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2C_A3A0438E.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40_539D0AC5.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47_2DB68598.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42_28CB7E15.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61" r:id="rId5"/>
    <p:sldMasterId id="2147483675" r:id="rId6"/>
  </p:sldMasterIdLst>
  <p:notesMasterIdLst>
    <p:notesMasterId r:id="rId29"/>
  </p:notesMasterIdLst>
  <p:sldIdLst>
    <p:sldId id="330" r:id="rId7"/>
    <p:sldId id="287" r:id="rId8"/>
    <p:sldId id="290" r:id="rId9"/>
    <p:sldId id="292" r:id="rId10"/>
    <p:sldId id="293" r:id="rId11"/>
    <p:sldId id="307" r:id="rId12"/>
    <p:sldId id="309" r:id="rId13"/>
    <p:sldId id="310" r:id="rId14"/>
    <p:sldId id="316" r:id="rId15"/>
    <p:sldId id="315" r:id="rId16"/>
    <p:sldId id="317" r:id="rId17"/>
    <p:sldId id="300" r:id="rId18"/>
    <p:sldId id="318" r:id="rId19"/>
    <p:sldId id="320" r:id="rId20"/>
    <p:sldId id="325" r:id="rId21"/>
    <p:sldId id="327" r:id="rId22"/>
    <p:sldId id="301" r:id="rId23"/>
    <p:sldId id="333" r:id="rId24"/>
    <p:sldId id="326" r:id="rId25"/>
    <p:sldId id="328" r:id="rId26"/>
    <p:sldId id="322" r:id="rId27"/>
    <p:sldId id="323" r:id="rId28"/>
  </p:sldIdLst>
  <p:sldSz cx="12192000" cy="6858000"/>
  <p:notesSz cx="6858000" cy="9144000"/>
  <p:embeddedFontLst>
    <p:embeddedFont>
      <p:font typeface="Bahnschrift Condensed" panose="020B0502040204020203" pitchFamily="34" charset="0"/>
      <p:regular r:id="rId30"/>
      <p:bold r:id="rId31"/>
    </p:embeddedFont>
    <p:embeddedFont>
      <p:font typeface="Lato" panose="020F0502020204030203" pitchFamily="34" charset="0"/>
      <p:regular r:id="rId32"/>
      <p:bold r:id="rId33"/>
      <p:italic r:id="rId34"/>
      <p:boldItalic r:id="rId35"/>
    </p:embeddedFont>
    <p:embeddedFont>
      <p:font typeface="Open Sans" panose="020B0606030504020204" pitchFamily="34" charset="0"/>
      <p:regular r:id="rId36"/>
      <p:bold r:id="rId37"/>
      <p:italic r:id="rId38"/>
      <p:boldItalic r:id="rId39"/>
    </p:embeddedFont>
    <p:embeddedFont>
      <p:font typeface="Wingdings 3" panose="05040102010807070707" pitchFamily="18" charset="2"/>
      <p:regular r:id="rId40"/>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 section" id="{2A282A80-57C1-4060-B321-03CCAB450515}">
          <p14:sldIdLst>
            <p14:sldId id="330"/>
            <p14:sldId id="287"/>
            <p14:sldId id="290"/>
            <p14:sldId id="292"/>
            <p14:sldId id="293"/>
            <p14:sldId id="307"/>
            <p14:sldId id="309"/>
            <p14:sldId id="310"/>
            <p14:sldId id="316"/>
            <p14:sldId id="315"/>
            <p14:sldId id="317"/>
            <p14:sldId id="300"/>
            <p14:sldId id="318"/>
            <p14:sldId id="320"/>
            <p14:sldId id="325"/>
            <p14:sldId id="327"/>
            <p14:sldId id="301"/>
            <p14:sldId id="333"/>
            <p14:sldId id="326"/>
            <p14:sldId id="328"/>
            <p14:sldId id="322"/>
            <p14:sldId id="323"/>
          </p14:sldIdLst>
        </p14:section>
      </p14:sectionLst>
    </p:ext>
    <p:ext uri="{EFAFB233-063F-42B5-8137-9DF3F51BA10A}">
      <p15:sldGuideLst xmlns:p15="http://schemas.microsoft.com/office/powerpoint/2012/main">
        <p15:guide id="1" orient="horz" pos="2160" userDrawn="1">
          <p15:clr>
            <a:srgbClr val="A4A3A4"/>
          </p15:clr>
        </p15:guide>
        <p15:guide id="2" pos="3659"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4D712B-46A1-6B8B-D12A-CB8C55E9A241}" name="Madeleine de Smaele" initials="MS" userId="S::m.m.e.desmaele_tudelft.nl#ext#@knaw.onmicrosoft.com::898f3c8c-2145-49dd-9731-a22d85e5dac3" providerId="AD"/>
  <p188:author id="{95F0F639-C191-68E9-4652-31D5EF01BDAD}" name="Mijke Jetten (Health-RI)" initials="M(" userId="S::mijke.jetten_health-ri.nl#ext#@knaw.onmicrosoft.com::0aa09234-0200-4598-8992-eccaca41748d" providerId="AD"/>
  <p188:author id="{FC9A3E6A-FD05-0D5B-FA67-F6E9D1484045}" name="Fieke Schoots (Health-RI)" initials="F(" userId="S::fieke.schoots_health-ri.nl#ext#@knaw.onmicrosoft.com::f15aa289-3cca-491b-8f3f-14cadd4167ed" providerId="AD"/>
  <p188:author id="{4EF3ED91-2A2D-3BB1-484D-955509C8E581}" name="Kim Ferguson" initials="KF" userId="S::kim.ferguson@dans.knaw.nl::cabce3b9-d9f4-48d0-937e-05a849425aeb" providerId="AD"/>
  <p188:author id="{DEE8F6CB-368F-41C1-452A-7BE8E1850519}" name="Dorien Huijser" initials="DH" userId="S::d.c.huijser_tudelft.nl#ext#@knaw.onmicrosoft.com::0353e97b-6374-43d4-8dcb-830688bf94c3" providerId="AD"/>
  <p188:author id="{30AB0AD2-4988-A5ED-BC4D-5E6B2E528E5C}" name="Dorien Huijser" initials="DH" userId="S::dchuijser@tudelft.nl::252b9fdf-dea1-4721-b7da-fc533a1055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F145B2-341F-13E6-2A43-E124BB2DDAAC}" v="14" dt="2026-05-19T05:49:15.540"/>
    <p1510:client id="{3778CF3C-20CD-4086-B1DF-BD4D5E165E5C}" v="2489" dt="2026-05-19T17:13:39.8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550" autoAdjust="0"/>
  </p:normalViewPr>
  <p:slideViewPr>
    <p:cSldViewPr snapToGrid="0">
      <p:cViewPr varScale="1">
        <p:scale>
          <a:sx n="62" d="100"/>
          <a:sy n="62" d="100"/>
        </p:scale>
        <p:origin x="804" y="56"/>
      </p:cViewPr>
      <p:guideLst>
        <p:guide orient="horz" pos="2160"/>
        <p:guide pos="36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0.fntdata"/><Relationship Id="rId21" Type="http://schemas.openxmlformats.org/officeDocument/2006/relationships/slide" Target="slides/slide15.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7.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8/10/relationships/authors" Target="authors.xml"/><Relationship Id="rId20" Type="http://schemas.openxmlformats.org/officeDocument/2006/relationships/slide" Target="slides/slide14.xml"/><Relationship Id="rId41" Type="http://schemas.openxmlformats.org/officeDocument/2006/relationships/presProps" Target="presProps.xml"/></Relationships>
</file>

<file path=ppt/comments/modernComment_12C_A3A0438E.xml><?xml version="1.0" encoding="utf-8"?>
<p188:cmLst xmlns:a="http://schemas.openxmlformats.org/drawingml/2006/main" xmlns:r="http://schemas.openxmlformats.org/officeDocument/2006/relationships" xmlns:p188="http://schemas.microsoft.com/office/powerpoint/2018/8/main">
  <p188:cm id="{92A3F0CA-5589-4614-A492-255F52301D1D}" authorId="{FC9A3E6A-FD05-0D5B-FA67-F6E9D1484045}" status="resolved" created="2026-05-05T06:56:10.024" complete="100000">
    <ac:txMkLst xmlns:ac="http://schemas.microsoft.com/office/drawing/2013/main/command">
      <pc:docMk xmlns:pc="http://schemas.microsoft.com/office/powerpoint/2013/main/command"/>
      <pc:sldMk xmlns:pc="http://schemas.microsoft.com/office/powerpoint/2013/main/command" cId="2745189262" sldId="300"/>
      <ac:spMk id="3" creationId="{DCEBFA9B-588C-776E-43C8-7B62A9116D8D}"/>
      <ac:txMk cp="80">
        <ac:context len="107" hash="969839897"/>
      </ac:txMk>
    </ac:txMkLst>
    <p188:replyLst>
      <p188:reply id="{4AC37353-148F-45F9-888A-5033704D3C7E}" authorId="{30AB0AD2-4988-A5ED-BC4D-5E6B2E528E5C}" created="2026-05-07T07:30:46.324">
        <p188:txBody>
          <a:bodyPr/>
          <a:lstStyle/>
          <a:p>
            <a:r>
              <a:rPr lang="en-US"/>
              <a:t>Now made a table out of this</a:t>
            </a:r>
          </a:p>
        </p188:txBody>
      </p188:reply>
      <p188:reply id="{A33FCA99-2B71-4033-86B1-74F4E8EF8242}" authorId="{FC9A3E6A-FD05-0D5B-FA67-F6E9D1484045}" created="2026-05-12T12:39:17.348">
        <p188:txBody>
          <a:bodyPr/>
          <a:lstStyle/>
          <a:p>
            <a:r>
              <a:rPr lang="nl-NL"/>
              <a:t>Net als Michelle de vraag hoe de 'n' tot stand komt voor 2026. Is dat op basis van registraties tot nu? </a:t>
            </a:r>
          </a:p>
        </p188:txBody>
      </p188:reply>
      <p188:reply id="{3C2BBB35-03C2-4D24-B865-B8A2EEE32EF6}" authorId="{DEE8F6CB-368F-41C1-452A-7BE8E1850519}" created="2026-05-18T08:48:31.364">
        <p188:txBody>
          <a:bodyPr/>
          <a:lstStyle/>
          <a:p>
            <a:r>
              <a:rPr lang="en-US"/>
              <a:t>Ja is op basis van hoeveel we tot nu toe hebben gehad maar misschien moeten we gewoon zeggen n ~ 36 en n ~ 24 voor de voorziene aantallen? Anders lijkt het wel wat weinig misschien</a:t>
            </a:r>
          </a:p>
        </p188:txBody>
      </p188:reply>
      <p188:reply id="{36E1BD56-CEB5-4193-B15D-B64D13B3C9F0}" authorId="{B24D712B-46A1-6B8B-D12A-CB8C55E9A241}" created="2026-05-18T09:06:33.721">
        <p188:txBody>
          <a:bodyPr/>
          <a:lstStyle/>
          <a:p>
            <a:r>
              <a:rPr lang="en-GB"/>
              <a:t>Misschien is het niet nodig om de specifieke aantallen te noemen. Het gaat erom dat dat we max. 12 (?) deelnemers per ronde kunnen faciliteren.</a:t>
            </a:r>
          </a:p>
        </p188:txBody>
      </p188:reply>
      <p188:reply id="{B93ACB86-6D3F-4E0D-B81C-4A747533BB02}" authorId="{30AB0AD2-4988-A5ED-BC4D-5E6B2E528E5C}" created="2026-05-18T09:25:02.560">
        <p188:txBody>
          <a:bodyPr/>
          <a:lstStyle/>
          <a:p>
            <a:r>
              <a:rPr lang="en-US"/>
              <a:t>Ook prima voor mij!</a:t>
            </a:r>
          </a:p>
        </p188:txBody>
      </p188:reply>
    </p188:replyLst>
    <p188:txBody>
      <a:bodyPr/>
      <a:lstStyle/>
      <a:p>
        <a:r>
          <a:rPr lang="nl-NL"/>
          <a:t>4 rounds of E4DS from 2027 onwards; Add T-t-t for 2026</a:t>
        </a:r>
      </a:p>
    </p188:txBody>
  </p188:cm>
</p188:cmLst>
</file>

<file path=ppt/comments/modernComment_140_539D0AC5.xml><?xml version="1.0" encoding="utf-8"?>
<p188:cmLst xmlns:a="http://schemas.openxmlformats.org/drawingml/2006/main" xmlns:r="http://schemas.openxmlformats.org/officeDocument/2006/relationships" xmlns:p188="http://schemas.microsoft.com/office/powerpoint/2018/8/main">
  <p188:cm id="{1361C1A9-6B8A-4EDA-A45E-08489C751CDF}" authorId="{95F0F639-C191-68E9-4652-31D5EF01BDAD}" status="resolved" created="2026-05-13T19:08:18.505" complete="100000">
    <ac:deMkLst xmlns:ac="http://schemas.microsoft.com/office/drawing/2013/main/command">
      <pc:docMk xmlns:pc="http://schemas.microsoft.com/office/powerpoint/2013/main/command"/>
      <pc:sldMk xmlns:pc="http://schemas.microsoft.com/office/powerpoint/2013/main/command" cId="1402800837" sldId="320"/>
      <ac:spMk id="3" creationId="{C5257952-9702-30F9-D99C-74676FE4D675}"/>
    </ac:deMkLst>
    <p188:txBody>
      <a:bodyPr/>
      <a:lstStyle/>
      <a:p>
        <a:r>
          <a:rPr lang="en-GB"/>
          <a:t>Maybe we could add a call to action at the end of this slide:
Do you have ideas for community involvement, or run a community you would like to spotlight? Contact us</a:t>
        </a:r>
      </a:p>
    </p188:txBody>
  </p188:cm>
  <p188:cm id="{CD5CF776-C7A0-4501-B178-9D279463868C}" authorId="{95F0F639-C191-68E9-4652-31D5EF01BDAD}" status="resolved" created="2026-05-13T19:10:40.245" complete="100000">
    <ac:txMkLst xmlns:ac="http://schemas.microsoft.com/office/drawing/2013/main/command">
      <pc:docMk xmlns:pc="http://schemas.microsoft.com/office/powerpoint/2013/main/command"/>
      <pc:sldMk xmlns:pc="http://schemas.microsoft.com/office/powerpoint/2013/main/command" cId="1402800837" sldId="320"/>
      <ac:spMk id="3" creationId="{C5257952-9702-30F9-D99C-74676FE4D675}"/>
      <ac:txMk cp="145">
        <ac:context len="254" hash="3335165289"/>
      </ac:txMk>
    </ac:txMkLst>
    <p188:pos x="983511" y="1612604"/>
    <p188:txBody>
      <a:bodyPr/>
      <a:lstStyle/>
      <a:p>
        <a:r>
          <a:rPr lang="en-GB"/>
          <a:t>Maybe: 
Overview of relevant communities, ranging from local to international, and from domain specific to training and software focused.
A catalogue sounds too ambitious maybe ... (the technical possibilities seem to be limited)</a:t>
        </a:r>
      </a:p>
    </p188:txBody>
  </p188:cm>
</p188:cmLst>
</file>

<file path=ppt/comments/modernComment_142_28CB7E15.xml><?xml version="1.0" encoding="utf-8"?>
<p188:cmLst xmlns:a="http://schemas.openxmlformats.org/drawingml/2006/main" xmlns:r="http://schemas.openxmlformats.org/officeDocument/2006/relationships" xmlns:p188="http://schemas.microsoft.com/office/powerpoint/2018/8/main">
  <p188:cm id="{5DD2DF7B-50AA-4D7F-8013-20BD6B8F2F45}" authorId="{FC9A3E6A-FD05-0D5B-FA67-F6E9D1484045}" status="resolved" created="2026-05-05T07:09:13.200" complete="100000">
    <pc:sldMkLst xmlns:pc="http://schemas.microsoft.com/office/powerpoint/2013/main/command">
      <pc:docMk/>
      <pc:sldMk cId="684424725" sldId="322"/>
    </pc:sldMkLst>
    <p188:replyLst>
      <p188:reply id="{9B2A8803-57CE-40A0-86E0-22BB947DF60A}" authorId="{FC9A3E6A-FD05-0D5B-FA67-F6E9D1484045}" created="2026-05-05T07:33:27.323">
        <p188:txBody>
          <a:bodyPr/>
          <a:lstStyle/>
          <a:p>
            <a:r>
              <a:rPr lang="nl-NL"/>
              <a:t>Questions like: do you expect the number of ds at your institution to grow / remain the same / become less? Do you foresee changes in the way research support is set up / tasks of the data stewards? In which direction is the role of data stewards evolving?</a:t>
            </a:r>
          </a:p>
        </p188:txBody>
      </p188:reply>
      <p188:reply id="{489583F5-32AA-4F6D-8665-FAD49339E1C4}" authorId="{FC9A3E6A-FD05-0D5B-FA67-F6E9D1484045}" created="2026-05-05T07:35:07.327">
        <p188:txBody>
          <a:bodyPr/>
          <a:lstStyle/>
          <a:p>
            <a:r>
              <a:rPr lang="nl-NL"/>
              <a:t>If you would look into a crystal ball what would you hope to see for over 5 years time wrt RDM / FAIR / Open Science?</a:t>
            </a:r>
          </a:p>
        </p188:txBody>
      </p188:reply>
      <p188:reply id="{BDDE3400-3DBF-4F1B-902C-EA425AA44E0B}" authorId="{30AB0AD2-4988-A5ED-BC4D-5E6B2E528E5C}" created="2026-05-07T07:26:18.391">
        <p188:txBody>
          <a:bodyPr/>
          <a:lstStyle/>
          <a:p>
            <a:r>
              <a:rPr lang="en-US"/>
              <a:t>I like the discussion questions about the direction data stewardship may be changing ☺️ We can use those questions if there are no questions from the audience?</a:t>
            </a:r>
          </a:p>
        </p188:txBody>
        <p188:extLst>
          <p:ext xmlns:p="http://schemas.openxmlformats.org/presentationml/2006/main" uri="{57CB4572-C831-44C2-8A1C-0ADB6CCDFE69}">
            <p223:reactions xmlns:p223="http://schemas.microsoft.com/office/powerpoint/2022/03/main">
              <p223:rxn type="👍">
                <p223:instance time="2026-05-12T13:41:37.389" authorId="{FC9A3E6A-FD05-0D5B-FA67-F6E9D1484045}"/>
              </p223:rxn>
            </p223:reactions>
          </p:ext>
        </p188:extLst>
      </p188:reply>
    </p188:replyLst>
    <p188:txBody>
      <a:bodyPr/>
      <a:lstStyle/>
      <a:p>
        <a:r>
          <a:rPr lang="nl-NL"/>
          <a:t>Maybe the set-up of this session is less suitable for collecting input, and more aimed at raising awareness and secure support / adoption at the institutions. So maybe just give room for questions? E.g. via slido? Or do we want to raise questions ourselves on (future) developments related to datastewardship at the institutions?</a:t>
        </a:r>
      </a:p>
    </p188:txBody>
  </p188:cm>
</p188:cmLst>
</file>

<file path=ppt/comments/modernComment_147_2DB68598.xml><?xml version="1.0" encoding="utf-8"?>
<p188:cmLst xmlns:a="http://schemas.openxmlformats.org/drawingml/2006/main" xmlns:r="http://schemas.openxmlformats.org/officeDocument/2006/relationships" xmlns:p188="http://schemas.microsoft.com/office/powerpoint/2018/8/main">
  <p188:cm id="{3347115E-3F44-4F34-994E-82158C7F8D21}" authorId="{FC9A3E6A-FD05-0D5B-FA67-F6E9D1484045}" status="resolved" created="2026-05-12T13:37:00.052" complete="100000">
    <pc:sldMkLst xmlns:pc="http://schemas.microsoft.com/office/powerpoint/2013/main/command">
      <pc:docMk/>
      <pc:sldMk cId="766936472" sldId="327"/>
    </pc:sldMkLst>
    <p188:replyLst>
      <p188:reply id="{D66A3480-AB98-4694-A87E-A38DB65B4453}" authorId="{4EF3ED91-2A2D-3BB1-484D-955509C8E581}" created="2026-05-18T08:33:11.035">
        <p188:txBody>
          <a:bodyPr/>
          <a:lstStyle/>
          <a:p>
            <a:r>
              <a:rPr lang="en-GB"/>
              <a:t>It will be around Sinterklaas but nothing definitive yet</a:t>
            </a:r>
          </a:p>
        </p188:txBody>
      </p188:reply>
    </p188:replyLst>
    <p188:txBody>
      <a:bodyPr/>
      <a:lstStyle/>
      <a:p>
        <a:r>
          <a:rPr lang="nl-NL"/>
          <a:t>No date known yet for the next stakeholder forum?</a:t>
        </a:r>
      </a:p>
    </p188:txBody>
  </p188:cm>
</p188:cmLst>
</file>

<file path=ppt/diagrams/_rels/data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740836-957C-410C-B257-931D38305753}"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8B94BD2A-9A9C-4CDB-BE7C-4B7BD04B3639}">
      <dgm:prSet phldrT="[Text]" phldr="0"/>
      <dgm:spPr/>
      <dgm:t>
        <a:bodyPr/>
        <a:lstStyle/>
        <a:p>
          <a:r>
            <a:rPr lang="en-US"/>
            <a:t>1. Building a curriculum</a:t>
          </a:r>
        </a:p>
      </dgm:t>
    </dgm:pt>
    <dgm:pt modelId="{9018F1B0-498C-4559-A959-2050FB17E063}" type="parTrans" cxnId="{EB3E8EC8-6263-4F3D-8A14-53727F6C2295}">
      <dgm:prSet/>
      <dgm:spPr/>
      <dgm:t>
        <a:bodyPr/>
        <a:lstStyle/>
        <a:p>
          <a:endParaRPr lang="en-US"/>
        </a:p>
      </dgm:t>
    </dgm:pt>
    <dgm:pt modelId="{81E0C731-7D0E-4707-9EE2-C584ADF6276D}" type="sibTrans" cxnId="{EB3E8EC8-6263-4F3D-8A14-53727F6C2295}">
      <dgm:prSet/>
      <dgm:spPr/>
      <dgm:t>
        <a:bodyPr/>
        <a:lstStyle/>
        <a:p>
          <a:endParaRPr lang="en-US"/>
        </a:p>
      </dgm:t>
    </dgm:pt>
    <dgm:pt modelId="{C721DEE7-A61E-4175-83FA-518B7488607D}">
      <dgm:prSet phldrT="[Text]" phldr="0"/>
      <dgm:spPr/>
      <dgm:t>
        <a:bodyPr/>
        <a:lstStyle/>
        <a:p>
          <a:r>
            <a:rPr lang="en-US"/>
            <a:t>2. Training development</a:t>
          </a:r>
        </a:p>
      </dgm:t>
    </dgm:pt>
    <dgm:pt modelId="{A7E43835-7F41-48D8-9B9B-1DE49DAE6BF3}" type="parTrans" cxnId="{8232F15E-BAF3-4A90-A379-F8C1C1310B4E}">
      <dgm:prSet/>
      <dgm:spPr/>
      <dgm:t>
        <a:bodyPr/>
        <a:lstStyle/>
        <a:p>
          <a:endParaRPr lang="en-US"/>
        </a:p>
      </dgm:t>
    </dgm:pt>
    <dgm:pt modelId="{3C326107-8279-4B0E-8FF4-373B9D087891}" type="sibTrans" cxnId="{8232F15E-BAF3-4A90-A379-F8C1C1310B4E}">
      <dgm:prSet/>
      <dgm:spPr/>
      <dgm:t>
        <a:bodyPr/>
        <a:lstStyle/>
        <a:p>
          <a:endParaRPr lang="en-US"/>
        </a:p>
      </dgm:t>
    </dgm:pt>
    <dgm:pt modelId="{7FEE1677-8186-43C1-AB85-032322F68D97}">
      <dgm:prSet phldrT="[Text]" phldr="0"/>
      <dgm:spPr/>
      <dgm:t>
        <a:bodyPr/>
        <a:lstStyle/>
        <a:p>
          <a:r>
            <a:rPr lang="en-US"/>
            <a:t>3. RDNL training</a:t>
          </a:r>
        </a:p>
      </dgm:t>
    </dgm:pt>
    <dgm:pt modelId="{C756FF22-348C-4BE7-A095-8BA7B2722AF6}" type="parTrans" cxnId="{2544520B-C5BA-4E22-AF8E-6C8FF0E57A73}">
      <dgm:prSet/>
      <dgm:spPr/>
      <dgm:t>
        <a:bodyPr/>
        <a:lstStyle/>
        <a:p>
          <a:endParaRPr lang="en-US"/>
        </a:p>
      </dgm:t>
    </dgm:pt>
    <dgm:pt modelId="{354A85AC-F939-4774-AD93-26F4CF7BE7C8}" type="sibTrans" cxnId="{2544520B-C5BA-4E22-AF8E-6C8FF0E57A73}">
      <dgm:prSet/>
      <dgm:spPr/>
      <dgm:t>
        <a:bodyPr/>
        <a:lstStyle/>
        <a:p>
          <a:endParaRPr lang="en-US"/>
        </a:p>
      </dgm:t>
    </dgm:pt>
    <dgm:pt modelId="{2136D277-F7C1-41FC-8CF5-8F01BA24CCBF}">
      <dgm:prSet phldrT="[Text]" phldr="0"/>
      <dgm:spPr/>
      <dgm:t>
        <a:bodyPr/>
        <a:lstStyle/>
        <a:p>
          <a:r>
            <a:rPr lang="en-US"/>
            <a:t>4. Community involvement</a:t>
          </a:r>
        </a:p>
      </dgm:t>
    </dgm:pt>
    <dgm:pt modelId="{84B0E205-6D6A-4679-A8D4-0379FCD62FBF}" type="parTrans" cxnId="{70DBD3A7-3B30-4457-87A7-CCA4E5290DFE}">
      <dgm:prSet/>
      <dgm:spPr/>
      <dgm:t>
        <a:bodyPr/>
        <a:lstStyle/>
        <a:p>
          <a:endParaRPr lang="en-US"/>
        </a:p>
      </dgm:t>
    </dgm:pt>
    <dgm:pt modelId="{162E58A1-4281-441D-B57B-04E317326542}" type="sibTrans" cxnId="{70DBD3A7-3B30-4457-87A7-CCA4E5290DFE}">
      <dgm:prSet/>
      <dgm:spPr/>
      <dgm:t>
        <a:bodyPr/>
        <a:lstStyle/>
        <a:p>
          <a:endParaRPr lang="en-US"/>
        </a:p>
      </dgm:t>
    </dgm:pt>
    <dgm:pt modelId="{FC1A31F1-29B9-47B0-8574-26AE95CEF823}">
      <dgm:prSet phldrT="[Text]" phldr="0"/>
      <dgm:spPr/>
      <dgm:t>
        <a:bodyPr/>
        <a:lstStyle/>
        <a:p>
          <a:r>
            <a:rPr lang="en-US"/>
            <a:t>5. Governance &amp; sustainability</a:t>
          </a:r>
        </a:p>
      </dgm:t>
    </dgm:pt>
    <dgm:pt modelId="{266FDC0F-17BD-45FE-88BB-51659AA42AC9}" type="parTrans" cxnId="{58E0A0A1-1057-4F84-B8BC-04BDA1EBEB00}">
      <dgm:prSet/>
      <dgm:spPr/>
      <dgm:t>
        <a:bodyPr/>
        <a:lstStyle/>
        <a:p>
          <a:endParaRPr lang="en-US"/>
        </a:p>
      </dgm:t>
    </dgm:pt>
    <dgm:pt modelId="{BF33FBE5-A01B-4FD3-8879-6664484D3F77}" type="sibTrans" cxnId="{58E0A0A1-1057-4F84-B8BC-04BDA1EBEB00}">
      <dgm:prSet/>
      <dgm:spPr/>
      <dgm:t>
        <a:bodyPr/>
        <a:lstStyle/>
        <a:p>
          <a:endParaRPr lang="en-US"/>
        </a:p>
      </dgm:t>
    </dgm:pt>
    <dgm:pt modelId="{19573ECE-F337-4EDA-8376-737C21FFA8B3}">
      <dgm:prSet phldrT="[Text]" phldr="0"/>
      <dgm:spPr/>
      <dgm:t>
        <a:bodyPr/>
        <a:lstStyle/>
        <a:p>
          <a:r>
            <a:rPr lang="en-US"/>
            <a:t>6. Technical infrastructure</a:t>
          </a:r>
        </a:p>
      </dgm:t>
    </dgm:pt>
    <dgm:pt modelId="{D4DB6E0F-8352-464F-B3CC-7794896F5BAA}" type="parTrans" cxnId="{7EF085B8-3F6F-4441-8CD5-34E50DFF8DA8}">
      <dgm:prSet/>
      <dgm:spPr/>
      <dgm:t>
        <a:bodyPr/>
        <a:lstStyle/>
        <a:p>
          <a:endParaRPr lang="en-US"/>
        </a:p>
      </dgm:t>
    </dgm:pt>
    <dgm:pt modelId="{5FBAC91B-E5A1-4995-98B3-E38A797062D2}" type="sibTrans" cxnId="{7EF085B8-3F6F-4441-8CD5-34E50DFF8DA8}">
      <dgm:prSet/>
      <dgm:spPr/>
      <dgm:t>
        <a:bodyPr/>
        <a:lstStyle/>
        <a:p>
          <a:endParaRPr lang="en-US"/>
        </a:p>
      </dgm:t>
    </dgm:pt>
    <dgm:pt modelId="{68D101F6-684F-4884-85A9-545878AC02C6}" type="pres">
      <dgm:prSet presAssocID="{A5740836-957C-410C-B257-931D38305753}" presName="Name0" presStyleCnt="0">
        <dgm:presLayoutVars>
          <dgm:dir/>
          <dgm:resizeHandles val="exact"/>
        </dgm:presLayoutVars>
      </dgm:prSet>
      <dgm:spPr/>
    </dgm:pt>
    <dgm:pt modelId="{382545F7-F1CD-42B5-984A-F78ECDC88D2E}" type="pres">
      <dgm:prSet presAssocID="{8B94BD2A-9A9C-4CDB-BE7C-4B7BD04B3639}" presName="compNode" presStyleCnt="0"/>
      <dgm:spPr/>
    </dgm:pt>
    <dgm:pt modelId="{CAB666D4-AC97-497D-AAE9-4EF466AA15AB}" type="pres">
      <dgm:prSet presAssocID="{8B94BD2A-9A9C-4CDB-BE7C-4B7BD04B3639}" presName="pictRect" presStyleLbl="node1" presStyleIdx="0" presStyleCnt="6"/>
      <dgm:spPr>
        <a:blipFill>
          <a:blip xmlns:r="http://schemas.openxmlformats.org/officeDocument/2006/relationships" r:embed="rId1"/>
          <a:srcRect/>
          <a:stretch>
            <a:fillRect l="-2000" r="-2000"/>
          </a:stretch>
        </a:blipFill>
      </dgm:spPr>
      <dgm:extLst>
        <a:ext uri="{E40237B7-FDA0-4F09-8148-C483321AD2D9}">
          <dgm14:cNvPr xmlns:dgm14="http://schemas.microsoft.com/office/drawing/2010/diagram" id="0" name="" descr="Colorful plastic toy block"/>
        </a:ext>
      </dgm:extLst>
    </dgm:pt>
    <dgm:pt modelId="{2ADD4D91-4453-43BF-B5B4-95E904C9AA1A}" type="pres">
      <dgm:prSet presAssocID="{8B94BD2A-9A9C-4CDB-BE7C-4B7BD04B3639}" presName="textRect" presStyleLbl="revTx" presStyleIdx="0" presStyleCnt="6">
        <dgm:presLayoutVars>
          <dgm:bulletEnabled val="1"/>
        </dgm:presLayoutVars>
      </dgm:prSet>
      <dgm:spPr/>
    </dgm:pt>
    <dgm:pt modelId="{72CDF3BB-8497-44FB-96B3-0229319C758F}" type="pres">
      <dgm:prSet presAssocID="{81E0C731-7D0E-4707-9EE2-C584ADF6276D}" presName="sibTrans" presStyleLbl="sibTrans2D1" presStyleIdx="0" presStyleCnt="0"/>
      <dgm:spPr/>
    </dgm:pt>
    <dgm:pt modelId="{A4544EB9-E2B3-44C0-A186-74F0FE59D8F7}" type="pres">
      <dgm:prSet presAssocID="{C721DEE7-A61E-4175-83FA-518B7488607D}" presName="compNode" presStyleCnt="0"/>
      <dgm:spPr/>
    </dgm:pt>
    <dgm:pt modelId="{913E7F1E-BB21-4E2A-8C67-3DF7FE4D1509}" type="pres">
      <dgm:prSet presAssocID="{C721DEE7-A61E-4175-83FA-518B7488607D}" presName="pictRect" presStyleLbl="node1" presStyleIdx="1" presStyleCnt="6"/>
      <dgm:spPr>
        <a:blipFill>
          <a:blip xmlns:r="http://schemas.openxmlformats.org/officeDocument/2006/relationships" r:embed="rId2"/>
          <a:srcRect/>
          <a:stretch>
            <a:fillRect l="-2000" r="-2000"/>
          </a:stretch>
        </a:blipFill>
      </dgm:spPr>
      <dgm:extLst>
        <a:ext uri="{E40237B7-FDA0-4F09-8148-C483321AD2D9}">
          <dgm14:cNvPr xmlns:dgm14="http://schemas.microsoft.com/office/drawing/2010/diagram" id="0" name="" descr="Person pointing to sticky note"/>
        </a:ext>
      </dgm:extLst>
    </dgm:pt>
    <dgm:pt modelId="{E07B2C6F-4ADA-4C20-9692-3F8EBBD0C101}" type="pres">
      <dgm:prSet presAssocID="{C721DEE7-A61E-4175-83FA-518B7488607D}" presName="textRect" presStyleLbl="revTx" presStyleIdx="1" presStyleCnt="6">
        <dgm:presLayoutVars>
          <dgm:bulletEnabled val="1"/>
        </dgm:presLayoutVars>
      </dgm:prSet>
      <dgm:spPr/>
    </dgm:pt>
    <dgm:pt modelId="{829B27AA-0280-4ECF-832C-0A5DE44FB828}" type="pres">
      <dgm:prSet presAssocID="{3C326107-8279-4B0E-8FF4-373B9D087891}" presName="sibTrans" presStyleLbl="sibTrans2D1" presStyleIdx="0" presStyleCnt="0"/>
      <dgm:spPr/>
    </dgm:pt>
    <dgm:pt modelId="{FD1A1C14-9045-42A7-ABF6-80FC52D780C2}" type="pres">
      <dgm:prSet presAssocID="{7FEE1677-8186-43C1-AB85-032322F68D97}" presName="compNode" presStyleCnt="0"/>
      <dgm:spPr/>
    </dgm:pt>
    <dgm:pt modelId="{A087EAA0-5599-40A6-BD37-8E639F4B0E39}" type="pres">
      <dgm:prSet presAssocID="{7FEE1677-8186-43C1-AB85-032322F68D97}" presName="pictRect" presStyleLbl="node1" presStyleIdx="2" presStyleCnt="6"/>
      <dgm:spPr>
        <a:blipFill>
          <a:blip xmlns:r="http://schemas.openxmlformats.org/officeDocument/2006/relationships" r:embed="rId3"/>
          <a:srcRect/>
          <a:stretch>
            <a:fillRect l="-2000" r="-2000"/>
          </a:stretch>
        </a:blipFill>
      </dgm:spPr>
      <dgm:extLst>
        <a:ext uri="{E40237B7-FDA0-4F09-8148-C483321AD2D9}">
          <dgm14:cNvPr xmlns:dgm14="http://schemas.microsoft.com/office/drawing/2010/diagram" id="0" name="" descr="People in classroom"/>
        </a:ext>
      </dgm:extLst>
    </dgm:pt>
    <dgm:pt modelId="{2F4159AE-88C6-4BA2-B104-5FBF91C7707E}" type="pres">
      <dgm:prSet presAssocID="{7FEE1677-8186-43C1-AB85-032322F68D97}" presName="textRect" presStyleLbl="revTx" presStyleIdx="2" presStyleCnt="6">
        <dgm:presLayoutVars>
          <dgm:bulletEnabled val="1"/>
        </dgm:presLayoutVars>
      </dgm:prSet>
      <dgm:spPr/>
    </dgm:pt>
    <dgm:pt modelId="{22283D86-3AFA-42C4-B95E-B0831D55E565}" type="pres">
      <dgm:prSet presAssocID="{354A85AC-F939-4774-AD93-26F4CF7BE7C8}" presName="sibTrans" presStyleLbl="sibTrans2D1" presStyleIdx="0" presStyleCnt="0"/>
      <dgm:spPr/>
    </dgm:pt>
    <dgm:pt modelId="{B150D587-2EA2-4C80-9D68-C8C8F5995AE0}" type="pres">
      <dgm:prSet presAssocID="{2136D277-F7C1-41FC-8CF5-8F01BA24CCBF}" presName="compNode" presStyleCnt="0"/>
      <dgm:spPr/>
    </dgm:pt>
    <dgm:pt modelId="{07B8A057-DE2C-452B-A126-5B7D7C1874AE}" type="pres">
      <dgm:prSet presAssocID="{2136D277-F7C1-41FC-8CF5-8F01BA24CCBF}" presName="pictRect" presStyleLbl="node1" presStyleIdx="3" presStyleCnt="6"/>
      <dgm:spPr>
        <a:blipFill>
          <a:blip xmlns:r="http://schemas.openxmlformats.org/officeDocument/2006/relationships" r:embed="rId4"/>
          <a:srcRect/>
          <a:stretch>
            <a:fillRect t="-23000" b="-23000"/>
          </a:stretch>
        </a:blipFill>
      </dgm:spPr>
      <dgm:extLst>
        <a:ext uri="{E40237B7-FDA0-4F09-8148-C483321AD2D9}">
          <dgm14:cNvPr xmlns:dgm14="http://schemas.microsoft.com/office/drawing/2010/diagram" id="0" name="" descr="People and speech bubbles"/>
        </a:ext>
      </dgm:extLst>
    </dgm:pt>
    <dgm:pt modelId="{DEED56A7-4F71-4639-BE30-AABA0939534A}" type="pres">
      <dgm:prSet presAssocID="{2136D277-F7C1-41FC-8CF5-8F01BA24CCBF}" presName="textRect" presStyleLbl="revTx" presStyleIdx="3" presStyleCnt="6">
        <dgm:presLayoutVars>
          <dgm:bulletEnabled val="1"/>
        </dgm:presLayoutVars>
      </dgm:prSet>
      <dgm:spPr/>
    </dgm:pt>
    <dgm:pt modelId="{A0E8AE0B-FECC-4729-B91E-60C0F4FBB2B3}" type="pres">
      <dgm:prSet presAssocID="{162E58A1-4281-441D-B57B-04E317326542}" presName="sibTrans" presStyleLbl="sibTrans2D1" presStyleIdx="0" presStyleCnt="0"/>
      <dgm:spPr/>
    </dgm:pt>
    <dgm:pt modelId="{F0E293E1-B647-4F84-939F-B2ED79C2B1B5}" type="pres">
      <dgm:prSet presAssocID="{FC1A31F1-29B9-47B0-8574-26AE95CEF823}" presName="compNode" presStyleCnt="0"/>
      <dgm:spPr/>
    </dgm:pt>
    <dgm:pt modelId="{2ABD3735-BBE1-45A8-BF54-1D2D00AF10DB}" type="pres">
      <dgm:prSet presAssocID="{FC1A31F1-29B9-47B0-8574-26AE95CEF823}" presName="pictRect" presStyleLbl="node1" presStyleIdx="4" presStyleCnt="6"/>
      <dgm:spPr>
        <a:blipFill>
          <a:blip xmlns:r="http://schemas.openxmlformats.org/officeDocument/2006/relationships" r:embed="rId5"/>
          <a:srcRect/>
          <a:stretch>
            <a:fillRect l="-2000" r="-2000"/>
          </a:stretch>
        </a:blipFill>
      </dgm:spPr>
      <dgm:extLst>
        <a:ext uri="{E40237B7-FDA0-4F09-8148-C483321AD2D9}">
          <dgm14:cNvPr xmlns:dgm14="http://schemas.microsoft.com/office/drawing/2010/diagram" id="0" name="" descr="Time compass on hand"/>
        </a:ext>
      </dgm:extLst>
    </dgm:pt>
    <dgm:pt modelId="{F30F0FFE-5464-490C-AF32-CF07BF1BC853}" type="pres">
      <dgm:prSet presAssocID="{FC1A31F1-29B9-47B0-8574-26AE95CEF823}" presName="textRect" presStyleLbl="revTx" presStyleIdx="4" presStyleCnt="6">
        <dgm:presLayoutVars>
          <dgm:bulletEnabled val="1"/>
        </dgm:presLayoutVars>
      </dgm:prSet>
      <dgm:spPr/>
    </dgm:pt>
    <dgm:pt modelId="{A88E665C-DAA2-45E0-81BD-1E3915476DBD}" type="pres">
      <dgm:prSet presAssocID="{BF33FBE5-A01B-4FD3-8879-6664484D3F77}" presName="sibTrans" presStyleLbl="sibTrans2D1" presStyleIdx="0" presStyleCnt="0"/>
      <dgm:spPr/>
    </dgm:pt>
    <dgm:pt modelId="{E5F9EABE-EEF8-4280-9E6A-992F85E6A0CD}" type="pres">
      <dgm:prSet presAssocID="{19573ECE-F337-4EDA-8376-737C21FFA8B3}" presName="compNode" presStyleCnt="0"/>
      <dgm:spPr/>
    </dgm:pt>
    <dgm:pt modelId="{BB7D1B10-EB0E-4116-A6B0-EF8400F58F0C}" type="pres">
      <dgm:prSet presAssocID="{19573ECE-F337-4EDA-8376-737C21FFA8B3}" presName="pictRect" presStyleLbl="node1" presStyleIdx="5" presStyleCnt="6"/>
      <dgm:spPr>
        <a:blipFill>
          <a:blip xmlns:r="http://schemas.openxmlformats.org/officeDocument/2006/relationships" r:embed="rId6"/>
          <a:srcRect/>
          <a:stretch>
            <a:fillRect l="-2000" r="-2000"/>
          </a:stretch>
        </a:blipFill>
      </dgm:spPr>
      <dgm:extLst>
        <a:ext uri="{E40237B7-FDA0-4F09-8148-C483321AD2D9}">
          <dgm14:cNvPr xmlns:dgm14="http://schemas.microsoft.com/office/drawing/2010/diagram" id="0" name="" descr="3D box skeletons"/>
        </a:ext>
      </dgm:extLst>
    </dgm:pt>
    <dgm:pt modelId="{D732C9E3-0803-4EB2-B81A-6FA0DEC19E68}" type="pres">
      <dgm:prSet presAssocID="{19573ECE-F337-4EDA-8376-737C21FFA8B3}" presName="textRect" presStyleLbl="revTx" presStyleIdx="5" presStyleCnt="6">
        <dgm:presLayoutVars>
          <dgm:bulletEnabled val="1"/>
        </dgm:presLayoutVars>
      </dgm:prSet>
      <dgm:spPr/>
    </dgm:pt>
  </dgm:ptLst>
  <dgm:cxnLst>
    <dgm:cxn modelId="{78842B09-2559-471E-8AB2-4A89121D19C7}" type="presOf" srcId="{8B94BD2A-9A9C-4CDB-BE7C-4B7BD04B3639}" destId="{2ADD4D91-4453-43BF-B5B4-95E904C9AA1A}" srcOrd="0" destOrd="0" presId="urn:microsoft.com/office/officeart/2005/8/layout/pList1"/>
    <dgm:cxn modelId="{2544520B-C5BA-4E22-AF8E-6C8FF0E57A73}" srcId="{A5740836-957C-410C-B257-931D38305753}" destId="{7FEE1677-8186-43C1-AB85-032322F68D97}" srcOrd="2" destOrd="0" parTransId="{C756FF22-348C-4BE7-A095-8BA7B2722AF6}" sibTransId="{354A85AC-F939-4774-AD93-26F4CF7BE7C8}"/>
    <dgm:cxn modelId="{90D80A11-6B9E-409E-947B-D70434729751}" type="presOf" srcId="{C721DEE7-A61E-4175-83FA-518B7488607D}" destId="{E07B2C6F-4ADA-4C20-9692-3F8EBBD0C101}" srcOrd="0" destOrd="0" presId="urn:microsoft.com/office/officeart/2005/8/layout/pList1"/>
    <dgm:cxn modelId="{C95DFB1D-8728-46B1-BDE6-F395EC6D1A2E}" type="presOf" srcId="{81E0C731-7D0E-4707-9EE2-C584ADF6276D}" destId="{72CDF3BB-8497-44FB-96B3-0229319C758F}" srcOrd="0" destOrd="0" presId="urn:microsoft.com/office/officeart/2005/8/layout/pList1"/>
    <dgm:cxn modelId="{DDB10021-9C7B-4EB1-8F39-C5DDFDD5C38E}" type="presOf" srcId="{162E58A1-4281-441D-B57B-04E317326542}" destId="{A0E8AE0B-FECC-4729-B91E-60C0F4FBB2B3}" srcOrd="0" destOrd="0" presId="urn:microsoft.com/office/officeart/2005/8/layout/pList1"/>
    <dgm:cxn modelId="{8232F15E-BAF3-4A90-A379-F8C1C1310B4E}" srcId="{A5740836-957C-410C-B257-931D38305753}" destId="{C721DEE7-A61E-4175-83FA-518B7488607D}" srcOrd="1" destOrd="0" parTransId="{A7E43835-7F41-48D8-9B9B-1DE49DAE6BF3}" sibTransId="{3C326107-8279-4B0E-8FF4-373B9D087891}"/>
    <dgm:cxn modelId="{30A9664A-78BD-456A-A109-DEFC26771F04}" type="presOf" srcId="{19573ECE-F337-4EDA-8376-737C21FFA8B3}" destId="{D732C9E3-0803-4EB2-B81A-6FA0DEC19E68}" srcOrd="0" destOrd="0" presId="urn:microsoft.com/office/officeart/2005/8/layout/pList1"/>
    <dgm:cxn modelId="{ECE8D54C-E25B-4222-83E3-EAEF294607ED}" type="presOf" srcId="{FC1A31F1-29B9-47B0-8574-26AE95CEF823}" destId="{F30F0FFE-5464-490C-AF32-CF07BF1BC853}" srcOrd="0" destOrd="0" presId="urn:microsoft.com/office/officeart/2005/8/layout/pList1"/>
    <dgm:cxn modelId="{4272F54C-E579-4446-BFA1-2C0A97789BF0}" type="presOf" srcId="{7FEE1677-8186-43C1-AB85-032322F68D97}" destId="{2F4159AE-88C6-4BA2-B104-5FBF91C7707E}" srcOrd="0" destOrd="0" presId="urn:microsoft.com/office/officeart/2005/8/layout/pList1"/>
    <dgm:cxn modelId="{2AF50EA1-3682-4B31-B38F-8AB08595A528}" type="presOf" srcId="{354A85AC-F939-4774-AD93-26F4CF7BE7C8}" destId="{22283D86-3AFA-42C4-B95E-B0831D55E565}" srcOrd="0" destOrd="0" presId="urn:microsoft.com/office/officeart/2005/8/layout/pList1"/>
    <dgm:cxn modelId="{58E0A0A1-1057-4F84-B8BC-04BDA1EBEB00}" srcId="{A5740836-957C-410C-B257-931D38305753}" destId="{FC1A31F1-29B9-47B0-8574-26AE95CEF823}" srcOrd="4" destOrd="0" parTransId="{266FDC0F-17BD-45FE-88BB-51659AA42AC9}" sibTransId="{BF33FBE5-A01B-4FD3-8879-6664484D3F77}"/>
    <dgm:cxn modelId="{70DBD3A7-3B30-4457-87A7-CCA4E5290DFE}" srcId="{A5740836-957C-410C-B257-931D38305753}" destId="{2136D277-F7C1-41FC-8CF5-8F01BA24CCBF}" srcOrd="3" destOrd="0" parTransId="{84B0E205-6D6A-4679-A8D4-0379FCD62FBF}" sibTransId="{162E58A1-4281-441D-B57B-04E317326542}"/>
    <dgm:cxn modelId="{88D3EFA9-4FA1-498E-99C6-CAE2DE4368F9}" type="presOf" srcId="{3C326107-8279-4B0E-8FF4-373B9D087891}" destId="{829B27AA-0280-4ECF-832C-0A5DE44FB828}" srcOrd="0" destOrd="0" presId="urn:microsoft.com/office/officeart/2005/8/layout/pList1"/>
    <dgm:cxn modelId="{935599AF-084F-478E-94F5-8BC0DB6E0F47}" type="presOf" srcId="{BF33FBE5-A01B-4FD3-8879-6664484D3F77}" destId="{A88E665C-DAA2-45E0-81BD-1E3915476DBD}" srcOrd="0" destOrd="0" presId="urn:microsoft.com/office/officeart/2005/8/layout/pList1"/>
    <dgm:cxn modelId="{7EF085B8-3F6F-4441-8CD5-34E50DFF8DA8}" srcId="{A5740836-957C-410C-B257-931D38305753}" destId="{19573ECE-F337-4EDA-8376-737C21FFA8B3}" srcOrd="5" destOrd="0" parTransId="{D4DB6E0F-8352-464F-B3CC-7794896F5BAA}" sibTransId="{5FBAC91B-E5A1-4995-98B3-E38A797062D2}"/>
    <dgm:cxn modelId="{EB3E8EC8-6263-4F3D-8A14-53727F6C2295}" srcId="{A5740836-957C-410C-B257-931D38305753}" destId="{8B94BD2A-9A9C-4CDB-BE7C-4B7BD04B3639}" srcOrd="0" destOrd="0" parTransId="{9018F1B0-498C-4559-A959-2050FB17E063}" sibTransId="{81E0C731-7D0E-4707-9EE2-C584ADF6276D}"/>
    <dgm:cxn modelId="{9AD18CED-B75E-4BE0-8063-3C5E768A627F}" type="presOf" srcId="{2136D277-F7C1-41FC-8CF5-8F01BA24CCBF}" destId="{DEED56A7-4F71-4639-BE30-AABA0939534A}" srcOrd="0" destOrd="0" presId="urn:microsoft.com/office/officeart/2005/8/layout/pList1"/>
    <dgm:cxn modelId="{213405F6-B37A-46FF-98B2-86BB23942A29}" type="presOf" srcId="{A5740836-957C-410C-B257-931D38305753}" destId="{68D101F6-684F-4884-85A9-545878AC02C6}" srcOrd="0" destOrd="0" presId="urn:microsoft.com/office/officeart/2005/8/layout/pList1"/>
    <dgm:cxn modelId="{95532FF2-4A04-47B6-B9CB-84B33B069DCC}" type="presParOf" srcId="{68D101F6-684F-4884-85A9-545878AC02C6}" destId="{382545F7-F1CD-42B5-984A-F78ECDC88D2E}" srcOrd="0" destOrd="0" presId="urn:microsoft.com/office/officeart/2005/8/layout/pList1"/>
    <dgm:cxn modelId="{7893ED67-8865-458C-AD32-3BBD49694770}" type="presParOf" srcId="{382545F7-F1CD-42B5-984A-F78ECDC88D2E}" destId="{CAB666D4-AC97-497D-AAE9-4EF466AA15AB}" srcOrd="0" destOrd="0" presId="urn:microsoft.com/office/officeart/2005/8/layout/pList1"/>
    <dgm:cxn modelId="{9DA069E3-A085-427D-BE77-8395029A8D33}" type="presParOf" srcId="{382545F7-F1CD-42B5-984A-F78ECDC88D2E}" destId="{2ADD4D91-4453-43BF-B5B4-95E904C9AA1A}" srcOrd="1" destOrd="0" presId="urn:microsoft.com/office/officeart/2005/8/layout/pList1"/>
    <dgm:cxn modelId="{BA3672F6-43A9-4ADF-957A-AF9B3FDFAA9A}" type="presParOf" srcId="{68D101F6-684F-4884-85A9-545878AC02C6}" destId="{72CDF3BB-8497-44FB-96B3-0229319C758F}" srcOrd="1" destOrd="0" presId="urn:microsoft.com/office/officeart/2005/8/layout/pList1"/>
    <dgm:cxn modelId="{B30F241F-CD11-44A3-8F57-D25BE9150BF4}" type="presParOf" srcId="{68D101F6-684F-4884-85A9-545878AC02C6}" destId="{A4544EB9-E2B3-44C0-A186-74F0FE59D8F7}" srcOrd="2" destOrd="0" presId="urn:microsoft.com/office/officeart/2005/8/layout/pList1"/>
    <dgm:cxn modelId="{CB2944A1-C627-4952-9DA6-E6D1C1691DBD}" type="presParOf" srcId="{A4544EB9-E2B3-44C0-A186-74F0FE59D8F7}" destId="{913E7F1E-BB21-4E2A-8C67-3DF7FE4D1509}" srcOrd="0" destOrd="0" presId="urn:microsoft.com/office/officeart/2005/8/layout/pList1"/>
    <dgm:cxn modelId="{E8CEFA1A-3BF2-40FF-9A02-4263FA30EDD2}" type="presParOf" srcId="{A4544EB9-E2B3-44C0-A186-74F0FE59D8F7}" destId="{E07B2C6F-4ADA-4C20-9692-3F8EBBD0C101}" srcOrd="1" destOrd="0" presId="urn:microsoft.com/office/officeart/2005/8/layout/pList1"/>
    <dgm:cxn modelId="{4CF78AE8-B7CF-43D9-BE95-35AF90E495B1}" type="presParOf" srcId="{68D101F6-684F-4884-85A9-545878AC02C6}" destId="{829B27AA-0280-4ECF-832C-0A5DE44FB828}" srcOrd="3" destOrd="0" presId="urn:microsoft.com/office/officeart/2005/8/layout/pList1"/>
    <dgm:cxn modelId="{855379AF-6F0F-42A1-9976-59EC43BF8162}" type="presParOf" srcId="{68D101F6-684F-4884-85A9-545878AC02C6}" destId="{FD1A1C14-9045-42A7-ABF6-80FC52D780C2}" srcOrd="4" destOrd="0" presId="urn:microsoft.com/office/officeart/2005/8/layout/pList1"/>
    <dgm:cxn modelId="{930C971F-0E9F-47E0-86BD-E0C2CF6B6B7F}" type="presParOf" srcId="{FD1A1C14-9045-42A7-ABF6-80FC52D780C2}" destId="{A087EAA0-5599-40A6-BD37-8E639F4B0E39}" srcOrd="0" destOrd="0" presId="urn:microsoft.com/office/officeart/2005/8/layout/pList1"/>
    <dgm:cxn modelId="{D992D449-8F74-4895-9993-4DC62D8F73E9}" type="presParOf" srcId="{FD1A1C14-9045-42A7-ABF6-80FC52D780C2}" destId="{2F4159AE-88C6-4BA2-B104-5FBF91C7707E}" srcOrd="1" destOrd="0" presId="urn:microsoft.com/office/officeart/2005/8/layout/pList1"/>
    <dgm:cxn modelId="{8137A648-E9CB-401F-B981-4234C1A59BB5}" type="presParOf" srcId="{68D101F6-684F-4884-85A9-545878AC02C6}" destId="{22283D86-3AFA-42C4-B95E-B0831D55E565}" srcOrd="5" destOrd="0" presId="urn:microsoft.com/office/officeart/2005/8/layout/pList1"/>
    <dgm:cxn modelId="{6120E44D-EF22-44ED-B854-3DEA405D78F0}" type="presParOf" srcId="{68D101F6-684F-4884-85A9-545878AC02C6}" destId="{B150D587-2EA2-4C80-9D68-C8C8F5995AE0}" srcOrd="6" destOrd="0" presId="urn:microsoft.com/office/officeart/2005/8/layout/pList1"/>
    <dgm:cxn modelId="{9879B7BE-3606-4E87-A60B-2039D8A799C6}" type="presParOf" srcId="{B150D587-2EA2-4C80-9D68-C8C8F5995AE0}" destId="{07B8A057-DE2C-452B-A126-5B7D7C1874AE}" srcOrd="0" destOrd="0" presId="urn:microsoft.com/office/officeart/2005/8/layout/pList1"/>
    <dgm:cxn modelId="{4B2F8EC9-8416-4011-93D2-D5BF94B105B6}" type="presParOf" srcId="{B150D587-2EA2-4C80-9D68-C8C8F5995AE0}" destId="{DEED56A7-4F71-4639-BE30-AABA0939534A}" srcOrd="1" destOrd="0" presId="urn:microsoft.com/office/officeart/2005/8/layout/pList1"/>
    <dgm:cxn modelId="{ED716A8A-F757-4369-9756-FFB1CE25AEDB}" type="presParOf" srcId="{68D101F6-684F-4884-85A9-545878AC02C6}" destId="{A0E8AE0B-FECC-4729-B91E-60C0F4FBB2B3}" srcOrd="7" destOrd="0" presId="urn:microsoft.com/office/officeart/2005/8/layout/pList1"/>
    <dgm:cxn modelId="{79774B55-D11B-4ED4-A42B-622AC042391E}" type="presParOf" srcId="{68D101F6-684F-4884-85A9-545878AC02C6}" destId="{F0E293E1-B647-4F84-939F-B2ED79C2B1B5}" srcOrd="8" destOrd="0" presId="urn:microsoft.com/office/officeart/2005/8/layout/pList1"/>
    <dgm:cxn modelId="{59ACFB08-21F0-4825-972B-7EE64F71C5F9}" type="presParOf" srcId="{F0E293E1-B647-4F84-939F-B2ED79C2B1B5}" destId="{2ABD3735-BBE1-45A8-BF54-1D2D00AF10DB}" srcOrd="0" destOrd="0" presId="urn:microsoft.com/office/officeart/2005/8/layout/pList1"/>
    <dgm:cxn modelId="{755E34C5-76B9-45AB-8696-1E7CA9C9041E}" type="presParOf" srcId="{F0E293E1-B647-4F84-939F-B2ED79C2B1B5}" destId="{F30F0FFE-5464-490C-AF32-CF07BF1BC853}" srcOrd="1" destOrd="0" presId="urn:microsoft.com/office/officeart/2005/8/layout/pList1"/>
    <dgm:cxn modelId="{7404BA9C-CA1F-48C2-85F4-9F2CFEC42CE2}" type="presParOf" srcId="{68D101F6-684F-4884-85A9-545878AC02C6}" destId="{A88E665C-DAA2-45E0-81BD-1E3915476DBD}" srcOrd="9" destOrd="0" presId="urn:microsoft.com/office/officeart/2005/8/layout/pList1"/>
    <dgm:cxn modelId="{1DBEBC6F-0E74-4C4B-9089-737880AE35F5}" type="presParOf" srcId="{68D101F6-684F-4884-85A9-545878AC02C6}" destId="{E5F9EABE-EEF8-4280-9E6A-992F85E6A0CD}" srcOrd="10" destOrd="0" presId="urn:microsoft.com/office/officeart/2005/8/layout/pList1"/>
    <dgm:cxn modelId="{512B3577-687E-437E-98F0-D604529F9866}" type="presParOf" srcId="{E5F9EABE-EEF8-4280-9E6A-992F85E6A0CD}" destId="{BB7D1B10-EB0E-4116-A6B0-EF8400F58F0C}" srcOrd="0" destOrd="0" presId="urn:microsoft.com/office/officeart/2005/8/layout/pList1"/>
    <dgm:cxn modelId="{3BCFFB8E-5143-432D-A818-384B76F1D82F}" type="presParOf" srcId="{E5F9EABE-EEF8-4280-9E6A-992F85E6A0CD}" destId="{D732C9E3-0803-4EB2-B81A-6FA0DEC19E68}"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B666D4-AC97-497D-AAE9-4EF466AA15AB}">
      <dsp:nvSpPr>
        <dsp:cNvPr id="0" name=""/>
        <dsp:cNvSpPr/>
      </dsp:nvSpPr>
      <dsp:spPr>
        <a:xfrm>
          <a:off x="209770" y="2024"/>
          <a:ext cx="2119739" cy="1460500"/>
        </a:xfrm>
        <a:prstGeom prst="roundRect">
          <a:avLst/>
        </a:prstGeom>
        <a:blipFill>
          <a:blip xmlns:r="http://schemas.openxmlformats.org/officeDocument/2006/relationships" r:embed="rId1"/>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DD4D91-4453-43BF-B5B4-95E904C9AA1A}">
      <dsp:nvSpPr>
        <dsp:cNvPr id="0" name=""/>
        <dsp:cNvSpPr/>
      </dsp:nvSpPr>
      <dsp:spPr>
        <a:xfrm>
          <a:off x="209770" y="1462525"/>
          <a:ext cx="2119739" cy="78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US" sz="2100" kern="1200"/>
            <a:t>1. Building a curriculum</a:t>
          </a:r>
        </a:p>
      </dsp:txBody>
      <dsp:txXfrm>
        <a:off x="209770" y="1462525"/>
        <a:ext cx="2119739" cy="786423"/>
      </dsp:txXfrm>
    </dsp:sp>
    <dsp:sp modelId="{913E7F1E-BB21-4E2A-8C67-3DF7FE4D1509}">
      <dsp:nvSpPr>
        <dsp:cNvPr id="0" name=""/>
        <dsp:cNvSpPr/>
      </dsp:nvSpPr>
      <dsp:spPr>
        <a:xfrm>
          <a:off x="2541573" y="2024"/>
          <a:ext cx="2119739" cy="1460500"/>
        </a:xfrm>
        <a:prstGeom prst="roundRect">
          <a:avLst/>
        </a:prstGeom>
        <a:blipFill>
          <a:blip xmlns:r="http://schemas.openxmlformats.org/officeDocument/2006/relationships" r:embed="rId2"/>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7B2C6F-4ADA-4C20-9692-3F8EBBD0C101}">
      <dsp:nvSpPr>
        <dsp:cNvPr id="0" name=""/>
        <dsp:cNvSpPr/>
      </dsp:nvSpPr>
      <dsp:spPr>
        <a:xfrm>
          <a:off x="2541573" y="1462525"/>
          <a:ext cx="2119739" cy="78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US" sz="2100" kern="1200"/>
            <a:t>2. Training development</a:t>
          </a:r>
        </a:p>
      </dsp:txBody>
      <dsp:txXfrm>
        <a:off x="2541573" y="1462525"/>
        <a:ext cx="2119739" cy="786423"/>
      </dsp:txXfrm>
    </dsp:sp>
    <dsp:sp modelId="{A087EAA0-5599-40A6-BD37-8E639F4B0E39}">
      <dsp:nvSpPr>
        <dsp:cNvPr id="0" name=""/>
        <dsp:cNvSpPr/>
      </dsp:nvSpPr>
      <dsp:spPr>
        <a:xfrm>
          <a:off x="4873376" y="2024"/>
          <a:ext cx="2119739" cy="1460500"/>
        </a:xfrm>
        <a:prstGeom prst="roundRect">
          <a:avLst/>
        </a:prstGeom>
        <a:blipFill>
          <a:blip xmlns:r="http://schemas.openxmlformats.org/officeDocument/2006/relationships" r:embed="rId3"/>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4159AE-88C6-4BA2-B104-5FBF91C7707E}">
      <dsp:nvSpPr>
        <dsp:cNvPr id="0" name=""/>
        <dsp:cNvSpPr/>
      </dsp:nvSpPr>
      <dsp:spPr>
        <a:xfrm>
          <a:off x="4873376" y="1462525"/>
          <a:ext cx="2119739" cy="78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US" sz="2100" kern="1200"/>
            <a:t>3. RDNL training</a:t>
          </a:r>
        </a:p>
      </dsp:txBody>
      <dsp:txXfrm>
        <a:off x="4873376" y="1462525"/>
        <a:ext cx="2119739" cy="786423"/>
      </dsp:txXfrm>
    </dsp:sp>
    <dsp:sp modelId="{07B8A057-DE2C-452B-A126-5B7D7C1874AE}">
      <dsp:nvSpPr>
        <dsp:cNvPr id="0" name=""/>
        <dsp:cNvSpPr/>
      </dsp:nvSpPr>
      <dsp:spPr>
        <a:xfrm>
          <a:off x="7205179" y="2024"/>
          <a:ext cx="2119739" cy="1460500"/>
        </a:xfrm>
        <a:prstGeom prst="roundRect">
          <a:avLst/>
        </a:prstGeom>
        <a:blipFill>
          <a:blip xmlns:r="http://schemas.openxmlformats.org/officeDocument/2006/relationships" r:embed="rId4"/>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ED56A7-4F71-4639-BE30-AABA0939534A}">
      <dsp:nvSpPr>
        <dsp:cNvPr id="0" name=""/>
        <dsp:cNvSpPr/>
      </dsp:nvSpPr>
      <dsp:spPr>
        <a:xfrm>
          <a:off x="7205179" y="1462525"/>
          <a:ext cx="2119739" cy="78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US" sz="2100" kern="1200"/>
            <a:t>4. Community involvement</a:t>
          </a:r>
        </a:p>
      </dsp:txBody>
      <dsp:txXfrm>
        <a:off x="7205179" y="1462525"/>
        <a:ext cx="2119739" cy="786423"/>
      </dsp:txXfrm>
    </dsp:sp>
    <dsp:sp modelId="{2ABD3735-BBE1-45A8-BF54-1D2D00AF10DB}">
      <dsp:nvSpPr>
        <dsp:cNvPr id="0" name=""/>
        <dsp:cNvSpPr/>
      </dsp:nvSpPr>
      <dsp:spPr>
        <a:xfrm>
          <a:off x="2541573" y="2460922"/>
          <a:ext cx="2119739" cy="1460500"/>
        </a:xfrm>
        <a:prstGeom prst="roundRect">
          <a:avLst/>
        </a:prstGeom>
        <a:blipFill>
          <a:blip xmlns:r="http://schemas.openxmlformats.org/officeDocument/2006/relationships" r:embed="rId5"/>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0F0FFE-5464-490C-AF32-CF07BF1BC853}">
      <dsp:nvSpPr>
        <dsp:cNvPr id="0" name=""/>
        <dsp:cNvSpPr/>
      </dsp:nvSpPr>
      <dsp:spPr>
        <a:xfrm>
          <a:off x="2541573" y="3921423"/>
          <a:ext cx="2119739" cy="78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US" sz="2100" kern="1200"/>
            <a:t>5. Governance &amp; sustainability</a:t>
          </a:r>
        </a:p>
      </dsp:txBody>
      <dsp:txXfrm>
        <a:off x="2541573" y="3921423"/>
        <a:ext cx="2119739" cy="786423"/>
      </dsp:txXfrm>
    </dsp:sp>
    <dsp:sp modelId="{BB7D1B10-EB0E-4116-A6B0-EF8400F58F0C}">
      <dsp:nvSpPr>
        <dsp:cNvPr id="0" name=""/>
        <dsp:cNvSpPr/>
      </dsp:nvSpPr>
      <dsp:spPr>
        <a:xfrm>
          <a:off x="4873376" y="2460922"/>
          <a:ext cx="2119739" cy="1460500"/>
        </a:xfrm>
        <a:prstGeom prst="roundRect">
          <a:avLst/>
        </a:prstGeom>
        <a:blipFill>
          <a:blip xmlns:r="http://schemas.openxmlformats.org/officeDocument/2006/relationships" r:embed="rId6"/>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32C9E3-0803-4EB2-B81A-6FA0DEC19E68}">
      <dsp:nvSpPr>
        <dsp:cNvPr id="0" name=""/>
        <dsp:cNvSpPr/>
      </dsp:nvSpPr>
      <dsp:spPr>
        <a:xfrm>
          <a:off x="4873376" y="3921423"/>
          <a:ext cx="2119739" cy="786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US" sz="2100" kern="1200"/>
            <a:t>6. Technical infrastructure</a:t>
          </a:r>
        </a:p>
      </dsp:txBody>
      <dsp:txXfrm>
        <a:off x="4873376" y="3921423"/>
        <a:ext cx="2119739" cy="786423"/>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43CA7D-FAE0-44C2-AD4E-67CE99BB3B83}" type="datetimeFigureOut">
              <a:rPr lang="nl-NL" smtClean="0"/>
              <a:t>19-5-2026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650A8E-01FD-42A5-9CF2-5076E4352097}" type="slidenum">
              <a:rPr lang="nl-NL" smtClean="0"/>
              <a:t>‹#›</a:t>
            </a:fld>
            <a:endParaRPr lang="nl-NL"/>
          </a:p>
        </p:txBody>
      </p:sp>
    </p:spTree>
    <p:extLst>
      <p:ext uri="{BB962C8B-B14F-4D97-AF65-F5344CB8AC3E}">
        <p14:creationId xmlns:p14="http://schemas.microsoft.com/office/powerpoint/2010/main" val="1117318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Competency framework</a:t>
            </a:r>
          </a:p>
          <a:p>
            <a:pPr marL="171450" indent="-171450">
              <a:buFont typeface="Arial" panose="020B0604020202020204" pitchFamily="34" charset="0"/>
              <a:buChar char="•"/>
            </a:pPr>
            <a:r>
              <a:rPr lang="en-US"/>
              <a:t>Based on lots of earlier work</a:t>
            </a:r>
          </a:p>
          <a:p>
            <a:pPr marL="171450" indent="-171450">
              <a:buFont typeface="Arial" panose="020B0604020202020204" pitchFamily="34" charset="0"/>
              <a:buChar char="•"/>
            </a:pPr>
            <a:r>
              <a:rPr lang="en-US"/>
              <a:t>Use to determine boundaries of the training </a:t>
            </a:r>
            <a:r>
              <a:rPr lang="en-US" err="1"/>
              <a:t>programme</a:t>
            </a:r>
            <a:r>
              <a:rPr lang="en-US"/>
              <a:t> &amp; find gaps where training is still missing</a:t>
            </a:r>
          </a:p>
        </p:txBody>
      </p:sp>
      <p:sp>
        <p:nvSpPr>
          <p:cNvPr id="4" name="Slide Number Placeholder 3"/>
          <p:cNvSpPr>
            <a:spLocks noGrp="1"/>
          </p:cNvSpPr>
          <p:nvPr>
            <p:ph type="sldNum" sz="quarter" idx="5"/>
          </p:nvPr>
        </p:nvSpPr>
        <p:spPr/>
        <p:txBody>
          <a:bodyPr/>
          <a:lstStyle/>
          <a:p>
            <a:fld id="{90650A8E-01FD-42A5-9CF2-5076E4352097}" type="slidenum">
              <a:rPr lang="nl-NL" smtClean="0"/>
              <a:t>7</a:t>
            </a:fld>
            <a:endParaRPr lang="nl-NL"/>
          </a:p>
        </p:txBody>
      </p:sp>
    </p:spTree>
    <p:extLst>
      <p:ext uri="{BB962C8B-B14F-4D97-AF65-F5344CB8AC3E}">
        <p14:creationId xmlns:p14="http://schemas.microsoft.com/office/powerpoint/2010/main" val="575645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90650A8E-01FD-42A5-9CF2-5076E4352097}" type="slidenum">
              <a:rPr lang="nl-NL" smtClean="0"/>
              <a:t>21</a:t>
            </a:fld>
            <a:endParaRPr lang="nl-NL"/>
          </a:p>
        </p:txBody>
      </p:sp>
    </p:spTree>
    <p:extLst>
      <p:ext uri="{BB962C8B-B14F-4D97-AF65-F5344CB8AC3E}">
        <p14:creationId xmlns:p14="http://schemas.microsoft.com/office/powerpoint/2010/main" val="1518495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Core components of the curriculum and how they relate to each other</a:t>
            </a:r>
          </a:p>
          <a:p>
            <a:endParaRPr lang="en-US"/>
          </a:p>
        </p:txBody>
      </p:sp>
      <p:sp>
        <p:nvSpPr>
          <p:cNvPr id="4" name="Slide Number Placeholder 3"/>
          <p:cNvSpPr>
            <a:spLocks noGrp="1"/>
          </p:cNvSpPr>
          <p:nvPr>
            <p:ph type="sldNum" sz="quarter" idx="5"/>
          </p:nvPr>
        </p:nvSpPr>
        <p:spPr/>
        <p:txBody>
          <a:bodyPr/>
          <a:lstStyle/>
          <a:p>
            <a:fld id="{90650A8E-01FD-42A5-9CF2-5076E4352097}" type="slidenum">
              <a:rPr lang="nl-NL" smtClean="0"/>
              <a:t>8</a:t>
            </a:fld>
            <a:endParaRPr lang="nl-NL"/>
          </a:p>
        </p:txBody>
      </p:sp>
    </p:spTree>
    <p:extLst>
      <p:ext uri="{BB962C8B-B14F-4D97-AF65-F5344CB8AC3E}">
        <p14:creationId xmlns:p14="http://schemas.microsoft.com/office/powerpoint/2010/main" val="3927465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4CD06-93B4-F865-8CB5-8DA6E2B37D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BE9720-2AF5-58A3-5AC1-66CFB0EC13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7B5403-C4E8-841D-0C77-82862E85D0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D68C2065-4DFE-1BE1-4554-4C605643F886}"/>
              </a:ext>
            </a:extLst>
          </p:cNvPr>
          <p:cNvSpPr>
            <a:spLocks noGrp="1"/>
          </p:cNvSpPr>
          <p:nvPr>
            <p:ph type="sldNum" sz="quarter" idx="5"/>
          </p:nvPr>
        </p:nvSpPr>
        <p:spPr/>
        <p:txBody>
          <a:bodyPr/>
          <a:lstStyle/>
          <a:p>
            <a:fld id="{90650A8E-01FD-42A5-9CF2-5076E4352097}" type="slidenum">
              <a:rPr lang="nl-NL" smtClean="0"/>
              <a:t>12</a:t>
            </a:fld>
            <a:endParaRPr lang="nl-NL"/>
          </a:p>
        </p:txBody>
      </p:sp>
    </p:spTree>
    <p:extLst>
      <p:ext uri="{BB962C8B-B14F-4D97-AF65-F5344CB8AC3E}">
        <p14:creationId xmlns:p14="http://schemas.microsoft.com/office/powerpoint/2010/main" val="1329290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0" algn="l" rtl="0">
              <a:lnSpc>
                <a:spcPct val="90000"/>
              </a:lnSpc>
              <a:spcBef>
                <a:spcPts val="800"/>
              </a:spcBef>
              <a:spcAft>
                <a:spcPts val="0"/>
              </a:spcAft>
              <a:buSzPts val="2400"/>
              <a:buFont typeface="Lato"/>
              <a:buNone/>
            </a:pPr>
            <a:r>
              <a:rPr lang="nl-NL" sz="1200" dirty="0">
                <a:latin typeface="Lato"/>
                <a:ea typeface="Lato"/>
                <a:cs typeface="Lato"/>
                <a:sym typeface="Lato"/>
              </a:rPr>
              <a:t>Events in 2025:</a:t>
            </a: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UKB </a:t>
            </a:r>
            <a:r>
              <a:rPr lang="nl-NL" sz="1200" dirty="0" err="1">
                <a:latin typeface="Lato"/>
                <a:ea typeface="Lato"/>
                <a:cs typeface="Lato"/>
                <a:sym typeface="Lato"/>
              </a:rPr>
              <a:t>network</a:t>
            </a:r>
            <a:r>
              <a:rPr lang="nl-NL" sz="1200" dirty="0">
                <a:latin typeface="Lato"/>
                <a:ea typeface="Lato"/>
                <a:cs typeface="Lato"/>
                <a:sym typeface="Lato"/>
              </a:rPr>
              <a:t> </a:t>
            </a:r>
            <a:r>
              <a:rPr lang="nl-NL" sz="1200" dirty="0" err="1">
                <a:latin typeface="Lato"/>
                <a:ea typeface="Lato"/>
                <a:cs typeface="Lato"/>
                <a:sym typeface="Lato"/>
              </a:rPr>
              <a:t>day</a:t>
            </a:r>
            <a:r>
              <a:rPr lang="nl-NL" sz="1200" dirty="0">
                <a:latin typeface="Lato"/>
                <a:ea typeface="Lato"/>
                <a:cs typeface="Lato"/>
                <a:sym typeface="Lato"/>
              </a:rPr>
              <a:t> (</a:t>
            </a:r>
            <a:r>
              <a:rPr lang="nl-NL" sz="1200" dirty="0" err="1">
                <a:latin typeface="Lato"/>
                <a:ea typeface="Lato"/>
                <a:cs typeface="Lato"/>
                <a:sym typeface="Lato"/>
              </a:rPr>
              <a:t>March</a:t>
            </a:r>
            <a:r>
              <a:rPr lang="nl-NL" sz="1200" dirty="0">
                <a:latin typeface="Lato"/>
                <a:ea typeface="Lato"/>
                <a:cs typeface="Lato"/>
                <a:sym typeface="Lato"/>
              </a:rPr>
              <a:t>)</a:t>
            </a: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UKB </a:t>
            </a:r>
            <a:r>
              <a:rPr lang="nl-NL" sz="1200" dirty="0" err="1">
                <a:latin typeface="Lato"/>
                <a:ea typeface="Lato"/>
                <a:cs typeface="Lato"/>
                <a:sym typeface="Lato"/>
              </a:rPr>
              <a:t>working</a:t>
            </a:r>
            <a:r>
              <a:rPr lang="nl-NL" sz="1200" dirty="0">
                <a:latin typeface="Lato"/>
                <a:ea typeface="Lato"/>
                <a:cs typeface="Lato"/>
                <a:sym typeface="Lato"/>
              </a:rPr>
              <a:t> </a:t>
            </a:r>
            <a:r>
              <a:rPr lang="nl-NL" sz="1200" dirty="0" err="1">
                <a:latin typeface="Lato"/>
                <a:ea typeface="Lato"/>
                <a:cs typeface="Lato"/>
                <a:sym typeface="Lato"/>
              </a:rPr>
              <a:t>group</a:t>
            </a:r>
            <a:r>
              <a:rPr lang="nl-NL" sz="1200" dirty="0">
                <a:latin typeface="Lato"/>
                <a:ea typeface="Lato"/>
                <a:cs typeface="Lato"/>
                <a:sym typeface="Lato"/>
              </a:rPr>
              <a:t> (April) </a:t>
            </a:r>
            <a:endParaRPr lang="nl-NL" dirty="0">
              <a:latin typeface="Lato"/>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SURF research </a:t>
            </a:r>
            <a:r>
              <a:rPr lang="nl-NL" sz="1200" dirty="0" err="1">
                <a:latin typeface="Lato"/>
                <a:ea typeface="Lato"/>
                <a:cs typeface="Lato"/>
                <a:sym typeface="Lato"/>
              </a:rPr>
              <a:t>day</a:t>
            </a:r>
            <a:r>
              <a:rPr lang="nl-NL" sz="1200" dirty="0">
                <a:latin typeface="Lato"/>
                <a:ea typeface="Lato"/>
                <a:cs typeface="Lato"/>
                <a:sym typeface="Lato"/>
              </a:rPr>
              <a:t> (May)</a:t>
            </a: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Data stewards TU Delft (</a:t>
            </a:r>
            <a:r>
              <a:rPr lang="nl-NL" sz="1200" dirty="0" err="1">
                <a:latin typeface="Lato"/>
                <a:ea typeface="Lato"/>
                <a:cs typeface="Lato"/>
                <a:sym typeface="Lato"/>
              </a:rPr>
              <a:t>July</a:t>
            </a:r>
            <a:r>
              <a:rPr lang="nl-NL" sz="1200" dirty="0">
                <a:latin typeface="Lato"/>
                <a:ea typeface="Lato"/>
                <a:cs typeface="Lato"/>
                <a:sym typeface="Lato"/>
              </a:rPr>
              <a:t>)</a:t>
            </a:r>
            <a:endParaRPr lang="nl-NL" dirty="0">
              <a:latin typeface="Lato"/>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DALIA meeting (CORDI/NFDI conference, Aachen) (August)</a:t>
            </a:r>
            <a:endParaRPr lang="nl-NL" dirty="0">
              <a:latin typeface="Lato"/>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RDA Europe data </a:t>
            </a:r>
            <a:r>
              <a:rPr lang="nl-NL" sz="1200" dirty="0" err="1">
                <a:latin typeface="Lato"/>
                <a:ea typeface="Lato"/>
                <a:cs typeface="Lato"/>
                <a:sym typeface="Lato"/>
              </a:rPr>
              <a:t>stewardship</a:t>
            </a:r>
            <a:r>
              <a:rPr lang="nl-NL" sz="1200" dirty="0">
                <a:latin typeface="Lato"/>
                <a:ea typeface="Lato"/>
                <a:cs typeface="Lato"/>
                <a:sym typeface="Lato"/>
              </a:rPr>
              <a:t> workshop (September)</a:t>
            </a:r>
            <a:endParaRPr lang="nl-NL" dirty="0">
              <a:latin typeface="Lato"/>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RDA NL Community meeting  (September)</a:t>
            </a:r>
            <a:endParaRPr lang="nl-NL" dirty="0">
              <a:latin typeface="Lato"/>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Stakeholder forum (September)</a:t>
            </a:r>
          </a:p>
          <a:p>
            <a:pPr marL="571500" lvl="0" indent="-342900" algn="l" rtl="0">
              <a:lnSpc>
                <a:spcPct val="90000"/>
              </a:lnSpc>
              <a:spcBef>
                <a:spcPts val="800"/>
              </a:spcBef>
              <a:spcAft>
                <a:spcPts val="0"/>
              </a:spcAft>
              <a:buSzPts val="2400"/>
              <a:buFont typeface="Lato"/>
              <a:buChar char="•"/>
            </a:pPr>
            <a:r>
              <a:rPr lang="nl-NL" sz="1200" dirty="0">
                <a:latin typeface="Lato"/>
                <a:ea typeface="Lato"/>
                <a:cs typeface="Lato"/>
                <a:sym typeface="Lato"/>
              </a:rPr>
              <a:t>Open </a:t>
            </a:r>
            <a:r>
              <a:rPr lang="nl-NL" sz="1200" dirty="0" err="1">
                <a:latin typeface="Lato"/>
                <a:ea typeface="Lato"/>
                <a:cs typeface="Lato"/>
                <a:sym typeface="Lato"/>
              </a:rPr>
              <a:t>Science</a:t>
            </a:r>
            <a:r>
              <a:rPr lang="nl-NL" sz="1200" dirty="0">
                <a:latin typeface="Lato"/>
                <a:ea typeface="Lato"/>
                <a:cs typeface="Lato"/>
                <a:sym typeface="Lato"/>
              </a:rPr>
              <a:t> Festival (</a:t>
            </a:r>
            <a:r>
              <a:rPr lang="nl-NL" sz="1200" dirty="0" err="1">
                <a:latin typeface="Lato"/>
                <a:ea typeface="Lato"/>
                <a:cs typeface="Lato"/>
                <a:sym typeface="Lato"/>
              </a:rPr>
              <a:t>October</a:t>
            </a:r>
            <a:r>
              <a:rPr lang="nl-NL" sz="1200" dirty="0">
                <a:latin typeface="Lato"/>
                <a:ea typeface="Lato"/>
                <a:cs typeface="Lato"/>
                <a:sym typeface="Lato"/>
              </a:rPr>
              <a:t>)</a:t>
            </a:r>
          </a:p>
        </p:txBody>
      </p:sp>
      <p:sp>
        <p:nvSpPr>
          <p:cNvPr id="4" name="Slide Number Placeholder 3"/>
          <p:cNvSpPr>
            <a:spLocks noGrp="1"/>
          </p:cNvSpPr>
          <p:nvPr>
            <p:ph type="sldNum" sz="quarter" idx="5"/>
          </p:nvPr>
        </p:nvSpPr>
        <p:spPr/>
        <p:txBody>
          <a:bodyPr/>
          <a:lstStyle/>
          <a:p>
            <a:fld id="{90650A8E-01FD-42A5-9CF2-5076E4352097}" type="slidenum">
              <a:rPr lang="nl-NL" smtClean="0"/>
              <a:t>13</a:t>
            </a:fld>
            <a:endParaRPr lang="nl-NL"/>
          </a:p>
        </p:txBody>
      </p:sp>
    </p:spTree>
    <p:extLst>
      <p:ext uri="{BB962C8B-B14F-4D97-AF65-F5344CB8AC3E}">
        <p14:creationId xmlns:p14="http://schemas.microsoft.com/office/powerpoint/2010/main" val="1398688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indent="-228600" algn="l" rtl="0">
              <a:lnSpc>
                <a:spcPct val="115000"/>
              </a:lnSpc>
              <a:spcBef>
                <a:spcPts val="1200"/>
              </a:spcBef>
              <a:spcAft>
                <a:spcPts val="0"/>
              </a:spcAft>
              <a:buClr>
                <a:srgbClr val="242021"/>
              </a:buClr>
              <a:buSzPts val="1200"/>
              <a:buFont typeface="Arial" panose="020B0604020202020204" pitchFamily="34" charset="0"/>
              <a:buChar char="•"/>
            </a:pPr>
            <a:r>
              <a:rPr lang="en-US" dirty="0">
                <a:solidFill>
                  <a:srgbClr val="242021"/>
                </a:solidFill>
                <a:highlight>
                  <a:srgbClr val="EFEFEF"/>
                </a:highlight>
                <a:latin typeface="Open Sans"/>
                <a:ea typeface="Open Sans"/>
                <a:cs typeface="Open Sans"/>
                <a:sym typeface="Open Sans"/>
              </a:rPr>
              <a:t>Idea of the community platform, and connection with training</a:t>
            </a:r>
          </a:p>
          <a:p>
            <a:pPr marL="457200" lvl="0" indent="-228600" algn="l" rtl="0">
              <a:lnSpc>
                <a:spcPct val="115000"/>
              </a:lnSpc>
              <a:spcBef>
                <a:spcPts val="1200"/>
              </a:spcBef>
              <a:spcAft>
                <a:spcPts val="0"/>
              </a:spcAft>
              <a:buClr>
                <a:srgbClr val="242021"/>
              </a:buClr>
              <a:buSzPts val="1200"/>
              <a:buFont typeface="Arial" panose="020B0604020202020204" pitchFamily="34" charset="0"/>
              <a:buChar char="•"/>
            </a:pPr>
            <a:r>
              <a:rPr lang="en-US" dirty="0">
                <a:solidFill>
                  <a:srgbClr val="242021"/>
                </a:solidFill>
                <a:highlight>
                  <a:srgbClr val="EFEFEF"/>
                </a:highlight>
                <a:latin typeface="Open Sans"/>
                <a:ea typeface="Open Sans"/>
                <a:cs typeface="Open Sans"/>
                <a:sym typeface="Open Sans"/>
              </a:rPr>
              <a:t>Connect with others. Explore an overview of existing communities for data professionals</a:t>
            </a:r>
          </a:p>
          <a:p>
            <a:pPr marL="457200" lvl="0" indent="-228600" algn="l" rtl="0">
              <a:lnSpc>
                <a:spcPct val="115000"/>
              </a:lnSpc>
              <a:spcBef>
                <a:spcPts val="1200"/>
              </a:spcBef>
              <a:spcAft>
                <a:spcPts val="0"/>
              </a:spcAft>
              <a:buClr>
                <a:srgbClr val="242021"/>
              </a:buClr>
              <a:buSzPts val="1200"/>
              <a:buFont typeface="Arial" panose="020B0604020202020204" pitchFamily="34" charset="0"/>
              <a:buChar char="•"/>
            </a:pPr>
            <a:r>
              <a:rPr lang="en-US" dirty="0">
                <a:solidFill>
                  <a:srgbClr val="242021"/>
                </a:solidFill>
                <a:highlight>
                  <a:srgbClr val="EFEFEF"/>
                </a:highlight>
                <a:latin typeface="Open Sans"/>
                <a:ea typeface="Open Sans"/>
                <a:cs typeface="Open Sans"/>
                <a:sym typeface="Open Sans"/>
              </a:rPr>
              <a:t>Get involved. Find direct links to mailing lists, events, working groups, and knowledge-sharing platforms.</a:t>
            </a:r>
          </a:p>
          <a:p>
            <a:pPr marL="457200" lvl="0" indent="-228600" algn="l" rtl="0">
              <a:lnSpc>
                <a:spcPct val="115000"/>
              </a:lnSpc>
              <a:spcBef>
                <a:spcPts val="1200"/>
              </a:spcBef>
              <a:spcAft>
                <a:spcPts val="0"/>
              </a:spcAft>
              <a:buClr>
                <a:srgbClr val="242021"/>
              </a:buClr>
              <a:buSzPts val="1200"/>
              <a:buFont typeface="Arial" panose="020B0604020202020204" pitchFamily="34" charset="0"/>
              <a:buChar char="•"/>
            </a:pPr>
            <a:r>
              <a:rPr lang="en-US" dirty="0">
                <a:solidFill>
                  <a:srgbClr val="242021"/>
                </a:solidFill>
                <a:highlight>
                  <a:srgbClr val="EFEFEF"/>
                </a:highlight>
                <a:latin typeface="Open Sans"/>
                <a:ea typeface="Open Sans"/>
                <a:cs typeface="Open Sans"/>
                <a:sym typeface="Open Sans"/>
              </a:rPr>
              <a:t>Stay up to date. Check the (upcoming) community calendar for upcoming meetings, webinars, and workshops - </a:t>
            </a:r>
            <a:r>
              <a:rPr lang="en-US" dirty="0" err="1">
                <a:solidFill>
                  <a:srgbClr val="242021"/>
                </a:solidFill>
                <a:highlight>
                  <a:srgbClr val="EFEFEF"/>
                </a:highlight>
                <a:latin typeface="Open Sans"/>
                <a:ea typeface="Open Sans"/>
                <a:cs typeface="Open Sans"/>
                <a:sym typeface="Open Sans"/>
              </a:rPr>
              <a:t>organised</a:t>
            </a:r>
            <a:r>
              <a:rPr lang="en-US" dirty="0">
                <a:solidFill>
                  <a:srgbClr val="242021"/>
                </a:solidFill>
                <a:highlight>
                  <a:srgbClr val="EFEFEF"/>
                </a:highlight>
                <a:latin typeface="Open Sans"/>
                <a:ea typeface="Open Sans"/>
                <a:cs typeface="Open Sans"/>
                <a:sym typeface="Open Sans"/>
              </a:rPr>
              <a:t> both by us and by partners across the field.</a:t>
            </a:r>
          </a:p>
          <a:p>
            <a:pPr marL="457200" lvl="0" indent="-228600" algn="l" rtl="0">
              <a:lnSpc>
                <a:spcPct val="115000"/>
              </a:lnSpc>
              <a:spcBef>
                <a:spcPts val="1200"/>
              </a:spcBef>
              <a:spcAft>
                <a:spcPts val="0"/>
              </a:spcAft>
              <a:buClr>
                <a:srgbClr val="242021"/>
              </a:buClr>
              <a:buSzPts val="1200"/>
              <a:buFont typeface="Arial" panose="020B0604020202020204" pitchFamily="34" charset="0"/>
              <a:buChar char="•"/>
            </a:pPr>
            <a:r>
              <a:rPr lang="en-US" dirty="0">
                <a:solidFill>
                  <a:srgbClr val="242021"/>
                </a:solidFill>
                <a:highlight>
                  <a:srgbClr val="EFEFEF"/>
                </a:highlight>
                <a:latin typeface="Open Sans"/>
                <a:ea typeface="Open Sans"/>
                <a:cs typeface="Open Sans"/>
                <a:sym typeface="Open Sans"/>
              </a:rPr>
              <a:t>Co-create. Share your ideas, suggest training needs, contribute examples, or </a:t>
            </a:r>
            <a:r>
              <a:rPr lang="en-US" dirty="0" err="1">
                <a:solidFill>
                  <a:srgbClr val="242021"/>
                </a:solidFill>
                <a:highlight>
                  <a:srgbClr val="EFEFEF"/>
                </a:highlight>
                <a:latin typeface="Open Sans"/>
                <a:ea typeface="Open Sans"/>
                <a:cs typeface="Open Sans"/>
                <a:sym typeface="Open Sans"/>
              </a:rPr>
              <a:t>organise</a:t>
            </a:r>
            <a:r>
              <a:rPr lang="en-US" dirty="0">
                <a:solidFill>
                  <a:srgbClr val="242021"/>
                </a:solidFill>
                <a:highlight>
                  <a:srgbClr val="EFEFEF"/>
                </a:highlight>
                <a:latin typeface="Open Sans"/>
                <a:ea typeface="Open Sans"/>
                <a:cs typeface="Open Sans"/>
                <a:sym typeface="Open Sans"/>
              </a:rPr>
              <a:t> a session to support others.</a:t>
            </a:r>
          </a:p>
          <a:p>
            <a:pPr marL="228600" lvl="0" indent="0" algn="l" rtl="0">
              <a:lnSpc>
                <a:spcPct val="115000"/>
              </a:lnSpc>
              <a:spcBef>
                <a:spcPts val="0"/>
              </a:spcBef>
              <a:spcAft>
                <a:spcPts val="0"/>
              </a:spcAft>
              <a:buClr>
                <a:srgbClr val="242021"/>
              </a:buClr>
              <a:buSzPts val="1200"/>
              <a:buFontTx/>
              <a:buNone/>
            </a:pPr>
            <a:endParaRPr lang="en-US" dirty="0">
              <a:solidFill>
                <a:srgbClr val="242021"/>
              </a:solidFill>
              <a:highlight>
                <a:srgbClr val="EFEFEF"/>
              </a:highlight>
              <a:latin typeface="Open Sans"/>
              <a:ea typeface="Open Sans"/>
              <a:cs typeface="Open Sans"/>
              <a:sym typeface="Open Sans"/>
            </a:endParaRPr>
          </a:p>
        </p:txBody>
      </p:sp>
      <p:sp>
        <p:nvSpPr>
          <p:cNvPr id="4" name="Slide Number Placeholder 3"/>
          <p:cNvSpPr>
            <a:spLocks noGrp="1"/>
          </p:cNvSpPr>
          <p:nvPr>
            <p:ph type="sldNum" sz="quarter" idx="5"/>
          </p:nvPr>
        </p:nvSpPr>
        <p:spPr/>
        <p:txBody>
          <a:bodyPr/>
          <a:lstStyle/>
          <a:p>
            <a:fld id="{90650A8E-01FD-42A5-9CF2-5076E4352097}" type="slidenum">
              <a:rPr lang="nl-NL" smtClean="0"/>
              <a:t>14</a:t>
            </a:fld>
            <a:endParaRPr lang="nl-NL"/>
          </a:p>
        </p:txBody>
      </p:sp>
    </p:spTree>
    <p:extLst>
      <p:ext uri="{BB962C8B-B14F-4D97-AF65-F5344CB8AC3E}">
        <p14:creationId xmlns:p14="http://schemas.microsoft.com/office/powerpoint/2010/main" val="1161716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in a vacuum:</a:t>
            </a:r>
          </a:p>
          <a:p>
            <a:pPr marL="171450" indent="-171450">
              <a:buFont typeface="Arial" panose="020B0604020202020204" pitchFamily="34" charset="0"/>
              <a:buChar char="•"/>
            </a:pPr>
            <a:r>
              <a:rPr lang="en-US" dirty="0"/>
              <a:t>Stakeholder interviews: </a:t>
            </a:r>
            <a:r>
              <a:rPr lang="en-US" dirty="0" err="1"/>
              <a:t>eg</a:t>
            </a:r>
            <a:r>
              <a:rPr lang="en-US" dirty="0"/>
              <a:t> other training providers about sustainability and governance</a:t>
            </a:r>
          </a:p>
          <a:p>
            <a:pPr marL="171450" indent="-171450">
              <a:buFont typeface="Arial" panose="020B0604020202020204" pitchFamily="34" charset="0"/>
              <a:buChar char="•"/>
            </a:pPr>
            <a:r>
              <a:rPr lang="en-US" dirty="0"/>
              <a:t>Annual stakeholder forums</a:t>
            </a:r>
          </a:p>
          <a:p>
            <a:pPr marL="171450" indent="-171450">
              <a:buFont typeface="Arial" panose="020B0604020202020204" pitchFamily="34" charset="0"/>
              <a:buChar char="•"/>
            </a:pPr>
            <a:r>
              <a:rPr lang="en-US" dirty="0"/>
              <a:t>Etc. see stakeholder engagement plan</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90650A8E-01FD-42A5-9CF2-5076E4352097}" type="slidenum">
              <a:rPr lang="nl-NL" smtClean="0"/>
              <a:t>15</a:t>
            </a:fld>
            <a:endParaRPr lang="nl-NL"/>
          </a:p>
        </p:txBody>
      </p:sp>
    </p:spTree>
    <p:extLst>
      <p:ext uri="{BB962C8B-B14F-4D97-AF65-F5344CB8AC3E}">
        <p14:creationId xmlns:p14="http://schemas.microsoft.com/office/powerpoint/2010/main" val="2397891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latin typeface="Calibri"/>
                <a:ea typeface="Calibri"/>
                <a:cs typeface="Calibri"/>
              </a:rPr>
              <a:t>"</a:t>
            </a:r>
            <a:r>
              <a:rPr lang="en-US">
                <a:solidFill>
                  <a:srgbClr val="242021"/>
                </a:solidFill>
              </a:rPr>
              <a:t>At the end of the day, participants were asked who else should be involved in the coming years. Their suggestions — </a:t>
            </a:r>
            <a:r>
              <a:rPr lang="en-US" err="1">
                <a:solidFill>
                  <a:srgbClr val="242021"/>
                </a:solidFill>
              </a:rPr>
              <a:t>visualised</a:t>
            </a:r>
            <a:r>
              <a:rPr lang="en-US">
                <a:solidFill>
                  <a:srgbClr val="242021"/>
                </a:solidFill>
              </a:rPr>
              <a:t> in the word cloud shown below — reflect the diversity and inclusivity RDNL aims to foster across the Dutch research data community.“</a:t>
            </a:r>
          </a:p>
          <a:p>
            <a:r>
              <a:rPr lang="en-US">
                <a:solidFill>
                  <a:srgbClr val="242021"/>
                </a:solidFill>
              </a:rPr>
              <a:t>2026 Stakeholder Forum: Nov/Dec 2026.</a:t>
            </a:r>
            <a:endParaRPr lang="nl-NL"/>
          </a:p>
        </p:txBody>
      </p:sp>
      <p:sp>
        <p:nvSpPr>
          <p:cNvPr id="4" name="Tijdelijke aanduiding voor dianummer 3"/>
          <p:cNvSpPr>
            <a:spLocks noGrp="1"/>
          </p:cNvSpPr>
          <p:nvPr>
            <p:ph type="sldNum" sz="quarter" idx="5"/>
          </p:nvPr>
        </p:nvSpPr>
        <p:spPr/>
        <p:txBody>
          <a:bodyPr/>
          <a:lstStyle/>
          <a:p>
            <a:fld id="{90650A8E-01FD-42A5-9CF2-5076E4352097}" type="slidenum">
              <a:rPr lang="nl-NL" smtClean="0"/>
              <a:t>16</a:t>
            </a:fld>
            <a:endParaRPr lang="nl-NL"/>
          </a:p>
        </p:txBody>
      </p:sp>
    </p:spTree>
    <p:extLst>
      <p:ext uri="{BB962C8B-B14F-4D97-AF65-F5344CB8AC3E}">
        <p14:creationId xmlns:p14="http://schemas.microsoft.com/office/powerpoint/2010/main" val="2426085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90650A8E-01FD-42A5-9CF2-5076E4352097}" type="slidenum">
              <a:rPr lang="nl-NL" smtClean="0"/>
              <a:t>17</a:t>
            </a:fld>
            <a:endParaRPr lang="nl-NL"/>
          </a:p>
        </p:txBody>
      </p:sp>
    </p:spTree>
    <p:extLst>
      <p:ext uri="{BB962C8B-B14F-4D97-AF65-F5344CB8AC3E}">
        <p14:creationId xmlns:p14="http://schemas.microsoft.com/office/powerpoint/2010/main" val="2175657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650A8E-01FD-42A5-9CF2-5076E4352097}" type="slidenum">
              <a:rPr lang="nl-NL" smtClean="0"/>
              <a:t>20</a:t>
            </a:fld>
            <a:endParaRPr lang="nl-NL"/>
          </a:p>
        </p:txBody>
      </p:sp>
    </p:spTree>
    <p:extLst>
      <p:ext uri="{BB962C8B-B14F-4D97-AF65-F5344CB8AC3E}">
        <p14:creationId xmlns:p14="http://schemas.microsoft.com/office/powerpoint/2010/main" val="232813088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3.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4.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3.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3.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10.sv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3.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11.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3.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10.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11.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12.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3.sv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Title - 500 People trained">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2665121"/>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title</a:t>
            </a:r>
            <a:endParaRPr lang="nl-NL"/>
          </a:p>
        </p:txBody>
      </p:sp>
      <p:sp>
        <p:nvSpPr>
          <p:cNvPr id="13" name="Tijdelijke aanduiding voor tekst 9">
            <a:extLst>
              <a:ext uri="{FF2B5EF4-FFF2-40B4-BE49-F238E27FC236}">
                <a16:creationId xmlns:a16="http://schemas.microsoft.com/office/drawing/2014/main" id="{5E366D4A-CC0B-2DE9-FB3F-C57966070B9E}"/>
              </a:ext>
            </a:extLst>
          </p:cNvPr>
          <p:cNvSpPr>
            <a:spLocks noGrp="1"/>
          </p:cNvSpPr>
          <p:nvPr>
            <p:ph type="body" sz="quarter" idx="12" hasCustomPrompt="1"/>
          </p:nvPr>
        </p:nvSpPr>
        <p:spPr>
          <a:xfrm>
            <a:off x="1055688" y="4193869"/>
            <a:ext cx="6030262" cy="1315202"/>
          </a:xfrm>
          <a:prstGeom prst="rect">
            <a:avLst/>
          </a:prstGeom>
        </p:spPr>
        <p:txBody>
          <a:bodyPr wrap="square" lIns="0" tIns="0" rIns="0" anchor="t" anchorCtr="0">
            <a:noAutofit/>
          </a:bodyPr>
          <a:lstStyle>
            <a:lvl1pPr marL="0" indent="0">
              <a:buNone/>
              <a:defRPr sz="2500" b="0">
                <a:solidFill>
                  <a:schemeClr val="accent2"/>
                </a:solidFill>
                <a:latin typeface="+mn-lt"/>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subtitle</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8007512" y="1817674"/>
            <a:ext cx="3600000" cy="3600000"/>
          </a:xfrm>
          <a:prstGeom prst="rect">
            <a:avLst/>
          </a:prstGeom>
        </p:spPr>
      </p:pic>
      <p:sp>
        <p:nvSpPr>
          <p:cNvPr id="489" name="Tijdelijke aanduiding voor tekst 27">
            <a:extLst>
              <a:ext uri="{FF2B5EF4-FFF2-40B4-BE49-F238E27FC236}">
                <a16:creationId xmlns:a16="http://schemas.microsoft.com/office/drawing/2014/main" id="{6CB57505-2ABE-6446-A5A8-561C60C2C6F8}"/>
              </a:ext>
            </a:extLst>
          </p:cNvPr>
          <p:cNvSpPr>
            <a:spLocks noGrp="1"/>
          </p:cNvSpPr>
          <p:nvPr>
            <p:ph type="body" sz="quarter" idx="13" hasCustomPrompt="1"/>
          </p:nvPr>
        </p:nvSpPr>
        <p:spPr>
          <a:xfrm>
            <a:off x="1076031" y="6294294"/>
            <a:ext cx="5019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Click and insert date</a:t>
            </a:r>
          </a:p>
        </p:txBody>
      </p:sp>
      <p:sp>
        <p:nvSpPr>
          <p:cNvPr id="2" name="Tijdelijke aanduiding voor tekst 27">
            <a:extLst>
              <a:ext uri="{FF2B5EF4-FFF2-40B4-BE49-F238E27FC236}">
                <a16:creationId xmlns:a16="http://schemas.microsoft.com/office/drawing/2014/main" id="{9FC26B3B-7856-3E54-1D7E-B2523E15AEC3}"/>
              </a:ext>
            </a:extLst>
          </p:cNvPr>
          <p:cNvSpPr>
            <a:spLocks noGrp="1"/>
          </p:cNvSpPr>
          <p:nvPr>
            <p:ph type="body" sz="quarter" idx="14" hasCustomPrompt="1"/>
          </p:nvPr>
        </p:nvSpPr>
        <p:spPr>
          <a:xfrm>
            <a:off x="1084415" y="5969116"/>
            <a:ext cx="5011585"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Click </a:t>
            </a:r>
            <a:r>
              <a:rPr lang="nl-NL" err="1"/>
              <a:t>and</a:t>
            </a:r>
            <a:r>
              <a:rPr lang="nl-NL"/>
              <a:t> </a:t>
            </a:r>
            <a:r>
              <a:rPr lang="nl-NL" err="1"/>
              <a:t>insert</a:t>
            </a:r>
            <a:r>
              <a:rPr lang="nl-NL"/>
              <a:t> presentator | </a:t>
            </a:r>
            <a:r>
              <a:rPr lang="nl-NL" err="1"/>
              <a:t>title</a:t>
            </a:r>
            <a:r>
              <a:rPr lang="nl-NL"/>
              <a:t> event</a:t>
            </a:r>
          </a:p>
        </p:txBody>
      </p:sp>
      <p:grpSp>
        <p:nvGrpSpPr>
          <p:cNvPr id="4" name="Groep 3">
            <a:extLst>
              <a:ext uri="{FF2B5EF4-FFF2-40B4-BE49-F238E27FC236}">
                <a16:creationId xmlns:a16="http://schemas.microsoft.com/office/drawing/2014/main" id="{601F6307-63F5-0106-F226-655246BB2AFD}"/>
              </a:ext>
            </a:extLst>
          </p:cNvPr>
          <p:cNvGrpSpPr>
            <a:grpSpLocks noChangeAspect="1"/>
          </p:cNvGrpSpPr>
          <p:nvPr userDrawn="1"/>
        </p:nvGrpSpPr>
        <p:grpSpPr>
          <a:xfrm>
            <a:off x="7605030" y="6247412"/>
            <a:ext cx="4320000" cy="451556"/>
            <a:chOff x="8048513" y="6276178"/>
            <a:chExt cx="3390547" cy="354403"/>
          </a:xfrm>
        </p:grpSpPr>
        <p:pic>
          <p:nvPicPr>
            <p:cNvPr id="7" name="Graphic 6">
              <a:extLst>
                <a:ext uri="{FF2B5EF4-FFF2-40B4-BE49-F238E27FC236}">
                  <a16:creationId xmlns:a16="http://schemas.microsoft.com/office/drawing/2014/main" id="{B6E221D5-DD51-76BF-9039-DB3B1575E430}"/>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8" name="Graphic 7">
              <a:extLst>
                <a:ext uri="{FF2B5EF4-FFF2-40B4-BE49-F238E27FC236}">
                  <a16:creationId xmlns:a16="http://schemas.microsoft.com/office/drawing/2014/main" id="{D3407392-D5BB-717B-823E-7BF06C1538BA}"/>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11" name="Graphic 10">
              <a:extLst>
                <a:ext uri="{FF2B5EF4-FFF2-40B4-BE49-F238E27FC236}">
                  <a16:creationId xmlns:a16="http://schemas.microsoft.com/office/drawing/2014/main" id="{50A20716-FFC9-B98F-BC07-EC0311250ED3}"/>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12" name="Graphic 11">
              <a:extLst>
                <a:ext uri="{FF2B5EF4-FFF2-40B4-BE49-F238E27FC236}">
                  <a16:creationId xmlns:a16="http://schemas.microsoft.com/office/drawing/2014/main" id="{C6E04F1F-7C82-3535-B267-EDE130715B17}"/>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16" name="Tijdelijke aanduiding voor dianummer 5">
            <a:extLst>
              <a:ext uri="{FF2B5EF4-FFF2-40B4-BE49-F238E27FC236}">
                <a16:creationId xmlns:a16="http://schemas.microsoft.com/office/drawing/2014/main" id="{D48A76AD-1123-6AC8-3229-B1739EE37862}"/>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3911788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 Header, bullets en pictures">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FC181BD8-03B9-9D4F-46E4-418A574655CE}"/>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10" name="Graphic 9">
            <a:extLst>
              <a:ext uri="{FF2B5EF4-FFF2-40B4-BE49-F238E27FC236}">
                <a16:creationId xmlns:a16="http://schemas.microsoft.com/office/drawing/2014/main" id="{43E62F07-CE87-B0E6-822F-183A2E2FB6B4}"/>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13" name="Rechthoek 12">
            <a:extLst>
              <a:ext uri="{FF2B5EF4-FFF2-40B4-BE49-F238E27FC236}">
                <a16:creationId xmlns:a16="http://schemas.microsoft.com/office/drawing/2014/main" id="{466C5298-831E-9AE2-1182-7797E88F96EF}"/>
              </a:ext>
            </a:extLst>
          </p:cNvPr>
          <p:cNvSpPr/>
          <p:nvPr userDrawn="1"/>
        </p:nvSpPr>
        <p:spPr>
          <a:xfrm>
            <a:off x="6096000" y="0"/>
            <a:ext cx="6088464"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jdelijke aanduiding voor afbeelding 5">
            <a:extLst>
              <a:ext uri="{FF2B5EF4-FFF2-40B4-BE49-F238E27FC236}">
                <a16:creationId xmlns:a16="http://schemas.microsoft.com/office/drawing/2014/main" id="{2A328E6A-280E-081E-6562-D22D2F194107}"/>
              </a:ext>
            </a:extLst>
          </p:cNvPr>
          <p:cNvSpPr>
            <a:spLocks noGrp="1"/>
          </p:cNvSpPr>
          <p:nvPr>
            <p:ph type="pic" sz="quarter" idx="14"/>
          </p:nvPr>
        </p:nvSpPr>
        <p:spPr>
          <a:xfrm>
            <a:off x="7156031" y="751680"/>
            <a:ext cx="3980282" cy="2340000"/>
          </a:xfrm>
          <a:prstGeom prst="rect">
            <a:avLst/>
          </a:prstGeom>
          <a:solidFill>
            <a:schemeClr val="bg1">
              <a:lumMod val="95000"/>
            </a:schemeClr>
          </a:solidFill>
        </p:spPr>
        <p:txBody>
          <a:bodyPr/>
          <a:lstStyle/>
          <a:p>
            <a:endParaRPr lang="nl-NL"/>
          </a:p>
        </p:txBody>
      </p:sp>
      <p:sp>
        <p:nvSpPr>
          <p:cNvPr id="11" name="Tijdelijke aanduiding voor afbeelding 5">
            <a:extLst>
              <a:ext uri="{FF2B5EF4-FFF2-40B4-BE49-F238E27FC236}">
                <a16:creationId xmlns:a16="http://schemas.microsoft.com/office/drawing/2014/main" id="{82A7C0FA-7CEB-F978-C88D-3A6F81D0A2F8}"/>
              </a:ext>
            </a:extLst>
          </p:cNvPr>
          <p:cNvSpPr>
            <a:spLocks noGrp="1"/>
          </p:cNvSpPr>
          <p:nvPr>
            <p:ph type="pic" sz="quarter" idx="15"/>
          </p:nvPr>
        </p:nvSpPr>
        <p:spPr>
          <a:xfrm>
            <a:off x="7156029" y="3754020"/>
            <a:ext cx="3980283" cy="2340000"/>
          </a:xfrm>
          <a:prstGeom prst="rect">
            <a:avLst/>
          </a:prstGeom>
          <a:solidFill>
            <a:schemeClr val="bg1">
              <a:lumMod val="95000"/>
            </a:schemeClr>
          </a:solidFill>
        </p:spPr>
        <p:txBody>
          <a:bodyPr/>
          <a:lstStyle/>
          <a:p>
            <a:endParaRPr lang="nl-NL"/>
          </a:p>
        </p:txBody>
      </p:sp>
      <p:sp>
        <p:nvSpPr>
          <p:cNvPr id="18" name="Tijdelijke aanduiding voor tekst 13">
            <a:extLst>
              <a:ext uri="{FF2B5EF4-FFF2-40B4-BE49-F238E27FC236}">
                <a16:creationId xmlns:a16="http://schemas.microsoft.com/office/drawing/2014/main" id="{6F7F8FCE-8562-5D0B-B5E8-4E433B091566}"/>
              </a:ext>
            </a:extLst>
          </p:cNvPr>
          <p:cNvSpPr>
            <a:spLocks noGrp="1"/>
          </p:cNvSpPr>
          <p:nvPr>
            <p:ph type="body" sz="quarter" idx="11" hasCustomPrompt="1"/>
          </p:nvPr>
        </p:nvSpPr>
        <p:spPr>
          <a:xfrm>
            <a:off x="1055687" y="2632311"/>
            <a:ext cx="4536000" cy="3497027"/>
          </a:xfrm>
          <a:prstGeom prst="rect">
            <a:avLst/>
          </a:prstGeom>
        </p:spPr>
        <p:txBody>
          <a:bodyPr lIns="0" tIns="0" rIns="0" bIns="0"/>
          <a:lstStyle>
            <a:lvl1pPr marL="342900" marR="0" indent="-342900" algn="l" defTabSz="914400" rtl="0" eaLnBrk="1" fontAlgn="auto" latinLnBrk="0" hangingPunct="1">
              <a:lnSpc>
                <a:spcPct val="130000"/>
              </a:lnSpc>
              <a:spcBef>
                <a:spcPts val="0"/>
              </a:spcBef>
              <a:spcAft>
                <a:spcPts val="0"/>
              </a:spcAft>
              <a:buClrTx/>
              <a:buSzTx/>
              <a:buFont typeface="Wingdings 3" panose="05040102010807070707" pitchFamily="18" charset="2"/>
              <a:buChar char="}"/>
              <a:tabLst/>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marL="342900" marR="0" lvl="0" indent="-342900" algn="l" defTabSz="914400" rtl="0" eaLnBrk="1" fontAlgn="auto" latinLnBrk="0" hangingPunct="1">
              <a:lnSpc>
                <a:spcPct val="130000"/>
              </a:lnSpc>
              <a:spcBef>
                <a:spcPts val="0"/>
              </a:spcBef>
              <a:spcAft>
                <a:spcPts val="0"/>
              </a:spcAft>
              <a:buClrTx/>
              <a:buSzTx/>
              <a:buFont typeface="Wingdings 3" panose="05040102010807070707" pitchFamily="18" charset="2"/>
              <a:buChar char="}"/>
              <a:tabLst/>
              <a:defRPr/>
            </a:pPr>
            <a:r>
              <a:rPr lang="en-GB" noProof="0"/>
              <a:t>Click and insert text. Backspace if no bullets are desired.</a:t>
            </a:r>
          </a:p>
          <a:p>
            <a:pPr lvl="0"/>
            <a:endParaRPr lang="en-GB" noProof="0"/>
          </a:p>
        </p:txBody>
      </p:sp>
      <p:sp>
        <p:nvSpPr>
          <p:cNvPr id="19" name="Tijdelijke aanduiding voor tekst 11">
            <a:extLst>
              <a:ext uri="{FF2B5EF4-FFF2-40B4-BE49-F238E27FC236}">
                <a16:creationId xmlns:a16="http://schemas.microsoft.com/office/drawing/2014/main" id="{EFC46531-6D44-8B05-CF49-6D62304EFD2D}"/>
              </a:ext>
            </a:extLst>
          </p:cNvPr>
          <p:cNvSpPr>
            <a:spLocks noGrp="1"/>
          </p:cNvSpPr>
          <p:nvPr>
            <p:ph type="body" sz="quarter" idx="10" hasCustomPrompt="1"/>
          </p:nvPr>
        </p:nvSpPr>
        <p:spPr>
          <a:xfrm>
            <a:off x="1055687" y="736915"/>
            <a:ext cx="4536000" cy="659766"/>
          </a:xfrm>
          <a:prstGeom prst="rect">
            <a:avLst/>
          </a:prstGeom>
        </p:spPr>
        <p:txBody>
          <a:bodyPr lIns="0" tIns="0" rIns="0" bIns="0">
            <a:normAutofit/>
          </a:bodyPr>
          <a:lstStyle>
            <a:lvl1pPr marL="0" indent="0">
              <a:lnSpc>
                <a:spcPct val="80000"/>
              </a:lnSpc>
              <a:spcBef>
                <a:spcPts val="0"/>
              </a:spcBef>
              <a:buNone/>
              <a:defRPr sz="5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nl-NL"/>
              <a:t>Click </a:t>
            </a:r>
            <a:r>
              <a:rPr lang="nl-NL" err="1"/>
              <a:t>for</a:t>
            </a:r>
            <a:r>
              <a:rPr lang="nl-NL"/>
              <a:t> header</a:t>
            </a:r>
          </a:p>
        </p:txBody>
      </p:sp>
      <p:sp>
        <p:nvSpPr>
          <p:cNvPr id="20" name="Tijdelijke aanduiding voor tekst 13">
            <a:extLst>
              <a:ext uri="{FF2B5EF4-FFF2-40B4-BE49-F238E27FC236}">
                <a16:creationId xmlns:a16="http://schemas.microsoft.com/office/drawing/2014/main" id="{B74DE666-7350-2D5E-1C50-AE67CD3222C2}"/>
              </a:ext>
            </a:extLst>
          </p:cNvPr>
          <p:cNvSpPr>
            <a:spLocks noGrp="1"/>
          </p:cNvSpPr>
          <p:nvPr>
            <p:ph type="body" sz="quarter" idx="13" hasCustomPrompt="1"/>
          </p:nvPr>
        </p:nvSpPr>
        <p:spPr>
          <a:xfrm>
            <a:off x="1055687" y="1761346"/>
            <a:ext cx="4536000" cy="358139"/>
          </a:xfrm>
          <a:prstGeom prst="rect">
            <a:avLst/>
          </a:prstGeom>
        </p:spPr>
        <p:txBody>
          <a:bodyPr lIns="0" tIns="0" rIns="0">
            <a:noAutofit/>
          </a:bodyPr>
          <a:lstStyle>
            <a:lvl1pPr marL="0" indent="0">
              <a:lnSpc>
                <a:spcPct val="100000"/>
              </a:lnSpc>
              <a:spcBef>
                <a:spcPts val="0"/>
              </a:spcBef>
              <a:spcAft>
                <a:spcPts val="0"/>
              </a:spcAft>
              <a:buNone/>
              <a:defRPr sz="25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sub header</a:t>
            </a:r>
          </a:p>
        </p:txBody>
      </p:sp>
      <p:sp>
        <p:nvSpPr>
          <p:cNvPr id="14" name="Tijdelijke aanduiding voor dianummer 5">
            <a:extLst>
              <a:ext uri="{FF2B5EF4-FFF2-40B4-BE49-F238E27FC236}">
                <a16:creationId xmlns:a16="http://schemas.microsoft.com/office/drawing/2014/main" id="{B242AA5C-C3ED-00F2-6F78-C1499C5F77D2}"/>
              </a:ext>
            </a:extLst>
          </p:cNvPr>
          <p:cNvSpPr>
            <a:spLocks noGrp="1"/>
          </p:cNvSpPr>
          <p:nvPr>
            <p:ph type="sldNum" sz="quarter" idx="4"/>
          </p:nvPr>
        </p:nvSpPr>
        <p:spPr>
          <a:xfrm>
            <a:off x="11850814" y="119807"/>
            <a:ext cx="341186" cy="182224"/>
          </a:xfrm>
          <a:prstGeom prst="rect">
            <a:avLst/>
          </a:prstGeom>
          <a:solidFill>
            <a:schemeClr val="bg1"/>
          </a:solidFill>
        </p:spPr>
        <p:txBody>
          <a:bodyPr lIns="0" tIns="0" rIns="0" bIns="0" anchor="ctr" anchorCtr="0"/>
          <a:lstStyle>
            <a:lvl1pPr algn="ctr">
              <a:defRPr sz="1000">
                <a:solidFill>
                  <a:schemeClr val="accent2"/>
                </a:solidFill>
              </a:defRPr>
            </a:lvl1pPr>
          </a:lstStyle>
          <a:p>
            <a:fld id="{C2A68A4F-299F-4409-B3AA-1E8B316E5997}" type="slidenum">
              <a:rPr lang="nl-NL" smtClean="0"/>
              <a:pPr/>
              <a:t>‹#›</a:t>
            </a:fld>
            <a:endParaRPr lang="nl-NL"/>
          </a:p>
        </p:txBody>
      </p:sp>
    </p:spTree>
    <p:extLst>
      <p:ext uri="{BB962C8B-B14F-4D97-AF65-F5344CB8AC3E}">
        <p14:creationId xmlns:p14="http://schemas.microsoft.com/office/powerpoint/2010/main" val="366505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5. Header, txt and quot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3B5688DB-F917-E006-0BE0-1F6629788C1B}"/>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7" name="Graphic 6">
            <a:extLst>
              <a:ext uri="{FF2B5EF4-FFF2-40B4-BE49-F238E27FC236}">
                <a16:creationId xmlns:a16="http://schemas.microsoft.com/office/drawing/2014/main" id="{A31F8532-AEB4-0CEC-E015-909D09E78225}"/>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9" name="Rechthoek 8">
            <a:extLst>
              <a:ext uri="{FF2B5EF4-FFF2-40B4-BE49-F238E27FC236}">
                <a16:creationId xmlns:a16="http://schemas.microsoft.com/office/drawing/2014/main" id="{A2310C4C-7E3A-E574-07A4-E72EECEACC19}"/>
              </a:ext>
            </a:extLst>
          </p:cNvPr>
          <p:cNvSpPr/>
          <p:nvPr userDrawn="1"/>
        </p:nvSpPr>
        <p:spPr>
          <a:xfrm>
            <a:off x="6096000" y="0"/>
            <a:ext cx="6088464"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jdelijke aanduiding voor tekst 7">
            <a:extLst>
              <a:ext uri="{FF2B5EF4-FFF2-40B4-BE49-F238E27FC236}">
                <a16:creationId xmlns:a16="http://schemas.microsoft.com/office/drawing/2014/main" id="{0FEE9CA1-E861-D3FD-40A9-5F41D5E85AA3}"/>
              </a:ext>
            </a:extLst>
          </p:cNvPr>
          <p:cNvSpPr>
            <a:spLocks noGrp="1"/>
          </p:cNvSpPr>
          <p:nvPr>
            <p:ph type="body" sz="quarter" idx="14" hasCustomPrompt="1"/>
          </p:nvPr>
        </p:nvSpPr>
        <p:spPr>
          <a:xfrm>
            <a:off x="6600313" y="728663"/>
            <a:ext cx="4536000" cy="5403692"/>
          </a:xfrm>
          <a:prstGeom prst="rect">
            <a:avLst/>
          </a:prstGeom>
        </p:spPr>
        <p:txBody>
          <a:bodyPr anchor="t" anchorCtr="0">
            <a:normAutofit/>
          </a:bodyPr>
          <a:lstStyle>
            <a:lvl1pPr marL="0" indent="0">
              <a:lnSpc>
                <a:spcPct val="80000"/>
              </a:lnSpc>
              <a:buNone/>
              <a:defRPr sz="5500">
                <a:solidFill>
                  <a:schemeClr val="bg1"/>
                </a:solidFill>
                <a:latin typeface="Bahnschrift Condensed" panose="020B0502040204020203" pitchFamily="34" charset="0"/>
              </a:defRPr>
            </a:lvl1pPr>
            <a:lvl2pPr marL="457200" indent="0">
              <a:buNone/>
              <a:defRPr sz="5500">
                <a:solidFill>
                  <a:schemeClr val="bg1"/>
                </a:solidFill>
                <a:latin typeface="Bahnschrift Condensed" panose="020B0502040204020203" pitchFamily="34" charset="0"/>
              </a:defRPr>
            </a:lvl2pPr>
            <a:lvl3pPr marL="914400" indent="0">
              <a:buNone/>
              <a:defRPr sz="5500">
                <a:solidFill>
                  <a:schemeClr val="bg1"/>
                </a:solidFill>
                <a:latin typeface="Bahnschrift Condensed" panose="020B0502040204020203" pitchFamily="34" charset="0"/>
              </a:defRPr>
            </a:lvl3pPr>
            <a:lvl4pPr marL="1371600" indent="0">
              <a:buNone/>
              <a:defRPr sz="5500">
                <a:solidFill>
                  <a:schemeClr val="bg1"/>
                </a:solidFill>
                <a:latin typeface="Bahnschrift Condensed" panose="020B0502040204020203" pitchFamily="34" charset="0"/>
              </a:defRPr>
            </a:lvl4pPr>
            <a:lvl5pPr marL="1828800" indent="0">
              <a:buNone/>
              <a:defRPr sz="5500">
                <a:solidFill>
                  <a:schemeClr val="bg1"/>
                </a:solidFill>
                <a:latin typeface="Bahnschrift Condensed" panose="020B0502040204020203" pitchFamily="34" charset="0"/>
              </a:defRPr>
            </a:lvl5pPr>
          </a:lstStyle>
          <a:p>
            <a:pPr lvl="0"/>
            <a:r>
              <a:rPr lang="nl-NL"/>
              <a:t>Click </a:t>
            </a:r>
            <a:r>
              <a:rPr lang="nl-NL" err="1"/>
              <a:t>and</a:t>
            </a:r>
            <a:r>
              <a:rPr lang="nl-NL"/>
              <a:t> </a:t>
            </a:r>
            <a:r>
              <a:rPr lang="nl-NL" err="1"/>
              <a:t>insert</a:t>
            </a:r>
            <a:r>
              <a:rPr lang="nl-NL"/>
              <a:t> quote of tekst</a:t>
            </a:r>
          </a:p>
        </p:txBody>
      </p:sp>
      <p:sp>
        <p:nvSpPr>
          <p:cNvPr id="15" name="Tijdelijke aanduiding voor tekst 14">
            <a:extLst>
              <a:ext uri="{FF2B5EF4-FFF2-40B4-BE49-F238E27FC236}">
                <a16:creationId xmlns:a16="http://schemas.microsoft.com/office/drawing/2014/main" id="{6C9F99DB-3294-979E-5513-1487C284DA40}"/>
              </a:ext>
            </a:extLst>
          </p:cNvPr>
          <p:cNvSpPr>
            <a:spLocks noGrp="1"/>
          </p:cNvSpPr>
          <p:nvPr>
            <p:ph type="body" sz="quarter" idx="15" hasCustomPrompt="1"/>
          </p:nvPr>
        </p:nvSpPr>
        <p:spPr>
          <a:xfrm>
            <a:off x="1055687" y="5641081"/>
            <a:ext cx="4536000" cy="346249"/>
          </a:xfrm>
          <a:prstGeom prst="rect">
            <a:avLst/>
          </a:prstGeom>
        </p:spPr>
        <p:txBody>
          <a:bodyPr wrap="square" lIns="0" tIns="0" rIns="0" bIns="0">
            <a:spAutoFit/>
          </a:bodyPr>
          <a:lstStyle>
            <a:lvl1pPr marL="358775" indent="-358775">
              <a:buFont typeface="Wingdings 3" panose="05040102010807070707" pitchFamily="18" charset="2"/>
              <a:buChar char="}"/>
              <a:defRPr sz="2500">
                <a:latin typeface="Bahnschrift Condensed" panose="020B0502040204020203" pitchFamily="34" charset="0"/>
              </a:defRPr>
            </a:lvl1pPr>
            <a:lvl2pPr>
              <a:defRPr>
                <a:latin typeface="Bahnschrift Condensed" panose="020B0502040204020203" pitchFamily="34" charset="0"/>
              </a:defRPr>
            </a:lvl2pPr>
            <a:lvl3pPr>
              <a:defRPr>
                <a:latin typeface="Bahnschrift Condensed" panose="020B0502040204020203" pitchFamily="34" charset="0"/>
              </a:defRPr>
            </a:lvl3pPr>
            <a:lvl4pPr>
              <a:defRPr>
                <a:latin typeface="Bahnschrift Condensed" panose="020B0502040204020203" pitchFamily="34" charset="0"/>
              </a:defRPr>
            </a:lvl4pPr>
            <a:lvl5pPr>
              <a:defRPr>
                <a:latin typeface="Bahnschrift Condensed" panose="020B0502040204020203" pitchFamily="34" charset="0"/>
              </a:defRPr>
            </a:lvl5pPr>
          </a:lstStyle>
          <a:p>
            <a:pPr lvl="0"/>
            <a:r>
              <a:rPr lang="nl-NL"/>
              <a:t>Highlight, </a:t>
            </a:r>
            <a:r>
              <a:rPr lang="nl-NL" err="1"/>
              <a:t>Bhanschrift</a:t>
            </a:r>
            <a:r>
              <a:rPr lang="nl-NL"/>
              <a:t> </a:t>
            </a:r>
            <a:r>
              <a:rPr lang="nl-NL" err="1"/>
              <a:t>Condensed</a:t>
            </a:r>
            <a:endParaRPr lang="nl-NL"/>
          </a:p>
        </p:txBody>
      </p:sp>
      <p:sp>
        <p:nvSpPr>
          <p:cNvPr id="19" name="Tijdelijke aanduiding voor tekst 13">
            <a:extLst>
              <a:ext uri="{FF2B5EF4-FFF2-40B4-BE49-F238E27FC236}">
                <a16:creationId xmlns:a16="http://schemas.microsoft.com/office/drawing/2014/main" id="{098DACBE-5176-9D21-B200-6DB07F51E18F}"/>
              </a:ext>
            </a:extLst>
          </p:cNvPr>
          <p:cNvSpPr>
            <a:spLocks noGrp="1"/>
          </p:cNvSpPr>
          <p:nvPr>
            <p:ph type="body" sz="quarter" idx="11" hasCustomPrompt="1"/>
          </p:nvPr>
        </p:nvSpPr>
        <p:spPr>
          <a:xfrm>
            <a:off x="1055687" y="2632311"/>
            <a:ext cx="4536000" cy="2956689"/>
          </a:xfrm>
          <a:prstGeom prst="rect">
            <a:avLst/>
          </a:prstGeom>
        </p:spPr>
        <p:txBody>
          <a:bodyPr lIns="0" tIns="0" rIns="0" bIns="0"/>
          <a:lstStyle>
            <a:lvl1pPr marL="0" indent="0">
              <a:lnSpc>
                <a:spcPct val="150000"/>
              </a:lnSpc>
              <a:spcBef>
                <a:spcPts val="0"/>
              </a:spcBef>
              <a:spcAft>
                <a:spcPts val="2500"/>
              </a:spcAft>
              <a:buNone/>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US"/>
              <a:t>Click and insert plain text: the entire page. Possibly interspersed with bold text.</a:t>
            </a:r>
            <a:endParaRPr lang="nl-NL"/>
          </a:p>
        </p:txBody>
      </p:sp>
      <p:sp>
        <p:nvSpPr>
          <p:cNvPr id="20" name="Tijdelijke aanduiding voor tekst 11">
            <a:extLst>
              <a:ext uri="{FF2B5EF4-FFF2-40B4-BE49-F238E27FC236}">
                <a16:creationId xmlns:a16="http://schemas.microsoft.com/office/drawing/2014/main" id="{D1D8565D-62F9-6692-410E-797BFC7EFBF7}"/>
              </a:ext>
            </a:extLst>
          </p:cNvPr>
          <p:cNvSpPr>
            <a:spLocks noGrp="1"/>
          </p:cNvSpPr>
          <p:nvPr>
            <p:ph type="body" sz="quarter" idx="10" hasCustomPrompt="1"/>
          </p:nvPr>
        </p:nvSpPr>
        <p:spPr>
          <a:xfrm>
            <a:off x="1055687" y="736915"/>
            <a:ext cx="4536000" cy="659766"/>
          </a:xfrm>
          <a:prstGeom prst="rect">
            <a:avLst/>
          </a:prstGeom>
        </p:spPr>
        <p:txBody>
          <a:bodyPr lIns="0" tIns="0" rIns="0" bIns="0">
            <a:normAutofit/>
          </a:bodyPr>
          <a:lstStyle>
            <a:lvl1pPr marL="0" indent="0">
              <a:lnSpc>
                <a:spcPct val="80000"/>
              </a:lnSpc>
              <a:spcBef>
                <a:spcPts val="0"/>
              </a:spcBef>
              <a:buNone/>
              <a:defRPr sz="5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nl-NL"/>
              <a:t>Click </a:t>
            </a:r>
            <a:r>
              <a:rPr lang="nl-NL" err="1"/>
              <a:t>for</a:t>
            </a:r>
            <a:r>
              <a:rPr lang="nl-NL"/>
              <a:t> header</a:t>
            </a:r>
          </a:p>
        </p:txBody>
      </p:sp>
      <p:sp>
        <p:nvSpPr>
          <p:cNvPr id="21" name="Tijdelijke aanduiding voor tekst 13">
            <a:extLst>
              <a:ext uri="{FF2B5EF4-FFF2-40B4-BE49-F238E27FC236}">
                <a16:creationId xmlns:a16="http://schemas.microsoft.com/office/drawing/2014/main" id="{FD143620-3BA3-74A4-4967-45CA7552486D}"/>
              </a:ext>
            </a:extLst>
          </p:cNvPr>
          <p:cNvSpPr>
            <a:spLocks noGrp="1"/>
          </p:cNvSpPr>
          <p:nvPr>
            <p:ph type="body" sz="quarter" idx="13" hasCustomPrompt="1"/>
          </p:nvPr>
        </p:nvSpPr>
        <p:spPr>
          <a:xfrm>
            <a:off x="1055687" y="1761346"/>
            <a:ext cx="4536000" cy="358139"/>
          </a:xfrm>
          <a:prstGeom prst="rect">
            <a:avLst/>
          </a:prstGeom>
        </p:spPr>
        <p:txBody>
          <a:bodyPr lIns="0" tIns="0" rIns="0">
            <a:noAutofit/>
          </a:bodyPr>
          <a:lstStyle>
            <a:lvl1pPr marL="0" indent="0">
              <a:lnSpc>
                <a:spcPct val="100000"/>
              </a:lnSpc>
              <a:spcBef>
                <a:spcPts val="0"/>
              </a:spcBef>
              <a:spcAft>
                <a:spcPts val="0"/>
              </a:spcAft>
              <a:buNone/>
              <a:defRPr sz="25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sub header</a:t>
            </a:r>
          </a:p>
        </p:txBody>
      </p:sp>
      <p:sp>
        <p:nvSpPr>
          <p:cNvPr id="11" name="Tijdelijke aanduiding voor dianummer 5">
            <a:extLst>
              <a:ext uri="{FF2B5EF4-FFF2-40B4-BE49-F238E27FC236}">
                <a16:creationId xmlns:a16="http://schemas.microsoft.com/office/drawing/2014/main" id="{E2EBA210-5FB7-B7BD-A620-C4DEB07BF3AA}"/>
              </a:ext>
            </a:extLst>
          </p:cNvPr>
          <p:cNvSpPr>
            <a:spLocks noGrp="1"/>
          </p:cNvSpPr>
          <p:nvPr>
            <p:ph type="sldNum" sz="quarter" idx="4"/>
          </p:nvPr>
        </p:nvSpPr>
        <p:spPr>
          <a:xfrm>
            <a:off x="11850814" y="119807"/>
            <a:ext cx="341186" cy="182224"/>
          </a:xfrm>
          <a:prstGeom prst="rect">
            <a:avLst/>
          </a:prstGeom>
          <a:solidFill>
            <a:schemeClr val="bg1"/>
          </a:solidFill>
        </p:spPr>
        <p:txBody>
          <a:bodyPr lIns="0" tIns="0" rIns="0" bIns="0" anchor="ctr" anchorCtr="0"/>
          <a:lstStyle>
            <a:lvl1pPr algn="ctr">
              <a:defRPr sz="1000">
                <a:solidFill>
                  <a:schemeClr val="accent2"/>
                </a:solidFill>
              </a:defRPr>
            </a:lvl1pPr>
          </a:lstStyle>
          <a:p>
            <a:fld id="{C2A68A4F-299F-4409-B3AA-1E8B316E5997}" type="slidenum">
              <a:rPr lang="nl-NL" smtClean="0"/>
              <a:pPr/>
              <a:t>‹#›</a:t>
            </a:fld>
            <a:endParaRPr lang="nl-NL"/>
          </a:p>
        </p:txBody>
      </p:sp>
    </p:spTree>
    <p:extLst>
      <p:ext uri="{BB962C8B-B14F-4D97-AF65-F5344CB8AC3E}">
        <p14:creationId xmlns:p14="http://schemas.microsoft.com/office/powerpoint/2010/main" val="3713383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 Header, txt and pictur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563EF7EC-BAC2-AB8D-D8F4-F2FEA61AAC2C}"/>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10" name="Graphic 9">
            <a:extLst>
              <a:ext uri="{FF2B5EF4-FFF2-40B4-BE49-F238E27FC236}">
                <a16:creationId xmlns:a16="http://schemas.microsoft.com/office/drawing/2014/main" id="{3B6D6A56-A748-71F7-DF12-852F32D518CD}"/>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4" name="Tijdelijke aanduiding voor afbeelding 3">
            <a:extLst>
              <a:ext uri="{FF2B5EF4-FFF2-40B4-BE49-F238E27FC236}">
                <a16:creationId xmlns:a16="http://schemas.microsoft.com/office/drawing/2014/main" id="{8906E808-4F2D-6265-B069-C2DFCA8A0D5B}"/>
              </a:ext>
            </a:extLst>
          </p:cNvPr>
          <p:cNvSpPr>
            <a:spLocks noGrp="1"/>
          </p:cNvSpPr>
          <p:nvPr>
            <p:ph type="pic" sz="quarter" idx="14"/>
          </p:nvPr>
        </p:nvSpPr>
        <p:spPr>
          <a:xfrm>
            <a:off x="6096000" y="0"/>
            <a:ext cx="6096000" cy="6858000"/>
          </a:xfrm>
          <a:prstGeom prst="rect">
            <a:avLst/>
          </a:prstGeom>
          <a:solidFill>
            <a:schemeClr val="accent5"/>
          </a:solidFill>
        </p:spPr>
        <p:txBody>
          <a:bodyPr/>
          <a:lstStyle/>
          <a:p>
            <a:endParaRPr lang="nl-NL"/>
          </a:p>
        </p:txBody>
      </p:sp>
      <p:sp>
        <p:nvSpPr>
          <p:cNvPr id="14" name="Tijdelijke aanduiding voor tekst 13">
            <a:extLst>
              <a:ext uri="{FF2B5EF4-FFF2-40B4-BE49-F238E27FC236}">
                <a16:creationId xmlns:a16="http://schemas.microsoft.com/office/drawing/2014/main" id="{EA2ED40A-B2CF-03E6-7DA1-57ABB5F314BE}"/>
              </a:ext>
            </a:extLst>
          </p:cNvPr>
          <p:cNvSpPr>
            <a:spLocks noGrp="1"/>
          </p:cNvSpPr>
          <p:nvPr>
            <p:ph type="body" sz="quarter" idx="11" hasCustomPrompt="1"/>
          </p:nvPr>
        </p:nvSpPr>
        <p:spPr>
          <a:xfrm>
            <a:off x="1055687" y="2632311"/>
            <a:ext cx="4536000" cy="3497027"/>
          </a:xfrm>
          <a:prstGeom prst="rect">
            <a:avLst/>
          </a:prstGeom>
        </p:spPr>
        <p:txBody>
          <a:bodyPr lIns="0" tIns="0" rIns="0" bIns="0"/>
          <a:lstStyle>
            <a:lvl1pPr marL="0" indent="0">
              <a:lnSpc>
                <a:spcPct val="150000"/>
              </a:lnSpc>
              <a:spcBef>
                <a:spcPts val="0"/>
              </a:spcBef>
              <a:spcAft>
                <a:spcPts val="2500"/>
              </a:spcAft>
              <a:buNone/>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US"/>
              <a:t>Plain text: the entire page. Possibly interspersed with bold text.</a:t>
            </a:r>
            <a:endParaRPr lang="nl-NL"/>
          </a:p>
        </p:txBody>
      </p:sp>
      <p:sp>
        <p:nvSpPr>
          <p:cNvPr id="16" name="Tijdelijke aanduiding voor tekst 11">
            <a:extLst>
              <a:ext uri="{FF2B5EF4-FFF2-40B4-BE49-F238E27FC236}">
                <a16:creationId xmlns:a16="http://schemas.microsoft.com/office/drawing/2014/main" id="{AAC5376A-E56A-237D-ED30-63382D07B2E9}"/>
              </a:ext>
            </a:extLst>
          </p:cNvPr>
          <p:cNvSpPr>
            <a:spLocks noGrp="1"/>
          </p:cNvSpPr>
          <p:nvPr>
            <p:ph type="body" sz="quarter" idx="10" hasCustomPrompt="1"/>
          </p:nvPr>
        </p:nvSpPr>
        <p:spPr>
          <a:xfrm>
            <a:off x="1055687" y="736915"/>
            <a:ext cx="4536000" cy="659766"/>
          </a:xfrm>
          <a:prstGeom prst="rect">
            <a:avLst/>
          </a:prstGeom>
        </p:spPr>
        <p:txBody>
          <a:bodyPr lIns="0" tIns="0" rIns="0" bIns="0">
            <a:normAutofit/>
          </a:bodyPr>
          <a:lstStyle>
            <a:lvl1pPr marL="0" indent="0">
              <a:lnSpc>
                <a:spcPct val="80000"/>
              </a:lnSpc>
              <a:spcBef>
                <a:spcPts val="0"/>
              </a:spcBef>
              <a:buNone/>
              <a:defRPr sz="5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nl-NL"/>
              <a:t>Click </a:t>
            </a:r>
            <a:r>
              <a:rPr lang="nl-NL" err="1"/>
              <a:t>for</a:t>
            </a:r>
            <a:r>
              <a:rPr lang="nl-NL"/>
              <a:t> header</a:t>
            </a:r>
          </a:p>
        </p:txBody>
      </p:sp>
      <p:sp>
        <p:nvSpPr>
          <p:cNvPr id="17" name="Tijdelijke aanduiding voor tekst 13">
            <a:extLst>
              <a:ext uri="{FF2B5EF4-FFF2-40B4-BE49-F238E27FC236}">
                <a16:creationId xmlns:a16="http://schemas.microsoft.com/office/drawing/2014/main" id="{E6E0642D-7B0F-C2C2-8B10-B513E5E79069}"/>
              </a:ext>
            </a:extLst>
          </p:cNvPr>
          <p:cNvSpPr>
            <a:spLocks noGrp="1"/>
          </p:cNvSpPr>
          <p:nvPr>
            <p:ph type="body" sz="quarter" idx="13" hasCustomPrompt="1"/>
          </p:nvPr>
        </p:nvSpPr>
        <p:spPr>
          <a:xfrm>
            <a:off x="1055687" y="1761346"/>
            <a:ext cx="4536000" cy="358139"/>
          </a:xfrm>
          <a:prstGeom prst="rect">
            <a:avLst/>
          </a:prstGeom>
        </p:spPr>
        <p:txBody>
          <a:bodyPr lIns="0" tIns="0" rIns="0">
            <a:noAutofit/>
          </a:bodyPr>
          <a:lstStyle>
            <a:lvl1pPr marL="0" indent="0">
              <a:lnSpc>
                <a:spcPct val="100000"/>
              </a:lnSpc>
              <a:spcBef>
                <a:spcPts val="0"/>
              </a:spcBef>
              <a:spcAft>
                <a:spcPts val="0"/>
              </a:spcAft>
              <a:buNone/>
              <a:defRPr sz="25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sub header</a:t>
            </a:r>
          </a:p>
        </p:txBody>
      </p:sp>
      <p:sp>
        <p:nvSpPr>
          <p:cNvPr id="12" name="Tijdelijke aanduiding voor dianummer 5">
            <a:extLst>
              <a:ext uri="{FF2B5EF4-FFF2-40B4-BE49-F238E27FC236}">
                <a16:creationId xmlns:a16="http://schemas.microsoft.com/office/drawing/2014/main" id="{E8AC78AA-FD18-6999-F3E0-29BA885311B0}"/>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515741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7. Empty">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6FCFD67-61AC-AE02-93E7-DF4B103D57B6}"/>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7" name="Graphic 6">
            <a:extLst>
              <a:ext uri="{FF2B5EF4-FFF2-40B4-BE49-F238E27FC236}">
                <a16:creationId xmlns:a16="http://schemas.microsoft.com/office/drawing/2014/main" id="{ADB92614-E7EA-3A5A-3DD4-49A13D25FAFD}"/>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9" name="Tijdelijke aanduiding voor dianummer 5">
            <a:extLst>
              <a:ext uri="{FF2B5EF4-FFF2-40B4-BE49-F238E27FC236}">
                <a16:creationId xmlns:a16="http://schemas.microsoft.com/office/drawing/2014/main" id="{9B3180FF-2F74-51E5-59ED-C6D5BA413E4E}"/>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39652577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1 Closing - 500 people trained">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4035895"/>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closing</a:t>
            </a:r>
            <a:r>
              <a:rPr lang="nl-NL"/>
              <a:t> </a:t>
            </a:r>
            <a:r>
              <a:rPr lang="nl-NL" err="1"/>
              <a:t>text</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kstvak 2">
            <a:extLst>
              <a:ext uri="{FF2B5EF4-FFF2-40B4-BE49-F238E27FC236}">
                <a16:creationId xmlns:a16="http://schemas.microsoft.com/office/drawing/2014/main" id="{B2F2200D-7142-00FD-0713-AD0ABFB07E08}"/>
              </a:ext>
            </a:extLst>
          </p:cNvPr>
          <p:cNvSpPr txBox="1"/>
          <p:nvPr userDrawn="1"/>
        </p:nvSpPr>
        <p:spPr>
          <a:xfrm>
            <a:off x="4656000" y="6320651"/>
            <a:ext cx="2252636" cy="265457"/>
          </a:xfrm>
          <a:prstGeom prst="rect">
            <a:avLst/>
          </a:prstGeom>
        </p:spPr>
        <p:txBody>
          <a:bodyPr/>
          <a:lstStyle>
            <a:lvl1pPr lvl="0" indent="0">
              <a:lnSpc>
                <a:spcPct val="90000"/>
              </a:lnSpc>
              <a:spcBef>
                <a:spcPts val="1000"/>
              </a:spcBef>
              <a:buFont typeface="Arial" panose="020B0604020202020204" pitchFamily="34" charset="0"/>
              <a:buNone/>
              <a:defRPr sz="1250">
                <a:solidFill>
                  <a:schemeClr val="bg1"/>
                </a:solidFill>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r"/>
            <a:r>
              <a:rPr lang="en-US"/>
              <a:t>researchdata.nl</a:t>
            </a:r>
            <a:endParaRPr lang="nl-NL"/>
          </a:p>
        </p:txBody>
      </p:sp>
      <p:sp>
        <p:nvSpPr>
          <p:cNvPr id="4" name="Tijdelijke aanduiding voor tekst 27">
            <a:extLst>
              <a:ext uri="{FF2B5EF4-FFF2-40B4-BE49-F238E27FC236}">
                <a16:creationId xmlns:a16="http://schemas.microsoft.com/office/drawing/2014/main" id="{97A738D4-9EFD-0AB4-41EE-6072F08D5B26}"/>
              </a:ext>
            </a:extLst>
          </p:cNvPr>
          <p:cNvSpPr>
            <a:spLocks noGrp="1"/>
          </p:cNvSpPr>
          <p:nvPr>
            <p:ph type="body" sz="quarter" idx="13" hasCustomPrompt="1"/>
          </p:nvPr>
        </p:nvSpPr>
        <p:spPr>
          <a:xfrm>
            <a:off x="1076031" y="6294294"/>
            <a:ext cx="4515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Date</a:t>
            </a:r>
          </a:p>
        </p:txBody>
      </p:sp>
      <p:pic>
        <p:nvPicPr>
          <p:cNvPr id="2" name="Graphic 1">
            <a:extLst>
              <a:ext uri="{FF2B5EF4-FFF2-40B4-BE49-F238E27FC236}">
                <a16:creationId xmlns:a16="http://schemas.microsoft.com/office/drawing/2014/main" id="{71C56182-1D70-5B27-AC97-1C9937C7EDB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8007512" y="1817674"/>
            <a:ext cx="3600000" cy="3600000"/>
          </a:xfrm>
          <a:prstGeom prst="rect">
            <a:avLst/>
          </a:prstGeom>
        </p:spPr>
      </p:pic>
      <p:grpSp>
        <p:nvGrpSpPr>
          <p:cNvPr id="16" name="Groep 15">
            <a:extLst>
              <a:ext uri="{FF2B5EF4-FFF2-40B4-BE49-F238E27FC236}">
                <a16:creationId xmlns:a16="http://schemas.microsoft.com/office/drawing/2014/main" id="{488AA324-F8D4-0E89-CD71-CE916AB1ECD2}"/>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BB7F9DB2-409C-F929-6607-7AB521064960}"/>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A8CF3B4F-CCDD-759D-60A4-41B8A2D279A2}"/>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FA6F6D25-067A-3F3E-B16E-DFE4892CBFFA}"/>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2" name="Graphic 21">
              <a:extLst>
                <a:ext uri="{FF2B5EF4-FFF2-40B4-BE49-F238E27FC236}">
                  <a16:creationId xmlns:a16="http://schemas.microsoft.com/office/drawing/2014/main" id="{B54665B7-F0D8-6E99-1554-51C151DA7899}"/>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4" name="Tijdelijke aanduiding voor dianummer 5">
            <a:extLst>
              <a:ext uri="{FF2B5EF4-FFF2-40B4-BE49-F238E27FC236}">
                <a16:creationId xmlns:a16="http://schemas.microsoft.com/office/drawing/2014/main" id="{939AEEAE-1CC8-5B8C-C2AE-C8CB1EAFF61F}"/>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2019345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2 Closing - Community">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4035895"/>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closing</a:t>
            </a:r>
            <a:r>
              <a:rPr lang="nl-NL"/>
              <a:t> </a:t>
            </a:r>
            <a:r>
              <a:rPr lang="nl-NL" err="1"/>
              <a:t>text</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kstvak 2">
            <a:extLst>
              <a:ext uri="{FF2B5EF4-FFF2-40B4-BE49-F238E27FC236}">
                <a16:creationId xmlns:a16="http://schemas.microsoft.com/office/drawing/2014/main" id="{B2F2200D-7142-00FD-0713-AD0ABFB07E08}"/>
              </a:ext>
            </a:extLst>
          </p:cNvPr>
          <p:cNvSpPr txBox="1"/>
          <p:nvPr userDrawn="1"/>
        </p:nvSpPr>
        <p:spPr>
          <a:xfrm>
            <a:off x="4656000" y="6320651"/>
            <a:ext cx="2252636" cy="265457"/>
          </a:xfrm>
          <a:prstGeom prst="rect">
            <a:avLst/>
          </a:prstGeom>
        </p:spPr>
        <p:txBody>
          <a:bodyPr/>
          <a:lstStyle>
            <a:lvl1pPr lvl="0" indent="0">
              <a:lnSpc>
                <a:spcPct val="90000"/>
              </a:lnSpc>
              <a:spcBef>
                <a:spcPts val="1000"/>
              </a:spcBef>
              <a:buFont typeface="Arial" panose="020B0604020202020204" pitchFamily="34" charset="0"/>
              <a:buNone/>
              <a:defRPr sz="1250">
                <a:solidFill>
                  <a:schemeClr val="bg1"/>
                </a:solidFill>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r"/>
            <a:r>
              <a:rPr lang="en-US"/>
              <a:t>researchdata.nl</a:t>
            </a:r>
            <a:endParaRPr lang="nl-NL"/>
          </a:p>
        </p:txBody>
      </p:sp>
      <p:sp>
        <p:nvSpPr>
          <p:cNvPr id="4" name="Tijdelijke aanduiding voor tekst 27">
            <a:extLst>
              <a:ext uri="{FF2B5EF4-FFF2-40B4-BE49-F238E27FC236}">
                <a16:creationId xmlns:a16="http://schemas.microsoft.com/office/drawing/2014/main" id="{97A738D4-9EFD-0AB4-41EE-6072F08D5B26}"/>
              </a:ext>
            </a:extLst>
          </p:cNvPr>
          <p:cNvSpPr>
            <a:spLocks noGrp="1"/>
          </p:cNvSpPr>
          <p:nvPr>
            <p:ph type="body" sz="quarter" idx="13" hasCustomPrompt="1"/>
          </p:nvPr>
        </p:nvSpPr>
        <p:spPr>
          <a:xfrm>
            <a:off x="1076031" y="6294294"/>
            <a:ext cx="4515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Date</a:t>
            </a:r>
          </a:p>
        </p:txBody>
      </p:sp>
      <p:pic>
        <p:nvPicPr>
          <p:cNvPr id="2" name="Graphic 1">
            <a:extLst>
              <a:ext uri="{FF2B5EF4-FFF2-40B4-BE49-F238E27FC236}">
                <a16:creationId xmlns:a16="http://schemas.microsoft.com/office/drawing/2014/main" id="{1BCD1D08-C6F8-BA92-A429-BBCE7337DE97}"/>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grpSp>
        <p:nvGrpSpPr>
          <p:cNvPr id="16" name="Groep 15">
            <a:extLst>
              <a:ext uri="{FF2B5EF4-FFF2-40B4-BE49-F238E27FC236}">
                <a16:creationId xmlns:a16="http://schemas.microsoft.com/office/drawing/2014/main" id="{1B1BA888-7C93-66B0-0743-8B3578830A41}"/>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F0B75DA6-1054-045D-4EE9-392CB28726C3}"/>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0A0AE075-0998-0684-C0BE-897DAA2BF23A}"/>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56A31F29-E109-D6C9-EC70-3F2B1F0DEB68}"/>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2" name="Graphic 21">
              <a:extLst>
                <a:ext uri="{FF2B5EF4-FFF2-40B4-BE49-F238E27FC236}">
                  <a16:creationId xmlns:a16="http://schemas.microsoft.com/office/drawing/2014/main" id="{FA7C951E-0804-67E8-E901-5CB9C8C64321}"/>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4" name="Tijdelijke aanduiding voor dianummer 5">
            <a:extLst>
              <a:ext uri="{FF2B5EF4-FFF2-40B4-BE49-F238E27FC236}">
                <a16:creationId xmlns:a16="http://schemas.microsoft.com/office/drawing/2014/main" id="{8BEB9621-098C-48A0-4E1C-5449C50264B3}"/>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3852994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3 Closing - Curriculum">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4035895"/>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closing</a:t>
            </a:r>
            <a:r>
              <a:rPr lang="nl-NL"/>
              <a:t> </a:t>
            </a:r>
            <a:r>
              <a:rPr lang="nl-NL" err="1"/>
              <a:t>text</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kstvak 2">
            <a:extLst>
              <a:ext uri="{FF2B5EF4-FFF2-40B4-BE49-F238E27FC236}">
                <a16:creationId xmlns:a16="http://schemas.microsoft.com/office/drawing/2014/main" id="{B2F2200D-7142-00FD-0713-AD0ABFB07E08}"/>
              </a:ext>
            </a:extLst>
          </p:cNvPr>
          <p:cNvSpPr txBox="1"/>
          <p:nvPr userDrawn="1"/>
        </p:nvSpPr>
        <p:spPr>
          <a:xfrm>
            <a:off x="4656000" y="6320651"/>
            <a:ext cx="2252636" cy="265457"/>
          </a:xfrm>
          <a:prstGeom prst="rect">
            <a:avLst/>
          </a:prstGeom>
        </p:spPr>
        <p:txBody>
          <a:bodyPr/>
          <a:lstStyle>
            <a:lvl1pPr lvl="0" indent="0">
              <a:lnSpc>
                <a:spcPct val="90000"/>
              </a:lnSpc>
              <a:spcBef>
                <a:spcPts val="1000"/>
              </a:spcBef>
              <a:buFont typeface="Arial" panose="020B0604020202020204" pitchFamily="34" charset="0"/>
              <a:buNone/>
              <a:defRPr sz="1250">
                <a:solidFill>
                  <a:schemeClr val="bg1"/>
                </a:solidFill>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r"/>
            <a:r>
              <a:rPr lang="en-US"/>
              <a:t>researchdata.nl</a:t>
            </a:r>
            <a:endParaRPr lang="nl-NL"/>
          </a:p>
        </p:txBody>
      </p:sp>
      <p:sp>
        <p:nvSpPr>
          <p:cNvPr id="4" name="Tijdelijke aanduiding voor tekst 27">
            <a:extLst>
              <a:ext uri="{FF2B5EF4-FFF2-40B4-BE49-F238E27FC236}">
                <a16:creationId xmlns:a16="http://schemas.microsoft.com/office/drawing/2014/main" id="{97A738D4-9EFD-0AB4-41EE-6072F08D5B26}"/>
              </a:ext>
            </a:extLst>
          </p:cNvPr>
          <p:cNvSpPr>
            <a:spLocks noGrp="1"/>
          </p:cNvSpPr>
          <p:nvPr>
            <p:ph type="body" sz="quarter" idx="13" hasCustomPrompt="1"/>
          </p:nvPr>
        </p:nvSpPr>
        <p:spPr>
          <a:xfrm>
            <a:off x="1076031" y="6294294"/>
            <a:ext cx="4515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Date</a:t>
            </a:r>
          </a:p>
        </p:txBody>
      </p:sp>
      <p:pic>
        <p:nvPicPr>
          <p:cNvPr id="2" name="Graphic 1">
            <a:extLst>
              <a:ext uri="{FF2B5EF4-FFF2-40B4-BE49-F238E27FC236}">
                <a16:creationId xmlns:a16="http://schemas.microsoft.com/office/drawing/2014/main" id="{4973875E-DA99-ABE5-56F7-18603C9C1616}"/>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grpSp>
        <p:nvGrpSpPr>
          <p:cNvPr id="16" name="Groep 15">
            <a:extLst>
              <a:ext uri="{FF2B5EF4-FFF2-40B4-BE49-F238E27FC236}">
                <a16:creationId xmlns:a16="http://schemas.microsoft.com/office/drawing/2014/main" id="{E665A2E8-4307-892F-5EF4-88E65AEEFB6D}"/>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0C4C727C-A642-E9BD-3838-A26ADED669DA}"/>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54C78842-E4DD-F261-6587-4DAC187E79A3}"/>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C10EF3C5-EE68-7602-92FD-6BA3AF021279}"/>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2" name="Graphic 21">
              <a:extLst>
                <a:ext uri="{FF2B5EF4-FFF2-40B4-BE49-F238E27FC236}">
                  <a16:creationId xmlns:a16="http://schemas.microsoft.com/office/drawing/2014/main" id="{6D3E86B6-046B-B9CF-D95E-6F70AA9CB30D}"/>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4" name="Tijdelijke aanduiding voor dianummer 5">
            <a:extLst>
              <a:ext uri="{FF2B5EF4-FFF2-40B4-BE49-F238E27FC236}">
                <a16:creationId xmlns:a16="http://schemas.microsoft.com/office/drawing/2014/main" id="{3DBED655-2A83-867C-20A8-F804A5CE1871}"/>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3198450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4 Closing - Training-Academy">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4035895"/>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closing</a:t>
            </a:r>
            <a:r>
              <a:rPr lang="nl-NL"/>
              <a:t> </a:t>
            </a:r>
            <a:r>
              <a:rPr lang="nl-NL" err="1"/>
              <a:t>text</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kstvak 2">
            <a:extLst>
              <a:ext uri="{FF2B5EF4-FFF2-40B4-BE49-F238E27FC236}">
                <a16:creationId xmlns:a16="http://schemas.microsoft.com/office/drawing/2014/main" id="{B2F2200D-7142-00FD-0713-AD0ABFB07E08}"/>
              </a:ext>
            </a:extLst>
          </p:cNvPr>
          <p:cNvSpPr txBox="1"/>
          <p:nvPr userDrawn="1"/>
        </p:nvSpPr>
        <p:spPr>
          <a:xfrm>
            <a:off x="4656000" y="6320651"/>
            <a:ext cx="2252636" cy="265457"/>
          </a:xfrm>
          <a:prstGeom prst="rect">
            <a:avLst/>
          </a:prstGeom>
        </p:spPr>
        <p:txBody>
          <a:bodyPr/>
          <a:lstStyle>
            <a:lvl1pPr lvl="0" indent="0">
              <a:lnSpc>
                <a:spcPct val="90000"/>
              </a:lnSpc>
              <a:spcBef>
                <a:spcPts val="1000"/>
              </a:spcBef>
              <a:buFont typeface="Arial" panose="020B0604020202020204" pitchFamily="34" charset="0"/>
              <a:buNone/>
              <a:defRPr sz="1250">
                <a:solidFill>
                  <a:schemeClr val="bg1"/>
                </a:solidFill>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r"/>
            <a:r>
              <a:rPr lang="en-US"/>
              <a:t>researchdata.nl</a:t>
            </a:r>
            <a:endParaRPr lang="nl-NL"/>
          </a:p>
        </p:txBody>
      </p:sp>
      <p:sp>
        <p:nvSpPr>
          <p:cNvPr id="4" name="Tijdelijke aanduiding voor tekst 27">
            <a:extLst>
              <a:ext uri="{FF2B5EF4-FFF2-40B4-BE49-F238E27FC236}">
                <a16:creationId xmlns:a16="http://schemas.microsoft.com/office/drawing/2014/main" id="{97A738D4-9EFD-0AB4-41EE-6072F08D5B26}"/>
              </a:ext>
            </a:extLst>
          </p:cNvPr>
          <p:cNvSpPr>
            <a:spLocks noGrp="1"/>
          </p:cNvSpPr>
          <p:nvPr>
            <p:ph type="body" sz="quarter" idx="13" hasCustomPrompt="1"/>
          </p:nvPr>
        </p:nvSpPr>
        <p:spPr>
          <a:xfrm>
            <a:off x="1076031" y="6294294"/>
            <a:ext cx="4515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Date</a:t>
            </a:r>
          </a:p>
        </p:txBody>
      </p:sp>
      <p:pic>
        <p:nvPicPr>
          <p:cNvPr id="2" name="Graphic 1">
            <a:extLst>
              <a:ext uri="{FF2B5EF4-FFF2-40B4-BE49-F238E27FC236}">
                <a16:creationId xmlns:a16="http://schemas.microsoft.com/office/drawing/2014/main" id="{A3820B18-1D12-7F49-B625-628C0FB589C2}"/>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grpSp>
        <p:nvGrpSpPr>
          <p:cNvPr id="16" name="Groep 15">
            <a:extLst>
              <a:ext uri="{FF2B5EF4-FFF2-40B4-BE49-F238E27FC236}">
                <a16:creationId xmlns:a16="http://schemas.microsoft.com/office/drawing/2014/main" id="{B7F64022-9583-CB58-EA31-AE0EF3D8B9C4}"/>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F6F51EB8-AC34-2439-AA02-129A24185F2A}"/>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68409AD7-3F67-3CC3-2355-5C85F2268AF5}"/>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7CC070C4-C0B6-952E-148B-6F3D585B4B8D}"/>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2" name="Graphic 21">
              <a:extLst>
                <a:ext uri="{FF2B5EF4-FFF2-40B4-BE49-F238E27FC236}">
                  <a16:creationId xmlns:a16="http://schemas.microsoft.com/office/drawing/2014/main" id="{69733AF5-2035-AD7A-D9F4-193C65C43BA0}"/>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4" name="Tijdelijke aanduiding voor dianummer 5">
            <a:extLst>
              <a:ext uri="{FF2B5EF4-FFF2-40B4-BE49-F238E27FC236}">
                <a16:creationId xmlns:a16="http://schemas.microsoft.com/office/drawing/2014/main" id="{4BF1B51F-B1F7-76CA-DAFB-C07DEF452DF3}"/>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4194277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5 Closing - Dutch Data Prize">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4035895"/>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closing</a:t>
            </a:r>
            <a:r>
              <a:rPr lang="nl-NL"/>
              <a:t> </a:t>
            </a:r>
            <a:r>
              <a:rPr lang="nl-NL" err="1"/>
              <a:t>text</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ekstvak 2">
            <a:extLst>
              <a:ext uri="{FF2B5EF4-FFF2-40B4-BE49-F238E27FC236}">
                <a16:creationId xmlns:a16="http://schemas.microsoft.com/office/drawing/2014/main" id="{B2F2200D-7142-00FD-0713-AD0ABFB07E08}"/>
              </a:ext>
            </a:extLst>
          </p:cNvPr>
          <p:cNvSpPr txBox="1"/>
          <p:nvPr userDrawn="1"/>
        </p:nvSpPr>
        <p:spPr>
          <a:xfrm>
            <a:off x="4656000" y="6320651"/>
            <a:ext cx="2252636" cy="265457"/>
          </a:xfrm>
          <a:prstGeom prst="rect">
            <a:avLst/>
          </a:prstGeom>
        </p:spPr>
        <p:txBody>
          <a:bodyPr/>
          <a:lstStyle>
            <a:lvl1pPr lvl="0" indent="0">
              <a:lnSpc>
                <a:spcPct val="90000"/>
              </a:lnSpc>
              <a:spcBef>
                <a:spcPts val="1000"/>
              </a:spcBef>
              <a:buFont typeface="Arial" panose="020B0604020202020204" pitchFamily="34" charset="0"/>
              <a:buNone/>
              <a:defRPr sz="1250">
                <a:solidFill>
                  <a:schemeClr val="bg1"/>
                </a:solidFill>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r"/>
            <a:r>
              <a:rPr lang="en-US"/>
              <a:t>researchdata.nl</a:t>
            </a:r>
            <a:endParaRPr lang="nl-NL"/>
          </a:p>
        </p:txBody>
      </p:sp>
      <p:sp>
        <p:nvSpPr>
          <p:cNvPr id="4" name="Tijdelijke aanduiding voor tekst 27">
            <a:extLst>
              <a:ext uri="{FF2B5EF4-FFF2-40B4-BE49-F238E27FC236}">
                <a16:creationId xmlns:a16="http://schemas.microsoft.com/office/drawing/2014/main" id="{97A738D4-9EFD-0AB4-41EE-6072F08D5B26}"/>
              </a:ext>
            </a:extLst>
          </p:cNvPr>
          <p:cNvSpPr>
            <a:spLocks noGrp="1"/>
          </p:cNvSpPr>
          <p:nvPr>
            <p:ph type="body" sz="quarter" idx="13" hasCustomPrompt="1"/>
          </p:nvPr>
        </p:nvSpPr>
        <p:spPr>
          <a:xfrm>
            <a:off x="1076031" y="6294294"/>
            <a:ext cx="4515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Date</a:t>
            </a:r>
          </a:p>
        </p:txBody>
      </p:sp>
      <p:pic>
        <p:nvPicPr>
          <p:cNvPr id="2" name="Graphic 1">
            <a:extLst>
              <a:ext uri="{FF2B5EF4-FFF2-40B4-BE49-F238E27FC236}">
                <a16:creationId xmlns:a16="http://schemas.microsoft.com/office/drawing/2014/main" id="{21668731-1B78-82B4-9519-1B9F18CF7335}"/>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grpSp>
        <p:nvGrpSpPr>
          <p:cNvPr id="16" name="Groep 15">
            <a:extLst>
              <a:ext uri="{FF2B5EF4-FFF2-40B4-BE49-F238E27FC236}">
                <a16:creationId xmlns:a16="http://schemas.microsoft.com/office/drawing/2014/main" id="{CD0A3493-A9B4-FCF7-EEBD-C7956734B066}"/>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1079C621-9BA1-FF4B-EE80-DB2D313FF52E}"/>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DE062CE1-3075-92EB-F0DA-B2267B92D92A}"/>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A52CF5F7-A417-9871-5B79-184192FCC653}"/>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2" name="Graphic 21">
              <a:extLst>
                <a:ext uri="{FF2B5EF4-FFF2-40B4-BE49-F238E27FC236}">
                  <a16:creationId xmlns:a16="http://schemas.microsoft.com/office/drawing/2014/main" id="{5268ACBA-70DE-CC06-0CE6-AEC6F24DF32E}"/>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4" name="Tijdelijke aanduiding voor dianummer 5">
            <a:extLst>
              <a:ext uri="{FF2B5EF4-FFF2-40B4-BE49-F238E27FC236}">
                <a16:creationId xmlns:a16="http://schemas.microsoft.com/office/drawing/2014/main" id="{F6B79E03-1A80-1A62-2954-CDD786EE0796}"/>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936392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Title - Community">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2665121"/>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title</a:t>
            </a:r>
            <a:endParaRPr lang="nl-NL"/>
          </a:p>
        </p:txBody>
      </p:sp>
      <p:sp>
        <p:nvSpPr>
          <p:cNvPr id="13" name="Tijdelijke aanduiding voor tekst 9">
            <a:extLst>
              <a:ext uri="{FF2B5EF4-FFF2-40B4-BE49-F238E27FC236}">
                <a16:creationId xmlns:a16="http://schemas.microsoft.com/office/drawing/2014/main" id="{5E366D4A-CC0B-2DE9-FB3F-C57966070B9E}"/>
              </a:ext>
            </a:extLst>
          </p:cNvPr>
          <p:cNvSpPr>
            <a:spLocks noGrp="1"/>
          </p:cNvSpPr>
          <p:nvPr>
            <p:ph type="body" sz="quarter" idx="12" hasCustomPrompt="1"/>
          </p:nvPr>
        </p:nvSpPr>
        <p:spPr>
          <a:xfrm>
            <a:off x="1055688" y="4193869"/>
            <a:ext cx="6030262" cy="1315202"/>
          </a:xfrm>
          <a:prstGeom prst="rect">
            <a:avLst/>
          </a:prstGeom>
        </p:spPr>
        <p:txBody>
          <a:bodyPr wrap="square" lIns="0" tIns="0" rIns="0" anchor="t" anchorCtr="0">
            <a:noAutofit/>
          </a:bodyPr>
          <a:lstStyle>
            <a:lvl1pPr marL="0" indent="0">
              <a:buNone/>
              <a:defRPr sz="2500" b="0">
                <a:solidFill>
                  <a:schemeClr val="accent2"/>
                </a:solidFill>
                <a:latin typeface="+mn-lt"/>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subtitle</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sp>
        <p:nvSpPr>
          <p:cNvPr id="489" name="Tijdelijke aanduiding voor tekst 27">
            <a:extLst>
              <a:ext uri="{FF2B5EF4-FFF2-40B4-BE49-F238E27FC236}">
                <a16:creationId xmlns:a16="http://schemas.microsoft.com/office/drawing/2014/main" id="{6CB57505-2ABE-6446-A5A8-561C60C2C6F8}"/>
              </a:ext>
            </a:extLst>
          </p:cNvPr>
          <p:cNvSpPr>
            <a:spLocks noGrp="1"/>
          </p:cNvSpPr>
          <p:nvPr>
            <p:ph type="body" sz="quarter" idx="13" hasCustomPrompt="1"/>
          </p:nvPr>
        </p:nvSpPr>
        <p:spPr>
          <a:xfrm>
            <a:off x="1076031" y="6294294"/>
            <a:ext cx="5019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Click and insert date</a:t>
            </a:r>
          </a:p>
        </p:txBody>
      </p:sp>
      <p:sp>
        <p:nvSpPr>
          <p:cNvPr id="2" name="Tijdelijke aanduiding voor tekst 27">
            <a:extLst>
              <a:ext uri="{FF2B5EF4-FFF2-40B4-BE49-F238E27FC236}">
                <a16:creationId xmlns:a16="http://schemas.microsoft.com/office/drawing/2014/main" id="{9FC26B3B-7856-3E54-1D7E-B2523E15AEC3}"/>
              </a:ext>
            </a:extLst>
          </p:cNvPr>
          <p:cNvSpPr>
            <a:spLocks noGrp="1"/>
          </p:cNvSpPr>
          <p:nvPr>
            <p:ph type="body" sz="quarter" idx="14" hasCustomPrompt="1"/>
          </p:nvPr>
        </p:nvSpPr>
        <p:spPr>
          <a:xfrm>
            <a:off x="1084415" y="5969116"/>
            <a:ext cx="5011585"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Click </a:t>
            </a:r>
            <a:r>
              <a:rPr lang="nl-NL" err="1"/>
              <a:t>and</a:t>
            </a:r>
            <a:r>
              <a:rPr lang="nl-NL"/>
              <a:t> </a:t>
            </a:r>
            <a:r>
              <a:rPr lang="nl-NL" err="1"/>
              <a:t>insert</a:t>
            </a:r>
            <a:r>
              <a:rPr lang="nl-NL"/>
              <a:t> presentator | </a:t>
            </a:r>
            <a:r>
              <a:rPr lang="nl-NL" err="1"/>
              <a:t>title</a:t>
            </a:r>
            <a:r>
              <a:rPr lang="nl-NL"/>
              <a:t> event</a:t>
            </a:r>
          </a:p>
        </p:txBody>
      </p:sp>
      <p:grpSp>
        <p:nvGrpSpPr>
          <p:cNvPr id="24" name="Groep 23">
            <a:extLst>
              <a:ext uri="{FF2B5EF4-FFF2-40B4-BE49-F238E27FC236}">
                <a16:creationId xmlns:a16="http://schemas.microsoft.com/office/drawing/2014/main" id="{AEAB0A28-82E1-9999-A510-5AFFB401C8A7}"/>
              </a:ext>
            </a:extLst>
          </p:cNvPr>
          <p:cNvGrpSpPr>
            <a:grpSpLocks noChangeAspect="1"/>
          </p:cNvGrpSpPr>
          <p:nvPr userDrawn="1"/>
        </p:nvGrpSpPr>
        <p:grpSpPr>
          <a:xfrm>
            <a:off x="7605030" y="6247412"/>
            <a:ext cx="4320000" cy="451556"/>
            <a:chOff x="8048513" y="6276178"/>
            <a:chExt cx="3390547" cy="354403"/>
          </a:xfrm>
        </p:grpSpPr>
        <p:pic>
          <p:nvPicPr>
            <p:cNvPr id="25" name="Graphic 24">
              <a:extLst>
                <a:ext uri="{FF2B5EF4-FFF2-40B4-BE49-F238E27FC236}">
                  <a16:creationId xmlns:a16="http://schemas.microsoft.com/office/drawing/2014/main" id="{C70C950B-6A92-CC90-6F49-5F6C38C0932C}"/>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27" name="Graphic 26">
              <a:extLst>
                <a:ext uri="{FF2B5EF4-FFF2-40B4-BE49-F238E27FC236}">
                  <a16:creationId xmlns:a16="http://schemas.microsoft.com/office/drawing/2014/main" id="{D6DD5081-51E7-DEE1-7053-9175F9AACC5B}"/>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8" name="Graphic 27">
              <a:extLst>
                <a:ext uri="{FF2B5EF4-FFF2-40B4-BE49-F238E27FC236}">
                  <a16:creationId xmlns:a16="http://schemas.microsoft.com/office/drawing/2014/main" id="{D5ECD7C0-510B-CA8E-E56B-0935BBBA2EA4}"/>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31" name="Graphic 30">
              <a:extLst>
                <a:ext uri="{FF2B5EF4-FFF2-40B4-BE49-F238E27FC236}">
                  <a16:creationId xmlns:a16="http://schemas.microsoft.com/office/drawing/2014/main" id="{0BC363A7-2ED6-EDDB-373C-306E2D6621C9}"/>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32" name="Tijdelijke aanduiding voor dianummer 5">
            <a:extLst>
              <a:ext uri="{FF2B5EF4-FFF2-40B4-BE49-F238E27FC236}">
                <a16:creationId xmlns:a16="http://schemas.microsoft.com/office/drawing/2014/main" id="{90FF82FA-284B-7A77-BFC7-198ACF44E4FC}"/>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36539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 Title - Curriculum">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2665121"/>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title</a:t>
            </a:r>
            <a:endParaRPr lang="nl-NL"/>
          </a:p>
        </p:txBody>
      </p:sp>
      <p:sp>
        <p:nvSpPr>
          <p:cNvPr id="13" name="Tijdelijke aanduiding voor tekst 9">
            <a:extLst>
              <a:ext uri="{FF2B5EF4-FFF2-40B4-BE49-F238E27FC236}">
                <a16:creationId xmlns:a16="http://schemas.microsoft.com/office/drawing/2014/main" id="{5E366D4A-CC0B-2DE9-FB3F-C57966070B9E}"/>
              </a:ext>
            </a:extLst>
          </p:cNvPr>
          <p:cNvSpPr>
            <a:spLocks noGrp="1"/>
          </p:cNvSpPr>
          <p:nvPr>
            <p:ph type="body" sz="quarter" idx="12" hasCustomPrompt="1"/>
          </p:nvPr>
        </p:nvSpPr>
        <p:spPr>
          <a:xfrm>
            <a:off x="1055688" y="4193869"/>
            <a:ext cx="6030262" cy="1315202"/>
          </a:xfrm>
          <a:prstGeom prst="rect">
            <a:avLst/>
          </a:prstGeom>
        </p:spPr>
        <p:txBody>
          <a:bodyPr wrap="square" lIns="0" tIns="0" rIns="0" anchor="t" anchorCtr="0">
            <a:noAutofit/>
          </a:bodyPr>
          <a:lstStyle>
            <a:lvl1pPr marL="0" indent="0">
              <a:buNone/>
              <a:defRPr sz="2500" b="0">
                <a:solidFill>
                  <a:schemeClr val="accent2"/>
                </a:solidFill>
                <a:latin typeface="+mn-lt"/>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subtitle</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sp>
        <p:nvSpPr>
          <p:cNvPr id="489" name="Tijdelijke aanduiding voor tekst 27">
            <a:extLst>
              <a:ext uri="{FF2B5EF4-FFF2-40B4-BE49-F238E27FC236}">
                <a16:creationId xmlns:a16="http://schemas.microsoft.com/office/drawing/2014/main" id="{6CB57505-2ABE-6446-A5A8-561C60C2C6F8}"/>
              </a:ext>
            </a:extLst>
          </p:cNvPr>
          <p:cNvSpPr>
            <a:spLocks noGrp="1"/>
          </p:cNvSpPr>
          <p:nvPr>
            <p:ph type="body" sz="quarter" idx="13" hasCustomPrompt="1"/>
          </p:nvPr>
        </p:nvSpPr>
        <p:spPr>
          <a:xfrm>
            <a:off x="1076031" y="6294294"/>
            <a:ext cx="5019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Click and insert date</a:t>
            </a:r>
          </a:p>
        </p:txBody>
      </p:sp>
      <p:sp>
        <p:nvSpPr>
          <p:cNvPr id="2" name="Tijdelijke aanduiding voor tekst 27">
            <a:extLst>
              <a:ext uri="{FF2B5EF4-FFF2-40B4-BE49-F238E27FC236}">
                <a16:creationId xmlns:a16="http://schemas.microsoft.com/office/drawing/2014/main" id="{9FC26B3B-7856-3E54-1D7E-B2523E15AEC3}"/>
              </a:ext>
            </a:extLst>
          </p:cNvPr>
          <p:cNvSpPr>
            <a:spLocks noGrp="1"/>
          </p:cNvSpPr>
          <p:nvPr>
            <p:ph type="body" sz="quarter" idx="14" hasCustomPrompt="1"/>
          </p:nvPr>
        </p:nvSpPr>
        <p:spPr>
          <a:xfrm>
            <a:off x="1084415" y="5969116"/>
            <a:ext cx="5011585"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Click </a:t>
            </a:r>
            <a:r>
              <a:rPr lang="nl-NL" err="1"/>
              <a:t>and</a:t>
            </a:r>
            <a:r>
              <a:rPr lang="nl-NL"/>
              <a:t> </a:t>
            </a:r>
            <a:r>
              <a:rPr lang="nl-NL" err="1"/>
              <a:t>insert</a:t>
            </a:r>
            <a:r>
              <a:rPr lang="nl-NL"/>
              <a:t> presentator | </a:t>
            </a:r>
            <a:r>
              <a:rPr lang="nl-NL" err="1"/>
              <a:t>title</a:t>
            </a:r>
            <a:r>
              <a:rPr lang="nl-NL"/>
              <a:t> event</a:t>
            </a:r>
          </a:p>
        </p:txBody>
      </p:sp>
      <p:grpSp>
        <p:nvGrpSpPr>
          <p:cNvPr id="16" name="Groep 15">
            <a:extLst>
              <a:ext uri="{FF2B5EF4-FFF2-40B4-BE49-F238E27FC236}">
                <a16:creationId xmlns:a16="http://schemas.microsoft.com/office/drawing/2014/main" id="{395759FA-6C7A-4B59-C97A-F4CC5E3A2ADF}"/>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FE899860-8DFF-F863-781C-6363B4D2F34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9B630C27-0987-AE8D-C035-70C9830B1A47}"/>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BB6C7CFB-58AD-63BE-8864-61E3F259549C}"/>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1" name="Graphic 20">
              <a:extLst>
                <a:ext uri="{FF2B5EF4-FFF2-40B4-BE49-F238E27FC236}">
                  <a16:creationId xmlns:a16="http://schemas.microsoft.com/office/drawing/2014/main" id="{75B559DF-DDEC-1469-2B8E-B4941168E010}"/>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2" name="Tijdelijke aanduiding voor dianummer 5">
            <a:extLst>
              <a:ext uri="{FF2B5EF4-FFF2-40B4-BE49-F238E27FC236}">
                <a16:creationId xmlns:a16="http://schemas.microsoft.com/office/drawing/2014/main" id="{E7952172-1DD9-EED0-12D2-D5595DE153B6}"/>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2955505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 Title - Training-Academy">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2665121"/>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title</a:t>
            </a:r>
            <a:endParaRPr lang="nl-NL"/>
          </a:p>
        </p:txBody>
      </p:sp>
      <p:sp>
        <p:nvSpPr>
          <p:cNvPr id="13" name="Tijdelijke aanduiding voor tekst 9">
            <a:extLst>
              <a:ext uri="{FF2B5EF4-FFF2-40B4-BE49-F238E27FC236}">
                <a16:creationId xmlns:a16="http://schemas.microsoft.com/office/drawing/2014/main" id="{5E366D4A-CC0B-2DE9-FB3F-C57966070B9E}"/>
              </a:ext>
            </a:extLst>
          </p:cNvPr>
          <p:cNvSpPr>
            <a:spLocks noGrp="1"/>
          </p:cNvSpPr>
          <p:nvPr>
            <p:ph type="body" sz="quarter" idx="12" hasCustomPrompt="1"/>
          </p:nvPr>
        </p:nvSpPr>
        <p:spPr>
          <a:xfrm>
            <a:off x="1055688" y="4193869"/>
            <a:ext cx="6030262" cy="1315202"/>
          </a:xfrm>
          <a:prstGeom prst="rect">
            <a:avLst/>
          </a:prstGeom>
        </p:spPr>
        <p:txBody>
          <a:bodyPr wrap="square" lIns="0" tIns="0" rIns="0" anchor="t" anchorCtr="0">
            <a:noAutofit/>
          </a:bodyPr>
          <a:lstStyle>
            <a:lvl1pPr marL="0" indent="0">
              <a:buNone/>
              <a:defRPr sz="2500" b="0">
                <a:solidFill>
                  <a:schemeClr val="accent2"/>
                </a:solidFill>
                <a:latin typeface="+mn-lt"/>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subtitle</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sp>
        <p:nvSpPr>
          <p:cNvPr id="489" name="Tijdelijke aanduiding voor tekst 27">
            <a:extLst>
              <a:ext uri="{FF2B5EF4-FFF2-40B4-BE49-F238E27FC236}">
                <a16:creationId xmlns:a16="http://schemas.microsoft.com/office/drawing/2014/main" id="{6CB57505-2ABE-6446-A5A8-561C60C2C6F8}"/>
              </a:ext>
            </a:extLst>
          </p:cNvPr>
          <p:cNvSpPr>
            <a:spLocks noGrp="1"/>
          </p:cNvSpPr>
          <p:nvPr>
            <p:ph type="body" sz="quarter" idx="13" hasCustomPrompt="1"/>
          </p:nvPr>
        </p:nvSpPr>
        <p:spPr>
          <a:xfrm>
            <a:off x="1076031" y="6294294"/>
            <a:ext cx="5019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Click and insert date</a:t>
            </a:r>
          </a:p>
        </p:txBody>
      </p:sp>
      <p:sp>
        <p:nvSpPr>
          <p:cNvPr id="2" name="Tijdelijke aanduiding voor tekst 27">
            <a:extLst>
              <a:ext uri="{FF2B5EF4-FFF2-40B4-BE49-F238E27FC236}">
                <a16:creationId xmlns:a16="http://schemas.microsoft.com/office/drawing/2014/main" id="{9FC26B3B-7856-3E54-1D7E-B2523E15AEC3}"/>
              </a:ext>
            </a:extLst>
          </p:cNvPr>
          <p:cNvSpPr>
            <a:spLocks noGrp="1"/>
          </p:cNvSpPr>
          <p:nvPr>
            <p:ph type="body" sz="quarter" idx="14" hasCustomPrompt="1"/>
          </p:nvPr>
        </p:nvSpPr>
        <p:spPr>
          <a:xfrm>
            <a:off x="1084415" y="5969116"/>
            <a:ext cx="5011585"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Click </a:t>
            </a:r>
            <a:r>
              <a:rPr lang="nl-NL" err="1"/>
              <a:t>and</a:t>
            </a:r>
            <a:r>
              <a:rPr lang="nl-NL"/>
              <a:t> </a:t>
            </a:r>
            <a:r>
              <a:rPr lang="nl-NL" err="1"/>
              <a:t>insert</a:t>
            </a:r>
            <a:r>
              <a:rPr lang="nl-NL"/>
              <a:t> presentator | </a:t>
            </a:r>
            <a:r>
              <a:rPr lang="nl-NL" err="1"/>
              <a:t>title</a:t>
            </a:r>
            <a:r>
              <a:rPr lang="nl-NL"/>
              <a:t> event</a:t>
            </a:r>
          </a:p>
        </p:txBody>
      </p:sp>
      <p:grpSp>
        <p:nvGrpSpPr>
          <p:cNvPr id="16" name="Groep 15">
            <a:extLst>
              <a:ext uri="{FF2B5EF4-FFF2-40B4-BE49-F238E27FC236}">
                <a16:creationId xmlns:a16="http://schemas.microsoft.com/office/drawing/2014/main" id="{8527A80C-6080-645C-3B34-335EC3F2F506}"/>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E0FFDC7E-5E99-E9DE-2653-9F75C2CA4A19}"/>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094C7B21-89A8-86DB-4354-ADCA64746B17}"/>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D53839BE-AA6A-97F2-BADB-2F77DF75421E}"/>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1" name="Graphic 20">
              <a:extLst>
                <a:ext uri="{FF2B5EF4-FFF2-40B4-BE49-F238E27FC236}">
                  <a16:creationId xmlns:a16="http://schemas.microsoft.com/office/drawing/2014/main" id="{FC63E880-B9EA-D596-6B23-A4003A4DC42F}"/>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2" name="Tijdelijke aanduiding voor dianummer 5">
            <a:extLst>
              <a:ext uri="{FF2B5EF4-FFF2-40B4-BE49-F238E27FC236}">
                <a16:creationId xmlns:a16="http://schemas.microsoft.com/office/drawing/2014/main" id="{77FD2A79-FDCF-DCFF-B9D4-EF17EC597E13}"/>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4255352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 Title - Dutch Data Prize">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a:alphaModFix amt="25000"/>
            <a:extLst>
              <a:ext uri="{96DAC541-7B7A-43D3-8B79-37D633B846F1}">
                <asvg:svgBlip xmlns:asvg="http://schemas.microsoft.com/office/drawing/2016/SVG/main" r:embed="rId2"/>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5805000"/>
            <a:ext cx="7338060" cy="1053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5477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000" y="154214"/>
            <a:ext cx="2880000" cy="899216"/>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2665121"/>
          </a:xfrm>
          <a:prstGeom prst="rect">
            <a:avLst/>
          </a:prstGeom>
        </p:spPr>
        <p:txBody>
          <a:bodyPr lIns="0" tIns="0" rIns="0" bIns="0" anchor="b" anchorCtr="0">
            <a:normAutofit/>
          </a:bodyPr>
          <a:lstStyle>
            <a:lvl1pPr marL="0" indent="0">
              <a:lnSpc>
                <a:spcPct val="90000"/>
              </a:lnSpc>
              <a:spcBef>
                <a:spcPts val="0"/>
              </a:spcBef>
              <a:buNone/>
              <a:defRPr sz="10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title</a:t>
            </a:r>
            <a:endParaRPr lang="nl-NL"/>
          </a:p>
        </p:txBody>
      </p:sp>
      <p:sp>
        <p:nvSpPr>
          <p:cNvPr id="13" name="Tijdelijke aanduiding voor tekst 9">
            <a:extLst>
              <a:ext uri="{FF2B5EF4-FFF2-40B4-BE49-F238E27FC236}">
                <a16:creationId xmlns:a16="http://schemas.microsoft.com/office/drawing/2014/main" id="{5E366D4A-CC0B-2DE9-FB3F-C57966070B9E}"/>
              </a:ext>
            </a:extLst>
          </p:cNvPr>
          <p:cNvSpPr>
            <a:spLocks noGrp="1"/>
          </p:cNvSpPr>
          <p:nvPr>
            <p:ph type="body" sz="quarter" idx="12" hasCustomPrompt="1"/>
          </p:nvPr>
        </p:nvSpPr>
        <p:spPr>
          <a:xfrm>
            <a:off x="1055688" y="4193869"/>
            <a:ext cx="6030262" cy="1315202"/>
          </a:xfrm>
          <a:prstGeom prst="rect">
            <a:avLst/>
          </a:prstGeom>
        </p:spPr>
        <p:txBody>
          <a:bodyPr wrap="square" lIns="0" tIns="0" rIns="0" anchor="t" anchorCtr="0">
            <a:noAutofit/>
          </a:bodyPr>
          <a:lstStyle>
            <a:lvl1pPr marL="0" indent="0">
              <a:buNone/>
              <a:defRPr sz="2500" b="0">
                <a:solidFill>
                  <a:schemeClr val="accent2"/>
                </a:solidFill>
                <a:latin typeface="+mn-lt"/>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Click </a:t>
            </a:r>
            <a:r>
              <a:rPr lang="nl-NL" err="1"/>
              <a:t>and</a:t>
            </a:r>
            <a:r>
              <a:rPr lang="nl-NL"/>
              <a:t> </a:t>
            </a:r>
            <a:r>
              <a:rPr lang="nl-NL" err="1"/>
              <a:t>insert</a:t>
            </a:r>
            <a:r>
              <a:rPr lang="nl-NL"/>
              <a:t> </a:t>
            </a:r>
            <a:r>
              <a:rPr lang="nl-NL" err="1"/>
              <a:t>subtitle</a:t>
            </a:r>
            <a:endParaRPr lang="nl-NL"/>
          </a:p>
        </p:txBody>
      </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7605030" y="1512840"/>
            <a:ext cx="4320000" cy="4320000"/>
          </a:xfrm>
          <a:prstGeom prst="rect">
            <a:avLst/>
          </a:prstGeom>
        </p:spPr>
      </p:pic>
      <p:sp>
        <p:nvSpPr>
          <p:cNvPr id="489" name="Tijdelijke aanduiding voor tekst 27">
            <a:extLst>
              <a:ext uri="{FF2B5EF4-FFF2-40B4-BE49-F238E27FC236}">
                <a16:creationId xmlns:a16="http://schemas.microsoft.com/office/drawing/2014/main" id="{6CB57505-2ABE-6446-A5A8-561C60C2C6F8}"/>
              </a:ext>
            </a:extLst>
          </p:cNvPr>
          <p:cNvSpPr>
            <a:spLocks noGrp="1"/>
          </p:cNvSpPr>
          <p:nvPr>
            <p:ph type="body" sz="quarter" idx="13" hasCustomPrompt="1"/>
          </p:nvPr>
        </p:nvSpPr>
        <p:spPr>
          <a:xfrm>
            <a:off x="1076031" y="6294294"/>
            <a:ext cx="5019969"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Click and insert date</a:t>
            </a:r>
          </a:p>
        </p:txBody>
      </p:sp>
      <p:sp>
        <p:nvSpPr>
          <p:cNvPr id="2" name="Tijdelijke aanduiding voor tekst 27">
            <a:extLst>
              <a:ext uri="{FF2B5EF4-FFF2-40B4-BE49-F238E27FC236}">
                <a16:creationId xmlns:a16="http://schemas.microsoft.com/office/drawing/2014/main" id="{9FC26B3B-7856-3E54-1D7E-B2523E15AEC3}"/>
              </a:ext>
            </a:extLst>
          </p:cNvPr>
          <p:cNvSpPr>
            <a:spLocks noGrp="1"/>
          </p:cNvSpPr>
          <p:nvPr>
            <p:ph type="body" sz="quarter" idx="14" hasCustomPrompt="1"/>
          </p:nvPr>
        </p:nvSpPr>
        <p:spPr>
          <a:xfrm>
            <a:off x="1084415" y="5969116"/>
            <a:ext cx="5011585" cy="238527"/>
          </a:xfrm>
          <a:prstGeom prst="rect">
            <a:avLst/>
          </a:prstGeom>
        </p:spPr>
        <p:txBody>
          <a:bodyPr wrap="square"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Click </a:t>
            </a:r>
            <a:r>
              <a:rPr lang="nl-NL" err="1"/>
              <a:t>and</a:t>
            </a:r>
            <a:r>
              <a:rPr lang="nl-NL"/>
              <a:t> </a:t>
            </a:r>
            <a:r>
              <a:rPr lang="nl-NL" err="1"/>
              <a:t>insert</a:t>
            </a:r>
            <a:r>
              <a:rPr lang="nl-NL"/>
              <a:t> presentator | </a:t>
            </a:r>
            <a:r>
              <a:rPr lang="nl-NL" err="1"/>
              <a:t>title</a:t>
            </a:r>
            <a:r>
              <a:rPr lang="nl-NL"/>
              <a:t> event</a:t>
            </a:r>
          </a:p>
        </p:txBody>
      </p:sp>
      <p:grpSp>
        <p:nvGrpSpPr>
          <p:cNvPr id="16" name="Groep 15">
            <a:extLst>
              <a:ext uri="{FF2B5EF4-FFF2-40B4-BE49-F238E27FC236}">
                <a16:creationId xmlns:a16="http://schemas.microsoft.com/office/drawing/2014/main" id="{7E6E2C30-0D76-46F1-1FD4-1A010236745E}"/>
              </a:ext>
            </a:extLst>
          </p:cNvPr>
          <p:cNvGrpSpPr>
            <a:grpSpLocks noChangeAspect="1"/>
          </p:cNvGrpSpPr>
          <p:nvPr userDrawn="1"/>
        </p:nvGrpSpPr>
        <p:grpSpPr>
          <a:xfrm>
            <a:off x="7605030" y="6247412"/>
            <a:ext cx="4320000" cy="451556"/>
            <a:chOff x="8048513" y="6276178"/>
            <a:chExt cx="3390547" cy="354403"/>
          </a:xfrm>
        </p:grpSpPr>
        <p:pic>
          <p:nvPicPr>
            <p:cNvPr id="17" name="Graphic 16">
              <a:extLst>
                <a:ext uri="{FF2B5EF4-FFF2-40B4-BE49-F238E27FC236}">
                  <a16:creationId xmlns:a16="http://schemas.microsoft.com/office/drawing/2014/main" id="{ABA8D2AC-A9C7-0393-B324-9F3E986AE4A8}"/>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8048513" y="6276178"/>
              <a:ext cx="1008000" cy="302401"/>
            </a:xfrm>
            <a:prstGeom prst="rect">
              <a:avLst/>
            </a:prstGeom>
          </p:spPr>
        </p:pic>
        <p:pic>
          <p:nvPicPr>
            <p:cNvPr id="18" name="Graphic 17">
              <a:extLst>
                <a:ext uri="{FF2B5EF4-FFF2-40B4-BE49-F238E27FC236}">
                  <a16:creationId xmlns:a16="http://schemas.microsoft.com/office/drawing/2014/main" id="{D9E000E2-92DE-4E6D-1675-D966B21DAE23}"/>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9197233" y="6365144"/>
              <a:ext cx="507049" cy="126000"/>
            </a:xfrm>
            <a:prstGeom prst="rect">
              <a:avLst/>
            </a:prstGeom>
          </p:spPr>
        </p:pic>
        <p:pic>
          <p:nvPicPr>
            <p:cNvPr id="20" name="Graphic 19">
              <a:extLst>
                <a:ext uri="{FF2B5EF4-FFF2-40B4-BE49-F238E27FC236}">
                  <a16:creationId xmlns:a16="http://schemas.microsoft.com/office/drawing/2014/main" id="{EDF346D6-E728-821F-7318-003BA01CADF2}"/>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910301" y="6342581"/>
              <a:ext cx="553844" cy="288000"/>
            </a:xfrm>
            <a:prstGeom prst="rect">
              <a:avLst/>
            </a:prstGeom>
          </p:spPr>
        </p:pic>
        <p:pic>
          <p:nvPicPr>
            <p:cNvPr id="21" name="Graphic 20">
              <a:extLst>
                <a:ext uri="{FF2B5EF4-FFF2-40B4-BE49-F238E27FC236}">
                  <a16:creationId xmlns:a16="http://schemas.microsoft.com/office/drawing/2014/main" id="{BC0D0C3F-9EE0-2332-91D1-95551DD9C37C}"/>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10540690" y="6316216"/>
              <a:ext cx="898370" cy="234000"/>
            </a:xfrm>
            <a:prstGeom prst="rect">
              <a:avLst/>
            </a:prstGeom>
          </p:spPr>
        </p:pic>
      </p:grpSp>
      <p:sp>
        <p:nvSpPr>
          <p:cNvPr id="22" name="Tijdelijke aanduiding voor dianummer 5">
            <a:extLst>
              <a:ext uri="{FF2B5EF4-FFF2-40B4-BE49-F238E27FC236}">
                <a16:creationId xmlns:a16="http://schemas.microsoft.com/office/drawing/2014/main" id="{D7A860AA-2255-DF7D-3854-EEAD7FCA25F1}"/>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1516223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 Header en text">
    <p:spTree>
      <p:nvGrpSpPr>
        <p:cNvPr id="1" name=""/>
        <p:cNvGrpSpPr/>
        <p:nvPr/>
      </p:nvGrpSpPr>
      <p:grpSpPr>
        <a:xfrm>
          <a:off x="0" y="0"/>
          <a:ext cx="0" cy="0"/>
          <a:chOff x="0" y="0"/>
          <a:chExt cx="0" cy="0"/>
        </a:xfrm>
      </p:grpSpPr>
      <p:sp>
        <p:nvSpPr>
          <p:cNvPr id="12" name="Tijdelijke aanduiding voor tekst 11">
            <a:extLst>
              <a:ext uri="{FF2B5EF4-FFF2-40B4-BE49-F238E27FC236}">
                <a16:creationId xmlns:a16="http://schemas.microsoft.com/office/drawing/2014/main" id="{D7577B9F-D9D1-B6F4-9CB2-56C9EB47EE0F}"/>
              </a:ext>
            </a:extLst>
          </p:cNvPr>
          <p:cNvSpPr>
            <a:spLocks noGrp="1"/>
          </p:cNvSpPr>
          <p:nvPr>
            <p:ph type="body" sz="quarter" idx="10" hasCustomPrompt="1"/>
          </p:nvPr>
        </p:nvSpPr>
        <p:spPr>
          <a:xfrm>
            <a:off x="1064238" y="728663"/>
            <a:ext cx="10072075" cy="1062990"/>
          </a:xfrm>
          <a:prstGeom prst="rect">
            <a:avLst/>
          </a:prstGeom>
        </p:spPr>
        <p:txBody>
          <a:bodyPr lIns="0" tIns="0" rIns="0" bIns="0">
            <a:normAutofit/>
          </a:bodyPr>
          <a:lstStyle>
            <a:lvl1pPr marL="0" indent="0">
              <a:lnSpc>
                <a:spcPct val="80000"/>
              </a:lnSpc>
              <a:buNone/>
              <a:defRPr sz="8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nl-NL"/>
              <a:t>Click </a:t>
            </a:r>
            <a:r>
              <a:rPr lang="nl-NL" err="1"/>
              <a:t>and</a:t>
            </a:r>
            <a:r>
              <a:rPr lang="nl-NL"/>
              <a:t> </a:t>
            </a:r>
            <a:r>
              <a:rPr lang="nl-NL" err="1"/>
              <a:t>insert</a:t>
            </a:r>
            <a:r>
              <a:rPr lang="nl-NL"/>
              <a:t> header</a:t>
            </a:r>
          </a:p>
        </p:txBody>
      </p:sp>
      <p:sp>
        <p:nvSpPr>
          <p:cNvPr id="14" name="Tijdelijke aanduiding voor tekst 13">
            <a:extLst>
              <a:ext uri="{FF2B5EF4-FFF2-40B4-BE49-F238E27FC236}">
                <a16:creationId xmlns:a16="http://schemas.microsoft.com/office/drawing/2014/main" id="{29BB8F82-4B78-C08D-F64C-AB9A51379CFD}"/>
              </a:ext>
            </a:extLst>
          </p:cNvPr>
          <p:cNvSpPr>
            <a:spLocks noGrp="1"/>
          </p:cNvSpPr>
          <p:nvPr>
            <p:ph type="body" sz="quarter" idx="11" hasCustomPrompt="1"/>
          </p:nvPr>
        </p:nvSpPr>
        <p:spPr>
          <a:xfrm>
            <a:off x="1064238" y="2003267"/>
            <a:ext cx="10072075" cy="3978433"/>
          </a:xfrm>
          <a:prstGeom prst="rect">
            <a:avLst/>
          </a:prstGeom>
        </p:spPr>
        <p:txBody>
          <a:bodyPr lIns="0" tIns="0" rIns="0" bIns="0"/>
          <a:lstStyle>
            <a:lvl1pPr marL="0" indent="0">
              <a:lnSpc>
                <a:spcPct val="130000"/>
              </a:lnSpc>
              <a:spcBef>
                <a:spcPts val="0"/>
              </a:spcBef>
              <a:spcAft>
                <a:spcPts val="2500"/>
              </a:spcAft>
              <a:buNone/>
              <a:defRPr sz="25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US"/>
              <a:t>Click and insert plain text: the entire page. Possibly interspersed with bold text.</a:t>
            </a:r>
            <a:endParaRPr lang="nl-NL"/>
          </a:p>
        </p:txBody>
      </p:sp>
      <p:pic>
        <p:nvPicPr>
          <p:cNvPr id="7" name="Graphic 6">
            <a:extLst>
              <a:ext uri="{FF2B5EF4-FFF2-40B4-BE49-F238E27FC236}">
                <a16:creationId xmlns:a16="http://schemas.microsoft.com/office/drawing/2014/main" id="{A77B3C64-9266-882B-3F77-EB041A7226E1}"/>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8" name="Graphic 7">
            <a:extLst>
              <a:ext uri="{FF2B5EF4-FFF2-40B4-BE49-F238E27FC236}">
                <a16:creationId xmlns:a16="http://schemas.microsoft.com/office/drawing/2014/main" id="{703F88D6-34B0-9102-76C8-41570737D04D}"/>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17" name="Tijdelijke aanduiding voor dianummer 5">
            <a:extLst>
              <a:ext uri="{FF2B5EF4-FFF2-40B4-BE49-F238E27FC236}">
                <a16:creationId xmlns:a16="http://schemas.microsoft.com/office/drawing/2014/main" id="{142B0C8F-D478-ED4F-DF58-F4A10FBC3B32}"/>
              </a:ext>
            </a:extLst>
          </p:cNvPr>
          <p:cNvSpPr>
            <a:spLocks noGrp="1"/>
          </p:cNvSpPr>
          <p:nvPr>
            <p:ph type="sldNum" sz="quarter" idx="4"/>
          </p:nvPr>
        </p:nvSpPr>
        <p:spPr>
          <a:xfrm>
            <a:off x="11850814" y="119807"/>
            <a:ext cx="341186" cy="182224"/>
          </a:xfrm>
          <a:prstGeom prst="rect">
            <a:avLst/>
          </a:prstGeom>
          <a:solidFill>
            <a:schemeClr val="accent2"/>
          </a:solidFill>
        </p:spPr>
        <p:txBody>
          <a:bodyPr lIns="0" tIns="0" rIns="0" bIns="0" anchor="ctr" anchorCtr="0"/>
          <a:lstStyle>
            <a:lvl1pPr algn="ctr">
              <a:defRPr sz="1000">
                <a:solidFill>
                  <a:schemeClr val="bg1"/>
                </a:solidFill>
              </a:defRPr>
            </a:lvl1pPr>
          </a:lstStyle>
          <a:p>
            <a:fld id="{C2A68A4F-299F-4409-B3AA-1E8B316E5997}" type="slidenum">
              <a:rPr lang="nl-NL" smtClean="0"/>
              <a:pPr/>
              <a:t>‹#›</a:t>
            </a:fld>
            <a:endParaRPr lang="nl-NL" sz="1000"/>
          </a:p>
        </p:txBody>
      </p:sp>
    </p:spTree>
    <p:extLst>
      <p:ext uri="{BB962C8B-B14F-4D97-AF65-F5344CB8AC3E}">
        <p14:creationId xmlns:p14="http://schemas.microsoft.com/office/powerpoint/2010/main" val="2320901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 Header, txt and bullets">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4F2D290-4B4D-E8BE-EDA9-758A71086C50}"/>
              </a:ext>
            </a:extLst>
          </p:cNvPr>
          <p:cNvPicPr>
            <a:picLocks noChangeAspect="1"/>
          </p:cNvPicPr>
          <p:nvPr userDrawn="1"/>
        </p:nvPicPr>
        <p:blipFill>
          <a:blip>
            <a:extLst>
              <a:ext uri="{96DAC541-7B7A-43D3-8B79-37D633B846F1}">
                <asvg:svgBlip xmlns:asvg="http://schemas.microsoft.com/office/drawing/2016/SVG/main" r:embed="rId2"/>
              </a:ext>
            </a:extLst>
          </a:blip>
          <a:srcRect t="4462" r="8564" b="84288"/>
          <a:stretch>
            <a:fillRect/>
          </a:stretch>
        </p:blipFill>
        <p:spPr>
          <a:xfrm>
            <a:off x="1044045" y="6086475"/>
            <a:ext cx="11147955" cy="771525"/>
          </a:xfrm>
          <a:prstGeom prst="rect">
            <a:avLst/>
          </a:prstGeom>
        </p:spPr>
      </p:pic>
      <p:sp>
        <p:nvSpPr>
          <p:cNvPr id="12" name="Tijdelijke aanduiding voor tekst 11">
            <a:extLst>
              <a:ext uri="{FF2B5EF4-FFF2-40B4-BE49-F238E27FC236}">
                <a16:creationId xmlns:a16="http://schemas.microsoft.com/office/drawing/2014/main" id="{D7577B9F-D9D1-B6F4-9CB2-56C9EB47EE0F}"/>
              </a:ext>
            </a:extLst>
          </p:cNvPr>
          <p:cNvSpPr>
            <a:spLocks noGrp="1"/>
          </p:cNvSpPr>
          <p:nvPr>
            <p:ph type="body" sz="quarter" idx="10" hasCustomPrompt="1"/>
          </p:nvPr>
        </p:nvSpPr>
        <p:spPr>
          <a:xfrm>
            <a:off x="1055688" y="728663"/>
            <a:ext cx="10080000" cy="659766"/>
          </a:xfrm>
          <a:prstGeom prst="rect">
            <a:avLst/>
          </a:prstGeom>
        </p:spPr>
        <p:txBody>
          <a:bodyPr lIns="0" tIns="0" rIns="0" bIns="0">
            <a:normAutofit/>
          </a:bodyPr>
          <a:lstStyle>
            <a:lvl1pPr marL="0" indent="0">
              <a:lnSpc>
                <a:spcPct val="80000"/>
              </a:lnSpc>
              <a:spcBef>
                <a:spcPts val="0"/>
              </a:spcBef>
              <a:buNone/>
              <a:defRPr sz="5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en-GB" noProof="0"/>
              <a:t>Click and insert header</a:t>
            </a:r>
          </a:p>
        </p:txBody>
      </p:sp>
      <p:sp>
        <p:nvSpPr>
          <p:cNvPr id="14" name="Tijdelijke aanduiding voor tekst 13">
            <a:extLst>
              <a:ext uri="{FF2B5EF4-FFF2-40B4-BE49-F238E27FC236}">
                <a16:creationId xmlns:a16="http://schemas.microsoft.com/office/drawing/2014/main" id="{29BB8F82-4B78-C08D-F64C-AB9A51379CFD}"/>
              </a:ext>
            </a:extLst>
          </p:cNvPr>
          <p:cNvSpPr>
            <a:spLocks noGrp="1"/>
          </p:cNvSpPr>
          <p:nvPr>
            <p:ph type="body" sz="quarter" idx="11" hasCustomPrompt="1"/>
          </p:nvPr>
        </p:nvSpPr>
        <p:spPr>
          <a:xfrm>
            <a:off x="1063309" y="2346959"/>
            <a:ext cx="4536000" cy="3512040"/>
          </a:xfrm>
          <a:prstGeom prst="rect">
            <a:avLst/>
          </a:prstGeom>
        </p:spPr>
        <p:txBody>
          <a:bodyPr lIns="0" tIns="0" rIns="0"/>
          <a:lstStyle>
            <a:lvl1pPr marL="0" indent="0">
              <a:lnSpc>
                <a:spcPct val="150000"/>
              </a:lnSpc>
              <a:spcBef>
                <a:spcPts val="0"/>
              </a:spcBef>
              <a:spcAft>
                <a:spcPts val="2500"/>
              </a:spcAft>
              <a:buNone/>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plain text: the entire page. Possibly interspersed with bold text.</a:t>
            </a:r>
          </a:p>
        </p:txBody>
      </p:sp>
      <p:sp>
        <p:nvSpPr>
          <p:cNvPr id="2" name="Tijdelijke aanduiding voor tekst 13">
            <a:extLst>
              <a:ext uri="{FF2B5EF4-FFF2-40B4-BE49-F238E27FC236}">
                <a16:creationId xmlns:a16="http://schemas.microsoft.com/office/drawing/2014/main" id="{04EAFE43-F801-2910-A0A9-3060198CF1DE}"/>
              </a:ext>
            </a:extLst>
          </p:cNvPr>
          <p:cNvSpPr>
            <a:spLocks noGrp="1"/>
          </p:cNvSpPr>
          <p:nvPr>
            <p:ph type="body" sz="quarter" idx="12" hasCustomPrompt="1"/>
          </p:nvPr>
        </p:nvSpPr>
        <p:spPr>
          <a:xfrm>
            <a:off x="6592691" y="2346957"/>
            <a:ext cx="4536000" cy="3512041"/>
          </a:xfrm>
          <a:prstGeom prst="rect">
            <a:avLst/>
          </a:prstGeom>
        </p:spPr>
        <p:txBody>
          <a:bodyPr/>
          <a:lstStyle>
            <a:lvl1pPr marL="342900" indent="-342900">
              <a:lnSpc>
                <a:spcPct val="130000"/>
              </a:lnSpc>
              <a:spcBef>
                <a:spcPts val="0"/>
              </a:spcBef>
              <a:spcAft>
                <a:spcPts val="0"/>
              </a:spcAft>
              <a:buFont typeface="Wingdings 3" panose="05040102010807070707" pitchFamily="18" charset="2"/>
              <a:buChar char="}"/>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text. Backspace if no bullets are desired.</a:t>
            </a:r>
          </a:p>
          <a:p>
            <a:pPr lvl="0"/>
            <a:endParaRPr lang="en-GB" noProof="0"/>
          </a:p>
        </p:txBody>
      </p:sp>
      <p:sp>
        <p:nvSpPr>
          <p:cNvPr id="5" name="Tijdelijke aanduiding voor tekst 13">
            <a:extLst>
              <a:ext uri="{FF2B5EF4-FFF2-40B4-BE49-F238E27FC236}">
                <a16:creationId xmlns:a16="http://schemas.microsoft.com/office/drawing/2014/main" id="{963D4903-D516-3D45-5437-84B26C044CCF}"/>
              </a:ext>
            </a:extLst>
          </p:cNvPr>
          <p:cNvSpPr>
            <a:spLocks noGrp="1"/>
          </p:cNvSpPr>
          <p:nvPr>
            <p:ph type="body" sz="quarter" idx="13" hasCustomPrompt="1"/>
          </p:nvPr>
        </p:nvSpPr>
        <p:spPr>
          <a:xfrm>
            <a:off x="1055688" y="1761346"/>
            <a:ext cx="10080624" cy="358139"/>
          </a:xfrm>
          <a:prstGeom prst="rect">
            <a:avLst/>
          </a:prstGeom>
        </p:spPr>
        <p:txBody>
          <a:bodyPr lIns="0" tIns="0" rIns="0">
            <a:noAutofit/>
          </a:bodyPr>
          <a:lstStyle>
            <a:lvl1pPr marL="0" indent="0">
              <a:lnSpc>
                <a:spcPct val="100000"/>
              </a:lnSpc>
              <a:spcBef>
                <a:spcPts val="0"/>
              </a:spcBef>
              <a:spcAft>
                <a:spcPts val="0"/>
              </a:spcAft>
              <a:buNone/>
              <a:defRPr sz="25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sub header</a:t>
            </a:r>
          </a:p>
        </p:txBody>
      </p:sp>
      <p:cxnSp>
        <p:nvCxnSpPr>
          <p:cNvPr id="7" name="Rechte verbindingslijn 6">
            <a:extLst>
              <a:ext uri="{FF2B5EF4-FFF2-40B4-BE49-F238E27FC236}">
                <a16:creationId xmlns:a16="http://schemas.microsoft.com/office/drawing/2014/main" id="{66811D10-4B71-0E51-A8E3-405C12E84F70}"/>
              </a:ext>
            </a:extLst>
          </p:cNvPr>
          <p:cNvCxnSpPr>
            <a:cxnSpLocks/>
          </p:cNvCxnSpPr>
          <p:nvPr userDrawn="1"/>
        </p:nvCxnSpPr>
        <p:spPr>
          <a:xfrm>
            <a:off x="6096000" y="2346960"/>
            <a:ext cx="0" cy="35120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pic>
        <p:nvPicPr>
          <p:cNvPr id="9" name="Graphic 8">
            <a:extLst>
              <a:ext uri="{FF2B5EF4-FFF2-40B4-BE49-F238E27FC236}">
                <a16:creationId xmlns:a16="http://schemas.microsoft.com/office/drawing/2014/main" id="{781907EC-3C94-5065-5417-950D5A63E7D1}"/>
              </a:ext>
            </a:extLst>
          </p:cNvPr>
          <p:cNvPicPr>
            <a:picLocks noChangeAspect="1"/>
          </p:cNvPicPr>
          <p:nvPr userDrawn="1"/>
        </p:nvPicPr>
        <p:blipFill>
          <a:blip>
            <a:extLst>
              <a:ext uri="{96DAC541-7B7A-43D3-8B79-37D633B846F1}">
                <asvg:svgBlip xmlns:asvg="http://schemas.microsoft.com/office/drawing/2016/SVG/main" r:embed="rId3"/>
              </a:ext>
            </a:extLst>
          </a:blip>
          <a:srcRect r="42744"/>
          <a:stretch>
            <a:fillRect/>
          </a:stretch>
        </p:blipFill>
        <p:spPr>
          <a:xfrm>
            <a:off x="481516" y="6270156"/>
            <a:ext cx="561143" cy="306000"/>
          </a:xfrm>
          <a:prstGeom prst="rect">
            <a:avLst/>
          </a:prstGeom>
        </p:spPr>
      </p:pic>
      <p:sp>
        <p:nvSpPr>
          <p:cNvPr id="16" name="Tijdelijke aanduiding voor dianummer 5">
            <a:extLst>
              <a:ext uri="{FF2B5EF4-FFF2-40B4-BE49-F238E27FC236}">
                <a16:creationId xmlns:a16="http://schemas.microsoft.com/office/drawing/2014/main" id="{91261C16-EBBE-2288-7CE7-1512614853DC}"/>
              </a:ext>
            </a:extLst>
          </p:cNvPr>
          <p:cNvSpPr txBox="1">
            <a:spLocks/>
          </p:cNvSpPr>
          <p:nvPr userDrawn="1"/>
        </p:nvSpPr>
        <p:spPr>
          <a:xfrm>
            <a:off x="11850814" y="119807"/>
            <a:ext cx="341186" cy="182224"/>
          </a:xfrm>
          <a:prstGeom prst="rect">
            <a:avLst/>
          </a:prstGeom>
          <a:solidFill>
            <a:schemeClr val="accent2"/>
          </a:solidFill>
        </p:spPr>
        <p:txBody>
          <a:bodyPr lIns="0" tIns="0" rIns="0" bIns="0" anchor="ctr" anchorCtr="0"/>
          <a:lstStyle>
            <a:defPPr>
              <a:defRPr lang="nl-NL"/>
            </a:defPPr>
            <a:lvl1pPr marL="0" algn="ct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A68A4F-299F-4409-B3AA-1E8B316E5997}" type="slidenum">
              <a:rPr lang="nl-NL" smtClean="0"/>
              <a:pPr/>
              <a:t>‹#›</a:t>
            </a:fld>
            <a:endParaRPr lang="nl-NL"/>
          </a:p>
        </p:txBody>
      </p:sp>
    </p:spTree>
    <p:extLst>
      <p:ext uri="{BB962C8B-B14F-4D97-AF65-F5344CB8AC3E}">
        <p14:creationId xmlns:p14="http://schemas.microsoft.com/office/powerpoint/2010/main" val="1936216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2.2. Header, txt and bullets">
    <p:spTree>
      <p:nvGrpSpPr>
        <p:cNvPr id="1" name=""/>
        <p:cNvGrpSpPr/>
        <p:nvPr/>
      </p:nvGrpSpPr>
      <p:grpSpPr>
        <a:xfrm>
          <a:off x="0" y="0"/>
          <a:ext cx="0" cy="0"/>
          <a:chOff x="0" y="0"/>
          <a:chExt cx="0" cy="0"/>
        </a:xfrm>
      </p:grpSpPr>
      <p:sp>
        <p:nvSpPr>
          <p:cNvPr id="12" name="Tijdelijke aanduiding voor tekst 11">
            <a:extLst>
              <a:ext uri="{FF2B5EF4-FFF2-40B4-BE49-F238E27FC236}">
                <a16:creationId xmlns:a16="http://schemas.microsoft.com/office/drawing/2014/main" id="{D7577B9F-D9D1-B6F4-9CB2-56C9EB47EE0F}"/>
              </a:ext>
            </a:extLst>
          </p:cNvPr>
          <p:cNvSpPr>
            <a:spLocks noGrp="1"/>
          </p:cNvSpPr>
          <p:nvPr>
            <p:ph type="body" sz="quarter" idx="10" hasCustomPrompt="1"/>
          </p:nvPr>
        </p:nvSpPr>
        <p:spPr>
          <a:xfrm>
            <a:off x="1055688" y="728663"/>
            <a:ext cx="10080000" cy="659766"/>
          </a:xfrm>
          <a:prstGeom prst="rect">
            <a:avLst/>
          </a:prstGeom>
        </p:spPr>
        <p:txBody>
          <a:bodyPr lIns="0" tIns="0" rIns="0" bIns="0">
            <a:normAutofit/>
          </a:bodyPr>
          <a:lstStyle>
            <a:lvl1pPr marL="0" indent="0">
              <a:lnSpc>
                <a:spcPct val="80000"/>
              </a:lnSpc>
              <a:spcBef>
                <a:spcPts val="0"/>
              </a:spcBef>
              <a:buNone/>
              <a:defRPr sz="5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en-GB" noProof="0"/>
              <a:t>Click and insert header</a:t>
            </a:r>
          </a:p>
        </p:txBody>
      </p:sp>
      <p:sp>
        <p:nvSpPr>
          <p:cNvPr id="14" name="Tijdelijke aanduiding voor tekst 13">
            <a:extLst>
              <a:ext uri="{FF2B5EF4-FFF2-40B4-BE49-F238E27FC236}">
                <a16:creationId xmlns:a16="http://schemas.microsoft.com/office/drawing/2014/main" id="{29BB8F82-4B78-C08D-F64C-AB9A51379CFD}"/>
              </a:ext>
            </a:extLst>
          </p:cNvPr>
          <p:cNvSpPr>
            <a:spLocks noGrp="1"/>
          </p:cNvSpPr>
          <p:nvPr>
            <p:ph type="body" sz="quarter" idx="11" hasCustomPrompt="1"/>
          </p:nvPr>
        </p:nvSpPr>
        <p:spPr>
          <a:xfrm>
            <a:off x="1063309" y="1761348"/>
            <a:ext cx="4536000" cy="4097651"/>
          </a:xfrm>
          <a:prstGeom prst="rect">
            <a:avLst/>
          </a:prstGeom>
        </p:spPr>
        <p:txBody>
          <a:bodyPr lIns="0" tIns="0" rIns="0"/>
          <a:lstStyle>
            <a:lvl1pPr marL="0" indent="0">
              <a:lnSpc>
                <a:spcPct val="150000"/>
              </a:lnSpc>
              <a:spcBef>
                <a:spcPts val="0"/>
              </a:spcBef>
              <a:spcAft>
                <a:spcPts val="2500"/>
              </a:spcAft>
              <a:buNone/>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plain text: the entire page. Possibly interspersed with bold text.</a:t>
            </a:r>
          </a:p>
        </p:txBody>
      </p:sp>
      <p:sp>
        <p:nvSpPr>
          <p:cNvPr id="2" name="Tijdelijke aanduiding voor tekst 13">
            <a:extLst>
              <a:ext uri="{FF2B5EF4-FFF2-40B4-BE49-F238E27FC236}">
                <a16:creationId xmlns:a16="http://schemas.microsoft.com/office/drawing/2014/main" id="{04EAFE43-F801-2910-A0A9-3060198CF1DE}"/>
              </a:ext>
            </a:extLst>
          </p:cNvPr>
          <p:cNvSpPr>
            <a:spLocks noGrp="1"/>
          </p:cNvSpPr>
          <p:nvPr>
            <p:ph type="body" sz="quarter" idx="12" hasCustomPrompt="1"/>
          </p:nvPr>
        </p:nvSpPr>
        <p:spPr>
          <a:xfrm>
            <a:off x="6592691" y="1761347"/>
            <a:ext cx="4536000" cy="4097652"/>
          </a:xfrm>
          <a:prstGeom prst="rect">
            <a:avLst/>
          </a:prstGeom>
        </p:spPr>
        <p:txBody>
          <a:bodyPr/>
          <a:lstStyle>
            <a:lvl1pPr marL="342900" indent="-342900">
              <a:lnSpc>
                <a:spcPct val="130000"/>
              </a:lnSpc>
              <a:spcBef>
                <a:spcPts val="0"/>
              </a:spcBef>
              <a:spcAft>
                <a:spcPts val="0"/>
              </a:spcAft>
              <a:buFont typeface="Wingdings 3" panose="05040102010807070707" pitchFamily="18" charset="2"/>
              <a:buChar char="}"/>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text. Backspace if no bullets are desired.</a:t>
            </a:r>
          </a:p>
          <a:p>
            <a:pPr lvl="0"/>
            <a:endParaRPr lang="en-GB" noProof="0"/>
          </a:p>
        </p:txBody>
      </p:sp>
      <p:cxnSp>
        <p:nvCxnSpPr>
          <p:cNvPr id="7" name="Rechte verbindingslijn 6">
            <a:extLst>
              <a:ext uri="{FF2B5EF4-FFF2-40B4-BE49-F238E27FC236}">
                <a16:creationId xmlns:a16="http://schemas.microsoft.com/office/drawing/2014/main" id="{66811D10-4B71-0E51-A8E3-405C12E84F70}"/>
              </a:ext>
            </a:extLst>
          </p:cNvPr>
          <p:cNvCxnSpPr>
            <a:cxnSpLocks/>
          </p:cNvCxnSpPr>
          <p:nvPr userDrawn="1"/>
        </p:nvCxnSpPr>
        <p:spPr>
          <a:xfrm>
            <a:off x="6096000" y="1845000"/>
            <a:ext cx="0" cy="4014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pic>
        <p:nvPicPr>
          <p:cNvPr id="9" name="Graphic 8">
            <a:extLst>
              <a:ext uri="{FF2B5EF4-FFF2-40B4-BE49-F238E27FC236}">
                <a16:creationId xmlns:a16="http://schemas.microsoft.com/office/drawing/2014/main" id="{781907EC-3C94-5065-5417-950D5A63E7D1}"/>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10" name="Graphic 9">
            <a:extLst>
              <a:ext uri="{FF2B5EF4-FFF2-40B4-BE49-F238E27FC236}">
                <a16:creationId xmlns:a16="http://schemas.microsoft.com/office/drawing/2014/main" id="{24F2D290-4B4D-E8BE-EDA9-758A71086C50}"/>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6" name="Tijdelijke aanduiding voor dianummer 5">
            <a:extLst>
              <a:ext uri="{FF2B5EF4-FFF2-40B4-BE49-F238E27FC236}">
                <a16:creationId xmlns:a16="http://schemas.microsoft.com/office/drawing/2014/main" id="{4CC0F376-9C39-C118-F03E-8085D662B1C0}"/>
              </a:ext>
            </a:extLst>
          </p:cNvPr>
          <p:cNvSpPr txBox="1">
            <a:spLocks/>
          </p:cNvSpPr>
          <p:nvPr userDrawn="1"/>
        </p:nvSpPr>
        <p:spPr>
          <a:xfrm>
            <a:off x="11850814" y="119807"/>
            <a:ext cx="341186" cy="182224"/>
          </a:xfrm>
          <a:prstGeom prst="rect">
            <a:avLst/>
          </a:prstGeom>
          <a:solidFill>
            <a:schemeClr val="accent2"/>
          </a:solidFill>
        </p:spPr>
        <p:txBody>
          <a:bodyPr lIns="0" tIns="0" rIns="0" bIns="0" anchor="ctr" anchorCtr="0"/>
          <a:lstStyle>
            <a:defPPr>
              <a:defRPr lang="nl-NL"/>
            </a:defPPr>
            <a:lvl1pPr marL="0" algn="ct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A68A4F-299F-4409-B3AA-1E8B316E5997}" type="slidenum">
              <a:rPr lang="nl-NL" smtClean="0"/>
              <a:pPr/>
              <a:t>‹#›</a:t>
            </a:fld>
            <a:endParaRPr lang="nl-NL"/>
          </a:p>
        </p:txBody>
      </p:sp>
    </p:spTree>
    <p:extLst>
      <p:ext uri="{BB962C8B-B14F-4D97-AF65-F5344CB8AC3E}">
        <p14:creationId xmlns:p14="http://schemas.microsoft.com/office/powerpoint/2010/main" val="2596521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3. Header, txt and choise">
    <p:spTree>
      <p:nvGrpSpPr>
        <p:cNvPr id="1" name=""/>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8844EBC6-DCDF-601F-FFAD-C7654FB21D64}"/>
              </a:ext>
            </a:extLst>
          </p:cNvPr>
          <p:cNvSpPr>
            <a:spLocks noGrp="1"/>
          </p:cNvSpPr>
          <p:nvPr>
            <p:ph sz="quarter" idx="15" hasCustomPrompt="1"/>
          </p:nvPr>
        </p:nvSpPr>
        <p:spPr>
          <a:xfrm>
            <a:off x="6600313" y="737408"/>
            <a:ext cx="4536000" cy="5391930"/>
          </a:xfrm>
          <a:prstGeom prst="rect">
            <a:avLst/>
          </a:prstGeom>
        </p:spPr>
        <p:txBody>
          <a:bodyPr/>
          <a:lstStyle>
            <a:lvl1pPr marL="342900" indent="-342900">
              <a:lnSpc>
                <a:spcPct val="130000"/>
              </a:lnSpc>
              <a:buFont typeface="Wingdings 3" panose="05040102010807070707" pitchFamily="18" charset="2"/>
              <a:buChar char="}"/>
              <a:defRPr sz="2000"/>
            </a:lvl1pPr>
            <a:lvl2pPr marL="800100" indent="-342900">
              <a:lnSpc>
                <a:spcPct val="130000"/>
              </a:lnSpc>
              <a:buFont typeface="Wingdings 3" panose="05040102010807070707" pitchFamily="18" charset="2"/>
              <a:buChar char="}"/>
              <a:defRPr sz="2000"/>
            </a:lvl2pPr>
            <a:lvl3pPr marL="1257300" indent="-342900">
              <a:lnSpc>
                <a:spcPct val="130000"/>
              </a:lnSpc>
              <a:buFont typeface="Wingdings 3" panose="05040102010807070707" pitchFamily="18" charset="2"/>
              <a:buChar char="}"/>
              <a:defRPr sz="2000"/>
            </a:lvl3pPr>
            <a:lvl4pPr marL="1714500" indent="-342900">
              <a:lnSpc>
                <a:spcPct val="130000"/>
              </a:lnSpc>
              <a:buFont typeface="Wingdings 3" panose="05040102010807070707" pitchFamily="18" charset="2"/>
              <a:buChar char="}"/>
              <a:defRPr sz="2000"/>
            </a:lvl4pPr>
            <a:lvl5pPr marL="2171700" indent="-342900">
              <a:lnSpc>
                <a:spcPct val="130000"/>
              </a:lnSpc>
              <a:buFont typeface="Wingdings 3" panose="05040102010807070707" pitchFamily="18" charset="2"/>
              <a:buChar char="}"/>
              <a:defRPr sz="2000"/>
            </a:lvl5pPr>
          </a:lstStyle>
          <a:p>
            <a:pPr lvl="0"/>
            <a:r>
              <a:rPr lang="nl-NL" err="1"/>
              <a:t>text</a:t>
            </a:r>
            <a:endParaRPr lang="nl-NL"/>
          </a:p>
        </p:txBody>
      </p:sp>
      <p:sp>
        <p:nvSpPr>
          <p:cNvPr id="14" name="Tijdelijke aanduiding voor tekst 13">
            <a:extLst>
              <a:ext uri="{FF2B5EF4-FFF2-40B4-BE49-F238E27FC236}">
                <a16:creationId xmlns:a16="http://schemas.microsoft.com/office/drawing/2014/main" id="{29BB8F82-4B78-C08D-F64C-AB9A51379CFD}"/>
              </a:ext>
            </a:extLst>
          </p:cNvPr>
          <p:cNvSpPr>
            <a:spLocks noGrp="1"/>
          </p:cNvSpPr>
          <p:nvPr>
            <p:ph type="body" sz="quarter" idx="11" hasCustomPrompt="1"/>
          </p:nvPr>
        </p:nvSpPr>
        <p:spPr>
          <a:xfrm>
            <a:off x="1055687" y="2632311"/>
            <a:ext cx="4536000" cy="3497027"/>
          </a:xfrm>
          <a:prstGeom prst="rect">
            <a:avLst/>
          </a:prstGeom>
        </p:spPr>
        <p:txBody>
          <a:bodyPr lIns="0" tIns="0" rIns="0" bIns="0"/>
          <a:lstStyle>
            <a:lvl1pPr marL="0" indent="0">
              <a:lnSpc>
                <a:spcPct val="150000"/>
              </a:lnSpc>
              <a:spcBef>
                <a:spcPts val="0"/>
              </a:spcBef>
              <a:spcAft>
                <a:spcPts val="2500"/>
              </a:spcAft>
              <a:buNone/>
              <a:defRPr sz="20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US"/>
              <a:t>Plain text: the entire page. Possibly interspersed with bold text.</a:t>
            </a:r>
            <a:endParaRPr lang="nl-NL"/>
          </a:p>
        </p:txBody>
      </p:sp>
      <p:cxnSp>
        <p:nvCxnSpPr>
          <p:cNvPr id="7" name="Rechte verbindingslijn 6">
            <a:extLst>
              <a:ext uri="{FF2B5EF4-FFF2-40B4-BE49-F238E27FC236}">
                <a16:creationId xmlns:a16="http://schemas.microsoft.com/office/drawing/2014/main" id="{66811D10-4B71-0E51-A8E3-405C12E84F70}"/>
              </a:ext>
            </a:extLst>
          </p:cNvPr>
          <p:cNvCxnSpPr>
            <a:cxnSpLocks/>
          </p:cNvCxnSpPr>
          <p:nvPr userDrawn="1"/>
        </p:nvCxnSpPr>
        <p:spPr>
          <a:xfrm>
            <a:off x="6096000" y="736915"/>
            <a:ext cx="0" cy="539242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1" name="Tijdelijke aanduiding voor tekst 11">
            <a:extLst>
              <a:ext uri="{FF2B5EF4-FFF2-40B4-BE49-F238E27FC236}">
                <a16:creationId xmlns:a16="http://schemas.microsoft.com/office/drawing/2014/main" id="{6087747C-8AFD-FF4F-7F1C-645DBB66D9C4}"/>
              </a:ext>
            </a:extLst>
          </p:cNvPr>
          <p:cNvSpPr>
            <a:spLocks noGrp="1"/>
          </p:cNvSpPr>
          <p:nvPr>
            <p:ph type="body" sz="quarter" idx="10" hasCustomPrompt="1"/>
          </p:nvPr>
        </p:nvSpPr>
        <p:spPr>
          <a:xfrm>
            <a:off x="1055687" y="736915"/>
            <a:ext cx="4535998" cy="659766"/>
          </a:xfrm>
          <a:prstGeom prst="rect">
            <a:avLst/>
          </a:prstGeom>
        </p:spPr>
        <p:txBody>
          <a:bodyPr lIns="0" tIns="0" rIns="0" bIns="0">
            <a:normAutofit/>
          </a:bodyPr>
          <a:lstStyle>
            <a:lvl1pPr marL="0" indent="0">
              <a:lnSpc>
                <a:spcPct val="80000"/>
              </a:lnSpc>
              <a:spcBef>
                <a:spcPts val="0"/>
              </a:spcBef>
              <a:buNone/>
              <a:defRPr sz="5500">
                <a:solidFill>
                  <a:schemeClr val="accent2"/>
                </a:solidFill>
                <a:latin typeface="Bahnschrift Condensed" panose="020B0502040204020203" pitchFamily="34" charset="0"/>
              </a:defRPr>
            </a:lvl1pPr>
            <a:lvl2pPr marL="457200" indent="0">
              <a:buNone/>
              <a:defRPr>
                <a:latin typeface="Bahnschrift Condensed" panose="020B0502040204020203" pitchFamily="34" charset="0"/>
              </a:defRPr>
            </a:lvl2pPr>
            <a:lvl3pPr marL="914400" indent="0">
              <a:buNone/>
              <a:defRPr>
                <a:latin typeface="Bahnschrift Condensed" panose="020B0502040204020203" pitchFamily="34" charset="0"/>
              </a:defRPr>
            </a:lvl3pPr>
            <a:lvl4pPr marL="1371600" indent="0">
              <a:buNone/>
              <a:defRPr>
                <a:latin typeface="Bahnschrift Condensed" panose="020B0502040204020203" pitchFamily="34" charset="0"/>
              </a:defRPr>
            </a:lvl4pPr>
            <a:lvl5pPr marL="1828800" indent="0">
              <a:buNone/>
              <a:defRPr>
                <a:latin typeface="Bahnschrift Condensed" panose="020B0502040204020203" pitchFamily="34" charset="0"/>
              </a:defRPr>
            </a:lvl5pPr>
          </a:lstStyle>
          <a:p>
            <a:pPr lvl="0"/>
            <a:r>
              <a:rPr lang="nl-NL"/>
              <a:t>Click </a:t>
            </a:r>
            <a:r>
              <a:rPr lang="nl-NL" err="1"/>
              <a:t>for</a:t>
            </a:r>
            <a:r>
              <a:rPr lang="nl-NL"/>
              <a:t> header</a:t>
            </a:r>
          </a:p>
        </p:txBody>
      </p:sp>
      <p:sp>
        <p:nvSpPr>
          <p:cNvPr id="13" name="Tijdelijke aanduiding voor tekst 13">
            <a:extLst>
              <a:ext uri="{FF2B5EF4-FFF2-40B4-BE49-F238E27FC236}">
                <a16:creationId xmlns:a16="http://schemas.microsoft.com/office/drawing/2014/main" id="{AAB2194C-1604-5790-93B5-9DA4DF50AF56}"/>
              </a:ext>
            </a:extLst>
          </p:cNvPr>
          <p:cNvSpPr>
            <a:spLocks noGrp="1"/>
          </p:cNvSpPr>
          <p:nvPr>
            <p:ph type="body" sz="quarter" idx="13" hasCustomPrompt="1"/>
          </p:nvPr>
        </p:nvSpPr>
        <p:spPr>
          <a:xfrm>
            <a:off x="1055687" y="1761346"/>
            <a:ext cx="4536000" cy="358139"/>
          </a:xfrm>
          <a:prstGeom prst="rect">
            <a:avLst/>
          </a:prstGeom>
        </p:spPr>
        <p:txBody>
          <a:bodyPr lIns="0" tIns="0" rIns="0">
            <a:noAutofit/>
          </a:bodyPr>
          <a:lstStyle>
            <a:lvl1pPr marL="0" indent="0">
              <a:lnSpc>
                <a:spcPct val="100000"/>
              </a:lnSpc>
              <a:spcBef>
                <a:spcPts val="0"/>
              </a:spcBef>
              <a:spcAft>
                <a:spcPts val="0"/>
              </a:spcAft>
              <a:buNone/>
              <a:defRPr sz="2500">
                <a:solidFill>
                  <a:schemeClr val="accent2"/>
                </a:solidFill>
              </a:defRPr>
            </a:lvl1pPr>
            <a:lvl2pPr marL="457200" indent="0">
              <a:lnSpc>
                <a:spcPct val="100000"/>
              </a:lnSpc>
              <a:buNone/>
              <a:defRPr sz="2500"/>
            </a:lvl2pPr>
            <a:lvl3pPr marL="914400" indent="0">
              <a:lnSpc>
                <a:spcPct val="100000"/>
              </a:lnSpc>
              <a:buNone/>
              <a:defRPr sz="2500"/>
            </a:lvl3pPr>
            <a:lvl4pPr marL="1371600" indent="0">
              <a:lnSpc>
                <a:spcPct val="100000"/>
              </a:lnSpc>
              <a:buNone/>
              <a:defRPr sz="2500"/>
            </a:lvl4pPr>
            <a:lvl5pPr marL="1828800" indent="0">
              <a:lnSpc>
                <a:spcPct val="100000"/>
              </a:lnSpc>
              <a:buNone/>
              <a:defRPr sz="2500"/>
            </a:lvl5pPr>
          </a:lstStyle>
          <a:p>
            <a:pPr lvl="0"/>
            <a:r>
              <a:rPr lang="en-GB" noProof="0"/>
              <a:t>Click and insert sub header</a:t>
            </a:r>
          </a:p>
        </p:txBody>
      </p:sp>
      <p:pic>
        <p:nvPicPr>
          <p:cNvPr id="9" name="Graphic 8">
            <a:extLst>
              <a:ext uri="{FF2B5EF4-FFF2-40B4-BE49-F238E27FC236}">
                <a16:creationId xmlns:a16="http://schemas.microsoft.com/office/drawing/2014/main" id="{2F27E8DB-34BF-8811-7F56-ADCD90BB704C}"/>
              </a:ext>
            </a:extLst>
          </p:cNvPr>
          <p:cNvPicPr>
            <a:picLocks noChangeAspect="1"/>
          </p:cNvPicPr>
          <p:nvPr userDrawn="1"/>
        </p:nvPicPr>
        <p:blipFill>
          <a:blip>
            <a:extLst>
              <a:ext uri="{96DAC541-7B7A-43D3-8B79-37D633B846F1}">
                <asvg:svgBlip xmlns:asvg="http://schemas.microsoft.com/office/drawing/2016/SVG/main" r:embed="rId2"/>
              </a:ext>
            </a:extLst>
          </a:blip>
          <a:srcRect r="42744"/>
          <a:stretch>
            <a:fillRect/>
          </a:stretch>
        </p:blipFill>
        <p:spPr>
          <a:xfrm>
            <a:off x="481516" y="6270156"/>
            <a:ext cx="561143" cy="306000"/>
          </a:xfrm>
          <a:prstGeom prst="rect">
            <a:avLst/>
          </a:prstGeom>
        </p:spPr>
      </p:pic>
      <p:pic>
        <p:nvPicPr>
          <p:cNvPr id="12" name="Graphic 11">
            <a:extLst>
              <a:ext uri="{FF2B5EF4-FFF2-40B4-BE49-F238E27FC236}">
                <a16:creationId xmlns:a16="http://schemas.microsoft.com/office/drawing/2014/main" id="{1684BBED-7EBA-B95F-599B-D905DD64CA68}"/>
              </a:ext>
            </a:extLst>
          </p:cNvPr>
          <p:cNvPicPr>
            <a:picLocks noChangeAspect="1"/>
          </p:cNvPicPr>
          <p:nvPr userDrawn="1"/>
        </p:nvPicPr>
        <p:blipFill>
          <a:blip>
            <a:extLst>
              <a:ext uri="{96DAC541-7B7A-43D3-8B79-37D633B846F1}">
                <asvg:svgBlip xmlns:asvg="http://schemas.microsoft.com/office/drawing/2016/SVG/main" r:embed="rId3"/>
              </a:ext>
            </a:extLst>
          </a:blip>
          <a:srcRect t="4462" r="8564" b="84288"/>
          <a:stretch>
            <a:fillRect/>
          </a:stretch>
        </p:blipFill>
        <p:spPr>
          <a:xfrm>
            <a:off x="1044045" y="6086475"/>
            <a:ext cx="11147955" cy="771525"/>
          </a:xfrm>
          <a:prstGeom prst="rect">
            <a:avLst/>
          </a:prstGeom>
        </p:spPr>
      </p:pic>
      <p:sp>
        <p:nvSpPr>
          <p:cNvPr id="16" name="Tijdelijke aanduiding voor dianummer 5">
            <a:extLst>
              <a:ext uri="{FF2B5EF4-FFF2-40B4-BE49-F238E27FC236}">
                <a16:creationId xmlns:a16="http://schemas.microsoft.com/office/drawing/2014/main" id="{9D49C39C-5ABC-2A79-FF90-66817E055377}"/>
              </a:ext>
            </a:extLst>
          </p:cNvPr>
          <p:cNvSpPr txBox="1">
            <a:spLocks/>
          </p:cNvSpPr>
          <p:nvPr userDrawn="1"/>
        </p:nvSpPr>
        <p:spPr>
          <a:xfrm>
            <a:off x="11850814" y="119807"/>
            <a:ext cx="341186" cy="182224"/>
          </a:xfrm>
          <a:prstGeom prst="rect">
            <a:avLst/>
          </a:prstGeom>
          <a:solidFill>
            <a:schemeClr val="accent2"/>
          </a:solidFill>
        </p:spPr>
        <p:txBody>
          <a:bodyPr lIns="0" tIns="0" rIns="0" bIns="0" anchor="ctr" anchorCtr="0"/>
          <a:lstStyle>
            <a:defPPr>
              <a:defRPr lang="nl-NL"/>
            </a:defPPr>
            <a:lvl1pPr marL="0" algn="ct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A68A4F-299F-4409-B3AA-1E8B316E5997}" type="slidenum">
              <a:rPr lang="nl-NL" smtClean="0"/>
              <a:pPr/>
              <a:t>‹#›</a:t>
            </a:fld>
            <a:endParaRPr lang="nl-NL"/>
          </a:p>
        </p:txBody>
      </p:sp>
    </p:spTree>
    <p:extLst>
      <p:ext uri="{BB962C8B-B14F-4D97-AF65-F5344CB8AC3E}">
        <p14:creationId xmlns:p14="http://schemas.microsoft.com/office/powerpoint/2010/main" val="19485646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sv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3.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8F72A24F-0823-376B-08E7-B72281BA6A81}"/>
              </a:ext>
            </a:extLst>
          </p:cNvPr>
          <p:cNvPicPr>
            <a:picLocks noChangeAspect="1"/>
          </p:cNvPicPr>
          <p:nvPr userDrawn="1"/>
        </p:nvPicPr>
        <p:blipFill>
          <a:blip>
            <a:alphaModFix amt="25000"/>
            <a:extLst>
              <a:ext uri="{96DAC541-7B7A-43D3-8B79-37D633B846F1}">
                <asvg:svgBlip xmlns:asvg="http://schemas.microsoft.com/office/drawing/2016/SVG/main" r:embed="rId7"/>
              </a:ext>
            </a:extLst>
          </a:blip>
          <a:srcRect t="8076" r="50000" b="74041"/>
          <a:stretch>
            <a:fillRect/>
          </a:stretch>
        </p:blipFill>
        <p:spPr>
          <a:xfrm>
            <a:off x="3618369" y="-12700"/>
            <a:ext cx="8573631" cy="1724809"/>
          </a:xfrm>
          <a:prstGeom prst="rect">
            <a:avLst/>
          </a:prstGeom>
        </p:spPr>
      </p:pic>
    </p:spTree>
    <p:extLst>
      <p:ext uri="{BB962C8B-B14F-4D97-AF65-F5344CB8AC3E}">
        <p14:creationId xmlns:p14="http://schemas.microsoft.com/office/powerpoint/2010/main" val="571748669"/>
      </p:ext>
    </p:extLst>
  </p:cSld>
  <p:clrMap bg1="lt1" tx1="dk1" bg2="lt2" tx2="dk2" accent1="accent1" accent2="accent2" accent3="accent3" accent4="accent4" accent5="accent5" accent6="accent6" hlink="hlink" folHlink="folHlink"/>
  <p:sldLayoutIdLst>
    <p:sldLayoutId id="2147483650" r:id="rId1"/>
    <p:sldLayoutId id="2147483655" r:id="rId2"/>
    <p:sldLayoutId id="2147483656" r:id="rId3"/>
    <p:sldLayoutId id="2147483657" r:id="rId4"/>
    <p:sldLayoutId id="214748365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665" userDrawn="1">
          <p15:clr>
            <a:srgbClr val="F26B43"/>
          </p15:clr>
        </p15:guide>
        <p15:guide id="4" pos="7015" userDrawn="1">
          <p15:clr>
            <a:srgbClr val="F26B43"/>
          </p15:clr>
        </p15:guide>
        <p15:guide id="5" orient="horz" pos="482" userDrawn="1">
          <p15:clr>
            <a:srgbClr val="F26B43"/>
          </p15:clr>
        </p15:guide>
        <p15:guide id="6" orient="horz" pos="383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704378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74" r:id="rId3"/>
    <p:sldLayoutId id="2147483672" r:id="rId4"/>
    <p:sldLayoutId id="2147483669" r:id="rId5"/>
    <p:sldLayoutId id="2147483670" r:id="rId6"/>
    <p:sldLayoutId id="2147483671" r:id="rId7"/>
    <p:sldLayoutId id="2147483673"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59" userDrawn="1">
          <p15:clr>
            <a:srgbClr val="F26B43"/>
          </p15:clr>
        </p15:guide>
        <p15:guide id="4" orient="horz" pos="3861" userDrawn="1">
          <p15:clr>
            <a:srgbClr val="F26B43"/>
          </p15:clr>
        </p15:guide>
        <p15:guide id="5" pos="665" userDrawn="1">
          <p15:clr>
            <a:srgbClr val="F26B43"/>
          </p15:clr>
        </p15:guide>
        <p15:guide id="6" pos="7015"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8F72A24F-0823-376B-08E7-B72281BA6A81}"/>
              </a:ext>
            </a:extLst>
          </p:cNvPr>
          <p:cNvPicPr>
            <a:picLocks noChangeAspect="1"/>
          </p:cNvPicPr>
          <p:nvPr userDrawn="1"/>
        </p:nvPicPr>
        <p:blipFill>
          <a:blip>
            <a:alphaModFix amt="25000"/>
            <a:extLst>
              <a:ext uri="{96DAC541-7B7A-43D3-8B79-37D633B846F1}">
                <asvg:svgBlip xmlns:asvg="http://schemas.microsoft.com/office/drawing/2016/SVG/main" r:embed="rId7"/>
              </a:ext>
            </a:extLst>
          </a:blip>
          <a:srcRect t="8076" r="50000" b="74041"/>
          <a:stretch>
            <a:fillRect/>
          </a:stretch>
        </p:blipFill>
        <p:spPr>
          <a:xfrm>
            <a:off x="3618369" y="-12700"/>
            <a:ext cx="8573631" cy="1724809"/>
          </a:xfrm>
          <a:prstGeom prst="rect">
            <a:avLst/>
          </a:prstGeom>
        </p:spPr>
      </p:pic>
    </p:spTree>
    <p:extLst>
      <p:ext uri="{BB962C8B-B14F-4D97-AF65-F5344CB8AC3E}">
        <p14:creationId xmlns:p14="http://schemas.microsoft.com/office/powerpoint/2010/main" val="330715948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665">
          <p15:clr>
            <a:srgbClr val="F26B43"/>
          </p15:clr>
        </p15:guide>
        <p15:guide id="4" pos="7015">
          <p15:clr>
            <a:srgbClr val="F26B43"/>
          </p15:clr>
        </p15:guide>
        <p15:guide id="5" orient="horz" pos="482">
          <p15:clr>
            <a:srgbClr val="F26B43"/>
          </p15:clr>
        </p15:guide>
        <p15:guide id="6" orient="horz" pos="383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8.jpeg"/><Relationship Id="rId1" Type="http://schemas.openxmlformats.org/officeDocument/2006/relationships/slideLayout" Target="../slideLayouts/slideLayout6.xml"/><Relationship Id="rId6" Type="http://schemas.openxmlformats.org/officeDocument/2006/relationships/image" Target="../media/image37.svg"/><Relationship Id="rId5" Type="http://schemas.openxmlformats.org/officeDocument/2006/relationships/image" Target="../media/image36.svg"/><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2C_A3A0438E.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hyperlink" Target="https://researchdata.nl/en/2026/04/building-the-foundations-together-reflections-from-our-2026-annual-rdnl-community-platform-event/" TargetMode="External"/><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2.png"/><Relationship Id="rId5" Type="http://schemas.openxmlformats.org/officeDocument/2006/relationships/hyperlink" Target="https://researchdata.nl/en/2025/11/looking-back-on-the-open-science-festival-2025/" TargetMode="Externa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microsoft.com/office/2018/10/relationships/comments" Target="../comments/modernComment_140_539D0AC5.xml"/><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44.jpeg"/><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hyperlink" Target="https://doi.org/10.5281/zenodo.18622299" TargetMode="External"/></Relationships>
</file>

<file path=ppt/slides/_rels/slide16.xml.rels><?xml version="1.0" encoding="UTF-8" standalone="yes"?>
<Relationships xmlns="http://schemas.openxmlformats.org/package/2006/relationships"><Relationship Id="rId3" Type="http://schemas.microsoft.com/office/2018/10/relationships/comments" Target="../comments/modernComment_147_2DB68598.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1.xml"/><Relationship Id="rId6" Type="http://schemas.openxmlformats.org/officeDocument/2006/relationships/image" Target="../media/image59.jpeg"/><Relationship Id="rId5" Type="http://schemas.openxmlformats.org/officeDocument/2006/relationships/hyperlink" Target="https://researchdata.nl/en/self-paced-study/" TargetMode="External"/><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60.png"/><Relationship Id="rId7" Type="http://schemas.openxmlformats.org/officeDocument/2006/relationships/image" Target="../media/image62.svg"/><Relationship Id="rId2" Type="http://schemas.openxmlformats.org/officeDocument/2006/relationships/hyperlink" Target="https://www.linkedin.com/company/rdnl-research-data-netherlands/" TargetMode="External"/><Relationship Id="rId1" Type="http://schemas.openxmlformats.org/officeDocument/2006/relationships/slideLayout" Target="../slideLayouts/slideLayout6.xml"/><Relationship Id="rId6" Type="http://schemas.openxmlformats.org/officeDocument/2006/relationships/hyperlink" Target="https://researchdata.nl/" TargetMode="External"/><Relationship Id="rId5" Type="http://schemas.openxmlformats.org/officeDocument/2006/relationships/image" Target="../media/image61.svg"/><Relationship Id="rId4" Type="http://schemas.openxmlformats.org/officeDocument/2006/relationships/hyperlink" Target="https://zenodo.org/communities/rdnl" TargetMode="External"/><Relationship Id="rId9" Type="http://schemas.openxmlformats.org/officeDocument/2006/relationships/image" Target="../media/image6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42_28CB7E15.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hyperlink" Target="https://researchdata.nl/" TargetMode="External"/><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9.png"/><Relationship Id="rId7" Type="http://schemas.openxmlformats.org/officeDocument/2006/relationships/hyperlink" Target="https://researchdata.nl/en/about-training/competency-framework/"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https://doi.org/10.5281/zenodo.17952685"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59F7FC4-E491-4476-9CDC-DA20C4E702A6}"/>
              </a:ext>
            </a:extLst>
          </p:cNvPr>
          <p:cNvSpPr>
            <a:spLocks noGrp="1"/>
          </p:cNvSpPr>
          <p:nvPr>
            <p:ph type="title" idx="4294967295"/>
          </p:nvPr>
        </p:nvSpPr>
        <p:spPr>
          <a:xfrm>
            <a:off x="1055688" y="1485725"/>
            <a:ext cx="6030262" cy="2665121"/>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4800" b="0" i="0" u="none" strike="noStrike" kern="1200" cap="none" spc="0" normalizeH="0" baseline="0" noProof="0">
                <a:ln>
                  <a:noFill/>
                </a:ln>
                <a:solidFill>
                  <a:schemeClr val="bg1"/>
                </a:solidFill>
                <a:effectLst/>
                <a:uLnTx/>
                <a:uFillTx/>
                <a:latin typeface="Bahnschrift Condensed"/>
                <a:ea typeface="+mn-ea"/>
                <a:cs typeface="+mn-cs"/>
              </a:rPr>
              <a:t>Co-Creating the National Training and Community Platform for Data Professionals</a:t>
            </a:r>
            <a:endParaRPr kumimoji="0" lang="en-GB" sz="4800" b="0" i="0" u="none" strike="noStrike" kern="1200" cap="none" spc="0" normalizeH="0" baseline="0" noProof="0">
              <a:ln>
                <a:noFill/>
              </a:ln>
              <a:solidFill>
                <a:schemeClr val="bg1"/>
              </a:solidFill>
              <a:effectLst/>
              <a:uLnTx/>
              <a:uFillTx/>
              <a:ea typeface="+mn-ea"/>
              <a:cs typeface="+mn-cs"/>
            </a:endParaRPr>
          </a:p>
        </p:txBody>
      </p:sp>
      <p:sp>
        <p:nvSpPr>
          <p:cNvPr id="3" name="Text Placeholder 2">
            <a:extLst>
              <a:ext uri="{FF2B5EF4-FFF2-40B4-BE49-F238E27FC236}">
                <a16:creationId xmlns:a16="http://schemas.microsoft.com/office/drawing/2014/main" id="{A4B9BFBD-C1D0-98DE-4977-E8385281BCEE}"/>
              </a:ext>
            </a:extLst>
          </p:cNvPr>
          <p:cNvSpPr>
            <a:spLocks noGrp="1"/>
          </p:cNvSpPr>
          <p:nvPr>
            <p:ph type="body" sz="quarter" idx="12"/>
          </p:nvPr>
        </p:nvSpPr>
        <p:spPr/>
        <p:txBody>
          <a:bodyPr wrap="square" lIns="0" tIns="0" rIns="0" bIns="45720" anchor="t" anchorCtr="0">
            <a:noAutofit/>
          </a:bodyPr>
          <a:lstStyle/>
          <a:p>
            <a:r>
              <a:rPr lang="en-GB"/>
              <a:t>SURF Research Day</a:t>
            </a:r>
          </a:p>
        </p:txBody>
      </p:sp>
      <p:sp>
        <p:nvSpPr>
          <p:cNvPr id="5" name="Text Placeholder 4">
            <a:extLst>
              <a:ext uri="{FF2B5EF4-FFF2-40B4-BE49-F238E27FC236}">
                <a16:creationId xmlns:a16="http://schemas.microsoft.com/office/drawing/2014/main" id="{8D804D78-1DFB-665F-2641-50B77EE577D3}"/>
              </a:ext>
            </a:extLst>
          </p:cNvPr>
          <p:cNvSpPr>
            <a:spLocks noGrp="1"/>
          </p:cNvSpPr>
          <p:nvPr>
            <p:ph type="body" sz="quarter" idx="14"/>
          </p:nvPr>
        </p:nvSpPr>
        <p:spPr/>
        <p:txBody>
          <a:bodyPr wrap="square" lIns="0" tIns="0" rIns="0" bIns="45720" anchor="ctr" anchorCtr="0">
            <a:spAutoFit/>
          </a:bodyPr>
          <a:lstStyle/>
          <a:p>
            <a:r>
              <a:rPr lang="en-GB"/>
              <a:t>Fieke Schoots and Dorien Huijser</a:t>
            </a:r>
          </a:p>
        </p:txBody>
      </p:sp>
      <p:sp>
        <p:nvSpPr>
          <p:cNvPr id="4" name="Text Placeholder 3">
            <a:extLst>
              <a:ext uri="{FF2B5EF4-FFF2-40B4-BE49-F238E27FC236}">
                <a16:creationId xmlns:a16="http://schemas.microsoft.com/office/drawing/2014/main" id="{BB1C45E9-98EF-CB63-83C7-9E8536FA9567}"/>
              </a:ext>
            </a:extLst>
          </p:cNvPr>
          <p:cNvSpPr>
            <a:spLocks noGrp="1"/>
          </p:cNvSpPr>
          <p:nvPr>
            <p:ph type="body" sz="quarter" idx="13"/>
          </p:nvPr>
        </p:nvSpPr>
        <p:spPr/>
        <p:txBody>
          <a:bodyPr wrap="square" lIns="0" tIns="0" rIns="0" bIns="45720" anchor="ctr" anchorCtr="0">
            <a:spAutoFit/>
          </a:bodyPr>
          <a:lstStyle/>
          <a:p>
            <a:r>
              <a:rPr lang="en-GB"/>
              <a:t>19 May 2026</a:t>
            </a:r>
          </a:p>
        </p:txBody>
      </p:sp>
      <p:sp>
        <p:nvSpPr>
          <p:cNvPr id="6" name="Slide Number Placeholder 5">
            <a:extLst>
              <a:ext uri="{FF2B5EF4-FFF2-40B4-BE49-F238E27FC236}">
                <a16:creationId xmlns:a16="http://schemas.microsoft.com/office/drawing/2014/main" id="{A12A8B84-B972-68B8-1D43-DBFC94AABBBB}"/>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a:t>
            </a:fld>
            <a:endParaRPr lang="nl-NL" sz="1000"/>
          </a:p>
        </p:txBody>
      </p:sp>
      <p:sp>
        <p:nvSpPr>
          <p:cNvPr id="10" name="Rectangle 2">
            <a:extLst>
              <a:ext uri="{FF2B5EF4-FFF2-40B4-BE49-F238E27FC236}">
                <a16:creationId xmlns:a16="http://schemas.microsoft.com/office/drawing/2014/main" id="{426A1D2A-29E2-7841-AC5B-E961416EBE24}"/>
              </a:ext>
            </a:extLst>
          </p:cNvPr>
          <p:cNvSpPr>
            <a:spLocks noChangeArrowheads="1"/>
          </p:cNvSpPr>
          <p:nvPr/>
        </p:nvSpPr>
        <p:spPr bwMode="auto">
          <a:xfrm>
            <a:off x="3152775" y="6475082"/>
            <a:ext cx="30384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bg1"/>
                </a:solidFill>
                <a:effectLst/>
              </a:rPr>
              <a:t>10.5281/zenodo.20271390 </a:t>
            </a:r>
          </a:p>
        </p:txBody>
      </p:sp>
      <p:pic>
        <p:nvPicPr>
          <p:cNvPr id="8" name="Graphic 7" descr="CC BY 4.0 license logo">
            <a:extLst>
              <a:ext uri="{FF2B5EF4-FFF2-40B4-BE49-F238E27FC236}">
                <a16:creationId xmlns:a16="http://schemas.microsoft.com/office/drawing/2014/main" id="{626ADE8C-FA76-9F6D-5E4D-54615ACB2AF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191250" y="6413557"/>
            <a:ext cx="1143000" cy="400050"/>
          </a:xfrm>
          <a:prstGeom prst="rect">
            <a:avLst/>
          </a:prstGeom>
        </p:spPr>
      </p:pic>
    </p:spTree>
    <p:extLst>
      <p:ext uri="{BB962C8B-B14F-4D97-AF65-F5344CB8AC3E}">
        <p14:creationId xmlns:p14="http://schemas.microsoft.com/office/powerpoint/2010/main" val="525590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A3503-D4CD-11C4-12CE-54FEE0334254}"/>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9ADBFD-43AC-501C-CF93-AE7FCF5D08B2}"/>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10</a:t>
            </a:fld>
            <a:endParaRPr lang="nl-NL" sz="1000"/>
          </a:p>
        </p:txBody>
      </p:sp>
      <p:sp>
        <p:nvSpPr>
          <p:cNvPr id="2" name="Text Placeholder 1">
            <a:extLst>
              <a:ext uri="{FF2B5EF4-FFF2-40B4-BE49-F238E27FC236}">
                <a16:creationId xmlns:a16="http://schemas.microsoft.com/office/drawing/2014/main" id="{B90659CC-C83F-E032-FA5B-E50236A08B47}"/>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1. Curriculum: next steps</a:t>
            </a:r>
          </a:p>
        </p:txBody>
      </p:sp>
      <p:pic>
        <p:nvPicPr>
          <p:cNvPr id="5" name="Picture 4">
            <a:extLst>
              <a:ext uri="{FF2B5EF4-FFF2-40B4-BE49-F238E27FC236}">
                <a16:creationId xmlns:a16="http://schemas.microsoft.com/office/drawing/2014/main" id="{57C113BC-429D-98D8-EBC5-51E829616035}"/>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79158" y="5657287"/>
            <a:ext cx="1812841" cy="1200713"/>
          </a:xfrm>
          <a:prstGeom prst="roundRect">
            <a:avLst>
              <a:gd name="adj" fmla="val 8594"/>
            </a:avLst>
          </a:prstGeom>
          <a:solidFill>
            <a:srgbClr val="FFFFFF">
              <a:shade val="85000"/>
            </a:srgbClr>
          </a:solidFill>
          <a:ln>
            <a:noFill/>
          </a:ln>
          <a:effectLst/>
        </p:spPr>
      </p:pic>
      <p:sp>
        <p:nvSpPr>
          <p:cNvPr id="6" name="TextBox 5">
            <a:extLst>
              <a:ext uri="{FF2B5EF4-FFF2-40B4-BE49-F238E27FC236}">
                <a16:creationId xmlns:a16="http://schemas.microsoft.com/office/drawing/2014/main" id="{8EE1FD5C-45DD-766F-0017-D3FF5ADDBFEE}"/>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t>1</a:t>
            </a:r>
          </a:p>
        </p:txBody>
      </p:sp>
      <p:grpSp>
        <p:nvGrpSpPr>
          <p:cNvPr id="7" name="Google Shape;580;g3c52862e28c_3_252" descr="Visual describing the next steps in the curriculum:&#10;1. Pilot collaboration with a training provider (May-Oct 2026)&#10;2. Implement Edubadges (Jan 2027)&#10;3. Learning paths (Aug 2027)&#10;4. Final curriculum, badging policy, 'rules of engagement' (Dec 2028)">
            <a:extLst>
              <a:ext uri="{FF2B5EF4-FFF2-40B4-BE49-F238E27FC236}">
                <a16:creationId xmlns:a16="http://schemas.microsoft.com/office/drawing/2014/main" id="{CBCBD16A-B404-98EF-9A26-421B1CD21319}"/>
              </a:ext>
            </a:extLst>
          </p:cNvPr>
          <p:cNvGrpSpPr/>
          <p:nvPr/>
        </p:nvGrpSpPr>
        <p:grpSpPr>
          <a:xfrm>
            <a:off x="824827" y="1923066"/>
            <a:ext cx="10542344" cy="4006391"/>
            <a:chOff x="6299" y="558069"/>
            <a:chExt cx="10856686" cy="4302527"/>
          </a:xfrm>
        </p:grpSpPr>
        <p:sp>
          <p:nvSpPr>
            <p:cNvPr id="8" name="Google Shape;581;g3c52862e28c_3_252">
              <a:extLst>
                <a:ext uri="{FF2B5EF4-FFF2-40B4-BE49-F238E27FC236}">
                  <a16:creationId xmlns:a16="http://schemas.microsoft.com/office/drawing/2014/main" id="{A8223A03-3E84-67BE-4128-4178C7B3F6ED}"/>
                </a:ext>
              </a:extLst>
            </p:cNvPr>
            <p:cNvSpPr/>
            <p:nvPr/>
          </p:nvSpPr>
          <p:spPr>
            <a:xfrm rot="5400000">
              <a:off x="507979" y="2119425"/>
              <a:ext cx="1511137" cy="2514498"/>
            </a:xfrm>
            <a:prstGeom prst="corner">
              <a:avLst>
                <a:gd name="adj1" fmla="val 16120"/>
                <a:gd name="adj2" fmla="val 16110"/>
              </a:avLst>
            </a:prstGeom>
            <a:solidFill>
              <a:srgbClr val="C00000"/>
            </a:solidFill>
            <a:ln w="25400"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9" name="Google Shape;582;g3c52862e28c_3_252">
              <a:extLst>
                <a:ext uri="{FF2B5EF4-FFF2-40B4-BE49-F238E27FC236}">
                  <a16:creationId xmlns:a16="http://schemas.microsoft.com/office/drawing/2014/main" id="{6653AC03-4CBF-782C-35F3-D9074CE80A72}"/>
                </a:ext>
              </a:extLst>
            </p:cNvPr>
            <p:cNvSpPr/>
            <p:nvPr/>
          </p:nvSpPr>
          <p:spPr>
            <a:xfrm>
              <a:off x="255733" y="2870718"/>
              <a:ext cx="2270103" cy="198987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0" name="Google Shape;583;g3c52862e28c_3_252">
              <a:extLst>
                <a:ext uri="{FF2B5EF4-FFF2-40B4-BE49-F238E27FC236}">
                  <a16:creationId xmlns:a16="http://schemas.microsoft.com/office/drawing/2014/main" id="{E61D3E3C-B94D-68CD-11E9-7E33B1D7C5B5}"/>
                </a:ext>
              </a:extLst>
            </p:cNvPr>
            <p:cNvSpPr txBox="1"/>
            <p:nvPr/>
          </p:nvSpPr>
          <p:spPr>
            <a:xfrm>
              <a:off x="255733" y="2870718"/>
              <a:ext cx="2270103" cy="1989878"/>
            </a:xfrm>
            <a:prstGeom prst="rect">
              <a:avLst/>
            </a:prstGeom>
            <a:noFill/>
            <a:ln>
              <a:noFill/>
            </a:ln>
          </p:spPr>
          <p:txBody>
            <a:bodyPr spcFirstLastPara="1" wrap="square" lIns="110475" tIns="110475" rIns="110475" bIns="110475" anchor="t" anchorCtr="0">
              <a:noAutofit/>
            </a:bodyPr>
            <a:lstStyle/>
            <a:p>
              <a:pPr>
                <a:lnSpc>
                  <a:spcPct val="90000"/>
                </a:lnSpc>
                <a:buClr>
                  <a:srgbClr val="000000"/>
                </a:buClr>
                <a:buSzPts val="2900"/>
              </a:pPr>
              <a:r>
                <a:rPr lang="en-US" sz="2200">
                  <a:solidFill>
                    <a:srgbClr val="000000"/>
                  </a:solidFill>
                  <a:ea typeface="Arial"/>
                  <a:cs typeface="Arial"/>
                  <a:sym typeface="Arial"/>
                </a:rPr>
                <a:t>Pilot collaboration training provider (May-Oct 2026)</a:t>
              </a:r>
              <a:endParaRPr lang="en-US" sz="2200"/>
            </a:p>
          </p:txBody>
        </p:sp>
        <p:sp>
          <p:nvSpPr>
            <p:cNvPr id="11" name="Google Shape;584;g3c52862e28c_3_252">
              <a:extLst>
                <a:ext uri="{FF2B5EF4-FFF2-40B4-BE49-F238E27FC236}">
                  <a16:creationId xmlns:a16="http://schemas.microsoft.com/office/drawing/2014/main" id="{6376BA7E-C288-0454-5411-27B95331EFE1}"/>
                </a:ext>
              </a:extLst>
            </p:cNvPr>
            <p:cNvSpPr/>
            <p:nvPr/>
          </p:nvSpPr>
          <p:spPr>
            <a:xfrm>
              <a:off x="2097515" y="1934305"/>
              <a:ext cx="428321" cy="428321"/>
            </a:xfrm>
            <a:prstGeom prst="triangle">
              <a:avLst>
                <a:gd name="adj" fmla="val 10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2" name="Google Shape;585;g3c52862e28c_3_252">
              <a:extLst>
                <a:ext uri="{FF2B5EF4-FFF2-40B4-BE49-F238E27FC236}">
                  <a16:creationId xmlns:a16="http://schemas.microsoft.com/office/drawing/2014/main" id="{2AFCE578-F361-D19B-0167-5D26896F76B9}"/>
                </a:ext>
              </a:extLst>
            </p:cNvPr>
            <p:cNvSpPr/>
            <p:nvPr/>
          </p:nvSpPr>
          <p:spPr>
            <a:xfrm rot="5400000">
              <a:off x="3287029" y="1431746"/>
              <a:ext cx="1511137" cy="2514498"/>
            </a:xfrm>
            <a:prstGeom prst="corner">
              <a:avLst>
                <a:gd name="adj1" fmla="val 16120"/>
                <a:gd name="adj2" fmla="val 16110"/>
              </a:avLst>
            </a:prstGeom>
            <a:solidFill>
              <a:srgbClr val="C00000"/>
            </a:solidFill>
            <a:ln w="25400"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3" name="Google Shape;586;g3c52862e28c_3_252">
              <a:extLst>
                <a:ext uri="{FF2B5EF4-FFF2-40B4-BE49-F238E27FC236}">
                  <a16:creationId xmlns:a16="http://schemas.microsoft.com/office/drawing/2014/main" id="{DEDA2B35-9F42-6B46-2C90-5660E8999507}"/>
                </a:ext>
              </a:extLst>
            </p:cNvPr>
            <p:cNvSpPr/>
            <p:nvPr/>
          </p:nvSpPr>
          <p:spPr>
            <a:xfrm>
              <a:off x="3034783" y="2183039"/>
              <a:ext cx="2270103" cy="198987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4" name="Google Shape;587;g3c52862e28c_3_252">
              <a:extLst>
                <a:ext uri="{FF2B5EF4-FFF2-40B4-BE49-F238E27FC236}">
                  <a16:creationId xmlns:a16="http://schemas.microsoft.com/office/drawing/2014/main" id="{8B0483E2-1BD9-6A11-8240-212158DF3840}"/>
                </a:ext>
              </a:extLst>
            </p:cNvPr>
            <p:cNvSpPr txBox="1"/>
            <p:nvPr/>
          </p:nvSpPr>
          <p:spPr>
            <a:xfrm>
              <a:off x="3034783" y="2183039"/>
              <a:ext cx="2270103" cy="1989878"/>
            </a:xfrm>
            <a:prstGeom prst="rect">
              <a:avLst/>
            </a:prstGeom>
            <a:noFill/>
            <a:ln>
              <a:noFill/>
            </a:ln>
          </p:spPr>
          <p:txBody>
            <a:bodyPr spcFirstLastPara="1" wrap="square" lIns="110475" tIns="110475" rIns="110475" bIns="110475" anchor="t" anchorCtr="0">
              <a:noAutofit/>
            </a:bodyPr>
            <a:lstStyle/>
            <a:p>
              <a:pPr lvl="0">
                <a:lnSpc>
                  <a:spcPct val="90000"/>
                </a:lnSpc>
                <a:buClr>
                  <a:srgbClr val="000000"/>
                </a:buClr>
                <a:buSzPts val="2900"/>
              </a:pPr>
              <a:r>
                <a:rPr lang="en-US" sz="2200">
                  <a:solidFill>
                    <a:srgbClr val="000000"/>
                  </a:solidFill>
                  <a:ea typeface="Arial"/>
                  <a:cs typeface="Arial"/>
                  <a:sym typeface="Arial"/>
                </a:rPr>
                <a:t>Implement </a:t>
              </a:r>
              <a:r>
                <a:rPr lang="en-US" sz="2200" err="1">
                  <a:solidFill>
                    <a:srgbClr val="000000"/>
                  </a:solidFill>
                  <a:ea typeface="Arial"/>
                  <a:cs typeface="Arial"/>
                  <a:sym typeface="Arial"/>
                </a:rPr>
                <a:t>Edubadges</a:t>
              </a:r>
              <a:r>
                <a:rPr lang="en-US" sz="2200">
                  <a:solidFill>
                    <a:srgbClr val="000000"/>
                  </a:solidFill>
                  <a:ea typeface="Arial"/>
                  <a:cs typeface="Arial"/>
                  <a:sym typeface="Arial"/>
                </a:rPr>
                <a:t> </a:t>
              </a:r>
              <a:br>
                <a:rPr lang="en-US" sz="2200">
                  <a:solidFill>
                    <a:srgbClr val="000000"/>
                  </a:solidFill>
                  <a:ea typeface="Arial"/>
                  <a:cs typeface="Arial"/>
                  <a:sym typeface="Arial"/>
                </a:rPr>
              </a:br>
              <a:r>
                <a:rPr lang="en-US" sz="2200">
                  <a:solidFill>
                    <a:srgbClr val="000000"/>
                  </a:solidFill>
                  <a:ea typeface="Arial"/>
                  <a:cs typeface="Arial"/>
                  <a:sym typeface="Arial"/>
                </a:rPr>
                <a:t>(Jan 2027)</a:t>
              </a:r>
            </a:p>
          </p:txBody>
        </p:sp>
        <p:sp>
          <p:nvSpPr>
            <p:cNvPr id="15" name="Google Shape;588;g3c52862e28c_3_252">
              <a:extLst>
                <a:ext uri="{FF2B5EF4-FFF2-40B4-BE49-F238E27FC236}">
                  <a16:creationId xmlns:a16="http://schemas.microsoft.com/office/drawing/2014/main" id="{0CF160A1-8BB0-43B2-2252-ACBCD435B2E5}"/>
                </a:ext>
              </a:extLst>
            </p:cNvPr>
            <p:cNvSpPr/>
            <p:nvPr/>
          </p:nvSpPr>
          <p:spPr>
            <a:xfrm>
              <a:off x="4876564" y="1246626"/>
              <a:ext cx="428321" cy="428321"/>
            </a:xfrm>
            <a:prstGeom prst="triangle">
              <a:avLst>
                <a:gd name="adj" fmla="val 100000"/>
              </a:avLst>
            </a:prstGeom>
            <a:solidFill>
              <a:schemeClr val="accent3"/>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6" name="Google Shape;589;g3c52862e28c_3_252">
              <a:extLst>
                <a:ext uri="{FF2B5EF4-FFF2-40B4-BE49-F238E27FC236}">
                  <a16:creationId xmlns:a16="http://schemas.microsoft.com/office/drawing/2014/main" id="{115ECB20-E25E-4659-FA86-48FBBC4E5282}"/>
                </a:ext>
              </a:extLst>
            </p:cNvPr>
            <p:cNvSpPr/>
            <p:nvPr/>
          </p:nvSpPr>
          <p:spPr>
            <a:xfrm rot="5400000">
              <a:off x="6066079" y="744068"/>
              <a:ext cx="1511137" cy="2514498"/>
            </a:xfrm>
            <a:prstGeom prst="corner">
              <a:avLst>
                <a:gd name="adj1" fmla="val 16120"/>
                <a:gd name="adj2" fmla="val 16110"/>
              </a:avLst>
            </a:prstGeom>
            <a:solidFill>
              <a:srgbClr val="C00000"/>
            </a:solidFill>
            <a:ln w="25400"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7" name="Google Shape;590;g3c52862e28c_3_252">
              <a:extLst>
                <a:ext uri="{FF2B5EF4-FFF2-40B4-BE49-F238E27FC236}">
                  <a16:creationId xmlns:a16="http://schemas.microsoft.com/office/drawing/2014/main" id="{AA4E9859-E83A-D6B6-FFE0-FE19A3097BBA}"/>
                </a:ext>
              </a:extLst>
            </p:cNvPr>
            <p:cNvSpPr/>
            <p:nvPr/>
          </p:nvSpPr>
          <p:spPr>
            <a:xfrm>
              <a:off x="5813832" y="1495361"/>
              <a:ext cx="2270103" cy="198987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18" name="Google Shape;591;g3c52862e28c_3_252">
              <a:extLst>
                <a:ext uri="{FF2B5EF4-FFF2-40B4-BE49-F238E27FC236}">
                  <a16:creationId xmlns:a16="http://schemas.microsoft.com/office/drawing/2014/main" id="{E01A1FAA-BD6C-4158-2283-BBD36FC8E87F}"/>
                </a:ext>
              </a:extLst>
            </p:cNvPr>
            <p:cNvSpPr txBox="1"/>
            <p:nvPr/>
          </p:nvSpPr>
          <p:spPr>
            <a:xfrm>
              <a:off x="5813832" y="1495361"/>
              <a:ext cx="2270103" cy="1989878"/>
            </a:xfrm>
            <a:prstGeom prst="rect">
              <a:avLst/>
            </a:prstGeom>
            <a:noFill/>
            <a:ln>
              <a:noFill/>
            </a:ln>
          </p:spPr>
          <p:txBody>
            <a:bodyPr spcFirstLastPara="1" wrap="square" lIns="110475" tIns="110475" rIns="110475" bIns="110475" anchor="t" anchorCtr="0">
              <a:noAutofit/>
            </a:bodyPr>
            <a:lstStyle/>
            <a:p>
              <a:pPr marL="0" marR="0" lvl="0" indent="0" algn="l" rtl="0">
                <a:lnSpc>
                  <a:spcPct val="90000"/>
                </a:lnSpc>
                <a:spcBef>
                  <a:spcPts val="0"/>
                </a:spcBef>
                <a:spcAft>
                  <a:spcPts val="0"/>
                </a:spcAft>
                <a:buClr>
                  <a:srgbClr val="000000"/>
                </a:buClr>
                <a:buSzPts val="2900"/>
                <a:buFont typeface="Arial"/>
                <a:buNone/>
              </a:pPr>
              <a:r>
                <a:rPr lang="nl-NL" sz="2200" b="0" i="0" u="none" strike="noStrike" cap="none">
                  <a:solidFill>
                    <a:srgbClr val="000000"/>
                  </a:solidFill>
                  <a:ea typeface="Arial"/>
                  <a:cs typeface="Arial"/>
                  <a:sym typeface="Arial"/>
                </a:rPr>
                <a:t>Learning </a:t>
              </a:r>
              <a:r>
                <a:rPr lang="nl-NL" sz="2200" b="0" i="0" u="none" strike="noStrike" cap="none" err="1">
                  <a:solidFill>
                    <a:srgbClr val="000000"/>
                  </a:solidFill>
                  <a:ea typeface="Arial"/>
                  <a:cs typeface="Arial"/>
                  <a:sym typeface="Arial"/>
                </a:rPr>
                <a:t>paths</a:t>
              </a:r>
              <a:r>
                <a:rPr lang="nl-NL" sz="2200" b="0" i="0" u="none" strike="noStrike" cap="none">
                  <a:solidFill>
                    <a:srgbClr val="000000"/>
                  </a:solidFill>
                  <a:ea typeface="Arial"/>
                  <a:cs typeface="Arial"/>
                  <a:sym typeface="Arial"/>
                </a:rPr>
                <a:t> (Aug 2027)</a:t>
              </a:r>
              <a:endParaRPr sz="2200"/>
            </a:p>
          </p:txBody>
        </p:sp>
        <p:sp>
          <p:nvSpPr>
            <p:cNvPr id="19" name="Google Shape;592;g3c52862e28c_3_252">
              <a:extLst>
                <a:ext uri="{FF2B5EF4-FFF2-40B4-BE49-F238E27FC236}">
                  <a16:creationId xmlns:a16="http://schemas.microsoft.com/office/drawing/2014/main" id="{B71E1B6F-B8BB-3BEF-0403-91E8014F1EB4}"/>
                </a:ext>
              </a:extLst>
            </p:cNvPr>
            <p:cNvSpPr/>
            <p:nvPr/>
          </p:nvSpPr>
          <p:spPr>
            <a:xfrm>
              <a:off x="7655614" y="558947"/>
              <a:ext cx="428321" cy="428321"/>
            </a:xfrm>
            <a:prstGeom prst="triangle">
              <a:avLst>
                <a:gd name="adj" fmla="val 100000"/>
              </a:avLst>
            </a:prstGeom>
            <a:solidFill>
              <a:srgbClr val="D8D8D8"/>
            </a:solidFill>
            <a:ln w="25400" cap="flat" cmpd="sng">
              <a:solidFill>
                <a:srgbClr val="D8D8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20" name="Google Shape;593;g3c52862e28c_3_252">
              <a:extLst>
                <a:ext uri="{FF2B5EF4-FFF2-40B4-BE49-F238E27FC236}">
                  <a16:creationId xmlns:a16="http://schemas.microsoft.com/office/drawing/2014/main" id="{FDCBA309-3476-A5FF-CD2D-6CB50C1399A8}"/>
                </a:ext>
              </a:extLst>
            </p:cNvPr>
            <p:cNvSpPr/>
            <p:nvPr/>
          </p:nvSpPr>
          <p:spPr>
            <a:xfrm rot="5400000">
              <a:off x="8845128" y="56389"/>
              <a:ext cx="1511137" cy="2514498"/>
            </a:xfrm>
            <a:prstGeom prst="corner">
              <a:avLst>
                <a:gd name="adj1" fmla="val 16120"/>
                <a:gd name="adj2" fmla="val 16110"/>
              </a:avLst>
            </a:prstGeom>
            <a:solidFill>
              <a:srgbClr val="C00000"/>
            </a:solidFill>
            <a:ln w="25400"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21" name="Google Shape;594;g3c52862e28c_3_252">
              <a:extLst>
                <a:ext uri="{FF2B5EF4-FFF2-40B4-BE49-F238E27FC236}">
                  <a16:creationId xmlns:a16="http://schemas.microsoft.com/office/drawing/2014/main" id="{B13C2E82-7B3B-DB8F-C333-4ECBA4C3431B}"/>
                </a:ext>
              </a:extLst>
            </p:cNvPr>
            <p:cNvSpPr/>
            <p:nvPr/>
          </p:nvSpPr>
          <p:spPr>
            <a:xfrm>
              <a:off x="8592882" y="807682"/>
              <a:ext cx="2270103" cy="198987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200"/>
            </a:p>
          </p:txBody>
        </p:sp>
        <p:sp>
          <p:nvSpPr>
            <p:cNvPr id="22" name="Google Shape;595;g3c52862e28c_3_252">
              <a:extLst>
                <a:ext uri="{FF2B5EF4-FFF2-40B4-BE49-F238E27FC236}">
                  <a16:creationId xmlns:a16="http://schemas.microsoft.com/office/drawing/2014/main" id="{D3AE65F2-DEE0-2D4E-B0F9-F0FFCC800E14}"/>
                </a:ext>
              </a:extLst>
            </p:cNvPr>
            <p:cNvSpPr txBox="1"/>
            <p:nvPr/>
          </p:nvSpPr>
          <p:spPr>
            <a:xfrm>
              <a:off x="8592882" y="807682"/>
              <a:ext cx="2270103" cy="1989878"/>
            </a:xfrm>
            <a:prstGeom prst="rect">
              <a:avLst/>
            </a:prstGeom>
            <a:noFill/>
            <a:ln>
              <a:noFill/>
            </a:ln>
          </p:spPr>
          <p:txBody>
            <a:bodyPr spcFirstLastPara="1" wrap="square" lIns="110475" tIns="110475" rIns="110475" bIns="110475" anchor="t" anchorCtr="0">
              <a:noAutofit/>
            </a:bodyPr>
            <a:lstStyle/>
            <a:p>
              <a:pPr marL="0" marR="0" lvl="0" indent="0" algn="l" rtl="0">
                <a:lnSpc>
                  <a:spcPct val="90000"/>
                </a:lnSpc>
                <a:spcBef>
                  <a:spcPts val="0"/>
                </a:spcBef>
                <a:spcAft>
                  <a:spcPts val="0"/>
                </a:spcAft>
                <a:buClr>
                  <a:srgbClr val="000000"/>
                </a:buClr>
                <a:buSzPts val="2900"/>
                <a:buFont typeface="Arial"/>
                <a:buNone/>
              </a:pPr>
              <a:r>
                <a:rPr lang="nl-NL" sz="2200" b="0" i="0" u="none" strike="noStrike" cap="none" err="1">
                  <a:solidFill>
                    <a:srgbClr val="000000"/>
                  </a:solidFill>
                  <a:ea typeface="Arial"/>
                  <a:cs typeface="Arial"/>
                  <a:sym typeface="Arial"/>
                </a:rPr>
                <a:t>Final</a:t>
              </a:r>
              <a:r>
                <a:rPr lang="nl-NL" sz="2200" b="0" i="0" u="none" strike="noStrike" cap="none">
                  <a:solidFill>
                    <a:srgbClr val="000000"/>
                  </a:solidFill>
                  <a:ea typeface="Arial"/>
                  <a:cs typeface="Arial"/>
                  <a:sym typeface="Arial"/>
                </a:rPr>
                <a:t> curriculum, </a:t>
              </a:r>
              <a:r>
                <a:rPr lang="nl-NL" sz="2200" b="0" i="0" u="none" strike="noStrike" cap="none" err="1">
                  <a:solidFill>
                    <a:srgbClr val="000000"/>
                  </a:solidFill>
                  <a:ea typeface="Arial"/>
                  <a:cs typeface="Arial"/>
                  <a:sym typeface="Arial"/>
                </a:rPr>
                <a:t>badging</a:t>
              </a:r>
              <a:r>
                <a:rPr lang="nl-NL" sz="2200" b="0" i="0" u="none" strike="noStrike" cap="none">
                  <a:solidFill>
                    <a:srgbClr val="000000"/>
                  </a:solidFill>
                  <a:ea typeface="Arial"/>
                  <a:cs typeface="Arial"/>
                  <a:sym typeface="Arial"/>
                </a:rPr>
                <a:t> policy, ‘</a:t>
              </a:r>
              <a:r>
                <a:rPr lang="nl-NL" sz="2200" b="0" i="0" u="none" strike="noStrike" cap="none" err="1">
                  <a:solidFill>
                    <a:srgbClr val="000000"/>
                  </a:solidFill>
                  <a:ea typeface="Arial"/>
                  <a:cs typeface="Arial"/>
                  <a:sym typeface="Arial"/>
                </a:rPr>
                <a:t>rules</a:t>
              </a:r>
              <a:r>
                <a:rPr lang="nl-NL" sz="2200" b="0" i="0" u="none" strike="noStrike" cap="none">
                  <a:solidFill>
                    <a:srgbClr val="000000"/>
                  </a:solidFill>
                  <a:ea typeface="Arial"/>
                  <a:cs typeface="Arial"/>
                  <a:sym typeface="Arial"/>
                </a:rPr>
                <a:t> of engagement’ (Dec 2028)</a:t>
              </a:r>
              <a:endParaRPr sz="2200"/>
            </a:p>
          </p:txBody>
        </p:sp>
      </p:grpSp>
      <p:pic>
        <p:nvPicPr>
          <p:cNvPr id="26" name="Graphic 25">
            <a:extLst>
              <a:ext uri="{FF2B5EF4-FFF2-40B4-BE49-F238E27FC236}">
                <a16:creationId xmlns:a16="http://schemas.microsoft.com/office/drawing/2014/main" id="{4B92B4E0-4758-3246-706D-0ACAC41B183E}"/>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14320" y="3421808"/>
            <a:ext cx="660573" cy="660573"/>
          </a:xfrm>
          <a:prstGeom prst="rect">
            <a:avLst/>
          </a:prstGeom>
        </p:spPr>
      </p:pic>
      <p:pic>
        <p:nvPicPr>
          <p:cNvPr id="28" name="Graphic 27">
            <a:extLst>
              <a:ext uri="{FF2B5EF4-FFF2-40B4-BE49-F238E27FC236}">
                <a16:creationId xmlns:a16="http://schemas.microsoft.com/office/drawing/2014/main" id="{BA41703B-3A8F-1257-0D64-29580C5767C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613907" y="3986364"/>
            <a:ext cx="662400" cy="662400"/>
          </a:xfrm>
          <a:prstGeom prst="rect">
            <a:avLst/>
          </a:prstGeom>
        </p:spPr>
      </p:pic>
      <p:pic>
        <p:nvPicPr>
          <p:cNvPr id="30" name="Graphic 29">
            <a:extLst>
              <a:ext uri="{FF2B5EF4-FFF2-40B4-BE49-F238E27FC236}">
                <a16:creationId xmlns:a16="http://schemas.microsoft.com/office/drawing/2014/main" id="{BE6BB290-A21F-73A6-7A54-77B659C8025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985137" y="3219373"/>
            <a:ext cx="662400" cy="662400"/>
          </a:xfrm>
          <a:prstGeom prst="rect">
            <a:avLst/>
          </a:prstGeom>
        </p:spPr>
      </p:pic>
      <p:pic>
        <p:nvPicPr>
          <p:cNvPr id="32" name="Graphic 31">
            <a:extLst>
              <a:ext uri="{FF2B5EF4-FFF2-40B4-BE49-F238E27FC236}">
                <a16:creationId xmlns:a16="http://schemas.microsoft.com/office/drawing/2014/main" id="{7654484D-62CD-53AC-391E-F625079CE3C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699877" y="2172203"/>
            <a:ext cx="662400" cy="662400"/>
          </a:xfrm>
          <a:prstGeom prst="rect">
            <a:avLst/>
          </a:prstGeom>
        </p:spPr>
      </p:pic>
    </p:spTree>
    <p:extLst>
      <p:ext uri="{BB962C8B-B14F-4D97-AF65-F5344CB8AC3E}">
        <p14:creationId xmlns:p14="http://schemas.microsoft.com/office/powerpoint/2010/main" val="1870171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CAF49B2-7523-F396-C334-85FC04C532A0}"/>
              </a:ext>
            </a:extLst>
          </p:cNvPr>
          <p:cNvSpPr>
            <a:spLocks noGrp="1"/>
          </p:cNvSpPr>
          <p:nvPr>
            <p:ph type="title" idx="4294967295"/>
          </p:nvPr>
        </p:nvSpPr>
        <p:spPr>
          <a:xfrm>
            <a:off x="1055688" y="728663"/>
            <a:ext cx="10080000"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5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2. Training development</a:t>
            </a:r>
          </a:p>
        </p:txBody>
      </p:sp>
      <p:sp>
        <p:nvSpPr>
          <p:cNvPr id="3" name="Text Placeholder 2">
            <a:extLst>
              <a:ext uri="{FF2B5EF4-FFF2-40B4-BE49-F238E27FC236}">
                <a16:creationId xmlns:a16="http://schemas.microsoft.com/office/drawing/2014/main" id="{304B4D76-1F72-CDFF-7BA1-2B074A1ED9E3}"/>
              </a:ext>
            </a:extLst>
          </p:cNvPr>
          <p:cNvSpPr>
            <a:spLocks noGrp="1"/>
          </p:cNvSpPr>
          <p:nvPr>
            <p:ph type="body" sz="quarter" idx="11"/>
          </p:nvPr>
        </p:nvSpPr>
        <p:spPr>
          <a:xfrm>
            <a:off x="1063309" y="2253006"/>
            <a:ext cx="4536000" cy="3605993"/>
          </a:xfrm>
        </p:spPr>
        <p:txBody>
          <a:bodyPr/>
          <a:lstStyle/>
          <a:p>
            <a:r>
              <a:rPr lang="en-US" b="1"/>
              <a:t>Upcoming: Mapping &amp; Gap analysis</a:t>
            </a:r>
          </a:p>
          <a:p>
            <a:endParaRPr lang="en-US"/>
          </a:p>
        </p:txBody>
      </p:sp>
      <p:pic>
        <p:nvPicPr>
          <p:cNvPr id="11" name="Picture 10" descr="Screenshot of excel sheet with one row for each training and the 7 competency areas in the columns. The cells contain numbers indicating how many topcs in the respective competency area are covered in the respective training">
            <a:extLst>
              <a:ext uri="{FF2B5EF4-FFF2-40B4-BE49-F238E27FC236}">
                <a16:creationId xmlns:a16="http://schemas.microsoft.com/office/drawing/2014/main" id="{7BA6A14E-00F4-179E-AC6A-F95304D80AC7}"/>
              </a:ext>
            </a:extLst>
          </p:cNvPr>
          <p:cNvPicPr>
            <a:picLocks noChangeAspect="1"/>
          </p:cNvPicPr>
          <p:nvPr/>
        </p:nvPicPr>
        <p:blipFill>
          <a:blip r:embed="rId2"/>
          <a:stretch>
            <a:fillRect/>
          </a:stretch>
        </p:blipFill>
        <p:spPr>
          <a:xfrm>
            <a:off x="522737" y="2844880"/>
            <a:ext cx="5573263" cy="1498520"/>
          </a:xfrm>
          <a:prstGeom prst="rect">
            <a:avLst/>
          </a:prstGeom>
        </p:spPr>
      </p:pic>
      <p:sp>
        <p:nvSpPr>
          <p:cNvPr id="4" name="Text Placeholder 3">
            <a:extLst>
              <a:ext uri="{FF2B5EF4-FFF2-40B4-BE49-F238E27FC236}">
                <a16:creationId xmlns:a16="http://schemas.microsoft.com/office/drawing/2014/main" id="{55D52D2D-9436-BE7E-8813-FF1026C615D9}"/>
              </a:ext>
            </a:extLst>
          </p:cNvPr>
          <p:cNvSpPr>
            <a:spLocks noGrp="1"/>
          </p:cNvSpPr>
          <p:nvPr>
            <p:ph type="body" sz="quarter" idx="12"/>
          </p:nvPr>
        </p:nvSpPr>
        <p:spPr>
          <a:xfrm>
            <a:off x="6592691" y="2253005"/>
            <a:ext cx="4536000" cy="3605993"/>
          </a:xfrm>
        </p:spPr>
        <p:txBody>
          <a:bodyPr/>
          <a:lstStyle/>
          <a:p>
            <a:r>
              <a:rPr lang="en-US"/>
              <a:t>RDNL Train-the-Trainer for data professionals (pilot: Autumn 2026)</a:t>
            </a:r>
            <a:br>
              <a:rPr lang="en-US"/>
            </a:br>
            <a:endParaRPr lang="en-US"/>
          </a:p>
          <a:p>
            <a:r>
              <a:rPr lang="en-US"/>
              <a:t>Updating RDNL Trainings (continuous)</a:t>
            </a:r>
            <a:br>
              <a:rPr lang="en-US"/>
            </a:br>
            <a:endParaRPr lang="en-US"/>
          </a:p>
          <a:p>
            <a:r>
              <a:rPr lang="en-US"/>
              <a:t>Finding / Developing new trainings (&gt; 2026)</a:t>
            </a:r>
          </a:p>
        </p:txBody>
      </p:sp>
      <p:pic>
        <p:nvPicPr>
          <p:cNvPr id="7" name="Picture 6">
            <a:extLst>
              <a:ext uri="{FF2B5EF4-FFF2-40B4-BE49-F238E27FC236}">
                <a16:creationId xmlns:a16="http://schemas.microsoft.com/office/drawing/2014/main" id="{BE328295-91D3-0135-D741-843F0EDBD00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7475" y="5655600"/>
            <a:ext cx="1804525" cy="1202400"/>
          </a:xfrm>
          <a:prstGeom prst="roundRect">
            <a:avLst>
              <a:gd name="adj" fmla="val 8594"/>
            </a:avLst>
          </a:prstGeom>
          <a:solidFill>
            <a:srgbClr val="FFFFFF">
              <a:shade val="85000"/>
            </a:srgbClr>
          </a:solidFill>
          <a:ln>
            <a:noFill/>
          </a:ln>
          <a:effectLst/>
        </p:spPr>
      </p:pic>
      <p:sp>
        <p:nvSpPr>
          <p:cNvPr id="8" name="TextBox 7">
            <a:extLst>
              <a:ext uri="{FF2B5EF4-FFF2-40B4-BE49-F238E27FC236}">
                <a16:creationId xmlns:a16="http://schemas.microsoft.com/office/drawing/2014/main" id="{002A7208-1444-412C-BCAF-8355991CC7A5}"/>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2</a:t>
            </a:r>
          </a:p>
        </p:txBody>
      </p:sp>
    </p:spTree>
    <p:extLst>
      <p:ext uri="{BB962C8B-B14F-4D97-AF65-F5344CB8AC3E}">
        <p14:creationId xmlns:p14="http://schemas.microsoft.com/office/powerpoint/2010/main" val="287053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26DDC-8030-616E-A99E-D18C6614114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E2680DB-7E3F-8B4D-1996-CE525FE01D5C}"/>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3. RDNL training</a:t>
            </a:r>
          </a:p>
        </p:txBody>
      </p:sp>
      <p:graphicFrame>
        <p:nvGraphicFramePr>
          <p:cNvPr id="5" name="Table 4">
            <a:extLst>
              <a:ext uri="{FF2B5EF4-FFF2-40B4-BE49-F238E27FC236}">
                <a16:creationId xmlns:a16="http://schemas.microsoft.com/office/drawing/2014/main" id="{2A1B7BEA-3D9A-DB99-949A-A41C801DF160}"/>
              </a:ext>
            </a:extLst>
          </p:cNvPr>
          <p:cNvGraphicFramePr>
            <a:graphicFrameLocks noGrp="1"/>
          </p:cNvGraphicFramePr>
          <p:nvPr>
            <p:extLst>
              <p:ext uri="{D42A27DB-BD31-4B8C-83A1-F6EECF244321}">
                <p14:modId xmlns:p14="http://schemas.microsoft.com/office/powerpoint/2010/main" val="154251412"/>
              </p:ext>
            </p:extLst>
          </p:nvPr>
        </p:nvGraphicFramePr>
        <p:xfrm>
          <a:off x="1496158" y="2331720"/>
          <a:ext cx="9199684" cy="2194560"/>
        </p:xfrm>
        <a:graphic>
          <a:graphicData uri="http://schemas.openxmlformats.org/drawingml/2006/table">
            <a:tbl>
              <a:tblPr firstRow="1" bandRow="1">
                <a:tableStyleId>{5C22544A-7EE6-4342-B048-85BDC9FD1C3A}</a:tableStyleId>
              </a:tblPr>
              <a:tblGrid>
                <a:gridCol w="1281350">
                  <a:extLst>
                    <a:ext uri="{9D8B030D-6E8A-4147-A177-3AD203B41FA5}">
                      <a16:colId xmlns:a16="http://schemas.microsoft.com/office/drawing/2014/main" val="4180681448"/>
                    </a:ext>
                  </a:extLst>
                </a:gridCol>
                <a:gridCol w="2742888">
                  <a:extLst>
                    <a:ext uri="{9D8B030D-6E8A-4147-A177-3AD203B41FA5}">
                      <a16:colId xmlns:a16="http://schemas.microsoft.com/office/drawing/2014/main" val="2014816963"/>
                    </a:ext>
                  </a:extLst>
                </a:gridCol>
                <a:gridCol w="2682824">
                  <a:extLst>
                    <a:ext uri="{9D8B030D-6E8A-4147-A177-3AD203B41FA5}">
                      <a16:colId xmlns:a16="http://schemas.microsoft.com/office/drawing/2014/main" val="2722643346"/>
                    </a:ext>
                  </a:extLst>
                </a:gridCol>
                <a:gridCol w="2492622">
                  <a:extLst>
                    <a:ext uri="{9D8B030D-6E8A-4147-A177-3AD203B41FA5}">
                      <a16:colId xmlns:a16="http://schemas.microsoft.com/office/drawing/2014/main" val="2559868619"/>
                    </a:ext>
                  </a:extLst>
                </a:gridCol>
              </a:tblGrid>
              <a:tr h="370840">
                <a:tc>
                  <a:txBody>
                    <a:bodyPr/>
                    <a:lstStyle/>
                    <a:p>
                      <a:endParaRPr lang="en-US" sz="2400"/>
                    </a:p>
                  </a:txBody>
                  <a:tcPr/>
                </a:tc>
                <a:tc>
                  <a:txBody>
                    <a:bodyPr/>
                    <a:lstStyle/>
                    <a:p>
                      <a:r>
                        <a:rPr lang="en-US" sz="2400"/>
                        <a:t>Essentials 4 Data Support</a:t>
                      </a:r>
                    </a:p>
                  </a:txBody>
                  <a:tcPr/>
                </a:tc>
                <a:tc>
                  <a:txBody>
                    <a:bodyPr/>
                    <a:lstStyle/>
                    <a:p>
                      <a:r>
                        <a:rPr lang="en-US" sz="2400"/>
                        <a:t>GDPR 4 Data Support</a:t>
                      </a:r>
                    </a:p>
                  </a:txBody>
                  <a:tcPr/>
                </a:tc>
                <a:tc>
                  <a:txBody>
                    <a:bodyPr/>
                    <a:lstStyle/>
                    <a:p>
                      <a:r>
                        <a:rPr lang="en-US" sz="2400"/>
                        <a:t>Train-the-Trainer</a:t>
                      </a:r>
                    </a:p>
                  </a:txBody>
                  <a:tcPr/>
                </a:tc>
                <a:extLst>
                  <a:ext uri="{0D108BD9-81ED-4DB2-BD59-A6C34878D82A}">
                    <a16:rowId xmlns:a16="http://schemas.microsoft.com/office/drawing/2014/main" val="2171525722"/>
                  </a:ext>
                </a:extLst>
              </a:tr>
              <a:tr h="370840">
                <a:tc>
                  <a:txBody>
                    <a:bodyPr/>
                    <a:lstStyle/>
                    <a:p>
                      <a:r>
                        <a:rPr lang="en-US" sz="2400"/>
                        <a:t>2025</a:t>
                      </a:r>
                    </a:p>
                  </a:txBody>
                  <a:tcPr/>
                </a:tc>
                <a:tc>
                  <a:txBody>
                    <a:bodyPr/>
                    <a:lstStyle/>
                    <a:p>
                      <a:r>
                        <a:rPr lang="en-US" sz="2400"/>
                        <a:t>3 rounds</a:t>
                      </a:r>
                    </a:p>
                  </a:txBody>
                  <a:tcPr/>
                </a:tc>
                <a:tc>
                  <a:txBody>
                    <a:bodyPr/>
                    <a:lstStyle/>
                    <a:p>
                      <a:r>
                        <a:rPr lang="en-US" sz="2400"/>
                        <a:t>1 round</a:t>
                      </a:r>
                      <a:endParaRPr lang="en-US"/>
                    </a:p>
                  </a:txBody>
                  <a:tcPr/>
                </a:tc>
                <a:tc>
                  <a:txBody>
                    <a:bodyPr/>
                    <a:lstStyle/>
                    <a:p>
                      <a:r>
                        <a:rPr lang="en-US" sz="2400"/>
                        <a:t>-</a:t>
                      </a:r>
                    </a:p>
                  </a:txBody>
                  <a:tcPr/>
                </a:tc>
                <a:extLst>
                  <a:ext uri="{0D108BD9-81ED-4DB2-BD59-A6C34878D82A}">
                    <a16:rowId xmlns:a16="http://schemas.microsoft.com/office/drawing/2014/main" val="640539385"/>
                  </a:ext>
                </a:extLst>
              </a:tr>
              <a:tr h="370840">
                <a:tc>
                  <a:txBody>
                    <a:bodyPr/>
                    <a:lstStyle/>
                    <a:p>
                      <a:r>
                        <a:rPr lang="en-US" sz="2400"/>
                        <a:t>2026</a:t>
                      </a:r>
                    </a:p>
                  </a:txBody>
                  <a:tcPr/>
                </a:tc>
                <a:tc>
                  <a:txBody>
                    <a:bodyPr/>
                    <a:lstStyle/>
                    <a:p>
                      <a:r>
                        <a:rPr lang="en-US" sz="2400"/>
                        <a:t>3 rounds</a:t>
                      </a:r>
                      <a:endParaRPr lang="en-US"/>
                    </a:p>
                  </a:txBody>
                  <a:tcPr/>
                </a:tc>
                <a:tc>
                  <a:txBody>
                    <a:bodyPr/>
                    <a:lstStyle/>
                    <a:p>
                      <a:r>
                        <a:rPr lang="en-US" sz="2400"/>
                        <a:t>2 rounds</a:t>
                      </a:r>
                      <a:endParaRPr lang="en-US"/>
                    </a:p>
                  </a:txBody>
                  <a:tcPr/>
                </a:tc>
                <a:tc>
                  <a:txBody>
                    <a:bodyPr/>
                    <a:lstStyle/>
                    <a:p>
                      <a:r>
                        <a:rPr lang="en-US" sz="2400"/>
                        <a:t>1 pilot</a:t>
                      </a:r>
                    </a:p>
                  </a:txBody>
                  <a:tcPr/>
                </a:tc>
                <a:extLst>
                  <a:ext uri="{0D108BD9-81ED-4DB2-BD59-A6C34878D82A}">
                    <a16:rowId xmlns:a16="http://schemas.microsoft.com/office/drawing/2014/main" val="1600556460"/>
                  </a:ext>
                </a:extLst>
              </a:tr>
              <a:tr h="370840">
                <a:tc>
                  <a:txBody>
                    <a:bodyPr/>
                    <a:lstStyle/>
                    <a:p>
                      <a:r>
                        <a:rPr lang="en-US" sz="2400"/>
                        <a:t>2027 + </a:t>
                      </a:r>
                    </a:p>
                  </a:txBody>
                  <a:tcPr/>
                </a:tc>
                <a:tc>
                  <a:txBody>
                    <a:bodyPr/>
                    <a:lstStyle/>
                    <a:p>
                      <a:r>
                        <a:rPr lang="en-US" sz="2400"/>
                        <a:t>4 rounds</a:t>
                      </a:r>
                    </a:p>
                  </a:txBody>
                  <a:tcPr/>
                </a:tc>
                <a:tc>
                  <a:txBody>
                    <a:bodyPr/>
                    <a:lstStyle/>
                    <a:p>
                      <a:r>
                        <a:rPr lang="en-US" sz="2400"/>
                        <a:t>2 rounds</a:t>
                      </a:r>
                    </a:p>
                  </a:txBody>
                  <a:tcPr/>
                </a:tc>
                <a:tc>
                  <a:txBody>
                    <a:bodyPr/>
                    <a:lstStyle/>
                    <a:p>
                      <a:r>
                        <a:rPr lang="en-US" sz="2400"/>
                        <a:t>1-2 rounds</a:t>
                      </a:r>
                    </a:p>
                  </a:txBody>
                  <a:tcPr/>
                </a:tc>
                <a:extLst>
                  <a:ext uri="{0D108BD9-81ED-4DB2-BD59-A6C34878D82A}">
                    <a16:rowId xmlns:a16="http://schemas.microsoft.com/office/drawing/2014/main" val="1219218962"/>
                  </a:ext>
                </a:extLst>
              </a:tr>
            </a:tbl>
          </a:graphicData>
        </a:graphic>
      </p:graphicFrame>
      <p:sp>
        <p:nvSpPr>
          <p:cNvPr id="4" name="Slide Number Placeholder 3">
            <a:extLst>
              <a:ext uri="{FF2B5EF4-FFF2-40B4-BE49-F238E27FC236}">
                <a16:creationId xmlns:a16="http://schemas.microsoft.com/office/drawing/2014/main" id="{E6B8BB61-AF81-4386-7B21-D5D3BC600231}"/>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12</a:t>
            </a:fld>
            <a:endParaRPr lang="nl-NL" sz="1000"/>
          </a:p>
        </p:txBody>
      </p:sp>
      <p:pic>
        <p:nvPicPr>
          <p:cNvPr id="6" name="Picture 5">
            <a:extLst>
              <a:ext uri="{FF2B5EF4-FFF2-40B4-BE49-F238E27FC236}">
                <a16:creationId xmlns:a16="http://schemas.microsoft.com/office/drawing/2014/main" id="{DD971B92-EE76-526E-FA1C-FE96F57DC4E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90529" y="5655600"/>
            <a:ext cx="1801471" cy="1202400"/>
          </a:xfrm>
          <a:prstGeom prst="roundRect">
            <a:avLst>
              <a:gd name="adj" fmla="val 8594"/>
            </a:avLst>
          </a:prstGeom>
          <a:solidFill>
            <a:srgbClr val="FFFFFF">
              <a:shade val="85000"/>
            </a:srgbClr>
          </a:solidFill>
          <a:ln>
            <a:noFill/>
          </a:ln>
          <a:effectLst/>
        </p:spPr>
      </p:pic>
      <p:sp>
        <p:nvSpPr>
          <p:cNvPr id="7" name="TextBox 6">
            <a:extLst>
              <a:ext uri="{FF2B5EF4-FFF2-40B4-BE49-F238E27FC236}">
                <a16:creationId xmlns:a16="http://schemas.microsoft.com/office/drawing/2014/main" id="{6206154D-0506-4A42-3A85-D71007CCCC53}"/>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3</a:t>
            </a:r>
          </a:p>
        </p:txBody>
      </p:sp>
    </p:spTree>
    <p:extLst>
      <p:ext uri="{BB962C8B-B14F-4D97-AF65-F5344CB8AC3E}">
        <p14:creationId xmlns:p14="http://schemas.microsoft.com/office/powerpoint/2010/main" val="2745189262"/>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B79709-BC86-0E56-CFA8-26D117DB1088}"/>
              </a:ext>
            </a:extLst>
          </p:cNvPr>
          <p:cNvSpPr>
            <a:spLocks noGrp="1"/>
          </p:cNvSpPr>
          <p:nvPr>
            <p:ph type="title" idx="4294967295"/>
          </p:nvPr>
        </p:nvSpPr>
        <p:spPr>
          <a:xfrm>
            <a:off x="1055688" y="728663"/>
            <a:ext cx="10080000"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5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4. Community involvement: feedback loop</a:t>
            </a:r>
          </a:p>
        </p:txBody>
      </p:sp>
      <p:sp>
        <p:nvSpPr>
          <p:cNvPr id="3" name="Text Placeholder 2">
            <a:extLst>
              <a:ext uri="{FF2B5EF4-FFF2-40B4-BE49-F238E27FC236}">
                <a16:creationId xmlns:a16="http://schemas.microsoft.com/office/drawing/2014/main" id="{EE711ED7-22F4-6777-CE9C-75F9E9071569}"/>
              </a:ext>
            </a:extLst>
          </p:cNvPr>
          <p:cNvSpPr>
            <a:spLocks noGrp="1"/>
          </p:cNvSpPr>
          <p:nvPr>
            <p:ph type="body" sz="quarter" idx="11"/>
          </p:nvPr>
        </p:nvSpPr>
        <p:spPr/>
        <p:txBody>
          <a:bodyPr/>
          <a:lstStyle/>
          <a:p>
            <a:r>
              <a:rPr lang="en-US" b="1"/>
              <a:t>Annual community events</a:t>
            </a:r>
          </a:p>
        </p:txBody>
      </p:sp>
      <p:pic>
        <p:nvPicPr>
          <p:cNvPr id="6" name="Picture 5" descr="Screenshot of RDNL news article: Building the foundations together: reflections from our 2026 annual RDNL Community Platform event">
            <a:hlinkClick r:id="rId3"/>
            <a:extLst>
              <a:ext uri="{FF2B5EF4-FFF2-40B4-BE49-F238E27FC236}">
                <a16:creationId xmlns:a16="http://schemas.microsoft.com/office/drawing/2014/main" id="{C77FB4EE-DACB-1380-0F1C-2D18D08DF8A4}"/>
              </a:ext>
            </a:extLst>
          </p:cNvPr>
          <p:cNvPicPr>
            <a:picLocks noChangeAspect="1"/>
          </p:cNvPicPr>
          <p:nvPr/>
        </p:nvPicPr>
        <p:blipFill rotWithShape="1">
          <a:blip r:embed="rId4"/>
          <a:srcRect l="19694" t="16821" r="22206" b="-313"/>
          <a:stretch>
            <a:fillRect/>
          </a:stretch>
        </p:blipFill>
        <p:spPr>
          <a:xfrm>
            <a:off x="846227" y="2142550"/>
            <a:ext cx="5051913" cy="3782062"/>
          </a:xfrm>
          <a:prstGeom prst="rect">
            <a:avLst/>
          </a:prstGeom>
        </p:spPr>
      </p:pic>
      <p:sp>
        <p:nvSpPr>
          <p:cNvPr id="4" name="Text Placeholder 3">
            <a:extLst>
              <a:ext uri="{FF2B5EF4-FFF2-40B4-BE49-F238E27FC236}">
                <a16:creationId xmlns:a16="http://schemas.microsoft.com/office/drawing/2014/main" id="{D5802F7E-DD48-5E95-312F-FF1153DCB5FC}"/>
              </a:ext>
            </a:extLst>
          </p:cNvPr>
          <p:cNvSpPr>
            <a:spLocks noGrp="1"/>
          </p:cNvSpPr>
          <p:nvPr>
            <p:ph type="body" sz="quarter" idx="12"/>
          </p:nvPr>
        </p:nvSpPr>
        <p:spPr/>
        <p:txBody>
          <a:bodyPr/>
          <a:lstStyle/>
          <a:p>
            <a:pPr marL="0" indent="0">
              <a:buNone/>
            </a:pPr>
            <a:r>
              <a:rPr lang="en-US" b="1"/>
              <a:t>Visiting events</a:t>
            </a:r>
          </a:p>
        </p:txBody>
      </p:sp>
      <p:pic>
        <p:nvPicPr>
          <p:cNvPr id="8" name="Picture 7" descr="Screenshot of RDNL news article: Looking back on the Open Science Festival 2025: Stories, stickies, heat, and great enthusiasm">
            <a:hlinkClick r:id="rId5"/>
            <a:extLst>
              <a:ext uri="{FF2B5EF4-FFF2-40B4-BE49-F238E27FC236}">
                <a16:creationId xmlns:a16="http://schemas.microsoft.com/office/drawing/2014/main" id="{BB6900AC-AFC5-4831-372D-678428377860}"/>
              </a:ext>
            </a:extLst>
          </p:cNvPr>
          <p:cNvPicPr>
            <a:picLocks noChangeAspect="1"/>
          </p:cNvPicPr>
          <p:nvPr/>
        </p:nvPicPr>
        <p:blipFill>
          <a:blip r:embed="rId6"/>
          <a:stretch>
            <a:fillRect/>
          </a:stretch>
        </p:blipFill>
        <p:spPr>
          <a:xfrm>
            <a:off x="6445270" y="4033581"/>
            <a:ext cx="5326220" cy="1825418"/>
          </a:xfrm>
          <a:prstGeom prst="rect">
            <a:avLst/>
          </a:prstGeom>
        </p:spPr>
      </p:pic>
      <p:pic>
        <p:nvPicPr>
          <p:cNvPr id="9" name="Google Shape;565;g3c52862e28c_3_236">
            <a:hlinkClick r:id="rId5"/>
            <a:extLst>
              <a:ext uri="{FF2B5EF4-FFF2-40B4-BE49-F238E27FC236}">
                <a16:creationId xmlns:a16="http://schemas.microsoft.com/office/drawing/2014/main" id="{CE5C9CE4-2265-55E8-4EDC-76F349CE5A26}"/>
              </a:ext>
              <a:ext uri="{C183D7F6-B498-43B3-948B-1728B52AA6E4}">
                <adec:decorative xmlns:adec="http://schemas.microsoft.com/office/drawing/2017/decorative" val="1"/>
              </a:ext>
            </a:extLst>
          </p:cNvPr>
          <p:cNvPicPr preferRelativeResize="0"/>
          <p:nvPr/>
        </p:nvPicPr>
        <p:blipFill rotWithShape="1">
          <a:blip r:embed="rId7">
            <a:alphaModFix/>
          </a:blip>
          <a:srcRect b="16750"/>
          <a:stretch>
            <a:fillRect/>
          </a:stretch>
        </p:blipFill>
        <p:spPr>
          <a:xfrm>
            <a:off x="7183260" y="2347275"/>
            <a:ext cx="4109115" cy="2648932"/>
          </a:xfrm>
          <a:prstGeom prst="rect">
            <a:avLst/>
          </a:prstGeom>
          <a:noFill/>
          <a:ln>
            <a:noFill/>
          </a:ln>
        </p:spPr>
      </p:pic>
      <p:pic>
        <p:nvPicPr>
          <p:cNvPr id="10" name="Picture 9">
            <a:extLst>
              <a:ext uri="{FF2B5EF4-FFF2-40B4-BE49-F238E27FC236}">
                <a16:creationId xmlns:a16="http://schemas.microsoft.com/office/drawing/2014/main" id="{8D435211-3B83-6E1B-1730-01BC512AE850}"/>
              </a:ext>
              <a:ext uri="{C183D7F6-B498-43B3-948B-1728B52AA6E4}">
                <adec:decorative xmlns:adec="http://schemas.microsoft.com/office/drawing/2017/decorative" val="1"/>
              </a:ext>
            </a:extLst>
          </p:cNvPr>
          <p:cNvPicPr>
            <a:picLocks noChangeAspect="1"/>
          </p:cNvPicPr>
          <p:nvPr/>
        </p:nvPicPr>
        <p:blipFill rotWithShape="1">
          <a:blip r:embed="rId8">
            <a:extLst>
              <a:ext uri="{28A0092B-C50C-407E-A947-70E740481C1C}">
                <a14:useLocalDpi xmlns:a14="http://schemas.microsoft.com/office/drawing/2010/main" val="0"/>
              </a:ext>
            </a:extLst>
          </a:blip>
          <a:srcRect t="17909" b="19999"/>
          <a:stretch>
            <a:fillRect/>
          </a:stretch>
        </p:blipFill>
        <p:spPr>
          <a:xfrm>
            <a:off x="10255501" y="5655600"/>
            <a:ext cx="1936499" cy="1202400"/>
          </a:xfrm>
          <a:prstGeom prst="roundRect">
            <a:avLst>
              <a:gd name="adj" fmla="val 8594"/>
            </a:avLst>
          </a:prstGeom>
          <a:solidFill>
            <a:srgbClr val="FFFFFF">
              <a:shade val="85000"/>
            </a:srgbClr>
          </a:solidFill>
          <a:ln>
            <a:noFill/>
          </a:ln>
          <a:effectLst/>
        </p:spPr>
      </p:pic>
      <p:sp>
        <p:nvSpPr>
          <p:cNvPr id="11" name="TextBox 10">
            <a:extLst>
              <a:ext uri="{FF2B5EF4-FFF2-40B4-BE49-F238E27FC236}">
                <a16:creationId xmlns:a16="http://schemas.microsoft.com/office/drawing/2014/main" id="{87FC452F-A359-0D8F-2204-F05FD5BC27A7}"/>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4</a:t>
            </a:r>
          </a:p>
        </p:txBody>
      </p:sp>
    </p:spTree>
    <p:extLst>
      <p:ext uri="{BB962C8B-B14F-4D97-AF65-F5344CB8AC3E}">
        <p14:creationId xmlns:p14="http://schemas.microsoft.com/office/powerpoint/2010/main" val="392431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39DF3C4-4452-57F1-2004-489C6BB0BB1D}"/>
              </a:ext>
              <a:ext uri="{C183D7F6-B498-43B3-948B-1728B52AA6E4}">
                <adec:decorative xmlns:adec="http://schemas.microsoft.com/office/drawing/2017/decorative" val="1"/>
              </a:ext>
            </a:extLst>
          </p:cNvPr>
          <p:cNvSpPr>
            <a:spLocks noGrp="1"/>
          </p:cNvSpPr>
          <p:nvPr>
            <p:ph type="pic" sz="quarter" idx="14"/>
          </p:nvPr>
        </p:nvSpPr>
        <p:spPr/>
        <p:txBody>
          <a:bodyPr/>
          <a:lstStyle/>
          <a:p>
            <a:endParaRPr lang="en-US"/>
          </a:p>
        </p:txBody>
      </p:sp>
      <p:sp>
        <p:nvSpPr>
          <p:cNvPr id="4" name="Text Placeholder 3">
            <a:extLst>
              <a:ext uri="{FF2B5EF4-FFF2-40B4-BE49-F238E27FC236}">
                <a16:creationId xmlns:a16="http://schemas.microsoft.com/office/drawing/2014/main" id="{99701568-8569-C1EE-B460-9A4635BDD612}"/>
              </a:ext>
            </a:extLst>
          </p:cNvPr>
          <p:cNvSpPr>
            <a:spLocks noGrp="1"/>
          </p:cNvSpPr>
          <p:nvPr>
            <p:ph type="title" idx="4294967295"/>
          </p:nvPr>
        </p:nvSpPr>
        <p:spPr>
          <a:xfrm>
            <a:off x="1055687" y="736915"/>
            <a:ext cx="4536000"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chemeClr val="accent2"/>
                </a:solidFill>
                <a:effectLst/>
                <a:uLnTx/>
                <a:uFillTx/>
                <a:latin typeface="Bahnschrift Condensed"/>
                <a:ea typeface="+mn-ea"/>
                <a:cs typeface="+mn-cs"/>
              </a:rPr>
              <a:t>4. Community involvement: Next steps</a:t>
            </a:r>
            <a:endParaRPr kumimoji="0" lang="en-US" sz="4400" b="0" i="0" u="none" strike="noStrike" kern="1200" cap="none" spc="0" normalizeH="0" baseline="0" noProof="0">
              <a:ln>
                <a:noFill/>
              </a:ln>
              <a:solidFill>
                <a:schemeClr val="accent2"/>
              </a:solidFill>
              <a:effectLst/>
              <a:uLnTx/>
              <a:uFillTx/>
              <a:ea typeface="+mn-ea"/>
              <a:cs typeface="+mn-cs"/>
            </a:endParaRPr>
          </a:p>
        </p:txBody>
      </p:sp>
      <p:sp>
        <p:nvSpPr>
          <p:cNvPr id="3" name="Text Placeholder 2">
            <a:extLst>
              <a:ext uri="{FF2B5EF4-FFF2-40B4-BE49-F238E27FC236}">
                <a16:creationId xmlns:a16="http://schemas.microsoft.com/office/drawing/2014/main" id="{C5257952-9702-30F9-D99C-74676FE4D675}"/>
              </a:ext>
            </a:extLst>
          </p:cNvPr>
          <p:cNvSpPr>
            <a:spLocks noGrp="1"/>
          </p:cNvSpPr>
          <p:nvPr>
            <p:ph type="body" sz="quarter" idx="11"/>
          </p:nvPr>
        </p:nvSpPr>
        <p:spPr>
          <a:xfrm>
            <a:off x="1055687" y="1905000"/>
            <a:ext cx="4536000" cy="3655681"/>
          </a:xfrm>
        </p:spPr>
        <p:txBody>
          <a:bodyPr lIns="0" tIns="0" rIns="0" bIns="0" anchor="t"/>
          <a:lstStyle/>
          <a:p>
            <a:pPr marL="342900" indent="-342900">
              <a:spcAft>
                <a:spcPts val="1200"/>
              </a:spcAft>
              <a:buFont typeface="Arial" panose="020B0604020202020204" pitchFamily="34" charset="0"/>
              <a:buChar char="•"/>
            </a:pPr>
            <a:r>
              <a:rPr lang="en-US"/>
              <a:t>RDNL User panel (start June 2026)</a:t>
            </a:r>
          </a:p>
          <a:p>
            <a:pPr marL="342900" indent="-342900">
              <a:spcAft>
                <a:spcPts val="600"/>
              </a:spcAft>
              <a:buFont typeface="Arial" panose="020B0604020202020204" pitchFamily="34" charset="0"/>
              <a:buChar char="•"/>
            </a:pPr>
            <a:r>
              <a:rPr lang="en-US"/>
              <a:t>Overview of communities</a:t>
            </a:r>
            <a:r>
              <a:rPr lang="en-US">
                <a:solidFill>
                  <a:srgbClr val="242021"/>
                </a:solidFill>
              </a:rPr>
              <a:t> (Dec 2026)</a:t>
            </a:r>
          </a:p>
          <a:p>
            <a:pPr marL="800100" lvl="1" indent="-342900">
              <a:buFont typeface="Arial" panose="020B0604020202020204" pitchFamily="34" charset="0"/>
              <a:buChar char="•"/>
            </a:pPr>
            <a:r>
              <a:rPr lang="en-US" sz="1800">
                <a:solidFill>
                  <a:srgbClr val="242021"/>
                </a:solidFill>
              </a:rPr>
              <a:t>local – international</a:t>
            </a:r>
          </a:p>
          <a:p>
            <a:pPr marL="800100" lvl="1" indent="-342900">
              <a:buFont typeface="Arial" panose="020B0604020202020204" pitchFamily="34" charset="0"/>
              <a:buChar char="•"/>
            </a:pPr>
            <a:r>
              <a:rPr lang="en-US" sz="1800">
                <a:solidFill>
                  <a:srgbClr val="242021"/>
                </a:solidFill>
              </a:rPr>
              <a:t>domain-specific – training- &amp; software focused, etc.</a:t>
            </a:r>
            <a:br>
              <a:rPr lang="en-US" sz="1800">
                <a:solidFill>
                  <a:srgbClr val="242021"/>
                </a:solidFill>
              </a:rPr>
            </a:br>
            <a:endParaRPr lang="en-US" sz="1800">
              <a:solidFill>
                <a:srgbClr val="242021"/>
              </a:solidFill>
            </a:endParaRPr>
          </a:p>
          <a:p>
            <a:pPr marL="342900" indent="-342900">
              <a:spcAft>
                <a:spcPts val="1200"/>
              </a:spcAft>
              <a:buFont typeface="Arial" panose="020B0604020202020204" pitchFamily="34" charset="0"/>
              <a:buChar char="•"/>
            </a:pPr>
            <a:r>
              <a:rPr lang="en-US"/>
              <a:t>Annual community events in 2027 and 2028</a:t>
            </a:r>
          </a:p>
          <a:p>
            <a:pPr>
              <a:lnSpc>
                <a:spcPct val="100000"/>
              </a:lnSpc>
            </a:pPr>
            <a:r>
              <a:rPr lang="en-US" b="1"/>
              <a:t>Idea for community involvement? Community to spotlight? Contact us!</a:t>
            </a:r>
          </a:p>
        </p:txBody>
      </p:sp>
      <p:sp>
        <p:nvSpPr>
          <p:cNvPr id="6" name="Slide Number Placeholder 5">
            <a:extLst>
              <a:ext uri="{FF2B5EF4-FFF2-40B4-BE49-F238E27FC236}">
                <a16:creationId xmlns:a16="http://schemas.microsoft.com/office/drawing/2014/main" id="{7EF230DD-8814-7C7F-DDD4-28EA421B4AB4}"/>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14</a:t>
            </a:fld>
            <a:endParaRPr lang="nl-NL" sz="1000"/>
          </a:p>
        </p:txBody>
      </p:sp>
      <p:pic>
        <p:nvPicPr>
          <p:cNvPr id="9" name="Google Shape;619;g3cd6dfa95f4_1_239">
            <a:extLst>
              <a:ext uri="{FF2B5EF4-FFF2-40B4-BE49-F238E27FC236}">
                <a16:creationId xmlns:a16="http://schemas.microsoft.com/office/drawing/2014/main" id="{DC7BC202-4BDB-053E-89FD-12D2805C7E1C}"/>
              </a:ext>
              <a:ext uri="{C183D7F6-B498-43B3-948B-1728B52AA6E4}">
                <adec:decorative xmlns:adec="http://schemas.microsoft.com/office/drawing/2017/decorative" val="1"/>
              </a:ext>
            </a:extLst>
          </p:cNvPr>
          <p:cNvPicPr preferRelativeResize="0"/>
          <p:nvPr/>
        </p:nvPicPr>
        <p:blipFill rotWithShape="1">
          <a:blip r:embed="rId4">
            <a:alphaModFix/>
          </a:blip>
          <a:srcRect l="24988" r="15770"/>
          <a:stretch/>
        </p:blipFill>
        <p:spPr>
          <a:xfrm>
            <a:off x="6096000" y="0"/>
            <a:ext cx="6096000" cy="6857999"/>
          </a:xfrm>
          <a:prstGeom prst="rect">
            <a:avLst/>
          </a:prstGeom>
          <a:noFill/>
          <a:ln>
            <a:noFill/>
          </a:ln>
        </p:spPr>
      </p:pic>
      <p:pic>
        <p:nvPicPr>
          <p:cNvPr id="7" name="Picture 6">
            <a:extLst>
              <a:ext uri="{FF2B5EF4-FFF2-40B4-BE49-F238E27FC236}">
                <a16:creationId xmlns:a16="http://schemas.microsoft.com/office/drawing/2014/main" id="{B8183D25-B47C-E0BB-7DAB-77E22EFD4C2E}"/>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17909" b="19999"/>
          <a:stretch>
            <a:fillRect/>
          </a:stretch>
        </p:blipFill>
        <p:spPr>
          <a:xfrm>
            <a:off x="10255501" y="5655600"/>
            <a:ext cx="1936499" cy="1202400"/>
          </a:xfrm>
          <a:prstGeom prst="roundRect">
            <a:avLst>
              <a:gd name="adj" fmla="val 8594"/>
            </a:avLst>
          </a:prstGeom>
          <a:solidFill>
            <a:srgbClr val="FFFFFF">
              <a:shade val="85000"/>
            </a:srgbClr>
          </a:solidFill>
          <a:ln>
            <a:noFill/>
          </a:ln>
          <a:effectLst/>
        </p:spPr>
      </p:pic>
      <p:sp>
        <p:nvSpPr>
          <p:cNvPr id="8" name="TextBox 7">
            <a:extLst>
              <a:ext uri="{FF2B5EF4-FFF2-40B4-BE49-F238E27FC236}">
                <a16:creationId xmlns:a16="http://schemas.microsoft.com/office/drawing/2014/main" id="{C312ADD4-CC88-CD17-7C74-4F0869F44CA9}"/>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4</a:t>
            </a:r>
          </a:p>
        </p:txBody>
      </p:sp>
    </p:spTree>
    <p:extLst>
      <p:ext uri="{BB962C8B-B14F-4D97-AF65-F5344CB8AC3E}">
        <p14:creationId xmlns:p14="http://schemas.microsoft.com/office/powerpoint/2010/main" val="140280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5EF1D4C-E7A3-69F6-DA60-1C443FEE2426}"/>
              </a:ext>
            </a:extLst>
          </p:cNvPr>
          <p:cNvSpPr>
            <a:spLocks noGrp="1"/>
          </p:cNvSpPr>
          <p:nvPr>
            <p:ph type="title" idx="4294967295"/>
          </p:nvPr>
        </p:nvSpPr>
        <p:spPr>
          <a:xfrm>
            <a:off x="1055686" y="736914"/>
            <a:ext cx="2859407" cy="1528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42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5. Governance &amp; sustainability</a:t>
            </a:r>
          </a:p>
        </p:txBody>
      </p:sp>
      <p:sp>
        <p:nvSpPr>
          <p:cNvPr id="3" name="Text Placeholder 2">
            <a:extLst>
              <a:ext uri="{FF2B5EF4-FFF2-40B4-BE49-F238E27FC236}">
                <a16:creationId xmlns:a16="http://schemas.microsoft.com/office/drawing/2014/main" id="{8D687D3C-E566-F196-29AD-4E9FD1D7128A}"/>
              </a:ext>
            </a:extLst>
          </p:cNvPr>
          <p:cNvSpPr>
            <a:spLocks noGrp="1"/>
          </p:cNvSpPr>
          <p:nvPr>
            <p:ph type="body" sz="quarter" idx="11"/>
          </p:nvPr>
        </p:nvSpPr>
        <p:spPr>
          <a:xfrm>
            <a:off x="1055687" y="2175111"/>
            <a:ext cx="2683193" cy="1065929"/>
          </a:xfrm>
        </p:spPr>
        <p:txBody>
          <a:bodyPr lIns="0" tIns="0" rIns="0" bIns="0" anchor="t"/>
          <a:lstStyle/>
          <a:p>
            <a:r>
              <a:rPr lang="en-US"/>
              <a:t>Stakeholder Engagement Plan:</a:t>
            </a:r>
          </a:p>
          <a:p>
            <a:endParaRPr lang="en-US"/>
          </a:p>
        </p:txBody>
      </p:sp>
      <p:pic>
        <p:nvPicPr>
          <p:cNvPr id="1026" name="Picture 2" descr="qr-code for edu.nl/m4aqw">
            <a:extLst>
              <a:ext uri="{FF2B5EF4-FFF2-40B4-BE49-F238E27FC236}">
                <a16:creationId xmlns:a16="http://schemas.microsoft.com/office/drawing/2014/main" id="{182146F7-117E-1D55-2A47-A1CA04FD29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687" y="3164916"/>
            <a:ext cx="2341204" cy="25314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DOI badge for Stakeholder engagement plan: https://doi.org/10.5281/zenodo.18622300">
            <a:hlinkClick r:id="rId4"/>
            <a:extLst>
              <a:ext uri="{FF2B5EF4-FFF2-40B4-BE49-F238E27FC236}">
                <a16:creationId xmlns:a16="http://schemas.microsoft.com/office/drawing/2014/main" id="{9BFF8905-4172-B5E4-57A8-7A76F27B3FE3}"/>
              </a:ext>
            </a:extLst>
          </p:cNvPr>
          <p:cNvPicPr>
            <a:picLocks noChangeAspect="1"/>
          </p:cNvPicPr>
          <p:nvPr/>
        </p:nvPicPr>
        <p:blipFill>
          <a:blip r:embed="rId5"/>
          <a:stretch>
            <a:fillRect/>
          </a:stretch>
        </p:blipFill>
        <p:spPr>
          <a:xfrm>
            <a:off x="757553" y="5665760"/>
            <a:ext cx="2859407" cy="352060"/>
          </a:xfrm>
          <a:prstGeom prst="rect">
            <a:avLst/>
          </a:prstGeom>
        </p:spPr>
      </p:pic>
      <p:pic>
        <p:nvPicPr>
          <p:cNvPr id="17" name="Picture Placeholder 16" descr="Graphic indicating the time path of work package 4 in RDNL: Exploitation overview (M20), Platform governance options paper (M30), Platform sustainability plan (M36), Governance model chosen (M36), Transition to future governance (M45)">
            <a:extLst>
              <a:ext uri="{FF2B5EF4-FFF2-40B4-BE49-F238E27FC236}">
                <a16:creationId xmlns:a16="http://schemas.microsoft.com/office/drawing/2014/main" id="{0D01850A-4BE9-DD54-D8E5-BC901F1D8633}"/>
              </a:ext>
            </a:extLst>
          </p:cNvPr>
          <p:cNvPicPr>
            <a:picLocks noGrp="1" noChangeAspect="1"/>
          </p:cNvPicPr>
          <p:nvPr>
            <p:ph type="pic" sz="quarter" idx="14"/>
          </p:nvPr>
        </p:nvPicPr>
        <p:blipFill>
          <a:blip r:embed="rId6"/>
          <a:srcRect l="247" t="-300" r="-371" b="255"/>
          <a:stretch>
            <a:fillRect/>
          </a:stretch>
        </p:blipFill>
        <p:spPr>
          <a:xfrm>
            <a:off x="3876933" y="0"/>
            <a:ext cx="8339544" cy="6861127"/>
          </a:xfrm>
          <a:prstGeom prst="rect">
            <a:avLst/>
          </a:prstGeom>
          <a:solidFill>
            <a:srgbClr val="F0F0F0"/>
          </a:solidFill>
        </p:spPr>
      </p:pic>
      <p:sp>
        <p:nvSpPr>
          <p:cNvPr id="6" name="Slide Number Placeholder 5">
            <a:extLst>
              <a:ext uri="{FF2B5EF4-FFF2-40B4-BE49-F238E27FC236}">
                <a16:creationId xmlns:a16="http://schemas.microsoft.com/office/drawing/2014/main" id="{A965A34E-35AA-82F9-31EF-D73F589BDF5A}"/>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15</a:t>
            </a:fld>
            <a:endParaRPr lang="nl-NL" sz="1000"/>
          </a:p>
        </p:txBody>
      </p:sp>
      <p:pic>
        <p:nvPicPr>
          <p:cNvPr id="9" name="Picture 8">
            <a:extLst>
              <a:ext uri="{FF2B5EF4-FFF2-40B4-BE49-F238E27FC236}">
                <a16:creationId xmlns:a16="http://schemas.microsoft.com/office/drawing/2014/main" id="{C84928CC-F5B5-3222-1924-D91588B2254A}"/>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85467" y="5665760"/>
            <a:ext cx="1806533" cy="1202400"/>
          </a:xfrm>
          <a:prstGeom prst="roundRect">
            <a:avLst>
              <a:gd name="adj" fmla="val 8594"/>
            </a:avLst>
          </a:prstGeom>
          <a:solidFill>
            <a:srgbClr val="FFFFFF">
              <a:shade val="85000"/>
            </a:srgbClr>
          </a:solidFill>
          <a:ln>
            <a:noFill/>
          </a:ln>
          <a:effectLst/>
        </p:spPr>
      </p:pic>
      <p:sp>
        <p:nvSpPr>
          <p:cNvPr id="10" name="TextBox 9">
            <a:extLst>
              <a:ext uri="{FF2B5EF4-FFF2-40B4-BE49-F238E27FC236}">
                <a16:creationId xmlns:a16="http://schemas.microsoft.com/office/drawing/2014/main" id="{37686F7F-3C01-2D30-B452-B2A0EC2EF5EB}"/>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5</a:t>
            </a:r>
          </a:p>
        </p:txBody>
      </p:sp>
    </p:spTree>
    <p:extLst>
      <p:ext uri="{BB962C8B-B14F-4D97-AF65-F5344CB8AC3E}">
        <p14:creationId xmlns:p14="http://schemas.microsoft.com/office/powerpoint/2010/main" val="1738681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12286880-A1F0-3D57-C08D-6C18EF1B82D4}"/>
              </a:ext>
            </a:extLst>
          </p:cNvPr>
          <p:cNvSpPr>
            <a:spLocks noGrp="1"/>
          </p:cNvSpPr>
          <p:nvPr>
            <p:ph type="title" idx="4294967295"/>
          </p:nvPr>
        </p:nvSpPr>
        <p:spPr>
          <a:xfrm>
            <a:off x="1055688" y="728663"/>
            <a:ext cx="10080000"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3600" b="0" i="0" u="none" strike="noStrike" kern="1200" cap="none" spc="0" normalizeH="0" baseline="0" noProof="0">
                <a:ln>
                  <a:noFill/>
                </a:ln>
                <a:solidFill>
                  <a:schemeClr val="accent2"/>
                </a:solidFill>
                <a:effectLst/>
                <a:uLnTx/>
                <a:uFillTx/>
                <a:latin typeface="Bahnschrift Condensed"/>
                <a:ea typeface="+mn-ea"/>
                <a:cs typeface="+mn-cs"/>
              </a:rPr>
              <a:t>5. Governance &amp; sustainability: Annual Stakeholder Forum</a:t>
            </a:r>
            <a:endParaRPr kumimoji="0" lang="nl-NL" sz="3600" b="0" i="0" u="none" strike="noStrike" kern="1200" cap="none" spc="0" normalizeH="0" baseline="0" noProof="0">
              <a:ln>
                <a:noFill/>
              </a:ln>
              <a:solidFill>
                <a:schemeClr val="accent2"/>
              </a:solidFill>
              <a:effectLst/>
              <a:uLnTx/>
              <a:uFillTx/>
              <a:latin typeface="Bahnschrift Condensed"/>
              <a:ea typeface="+mn-ea"/>
              <a:cs typeface="+mn-cs"/>
            </a:endParaRPr>
          </a:p>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endParaRPr kumimoji="0" lang="nl-NL" sz="3600" b="0" i="0" u="none" strike="noStrike" kern="1200" cap="none" spc="0" normalizeH="0" baseline="0" noProof="0">
              <a:ln>
                <a:noFill/>
              </a:ln>
              <a:solidFill>
                <a:schemeClr val="accent2"/>
              </a:solidFill>
              <a:effectLst/>
              <a:uLnTx/>
              <a:uFillTx/>
              <a:latin typeface="Bahnschrift Condensed"/>
              <a:ea typeface="+mn-ea"/>
              <a:cs typeface="+mn-cs"/>
            </a:endParaRPr>
          </a:p>
        </p:txBody>
      </p:sp>
      <p:sp>
        <p:nvSpPr>
          <p:cNvPr id="6" name="Tijdelijke aanduiding voor dianummer 5">
            <a:extLst>
              <a:ext uri="{FF2B5EF4-FFF2-40B4-BE49-F238E27FC236}">
                <a16:creationId xmlns:a16="http://schemas.microsoft.com/office/drawing/2014/main" id="{59B8F06D-15DD-DE79-E402-02620571E28D}"/>
              </a:ext>
              <a:ext uri="{C183D7F6-B498-43B3-948B-1728B52AA6E4}">
                <adec:decorative xmlns:adec="http://schemas.microsoft.com/office/drawing/2017/decorative" val="1"/>
              </a:ext>
            </a:extLst>
          </p:cNvPr>
          <p:cNvSpPr>
            <a:spLocks noGrp="1"/>
          </p:cNvSpPr>
          <p:nvPr>
            <p:ph type="sldNum" sz="quarter" idx="4294967295"/>
          </p:nvPr>
        </p:nvSpPr>
        <p:spPr>
          <a:xfrm>
            <a:off x="11850688" y="119063"/>
            <a:ext cx="341312" cy="182562"/>
          </a:xfrm>
          <a:prstGeom prst="rect">
            <a:avLst/>
          </a:prstGeom>
        </p:spPr>
        <p:txBody>
          <a:bodyPr/>
          <a:lstStyle/>
          <a:p>
            <a:fld id="{C2A68A4F-299F-4409-B3AA-1E8B316E5997}" type="slidenum">
              <a:rPr lang="nl-NL" smtClean="0"/>
              <a:pPr/>
              <a:t>16</a:t>
            </a:fld>
            <a:endParaRPr lang="nl-NL" sz="1000"/>
          </a:p>
        </p:txBody>
      </p:sp>
      <p:pic>
        <p:nvPicPr>
          <p:cNvPr id="8" name="Picture 8">
            <a:extLst>
              <a:ext uri="{FF2B5EF4-FFF2-40B4-BE49-F238E27FC236}">
                <a16:creationId xmlns:a16="http://schemas.microsoft.com/office/drawing/2014/main" id="{DC076480-ABCD-0630-7892-D04702468CC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5467" y="5665760"/>
            <a:ext cx="1806533" cy="1202400"/>
          </a:xfrm>
          <a:prstGeom prst="roundRect">
            <a:avLst>
              <a:gd name="adj" fmla="val 8594"/>
            </a:avLst>
          </a:prstGeom>
          <a:solidFill>
            <a:srgbClr val="FFFFFF">
              <a:shade val="85000"/>
            </a:srgbClr>
          </a:solidFill>
          <a:ln>
            <a:noFill/>
          </a:ln>
          <a:effectLst/>
        </p:spPr>
      </p:pic>
      <p:pic>
        <p:nvPicPr>
          <p:cNvPr id="14" name="Afbeelding 13" descr="RDNL news article: First RDNL Stakeholder Forum">
            <a:extLst>
              <a:ext uri="{FF2B5EF4-FFF2-40B4-BE49-F238E27FC236}">
                <a16:creationId xmlns:a16="http://schemas.microsoft.com/office/drawing/2014/main" id="{65FC53FC-57EA-BF1E-0AAE-1A96B3844FB2}"/>
              </a:ext>
            </a:extLst>
          </p:cNvPr>
          <p:cNvPicPr>
            <a:picLocks noChangeAspect="1"/>
          </p:cNvPicPr>
          <p:nvPr/>
        </p:nvPicPr>
        <p:blipFill>
          <a:blip r:embed="rId5"/>
          <a:stretch>
            <a:fillRect/>
          </a:stretch>
        </p:blipFill>
        <p:spPr>
          <a:xfrm>
            <a:off x="1394460" y="1550670"/>
            <a:ext cx="3855720" cy="4528820"/>
          </a:xfrm>
          <a:prstGeom prst="rect">
            <a:avLst/>
          </a:prstGeom>
        </p:spPr>
      </p:pic>
      <p:pic>
        <p:nvPicPr>
          <p:cNvPr id="12" name="Afbeelding 11" descr="Word cloud of stakeholders, containing, amont others: Researchers, management, research schools, funders, software people, data professionals, students">
            <a:extLst>
              <a:ext uri="{FF2B5EF4-FFF2-40B4-BE49-F238E27FC236}">
                <a16:creationId xmlns:a16="http://schemas.microsoft.com/office/drawing/2014/main" id="{4314CCF8-6F2C-C047-4B62-F2F805F7B095}"/>
              </a:ext>
            </a:extLst>
          </p:cNvPr>
          <p:cNvPicPr>
            <a:picLocks noChangeAspect="1"/>
          </p:cNvPicPr>
          <p:nvPr/>
        </p:nvPicPr>
        <p:blipFill>
          <a:blip r:embed="rId6"/>
          <a:stretch>
            <a:fillRect/>
          </a:stretch>
        </p:blipFill>
        <p:spPr>
          <a:xfrm>
            <a:off x="5971540" y="1384935"/>
            <a:ext cx="6344920" cy="3752850"/>
          </a:xfrm>
          <a:prstGeom prst="rect">
            <a:avLst/>
          </a:prstGeom>
        </p:spPr>
      </p:pic>
      <p:sp>
        <p:nvSpPr>
          <p:cNvPr id="2" name="TextBox 1">
            <a:extLst>
              <a:ext uri="{FF2B5EF4-FFF2-40B4-BE49-F238E27FC236}">
                <a16:creationId xmlns:a16="http://schemas.microsoft.com/office/drawing/2014/main" id="{B318F0DA-D482-EC98-85D3-3D11387CB3B7}"/>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5</a:t>
            </a:r>
          </a:p>
        </p:txBody>
      </p:sp>
    </p:spTree>
    <p:extLst>
      <p:ext uri="{BB962C8B-B14F-4D97-AF65-F5344CB8AC3E}">
        <p14:creationId xmlns:p14="http://schemas.microsoft.com/office/powerpoint/2010/main" val="766936472"/>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5421A-4E2F-3961-23AD-20967A429B6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0BF1253-D2D1-DD6F-1DEA-F664ECA4FDB4}"/>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6. Technical infrastructure</a:t>
            </a:r>
          </a:p>
        </p:txBody>
      </p:sp>
      <p:sp>
        <p:nvSpPr>
          <p:cNvPr id="4" name="Slide Number Placeholder 3">
            <a:extLst>
              <a:ext uri="{FF2B5EF4-FFF2-40B4-BE49-F238E27FC236}">
                <a16:creationId xmlns:a16="http://schemas.microsoft.com/office/drawing/2014/main" id="{02CFB143-CFF8-ACE2-83F8-2CBBC7494DD1}"/>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17</a:t>
            </a:fld>
            <a:endParaRPr lang="nl-NL" sz="1000"/>
          </a:p>
        </p:txBody>
      </p:sp>
      <p:pic>
        <p:nvPicPr>
          <p:cNvPr id="6" name="Picture 5">
            <a:extLst>
              <a:ext uri="{FF2B5EF4-FFF2-40B4-BE49-F238E27FC236}">
                <a16:creationId xmlns:a16="http://schemas.microsoft.com/office/drawing/2014/main" id="{B2FE9CDB-D099-D6B4-EF9D-E135DADE84F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7960" y="5655600"/>
            <a:ext cx="1804040" cy="1202400"/>
          </a:xfrm>
          <a:prstGeom prst="roundRect">
            <a:avLst>
              <a:gd name="adj" fmla="val 8594"/>
            </a:avLst>
          </a:prstGeom>
          <a:solidFill>
            <a:srgbClr val="FFFFFF">
              <a:shade val="85000"/>
            </a:srgbClr>
          </a:solidFill>
          <a:ln>
            <a:noFill/>
          </a:ln>
          <a:effectLst/>
        </p:spPr>
      </p:pic>
      <p:sp>
        <p:nvSpPr>
          <p:cNvPr id="7" name="TextBox 6">
            <a:extLst>
              <a:ext uri="{FF2B5EF4-FFF2-40B4-BE49-F238E27FC236}">
                <a16:creationId xmlns:a16="http://schemas.microsoft.com/office/drawing/2014/main" id="{1A566C1A-2971-ACA2-9F90-5C442DB66250}"/>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6</a:t>
            </a:r>
          </a:p>
        </p:txBody>
      </p:sp>
      <p:pic>
        <p:nvPicPr>
          <p:cNvPr id="18" name="Picture 17" descr="Screenshot of RDNL website">
            <a:extLst>
              <a:ext uri="{FF2B5EF4-FFF2-40B4-BE49-F238E27FC236}">
                <a16:creationId xmlns:a16="http://schemas.microsoft.com/office/drawing/2014/main" id="{84E045AC-CFF0-9D15-0FD5-03F8E766C59E}"/>
              </a:ext>
            </a:extLst>
          </p:cNvPr>
          <p:cNvPicPr>
            <a:picLocks noChangeAspect="1"/>
          </p:cNvPicPr>
          <p:nvPr/>
        </p:nvPicPr>
        <p:blipFill>
          <a:blip r:embed="rId4"/>
          <a:stretch>
            <a:fillRect/>
          </a:stretch>
        </p:blipFill>
        <p:spPr>
          <a:xfrm>
            <a:off x="4138554" y="1654530"/>
            <a:ext cx="3764750" cy="2709856"/>
          </a:xfrm>
          <a:prstGeom prst="rect">
            <a:avLst/>
          </a:prstGeom>
        </p:spPr>
      </p:pic>
      <p:cxnSp>
        <p:nvCxnSpPr>
          <p:cNvPr id="22" name="Straight Arrow Connector 21" descr="Black arrow pointing to RDNL website and Moodle">
            <a:extLst>
              <a:ext uri="{FF2B5EF4-FFF2-40B4-BE49-F238E27FC236}">
                <a16:creationId xmlns:a16="http://schemas.microsoft.com/office/drawing/2014/main" id="{8246360E-C98C-B623-CB9C-B79DAA218BBA}"/>
              </a:ext>
            </a:extLst>
          </p:cNvPr>
          <p:cNvCxnSpPr>
            <a:cxnSpLocks/>
            <a:stCxn id="18" idx="3"/>
            <a:endCxn id="10" idx="0"/>
          </p:cNvCxnSpPr>
          <p:nvPr/>
        </p:nvCxnSpPr>
        <p:spPr>
          <a:xfrm>
            <a:off x="7903304" y="3009458"/>
            <a:ext cx="2248228" cy="1204889"/>
          </a:xfrm>
          <a:prstGeom prst="straightConnector1">
            <a:avLst/>
          </a:prstGeom>
          <a:ln w="57150">
            <a:headEnd type="triangle"/>
            <a:tailEnd type="triangle"/>
          </a:ln>
        </p:spPr>
        <p:style>
          <a:lnRef idx="2">
            <a:schemeClr val="dk1"/>
          </a:lnRef>
          <a:fillRef idx="0">
            <a:schemeClr val="dk1"/>
          </a:fillRef>
          <a:effectRef idx="1">
            <a:schemeClr val="dk1"/>
          </a:effectRef>
          <a:fontRef idx="minor">
            <a:schemeClr val="tx1"/>
          </a:fontRef>
        </p:style>
      </p:cxnSp>
      <p:pic>
        <p:nvPicPr>
          <p:cNvPr id="10" name="Picture 9" descr="Moodle logo">
            <a:extLst>
              <a:ext uri="{FF2B5EF4-FFF2-40B4-BE49-F238E27FC236}">
                <a16:creationId xmlns:a16="http://schemas.microsoft.com/office/drawing/2014/main" id="{CB8DD55B-09A6-6ABC-C962-E1C2A4BE23B2}"/>
              </a:ext>
            </a:extLst>
          </p:cNvPr>
          <p:cNvPicPr>
            <a:picLocks noChangeAspect="1"/>
          </p:cNvPicPr>
          <p:nvPr/>
        </p:nvPicPr>
        <p:blipFill>
          <a:blip r:embed="rId5"/>
          <a:srcRect t="22399" b="22081"/>
          <a:stretch>
            <a:fillRect/>
          </a:stretch>
        </p:blipFill>
        <p:spPr>
          <a:xfrm>
            <a:off x="8678332" y="4214347"/>
            <a:ext cx="2946400" cy="852001"/>
          </a:xfrm>
          <a:prstGeom prst="rect">
            <a:avLst/>
          </a:prstGeom>
        </p:spPr>
      </p:pic>
      <p:cxnSp>
        <p:nvCxnSpPr>
          <p:cNvPr id="25" name="Straight Arrow Connector 24" descr="Black arrow pointing to Edubadges and Moodle">
            <a:extLst>
              <a:ext uri="{FF2B5EF4-FFF2-40B4-BE49-F238E27FC236}">
                <a16:creationId xmlns:a16="http://schemas.microsoft.com/office/drawing/2014/main" id="{4187278C-32EF-73FB-BC99-BB6892105397}"/>
              </a:ext>
            </a:extLst>
          </p:cNvPr>
          <p:cNvCxnSpPr>
            <a:cxnSpLocks/>
            <a:stCxn id="12" idx="3"/>
            <a:endCxn id="10" idx="2"/>
          </p:cNvCxnSpPr>
          <p:nvPr/>
        </p:nvCxnSpPr>
        <p:spPr>
          <a:xfrm flipV="1">
            <a:off x="7800010" y="5066348"/>
            <a:ext cx="2351522" cy="819222"/>
          </a:xfrm>
          <a:prstGeom prst="straightConnector1">
            <a:avLst/>
          </a:prstGeom>
          <a:ln w="57150">
            <a:headEnd type="triangle"/>
            <a:tailEnd type="triangle"/>
          </a:ln>
        </p:spPr>
        <p:style>
          <a:lnRef idx="2">
            <a:schemeClr val="dk1"/>
          </a:lnRef>
          <a:fillRef idx="0">
            <a:schemeClr val="dk1"/>
          </a:fillRef>
          <a:effectRef idx="1">
            <a:schemeClr val="dk1"/>
          </a:effectRef>
          <a:fontRef idx="minor">
            <a:schemeClr val="tx1"/>
          </a:fontRef>
        </p:style>
      </p:cxnSp>
      <p:pic>
        <p:nvPicPr>
          <p:cNvPr id="12" name="Picture 11" descr="Edubadges logo">
            <a:extLst>
              <a:ext uri="{FF2B5EF4-FFF2-40B4-BE49-F238E27FC236}">
                <a16:creationId xmlns:a16="http://schemas.microsoft.com/office/drawing/2014/main" id="{192C1BCC-F8BA-DF78-7AEE-9ABFCDE60ABB}"/>
              </a:ext>
            </a:extLst>
          </p:cNvPr>
          <p:cNvPicPr>
            <a:picLocks noChangeAspect="1"/>
          </p:cNvPicPr>
          <p:nvPr/>
        </p:nvPicPr>
        <p:blipFill>
          <a:blip r:embed="rId6"/>
          <a:srcRect l="2367" t="9960" r="3316" b="14437"/>
          <a:stretch>
            <a:fillRect/>
          </a:stretch>
        </p:blipFill>
        <p:spPr>
          <a:xfrm>
            <a:off x="4391989" y="5486975"/>
            <a:ext cx="3408021" cy="797189"/>
          </a:xfrm>
          <a:prstGeom prst="rect">
            <a:avLst/>
          </a:prstGeom>
        </p:spPr>
      </p:pic>
      <p:cxnSp>
        <p:nvCxnSpPr>
          <p:cNvPr id="28" name="Straight Arrow Connector 27" descr="Black arrow pointing to Taxila and Edubadges">
            <a:extLst>
              <a:ext uri="{FF2B5EF4-FFF2-40B4-BE49-F238E27FC236}">
                <a16:creationId xmlns:a16="http://schemas.microsoft.com/office/drawing/2014/main" id="{FF01946C-9544-466C-3A9B-93054708DE44}"/>
              </a:ext>
            </a:extLst>
          </p:cNvPr>
          <p:cNvCxnSpPr>
            <a:cxnSpLocks/>
            <a:stCxn id="12" idx="1"/>
            <a:endCxn id="16" idx="2"/>
          </p:cNvCxnSpPr>
          <p:nvPr/>
        </p:nvCxnSpPr>
        <p:spPr>
          <a:xfrm flipH="1" flipV="1">
            <a:off x="2021019" y="4982288"/>
            <a:ext cx="2370970" cy="903282"/>
          </a:xfrm>
          <a:prstGeom prst="straightConnector1">
            <a:avLst/>
          </a:prstGeom>
          <a:ln w="57150">
            <a:headEnd type="triangle"/>
            <a:tailEnd type="triangle"/>
          </a:ln>
        </p:spPr>
        <p:style>
          <a:lnRef idx="2">
            <a:schemeClr val="dk1"/>
          </a:lnRef>
          <a:fillRef idx="0">
            <a:schemeClr val="dk1"/>
          </a:fillRef>
          <a:effectRef idx="1">
            <a:schemeClr val="dk1"/>
          </a:effectRef>
          <a:fontRef idx="minor">
            <a:schemeClr val="tx1"/>
          </a:fontRef>
        </p:style>
      </p:cxnSp>
      <p:pic>
        <p:nvPicPr>
          <p:cNvPr id="16" name="Picture 15" descr="Taxila logo">
            <a:extLst>
              <a:ext uri="{FF2B5EF4-FFF2-40B4-BE49-F238E27FC236}">
                <a16:creationId xmlns:a16="http://schemas.microsoft.com/office/drawing/2014/main" id="{0811136F-5A14-92B9-F6E5-EE61EE743438}"/>
              </a:ext>
            </a:extLst>
          </p:cNvPr>
          <p:cNvPicPr>
            <a:picLocks noChangeAspect="1"/>
          </p:cNvPicPr>
          <p:nvPr/>
        </p:nvPicPr>
        <p:blipFill>
          <a:blip r:embed="rId7"/>
          <a:srcRect l="5417" t="6124" r="7668" b="54864"/>
          <a:stretch>
            <a:fillRect/>
          </a:stretch>
        </p:blipFill>
        <p:spPr>
          <a:xfrm>
            <a:off x="380179" y="4214347"/>
            <a:ext cx="3281679" cy="767941"/>
          </a:xfrm>
          <a:prstGeom prst="rect">
            <a:avLst/>
          </a:prstGeom>
        </p:spPr>
      </p:pic>
      <p:cxnSp>
        <p:nvCxnSpPr>
          <p:cNvPr id="21" name="Straight Arrow Connector 20" descr="Black arrow pointing to RDNL website and Taxila">
            <a:extLst>
              <a:ext uri="{FF2B5EF4-FFF2-40B4-BE49-F238E27FC236}">
                <a16:creationId xmlns:a16="http://schemas.microsoft.com/office/drawing/2014/main" id="{026F1225-4416-9309-6357-18D07B789E0E}"/>
              </a:ext>
            </a:extLst>
          </p:cNvPr>
          <p:cNvCxnSpPr>
            <a:cxnSpLocks/>
            <a:stCxn id="18" idx="1"/>
            <a:endCxn id="16" idx="0"/>
          </p:cNvCxnSpPr>
          <p:nvPr/>
        </p:nvCxnSpPr>
        <p:spPr>
          <a:xfrm flipH="1">
            <a:off x="2021019" y="3009458"/>
            <a:ext cx="2117535" cy="1204889"/>
          </a:xfrm>
          <a:prstGeom prst="straightConnector1">
            <a:avLst/>
          </a:prstGeom>
          <a:ln w="57150">
            <a:headEnd type="triangle"/>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56636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FB47E0C-3583-E2BD-F92A-16140214D3F1}"/>
              </a:ext>
            </a:extLst>
          </p:cNvPr>
          <p:cNvSpPr>
            <a:spLocks noGrp="1"/>
          </p:cNvSpPr>
          <p:nvPr>
            <p:ph type="title" idx="4294967295"/>
          </p:nvPr>
        </p:nvSpPr>
        <p:spPr>
          <a:xfrm>
            <a:off x="1055687" y="736915"/>
            <a:ext cx="4536000"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40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6. Technical infrastructure II</a:t>
            </a:r>
          </a:p>
        </p:txBody>
      </p:sp>
      <p:pic>
        <p:nvPicPr>
          <p:cNvPr id="8" name="Picture 7" descr="Edubadges logo">
            <a:extLst>
              <a:ext uri="{FF2B5EF4-FFF2-40B4-BE49-F238E27FC236}">
                <a16:creationId xmlns:a16="http://schemas.microsoft.com/office/drawing/2014/main" id="{4D84E6DE-B49B-3271-D2EB-F11886E7E540}"/>
              </a:ext>
            </a:extLst>
          </p:cNvPr>
          <p:cNvPicPr>
            <a:picLocks noChangeAspect="1"/>
          </p:cNvPicPr>
          <p:nvPr/>
        </p:nvPicPr>
        <p:blipFill>
          <a:blip r:embed="rId2"/>
          <a:srcRect l="2367" t="9960" r="3316" b="14437"/>
          <a:stretch>
            <a:fillRect/>
          </a:stretch>
        </p:blipFill>
        <p:spPr>
          <a:xfrm>
            <a:off x="1915364" y="1709439"/>
            <a:ext cx="2816646" cy="658857"/>
          </a:xfrm>
          <a:prstGeom prst="rect">
            <a:avLst/>
          </a:prstGeom>
        </p:spPr>
      </p:pic>
      <p:sp>
        <p:nvSpPr>
          <p:cNvPr id="4" name="Text Placeholder 3">
            <a:extLst>
              <a:ext uri="{FF2B5EF4-FFF2-40B4-BE49-F238E27FC236}">
                <a16:creationId xmlns:a16="http://schemas.microsoft.com/office/drawing/2014/main" id="{E7849DA0-8801-5D4B-A17D-B0F126D30BF7}"/>
              </a:ext>
            </a:extLst>
          </p:cNvPr>
          <p:cNvSpPr>
            <a:spLocks noGrp="1"/>
          </p:cNvSpPr>
          <p:nvPr>
            <p:ph type="body" sz="quarter" idx="11"/>
          </p:nvPr>
        </p:nvSpPr>
        <p:spPr>
          <a:xfrm>
            <a:off x="1055687" y="2505456"/>
            <a:ext cx="4536000" cy="3481874"/>
          </a:xfrm>
        </p:spPr>
        <p:txBody>
          <a:bodyPr/>
          <a:lstStyle/>
          <a:p>
            <a:pPr>
              <a:spcAft>
                <a:spcPts val="600"/>
              </a:spcAft>
            </a:pPr>
            <a:r>
              <a:rPr lang="en-US" sz="1800"/>
              <a:t>Issue digital certificates to show acquired knowledge or skills.</a:t>
            </a:r>
          </a:p>
          <a:p>
            <a:pPr marL="285750" indent="-285750">
              <a:spcAft>
                <a:spcPts val="600"/>
              </a:spcAft>
              <a:buFont typeface="Arial" panose="020B0604020202020204" pitchFamily="34" charset="0"/>
              <a:buChar char="•"/>
            </a:pPr>
            <a:r>
              <a:rPr lang="en-US" sz="1800"/>
              <a:t>RDNL: Replacing paper certificates as way of recognition</a:t>
            </a:r>
          </a:p>
          <a:p>
            <a:pPr marL="285750" indent="-285750">
              <a:spcAft>
                <a:spcPts val="600"/>
              </a:spcAft>
              <a:buFont typeface="Arial" panose="020B0604020202020204" pitchFamily="34" charset="0"/>
              <a:buChar char="•"/>
            </a:pPr>
            <a:r>
              <a:rPr lang="en-US" sz="1800"/>
              <a:t>Status: implementation plan upcoming, start issuing Jan 2027 for RDNL trainings</a:t>
            </a:r>
          </a:p>
        </p:txBody>
      </p:sp>
      <p:sp>
        <p:nvSpPr>
          <p:cNvPr id="7" name="Slide Number Placeholder 6">
            <a:extLst>
              <a:ext uri="{FF2B5EF4-FFF2-40B4-BE49-F238E27FC236}">
                <a16:creationId xmlns:a16="http://schemas.microsoft.com/office/drawing/2014/main" id="{D64BCB69-A4BF-0F2F-D277-BF5EA2A268B1}"/>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18</a:t>
            </a:fld>
            <a:endParaRPr lang="nl-NL"/>
          </a:p>
        </p:txBody>
      </p:sp>
      <p:pic>
        <p:nvPicPr>
          <p:cNvPr id="10" name="Picture 9" descr="Taxila logo">
            <a:extLst>
              <a:ext uri="{FF2B5EF4-FFF2-40B4-BE49-F238E27FC236}">
                <a16:creationId xmlns:a16="http://schemas.microsoft.com/office/drawing/2014/main" id="{6F985385-C705-9021-D614-8C1510D922BA}"/>
              </a:ext>
            </a:extLst>
          </p:cNvPr>
          <p:cNvPicPr>
            <a:picLocks noChangeAspect="1"/>
          </p:cNvPicPr>
          <p:nvPr/>
        </p:nvPicPr>
        <p:blipFill>
          <a:blip r:embed="rId3"/>
          <a:srcRect l="5417" t="6124" r="7668" b="54864"/>
          <a:stretch>
            <a:fillRect/>
          </a:stretch>
        </p:blipFill>
        <p:spPr>
          <a:xfrm>
            <a:off x="7737845" y="607183"/>
            <a:ext cx="2816645" cy="659119"/>
          </a:xfrm>
          <a:prstGeom prst="rect">
            <a:avLst/>
          </a:prstGeom>
        </p:spPr>
      </p:pic>
      <p:sp>
        <p:nvSpPr>
          <p:cNvPr id="9" name="TextBox 8">
            <a:extLst>
              <a:ext uri="{FF2B5EF4-FFF2-40B4-BE49-F238E27FC236}">
                <a16:creationId xmlns:a16="http://schemas.microsoft.com/office/drawing/2014/main" id="{0906FF9B-BA83-46AC-368F-79911652BD86}"/>
              </a:ext>
            </a:extLst>
          </p:cNvPr>
          <p:cNvSpPr txBox="1"/>
          <p:nvPr/>
        </p:nvSpPr>
        <p:spPr>
          <a:xfrm>
            <a:off x="7156029" y="1388600"/>
            <a:ext cx="3980284" cy="1754326"/>
          </a:xfrm>
          <a:prstGeom prst="rect">
            <a:avLst/>
          </a:prstGeom>
          <a:solidFill>
            <a:schemeClr val="accent2"/>
          </a:solidFill>
        </p:spPr>
        <p:txBody>
          <a:bodyPr wrap="square">
            <a:spAutoFit/>
          </a:bodyPr>
          <a:lstStyle/>
          <a:p>
            <a:r>
              <a:rPr lang="en-US">
                <a:solidFill>
                  <a:schemeClr val="bg1"/>
                </a:solidFill>
              </a:rPr>
              <a:t>Overview of training materials &amp; events on RDM, high-performance computing, open science, etc.</a:t>
            </a:r>
          </a:p>
          <a:p>
            <a:pPr marL="285750" indent="-285750">
              <a:buFont typeface="Arial" panose="020B0604020202020204" pitchFamily="34" charset="0"/>
              <a:buChar char="•"/>
            </a:pPr>
            <a:r>
              <a:rPr lang="en-US">
                <a:solidFill>
                  <a:schemeClr val="bg1"/>
                </a:solidFill>
              </a:rPr>
              <a:t>RDNL: Trainings &amp; Learning Paths</a:t>
            </a:r>
          </a:p>
          <a:p>
            <a:pPr marL="285750" indent="-285750">
              <a:buFont typeface="Arial" panose="020B0604020202020204" pitchFamily="34" charset="0"/>
              <a:buChar char="•"/>
            </a:pPr>
            <a:r>
              <a:rPr lang="en-US">
                <a:solidFill>
                  <a:schemeClr val="bg1"/>
                </a:solidFill>
              </a:rPr>
              <a:t>Status: RDNL events visible, drawing out learner journey</a:t>
            </a:r>
          </a:p>
        </p:txBody>
      </p:sp>
      <p:pic>
        <p:nvPicPr>
          <p:cNvPr id="12" name="Picture 11" descr="Moodle logo">
            <a:extLst>
              <a:ext uri="{FF2B5EF4-FFF2-40B4-BE49-F238E27FC236}">
                <a16:creationId xmlns:a16="http://schemas.microsoft.com/office/drawing/2014/main" id="{B9ED2934-D471-43E4-6633-45ABE0EDBFFA}"/>
              </a:ext>
            </a:extLst>
          </p:cNvPr>
          <p:cNvPicPr>
            <a:picLocks noChangeAspect="1"/>
          </p:cNvPicPr>
          <p:nvPr/>
        </p:nvPicPr>
        <p:blipFill>
          <a:blip r:embed="rId4"/>
          <a:srcRect t="22399" b="22081"/>
          <a:stretch>
            <a:fillRect/>
          </a:stretch>
        </p:blipFill>
        <p:spPr>
          <a:xfrm>
            <a:off x="7786353" y="3658853"/>
            <a:ext cx="2719627" cy="786426"/>
          </a:xfrm>
          <a:prstGeom prst="rect">
            <a:avLst/>
          </a:prstGeom>
        </p:spPr>
      </p:pic>
      <p:sp>
        <p:nvSpPr>
          <p:cNvPr id="11" name="TextBox 10">
            <a:extLst>
              <a:ext uri="{FF2B5EF4-FFF2-40B4-BE49-F238E27FC236}">
                <a16:creationId xmlns:a16="http://schemas.microsoft.com/office/drawing/2014/main" id="{978085D6-9F11-1421-8E0A-CEA66E8D4AC9}"/>
              </a:ext>
            </a:extLst>
          </p:cNvPr>
          <p:cNvSpPr txBox="1"/>
          <p:nvPr/>
        </p:nvSpPr>
        <p:spPr>
          <a:xfrm>
            <a:off x="7156024" y="4592237"/>
            <a:ext cx="3541165" cy="1754326"/>
          </a:xfrm>
          <a:prstGeom prst="rect">
            <a:avLst/>
          </a:prstGeom>
          <a:solidFill>
            <a:schemeClr val="accent2"/>
          </a:solidFill>
        </p:spPr>
        <p:txBody>
          <a:bodyPr wrap="square" lIns="91440" tIns="45720" rIns="91440" bIns="45720" anchor="t">
            <a:spAutoFit/>
          </a:bodyPr>
          <a:lstStyle/>
          <a:p>
            <a:r>
              <a:rPr lang="en-US" dirty="0">
                <a:solidFill>
                  <a:schemeClr val="bg1"/>
                </a:solidFill>
              </a:rPr>
              <a:t>Open source platform for online learning materials.</a:t>
            </a:r>
          </a:p>
          <a:p>
            <a:pPr marL="285750" indent="-285750">
              <a:buFont typeface="Arial" panose="020B0604020202020204" pitchFamily="34" charset="0"/>
              <a:buChar char="•"/>
            </a:pPr>
            <a:r>
              <a:rPr lang="en-US">
                <a:solidFill>
                  <a:schemeClr val="bg1"/>
                </a:solidFill>
              </a:rPr>
              <a:t>RDNL: online materials </a:t>
            </a:r>
            <a:r>
              <a:rPr lang="en-US" dirty="0">
                <a:solidFill>
                  <a:schemeClr val="bg1"/>
                </a:solidFill>
                <a:hlinkClick r:id="rId5">
                  <a:extLst>
                    <a:ext uri="{A12FA001-AC4F-418D-AE19-62706E023703}">
                      <ahyp:hlinkClr xmlns:ahyp="http://schemas.microsoft.com/office/drawing/2018/hyperlinkcolor" val="tx"/>
                    </a:ext>
                  </a:extLst>
                </a:hlinkClick>
              </a:rPr>
              <a:t>available publicly</a:t>
            </a:r>
            <a:endParaRPr lang="en-US" dirty="0">
              <a:solidFill>
                <a:schemeClr val="bg1"/>
              </a:solidFill>
            </a:endParaRPr>
          </a:p>
          <a:p>
            <a:pPr marL="285750" indent="-285750">
              <a:buFont typeface="Arial" panose="020B0604020202020204" pitchFamily="34" charset="0"/>
              <a:buChar char="•"/>
            </a:pPr>
            <a:r>
              <a:rPr lang="en-US">
                <a:solidFill>
                  <a:schemeClr val="bg1"/>
                </a:solidFill>
              </a:rPr>
              <a:t>Status: continuous </a:t>
            </a:r>
            <a:br>
              <a:rPr lang="en-US" dirty="0">
                <a:solidFill>
                  <a:schemeClr val="bg1"/>
                </a:solidFill>
              </a:rPr>
            </a:br>
            <a:r>
              <a:rPr lang="en-US">
                <a:solidFill>
                  <a:schemeClr val="bg1"/>
                </a:solidFill>
              </a:rPr>
              <a:t>improvement &amp; maintenance</a:t>
            </a:r>
          </a:p>
        </p:txBody>
      </p:sp>
      <p:pic>
        <p:nvPicPr>
          <p:cNvPr id="3" name="Picture 2">
            <a:extLst>
              <a:ext uri="{FF2B5EF4-FFF2-40B4-BE49-F238E27FC236}">
                <a16:creationId xmlns:a16="http://schemas.microsoft.com/office/drawing/2014/main" id="{3A8A0324-EFF4-032F-BC89-3976202D14E1}"/>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87960" y="5655600"/>
            <a:ext cx="1804040" cy="1202400"/>
          </a:xfrm>
          <a:prstGeom prst="roundRect">
            <a:avLst>
              <a:gd name="adj" fmla="val 8594"/>
            </a:avLst>
          </a:prstGeom>
          <a:solidFill>
            <a:srgbClr val="FFFFFF">
              <a:shade val="85000"/>
            </a:srgbClr>
          </a:solidFill>
          <a:ln>
            <a:noFill/>
          </a:ln>
          <a:effectLst/>
        </p:spPr>
      </p:pic>
      <p:sp>
        <p:nvSpPr>
          <p:cNvPr id="13" name="TextBox 12">
            <a:extLst>
              <a:ext uri="{FF2B5EF4-FFF2-40B4-BE49-F238E27FC236}">
                <a16:creationId xmlns:a16="http://schemas.microsoft.com/office/drawing/2014/main" id="{79DC5382-1E78-F586-4EEB-71C50DA53A1E}"/>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solidFill>
                  <a:schemeClr val="bg1"/>
                </a:solidFill>
              </a:rPr>
              <a:t>6</a:t>
            </a:r>
          </a:p>
        </p:txBody>
      </p:sp>
    </p:spTree>
    <p:extLst>
      <p:ext uri="{BB962C8B-B14F-4D97-AF65-F5344CB8AC3E}">
        <p14:creationId xmlns:p14="http://schemas.microsoft.com/office/powerpoint/2010/main" val="51824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DFAC6-C21A-B127-AC0A-417726D35AD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0FF4561-0D2F-8CAC-E1EC-F558476A37EF}"/>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Keep up-to-date</a:t>
            </a:r>
          </a:p>
        </p:txBody>
      </p:sp>
      <p:sp>
        <p:nvSpPr>
          <p:cNvPr id="4" name="Slide Number Placeholder 3">
            <a:extLst>
              <a:ext uri="{FF2B5EF4-FFF2-40B4-BE49-F238E27FC236}">
                <a16:creationId xmlns:a16="http://schemas.microsoft.com/office/drawing/2014/main" id="{2A3FCA9A-8193-B678-7E2A-3F974A6EE5A0}"/>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19</a:t>
            </a:fld>
            <a:endParaRPr lang="nl-NL" sz="1000"/>
          </a:p>
        </p:txBody>
      </p:sp>
      <p:pic>
        <p:nvPicPr>
          <p:cNvPr id="6" name="Picture 5" descr="LinkedIn logo">
            <a:hlinkClick r:id="rId2"/>
            <a:extLst>
              <a:ext uri="{FF2B5EF4-FFF2-40B4-BE49-F238E27FC236}">
                <a16:creationId xmlns:a16="http://schemas.microsoft.com/office/drawing/2014/main" id="{B607BFAD-CCEF-695E-E4DE-2EBF4C79AD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905" y="2094918"/>
            <a:ext cx="1074407" cy="913669"/>
          </a:xfrm>
          <a:prstGeom prst="rect">
            <a:avLst/>
          </a:prstGeom>
        </p:spPr>
      </p:pic>
      <p:sp>
        <p:nvSpPr>
          <p:cNvPr id="18" name="TextBox 17">
            <a:extLst>
              <a:ext uri="{FF2B5EF4-FFF2-40B4-BE49-F238E27FC236}">
                <a16:creationId xmlns:a16="http://schemas.microsoft.com/office/drawing/2014/main" id="{6F8E2528-1F03-EF98-E2EE-8A63EC3BCDBB}"/>
              </a:ext>
            </a:extLst>
          </p:cNvPr>
          <p:cNvSpPr txBox="1"/>
          <p:nvPr/>
        </p:nvSpPr>
        <p:spPr>
          <a:xfrm>
            <a:off x="2350158" y="3008587"/>
            <a:ext cx="2174143" cy="400110"/>
          </a:xfrm>
          <a:prstGeom prst="rect">
            <a:avLst/>
          </a:prstGeom>
          <a:noFill/>
        </p:spPr>
        <p:txBody>
          <a:bodyPr wrap="square">
            <a:spAutoFit/>
          </a:bodyPr>
          <a:lstStyle/>
          <a:p>
            <a:r>
              <a:rPr lang="en-US" sz="2000"/>
              <a:t>RDNL on LinkedIn</a:t>
            </a:r>
          </a:p>
        </p:txBody>
      </p:sp>
      <p:pic>
        <p:nvPicPr>
          <p:cNvPr id="10" name="Graphic 9" descr="Zenodo logo">
            <a:hlinkClick r:id="rId4"/>
            <a:extLst>
              <a:ext uri="{FF2B5EF4-FFF2-40B4-BE49-F238E27FC236}">
                <a16:creationId xmlns:a16="http://schemas.microsoft.com/office/drawing/2014/main" id="{C218891C-2A54-F712-9E00-4B239EEEE24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989820" y="1793195"/>
            <a:ext cx="1552957" cy="1552957"/>
          </a:xfrm>
          <a:prstGeom prst="rect">
            <a:avLst/>
          </a:prstGeom>
        </p:spPr>
      </p:pic>
      <p:sp>
        <p:nvSpPr>
          <p:cNvPr id="19" name="TextBox 18">
            <a:extLst>
              <a:ext uri="{FF2B5EF4-FFF2-40B4-BE49-F238E27FC236}">
                <a16:creationId xmlns:a16="http://schemas.microsoft.com/office/drawing/2014/main" id="{22D6654E-3B63-082E-4ABB-FCB649CA8ABE}"/>
              </a:ext>
            </a:extLst>
          </p:cNvPr>
          <p:cNvSpPr txBox="1"/>
          <p:nvPr/>
        </p:nvSpPr>
        <p:spPr>
          <a:xfrm>
            <a:off x="5477017" y="2959981"/>
            <a:ext cx="4578561" cy="707886"/>
          </a:xfrm>
          <a:prstGeom prst="rect">
            <a:avLst/>
          </a:prstGeom>
          <a:noFill/>
        </p:spPr>
        <p:txBody>
          <a:bodyPr wrap="square">
            <a:spAutoFit/>
          </a:bodyPr>
          <a:lstStyle/>
          <a:p>
            <a:pPr algn="ctr"/>
            <a:r>
              <a:rPr lang="en-US" sz="2000"/>
              <a:t>RDNL </a:t>
            </a:r>
            <a:r>
              <a:rPr lang="en-US" sz="2000" err="1"/>
              <a:t>Zenodo</a:t>
            </a:r>
            <a:r>
              <a:rPr lang="en-US" sz="2000"/>
              <a:t> community </a:t>
            </a:r>
            <a:r>
              <a:rPr lang="en-US" sz="2000">
                <a:hlinkClick r:id="rId4"/>
              </a:rPr>
              <a:t>https://zenodo.org/communities/rdnl</a:t>
            </a:r>
            <a:endParaRPr lang="en-US" sz="2000"/>
          </a:p>
        </p:txBody>
      </p:sp>
      <p:pic>
        <p:nvPicPr>
          <p:cNvPr id="12" name="Graphic 11" descr="Internet with solid fill">
            <a:hlinkClick r:id="rId6"/>
            <a:extLst>
              <a:ext uri="{FF2B5EF4-FFF2-40B4-BE49-F238E27FC236}">
                <a16:creationId xmlns:a16="http://schemas.microsoft.com/office/drawing/2014/main" id="{98C56970-9484-91B5-BE1E-3D62763118A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76724" y="3725572"/>
            <a:ext cx="1193588" cy="1193588"/>
          </a:xfrm>
          <a:prstGeom prst="rect">
            <a:avLst/>
          </a:prstGeom>
        </p:spPr>
      </p:pic>
      <p:sp>
        <p:nvSpPr>
          <p:cNvPr id="20" name="TextBox 19">
            <a:extLst>
              <a:ext uri="{FF2B5EF4-FFF2-40B4-BE49-F238E27FC236}">
                <a16:creationId xmlns:a16="http://schemas.microsoft.com/office/drawing/2014/main" id="{9C751C95-B057-D458-B3CB-36018406EFCB}"/>
              </a:ext>
            </a:extLst>
          </p:cNvPr>
          <p:cNvSpPr txBox="1"/>
          <p:nvPr/>
        </p:nvSpPr>
        <p:spPr>
          <a:xfrm>
            <a:off x="1913201" y="4841612"/>
            <a:ext cx="2920634" cy="707886"/>
          </a:xfrm>
          <a:prstGeom prst="rect">
            <a:avLst/>
          </a:prstGeom>
          <a:noFill/>
        </p:spPr>
        <p:txBody>
          <a:bodyPr wrap="square">
            <a:spAutoFit/>
          </a:bodyPr>
          <a:lstStyle/>
          <a:p>
            <a:pPr algn="ctr"/>
            <a:r>
              <a:rPr lang="en-US" sz="2000"/>
              <a:t>RDNL website</a:t>
            </a:r>
          </a:p>
          <a:p>
            <a:pPr algn="ctr"/>
            <a:r>
              <a:rPr lang="en-US" sz="2000">
                <a:hlinkClick r:id="rId6"/>
              </a:rPr>
              <a:t>https://researchdata.nl/</a:t>
            </a:r>
            <a:endParaRPr lang="en-US" sz="2000"/>
          </a:p>
        </p:txBody>
      </p:sp>
      <p:pic>
        <p:nvPicPr>
          <p:cNvPr id="14" name="Graphic 13" descr="LCRDM logo">
            <a:extLst>
              <a:ext uri="{FF2B5EF4-FFF2-40B4-BE49-F238E27FC236}">
                <a16:creationId xmlns:a16="http://schemas.microsoft.com/office/drawing/2014/main" id="{C6ECD0E8-1415-B76A-F871-59786857219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10068" y="4222487"/>
            <a:ext cx="2724150" cy="619125"/>
          </a:xfrm>
          <a:prstGeom prst="rect">
            <a:avLst/>
          </a:prstGeom>
        </p:spPr>
      </p:pic>
      <p:pic>
        <p:nvPicPr>
          <p:cNvPr id="16" name="Picture 15" descr="TDCC logo">
            <a:extLst>
              <a:ext uri="{FF2B5EF4-FFF2-40B4-BE49-F238E27FC236}">
                <a16:creationId xmlns:a16="http://schemas.microsoft.com/office/drawing/2014/main" id="{10D970E3-C5C5-3EA8-06EB-6DFD915E9E5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17565" y="3974596"/>
            <a:ext cx="992886" cy="900217"/>
          </a:xfrm>
          <a:prstGeom prst="rect">
            <a:avLst/>
          </a:prstGeom>
        </p:spPr>
      </p:pic>
      <p:sp>
        <p:nvSpPr>
          <p:cNvPr id="24" name="TextBox 23">
            <a:extLst>
              <a:ext uri="{FF2B5EF4-FFF2-40B4-BE49-F238E27FC236}">
                <a16:creationId xmlns:a16="http://schemas.microsoft.com/office/drawing/2014/main" id="{54A7C4ED-7608-9D6F-1D22-7B057B6AD646}"/>
              </a:ext>
            </a:extLst>
          </p:cNvPr>
          <p:cNvSpPr txBox="1"/>
          <p:nvPr/>
        </p:nvSpPr>
        <p:spPr>
          <a:xfrm>
            <a:off x="6773591" y="4834653"/>
            <a:ext cx="2920634" cy="646331"/>
          </a:xfrm>
          <a:prstGeom prst="rect">
            <a:avLst/>
          </a:prstGeom>
          <a:noFill/>
        </p:spPr>
        <p:txBody>
          <a:bodyPr wrap="square">
            <a:spAutoFit/>
          </a:bodyPr>
          <a:lstStyle/>
          <a:p>
            <a:r>
              <a:rPr lang="en-US"/>
              <a:t>Community channels, e.g. RDM mailing lists, DSIG</a:t>
            </a:r>
          </a:p>
        </p:txBody>
      </p:sp>
    </p:spTree>
    <p:extLst>
      <p:ext uri="{BB962C8B-B14F-4D97-AF65-F5344CB8AC3E}">
        <p14:creationId xmlns:p14="http://schemas.microsoft.com/office/powerpoint/2010/main" val="57753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BD59FBA-5B4A-B384-DABB-E2B3832F152E}"/>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2</a:t>
            </a:fld>
            <a:endParaRPr lang="nl-NL" sz="1000"/>
          </a:p>
        </p:txBody>
      </p:sp>
      <p:sp>
        <p:nvSpPr>
          <p:cNvPr id="2" name="Text Placeholder 1">
            <a:extLst>
              <a:ext uri="{FF2B5EF4-FFF2-40B4-BE49-F238E27FC236}">
                <a16:creationId xmlns:a16="http://schemas.microsoft.com/office/drawing/2014/main" id="{EE396F3D-5900-5652-7EC1-7E757469B0AB}"/>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Research Data Netherlands</a:t>
            </a:r>
          </a:p>
        </p:txBody>
      </p:sp>
      <p:pic>
        <p:nvPicPr>
          <p:cNvPr id="1026" name="Picture 2" descr="DANS logo">
            <a:extLst>
              <a:ext uri="{FF2B5EF4-FFF2-40B4-BE49-F238E27FC236}">
                <a16:creationId xmlns:a16="http://schemas.microsoft.com/office/drawing/2014/main" id="{9F531B5D-F64F-CB05-958C-ABEC1EF2B7FB}"/>
              </a:ext>
            </a:extLst>
          </p:cNvPr>
          <p:cNvPicPr>
            <a:picLocks noChangeAspect="1" noChangeArrowheads="1"/>
          </p:cNvPicPr>
          <p:nvPr/>
        </p:nvPicPr>
        <p:blipFill>
          <a:blip r:embed="rId2"/>
          <a:srcRect/>
          <a:stretch>
            <a:fillRect/>
          </a:stretch>
        </p:blipFill>
        <p:spPr bwMode="auto">
          <a:xfrm>
            <a:off x="1064239" y="2213326"/>
            <a:ext cx="2559652" cy="63774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Logo of 4TU.ResearchData with the text Science, Engineering, Design">
            <a:extLst>
              <a:ext uri="{FF2B5EF4-FFF2-40B4-BE49-F238E27FC236}">
                <a16:creationId xmlns:a16="http://schemas.microsoft.com/office/drawing/2014/main" id="{49144381-3BA2-8EC6-F5B0-0E07F2BB0A92}"/>
              </a:ext>
            </a:extLst>
          </p:cNvPr>
          <p:cNvPicPr>
            <a:picLocks noChangeAspect="1" noChangeArrowheads="1"/>
          </p:cNvPicPr>
          <p:nvPr/>
        </p:nvPicPr>
        <p:blipFill>
          <a:blip r:embed="rId3"/>
          <a:srcRect/>
          <a:stretch>
            <a:fillRect/>
          </a:stretch>
        </p:blipFill>
        <p:spPr bwMode="auto">
          <a:xfrm>
            <a:off x="1918641" y="2849338"/>
            <a:ext cx="4647516" cy="137829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ealth-RI logo with the text Enabling data driven health &amp; life sciences">
            <a:extLst>
              <a:ext uri="{FF2B5EF4-FFF2-40B4-BE49-F238E27FC236}">
                <a16:creationId xmlns:a16="http://schemas.microsoft.com/office/drawing/2014/main" id="{3D426F60-91CB-36E7-F0AE-09DE06461405}"/>
              </a:ext>
            </a:extLst>
          </p:cNvPr>
          <p:cNvPicPr>
            <a:picLocks noChangeAspect="1" noChangeArrowheads="1"/>
          </p:cNvPicPr>
          <p:nvPr/>
        </p:nvPicPr>
        <p:blipFill>
          <a:blip r:embed="rId4"/>
          <a:srcRect/>
          <a:stretch>
            <a:fillRect/>
          </a:stretch>
        </p:blipFill>
        <p:spPr bwMode="auto">
          <a:xfrm>
            <a:off x="1062738" y="4062668"/>
            <a:ext cx="3246024" cy="84772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SURF logo">
            <a:extLst>
              <a:ext uri="{FF2B5EF4-FFF2-40B4-BE49-F238E27FC236}">
                <a16:creationId xmlns:a16="http://schemas.microsoft.com/office/drawing/2014/main" id="{8BAAA081-DD7C-C864-C5F5-28E072FD3769}"/>
              </a:ext>
            </a:extLst>
          </p:cNvPr>
          <p:cNvPicPr>
            <a:picLocks noChangeAspect="1" noChangeArrowheads="1"/>
          </p:cNvPicPr>
          <p:nvPr/>
        </p:nvPicPr>
        <p:blipFill>
          <a:blip r:embed="rId5"/>
          <a:srcRect/>
          <a:stretch>
            <a:fillRect/>
          </a:stretch>
        </p:blipFill>
        <p:spPr bwMode="auto">
          <a:xfrm>
            <a:off x="3293088" y="4914407"/>
            <a:ext cx="2381250" cy="1213970"/>
          </a:xfrm>
          <a:prstGeom prst="rect">
            <a:avLst/>
          </a:prstGeom>
          <a:noFill/>
          <a:extLst>
            <a:ext uri="{909E8E84-426E-40DD-AFC4-6F175D3DCCD1}">
              <a14:hiddenFill xmlns:a14="http://schemas.microsoft.com/office/drawing/2010/main">
                <a:solidFill>
                  <a:srgbClr val="FFFFFF"/>
                </a:solidFill>
              </a14:hiddenFill>
            </a:ext>
          </a:extLst>
        </p:spPr>
      </p:pic>
      <p:sp>
        <p:nvSpPr>
          <p:cNvPr id="10" name="Google Shape;403;g3cd8ba70529_2_53">
            <a:extLst>
              <a:ext uri="{FF2B5EF4-FFF2-40B4-BE49-F238E27FC236}">
                <a16:creationId xmlns:a16="http://schemas.microsoft.com/office/drawing/2014/main" id="{4FCF8C22-6CED-7BEF-7172-B6E9B38D636C}"/>
              </a:ext>
            </a:extLst>
          </p:cNvPr>
          <p:cNvSpPr txBox="1">
            <a:spLocks noGrp="1"/>
          </p:cNvSpPr>
          <p:nvPr/>
        </p:nvSpPr>
        <p:spPr>
          <a:xfrm>
            <a:off x="6095999" y="1940876"/>
            <a:ext cx="5040313" cy="4006987"/>
          </a:xfrm>
          <a:prstGeom prst="rect">
            <a:avLst/>
          </a:prstGeom>
          <a:noFill/>
          <a:ln>
            <a:noFill/>
          </a:ln>
        </p:spPr>
        <p:txBody>
          <a:bodyPr spcFirstLastPara="1" wrap="square" lIns="121900" tIns="60925" rIns="121900" bIns="60925" anchor="t" anchorCtr="0">
            <a:normAutofit lnSpcReduction="10000"/>
          </a:bodyPr>
          <a:lstStyle>
            <a:defPPr marR="0" lvl="0" algn="l" rtl="0">
              <a:lnSpc>
                <a:spcPct val="100000"/>
              </a:lnSpc>
              <a:spcBef>
                <a:spcPts val="0"/>
              </a:spcBef>
              <a:spcAft>
                <a:spcPts val="0"/>
              </a:spcAft>
            </a:defPPr>
            <a:lvl1pPr marL="457200" marR="0" lvl="0" indent="-228600" algn="l" rtl="0">
              <a:lnSpc>
                <a:spcPct val="80000"/>
              </a:lnSpc>
              <a:spcBef>
                <a:spcPts val="1000"/>
              </a:spcBef>
              <a:spcAft>
                <a:spcPts val="0"/>
              </a:spcAft>
              <a:buClr>
                <a:schemeClr val="accent2"/>
              </a:buClr>
              <a:buSzPts val="8500"/>
              <a:buFont typeface="Arial"/>
              <a:buNone/>
              <a:defRPr sz="8500" b="0" i="0" u="none" strike="noStrike" cap="none">
                <a:solidFill>
                  <a:schemeClr val="accent2"/>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571500" lvl="0" indent="-342900" algn="l" rtl="0">
              <a:lnSpc>
                <a:spcPct val="90000"/>
              </a:lnSpc>
              <a:spcBef>
                <a:spcPts val="800"/>
              </a:spcBef>
              <a:spcAft>
                <a:spcPts val="0"/>
              </a:spcAft>
              <a:buSzPts val="2400"/>
              <a:buFont typeface="Lato"/>
              <a:buChar char="•"/>
            </a:pPr>
            <a:r>
              <a:rPr lang="nl-NL" sz="2400">
                <a:latin typeface="+mn-lt"/>
                <a:ea typeface="Lato"/>
                <a:cs typeface="Lato"/>
                <a:sym typeface="Lato"/>
              </a:rPr>
              <a:t>National </a:t>
            </a:r>
            <a:r>
              <a:rPr lang="nl-NL" sz="2400" err="1">
                <a:latin typeface="+mn-lt"/>
                <a:ea typeface="Lato"/>
                <a:cs typeface="Lato"/>
                <a:sym typeface="Lato"/>
              </a:rPr>
              <a:t>coalition</a:t>
            </a:r>
            <a:r>
              <a:rPr lang="nl-NL" sz="2400">
                <a:latin typeface="+mn-lt"/>
                <a:ea typeface="Lato"/>
                <a:cs typeface="Lato"/>
                <a:sym typeface="Lato"/>
              </a:rPr>
              <a:t> of data service providers </a:t>
            </a:r>
            <a:r>
              <a:rPr lang="nl-NL" sz="2400" err="1">
                <a:latin typeface="+mn-lt"/>
                <a:ea typeface="Lato"/>
                <a:cs typeface="Lato"/>
                <a:sym typeface="Lato"/>
              </a:rPr>
              <a:t>and</a:t>
            </a:r>
            <a:r>
              <a:rPr lang="nl-NL" sz="2400">
                <a:latin typeface="+mn-lt"/>
                <a:ea typeface="Lato"/>
                <a:cs typeface="Lato"/>
                <a:sym typeface="Lato"/>
              </a:rPr>
              <a:t> expertise </a:t>
            </a:r>
            <a:r>
              <a:rPr lang="nl-NL" sz="2400" err="1">
                <a:latin typeface="+mn-lt"/>
                <a:ea typeface="Lato"/>
                <a:cs typeface="Lato"/>
                <a:sym typeface="Lato"/>
              </a:rPr>
              <a:t>networks</a:t>
            </a:r>
            <a:br>
              <a:rPr lang="nl-NL" sz="2400">
                <a:latin typeface="+mn-lt"/>
                <a:ea typeface="Lato"/>
                <a:cs typeface="Lato"/>
                <a:sym typeface="Lato"/>
              </a:rPr>
            </a:br>
            <a:endParaRPr sz="2400">
              <a:latin typeface="+mn-lt"/>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2400">
                <a:latin typeface="+mn-lt"/>
                <a:ea typeface="Lato"/>
                <a:cs typeface="Lato"/>
                <a:sym typeface="Lato"/>
              </a:rPr>
              <a:t>Mission: </a:t>
            </a:r>
            <a:r>
              <a:rPr lang="nl-NL" sz="2400" err="1">
                <a:latin typeface="+mn-lt"/>
                <a:ea typeface="Lato"/>
                <a:cs typeface="Lato"/>
                <a:sym typeface="Lato"/>
              </a:rPr>
              <a:t>promote</a:t>
            </a:r>
            <a:r>
              <a:rPr lang="nl-NL" sz="2400">
                <a:latin typeface="+mn-lt"/>
                <a:ea typeface="Lato"/>
                <a:cs typeface="Lato"/>
                <a:sym typeface="Lato"/>
              </a:rPr>
              <a:t> </a:t>
            </a:r>
            <a:r>
              <a:rPr lang="nl-NL" sz="2400" err="1">
                <a:latin typeface="+mn-lt"/>
                <a:ea typeface="Lato"/>
                <a:cs typeface="Lato"/>
                <a:sym typeface="Lato"/>
              </a:rPr>
              <a:t>implementation</a:t>
            </a:r>
            <a:r>
              <a:rPr lang="nl-NL" sz="2400">
                <a:latin typeface="+mn-lt"/>
                <a:ea typeface="Lato"/>
                <a:cs typeface="Lato"/>
                <a:sym typeface="Lato"/>
              </a:rPr>
              <a:t> </a:t>
            </a:r>
            <a:r>
              <a:rPr lang="nl-NL" sz="2400" err="1">
                <a:latin typeface="+mn-lt"/>
                <a:ea typeface="Lato"/>
                <a:cs typeface="Lato"/>
                <a:sym typeface="Lato"/>
              </a:rPr>
              <a:t>and</a:t>
            </a:r>
            <a:r>
              <a:rPr lang="nl-NL" sz="2400">
                <a:latin typeface="+mn-lt"/>
                <a:ea typeface="Lato"/>
                <a:cs typeface="Lato"/>
                <a:sym typeface="Lato"/>
              </a:rPr>
              <a:t> long-term </a:t>
            </a:r>
            <a:r>
              <a:rPr lang="nl-NL" sz="2400" err="1">
                <a:latin typeface="+mn-lt"/>
                <a:ea typeface="Lato"/>
                <a:cs typeface="Lato"/>
                <a:sym typeface="Lato"/>
              </a:rPr>
              <a:t>sustainability</a:t>
            </a:r>
            <a:r>
              <a:rPr lang="nl-NL" sz="2400">
                <a:latin typeface="+mn-lt"/>
                <a:ea typeface="Lato"/>
                <a:cs typeface="Lato"/>
                <a:sym typeface="Lato"/>
              </a:rPr>
              <a:t> of FAIR research data in </a:t>
            </a:r>
            <a:r>
              <a:rPr lang="nl-NL" sz="2400" err="1">
                <a:latin typeface="+mn-lt"/>
                <a:ea typeface="Lato"/>
                <a:cs typeface="Lato"/>
                <a:sym typeface="Lato"/>
              </a:rPr>
              <a:t>the</a:t>
            </a:r>
            <a:r>
              <a:rPr lang="nl-NL" sz="2400">
                <a:latin typeface="+mn-lt"/>
                <a:ea typeface="Lato"/>
                <a:cs typeface="Lato"/>
                <a:sym typeface="Lato"/>
              </a:rPr>
              <a:t> Netherlands</a:t>
            </a:r>
            <a:br>
              <a:rPr lang="nl-NL" sz="2400">
                <a:latin typeface="+mn-lt"/>
                <a:ea typeface="Lato"/>
                <a:cs typeface="Lato"/>
                <a:sym typeface="Lato"/>
              </a:rPr>
            </a:br>
            <a:endParaRPr sz="2400">
              <a:latin typeface="+mn-lt"/>
              <a:ea typeface="Lato"/>
              <a:cs typeface="Lato"/>
              <a:sym typeface="Lato"/>
            </a:endParaRPr>
          </a:p>
          <a:p>
            <a:pPr marL="571500" lvl="0" indent="-342900" algn="l" rtl="0">
              <a:lnSpc>
                <a:spcPct val="90000"/>
              </a:lnSpc>
              <a:spcBef>
                <a:spcPts val="800"/>
              </a:spcBef>
              <a:spcAft>
                <a:spcPts val="0"/>
              </a:spcAft>
              <a:buSzPts val="2400"/>
              <a:buFont typeface="Lato"/>
              <a:buChar char="•"/>
            </a:pPr>
            <a:r>
              <a:rPr lang="nl-NL" sz="2400">
                <a:latin typeface="+mn-lt"/>
                <a:ea typeface="Lato"/>
                <a:cs typeface="Lato"/>
                <a:sym typeface="Lato"/>
              </a:rPr>
              <a:t>Training </a:t>
            </a:r>
            <a:r>
              <a:rPr lang="nl-NL" sz="2400" err="1">
                <a:latin typeface="+mn-lt"/>
                <a:ea typeface="Lato"/>
                <a:cs typeface="Lato"/>
                <a:sym typeface="Lato"/>
              </a:rPr>
              <a:t>and</a:t>
            </a:r>
            <a:r>
              <a:rPr lang="nl-NL" sz="2400">
                <a:latin typeface="+mn-lt"/>
                <a:ea typeface="Lato"/>
                <a:cs typeface="Lato"/>
                <a:sym typeface="Lato"/>
              </a:rPr>
              <a:t> expertise </a:t>
            </a:r>
            <a:r>
              <a:rPr lang="nl-NL" sz="2400" err="1">
                <a:latin typeface="+mn-lt"/>
                <a:ea typeface="Lato"/>
                <a:cs typeface="Lato"/>
                <a:sym typeface="Lato"/>
              </a:rPr>
              <a:t>for</a:t>
            </a:r>
            <a:r>
              <a:rPr lang="nl-NL" sz="2400">
                <a:latin typeface="+mn-lt"/>
                <a:ea typeface="Lato"/>
                <a:cs typeface="Lato"/>
                <a:sym typeface="Lato"/>
              </a:rPr>
              <a:t> data support </a:t>
            </a:r>
            <a:r>
              <a:rPr lang="nl-NL" sz="2400" err="1">
                <a:latin typeface="+mn-lt"/>
                <a:ea typeface="Lato"/>
                <a:cs typeface="Lato"/>
                <a:sym typeface="Lato"/>
              </a:rPr>
              <a:t>staff</a:t>
            </a:r>
            <a:r>
              <a:rPr lang="nl-NL" sz="2400">
                <a:latin typeface="+mn-lt"/>
                <a:ea typeface="Lato"/>
                <a:cs typeface="Lato"/>
                <a:sym typeface="Lato"/>
              </a:rPr>
              <a:t> / data professionals</a:t>
            </a:r>
            <a:endParaRPr sz="2400">
              <a:latin typeface="+mn-lt"/>
              <a:ea typeface="Lato"/>
              <a:cs typeface="Lato"/>
              <a:sym typeface="Lato"/>
            </a:endParaRPr>
          </a:p>
        </p:txBody>
      </p:sp>
    </p:spTree>
    <p:extLst>
      <p:ext uri="{BB962C8B-B14F-4D97-AF65-F5344CB8AC3E}">
        <p14:creationId xmlns:p14="http://schemas.microsoft.com/office/powerpoint/2010/main" val="24245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2399F75C-1075-121B-CC32-B3AD2FECB998}"/>
              </a:ext>
              <a:ext uri="{C183D7F6-B498-43B3-948B-1728B52AA6E4}">
                <adec:decorative xmlns:adec="http://schemas.microsoft.com/office/drawing/2017/decorative" val="1"/>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370" r="20370"/>
          <a:stretch>
            <a:fillRect/>
          </a:stretch>
        </p:blipFill>
        <p:spPr/>
      </p:pic>
      <p:sp>
        <p:nvSpPr>
          <p:cNvPr id="2" name="Tijdelijke aanduiding voor tekst 1">
            <a:extLst>
              <a:ext uri="{FF2B5EF4-FFF2-40B4-BE49-F238E27FC236}">
                <a16:creationId xmlns:a16="http://schemas.microsoft.com/office/drawing/2014/main" id="{904A65EC-1C4A-7C84-D126-2E52E0CE6697}"/>
              </a:ext>
            </a:extLst>
          </p:cNvPr>
          <p:cNvSpPr>
            <a:spLocks noGrp="1"/>
          </p:cNvSpPr>
          <p:nvPr>
            <p:ph type="title" idx="4294967295"/>
          </p:nvPr>
        </p:nvSpPr>
        <p:spPr>
          <a:xfrm>
            <a:off x="1007561" y="2737715"/>
            <a:ext cx="4536000" cy="138257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nl-NL" sz="9600" b="0" i="0" u="none" strike="noStrike" kern="1200" cap="none" spc="0" normalizeH="0" baseline="0" noProof="0" err="1">
                <a:ln>
                  <a:noFill/>
                </a:ln>
                <a:solidFill>
                  <a:schemeClr val="accent2"/>
                </a:solidFill>
                <a:effectLst/>
                <a:uLnTx/>
                <a:uFillTx/>
                <a:latin typeface="Bahnschrift Condensed"/>
                <a:ea typeface="+mn-ea"/>
                <a:cs typeface="+mn-cs"/>
              </a:rPr>
              <a:t>Questions</a:t>
            </a:r>
            <a:r>
              <a:rPr kumimoji="0" lang="nl-NL" sz="9600" b="0" i="0" u="none" strike="noStrike" kern="1200" cap="none" spc="0" normalizeH="0" baseline="0" noProof="0">
                <a:ln>
                  <a:noFill/>
                </a:ln>
                <a:solidFill>
                  <a:schemeClr val="accent2"/>
                </a:solidFill>
                <a:effectLst/>
                <a:uLnTx/>
                <a:uFillTx/>
                <a:latin typeface="Bahnschrift Condensed"/>
                <a:ea typeface="+mn-ea"/>
                <a:cs typeface="+mn-cs"/>
              </a:rPr>
              <a:t>?</a:t>
            </a:r>
            <a:endParaRPr kumimoji="0" lang="nl-NL" sz="96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endParaRPr>
          </a:p>
        </p:txBody>
      </p:sp>
      <p:sp>
        <p:nvSpPr>
          <p:cNvPr id="4" name="Tijdelijke aanduiding voor dianummer 3">
            <a:extLst>
              <a:ext uri="{FF2B5EF4-FFF2-40B4-BE49-F238E27FC236}">
                <a16:creationId xmlns:a16="http://schemas.microsoft.com/office/drawing/2014/main" id="{55B4ED38-234F-5483-4562-9FB07697F7C7}"/>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20</a:t>
            </a:fld>
            <a:endParaRPr lang="nl-NL" sz="1000"/>
          </a:p>
        </p:txBody>
      </p:sp>
    </p:spTree>
    <p:extLst>
      <p:ext uri="{BB962C8B-B14F-4D97-AF65-F5344CB8AC3E}">
        <p14:creationId xmlns:p14="http://schemas.microsoft.com/office/powerpoint/2010/main" val="1050768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F252E1-5924-6FE8-5678-8BAD27B9AD96}"/>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a:ea typeface="+mn-ea"/>
                <a:cs typeface="+mn-cs"/>
              </a:rPr>
              <a:t>Our questions to you</a:t>
            </a:r>
            <a:endPar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endParaRPr>
          </a:p>
        </p:txBody>
      </p:sp>
      <p:sp>
        <p:nvSpPr>
          <p:cNvPr id="3" name="Text Placeholder 2">
            <a:extLst>
              <a:ext uri="{FF2B5EF4-FFF2-40B4-BE49-F238E27FC236}">
                <a16:creationId xmlns:a16="http://schemas.microsoft.com/office/drawing/2014/main" id="{0B786ABE-EB16-905D-42C9-F7A5176C1C7A}"/>
              </a:ext>
            </a:extLst>
          </p:cNvPr>
          <p:cNvSpPr>
            <a:spLocks noGrp="1"/>
          </p:cNvSpPr>
          <p:nvPr>
            <p:ph type="body" sz="quarter" idx="11"/>
          </p:nvPr>
        </p:nvSpPr>
        <p:spPr/>
        <p:txBody>
          <a:bodyPr lIns="0" tIns="0" rIns="0" bIns="0" anchor="t"/>
          <a:lstStyle/>
          <a:p>
            <a:pPr marL="342900" indent="-342900">
              <a:buFont typeface="Arial" panose="020B0604020202020204" pitchFamily="34" charset="0"/>
              <a:buChar char="•"/>
            </a:pPr>
            <a:r>
              <a:rPr lang="en-US">
                <a:ea typeface="+mn-lt"/>
                <a:cs typeface="+mn-lt"/>
              </a:rPr>
              <a:t>Do you expect the number of data stewards at your institution to change? </a:t>
            </a:r>
            <a:endParaRPr lang="nl-NL">
              <a:ea typeface="+mn-lt"/>
              <a:cs typeface="+mn-lt"/>
            </a:endParaRPr>
          </a:p>
          <a:p>
            <a:pPr marL="342900" indent="-342900">
              <a:buFont typeface="Arial" panose="020B0604020202020204" pitchFamily="34" charset="0"/>
              <a:buChar char="•"/>
            </a:pPr>
            <a:r>
              <a:rPr lang="en-US">
                <a:ea typeface="+mn-lt"/>
                <a:cs typeface="+mn-lt"/>
              </a:rPr>
              <a:t>Do you foresee changes in the way research support is set up or in the  tasks of the data stewards in the coming years? </a:t>
            </a:r>
            <a:endParaRPr lang="nl-NL">
              <a:ea typeface="+mn-lt"/>
              <a:cs typeface="+mn-lt"/>
            </a:endParaRPr>
          </a:p>
          <a:p>
            <a:pPr marL="342900" indent="-342900">
              <a:buFont typeface="Arial" panose="020B0604020202020204" pitchFamily="34" charset="0"/>
              <a:buChar char="•"/>
            </a:pPr>
            <a:r>
              <a:rPr lang="en-US">
                <a:ea typeface="+mn-lt"/>
                <a:cs typeface="+mn-lt"/>
              </a:rPr>
              <a:t>In which direction is the role of data stewards evolving?</a:t>
            </a:r>
            <a:endParaRPr lang="nl-NL">
              <a:ea typeface="+mn-lt"/>
              <a:cs typeface="+mn-lt"/>
            </a:endParaRPr>
          </a:p>
        </p:txBody>
      </p:sp>
      <p:sp>
        <p:nvSpPr>
          <p:cNvPr id="4" name="Slide Number Placeholder 3">
            <a:extLst>
              <a:ext uri="{FF2B5EF4-FFF2-40B4-BE49-F238E27FC236}">
                <a16:creationId xmlns:a16="http://schemas.microsoft.com/office/drawing/2014/main" id="{226486C6-F58F-2084-0318-1E38508BF0E5}"/>
              </a:ext>
            </a:extLst>
          </p:cNvPr>
          <p:cNvSpPr>
            <a:spLocks noGrp="1"/>
          </p:cNvSpPr>
          <p:nvPr>
            <p:ph type="sldNum" sz="quarter" idx="4"/>
          </p:nvPr>
        </p:nvSpPr>
        <p:spPr/>
        <p:txBody>
          <a:bodyPr/>
          <a:lstStyle/>
          <a:p>
            <a:fld id="{C2A68A4F-299F-4409-B3AA-1E8B316E5997}" type="slidenum">
              <a:rPr lang="nl-NL" smtClean="0"/>
              <a:pPr/>
              <a:t>21</a:t>
            </a:fld>
            <a:endParaRPr lang="nl-NL" sz="1000"/>
          </a:p>
        </p:txBody>
      </p:sp>
    </p:spTree>
    <p:extLst>
      <p:ext uri="{BB962C8B-B14F-4D97-AF65-F5344CB8AC3E}">
        <p14:creationId xmlns:p14="http://schemas.microsoft.com/office/powerpoint/2010/main" val="684424725"/>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C5FFB8-1181-01D6-8F3A-335B2FD1A92A}"/>
              </a:ext>
            </a:extLst>
          </p:cNvPr>
          <p:cNvSpPr>
            <a:spLocks noGrp="1"/>
          </p:cNvSpPr>
          <p:nvPr>
            <p:ph type="title" idx="4294967295"/>
          </p:nvPr>
        </p:nvSpPr>
        <p:spPr>
          <a:xfrm>
            <a:off x="1055688" y="1485725"/>
            <a:ext cx="6030262" cy="4035895"/>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0000" b="0" i="0" u="none" strike="noStrike" kern="1200" cap="none" spc="0" normalizeH="0" baseline="0" noProof="0">
                <a:ln>
                  <a:noFill/>
                </a:ln>
                <a:solidFill>
                  <a:schemeClr val="bg1"/>
                </a:solidFill>
                <a:effectLst/>
                <a:uLnTx/>
                <a:uFillTx/>
                <a:latin typeface="Bahnschrift Condensed" panose="020B0502040204020203" pitchFamily="34" charset="0"/>
                <a:ea typeface="+mn-ea"/>
                <a:cs typeface="+mn-cs"/>
              </a:rPr>
              <a:t>Thank you!</a:t>
            </a:r>
          </a:p>
        </p:txBody>
      </p:sp>
      <p:sp>
        <p:nvSpPr>
          <p:cNvPr id="3" name="Text Placeholder 2">
            <a:extLst>
              <a:ext uri="{FF2B5EF4-FFF2-40B4-BE49-F238E27FC236}">
                <a16:creationId xmlns:a16="http://schemas.microsoft.com/office/drawing/2014/main" id="{981C4A50-E5AA-9B87-39CF-0225B098D25B}"/>
              </a:ext>
            </a:extLst>
          </p:cNvPr>
          <p:cNvSpPr>
            <a:spLocks noGrp="1"/>
          </p:cNvSpPr>
          <p:nvPr>
            <p:ph type="body" sz="quarter" idx="13"/>
          </p:nvPr>
        </p:nvSpPr>
        <p:spPr>
          <a:xfrm>
            <a:off x="5730327" y="6093126"/>
            <a:ext cx="1088049" cy="238527"/>
          </a:xfrm>
        </p:spPr>
        <p:txBody>
          <a:bodyPr/>
          <a:lstStyle/>
          <a:p>
            <a:pPr algn="r"/>
            <a:r>
              <a:rPr lang="en-US"/>
              <a:t>2026-05-19</a:t>
            </a:r>
          </a:p>
        </p:txBody>
      </p:sp>
      <p:sp>
        <p:nvSpPr>
          <p:cNvPr id="4" name="Slide Number Placeholder 3">
            <a:extLst>
              <a:ext uri="{FF2B5EF4-FFF2-40B4-BE49-F238E27FC236}">
                <a16:creationId xmlns:a16="http://schemas.microsoft.com/office/drawing/2014/main" id="{ECD42D72-1464-8CDE-F15D-697C7AEFA360}"/>
              </a:ext>
            </a:extLst>
          </p:cNvPr>
          <p:cNvSpPr>
            <a:spLocks noGrp="1"/>
          </p:cNvSpPr>
          <p:nvPr>
            <p:ph type="sldNum" sz="quarter" idx="4"/>
          </p:nvPr>
        </p:nvSpPr>
        <p:spPr/>
        <p:txBody>
          <a:bodyPr/>
          <a:lstStyle/>
          <a:p>
            <a:fld id="{C2A68A4F-299F-4409-B3AA-1E8B316E5997}" type="slidenum">
              <a:rPr lang="nl-NL" smtClean="0"/>
              <a:pPr/>
              <a:t>22</a:t>
            </a:fld>
            <a:endParaRPr lang="nl-NL" sz="1000"/>
          </a:p>
        </p:txBody>
      </p:sp>
      <p:pic>
        <p:nvPicPr>
          <p:cNvPr id="5" name="Graphic 4" descr="CC BY 4.0 License logo">
            <a:extLst>
              <a:ext uri="{FF2B5EF4-FFF2-40B4-BE49-F238E27FC236}">
                <a16:creationId xmlns:a16="http://schemas.microsoft.com/office/drawing/2014/main" id="{5A6C5502-FE9C-F56A-A8D8-03CDB8A4C13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0" y="6251840"/>
            <a:ext cx="1143000" cy="400050"/>
          </a:xfrm>
          <a:prstGeom prst="rect">
            <a:avLst/>
          </a:prstGeom>
        </p:spPr>
      </p:pic>
      <p:sp>
        <p:nvSpPr>
          <p:cNvPr id="6" name="Rectangle 2">
            <a:extLst>
              <a:ext uri="{FF2B5EF4-FFF2-40B4-BE49-F238E27FC236}">
                <a16:creationId xmlns:a16="http://schemas.microsoft.com/office/drawing/2014/main" id="{A2906D69-A395-5CA2-DB2C-CC14C736B800}"/>
              </a:ext>
            </a:extLst>
          </p:cNvPr>
          <p:cNvSpPr>
            <a:spLocks noChangeArrowheads="1"/>
          </p:cNvSpPr>
          <p:nvPr/>
        </p:nvSpPr>
        <p:spPr bwMode="auto">
          <a:xfrm>
            <a:off x="1143000" y="6313365"/>
            <a:ext cx="30384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bg1"/>
                </a:solidFill>
                <a:effectLst/>
              </a:rPr>
              <a:t>10.5281/zenodo.20271390 </a:t>
            </a:r>
          </a:p>
        </p:txBody>
      </p:sp>
    </p:spTree>
    <p:extLst>
      <p:ext uri="{BB962C8B-B14F-4D97-AF65-F5344CB8AC3E}">
        <p14:creationId xmlns:p14="http://schemas.microsoft.com/office/powerpoint/2010/main" val="3201294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100022B-BB0F-03B1-B104-C434E555CFDE}"/>
              </a:ext>
            </a:extLst>
          </p:cNvPr>
          <p:cNvSpPr>
            <a:spLocks noGrp="1"/>
          </p:cNvSpPr>
          <p:nvPr>
            <p:ph type="title" idx="4294967295"/>
          </p:nvPr>
        </p:nvSpPr>
        <p:spPr>
          <a:xfrm>
            <a:off x="1055687" y="736914"/>
            <a:ext cx="4536000" cy="136620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66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10+ years of RDNL</a:t>
            </a:r>
          </a:p>
        </p:txBody>
      </p:sp>
      <p:sp>
        <p:nvSpPr>
          <p:cNvPr id="7" name="Slide Number Placeholder 6">
            <a:extLst>
              <a:ext uri="{FF2B5EF4-FFF2-40B4-BE49-F238E27FC236}">
                <a16:creationId xmlns:a16="http://schemas.microsoft.com/office/drawing/2014/main" id="{10D98134-AAE6-0CAF-D29A-9E337E40A492}"/>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3</a:t>
            </a:fld>
            <a:endParaRPr lang="nl-NL"/>
          </a:p>
        </p:txBody>
      </p:sp>
      <p:sp>
        <p:nvSpPr>
          <p:cNvPr id="4" name="Text Placeholder 3">
            <a:extLst>
              <a:ext uri="{FF2B5EF4-FFF2-40B4-BE49-F238E27FC236}">
                <a16:creationId xmlns:a16="http://schemas.microsoft.com/office/drawing/2014/main" id="{66DE556F-4E20-CE76-7664-43FD8888A9F5}"/>
              </a:ext>
            </a:extLst>
          </p:cNvPr>
          <p:cNvSpPr>
            <a:spLocks noGrp="1"/>
          </p:cNvSpPr>
          <p:nvPr>
            <p:ph type="body" sz="quarter" idx="11"/>
          </p:nvPr>
        </p:nvSpPr>
        <p:spPr>
          <a:xfrm>
            <a:off x="1055687" y="1863091"/>
            <a:ext cx="4536000" cy="3725910"/>
          </a:xfrm>
        </p:spPr>
        <p:txBody>
          <a:bodyPr/>
          <a:lstStyle/>
          <a:p>
            <a:pPr marL="342900" indent="-342900" fontAlgn="base">
              <a:buFont typeface="Arial" panose="020B0604020202020204" pitchFamily="34" charset="0"/>
              <a:buChar char="•"/>
            </a:pPr>
            <a:r>
              <a:rPr lang="nl-NL"/>
              <a:t>Training: Essentials 4 Data Support</a:t>
            </a:r>
            <a:r>
              <a:rPr lang="en-US"/>
              <a:t>​</a:t>
            </a:r>
          </a:p>
          <a:p>
            <a:pPr marL="342900" indent="-342900" fontAlgn="base">
              <a:buFont typeface="Arial" panose="020B0604020202020204" pitchFamily="34" charset="0"/>
              <a:buChar char="•"/>
            </a:pPr>
            <a:r>
              <a:rPr lang="nl-NL"/>
              <a:t>Training: GDPR 4 Data Support</a:t>
            </a:r>
            <a:r>
              <a:rPr lang="en-US"/>
              <a:t>​</a:t>
            </a:r>
          </a:p>
          <a:p>
            <a:pPr marL="342900" indent="-342900" fontAlgn="base">
              <a:buFont typeface="Arial" panose="020B0604020202020204" pitchFamily="34" charset="0"/>
              <a:buChar char="•"/>
            </a:pPr>
            <a:r>
              <a:rPr lang="nl-NL"/>
              <a:t>Dutch Data </a:t>
            </a:r>
            <a:r>
              <a:rPr lang="nl-NL" err="1"/>
              <a:t>Prize</a:t>
            </a:r>
            <a:r>
              <a:rPr lang="nl-NL"/>
              <a:t> </a:t>
            </a:r>
            <a:r>
              <a:rPr lang="nl-NL" err="1"/>
              <a:t>for</a:t>
            </a:r>
            <a:r>
              <a:rPr lang="nl-NL"/>
              <a:t> FAIR data</a:t>
            </a:r>
            <a:r>
              <a:rPr lang="en-US"/>
              <a:t>​ in 3 disciplines (SSH, LSH, NES)</a:t>
            </a:r>
          </a:p>
        </p:txBody>
      </p:sp>
      <p:pic>
        <p:nvPicPr>
          <p:cNvPr id="9" name="Picture 8">
            <a:extLst>
              <a:ext uri="{FF2B5EF4-FFF2-40B4-BE49-F238E27FC236}">
                <a16:creationId xmlns:a16="http://schemas.microsoft.com/office/drawing/2014/main" id="{75F1198C-9D60-A907-A3E0-CC02E9E1016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r="19318"/>
          <a:stretch>
            <a:fillRect/>
          </a:stretch>
        </p:blipFill>
        <p:spPr>
          <a:xfrm>
            <a:off x="6320028" y="1066798"/>
            <a:ext cx="5466778" cy="4517136"/>
          </a:xfrm>
          <a:prstGeom prst="rect">
            <a:avLst/>
          </a:prstGeom>
        </p:spPr>
      </p:pic>
      <p:sp>
        <p:nvSpPr>
          <p:cNvPr id="3" name="Text Placeholder 2">
            <a:extLst>
              <a:ext uri="{FF2B5EF4-FFF2-40B4-BE49-F238E27FC236}">
                <a16:creationId xmlns:a16="http://schemas.microsoft.com/office/drawing/2014/main" id="{3F40E1D7-8FA4-8B53-1A3E-6468BBA121CA}"/>
              </a:ext>
            </a:extLst>
          </p:cNvPr>
          <p:cNvSpPr>
            <a:spLocks noGrp="1"/>
          </p:cNvSpPr>
          <p:nvPr>
            <p:ph type="body" sz="quarter" idx="15"/>
          </p:nvPr>
        </p:nvSpPr>
        <p:spPr/>
        <p:txBody>
          <a:bodyPr/>
          <a:lstStyle/>
          <a:p>
            <a:r>
              <a:rPr lang="en-US">
                <a:hlinkClick r:id="rId3"/>
              </a:rPr>
              <a:t>https://researchdata.nl/</a:t>
            </a:r>
            <a:r>
              <a:rPr lang="en-US"/>
              <a:t> </a:t>
            </a:r>
          </a:p>
        </p:txBody>
      </p:sp>
    </p:spTree>
    <p:extLst>
      <p:ext uri="{BB962C8B-B14F-4D97-AF65-F5344CB8AC3E}">
        <p14:creationId xmlns:p14="http://schemas.microsoft.com/office/powerpoint/2010/main" val="1778917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668423-E45D-7FBA-9970-5EDB916D4E82}"/>
              </a:ext>
            </a:extLst>
          </p:cNvPr>
          <p:cNvSpPr>
            <a:spLocks noGrp="1"/>
          </p:cNvSpPr>
          <p:nvPr>
            <p:ph type="title" idx="4294967295"/>
          </p:nvPr>
        </p:nvSpPr>
        <p:spPr>
          <a:xfrm>
            <a:off x="1055688" y="728663"/>
            <a:ext cx="10080000"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5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Training &amp; community platform</a:t>
            </a:r>
          </a:p>
        </p:txBody>
      </p:sp>
      <p:sp>
        <p:nvSpPr>
          <p:cNvPr id="5" name="Text Placeholder 4">
            <a:extLst>
              <a:ext uri="{FF2B5EF4-FFF2-40B4-BE49-F238E27FC236}">
                <a16:creationId xmlns:a16="http://schemas.microsoft.com/office/drawing/2014/main" id="{8E79D875-9990-3F84-B50D-8E11A6E38B06}"/>
              </a:ext>
            </a:extLst>
          </p:cNvPr>
          <p:cNvSpPr>
            <a:spLocks noGrp="1"/>
          </p:cNvSpPr>
          <p:nvPr>
            <p:ph type="body" sz="quarter" idx="13"/>
          </p:nvPr>
        </p:nvSpPr>
        <p:spPr/>
        <p:txBody>
          <a:bodyPr/>
          <a:lstStyle/>
          <a:p>
            <a:r>
              <a:rPr lang="en-US"/>
              <a:t>2025-2028</a:t>
            </a:r>
          </a:p>
        </p:txBody>
      </p:sp>
      <p:sp>
        <p:nvSpPr>
          <p:cNvPr id="3" name="Text Placeholder 2">
            <a:extLst>
              <a:ext uri="{FF2B5EF4-FFF2-40B4-BE49-F238E27FC236}">
                <a16:creationId xmlns:a16="http://schemas.microsoft.com/office/drawing/2014/main" id="{5344EB04-5357-1C4B-B19C-4EA13E69A060}"/>
              </a:ext>
            </a:extLst>
          </p:cNvPr>
          <p:cNvSpPr>
            <a:spLocks noGrp="1"/>
          </p:cNvSpPr>
          <p:nvPr>
            <p:ph type="body" sz="quarter" idx="11"/>
          </p:nvPr>
        </p:nvSpPr>
        <p:spPr/>
        <p:txBody>
          <a:bodyPr/>
          <a:lstStyle/>
          <a:p>
            <a:pPr>
              <a:lnSpc>
                <a:spcPct val="100000"/>
              </a:lnSpc>
              <a:spcAft>
                <a:spcPts val="600"/>
              </a:spcAft>
            </a:pPr>
            <a:r>
              <a:rPr lang="en-US" b="1"/>
              <a:t>Aim</a:t>
            </a:r>
          </a:p>
          <a:p>
            <a:r>
              <a:rPr lang="en-US"/>
              <a:t>Increase capacity of research data professionals in NL to enable the transition to Open Science​</a:t>
            </a:r>
          </a:p>
        </p:txBody>
      </p:sp>
      <p:sp>
        <p:nvSpPr>
          <p:cNvPr id="4" name="Text Placeholder 3">
            <a:extLst>
              <a:ext uri="{FF2B5EF4-FFF2-40B4-BE49-F238E27FC236}">
                <a16:creationId xmlns:a16="http://schemas.microsoft.com/office/drawing/2014/main" id="{F1F54C03-E5D3-414F-00AF-9BA65134E2CC}"/>
              </a:ext>
            </a:extLst>
          </p:cNvPr>
          <p:cNvSpPr>
            <a:spLocks noGrp="1"/>
          </p:cNvSpPr>
          <p:nvPr>
            <p:ph type="body" sz="quarter" idx="12"/>
          </p:nvPr>
        </p:nvSpPr>
        <p:spPr/>
        <p:txBody>
          <a:bodyPr/>
          <a:lstStyle/>
          <a:p>
            <a:pPr marL="0" indent="0">
              <a:buNone/>
            </a:pPr>
            <a:r>
              <a:rPr lang="en-US" b="1"/>
              <a:t>Outcomes</a:t>
            </a:r>
          </a:p>
          <a:p>
            <a:r>
              <a:rPr lang="en-US"/>
              <a:t>Curriculum &amp; training </a:t>
            </a:r>
            <a:r>
              <a:rPr lang="en-US" err="1"/>
              <a:t>programme</a:t>
            </a:r>
            <a:r>
              <a:rPr lang="en-US"/>
              <a:t> with certification for data professionals</a:t>
            </a:r>
          </a:p>
          <a:p>
            <a:r>
              <a:rPr lang="en-US"/>
              <a:t>Online space connecting training with the community of data professionals</a:t>
            </a:r>
          </a:p>
          <a:p>
            <a:r>
              <a:rPr lang="en-US"/>
              <a:t>Long-term plan for governance &amp; sustainability</a:t>
            </a:r>
          </a:p>
        </p:txBody>
      </p:sp>
      <p:pic>
        <p:nvPicPr>
          <p:cNvPr id="3082" name="Picture 10">
            <a:extLst>
              <a:ext uri="{FF2B5EF4-FFF2-40B4-BE49-F238E27FC236}">
                <a16:creationId xmlns:a16="http://schemas.microsoft.com/office/drawing/2014/main" id="{1A9786D7-DC7D-90F4-3D33-54D184954E7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495" y="4304145"/>
            <a:ext cx="2651472" cy="1358071"/>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a:extLst>
              <a:ext uri="{FF2B5EF4-FFF2-40B4-BE49-F238E27FC236}">
                <a16:creationId xmlns:a16="http://schemas.microsoft.com/office/drawing/2014/main" id="{B7266C36-2DAC-7A13-8777-26F789A87DCA}"/>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1309" y="4304145"/>
            <a:ext cx="2676654" cy="2005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010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476249-A738-FC1B-6F06-E14F73846792}"/>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Project components</a:t>
            </a:r>
          </a:p>
        </p:txBody>
      </p:sp>
      <p:sp>
        <p:nvSpPr>
          <p:cNvPr id="4" name="Slide Number Placeholder 3">
            <a:extLst>
              <a:ext uri="{FF2B5EF4-FFF2-40B4-BE49-F238E27FC236}">
                <a16:creationId xmlns:a16="http://schemas.microsoft.com/office/drawing/2014/main" id="{99683AA9-A9FC-4FD9-5EBA-BF7A81B561CF}"/>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5</a:t>
            </a:fld>
            <a:endParaRPr lang="nl-NL" sz="1000"/>
          </a:p>
        </p:txBody>
      </p:sp>
      <p:graphicFrame>
        <p:nvGraphicFramePr>
          <p:cNvPr id="13" name="Diagram 12" descr="1. Building a curriculum&#10;2. Training development&#10;3. RDNL training&#10;4. Community involvement&#10;5. Governance and sustainability&#10;6. Technical infrastructure">
            <a:extLst>
              <a:ext uri="{FF2B5EF4-FFF2-40B4-BE49-F238E27FC236}">
                <a16:creationId xmlns:a16="http://schemas.microsoft.com/office/drawing/2014/main" id="{9082A079-E4FA-4AC6-0C79-EE0B072CF4DC}"/>
              </a:ext>
            </a:extLst>
          </p:cNvPr>
          <p:cNvGraphicFramePr/>
          <p:nvPr>
            <p:extLst>
              <p:ext uri="{D42A27DB-BD31-4B8C-83A1-F6EECF244321}">
                <p14:modId xmlns:p14="http://schemas.microsoft.com/office/powerpoint/2010/main" val="3553737966"/>
              </p:ext>
            </p:extLst>
          </p:nvPr>
        </p:nvGraphicFramePr>
        <p:xfrm>
          <a:off x="1328655" y="1791653"/>
          <a:ext cx="9534690" cy="47098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8069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275280-2D2E-BEAC-4CD5-ABE40AF9CAE6}"/>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66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1. Curriculum: development process</a:t>
            </a:r>
          </a:p>
        </p:txBody>
      </p:sp>
      <p:sp>
        <p:nvSpPr>
          <p:cNvPr id="4" name="Slide Number Placeholder 3">
            <a:extLst>
              <a:ext uri="{FF2B5EF4-FFF2-40B4-BE49-F238E27FC236}">
                <a16:creationId xmlns:a16="http://schemas.microsoft.com/office/drawing/2014/main" id="{5F30B8DF-87F1-C3B1-BB77-795352570D75}"/>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6</a:t>
            </a:fld>
            <a:endParaRPr lang="nl-NL" sz="1000"/>
          </a:p>
        </p:txBody>
      </p:sp>
      <p:grpSp>
        <p:nvGrpSpPr>
          <p:cNvPr id="5" name="Google Shape;446;g3cd8ba70529_2_104" descr="1. Get scope of the curriculum clear&#10;2. Draft curriculum and competency framework&#10;3. Analyse existing curricula and competency frameworks (ZonMW/NPOS, Skills4EOSC, FAIRsFAIR, NFDI, etc.)&#10;4. Collect input at project meetings, events, (inter)national training providers&#10;5. Curriculum deliverable, 31-12-2025">
            <a:extLst>
              <a:ext uri="{FF2B5EF4-FFF2-40B4-BE49-F238E27FC236}">
                <a16:creationId xmlns:a16="http://schemas.microsoft.com/office/drawing/2014/main" id="{D1ECE95E-23DD-598B-815F-CC1EC4F7F62F}"/>
              </a:ext>
            </a:extLst>
          </p:cNvPr>
          <p:cNvGrpSpPr/>
          <p:nvPr/>
        </p:nvGrpSpPr>
        <p:grpSpPr>
          <a:xfrm>
            <a:off x="1482889" y="1310300"/>
            <a:ext cx="9804972" cy="5418900"/>
            <a:chOff x="377620" y="0"/>
            <a:chExt cx="9292051" cy="5418900"/>
          </a:xfrm>
        </p:grpSpPr>
        <p:sp>
          <p:nvSpPr>
            <p:cNvPr id="6" name="Google Shape;447;g3cd8ba70529_2_104">
              <a:extLst>
                <a:ext uri="{FF2B5EF4-FFF2-40B4-BE49-F238E27FC236}">
                  <a16:creationId xmlns:a16="http://schemas.microsoft.com/office/drawing/2014/main" id="{B4D9632A-9155-21CC-2F07-E1FB09525EBB}"/>
                </a:ext>
              </a:extLst>
            </p:cNvPr>
            <p:cNvSpPr/>
            <p:nvPr/>
          </p:nvSpPr>
          <p:spPr>
            <a:xfrm rot="4396335">
              <a:off x="2037297" y="1078319"/>
              <a:ext cx="4677852" cy="3262261"/>
            </a:xfrm>
            <a:custGeom>
              <a:avLst/>
              <a:gdLst/>
              <a:ahLst/>
              <a:cxnLst/>
              <a:rect l="l" t="t" r="r" b="b"/>
              <a:pathLst>
                <a:path w="120000" h="120000" extrusionOk="0">
                  <a:moveTo>
                    <a:pt x="0" y="120000"/>
                  </a:moveTo>
                  <a:quadBezTo>
                    <a:pt x="20000" y="40000"/>
                    <a:pt x="92544" y="15000"/>
                  </a:quadBezTo>
                  <a:lnTo>
                    <a:pt x="91312" y="0"/>
                  </a:lnTo>
                  <a:lnTo>
                    <a:pt x="120000" y="18786"/>
                  </a:lnTo>
                  <a:lnTo>
                    <a:pt x="95385" y="49572"/>
                  </a:lnTo>
                  <a:lnTo>
                    <a:pt x="94153" y="34572"/>
                  </a:lnTo>
                  <a:quadBezTo>
                    <a:pt x="30000" y="44572"/>
                    <a:pt x="0" y="120000"/>
                  </a:quadBezTo>
                  <a:close/>
                </a:path>
              </a:pathLst>
            </a:custGeom>
            <a:solidFill>
              <a:srgbClr val="C00000">
                <a:alpha val="90200"/>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48;g3cd8ba70529_2_104">
              <a:extLst>
                <a:ext uri="{FF2B5EF4-FFF2-40B4-BE49-F238E27FC236}">
                  <a16:creationId xmlns:a16="http://schemas.microsoft.com/office/drawing/2014/main" id="{F2B6C72A-0B2F-FF7A-C1F7-E5BEFBB2DC01}"/>
                </a:ext>
              </a:extLst>
            </p:cNvPr>
            <p:cNvSpPr/>
            <p:nvPr/>
          </p:nvSpPr>
          <p:spPr>
            <a:xfrm>
              <a:off x="3654015" y="1400183"/>
              <a:ext cx="118200" cy="118200"/>
            </a:xfrm>
            <a:prstGeom prst="ellipse">
              <a:avLst/>
            </a:prstGeom>
            <a:solidFill>
              <a:srgbClr val="F7D5C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49;g3cd8ba70529_2_104">
              <a:extLst>
                <a:ext uri="{FF2B5EF4-FFF2-40B4-BE49-F238E27FC236}">
                  <a16:creationId xmlns:a16="http://schemas.microsoft.com/office/drawing/2014/main" id="{F76A2A86-51C3-3775-7B9B-04ADEDEB3A38}"/>
                </a:ext>
              </a:extLst>
            </p:cNvPr>
            <p:cNvSpPr/>
            <p:nvPr/>
          </p:nvSpPr>
          <p:spPr>
            <a:xfrm>
              <a:off x="4320999" y="1912247"/>
              <a:ext cx="118200" cy="118200"/>
            </a:xfrm>
            <a:prstGeom prst="ellipse">
              <a:avLst/>
            </a:prstGeom>
            <a:solidFill>
              <a:srgbClr val="F7D5C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50;g3cd8ba70529_2_104">
              <a:extLst>
                <a:ext uri="{FF2B5EF4-FFF2-40B4-BE49-F238E27FC236}">
                  <a16:creationId xmlns:a16="http://schemas.microsoft.com/office/drawing/2014/main" id="{4FF0C795-6167-6BCB-E43C-D275BD917FBD}"/>
                </a:ext>
              </a:extLst>
            </p:cNvPr>
            <p:cNvSpPr/>
            <p:nvPr/>
          </p:nvSpPr>
          <p:spPr>
            <a:xfrm>
              <a:off x="4920629" y="2511552"/>
              <a:ext cx="118200" cy="118200"/>
            </a:xfrm>
            <a:prstGeom prst="ellipse">
              <a:avLst/>
            </a:prstGeom>
            <a:solidFill>
              <a:srgbClr val="F7D5C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51;g3cd8ba70529_2_104">
              <a:extLst>
                <a:ext uri="{FF2B5EF4-FFF2-40B4-BE49-F238E27FC236}">
                  <a16:creationId xmlns:a16="http://schemas.microsoft.com/office/drawing/2014/main" id="{96E30D5A-3E4E-DAE5-7781-4EBEF2137410}"/>
                </a:ext>
              </a:extLst>
            </p:cNvPr>
            <p:cNvSpPr/>
            <p:nvPr/>
          </p:nvSpPr>
          <p:spPr>
            <a:xfrm>
              <a:off x="377620" y="2271"/>
              <a:ext cx="2556000" cy="86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52;g3cd8ba70529_2_104">
              <a:extLst>
                <a:ext uri="{FF2B5EF4-FFF2-40B4-BE49-F238E27FC236}">
                  <a16:creationId xmlns:a16="http://schemas.microsoft.com/office/drawing/2014/main" id="{F8A06955-6AE0-82CF-87DB-B7E6D90C3A05}"/>
                </a:ext>
              </a:extLst>
            </p:cNvPr>
            <p:cNvSpPr txBox="1"/>
            <p:nvPr/>
          </p:nvSpPr>
          <p:spPr>
            <a:xfrm>
              <a:off x="377620" y="2271"/>
              <a:ext cx="2556000" cy="867000"/>
            </a:xfrm>
            <a:prstGeom prst="rect">
              <a:avLst/>
            </a:prstGeom>
            <a:noFill/>
            <a:ln>
              <a:noFill/>
            </a:ln>
          </p:spPr>
          <p:txBody>
            <a:bodyPr spcFirstLastPara="1" wrap="square" lIns="22850" tIns="22850" rIns="22850" bIns="22850" anchor="b" anchorCtr="0">
              <a:noAutofit/>
            </a:bodyPr>
            <a:lstStyle/>
            <a:p>
              <a:pPr marL="0" marR="0" lvl="0" indent="0" algn="ctr" rtl="0">
                <a:lnSpc>
                  <a:spcPct val="90000"/>
                </a:lnSpc>
                <a:spcBef>
                  <a:spcPts val="0"/>
                </a:spcBef>
                <a:spcAft>
                  <a:spcPts val="0"/>
                </a:spcAft>
                <a:buClr>
                  <a:srgbClr val="000000"/>
                </a:buClr>
                <a:buSzPts val="1800"/>
                <a:buFont typeface="Arial"/>
                <a:buNone/>
              </a:pPr>
              <a:r>
                <a:rPr lang="nl-NL" sz="1800" b="0" i="0" u="none" strike="noStrike" cap="none">
                  <a:solidFill>
                    <a:srgbClr val="000000"/>
                  </a:solidFill>
                  <a:ea typeface="Arial"/>
                  <a:cs typeface="Arial"/>
                  <a:sym typeface="Arial"/>
                </a:rPr>
                <a:t>Get </a:t>
              </a:r>
              <a:r>
                <a:rPr lang="nl-NL" sz="1800" b="1" i="0" u="none" strike="noStrike" cap="none">
                  <a:solidFill>
                    <a:srgbClr val="000000"/>
                  </a:solidFill>
                  <a:ea typeface="Arial"/>
                  <a:cs typeface="Arial"/>
                  <a:sym typeface="Arial"/>
                </a:rPr>
                <a:t>scope</a:t>
              </a:r>
              <a:r>
                <a:rPr lang="nl-NL" sz="1800" b="0" i="0" u="none" strike="noStrike" cap="none">
                  <a:solidFill>
                    <a:srgbClr val="000000"/>
                  </a:solidFill>
                  <a:ea typeface="Arial"/>
                  <a:cs typeface="Arial"/>
                  <a:sym typeface="Arial"/>
                </a:rPr>
                <a:t> of the curriculum clear</a:t>
              </a:r>
              <a:endParaRPr sz="1800" b="0" i="0" u="none" strike="noStrike" cap="none">
                <a:solidFill>
                  <a:srgbClr val="000000"/>
                </a:solidFill>
                <a:ea typeface="Arial"/>
                <a:cs typeface="Arial"/>
                <a:sym typeface="Arial"/>
              </a:endParaRPr>
            </a:p>
          </p:txBody>
        </p:sp>
        <p:sp>
          <p:nvSpPr>
            <p:cNvPr id="12" name="Google Shape;453;g3cd8ba70529_2_104">
              <a:extLst>
                <a:ext uri="{FF2B5EF4-FFF2-40B4-BE49-F238E27FC236}">
                  <a16:creationId xmlns:a16="http://schemas.microsoft.com/office/drawing/2014/main" id="{2FBC1C99-89F2-CE2F-9EF8-4AE5D048F178}"/>
                </a:ext>
              </a:extLst>
            </p:cNvPr>
            <p:cNvSpPr/>
            <p:nvPr/>
          </p:nvSpPr>
          <p:spPr>
            <a:xfrm>
              <a:off x="3680941" y="702367"/>
              <a:ext cx="4104000" cy="86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54;g3cd8ba70529_2_104">
              <a:extLst>
                <a:ext uri="{FF2B5EF4-FFF2-40B4-BE49-F238E27FC236}">
                  <a16:creationId xmlns:a16="http://schemas.microsoft.com/office/drawing/2014/main" id="{A4BAE5CC-6342-D3A3-DF22-A3735C6B5E59}"/>
                </a:ext>
              </a:extLst>
            </p:cNvPr>
            <p:cNvSpPr txBox="1"/>
            <p:nvPr/>
          </p:nvSpPr>
          <p:spPr>
            <a:xfrm>
              <a:off x="4334241" y="651292"/>
              <a:ext cx="4104000" cy="8670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nl-NL" sz="1800" b="1" i="0" u="none" strike="noStrike" cap="none">
                  <a:solidFill>
                    <a:srgbClr val="000000"/>
                  </a:solidFill>
                  <a:ea typeface="Arial"/>
                  <a:cs typeface="Arial"/>
                  <a:sym typeface="Arial"/>
                </a:rPr>
                <a:t>Analyse</a:t>
              </a:r>
              <a:r>
                <a:rPr lang="nl-NL" sz="1800" b="0" i="0" u="none" strike="noStrike" cap="none">
                  <a:solidFill>
                    <a:srgbClr val="000000"/>
                  </a:solidFill>
                  <a:ea typeface="Arial"/>
                  <a:cs typeface="Arial"/>
                  <a:sym typeface="Arial"/>
                </a:rPr>
                <a:t> </a:t>
              </a:r>
              <a:r>
                <a:rPr lang="nl-NL" sz="1800" b="0" i="0" u="none" strike="noStrike" cap="none" err="1">
                  <a:solidFill>
                    <a:srgbClr val="000000"/>
                  </a:solidFill>
                  <a:ea typeface="Arial"/>
                  <a:cs typeface="Arial"/>
                  <a:sym typeface="Arial"/>
                </a:rPr>
                <a:t>existing</a:t>
              </a:r>
              <a:r>
                <a:rPr lang="nl-NL" sz="1800" b="0" i="0" u="none" strike="noStrike" cap="none">
                  <a:solidFill>
                    <a:srgbClr val="000000"/>
                  </a:solidFill>
                  <a:ea typeface="Arial"/>
                  <a:cs typeface="Arial"/>
                  <a:sym typeface="Arial"/>
                </a:rPr>
                <a:t> curricula </a:t>
              </a:r>
              <a:r>
                <a:rPr lang="nl-NL" sz="1800" b="0" i="0" u="none" strike="noStrike" cap="none" err="1">
                  <a:solidFill>
                    <a:srgbClr val="000000"/>
                  </a:solidFill>
                  <a:ea typeface="Arial"/>
                  <a:cs typeface="Arial"/>
                  <a:sym typeface="Arial"/>
                </a:rPr>
                <a:t>and</a:t>
              </a:r>
              <a:r>
                <a:rPr lang="nl-NL" sz="1800" b="0" i="0" u="none" strike="noStrike" cap="none">
                  <a:solidFill>
                    <a:srgbClr val="000000"/>
                  </a:solidFill>
                  <a:ea typeface="Arial"/>
                  <a:cs typeface="Arial"/>
                  <a:sym typeface="Arial"/>
                </a:rPr>
                <a:t> </a:t>
              </a:r>
              <a:r>
                <a:rPr lang="nl-NL" sz="1800" b="0" i="0" u="none" strike="noStrike" cap="none" err="1">
                  <a:solidFill>
                    <a:srgbClr val="000000"/>
                  </a:solidFill>
                  <a:ea typeface="Arial"/>
                  <a:cs typeface="Arial"/>
                  <a:sym typeface="Arial"/>
                </a:rPr>
                <a:t>competency</a:t>
              </a:r>
              <a:r>
                <a:rPr lang="nl-NL" sz="1800" b="0" i="0" u="none" strike="noStrike" cap="none">
                  <a:solidFill>
                    <a:srgbClr val="000000"/>
                  </a:solidFill>
                  <a:ea typeface="Arial"/>
                  <a:cs typeface="Arial"/>
                  <a:sym typeface="Arial"/>
                </a:rPr>
                <a:t> </a:t>
              </a:r>
              <a:r>
                <a:rPr lang="nl-NL" sz="1800" b="0" i="0" u="none" strike="noStrike" cap="none" err="1">
                  <a:solidFill>
                    <a:srgbClr val="000000"/>
                  </a:solidFill>
                  <a:ea typeface="Arial"/>
                  <a:cs typeface="Arial"/>
                  <a:sym typeface="Arial"/>
                </a:rPr>
                <a:t>frameworks</a:t>
              </a:r>
              <a:r>
                <a:rPr lang="nl-NL" sz="1800" b="0" i="0" u="none" strike="noStrike" cap="none">
                  <a:solidFill>
                    <a:srgbClr val="000000"/>
                  </a:solidFill>
                  <a:ea typeface="Arial"/>
                  <a:cs typeface="Arial"/>
                  <a:sym typeface="Arial"/>
                </a:rPr>
                <a:t> (</a:t>
              </a:r>
              <a:r>
                <a:rPr lang="nl-NL" sz="1800" b="0" i="0" u="none" strike="noStrike" cap="none" err="1">
                  <a:solidFill>
                    <a:srgbClr val="000000"/>
                  </a:solidFill>
                  <a:ea typeface="Arial"/>
                  <a:cs typeface="Arial"/>
                  <a:sym typeface="Arial"/>
                </a:rPr>
                <a:t>ZonMW</a:t>
              </a:r>
              <a:r>
                <a:rPr lang="nl-NL" sz="1800" b="0" i="0" u="none" strike="noStrike" cap="none">
                  <a:solidFill>
                    <a:srgbClr val="000000"/>
                  </a:solidFill>
                  <a:ea typeface="Arial"/>
                  <a:cs typeface="Arial"/>
                  <a:sym typeface="Arial"/>
                </a:rPr>
                <a:t>/NPOS, Skills4EOSC, </a:t>
              </a:r>
              <a:r>
                <a:rPr lang="nl-NL" sz="1800" b="0" i="0" u="none" strike="noStrike" cap="none" err="1">
                  <a:solidFill>
                    <a:srgbClr val="000000"/>
                  </a:solidFill>
                  <a:ea typeface="Arial"/>
                  <a:cs typeface="Arial"/>
                  <a:sym typeface="Arial"/>
                </a:rPr>
                <a:t>FAIRsFAIR</a:t>
              </a:r>
              <a:r>
                <a:rPr lang="nl-NL" sz="1800" b="0" i="0" u="none" strike="noStrike" cap="none">
                  <a:solidFill>
                    <a:srgbClr val="000000"/>
                  </a:solidFill>
                  <a:ea typeface="Arial"/>
                  <a:cs typeface="Arial"/>
                  <a:sym typeface="Arial"/>
                </a:rPr>
                <a:t>, NFDI, </a:t>
              </a:r>
              <a:r>
                <a:rPr lang="nl-NL" sz="1800" b="0" i="0" u="none" strike="noStrike" cap="none" err="1">
                  <a:solidFill>
                    <a:srgbClr val="000000"/>
                  </a:solidFill>
                  <a:ea typeface="Arial"/>
                  <a:cs typeface="Arial"/>
                  <a:sym typeface="Arial"/>
                </a:rPr>
                <a:t>etc</a:t>
              </a:r>
              <a:r>
                <a:rPr lang="nl-NL" sz="1800" b="0" i="0" u="none" strike="noStrike" cap="none">
                  <a:solidFill>
                    <a:srgbClr val="000000"/>
                  </a:solidFill>
                  <a:ea typeface="Arial"/>
                  <a:cs typeface="Arial"/>
                  <a:sym typeface="Arial"/>
                </a:rPr>
                <a:t>)</a:t>
              </a:r>
              <a:endParaRPr/>
            </a:p>
          </p:txBody>
        </p:sp>
        <p:sp>
          <p:nvSpPr>
            <p:cNvPr id="14" name="Google Shape;455;g3cd8ba70529_2_104">
              <a:extLst>
                <a:ext uri="{FF2B5EF4-FFF2-40B4-BE49-F238E27FC236}">
                  <a16:creationId xmlns:a16="http://schemas.microsoft.com/office/drawing/2014/main" id="{B33AC309-D41F-653A-433C-4DF18E0D204F}"/>
                </a:ext>
              </a:extLst>
            </p:cNvPr>
            <p:cNvSpPr/>
            <p:nvPr/>
          </p:nvSpPr>
          <p:spPr>
            <a:xfrm>
              <a:off x="1508978" y="1740579"/>
              <a:ext cx="2412000" cy="86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56;g3cd8ba70529_2_104">
              <a:extLst>
                <a:ext uri="{FF2B5EF4-FFF2-40B4-BE49-F238E27FC236}">
                  <a16:creationId xmlns:a16="http://schemas.microsoft.com/office/drawing/2014/main" id="{7D23AD77-2C5C-BB00-0698-FC1EAA239991}"/>
                </a:ext>
              </a:extLst>
            </p:cNvPr>
            <p:cNvSpPr txBox="1"/>
            <p:nvPr/>
          </p:nvSpPr>
          <p:spPr>
            <a:xfrm>
              <a:off x="1508978" y="1740579"/>
              <a:ext cx="2412000" cy="8670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nl-NL" sz="1800" b="1" i="0" u="none" strike="noStrike" cap="none">
                  <a:solidFill>
                    <a:srgbClr val="000000"/>
                  </a:solidFill>
                  <a:ea typeface="Arial"/>
                  <a:cs typeface="Arial"/>
                  <a:sym typeface="Arial"/>
                </a:rPr>
                <a:t>Draft</a:t>
              </a:r>
              <a:r>
                <a:rPr lang="nl-NL" sz="1800" b="0" i="0" u="none" strike="noStrike" cap="none">
                  <a:solidFill>
                    <a:srgbClr val="000000"/>
                  </a:solidFill>
                  <a:ea typeface="Arial"/>
                  <a:cs typeface="Arial"/>
                  <a:sym typeface="Arial"/>
                </a:rPr>
                <a:t> curriculum and competency framework</a:t>
              </a:r>
              <a:endParaRPr sz="1800" b="0" i="0" u="none" strike="noStrike" cap="none">
                <a:solidFill>
                  <a:srgbClr val="000000"/>
                </a:solidFill>
                <a:ea typeface="Arial"/>
                <a:cs typeface="Arial"/>
                <a:sym typeface="Arial"/>
              </a:endParaRPr>
            </a:p>
          </p:txBody>
        </p:sp>
        <p:sp>
          <p:nvSpPr>
            <p:cNvPr id="16" name="Google Shape;457;g3cd8ba70529_2_104">
              <a:extLst>
                <a:ext uri="{FF2B5EF4-FFF2-40B4-BE49-F238E27FC236}">
                  <a16:creationId xmlns:a16="http://schemas.microsoft.com/office/drawing/2014/main" id="{D69A56CE-25FF-2565-384F-0E1CBDBB457C}"/>
                </a:ext>
              </a:extLst>
            </p:cNvPr>
            <p:cNvSpPr/>
            <p:nvPr/>
          </p:nvSpPr>
          <p:spPr>
            <a:xfrm>
              <a:off x="5354555" y="3171003"/>
              <a:ext cx="118200" cy="118200"/>
            </a:xfrm>
            <a:prstGeom prst="ellipse">
              <a:avLst/>
            </a:prstGeom>
            <a:solidFill>
              <a:srgbClr val="F7D5C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58;g3cd8ba70529_2_104">
              <a:extLst>
                <a:ext uri="{FF2B5EF4-FFF2-40B4-BE49-F238E27FC236}">
                  <a16:creationId xmlns:a16="http://schemas.microsoft.com/office/drawing/2014/main" id="{078A98BE-F765-0A91-B03A-F0D0AA6F7A60}"/>
                </a:ext>
              </a:extLst>
            </p:cNvPr>
            <p:cNvSpPr/>
            <p:nvPr/>
          </p:nvSpPr>
          <p:spPr>
            <a:xfrm>
              <a:off x="5095016" y="2047918"/>
              <a:ext cx="4356000" cy="86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59;g3cd8ba70529_2_104">
              <a:extLst>
                <a:ext uri="{FF2B5EF4-FFF2-40B4-BE49-F238E27FC236}">
                  <a16:creationId xmlns:a16="http://schemas.microsoft.com/office/drawing/2014/main" id="{0FAF44AA-103A-C82C-3E9A-1FA88D21E902}"/>
                </a:ext>
              </a:extLst>
            </p:cNvPr>
            <p:cNvSpPr txBox="1"/>
            <p:nvPr/>
          </p:nvSpPr>
          <p:spPr>
            <a:xfrm>
              <a:off x="5313671" y="2032606"/>
              <a:ext cx="4356000" cy="8670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nl-NL" sz="1800" i="0" u="none" strike="noStrike" cap="none">
                  <a:solidFill>
                    <a:srgbClr val="000000"/>
                  </a:solidFill>
                  <a:ea typeface="Lato"/>
                  <a:cs typeface="Lato"/>
                  <a:sym typeface="Lato"/>
                </a:rPr>
                <a:t>Collect </a:t>
              </a:r>
              <a:r>
                <a:rPr lang="nl-NL" sz="1800" b="1" i="0" u="none" strike="noStrike" cap="none">
                  <a:solidFill>
                    <a:srgbClr val="000000"/>
                  </a:solidFill>
                  <a:ea typeface="Lato"/>
                  <a:cs typeface="Lato"/>
                  <a:sym typeface="Lato"/>
                </a:rPr>
                <a:t>input</a:t>
              </a:r>
              <a:r>
                <a:rPr lang="nl-NL" sz="1800" i="0" u="none" strike="noStrike" cap="none">
                  <a:solidFill>
                    <a:srgbClr val="000000"/>
                  </a:solidFill>
                  <a:ea typeface="Lato"/>
                  <a:cs typeface="Lato"/>
                  <a:sym typeface="Lato"/>
                </a:rPr>
                <a:t> at project meetings, events, (</a:t>
              </a:r>
              <a:r>
                <a:rPr lang="nl-NL" sz="1800" i="0" u="none" strike="noStrike" cap="none" err="1">
                  <a:solidFill>
                    <a:srgbClr val="000000"/>
                  </a:solidFill>
                  <a:ea typeface="Lato"/>
                  <a:cs typeface="Lato"/>
                  <a:sym typeface="Lato"/>
                </a:rPr>
                <a:t>inter</a:t>
              </a:r>
              <a:r>
                <a:rPr lang="nl-NL" sz="1800" i="0" u="none" strike="noStrike" cap="none">
                  <a:solidFill>
                    <a:srgbClr val="000000"/>
                  </a:solidFill>
                  <a:ea typeface="Lato"/>
                  <a:cs typeface="Lato"/>
                  <a:sym typeface="Lato"/>
                </a:rPr>
                <a:t>)</a:t>
              </a:r>
              <a:r>
                <a:rPr lang="nl-NL" sz="1800" i="0" u="none" strike="noStrike" cap="none" err="1">
                  <a:solidFill>
                    <a:srgbClr val="000000"/>
                  </a:solidFill>
                  <a:ea typeface="Lato"/>
                  <a:cs typeface="Lato"/>
                  <a:sym typeface="Lato"/>
                </a:rPr>
                <a:t>national</a:t>
              </a:r>
              <a:r>
                <a:rPr lang="nl-NL" sz="1800" i="0" u="none" strike="noStrike" cap="none">
                  <a:solidFill>
                    <a:srgbClr val="000000"/>
                  </a:solidFill>
                  <a:ea typeface="Lato"/>
                  <a:cs typeface="Lato"/>
                  <a:sym typeface="Lato"/>
                </a:rPr>
                <a:t> training providers</a:t>
              </a:r>
              <a:endParaRPr>
                <a:ea typeface="Lato"/>
                <a:cs typeface="Lato"/>
                <a:sym typeface="Lato"/>
              </a:endParaRPr>
            </a:p>
          </p:txBody>
        </p:sp>
        <p:sp>
          <p:nvSpPr>
            <p:cNvPr id="19" name="Google Shape;460;g3cd8ba70529_2_104">
              <a:extLst>
                <a:ext uri="{FF2B5EF4-FFF2-40B4-BE49-F238E27FC236}">
                  <a16:creationId xmlns:a16="http://schemas.microsoft.com/office/drawing/2014/main" id="{3EF270B9-39C1-60D7-CF69-156C45C9D706}"/>
                </a:ext>
              </a:extLst>
            </p:cNvPr>
            <p:cNvSpPr/>
            <p:nvPr/>
          </p:nvSpPr>
          <p:spPr>
            <a:xfrm>
              <a:off x="2169855" y="2963841"/>
              <a:ext cx="3278400" cy="86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61;g3cd8ba70529_2_104">
              <a:extLst>
                <a:ext uri="{FF2B5EF4-FFF2-40B4-BE49-F238E27FC236}">
                  <a16:creationId xmlns:a16="http://schemas.microsoft.com/office/drawing/2014/main" id="{4E51C727-B3AE-8113-CAF5-4FC071C7CFA3}"/>
                </a:ext>
              </a:extLst>
            </p:cNvPr>
            <p:cNvSpPr txBox="1"/>
            <p:nvPr/>
          </p:nvSpPr>
          <p:spPr>
            <a:xfrm>
              <a:off x="2169855" y="2963841"/>
              <a:ext cx="3278400" cy="8670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nl-NL" sz="1800" b="0" i="0" u="none" strike="noStrike" cap="none">
                  <a:solidFill>
                    <a:srgbClr val="000000"/>
                  </a:solidFill>
                  <a:ea typeface="Arial"/>
                  <a:cs typeface="Arial"/>
                  <a:sym typeface="Arial"/>
                </a:rPr>
                <a:t>Internal </a:t>
              </a:r>
              <a:r>
                <a:rPr lang="nl-NL" sz="1800" b="1" i="0" u="none" strike="noStrike" cap="none">
                  <a:solidFill>
                    <a:srgbClr val="000000"/>
                  </a:solidFill>
                  <a:ea typeface="Arial"/>
                  <a:cs typeface="Arial"/>
                  <a:sym typeface="Arial"/>
                </a:rPr>
                <a:t>review</a:t>
              </a:r>
              <a:r>
                <a:rPr lang="nl-NL" sz="1800" b="0" i="0" u="none" strike="noStrike" cap="none">
                  <a:solidFill>
                    <a:srgbClr val="000000"/>
                  </a:solidFill>
                  <a:ea typeface="Arial"/>
                  <a:cs typeface="Arial"/>
                  <a:sym typeface="Arial"/>
                </a:rPr>
                <a:t> </a:t>
              </a:r>
              <a:endParaRPr/>
            </a:p>
          </p:txBody>
        </p:sp>
        <p:sp>
          <p:nvSpPr>
            <p:cNvPr id="21" name="Google Shape;462;g3cd8ba70529_2_104">
              <a:extLst>
                <a:ext uri="{FF2B5EF4-FFF2-40B4-BE49-F238E27FC236}">
                  <a16:creationId xmlns:a16="http://schemas.microsoft.com/office/drawing/2014/main" id="{F9FF0683-788F-1FE7-443F-7F047F95AACF}"/>
                </a:ext>
              </a:extLst>
            </p:cNvPr>
            <p:cNvSpPr/>
            <p:nvPr/>
          </p:nvSpPr>
          <p:spPr>
            <a:xfrm>
              <a:off x="3624505" y="4551680"/>
              <a:ext cx="5184000" cy="867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63;g3cd8ba70529_2_104">
              <a:extLst>
                <a:ext uri="{FF2B5EF4-FFF2-40B4-BE49-F238E27FC236}">
                  <a16:creationId xmlns:a16="http://schemas.microsoft.com/office/drawing/2014/main" id="{D1C93E80-7B04-FB7E-BE89-B5EB41275C6F}"/>
                </a:ext>
              </a:extLst>
            </p:cNvPr>
            <p:cNvSpPr txBox="1"/>
            <p:nvPr/>
          </p:nvSpPr>
          <p:spPr>
            <a:xfrm>
              <a:off x="3624505" y="4551680"/>
              <a:ext cx="5184000" cy="867000"/>
            </a:xfrm>
            <a:prstGeom prst="rect">
              <a:avLst/>
            </a:prstGeom>
            <a:noFill/>
            <a:ln>
              <a:noFill/>
            </a:ln>
          </p:spPr>
          <p:txBody>
            <a:bodyPr spcFirstLastPara="1" wrap="square" lIns="22850" tIns="22850" rIns="22850" bIns="22850" anchor="t" anchorCtr="0">
              <a:noAutofit/>
            </a:bodyPr>
            <a:lstStyle/>
            <a:p>
              <a:pPr marL="0" marR="0" lvl="0" indent="0" algn="ctr" rtl="0">
                <a:lnSpc>
                  <a:spcPct val="90000"/>
                </a:lnSpc>
                <a:spcBef>
                  <a:spcPts val="0"/>
                </a:spcBef>
                <a:spcAft>
                  <a:spcPts val="0"/>
                </a:spcAft>
                <a:buClr>
                  <a:srgbClr val="000000"/>
                </a:buClr>
                <a:buSzPts val="1800"/>
                <a:buFont typeface="Arial"/>
                <a:buNone/>
              </a:pPr>
              <a:r>
                <a:rPr lang="nl-NL" sz="1800" b="1" i="0" u="none" strike="noStrike" cap="none">
                  <a:solidFill>
                    <a:srgbClr val="000000"/>
                  </a:solidFill>
                  <a:ea typeface="Arial"/>
                  <a:cs typeface="Arial"/>
                  <a:sym typeface="Arial"/>
                </a:rPr>
                <a:t>Curriculum Deliverable, </a:t>
              </a:r>
              <a:r>
                <a:rPr lang="nl-NL" sz="1800" b="0" i="0" u="none" strike="noStrike" cap="none">
                  <a:solidFill>
                    <a:srgbClr val="000000"/>
                  </a:solidFill>
                  <a:ea typeface="Arial"/>
                  <a:cs typeface="Arial"/>
                  <a:sym typeface="Arial"/>
                </a:rPr>
                <a:t>31-12-2025</a:t>
              </a:r>
              <a:endParaRPr/>
            </a:p>
          </p:txBody>
        </p:sp>
      </p:grpSp>
      <p:pic>
        <p:nvPicPr>
          <p:cNvPr id="24" name="Picture 23">
            <a:extLst>
              <a:ext uri="{FF2B5EF4-FFF2-40B4-BE49-F238E27FC236}">
                <a16:creationId xmlns:a16="http://schemas.microsoft.com/office/drawing/2014/main" id="{0235D002-7E0F-22B2-BBAC-612B9DAC5CA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79158" y="5657287"/>
            <a:ext cx="1812841" cy="1200713"/>
          </a:xfrm>
          <a:prstGeom prst="roundRect">
            <a:avLst>
              <a:gd name="adj" fmla="val 8594"/>
            </a:avLst>
          </a:prstGeom>
          <a:solidFill>
            <a:srgbClr val="FFFFFF">
              <a:shade val="85000"/>
            </a:srgbClr>
          </a:solidFill>
          <a:ln>
            <a:noFill/>
          </a:ln>
          <a:effectLst/>
        </p:spPr>
      </p:pic>
      <p:sp>
        <p:nvSpPr>
          <p:cNvPr id="25" name="TextBox 24">
            <a:extLst>
              <a:ext uri="{FF2B5EF4-FFF2-40B4-BE49-F238E27FC236}">
                <a16:creationId xmlns:a16="http://schemas.microsoft.com/office/drawing/2014/main" id="{5BE231E7-AE15-3529-03E3-1AC38F1FA4D3}"/>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t>1</a:t>
            </a:r>
          </a:p>
        </p:txBody>
      </p:sp>
    </p:spTree>
    <p:extLst>
      <p:ext uri="{BB962C8B-B14F-4D97-AF65-F5344CB8AC3E}">
        <p14:creationId xmlns:p14="http://schemas.microsoft.com/office/powerpoint/2010/main" val="3300731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F6BF5AA-5091-ED3D-8B8A-8ED33E0231A6}"/>
              </a:ext>
            </a:extLst>
          </p:cNvPr>
          <p:cNvSpPr>
            <a:spLocks noGrp="1"/>
          </p:cNvSpPr>
          <p:nvPr>
            <p:ph type="title" idx="4294967295"/>
          </p:nvPr>
        </p:nvSpPr>
        <p:spPr>
          <a:xfrm>
            <a:off x="1055687" y="736915"/>
            <a:ext cx="4535998" cy="65976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80000"/>
              </a:lnSpc>
              <a:spcBef>
                <a:spcPts val="0"/>
              </a:spcBef>
              <a:spcAft>
                <a:spcPts val="0"/>
              </a:spcAft>
              <a:buClrTx/>
              <a:buSzTx/>
              <a:buFont typeface="Arial" panose="020B0604020202020204" pitchFamily="34" charset="0"/>
              <a:buNone/>
              <a:tabLst/>
              <a:defRPr/>
            </a:pPr>
            <a:r>
              <a:rPr kumimoji="0" lang="en-US" sz="5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1. Curriculum v1.0</a:t>
            </a:r>
          </a:p>
        </p:txBody>
      </p:sp>
      <p:pic>
        <p:nvPicPr>
          <p:cNvPr id="8" name="Google Shape;482;g3ce13aa55f1_0_3" descr="QR code to curriculum v1.0 (short link: edu.nl/tvmmn)">
            <a:extLst>
              <a:ext uri="{FF2B5EF4-FFF2-40B4-BE49-F238E27FC236}">
                <a16:creationId xmlns:a16="http://schemas.microsoft.com/office/drawing/2014/main" id="{09916A7D-093A-0744-3FCF-8FC2E483840B}"/>
              </a:ext>
            </a:extLst>
          </p:cNvPr>
          <p:cNvPicPr preferRelativeResize="0"/>
          <p:nvPr/>
        </p:nvPicPr>
        <p:blipFill>
          <a:blip r:embed="rId3">
            <a:alphaModFix/>
          </a:blip>
          <a:stretch>
            <a:fillRect/>
          </a:stretch>
        </p:blipFill>
        <p:spPr>
          <a:xfrm>
            <a:off x="1881360" y="1814679"/>
            <a:ext cx="2754648" cy="2978462"/>
          </a:xfrm>
          <a:prstGeom prst="rect">
            <a:avLst/>
          </a:prstGeom>
          <a:noFill/>
          <a:ln>
            <a:noFill/>
          </a:ln>
        </p:spPr>
      </p:pic>
      <p:pic>
        <p:nvPicPr>
          <p:cNvPr id="10" name="Google Shape;481;g3ce13aa55f1_0_3" descr="DOI badge of curriculum v1.0: https://doi.org/10.5281/zenodo.17952685">
            <a:hlinkClick r:id="rId4"/>
            <a:extLst>
              <a:ext uri="{FF2B5EF4-FFF2-40B4-BE49-F238E27FC236}">
                <a16:creationId xmlns:a16="http://schemas.microsoft.com/office/drawing/2014/main" id="{2982CC55-45EB-F498-3415-4CF60B78B89A}"/>
              </a:ext>
            </a:extLst>
          </p:cNvPr>
          <p:cNvPicPr preferRelativeResize="0"/>
          <p:nvPr/>
        </p:nvPicPr>
        <p:blipFill rotWithShape="1">
          <a:blip r:embed="rId5">
            <a:alphaModFix/>
          </a:blip>
          <a:srcRect/>
          <a:stretch/>
        </p:blipFill>
        <p:spPr>
          <a:xfrm>
            <a:off x="1487205" y="4806670"/>
            <a:ext cx="3542958" cy="427292"/>
          </a:xfrm>
          <a:prstGeom prst="rect">
            <a:avLst/>
          </a:prstGeom>
          <a:noFill/>
          <a:ln>
            <a:noFill/>
          </a:ln>
        </p:spPr>
      </p:pic>
      <p:pic>
        <p:nvPicPr>
          <p:cNvPr id="9" name="Google Shape;504;g3c52862e28c_3_179" descr="Wheel showing the 7 competency areas of data stewardship: RDM, FAIR &amp; Open Science; Research software management; Data infrastructure; Policy and governance; Legal and ethical responsibilities; Training and awareness raising; Transversal skills">
            <a:extLst>
              <a:ext uri="{FF2B5EF4-FFF2-40B4-BE49-F238E27FC236}">
                <a16:creationId xmlns:a16="http://schemas.microsoft.com/office/drawing/2014/main" id="{42B39D46-AE30-6B00-2A61-0734CA7B2141}"/>
              </a:ext>
            </a:extLst>
          </p:cNvPr>
          <p:cNvPicPr preferRelativeResize="0"/>
          <p:nvPr/>
        </p:nvPicPr>
        <p:blipFill>
          <a:blip r:embed="rId6">
            <a:alphaModFix/>
          </a:blip>
          <a:stretch>
            <a:fillRect/>
          </a:stretch>
        </p:blipFill>
        <p:spPr>
          <a:xfrm>
            <a:off x="5461680" y="486735"/>
            <a:ext cx="6886417" cy="5634350"/>
          </a:xfrm>
          <a:prstGeom prst="rect">
            <a:avLst/>
          </a:prstGeom>
          <a:noFill/>
          <a:ln>
            <a:noFill/>
          </a:ln>
        </p:spPr>
      </p:pic>
      <p:sp>
        <p:nvSpPr>
          <p:cNvPr id="11" name="Google Shape;483;g3ce13aa55f1_0_3">
            <a:extLst>
              <a:ext uri="{FF2B5EF4-FFF2-40B4-BE49-F238E27FC236}">
                <a16:creationId xmlns:a16="http://schemas.microsoft.com/office/drawing/2014/main" id="{BD3A2B41-3AAD-6E6F-3344-3F7AA17A79B7}"/>
              </a:ext>
            </a:extLst>
          </p:cNvPr>
          <p:cNvSpPr txBox="1"/>
          <p:nvPr/>
        </p:nvSpPr>
        <p:spPr>
          <a:xfrm>
            <a:off x="2813586" y="5750924"/>
            <a:ext cx="5556197" cy="49241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sz="2000" u="sng">
                <a:hlinkClick r:id="rId7">
                  <a:extLst>
                    <a:ext uri="{A12FA001-AC4F-418D-AE19-62706E023703}">
                      <ahyp:hlinkClr xmlns:ahyp="http://schemas.microsoft.com/office/drawing/2018/hyperlinkcolor" val="tx"/>
                    </a:ext>
                  </a:extLst>
                </a:hlinkClick>
              </a:rPr>
              <a:t>https://researchdata.nl/competency-framework/</a:t>
            </a:r>
            <a:endParaRPr sz="2000"/>
          </a:p>
        </p:txBody>
      </p:sp>
      <p:pic>
        <p:nvPicPr>
          <p:cNvPr id="12" name="Picture 11">
            <a:extLst>
              <a:ext uri="{FF2B5EF4-FFF2-40B4-BE49-F238E27FC236}">
                <a16:creationId xmlns:a16="http://schemas.microsoft.com/office/drawing/2014/main" id="{1BC54EC7-BEF1-E75E-D5AD-CB0B97D3799E}"/>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79158" y="5657287"/>
            <a:ext cx="1812841" cy="1200713"/>
          </a:xfrm>
          <a:prstGeom prst="roundRect">
            <a:avLst>
              <a:gd name="adj" fmla="val 8594"/>
            </a:avLst>
          </a:prstGeom>
          <a:solidFill>
            <a:srgbClr val="FFFFFF">
              <a:shade val="85000"/>
            </a:srgbClr>
          </a:solidFill>
          <a:ln>
            <a:noFill/>
          </a:ln>
          <a:effectLst/>
        </p:spPr>
      </p:pic>
      <p:sp>
        <p:nvSpPr>
          <p:cNvPr id="13" name="TextBox 12">
            <a:extLst>
              <a:ext uri="{FF2B5EF4-FFF2-40B4-BE49-F238E27FC236}">
                <a16:creationId xmlns:a16="http://schemas.microsoft.com/office/drawing/2014/main" id="{2627BC4C-AB32-0B0B-98A2-26D33E8CC389}"/>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t>1</a:t>
            </a:r>
          </a:p>
        </p:txBody>
      </p:sp>
    </p:spTree>
    <p:extLst>
      <p:ext uri="{BB962C8B-B14F-4D97-AF65-F5344CB8AC3E}">
        <p14:creationId xmlns:p14="http://schemas.microsoft.com/office/powerpoint/2010/main" val="2159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584026-8AFF-895A-9D5A-24A48F2FDF87}"/>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Training </a:t>
            </a:r>
            <a:r>
              <a:rPr kumimoji="0" lang="en-US" sz="8500" b="0" i="0" u="none" strike="noStrike" kern="1200" cap="none" spc="0" normalizeH="0" baseline="0" noProof="0" err="1">
                <a:ln>
                  <a:noFill/>
                </a:ln>
                <a:solidFill>
                  <a:schemeClr val="accent2"/>
                </a:solidFill>
                <a:effectLst/>
                <a:uLnTx/>
                <a:uFillTx/>
                <a:latin typeface="Bahnschrift Condensed" panose="020B0502040204020203" pitchFamily="34" charset="0"/>
                <a:ea typeface="+mn-ea"/>
                <a:cs typeface="+mn-cs"/>
              </a:rPr>
              <a:t>programme</a:t>
            </a: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 &amp; competency framework</a:t>
            </a:r>
          </a:p>
        </p:txBody>
      </p:sp>
      <p:sp>
        <p:nvSpPr>
          <p:cNvPr id="4" name="Slide Number Placeholder 3">
            <a:extLst>
              <a:ext uri="{FF2B5EF4-FFF2-40B4-BE49-F238E27FC236}">
                <a16:creationId xmlns:a16="http://schemas.microsoft.com/office/drawing/2014/main" id="{12AFD20F-34D9-F36D-E041-E776417643BD}"/>
              </a:ext>
            </a:extLst>
          </p:cNvPr>
          <p:cNvSpPr>
            <a:spLocks noGrp="1"/>
          </p:cNvSpPr>
          <p:nvPr>
            <p:ph type="sldNum" sz="quarter" idx="4"/>
          </p:nvPr>
        </p:nvSpPr>
        <p:spPr/>
        <p:txBody>
          <a:bodyPr/>
          <a:lstStyle/>
          <a:p>
            <a:fld id="{C2A68A4F-299F-4409-B3AA-1E8B316E5997}" type="slidenum">
              <a:rPr lang="nl-NL" smtClean="0"/>
              <a:pPr/>
              <a:t>8</a:t>
            </a:fld>
            <a:endParaRPr lang="nl-NL" sz="1000"/>
          </a:p>
        </p:txBody>
      </p:sp>
      <p:pic>
        <p:nvPicPr>
          <p:cNvPr id="5" name="Google Shape;491;g3c52862e28c_3_132" descr="Schematic of the relationship between the RDNL competency framework and the national training programme. The RDNL competency framework contains 7 competency areas which can be reflected in individual trainings. Individual trainings can be part of one or multiple learning paths, and each training has its own planning, prerequisites, learning objectives, content, assessment, trainer arrangements and link to the competency framework.">
            <a:extLst>
              <a:ext uri="{FF2B5EF4-FFF2-40B4-BE49-F238E27FC236}">
                <a16:creationId xmlns:a16="http://schemas.microsoft.com/office/drawing/2014/main" id="{83C77773-3F5B-159D-3FA9-3F6420C29C74}"/>
              </a:ext>
            </a:extLst>
          </p:cNvPr>
          <p:cNvPicPr preferRelativeResize="0"/>
          <p:nvPr/>
        </p:nvPicPr>
        <p:blipFill>
          <a:blip r:embed="rId3"/>
          <a:srcRect t="4168" b="4168"/>
          <a:stretch>
            <a:fillRect/>
          </a:stretch>
        </p:blipFill>
        <p:spPr>
          <a:xfrm>
            <a:off x="0" y="0"/>
            <a:ext cx="12192000" cy="6129337"/>
          </a:xfrm>
          <a:prstGeom prst="rect">
            <a:avLst/>
          </a:prstGeom>
          <a:noFill/>
          <a:ln>
            <a:noFill/>
          </a:ln>
        </p:spPr>
      </p:pic>
      <p:pic>
        <p:nvPicPr>
          <p:cNvPr id="6" name="Picture 5">
            <a:extLst>
              <a:ext uri="{FF2B5EF4-FFF2-40B4-BE49-F238E27FC236}">
                <a16:creationId xmlns:a16="http://schemas.microsoft.com/office/drawing/2014/main" id="{3158AB87-EB12-E60A-7EC5-3A4D5EEFCBD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9158" y="5657287"/>
            <a:ext cx="1812841" cy="1200713"/>
          </a:xfrm>
          <a:prstGeom prst="roundRect">
            <a:avLst>
              <a:gd name="adj" fmla="val 8594"/>
            </a:avLst>
          </a:prstGeom>
          <a:solidFill>
            <a:srgbClr val="FFFFFF">
              <a:shade val="85000"/>
            </a:srgbClr>
          </a:solidFill>
          <a:ln>
            <a:noFill/>
          </a:ln>
          <a:effectLst/>
        </p:spPr>
      </p:pic>
      <p:sp>
        <p:nvSpPr>
          <p:cNvPr id="7" name="TextBox 6">
            <a:extLst>
              <a:ext uri="{FF2B5EF4-FFF2-40B4-BE49-F238E27FC236}">
                <a16:creationId xmlns:a16="http://schemas.microsoft.com/office/drawing/2014/main" id="{411E28C9-A2D0-7C29-089E-FE1D9E2E0B3B}"/>
              </a:ext>
              <a:ext uri="{C183D7F6-B498-43B3-948B-1728B52AA6E4}">
                <adec:decorative xmlns:adec="http://schemas.microsoft.com/office/drawing/2017/decorative" val="1"/>
              </a:ext>
            </a:extLst>
          </p:cNvPr>
          <p:cNvSpPr txBox="1"/>
          <p:nvPr/>
        </p:nvSpPr>
        <p:spPr>
          <a:xfrm>
            <a:off x="10469913" y="6023727"/>
            <a:ext cx="670376" cy="469359"/>
          </a:xfrm>
          <a:prstGeom prst="rect">
            <a:avLst/>
          </a:prstGeom>
          <a:noFill/>
        </p:spPr>
        <p:txBody>
          <a:bodyPr wrap="square" rtlCol="0">
            <a:spAutoFit/>
          </a:bodyPr>
          <a:lstStyle/>
          <a:p>
            <a:pPr marL="342900" indent="-342900" algn="l">
              <a:lnSpc>
                <a:spcPct val="130000"/>
              </a:lnSpc>
              <a:buFont typeface="Wingdings 3" panose="05040102010807070707" pitchFamily="18" charset="2"/>
              <a:buChar char="}"/>
            </a:pPr>
            <a:r>
              <a:rPr lang="en-US" sz="2000"/>
              <a:t>1</a:t>
            </a:r>
          </a:p>
        </p:txBody>
      </p:sp>
    </p:spTree>
    <p:extLst>
      <p:ext uri="{BB962C8B-B14F-4D97-AF65-F5344CB8AC3E}">
        <p14:creationId xmlns:p14="http://schemas.microsoft.com/office/powerpoint/2010/main" val="5795368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9EC81E-FCCC-CEDA-E093-5465E8AF57A1}"/>
              </a:ext>
            </a:extLst>
          </p:cNvPr>
          <p:cNvSpPr>
            <a:spLocks noGrp="1"/>
          </p:cNvSpPr>
          <p:nvPr>
            <p:ph type="title" idx="4294967295"/>
          </p:nvPr>
        </p:nvSpPr>
        <p:spPr>
          <a:xfrm>
            <a:off x="1064238" y="728663"/>
            <a:ext cx="10072075" cy="106299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80000"/>
              </a:lnSpc>
              <a:spcBef>
                <a:spcPts val="1000"/>
              </a:spcBef>
              <a:spcAft>
                <a:spcPts val="0"/>
              </a:spcAft>
              <a:buClrTx/>
              <a:buSzTx/>
              <a:buFont typeface="Arial" panose="020B0604020202020204" pitchFamily="34" charset="0"/>
              <a:buNone/>
              <a:tabLst/>
              <a:defRPr/>
            </a:pPr>
            <a:r>
              <a:rPr kumimoji="0" lang="en-US" sz="8500" b="0" i="0" u="none" strike="noStrike" kern="1200" cap="none" spc="0" normalizeH="0" baseline="0" noProof="0">
                <a:ln>
                  <a:noFill/>
                </a:ln>
                <a:solidFill>
                  <a:schemeClr val="accent2"/>
                </a:solidFill>
                <a:effectLst/>
                <a:uLnTx/>
                <a:uFillTx/>
                <a:latin typeface="Bahnschrift Condensed" panose="020B0502040204020203" pitchFamily="34" charset="0"/>
                <a:ea typeface="+mn-ea"/>
                <a:cs typeface="+mn-cs"/>
              </a:rPr>
              <a:t>Learning paths - example</a:t>
            </a:r>
          </a:p>
        </p:txBody>
      </p:sp>
      <p:sp>
        <p:nvSpPr>
          <p:cNvPr id="4" name="Slide Number Placeholder 3">
            <a:extLst>
              <a:ext uri="{FF2B5EF4-FFF2-40B4-BE49-F238E27FC236}">
                <a16:creationId xmlns:a16="http://schemas.microsoft.com/office/drawing/2014/main" id="{4C196644-368D-00EB-5B3C-D4B2CF50E857}"/>
              </a:ext>
              <a:ext uri="{C183D7F6-B498-43B3-948B-1728B52AA6E4}">
                <adec:decorative xmlns:adec="http://schemas.microsoft.com/office/drawing/2017/decorative" val="1"/>
              </a:ext>
            </a:extLst>
          </p:cNvPr>
          <p:cNvSpPr>
            <a:spLocks noGrp="1"/>
          </p:cNvSpPr>
          <p:nvPr>
            <p:ph type="sldNum" sz="quarter" idx="4"/>
          </p:nvPr>
        </p:nvSpPr>
        <p:spPr/>
        <p:txBody>
          <a:bodyPr/>
          <a:lstStyle/>
          <a:p>
            <a:fld id="{C2A68A4F-299F-4409-B3AA-1E8B316E5997}" type="slidenum">
              <a:rPr lang="nl-NL" smtClean="0"/>
              <a:pPr/>
              <a:t>9</a:t>
            </a:fld>
            <a:endParaRPr lang="nl-NL" sz="1000"/>
          </a:p>
        </p:txBody>
      </p:sp>
      <p:pic>
        <p:nvPicPr>
          <p:cNvPr id="5" name="Google Shape;558;g3ce10ef1e69_1_8" descr="Schematic of the training programme with example learning paths using existing trainings for data professionals, with some blocks &quot;Other (RDNL) offerings&quot; to indicate that the training programme is dynamic and not static.">
            <a:extLst>
              <a:ext uri="{FF2B5EF4-FFF2-40B4-BE49-F238E27FC236}">
                <a16:creationId xmlns:a16="http://schemas.microsoft.com/office/drawing/2014/main" id="{5382AEC2-D701-8DF3-7259-AF1664B06387}"/>
              </a:ext>
            </a:extLst>
          </p:cNvPr>
          <p:cNvPicPr preferRelativeResize="0"/>
          <p:nvPr/>
        </p:nvPicPr>
        <p:blipFill>
          <a:blip r:embed="rId2"/>
          <a:srcRect r="-42" b="4171"/>
          <a:stretch>
            <a:fillRect/>
          </a:stretch>
        </p:blipFill>
        <p:spPr>
          <a:xfrm>
            <a:off x="1222" y="1"/>
            <a:ext cx="12313528" cy="6097881"/>
          </a:xfrm>
          <a:prstGeom prst="rect">
            <a:avLst/>
          </a:prstGeom>
          <a:noFill/>
          <a:ln>
            <a:noFill/>
          </a:ln>
        </p:spPr>
      </p:pic>
      <p:pic>
        <p:nvPicPr>
          <p:cNvPr id="6" name="Picture 5">
            <a:extLst>
              <a:ext uri="{FF2B5EF4-FFF2-40B4-BE49-F238E27FC236}">
                <a16:creationId xmlns:a16="http://schemas.microsoft.com/office/drawing/2014/main" id="{AB4DC5B7-2F8B-104F-6521-BA791D12DE6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9158" y="5657287"/>
            <a:ext cx="1812841" cy="1200713"/>
          </a:xfrm>
          <a:prstGeom prst="roundRect">
            <a:avLst>
              <a:gd name="adj" fmla="val 8594"/>
            </a:avLst>
          </a:prstGeom>
          <a:solidFill>
            <a:srgbClr val="FFFFFF">
              <a:shade val="85000"/>
            </a:srgbClr>
          </a:solidFill>
          <a:ln>
            <a:noFill/>
          </a:ln>
          <a:effectLst/>
        </p:spPr>
      </p:pic>
      <p:sp>
        <p:nvSpPr>
          <p:cNvPr id="7" name="TextBox 6">
            <a:extLst>
              <a:ext uri="{FF2B5EF4-FFF2-40B4-BE49-F238E27FC236}">
                <a16:creationId xmlns:a16="http://schemas.microsoft.com/office/drawing/2014/main" id="{5DA91F5D-50F4-7964-EC03-5EBF5A673314}"/>
              </a:ext>
              <a:ext uri="{C183D7F6-B498-43B3-948B-1728B52AA6E4}">
                <adec:decorative xmlns:adec="http://schemas.microsoft.com/office/drawing/2017/decorative" val="1"/>
              </a:ext>
            </a:extLst>
          </p:cNvPr>
          <p:cNvSpPr txBox="1"/>
          <p:nvPr/>
        </p:nvSpPr>
        <p:spPr>
          <a:xfrm>
            <a:off x="10469913" y="6023727"/>
            <a:ext cx="670376" cy="458908"/>
          </a:xfrm>
          <a:prstGeom prst="rect">
            <a:avLst/>
          </a:prstGeom>
          <a:noFill/>
        </p:spPr>
        <p:txBody>
          <a:bodyPr wrap="none" rtlCol="0">
            <a:spAutoFit/>
          </a:bodyPr>
          <a:lstStyle/>
          <a:p>
            <a:pPr marL="342900" indent="-342900" algn="l">
              <a:lnSpc>
                <a:spcPct val="130000"/>
              </a:lnSpc>
              <a:buFont typeface="Wingdings 3" panose="05040102010807070707" pitchFamily="18" charset="2"/>
              <a:buChar char="}"/>
            </a:pPr>
            <a:r>
              <a:rPr lang="en-US" sz="2000"/>
              <a:t>1</a:t>
            </a:r>
          </a:p>
        </p:txBody>
      </p:sp>
    </p:spTree>
    <p:extLst>
      <p:ext uri="{BB962C8B-B14F-4D97-AF65-F5344CB8AC3E}">
        <p14:creationId xmlns:p14="http://schemas.microsoft.com/office/powerpoint/2010/main" val="1737544769"/>
      </p:ext>
    </p:extLst>
  </p:cSld>
  <p:clrMapOvr>
    <a:masterClrMapping/>
  </p:clrMapOvr>
</p:sld>
</file>

<file path=ppt/theme/theme1.xml><?xml version="1.0" encoding="utf-8"?>
<a:theme xmlns:a="http://schemas.openxmlformats.org/drawingml/2006/main" name="1. Title slides">
  <a:themeElements>
    <a:clrScheme name="!RDNL">
      <a:dk1>
        <a:sysClr val="windowText" lastClr="000000"/>
      </a:dk1>
      <a:lt1>
        <a:sysClr val="window" lastClr="FFFFFF"/>
      </a:lt1>
      <a:dk2>
        <a:srgbClr val="124292"/>
      </a:dk2>
      <a:lt2>
        <a:srgbClr val="E8E8E8"/>
      </a:lt2>
      <a:accent1>
        <a:srgbClr val="EB0000"/>
      </a:accent1>
      <a:accent2>
        <a:srgbClr val="242021"/>
      </a:accent2>
      <a:accent3>
        <a:srgbClr val="7A757A"/>
      </a:accent3>
      <a:accent4>
        <a:srgbClr val="C8C9CB"/>
      </a:accent4>
      <a:accent5>
        <a:srgbClr val="F0F0F0"/>
      </a:accent5>
      <a:accent6>
        <a:srgbClr val="F25745"/>
      </a:accent6>
      <a:hlink>
        <a:srgbClr val="7A757A"/>
      </a:hlink>
      <a:folHlink>
        <a:srgbClr val="F25745"/>
      </a:folHlink>
    </a:clrScheme>
    <a:fontScheme name="!RDNL">
      <a:majorFont>
        <a:latin typeface="Bahnschrift Condensed"/>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285750" indent="-285750" algn="l">
          <a:lnSpc>
            <a:spcPct val="130000"/>
          </a:lnSpc>
          <a:buFont typeface="Wingdings 3" panose="05040102010807070707" pitchFamily="18" charset="2"/>
          <a:buChar char="}"/>
          <a:defRPr sz="2000" dirty="0" err="1" smtClean="0"/>
        </a:defPPr>
      </a:lstStyle>
    </a:txDef>
  </a:objectDefaults>
  <a:extraClrSchemeLst/>
  <a:extLst>
    <a:ext uri="{05A4C25C-085E-4340-85A3-A5531E510DB2}">
      <thm15:themeFamily xmlns:thm15="http://schemas.microsoft.com/office/thememl/2012/main" name="28-07-2025 - RDNL PP Template.potx" id="{96CCC6AD-4557-4F6F-BADE-49BAF8AF52E4}" vid="{16020DFF-EEB5-4417-AD6A-A9DFD7453656}"/>
    </a:ext>
  </a:extLst>
</a:theme>
</file>

<file path=ppt/theme/theme2.xml><?xml version="1.0" encoding="utf-8"?>
<a:theme xmlns:a="http://schemas.openxmlformats.org/drawingml/2006/main" name="2. Text slides">
  <a:themeElements>
    <a:clrScheme name="!RDNL">
      <a:dk1>
        <a:sysClr val="windowText" lastClr="000000"/>
      </a:dk1>
      <a:lt1>
        <a:sysClr val="window" lastClr="FFFFFF"/>
      </a:lt1>
      <a:dk2>
        <a:srgbClr val="124292"/>
      </a:dk2>
      <a:lt2>
        <a:srgbClr val="E8E8E8"/>
      </a:lt2>
      <a:accent1>
        <a:srgbClr val="EB0000"/>
      </a:accent1>
      <a:accent2>
        <a:srgbClr val="242021"/>
      </a:accent2>
      <a:accent3>
        <a:srgbClr val="7A757A"/>
      </a:accent3>
      <a:accent4>
        <a:srgbClr val="C8C9CB"/>
      </a:accent4>
      <a:accent5>
        <a:srgbClr val="F0F0F0"/>
      </a:accent5>
      <a:accent6>
        <a:srgbClr val="F25745"/>
      </a:accent6>
      <a:hlink>
        <a:srgbClr val="7A757A"/>
      </a:hlink>
      <a:folHlink>
        <a:srgbClr val="F25745"/>
      </a:folHlink>
    </a:clrScheme>
    <a:fontScheme name="!RDNL">
      <a:majorFont>
        <a:latin typeface="Bahnschrift"/>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342900" indent="-342900" algn="l">
          <a:lnSpc>
            <a:spcPct val="130000"/>
          </a:lnSpc>
          <a:buFont typeface="Wingdings 3" panose="05040102010807070707" pitchFamily="18" charset="2"/>
          <a:buChar char="}"/>
          <a:defRPr sz="2000" dirty="0" err="1" smtClean="0"/>
        </a:defPPr>
      </a:lstStyle>
    </a:txDef>
  </a:objectDefaults>
  <a:extraClrSchemeLst/>
  <a:extLst>
    <a:ext uri="{05A4C25C-085E-4340-85A3-A5531E510DB2}">
      <thm15:themeFamily xmlns:thm15="http://schemas.microsoft.com/office/thememl/2012/main" name="28-07-2025 - RDNL PP Template.potx" id="{96CCC6AD-4557-4F6F-BADE-49BAF8AF52E4}" vid="{77C11342-76D2-4255-BDF0-1D49678BED15}"/>
    </a:ext>
  </a:extLst>
</a:theme>
</file>

<file path=ppt/theme/theme3.xml><?xml version="1.0" encoding="utf-8"?>
<a:theme xmlns:a="http://schemas.openxmlformats.org/drawingml/2006/main" name="3. Closing slides">
  <a:themeElements>
    <a:clrScheme name="!RDNL">
      <a:dk1>
        <a:sysClr val="windowText" lastClr="000000"/>
      </a:dk1>
      <a:lt1>
        <a:sysClr val="window" lastClr="FFFFFF"/>
      </a:lt1>
      <a:dk2>
        <a:srgbClr val="124292"/>
      </a:dk2>
      <a:lt2>
        <a:srgbClr val="E8E8E8"/>
      </a:lt2>
      <a:accent1>
        <a:srgbClr val="EB0000"/>
      </a:accent1>
      <a:accent2>
        <a:srgbClr val="242021"/>
      </a:accent2>
      <a:accent3>
        <a:srgbClr val="7A757A"/>
      </a:accent3>
      <a:accent4>
        <a:srgbClr val="C8C9CB"/>
      </a:accent4>
      <a:accent5>
        <a:srgbClr val="F0F0F0"/>
      </a:accent5>
      <a:accent6>
        <a:srgbClr val="F25745"/>
      </a:accent6>
      <a:hlink>
        <a:srgbClr val="7A757A"/>
      </a:hlink>
      <a:folHlink>
        <a:srgbClr val="F25745"/>
      </a:folHlink>
    </a:clrScheme>
    <a:fontScheme name="!RDNL">
      <a:majorFont>
        <a:latin typeface="Bahnschrift Condensed"/>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285750" indent="-285750" algn="l">
          <a:lnSpc>
            <a:spcPct val="130000"/>
          </a:lnSpc>
          <a:buFont typeface="Wingdings 3" panose="05040102010807070707" pitchFamily="18" charset="2"/>
          <a:buChar char="}"/>
          <a:defRPr sz="2000" dirty="0" err="1" smtClean="0"/>
        </a:defPPr>
      </a:lstStyle>
    </a:txDef>
  </a:objectDefaults>
  <a:extraClrSchemeLst/>
  <a:extLst>
    <a:ext uri="{05A4C25C-085E-4340-85A3-A5531E510DB2}">
      <thm15:themeFamily xmlns:thm15="http://schemas.microsoft.com/office/thememl/2012/main" name="28-07-2025 - RDNL PP Template.potx" id="{96CCC6AD-4557-4F6F-BADE-49BAF8AF52E4}" vid="{16020DFF-EEB5-4417-AD6A-A9DFD7453656}"/>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06a65ac-7239-4137-9f3f-7d9cbd8f322d">
      <Terms xmlns="http://schemas.microsoft.com/office/infopath/2007/PartnerControls"/>
    </lcf76f155ced4ddcb4097134ff3c332f>
    <TaxCatchAll xmlns="c4e63b26-17ee-4ff9-be4b-d2196e299412" xsi:nil="true"/>
    <commentaar xmlns="406a65ac-7239-4137-9f3f-7d9cbd8f322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167DCCB4DDF424EB2A51AB56E269CA7" ma:contentTypeVersion="15" ma:contentTypeDescription="Een nieuw document maken." ma:contentTypeScope="" ma:versionID="201fb2f8a2179ee6d569b3f15463406a">
  <xsd:schema xmlns:xsd="http://www.w3.org/2001/XMLSchema" xmlns:xs="http://www.w3.org/2001/XMLSchema" xmlns:p="http://schemas.microsoft.com/office/2006/metadata/properties" xmlns:ns2="406a65ac-7239-4137-9f3f-7d9cbd8f322d" xmlns:ns3="c4e63b26-17ee-4ff9-be4b-d2196e299412" targetNamespace="http://schemas.microsoft.com/office/2006/metadata/properties" ma:root="true" ma:fieldsID="9a486166b8ac3a3bf5014f48989c12b9" ns2:_="" ns3:_="">
    <xsd:import namespace="406a65ac-7239-4137-9f3f-7d9cbd8f322d"/>
    <xsd:import namespace="c4e63b26-17ee-4ff9-be4b-d2196e29941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MediaLengthInSeconds" minOccurs="0"/>
                <xsd:element ref="ns2:commentaa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6a65ac-7239-4137-9f3f-7d9cbd8f322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875e0768-be4e-4add-baa2-61b1fff7b3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commentaar" ma:index="21" nillable="true" ma:displayName="commentaar " ma:description="Fieke en Marjan noteren wat er weg mag of (nog) niet. " ma:format="Dropdown" ma:internalName="commentaar">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4e63b26-17ee-4ff9-be4b-d2196e29941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f99af4c-8c0f-4981-808f-0dd41fb73c98}" ma:internalName="TaxCatchAll" ma:showField="CatchAllData" ma:web="c4e63b26-17ee-4ff9-be4b-d2196e2994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F4B77B-1DA6-4C9B-A714-407DE840E946}">
  <ds:schemaRefs>
    <ds:schemaRef ds:uri="http://schemas.microsoft.com/office/2006/metadata/properties"/>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purl.org/dc/dcmitype/"/>
    <ds:schemaRef ds:uri="http://purl.org/dc/elements/1.1/"/>
    <ds:schemaRef ds:uri="c4e63b26-17ee-4ff9-be4b-d2196e299412"/>
    <ds:schemaRef ds:uri="406a65ac-7239-4137-9f3f-7d9cbd8f322d"/>
    <ds:schemaRef ds:uri="http://www.w3.org/XML/1998/namespace"/>
  </ds:schemaRefs>
</ds:datastoreItem>
</file>

<file path=customXml/itemProps2.xml><?xml version="1.0" encoding="utf-8"?>
<ds:datastoreItem xmlns:ds="http://schemas.openxmlformats.org/officeDocument/2006/customXml" ds:itemID="{9C473F73-6FC9-45AD-9A82-842D4CD550F7}">
  <ds:schemaRefs>
    <ds:schemaRef ds:uri="http://schemas.microsoft.com/sharepoint/v3/contenttype/forms"/>
  </ds:schemaRefs>
</ds:datastoreItem>
</file>

<file path=customXml/itemProps3.xml><?xml version="1.0" encoding="utf-8"?>
<ds:datastoreItem xmlns:ds="http://schemas.openxmlformats.org/officeDocument/2006/customXml" ds:itemID="{1A16FE91-CE2B-44EB-B60E-94D0BF7AE9E9}">
  <ds:schemaRefs>
    <ds:schemaRef ds:uri="406a65ac-7239-4137-9f3f-7d9cbd8f322d"/>
    <ds:schemaRef ds:uri="c4e63b26-17ee-4ff9-be4b-d2196e29941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17-11-2025 - RDNL PP Template</Template>
  <TotalTime>0</TotalTime>
  <Words>975</Words>
  <Application>Microsoft Office PowerPoint</Application>
  <PresentationFormat>Widescreen</PresentationFormat>
  <Paragraphs>170</Paragraphs>
  <Slides>22</Slides>
  <Notes>10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Calibri</vt:lpstr>
      <vt:lpstr>Aptos</vt:lpstr>
      <vt:lpstr>Open Sans</vt:lpstr>
      <vt:lpstr>Bahnschrift Condensed</vt:lpstr>
      <vt:lpstr>Arial</vt:lpstr>
      <vt:lpstr>Lato</vt:lpstr>
      <vt:lpstr>Wingdings 3</vt:lpstr>
      <vt:lpstr>1. Title slides</vt:lpstr>
      <vt:lpstr>2. Text slides</vt:lpstr>
      <vt:lpstr>3. Closing slides</vt:lpstr>
      <vt:lpstr>Co-Creating the National Training and Community Platform for Data Professionals</vt:lpstr>
      <vt:lpstr>Research Data Netherlands</vt:lpstr>
      <vt:lpstr>10+ years of RDNL</vt:lpstr>
      <vt:lpstr>Training &amp; community platform</vt:lpstr>
      <vt:lpstr>Project components</vt:lpstr>
      <vt:lpstr>1. Curriculum: development process</vt:lpstr>
      <vt:lpstr>1. Curriculum v1.0</vt:lpstr>
      <vt:lpstr>Training programme &amp; competency framework</vt:lpstr>
      <vt:lpstr>Learning paths - example</vt:lpstr>
      <vt:lpstr>1. Curriculum: next steps</vt:lpstr>
      <vt:lpstr>2. Training development</vt:lpstr>
      <vt:lpstr>3. RDNL training</vt:lpstr>
      <vt:lpstr>4. Community involvement: feedback loop</vt:lpstr>
      <vt:lpstr>4. Community involvement: Next steps</vt:lpstr>
      <vt:lpstr>5. Governance &amp; sustainability</vt:lpstr>
      <vt:lpstr>5. Governance &amp; sustainability: Annual Stakeholder Forum </vt:lpstr>
      <vt:lpstr>6. Technical infrastructure</vt:lpstr>
      <vt:lpstr>6. Technical infrastructure II</vt:lpstr>
      <vt:lpstr>Keep up-to-date</vt:lpstr>
      <vt:lpstr>Questions?</vt:lpstr>
      <vt:lpstr>Our questions to you</vt:lpstr>
      <vt:lpstr>Thank you!</vt:lpstr>
    </vt:vector>
  </TitlesOfParts>
  <Company>KNAW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Suzanne van Straten</dc:creator>
  <cp:lastModifiedBy>Dorien Huijser</cp:lastModifiedBy>
  <cp:revision>1</cp:revision>
  <dcterms:created xsi:type="dcterms:W3CDTF">2025-11-24T10:42:43Z</dcterms:created>
  <dcterms:modified xsi:type="dcterms:W3CDTF">2026-05-19T17:18:36Z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0x0101005167DCCB4DDF424EB2A51AB56E269CA7</vt:lpwstr>
  </property>
  <property fmtid="{D5CDD505-2E9C-101B-9397-08002B2CF9AE}" pid="3" name="MediaServiceImageTags">
    <vt:lpwstr/>
  </property>
</Properties>
</file>