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35999738" cy="180006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854"/>
    <p:restoredTop sz="96197"/>
  </p:normalViewPr>
  <p:slideViewPr>
    <p:cSldViewPr snapToGrid="0">
      <p:cViewPr varScale="1">
        <p:scale>
          <a:sx n="45" d="100"/>
          <a:sy n="45" d="100"/>
        </p:scale>
        <p:origin x="600" y="2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99967" y="2945943"/>
            <a:ext cx="26999804" cy="6266897"/>
          </a:xfrm>
        </p:spPr>
        <p:txBody>
          <a:bodyPr anchor="b"/>
          <a:lstStyle>
            <a:lvl1pPr algn="ctr">
              <a:defRPr sz="15749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99967" y="9454516"/>
            <a:ext cx="26999804" cy="4345992"/>
          </a:xfrm>
        </p:spPr>
        <p:txBody>
          <a:bodyPr/>
          <a:lstStyle>
            <a:lvl1pPr marL="0" indent="0" algn="ctr">
              <a:buNone/>
              <a:defRPr sz="6300"/>
            </a:lvl1pPr>
            <a:lvl2pPr marL="1200059" indent="0" algn="ctr">
              <a:buNone/>
              <a:defRPr sz="5250"/>
            </a:lvl2pPr>
            <a:lvl3pPr marL="2400117" indent="0" algn="ctr">
              <a:buNone/>
              <a:defRPr sz="4725"/>
            </a:lvl3pPr>
            <a:lvl4pPr marL="3600176" indent="0" algn="ctr">
              <a:buNone/>
              <a:defRPr sz="4200"/>
            </a:lvl4pPr>
            <a:lvl5pPr marL="4800234" indent="0" algn="ctr">
              <a:buNone/>
              <a:defRPr sz="4200"/>
            </a:lvl5pPr>
            <a:lvl6pPr marL="6000293" indent="0" algn="ctr">
              <a:buNone/>
              <a:defRPr sz="4200"/>
            </a:lvl6pPr>
            <a:lvl7pPr marL="7200351" indent="0" algn="ctr">
              <a:buNone/>
              <a:defRPr sz="4200"/>
            </a:lvl7pPr>
            <a:lvl8pPr marL="8400410" indent="0" algn="ctr">
              <a:buNone/>
              <a:defRPr sz="4200"/>
            </a:lvl8pPr>
            <a:lvl9pPr marL="9600468" indent="0" algn="ctr">
              <a:buNone/>
              <a:defRPr sz="42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17144-F457-3C49-B7D4-823DB8FD6ED4}" type="datetimeFigureOut">
              <a:rPr lang="en-US" smtClean="0"/>
              <a:t>11/28/23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D14AA-1E98-FE4B-AEDB-AE02C47601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4853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17144-F457-3C49-B7D4-823DB8FD6ED4}" type="datetimeFigureOut">
              <a:rPr lang="en-US" smtClean="0"/>
              <a:t>11/28/23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D14AA-1E98-FE4B-AEDB-AE02C47601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1181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5762312" y="958369"/>
            <a:ext cx="7762444" cy="15254730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474982" y="958369"/>
            <a:ext cx="22837334" cy="15254730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17144-F457-3C49-B7D4-823DB8FD6ED4}" type="datetimeFigureOut">
              <a:rPr lang="en-US" smtClean="0"/>
              <a:t>11/28/23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D14AA-1E98-FE4B-AEDB-AE02C47601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930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17144-F457-3C49-B7D4-823DB8FD6ED4}" type="datetimeFigureOut">
              <a:rPr lang="en-US" smtClean="0"/>
              <a:t>11/28/23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D14AA-1E98-FE4B-AEDB-AE02C47601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5958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56232" y="4487668"/>
            <a:ext cx="31049774" cy="7487774"/>
          </a:xfrm>
        </p:spPr>
        <p:txBody>
          <a:bodyPr anchor="b"/>
          <a:lstStyle>
            <a:lvl1pPr>
              <a:defRPr sz="15749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56232" y="12046280"/>
            <a:ext cx="31049774" cy="3937644"/>
          </a:xfrm>
        </p:spPr>
        <p:txBody>
          <a:bodyPr/>
          <a:lstStyle>
            <a:lvl1pPr marL="0" indent="0">
              <a:buNone/>
              <a:defRPr sz="6300">
                <a:solidFill>
                  <a:schemeClr val="tx1">
                    <a:tint val="75000"/>
                  </a:schemeClr>
                </a:solidFill>
              </a:defRPr>
            </a:lvl1pPr>
            <a:lvl2pPr marL="1200059" indent="0">
              <a:buNone/>
              <a:defRPr sz="5250">
                <a:solidFill>
                  <a:schemeClr val="tx1">
                    <a:tint val="75000"/>
                  </a:schemeClr>
                </a:solidFill>
              </a:defRPr>
            </a:lvl2pPr>
            <a:lvl3pPr marL="2400117" indent="0">
              <a:buNone/>
              <a:defRPr sz="4725">
                <a:solidFill>
                  <a:schemeClr val="tx1">
                    <a:tint val="75000"/>
                  </a:schemeClr>
                </a:solidFill>
              </a:defRPr>
            </a:lvl3pPr>
            <a:lvl4pPr marL="3600176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4pPr>
            <a:lvl5pPr marL="4800234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5pPr>
            <a:lvl6pPr marL="6000293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6pPr>
            <a:lvl7pPr marL="7200351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7pPr>
            <a:lvl8pPr marL="8400410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8pPr>
            <a:lvl9pPr marL="9600468" indent="0">
              <a:buNone/>
              <a:defRPr sz="4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17144-F457-3C49-B7D4-823DB8FD6ED4}" type="datetimeFigureOut">
              <a:rPr lang="en-US" smtClean="0"/>
              <a:t>11/28/23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D14AA-1E98-FE4B-AEDB-AE02C47601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529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474982" y="4791843"/>
            <a:ext cx="15299889" cy="1142125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224867" y="4791843"/>
            <a:ext cx="15299889" cy="1142125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17144-F457-3C49-B7D4-823DB8FD6ED4}" type="datetimeFigureOut">
              <a:rPr lang="en-US" smtClean="0"/>
              <a:t>11/28/23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D14AA-1E98-FE4B-AEDB-AE02C47601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5210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9671" y="958370"/>
            <a:ext cx="31049774" cy="3479296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79672" y="4412664"/>
            <a:ext cx="15229575" cy="2162578"/>
          </a:xfrm>
        </p:spPr>
        <p:txBody>
          <a:bodyPr anchor="b"/>
          <a:lstStyle>
            <a:lvl1pPr marL="0" indent="0">
              <a:buNone/>
              <a:defRPr sz="6300" b="1"/>
            </a:lvl1pPr>
            <a:lvl2pPr marL="1200059" indent="0">
              <a:buNone/>
              <a:defRPr sz="5250" b="1"/>
            </a:lvl2pPr>
            <a:lvl3pPr marL="2400117" indent="0">
              <a:buNone/>
              <a:defRPr sz="4725" b="1"/>
            </a:lvl3pPr>
            <a:lvl4pPr marL="3600176" indent="0">
              <a:buNone/>
              <a:defRPr sz="4200" b="1"/>
            </a:lvl4pPr>
            <a:lvl5pPr marL="4800234" indent="0">
              <a:buNone/>
              <a:defRPr sz="4200" b="1"/>
            </a:lvl5pPr>
            <a:lvl6pPr marL="6000293" indent="0">
              <a:buNone/>
              <a:defRPr sz="4200" b="1"/>
            </a:lvl6pPr>
            <a:lvl7pPr marL="7200351" indent="0">
              <a:buNone/>
              <a:defRPr sz="4200" b="1"/>
            </a:lvl7pPr>
            <a:lvl8pPr marL="8400410" indent="0">
              <a:buNone/>
              <a:defRPr sz="4200" b="1"/>
            </a:lvl8pPr>
            <a:lvl9pPr marL="9600468" indent="0">
              <a:buNone/>
              <a:defRPr sz="4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479672" y="6575242"/>
            <a:ext cx="15229575" cy="967119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224867" y="4412664"/>
            <a:ext cx="15304578" cy="2162578"/>
          </a:xfrm>
        </p:spPr>
        <p:txBody>
          <a:bodyPr anchor="b"/>
          <a:lstStyle>
            <a:lvl1pPr marL="0" indent="0">
              <a:buNone/>
              <a:defRPr sz="6300" b="1"/>
            </a:lvl1pPr>
            <a:lvl2pPr marL="1200059" indent="0">
              <a:buNone/>
              <a:defRPr sz="5250" b="1"/>
            </a:lvl2pPr>
            <a:lvl3pPr marL="2400117" indent="0">
              <a:buNone/>
              <a:defRPr sz="4725" b="1"/>
            </a:lvl3pPr>
            <a:lvl4pPr marL="3600176" indent="0">
              <a:buNone/>
              <a:defRPr sz="4200" b="1"/>
            </a:lvl4pPr>
            <a:lvl5pPr marL="4800234" indent="0">
              <a:buNone/>
              <a:defRPr sz="4200" b="1"/>
            </a:lvl5pPr>
            <a:lvl6pPr marL="6000293" indent="0">
              <a:buNone/>
              <a:defRPr sz="4200" b="1"/>
            </a:lvl6pPr>
            <a:lvl7pPr marL="7200351" indent="0">
              <a:buNone/>
              <a:defRPr sz="4200" b="1"/>
            </a:lvl7pPr>
            <a:lvl8pPr marL="8400410" indent="0">
              <a:buNone/>
              <a:defRPr sz="4200" b="1"/>
            </a:lvl8pPr>
            <a:lvl9pPr marL="9600468" indent="0">
              <a:buNone/>
              <a:defRPr sz="4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224867" y="6575242"/>
            <a:ext cx="15304578" cy="9671191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17144-F457-3C49-B7D4-823DB8FD6ED4}" type="datetimeFigureOut">
              <a:rPr lang="en-US" smtClean="0"/>
              <a:t>11/28/23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D14AA-1E98-FE4B-AEDB-AE02C47601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94747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17144-F457-3C49-B7D4-823DB8FD6ED4}" type="datetimeFigureOut">
              <a:rPr lang="en-US" smtClean="0"/>
              <a:t>11/28/23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D14AA-1E98-FE4B-AEDB-AE02C47601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0952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17144-F457-3C49-B7D4-823DB8FD6ED4}" type="datetimeFigureOut">
              <a:rPr lang="en-US" smtClean="0"/>
              <a:t>11/28/23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D14AA-1E98-FE4B-AEDB-AE02C47601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29002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9672" y="1200044"/>
            <a:ext cx="11610852" cy="4200155"/>
          </a:xfrm>
        </p:spPr>
        <p:txBody>
          <a:bodyPr anchor="b"/>
          <a:lstStyle>
            <a:lvl1pPr>
              <a:defRPr sz="8399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304578" y="2591763"/>
            <a:ext cx="18224867" cy="12792138"/>
          </a:xfrm>
        </p:spPr>
        <p:txBody>
          <a:bodyPr/>
          <a:lstStyle>
            <a:lvl1pPr>
              <a:defRPr sz="8399"/>
            </a:lvl1pPr>
            <a:lvl2pPr>
              <a:defRPr sz="7349"/>
            </a:lvl2pPr>
            <a:lvl3pPr>
              <a:defRPr sz="6300"/>
            </a:lvl3pPr>
            <a:lvl4pPr>
              <a:defRPr sz="5250"/>
            </a:lvl4pPr>
            <a:lvl5pPr>
              <a:defRPr sz="5250"/>
            </a:lvl5pPr>
            <a:lvl6pPr>
              <a:defRPr sz="5250"/>
            </a:lvl6pPr>
            <a:lvl7pPr>
              <a:defRPr sz="5250"/>
            </a:lvl7pPr>
            <a:lvl8pPr>
              <a:defRPr sz="5250"/>
            </a:lvl8pPr>
            <a:lvl9pPr>
              <a:defRPr sz="525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479672" y="5400199"/>
            <a:ext cx="11610852" cy="10004536"/>
          </a:xfrm>
        </p:spPr>
        <p:txBody>
          <a:bodyPr/>
          <a:lstStyle>
            <a:lvl1pPr marL="0" indent="0">
              <a:buNone/>
              <a:defRPr sz="4200"/>
            </a:lvl1pPr>
            <a:lvl2pPr marL="1200059" indent="0">
              <a:buNone/>
              <a:defRPr sz="3675"/>
            </a:lvl2pPr>
            <a:lvl3pPr marL="2400117" indent="0">
              <a:buNone/>
              <a:defRPr sz="3150"/>
            </a:lvl3pPr>
            <a:lvl4pPr marL="3600176" indent="0">
              <a:buNone/>
              <a:defRPr sz="2625"/>
            </a:lvl4pPr>
            <a:lvl5pPr marL="4800234" indent="0">
              <a:buNone/>
              <a:defRPr sz="2625"/>
            </a:lvl5pPr>
            <a:lvl6pPr marL="6000293" indent="0">
              <a:buNone/>
              <a:defRPr sz="2625"/>
            </a:lvl6pPr>
            <a:lvl7pPr marL="7200351" indent="0">
              <a:buNone/>
              <a:defRPr sz="2625"/>
            </a:lvl7pPr>
            <a:lvl8pPr marL="8400410" indent="0">
              <a:buNone/>
              <a:defRPr sz="2625"/>
            </a:lvl8pPr>
            <a:lvl9pPr marL="9600468" indent="0">
              <a:buNone/>
              <a:defRPr sz="2625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17144-F457-3C49-B7D4-823DB8FD6ED4}" type="datetimeFigureOut">
              <a:rPr lang="en-US" smtClean="0"/>
              <a:t>11/28/23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D14AA-1E98-FE4B-AEDB-AE02C47601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86411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9672" y="1200044"/>
            <a:ext cx="11610852" cy="4200155"/>
          </a:xfrm>
        </p:spPr>
        <p:txBody>
          <a:bodyPr anchor="b"/>
          <a:lstStyle>
            <a:lvl1pPr>
              <a:defRPr sz="8399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304578" y="2591763"/>
            <a:ext cx="18224867" cy="12792138"/>
          </a:xfrm>
        </p:spPr>
        <p:txBody>
          <a:bodyPr anchor="t"/>
          <a:lstStyle>
            <a:lvl1pPr marL="0" indent="0">
              <a:buNone/>
              <a:defRPr sz="8399"/>
            </a:lvl1pPr>
            <a:lvl2pPr marL="1200059" indent="0">
              <a:buNone/>
              <a:defRPr sz="7349"/>
            </a:lvl2pPr>
            <a:lvl3pPr marL="2400117" indent="0">
              <a:buNone/>
              <a:defRPr sz="6300"/>
            </a:lvl3pPr>
            <a:lvl4pPr marL="3600176" indent="0">
              <a:buNone/>
              <a:defRPr sz="5250"/>
            </a:lvl4pPr>
            <a:lvl5pPr marL="4800234" indent="0">
              <a:buNone/>
              <a:defRPr sz="5250"/>
            </a:lvl5pPr>
            <a:lvl6pPr marL="6000293" indent="0">
              <a:buNone/>
              <a:defRPr sz="5250"/>
            </a:lvl6pPr>
            <a:lvl7pPr marL="7200351" indent="0">
              <a:buNone/>
              <a:defRPr sz="5250"/>
            </a:lvl7pPr>
            <a:lvl8pPr marL="8400410" indent="0">
              <a:buNone/>
              <a:defRPr sz="5250"/>
            </a:lvl8pPr>
            <a:lvl9pPr marL="9600468" indent="0">
              <a:buNone/>
              <a:defRPr sz="525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479672" y="5400199"/>
            <a:ext cx="11610852" cy="10004536"/>
          </a:xfrm>
        </p:spPr>
        <p:txBody>
          <a:bodyPr/>
          <a:lstStyle>
            <a:lvl1pPr marL="0" indent="0">
              <a:buNone/>
              <a:defRPr sz="4200"/>
            </a:lvl1pPr>
            <a:lvl2pPr marL="1200059" indent="0">
              <a:buNone/>
              <a:defRPr sz="3675"/>
            </a:lvl2pPr>
            <a:lvl3pPr marL="2400117" indent="0">
              <a:buNone/>
              <a:defRPr sz="3150"/>
            </a:lvl3pPr>
            <a:lvl4pPr marL="3600176" indent="0">
              <a:buNone/>
              <a:defRPr sz="2625"/>
            </a:lvl4pPr>
            <a:lvl5pPr marL="4800234" indent="0">
              <a:buNone/>
              <a:defRPr sz="2625"/>
            </a:lvl5pPr>
            <a:lvl6pPr marL="6000293" indent="0">
              <a:buNone/>
              <a:defRPr sz="2625"/>
            </a:lvl6pPr>
            <a:lvl7pPr marL="7200351" indent="0">
              <a:buNone/>
              <a:defRPr sz="2625"/>
            </a:lvl7pPr>
            <a:lvl8pPr marL="8400410" indent="0">
              <a:buNone/>
              <a:defRPr sz="2625"/>
            </a:lvl8pPr>
            <a:lvl9pPr marL="9600468" indent="0">
              <a:buNone/>
              <a:defRPr sz="2625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C17144-F457-3C49-B7D4-823DB8FD6ED4}" type="datetimeFigureOut">
              <a:rPr lang="en-US" smtClean="0"/>
              <a:t>11/28/23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1D14AA-1E98-FE4B-AEDB-AE02C47601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26671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474982" y="958370"/>
            <a:ext cx="31049774" cy="34792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74982" y="4791843"/>
            <a:ext cx="31049774" cy="1142125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474982" y="16683949"/>
            <a:ext cx="8099941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C17144-F457-3C49-B7D4-823DB8FD6ED4}" type="datetimeFigureOut">
              <a:rPr lang="en-US" smtClean="0"/>
              <a:t>11/28/23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924913" y="16683949"/>
            <a:ext cx="12149912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424815" y="16683949"/>
            <a:ext cx="8099941" cy="9583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1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1D14AA-1E98-FE4B-AEDB-AE02C47601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942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400117" rtl="0" eaLnBrk="1" latinLnBrk="0" hangingPunct="1">
        <a:lnSpc>
          <a:spcPct val="90000"/>
        </a:lnSpc>
        <a:spcBef>
          <a:spcPct val="0"/>
        </a:spcBef>
        <a:buNone/>
        <a:defRPr sz="1154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0029" indent="-600029" algn="l" defTabSz="2400117" rtl="0" eaLnBrk="1" latinLnBrk="0" hangingPunct="1">
        <a:lnSpc>
          <a:spcPct val="90000"/>
        </a:lnSpc>
        <a:spcBef>
          <a:spcPts val="2625"/>
        </a:spcBef>
        <a:buFont typeface="Arial" panose="020B0604020202020204" pitchFamily="34" charset="0"/>
        <a:buChar char="•"/>
        <a:defRPr sz="7349" kern="1200">
          <a:solidFill>
            <a:schemeClr val="tx1"/>
          </a:solidFill>
          <a:latin typeface="+mn-lt"/>
          <a:ea typeface="+mn-ea"/>
          <a:cs typeface="+mn-cs"/>
        </a:defRPr>
      </a:lvl1pPr>
      <a:lvl2pPr marL="1800088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6300" kern="1200">
          <a:solidFill>
            <a:schemeClr val="tx1"/>
          </a:solidFill>
          <a:latin typeface="+mn-lt"/>
          <a:ea typeface="+mn-ea"/>
          <a:cs typeface="+mn-cs"/>
        </a:defRPr>
      </a:lvl2pPr>
      <a:lvl3pPr marL="3000146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5250" kern="1200">
          <a:solidFill>
            <a:schemeClr val="tx1"/>
          </a:solidFill>
          <a:latin typeface="+mn-lt"/>
          <a:ea typeface="+mn-ea"/>
          <a:cs typeface="+mn-cs"/>
        </a:defRPr>
      </a:lvl3pPr>
      <a:lvl4pPr marL="4200205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4pPr>
      <a:lvl5pPr marL="5400264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5pPr>
      <a:lvl6pPr marL="6600322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6pPr>
      <a:lvl7pPr marL="7800381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7pPr>
      <a:lvl8pPr marL="9000439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8pPr>
      <a:lvl9pPr marL="10200498" indent="-600029" algn="l" defTabSz="2400117" rtl="0" eaLnBrk="1" latinLnBrk="0" hangingPunct="1">
        <a:lnSpc>
          <a:spcPct val="90000"/>
        </a:lnSpc>
        <a:spcBef>
          <a:spcPts val="1312"/>
        </a:spcBef>
        <a:buFont typeface="Arial" panose="020B0604020202020204" pitchFamily="34" charset="0"/>
        <a:buChar char="•"/>
        <a:defRPr sz="47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1pPr>
      <a:lvl2pPr marL="1200059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2pPr>
      <a:lvl3pPr marL="2400117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3pPr>
      <a:lvl4pPr marL="3600176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4pPr>
      <a:lvl5pPr marL="4800234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5pPr>
      <a:lvl6pPr marL="6000293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6pPr>
      <a:lvl7pPr marL="7200351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7pPr>
      <a:lvl8pPr marL="8400410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8pPr>
      <a:lvl9pPr marL="9600468" algn="l" defTabSz="2400117" rtl="0" eaLnBrk="1" latinLnBrk="0" hangingPunct="1">
        <a:defRPr sz="47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7" name="Group 126">
            <a:extLst>
              <a:ext uri="{FF2B5EF4-FFF2-40B4-BE49-F238E27FC236}">
                <a16:creationId xmlns:a16="http://schemas.microsoft.com/office/drawing/2014/main" id="{F75F5700-17EB-5CF7-6DC1-095998D771B0}"/>
              </a:ext>
            </a:extLst>
          </p:cNvPr>
          <p:cNvGrpSpPr/>
          <p:nvPr/>
        </p:nvGrpSpPr>
        <p:grpSpPr>
          <a:xfrm>
            <a:off x="161800" y="633419"/>
            <a:ext cx="16293422" cy="12025770"/>
            <a:chOff x="161800" y="633419"/>
            <a:chExt cx="16293422" cy="12025770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9F626086-5864-5882-E5C7-623544F7A1B4}"/>
                </a:ext>
              </a:extLst>
            </p:cNvPr>
            <p:cNvGrpSpPr/>
            <p:nvPr/>
          </p:nvGrpSpPr>
          <p:grpSpPr>
            <a:xfrm>
              <a:off x="349710" y="1832936"/>
              <a:ext cx="2260880" cy="974566"/>
              <a:chOff x="5301344" y="1888378"/>
              <a:chExt cx="2260880" cy="974566"/>
            </a:xfrm>
          </p:grpSpPr>
          <p:grpSp>
            <p:nvGrpSpPr>
              <p:cNvPr id="5" name="Group 4">
                <a:extLst>
                  <a:ext uri="{FF2B5EF4-FFF2-40B4-BE49-F238E27FC236}">
                    <a16:creationId xmlns:a16="http://schemas.microsoft.com/office/drawing/2014/main" id="{93748D6E-D311-B313-E254-901F3DFD4EA3}"/>
                  </a:ext>
                </a:extLst>
              </p:cNvPr>
              <p:cNvGrpSpPr/>
              <p:nvPr/>
            </p:nvGrpSpPr>
            <p:grpSpPr>
              <a:xfrm>
                <a:off x="5414403" y="2008415"/>
                <a:ext cx="681597" cy="723600"/>
                <a:chOff x="216075" y="1055915"/>
                <a:chExt cx="681597" cy="723600"/>
              </a:xfrm>
            </p:grpSpPr>
            <p:pic>
              <p:nvPicPr>
                <p:cNvPr id="8" name="Graphic 7">
                  <a:extLst>
                    <a:ext uri="{FF2B5EF4-FFF2-40B4-BE49-F238E27FC236}">
                      <a16:creationId xmlns:a16="http://schemas.microsoft.com/office/drawing/2014/main" id="{3695857E-2097-1693-0104-3C115A621B0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50371" y="1055915"/>
                  <a:ext cx="643200" cy="723600"/>
                </a:xfrm>
                <a:prstGeom prst="rect">
                  <a:avLst/>
                </a:prstGeom>
              </p:spPr>
            </p:pic>
            <p:sp>
              <p:nvSpPr>
                <p:cNvPr id="9" name="TextBox 8">
                  <a:extLst>
                    <a:ext uri="{FF2B5EF4-FFF2-40B4-BE49-F238E27FC236}">
                      <a16:creationId xmlns:a16="http://schemas.microsoft.com/office/drawing/2014/main" id="{63857C12-ACE7-251E-FD0A-A0E06424B832}"/>
                    </a:ext>
                  </a:extLst>
                </p:cNvPr>
                <p:cNvSpPr txBox="1"/>
                <p:nvPr/>
              </p:nvSpPr>
              <p:spPr>
                <a:xfrm>
                  <a:off x="216075" y="1330627"/>
                  <a:ext cx="681597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200" b="1" spc="100" dirty="0" err="1">
                      <a:solidFill>
                        <a:schemeClr val="bg1"/>
                      </a:solidFill>
                      <a:latin typeface="Helvetica Neue" panose="02000503000000020004" pitchFamily="2" charset="0"/>
                      <a:ea typeface="Helvetica Neue" panose="02000503000000020004" pitchFamily="2" charset="0"/>
                      <a:cs typeface="Helvetica Neue" panose="02000503000000020004" pitchFamily="2" charset="0"/>
                    </a:rPr>
                    <a:t>uBAM</a:t>
                  </a:r>
                  <a:endParaRPr lang="en-US" sz="1200" b="1" spc="100" dirty="0">
                    <a:solidFill>
                      <a:schemeClr val="bg1"/>
                    </a:solidFill>
                    <a:latin typeface="Helvetica Neue" panose="02000503000000020004" pitchFamily="2" charset="0"/>
                    <a:ea typeface="Helvetica Neue" panose="02000503000000020004" pitchFamily="2" charset="0"/>
                    <a:cs typeface="Helvetica Neue" panose="02000503000000020004" pitchFamily="2" charset="0"/>
                  </a:endParaRPr>
                </a:p>
              </p:txBody>
            </p:sp>
          </p:grpSp>
          <p:sp>
            <p:nvSpPr>
              <p:cNvPr id="6" name="Rounded Rectangle 5">
                <a:extLst>
                  <a:ext uri="{FF2B5EF4-FFF2-40B4-BE49-F238E27FC236}">
                    <a16:creationId xmlns:a16="http://schemas.microsoft.com/office/drawing/2014/main" id="{1468E1FC-0C70-F68A-A48C-AFBA85D25718}"/>
                  </a:ext>
                </a:extLst>
              </p:cNvPr>
              <p:cNvSpPr/>
              <p:nvPr/>
            </p:nvSpPr>
            <p:spPr>
              <a:xfrm>
                <a:off x="5301344" y="1888378"/>
                <a:ext cx="2260880" cy="974566"/>
              </a:xfrm>
              <a:prstGeom prst="roundRect">
                <a:avLst/>
              </a:prstGeom>
              <a:noFill/>
              <a:ln w="571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170FA663-488E-6AFE-E01F-05765CD25AD8}"/>
                  </a:ext>
                </a:extLst>
              </p:cNvPr>
              <p:cNvSpPr txBox="1"/>
              <p:nvPr/>
            </p:nvSpPr>
            <p:spPr>
              <a:xfrm>
                <a:off x="6138864" y="2050154"/>
                <a:ext cx="142336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spc="100" dirty="0" err="1">
                    <a:solidFill>
                      <a:srgbClr val="2D3A87"/>
                    </a:solidFill>
                    <a:latin typeface="Helvetica Neue" panose="02000503000000020004" pitchFamily="2" charset="0"/>
                    <a:ea typeface="Helvetica Neue" panose="02000503000000020004" pitchFamily="2" charset="0"/>
                    <a:cs typeface="Helvetica Neue" panose="02000503000000020004" pitchFamily="2" charset="0"/>
                  </a:rPr>
                  <a:t>HiC</a:t>
                </a:r>
                <a:r>
                  <a:rPr lang="en-US" b="1" spc="100" dirty="0">
                    <a:latin typeface="Helvetica Neue" panose="02000503000000020004" pitchFamily="2" charset="0"/>
                    <a:ea typeface="Helvetica Neue" panose="02000503000000020004" pitchFamily="2" charset="0"/>
                    <a:cs typeface="Helvetica Neue" panose="02000503000000020004" pitchFamily="2" charset="0"/>
                  </a:rPr>
                  <a:t> &amp; </a:t>
                </a:r>
                <a:r>
                  <a:rPr lang="en-US" b="1" spc="100" dirty="0">
                    <a:solidFill>
                      <a:srgbClr val="2D3A87"/>
                    </a:solidFill>
                    <a:latin typeface="Helvetica Neue" panose="02000503000000020004" pitchFamily="2" charset="0"/>
                    <a:ea typeface="Helvetica Neue" panose="02000503000000020004" pitchFamily="2" charset="0"/>
                    <a:cs typeface="Helvetica Neue" panose="02000503000000020004" pitchFamily="2" charset="0"/>
                  </a:rPr>
                  <a:t>Illumina</a:t>
                </a:r>
              </a:p>
            </p:txBody>
          </p:sp>
        </p:grpSp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19EEC8A6-42B9-408A-EB6C-A8B6022FA333}"/>
                </a:ext>
              </a:extLst>
            </p:cNvPr>
            <p:cNvGrpSpPr/>
            <p:nvPr/>
          </p:nvGrpSpPr>
          <p:grpSpPr>
            <a:xfrm>
              <a:off x="161800" y="10206336"/>
              <a:ext cx="2489345" cy="974566"/>
              <a:chOff x="5301344" y="1888378"/>
              <a:chExt cx="2489345" cy="974566"/>
            </a:xfrm>
          </p:grpSpPr>
          <p:grpSp>
            <p:nvGrpSpPr>
              <p:cNvPr id="11" name="Group 10">
                <a:extLst>
                  <a:ext uri="{FF2B5EF4-FFF2-40B4-BE49-F238E27FC236}">
                    <a16:creationId xmlns:a16="http://schemas.microsoft.com/office/drawing/2014/main" id="{D9BEA5AB-0233-FAEC-72C0-436C18ABB1B7}"/>
                  </a:ext>
                </a:extLst>
              </p:cNvPr>
              <p:cNvGrpSpPr/>
              <p:nvPr/>
            </p:nvGrpSpPr>
            <p:grpSpPr>
              <a:xfrm>
                <a:off x="5414403" y="2008415"/>
                <a:ext cx="681597" cy="723600"/>
                <a:chOff x="216075" y="1055915"/>
                <a:chExt cx="681597" cy="723600"/>
              </a:xfrm>
            </p:grpSpPr>
            <p:pic>
              <p:nvPicPr>
                <p:cNvPr id="14" name="Graphic 13">
                  <a:extLst>
                    <a:ext uri="{FF2B5EF4-FFF2-40B4-BE49-F238E27FC236}">
                      <a16:creationId xmlns:a16="http://schemas.microsoft.com/office/drawing/2014/main" id="{6A858089-5E85-65E7-1660-6ACD7496E3B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50371" y="1055915"/>
                  <a:ext cx="643200" cy="723600"/>
                </a:xfrm>
                <a:prstGeom prst="rect">
                  <a:avLst/>
                </a:prstGeom>
              </p:spPr>
            </p:pic>
            <p:sp>
              <p:nvSpPr>
                <p:cNvPr id="15" name="TextBox 14">
                  <a:extLst>
                    <a:ext uri="{FF2B5EF4-FFF2-40B4-BE49-F238E27FC236}">
                      <a16:creationId xmlns:a16="http://schemas.microsoft.com/office/drawing/2014/main" id="{171FE35B-9F3F-D84F-0239-752875D9BFC9}"/>
                    </a:ext>
                  </a:extLst>
                </p:cNvPr>
                <p:cNvSpPr txBox="1"/>
                <p:nvPr/>
              </p:nvSpPr>
              <p:spPr>
                <a:xfrm>
                  <a:off x="216075" y="1330627"/>
                  <a:ext cx="681597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200" b="1" spc="100" dirty="0" err="1">
                      <a:solidFill>
                        <a:schemeClr val="bg1"/>
                      </a:solidFill>
                      <a:latin typeface="Helvetica Neue" panose="02000503000000020004" pitchFamily="2" charset="0"/>
                      <a:ea typeface="Helvetica Neue" panose="02000503000000020004" pitchFamily="2" charset="0"/>
                      <a:cs typeface="Helvetica Neue" panose="02000503000000020004" pitchFamily="2" charset="0"/>
                    </a:rPr>
                    <a:t>uBAM</a:t>
                  </a:r>
                  <a:endParaRPr lang="en-US" sz="1200" b="1" spc="100" dirty="0">
                    <a:solidFill>
                      <a:schemeClr val="bg1"/>
                    </a:solidFill>
                    <a:latin typeface="Helvetica Neue" panose="02000503000000020004" pitchFamily="2" charset="0"/>
                    <a:ea typeface="Helvetica Neue" panose="02000503000000020004" pitchFamily="2" charset="0"/>
                    <a:cs typeface="Helvetica Neue" panose="02000503000000020004" pitchFamily="2" charset="0"/>
                  </a:endParaRPr>
                </a:p>
              </p:txBody>
            </p:sp>
          </p:grpSp>
          <p:sp>
            <p:nvSpPr>
              <p:cNvPr id="12" name="Rounded Rectangle 11">
                <a:extLst>
                  <a:ext uri="{FF2B5EF4-FFF2-40B4-BE49-F238E27FC236}">
                    <a16:creationId xmlns:a16="http://schemas.microsoft.com/office/drawing/2014/main" id="{5A52E3C6-A884-BEB0-FB3C-F7E8E59AB229}"/>
                  </a:ext>
                </a:extLst>
              </p:cNvPr>
              <p:cNvSpPr/>
              <p:nvPr/>
            </p:nvSpPr>
            <p:spPr>
              <a:xfrm>
                <a:off x="5301344" y="1888378"/>
                <a:ext cx="2489345" cy="974566"/>
              </a:xfrm>
              <a:prstGeom prst="roundRect">
                <a:avLst/>
              </a:prstGeom>
              <a:noFill/>
              <a:ln w="571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89C4466E-1099-BC9C-F737-9BACF0DD25A1}"/>
                  </a:ext>
                </a:extLst>
              </p:cNvPr>
              <p:cNvSpPr txBox="1"/>
              <p:nvPr/>
            </p:nvSpPr>
            <p:spPr>
              <a:xfrm>
                <a:off x="6093996" y="2041556"/>
                <a:ext cx="1656137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spc="100" dirty="0">
                    <a:solidFill>
                      <a:schemeClr val="accent2">
                        <a:lumMod val="50000"/>
                      </a:schemeClr>
                    </a:solidFill>
                    <a:latin typeface="Helvetica Neue" panose="02000503000000020004" pitchFamily="2" charset="0"/>
                    <a:ea typeface="Helvetica Neue" panose="02000503000000020004" pitchFamily="2" charset="0"/>
                    <a:cs typeface="Helvetica Neue" panose="02000503000000020004" pitchFamily="2" charset="0"/>
                  </a:rPr>
                  <a:t>CLR</a:t>
                </a:r>
                <a:r>
                  <a:rPr lang="en-US" b="1" spc="100" dirty="0">
                    <a:latin typeface="Helvetica Neue" panose="02000503000000020004" pitchFamily="2" charset="0"/>
                    <a:ea typeface="Helvetica Neue" panose="02000503000000020004" pitchFamily="2" charset="0"/>
                    <a:cs typeface="Helvetica Neue" panose="02000503000000020004" pitchFamily="2" charset="0"/>
                  </a:rPr>
                  <a:t> &amp; </a:t>
                </a:r>
                <a:r>
                  <a:rPr lang="en-US" b="1" spc="100" dirty="0">
                    <a:solidFill>
                      <a:schemeClr val="accent2">
                        <a:lumMod val="50000"/>
                      </a:schemeClr>
                    </a:solidFill>
                    <a:latin typeface="Helvetica Neue" panose="02000503000000020004" pitchFamily="2" charset="0"/>
                    <a:ea typeface="Helvetica Neue" panose="02000503000000020004" pitchFamily="2" charset="0"/>
                    <a:cs typeface="Helvetica Neue" panose="02000503000000020004" pitchFamily="2" charset="0"/>
                  </a:rPr>
                  <a:t>CCS</a:t>
                </a:r>
                <a:r>
                  <a:rPr lang="en-US" b="1" spc="100" dirty="0">
                    <a:latin typeface="Helvetica Neue" panose="02000503000000020004" pitchFamily="2" charset="0"/>
                    <a:ea typeface="Helvetica Neue" panose="02000503000000020004" pitchFamily="2" charset="0"/>
                    <a:cs typeface="Helvetica Neue" panose="02000503000000020004" pitchFamily="2" charset="0"/>
                  </a:rPr>
                  <a:t> PacBio</a:t>
                </a: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DF18F77B-F7C9-6D85-27CC-A4991D4925D7}"/>
                </a:ext>
              </a:extLst>
            </p:cNvPr>
            <p:cNvGrpSpPr/>
            <p:nvPr/>
          </p:nvGrpSpPr>
          <p:grpSpPr>
            <a:xfrm>
              <a:off x="349710" y="5889373"/>
              <a:ext cx="2260880" cy="974566"/>
              <a:chOff x="5301344" y="1888378"/>
              <a:chExt cx="2260880" cy="974566"/>
            </a:xfrm>
          </p:grpSpPr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175A9E1A-EB3B-F71B-5371-B8EE86105998}"/>
                  </a:ext>
                </a:extLst>
              </p:cNvPr>
              <p:cNvGrpSpPr/>
              <p:nvPr/>
            </p:nvGrpSpPr>
            <p:grpSpPr>
              <a:xfrm>
                <a:off x="5414403" y="2008415"/>
                <a:ext cx="751681" cy="723600"/>
                <a:chOff x="216075" y="1055915"/>
                <a:chExt cx="751681" cy="723600"/>
              </a:xfrm>
            </p:grpSpPr>
            <p:pic>
              <p:nvPicPr>
                <p:cNvPr id="20" name="Graphic 19">
                  <a:extLst>
                    <a:ext uri="{FF2B5EF4-FFF2-40B4-BE49-F238E27FC236}">
                      <a16:creationId xmlns:a16="http://schemas.microsoft.com/office/drawing/2014/main" id="{D743CA3E-1699-3151-4CE3-2EEE5162B597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50371" y="1055915"/>
                  <a:ext cx="643200" cy="723600"/>
                </a:xfrm>
                <a:prstGeom prst="rect">
                  <a:avLst/>
                </a:prstGeom>
              </p:spPr>
            </p:pic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18819D1B-7BA1-4192-7FDA-B4CD9F8FDE27}"/>
                    </a:ext>
                  </a:extLst>
                </p:cNvPr>
                <p:cNvSpPr txBox="1"/>
                <p:nvPr/>
              </p:nvSpPr>
              <p:spPr>
                <a:xfrm>
                  <a:off x="216075" y="1330627"/>
                  <a:ext cx="751681" cy="276999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1200" b="1" spc="100" dirty="0">
                      <a:solidFill>
                        <a:schemeClr val="bg1"/>
                      </a:solidFill>
                      <a:latin typeface="Helvetica Neue" panose="02000503000000020004" pitchFamily="2" charset="0"/>
                      <a:ea typeface="Helvetica Neue" panose="02000503000000020004" pitchFamily="2" charset="0"/>
                      <a:cs typeface="Helvetica Neue" panose="02000503000000020004" pitchFamily="2" charset="0"/>
                    </a:rPr>
                    <a:t>FASTQ</a:t>
                  </a:r>
                </a:p>
              </p:txBody>
            </p:sp>
          </p:grpSp>
          <p:sp>
            <p:nvSpPr>
              <p:cNvPr id="18" name="Rounded Rectangle 17">
                <a:extLst>
                  <a:ext uri="{FF2B5EF4-FFF2-40B4-BE49-F238E27FC236}">
                    <a16:creationId xmlns:a16="http://schemas.microsoft.com/office/drawing/2014/main" id="{8D58E837-2DA5-5C29-5371-4B3E636D46B3}"/>
                  </a:ext>
                </a:extLst>
              </p:cNvPr>
              <p:cNvSpPr/>
              <p:nvPr/>
            </p:nvSpPr>
            <p:spPr>
              <a:xfrm>
                <a:off x="5301344" y="1888378"/>
                <a:ext cx="2260880" cy="974566"/>
              </a:xfrm>
              <a:prstGeom prst="roundRect">
                <a:avLst/>
              </a:prstGeom>
              <a:noFill/>
              <a:ln w="571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8849F0CF-661B-94FC-D05D-ED67DEE067B7}"/>
                  </a:ext>
                </a:extLst>
              </p:cNvPr>
              <p:cNvSpPr txBox="1"/>
              <p:nvPr/>
            </p:nvSpPr>
            <p:spPr>
              <a:xfrm>
                <a:off x="6140696" y="2216421"/>
                <a:ext cx="142152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b="1" spc="100" dirty="0">
                    <a:solidFill>
                      <a:srgbClr val="C00000"/>
                    </a:solidFill>
                    <a:latin typeface="Helvetica Neue" panose="02000503000000020004" pitchFamily="2" charset="0"/>
                    <a:ea typeface="Helvetica Neue" panose="02000503000000020004" pitchFamily="2" charset="0"/>
                    <a:cs typeface="Helvetica Neue" panose="02000503000000020004" pitchFamily="2" charset="0"/>
                  </a:rPr>
                  <a:t>ONT</a:t>
                </a:r>
                <a:endParaRPr lang="en-US" b="1" spc="100" dirty="0"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endParaRPr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034EBF8F-ADF8-0EC4-223E-75A9C8FEED1D}"/>
                </a:ext>
              </a:extLst>
            </p:cNvPr>
            <p:cNvGrpSpPr/>
            <p:nvPr/>
          </p:nvGrpSpPr>
          <p:grpSpPr>
            <a:xfrm>
              <a:off x="8681330" y="633419"/>
              <a:ext cx="4417256" cy="3302831"/>
              <a:chOff x="18706244" y="5657497"/>
              <a:chExt cx="4417256" cy="3302831"/>
            </a:xfrm>
          </p:grpSpPr>
          <p:sp>
            <p:nvSpPr>
              <p:cNvPr id="25" name="Rounded Rectangle 24">
                <a:extLst>
                  <a:ext uri="{FF2B5EF4-FFF2-40B4-BE49-F238E27FC236}">
                    <a16:creationId xmlns:a16="http://schemas.microsoft.com/office/drawing/2014/main" id="{795F678E-BE09-ED1B-314B-1676AC289582}"/>
                  </a:ext>
                </a:extLst>
              </p:cNvPr>
              <p:cNvSpPr/>
              <p:nvPr/>
            </p:nvSpPr>
            <p:spPr>
              <a:xfrm>
                <a:off x="21244058" y="7746706"/>
                <a:ext cx="1586004" cy="614000"/>
              </a:xfrm>
              <a:prstGeom prst="roundRect">
                <a:avLst/>
              </a:prstGeom>
              <a:solidFill>
                <a:srgbClr val="24B064">
                  <a:alpha val="74902"/>
                </a:srgbClr>
              </a:solidFill>
              <a:ln w="571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>
                    <a:solidFill>
                      <a:schemeClr val="tx1"/>
                    </a:solidFill>
                    <a:latin typeface="Helvetica Neue" panose="02000503000000020004" pitchFamily="2" charset="0"/>
                    <a:ea typeface="Helvetica Neue" panose="02000503000000020004" pitchFamily="2" charset="0"/>
                    <a:cs typeface="Helvetica Neue" panose="02000503000000020004" pitchFamily="2" charset="0"/>
                  </a:rPr>
                  <a:t>SAMTOOLS MARKDUP</a:t>
                </a:r>
              </a:p>
            </p:txBody>
          </p:sp>
          <p:sp>
            <p:nvSpPr>
              <p:cNvPr id="26" name="Rounded Rectangle 25">
                <a:extLst>
                  <a:ext uri="{FF2B5EF4-FFF2-40B4-BE49-F238E27FC236}">
                    <a16:creationId xmlns:a16="http://schemas.microsoft.com/office/drawing/2014/main" id="{E3B38285-8678-81D9-39DF-20F0A34C8E79}"/>
                  </a:ext>
                </a:extLst>
              </p:cNvPr>
              <p:cNvSpPr/>
              <p:nvPr/>
            </p:nvSpPr>
            <p:spPr>
              <a:xfrm>
                <a:off x="18975332" y="7753632"/>
                <a:ext cx="1586004" cy="614000"/>
              </a:xfrm>
              <a:prstGeom prst="roundRect">
                <a:avLst/>
              </a:prstGeom>
              <a:solidFill>
                <a:srgbClr val="24B064">
                  <a:alpha val="74902"/>
                </a:srgbClr>
              </a:solidFill>
              <a:ln w="571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>
                    <a:solidFill>
                      <a:schemeClr val="tx1"/>
                    </a:solidFill>
                    <a:latin typeface="Helvetica Neue" panose="02000503000000020004" pitchFamily="2" charset="0"/>
                    <a:ea typeface="Helvetica Neue" panose="02000503000000020004" pitchFamily="2" charset="0"/>
                    <a:cs typeface="Helvetica Neue" panose="02000503000000020004" pitchFamily="2" charset="0"/>
                  </a:rPr>
                  <a:t>SAMTOOLS SORT</a:t>
                </a:r>
              </a:p>
            </p:txBody>
          </p:sp>
          <p:sp>
            <p:nvSpPr>
              <p:cNvPr id="27" name="Rounded Rectangle 26">
                <a:extLst>
                  <a:ext uri="{FF2B5EF4-FFF2-40B4-BE49-F238E27FC236}">
                    <a16:creationId xmlns:a16="http://schemas.microsoft.com/office/drawing/2014/main" id="{DBB91D42-1FF4-AF19-8B70-13B9179053EE}"/>
                  </a:ext>
                </a:extLst>
              </p:cNvPr>
              <p:cNvSpPr/>
              <p:nvPr/>
            </p:nvSpPr>
            <p:spPr>
              <a:xfrm>
                <a:off x="21244058" y="5908012"/>
                <a:ext cx="1586004" cy="614000"/>
              </a:xfrm>
              <a:prstGeom prst="roundRect">
                <a:avLst/>
              </a:prstGeom>
              <a:solidFill>
                <a:srgbClr val="24B064">
                  <a:alpha val="74902"/>
                </a:srgbClr>
              </a:solidFill>
              <a:ln w="571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>
                    <a:solidFill>
                      <a:schemeClr val="tx1"/>
                    </a:solidFill>
                    <a:latin typeface="Helvetica Neue" panose="02000503000000020004" pitchFamily="2" charset="0"/>
                    <a:ea typeface="Helvetica Neue" panose="02000503000000020004" pitchFamily="2" charset="0"/>
                    <a:cs typeface="Helvetica Neue" panose="02000503000000020004" pitchFamily="2" charset="0"/>
                  </a:rPr>
                  <a:t>SAMTOOLS MERGE</a:t>
                </a:r>
              </a:p>
            </p:txBody>
          </p:sp>
          <p:sp>
            <p:nvSpPr>
              <p:cNvPr id="28" name="Rounded Rectangle 27">
                <a:extLst>
                  <a:ext uri="{FF2B5EF4-FFF2-40B4-BE49-F238E27FC236}">
                    <a16:creationId xmlns:a16="http://schemas.microsoft.com/office/drawing/2014/main" id="{FD7E8760-D20D-925C-E266-B643F29C8D1E}"/>
                  </a:ext>
                </a:extLst>
              </p:cNvPr>
              <p:cNvSpPr/>
              <p:nvPr/>
            </p:nvSpPr>
            <p:spPr>
              <a:xfrm>
                <a:off x="21244058" y="6835773"/>
                <a:ext cx="1586004" cy="614000"/>
              </a:xfrm>
              <a:prstGeom prst="roundRect">
                <a:avLst/>
              </a:prstGeom>
              <a:solidFill>
                <a:srgbClr val="24B064">
                  <a:alpha val="74902"/>
                </a:srgbClr>
              </a:solidFill>
              <a:ln w="571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>
                    <a:solidFill>
                      <a:schemeClr val="tx1"/>
                    </a:solidFill>
                    <a:latin typeface="Helvetica Neue" panose="02000503000000020004" pitchFamily="2" charset="0"/>
                    <a:ea typeface="Helvetica Neue" panose="02000503000000020004" pitchFamily="2" charset="0"/>
                    <a:cs typeface="Helvetica Neue" panose="02000503000000020004" pitchFamily="2" charset="0"/>
                  </a:rPr>
                  <a:t>SAMTOOLS COLLATE</a:t>
                </a:r>
              </a:p>
            </p:txBody>
          </p:sp>
          <p:sp>
            <p:nvSpPr>
              <p:cNvPr id="29" name="Rounded Rectangle 28">
                <a:extLst>
                  <a:ext uri="{FF2B5EF4-FFF2-40B4-BE49-F238E27FC236}">
                    <a16:creationId xmlns:a16="http://schemas.microsoft.com/office/drawing/2014/main" id="{FF4DB03B-5065-E0B4-EC83-200EBAC5F23D}"/>
                  </a:ext>
                </a:extLst>
              </p:cNvPr>
              <p:cNvSpPr/>
              <p:nvPr/>
            </p:nvSpPr>
            <p:spPr>
              <a:xfrm>
                <a:off x="18975332" y="6830822"/>
                <a:ext cx="1586004" cy="614000"/>
              </a:xfrm>
              <a:prstGeom prst="roundRect">
                <a:avLst/>
              </a:prstGeom>
              <a:solidFill>
                <a:srgbClr val="24B064">
                  <a:alpha val="74902"/>
                </a:srgbClr>
              </a:solidFill>
              <a:ln w="571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>
                    <a:solidFill>
                      <a:schemeClr val="tx1"/>
                    </a:solidFill>
                    <a:latin typeface="Helvetica Neue" panose="02000503000000020004" pitchFamily="2" charset="0"/>
                    <a:ea typeface="Helvetica Neue" panose="02000503000000020004" pitchFamily="2" charset="0"/>
                    <a:cs typeface="Helvetica Neue" panose="02000503000000020004" pitchFamily="2" charset="0"/>
                  </a:rPr>
                  <a:t>SAMTOOLS FIXMATE</a:t>
                </a:r>
              </a:p>
            </p:txBody>
          </p:sp>
          <p:sp>
            <p:nvSpPr>
              <p:cNvPr id="30" name="Rounded Rectangle 29">
                <a:extLst>
                  <a:ext uri="{FF2B5EF4-FFF2-40B4-BE49-F238E27FC236}">
                    <a16:creationId xmlns:a16="http://schemas.microsoft.com/office/drawing/2014/main" id="{2C07665A-17CE-6941-457F-BB6C0BF1900F}"/>
                  </a:ext>
                </a:extLst>
              </p:cNvPr>
              <p:cNvSpPr/>
              <p:nvPr/>
            </p:nvSpPr>
            <p:spPr>
              <a:xfrm>
                <a:off x="18975332" y="5908012"/>
                <a:ext cx="1586004" cy="614000"/>
              </a:xfrm>
              <a:prstGeom prst="roundRect">
                <a:avLst/>
              </a:prstGeom>
              <a:solidFill>
                <a:srgbClr val="24B064">
                  <a:alpha val="74902"/>
                </a:srgbClr>
              </a:solidFill>
              <a:ln w="571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>
                    <a:solidFill>
                      <a:schemeClr val="tx1"/>
                    </a:solidFill>
                    <a:latin typeface="Helvetica Neue" panose="02000503000000020004" pitchFamily="2" charset="0"/>
                    <a:ea typeface="Helvetica Neue" panose="02000503000000020004" pitchFamily="2" charset="0"/>
                    <a:cs typeface="Helvetica Neue" panose="02000503000000020004" pitchFamily="2" charset="0"/>
                  </a:rPr>
                  <a:t>SAMTOOLS SORT</a:t>
                </a:r>
              </a:p>
            </p:txBody>
          </p:sp>
          <p:sp>
            <p:nvSpPr>
              <p:cNvPr id="31" name="Rounded Rectangle 30">
                <a:extLst>
                  <a:ext uri="{FF2B5EF4-FFF2-40B4-BE49-F238E27FC236}">
                    <a16:creationId xmlns:a16="http://schemas.microsoft.com/office/drawing/2014/main" id="{7BB80D37-FCB6-E645-503D-186B21A3E668}"/>
                  </a:ext>
                </a:extLst>
              </p:cNvPr>
              <p:cNvSpPr/>
              <p:nvPr/>
            </p:nvSpPr>
            <p:spPr>
              <a:xfrm>
                <a:off x="18706244" y="5657497"/>
                <a:ext cx="4417256" cy="3302831"/>
              </a:xfrm>
              <a:prstGeom prst="roundRect">
                <a:avLst/>
              </a:prstGeom>
              <a:noFill/>
              <a:ln w="571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r>
                  <a:rPr lang="en-US" i="1" dirty="0" err="1">
                    <a:solidFill>
                      <a:schemeClr val="tx1"/>
                    </a:solidFill>
                    <a:latin typeface="Helvetica Neue" panose="02000503000000020004" pitchFamily="2" charset="0"/>
                    <a:ea typeface="Helvetica Neue" panose="02000503000000020004" pitchFamily="2" charset="0"/>
                    <a:cs typeface="Helvetica Neue" panose="02000503000000020004" pitchFamily="2" charset="0"/>
                  </a:rPr>
                  <a:t>markduplicate</a:t>
                </a:r>
                <a:endParaRPr lang="en-US" i="1" dirty="0">
                  <a:solidFill>
                    <a:schemeClr val="tx1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endParaRPr>
              </a:p>
            </p:txBody>
          </p:sp>
          <p:cxnSp>
            <p:nvCxnSpPr>
              <p:cNvPr id="32" name="Straight Connector 31">
                <a:extLst>
                  <a:ext uri="{FF2B5EF4-FFF2-40B4-BE49-F238E27FC236}">
                    <a16:creationId xmlns:a16="http://schemas.microsoft.com/office/drawing/2014/main" id="{750237D6-0139-69DF-443C-A5A2C23F3197}"/>
                  </a:ext>
                </a:extLst>
              </p:cNvPr>
              <p:cNvCxnSpPr>
                <a:cxnSpLocks/>
                <a:stCxn id="29" idx="2"/>
              </p:cNvCxnSpPr>
              <p:nvPr/>
            </p:nvCxnSpPr>
            <p:spPr>
              <a:xfrm>
                <a:off x="19768334" y="7444822"/>
                <a:ext cx="0" cy="288000"/>
              </a:xfrm>
              <a:prstGeom prst="line">
                <a:avLst/>
              </a:pr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>
                <a:extLst>
                  <a:ext uri="{FF2B5EF4-FFF2-40B4-BE49-F238E27FC236}">
                    <a16:creationId xmlns:a16="http://schemas.microsoft.com/office/drawing/2014/main" id="{F05986F8-C9B7-A692-8AA6-E80956285F4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9796910" y="7444822"/>
                <a:ext cx="0" cy="288000"/>
              </a:xfrm>
              <a:prstGeom prst="line">
                <a:avLst/>
              </a:prstGeom>
              <a:ln w="381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>
                <a:extLst>
                  <a:ext uri="{FF2B5EF4-FFF2-40B4-BE49-F238E27FC236}">
                    <a16:creationId xmlns:a16="http://schemas.microsoft.com/office/drawing/2014/main" id="{C6FC26F3-16BF-1929-9930-8B55490B1BB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032617" y="6522708"/>
                <a:ext cx="0" cy="288000"/>
              </a:xfrm>
              <a:prstGeom prst="line">
                <a:avLst/>
              </a:pr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>
                <a:extLst>
                  <a:ext uri="{FF2B5EF4-FFF2-40B4-BE49-F238E27FC236}">
                    <a16:creationId xmlns:a16="http://schemas.microsoft.com/office/drawing/2014/main" id="{96CA5AAE-DE8C-E192-CFB4-5D6773ED30A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2061193" y="6522708"/>
                <a:ext cx="0" cy="288000"/>
              </a:xfrm>
              <a:prstGeom prst="line">
                <a:avLst/>
              </a:prstGeom>
              <a:ln w="381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>
                <a:extLst>
                  <a:ext uri="{FF2B5EF4-FFF2-40B4-BE49-F238E27FC236}">
                    <a16:creationId xmlns:a16="http://schemas.microsoft.com/office/drawing/2014/main" id="{4E400159-1715-6D2F-61A3-13C5D238B6C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561336" y="6186436"/>
                <a:ext cx="682722" cy="0"/>
              </a:xfrm>
              <a:prstGeom prst="line">
                <a:avLst/>
              </a:pr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>
                <a:extLst>
                  <a:ext uri="{FF2B5EF4-FFF2-40B4-BE49-F238E27FC236}">
                    <a16:creationId xmlns:a16="http://schemas.microsoft.com/office/drawing/2014/main" id="{1E809160-7568-7952-2BC7-BE6C304876C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561336" y="6215012"/>
                <a:ext cx="682722" cy="0"/>
              </a:xfrm>
              <a:prstGeom prst="line">
                <a:avLst/>
              </a:prstGeom>
              <a:ln w="381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Straight Connector 37">
                <a:extLst>
                  <a:ext uri="{FF2B5EF4-FFF2-40B4-BE49-F238E27FC236}">
                    <a16:creationId xmlns:a16="http://schemas.microsoft.com/office/drawing/2014/main" id="{EFF3B597-E688-8C59-B192-9A9F661A75B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561336" y="7153223"/>
                <a:ext cx="682722" cy="0"/>
              </a:xfrm>
              <a:prstGeom prst="line">
                <a:avLst/>
              </a:pr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Straight Connector 38">
                <a:extLst>
                  <a:ext uri="{FF2B5EF4-FFF2-40B4-BE49-F238E27FC236}">
                    <a16:creationId xmlns:a16="http://schemas.microsoft.com/office/drawing/2014/main" id="{FA7F432D-40FB-38E9-3864-16BC8E836ED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561336" y="7181799"/>
                <a:ext cx="682722" cy="0"/>
              </a:xfrm>
              <a:prstGeom prst="line">
                <a:avLst/>
              </a:prstGeom>
              <a:ln w="381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>
                <a:extLst>
                  <a:ext uri="{FF2B5EF4-FFF2-40B4-BE49-F238E27FC236}">
                    <a16:creationId xmlns:a16="http://schemas.microsoft.com/office/drawing/2014/main" id="{640ECAE8-38E9-868B-3983-5AEEDC0D181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545812" y="8096198"/>
                <a:ext cx="682722" cy="0"/>
              </a:xfrm>
              <a:prstGeom prst="line">
                <a:avLst/>
              </a:prstGeom>
              <a:ln w="38100">
                <a:solidFill>
                  <a:srgbClr val="00206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>
                <a:extLst>
                  <a:ext uri="{FF2B5EF4-FFF2-40B4-BE49-F238E27FC236}">
                    <a16:creationId xmlns:a16="http://schemas.microsoft.com/office/drawing/2014/main" id="{1BEAE2BA-DDBB-F73D-D330-868F1FBA27C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20545812" y="8124774"/>
                <a:ext cx="682722" cy="0"/>
              </a:xfrm>
              <a:prstGeom prst="line">
                <a:avLst/>
              </a:prstGeom>
              <a:ln w="38100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Rounded Rectangle 43">
              <a:extLst>
                <a:ext uri="{FF2B5EF4-FFF2-40B4-BE49-F238E27FC236}">
                  <a16:creationId xmlns:a16="http://schemas.microsoft.com/office/drawing/2014/main" id="{B2702A7D-5BFA-4CD6-4489-B2C31194CCB7}"/>
                </a:ext>
              </a:extLst>
            </p:cNvPr>
            <p:cNvSpPr/>
            <p:nvPr/>
          </p:nvSpPr>
          <p:spPr>
            <a:xfrm>
              <a:off x="3567309" y="1998468"/>
              <a:ext cx="1586004" cy="614000"/>
            </a:xfrm>
            <a:prstGeom prst="roundRect">
              <a:avLst/>
            </a:prstGeom>
            <a:solidFill>
              <a:srgbClr val="24B064">
                <a:alpha val="74902"/>
              </a:srgbClr>
            </a:solidFill>
            <a:ln w="571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tx1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SAMTOOLS FASTQ</a:t>
              </a:r>
            </a:p>
          </p:txBody>
        </p:sp>
        <p:sp>
          <p:nvSpPr>
            <p:cNvPr id="45" name="Rounded Rectangle 44">
              <a:extLst>
                <a:ext uri="{FF2B5EF4-FFF2-40B4-BE49-F238E27FC236}">
                  <a16:creationId xmlns:a16="http://schemas.microsoft.com/office/drawing/2014/main" id="{01A39CDC-938C-5EA1-05D9-00F5B3958419}"/>
                </a:ext>
              </a:extLst>
            </p:cNvPr>
            <p:cNvSpPr/>
            <p:nvPr/>
          </p:nvSpPr>
          <p:spPr>
            <a:xfrm>
              <a:off x="6110032" y="1994219"/>
              <a:ext cx="1586004" cy="614000"/>
            </a:xfrm>
            <a:prstGeom prst="roundRect">
              <a:avLst/>
            </a:prstGeom>
            <a:solidFill>
              <a:srgbClr val="24B064">
                <a:alpha val="74902"/>
              </a:srgbClr>
            </a:solidFill>
            <a:ln w="571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tx1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BWAMEM2 MEM</a:t>
              </a:r>
            </a:p>
          </p:txBody>
        </p:sp>
        <p:sp>
          <p:nvSpPr>
            <p:cNvPr id="55" name="Rounded Rectangle 54">
              <a:extLst>
                <a:ext uri="{FF2B5EF4-FFF2-40B4-BE49-F238E27FC236}">
                  <a16:creationId xmlns:a16="http://schemas.microsoft.com/office/drawing/2014/main" id="{687C157E-EBD8-720A-FD02-55BF6AFF00EC}"/>
                </a:ext>
              </a:extLst>
            </p:cNvPr>
            <p:cNvSpPr/>
            <p:nvPr/>
          </p:nvSpPr>
          <p:spPr>
            <a:xfrm>
              <a:off x="3567309" y="6066507"/>
              <a:ext cx="1586004" cy="614000"/>
            </a:xfrm>
            <a:prstGeom prst="roundRect">
              <a:avLst/>
            </a:prstGeom>
            <a:solidFill>
              <a:srgbClr val="24B064">
                <a:alpha val="74902"/>
              </a:srgbClr>
            </a:solidFill>
            <a:ln w="571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tx1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MINIMAP2</a:t>
              </a:r>
            </a:p>
            <a:p>
              <a:pPr algn="ctr"/>
              <a:r>
                <a:rPr lang="en-US" b="1" dirty="0">
                  <a:solidFill>
                    <a:schemeClr val="tx1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ALIGN</a:t>
              </a:r>
            </a:p>
          </p:txBody>
        </p:sp>
        <p:sp>
          <p:nvSpPr>
            <p:cNvPr id="56" name="Rounded Rectangle 55">
              <a:extLst>
                <a:ext uri="{FF2B5EF4-FFF2-40B4-BE49-F238E27FC236}">
                  <a16:creationId xmlns:a16="http://schemas.microsoft.com/office/drawing/2014/main" id="{32F7947C-EB57-6461-7258-06A7C29F093E}"/>
                </a:ext>
              </a:extLst>
            </p:cNvPr>
            <p:cNvSpPr/>
            <p:nvPr/>
          </p:nvSpPr>
          <p:spPr>
            <a:xfrm>
              <a:off x="6110032" y="6066507"/>
              <a:ext cx="1586004" cy="614000"/>
            </a:xfrm>
            <a:prstGeom prst="roundRect">
              <a:avLst/>
            </a:prstGeom>
            <a:solidFill>
              <a:srgbClr val="24B064">
                <a:alpha val="74902"/>
              </a:srgbClr>
            </a:solidFill>
            <a:ln w="571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tx1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SAMTOOLS MERGE</a:t>
              </a:r>
            </a:p>
          </p:txBody>
        </p: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1EBFF744-FDD5-427D-CF74-43C64D1E40CA}"/>
                </a:ext>
              </a:extLst>
            </p:cNvPr>
            <p:cNvGrpSpPr/>
            <p:nvPr/>
          </p:nvGrpSpPr>
          <p:grpSpPr>
            <a:xfrm>
              <a:off x="3624459" y="8706168"/>
              <a:ext cx="4417256" cy="3953021"/>
              <a:chOff x="7606550" y="2423666"/>
              <a:chExt cx="4417256" cy="3953021"/>
            </a:xfrm>
          </p:grpSpPr>
          <p:sp>
            <p:nvSpPr>
              <p:cNvPr id="57" name="Rounded Rectangle 56">
                <a:extLst>
                  <a:ext uri="{FF2B5EF4-FFF2-40B4-BE49-F238E27FC236}">
                    <a16:creationId xmlns:a16="http://schemas.microsoft.com/office/drawing/2014/main" id="{71B4019A-B198-9B1A-FB7A-F9DA68919D63}"/>
                  </a:ext>
                </a:extLst>
              </p:cNvPr>
              <p:cNvSpPr/>
              <p:nvPr/>
            </p:nvSpPr>
            <p:spPr>
              <a:xfrm>
                <a:off x="10144364" y="5457465"/>
                <a:ext cx="1586004" cy="614000"/>
              </a:xfrm>
              <a:prstGeom prst="roundRect">
                <a:avLst/>
              </a:prstGeom>
              <a:solidFill>
                <a:srgbClr val="24B064">
                  <a:alpha val="74902"/>
                </a:srgbClr>
              </a:solidFill>
              <a:ln w="571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>
                    <a:solidFill>
                      <a:schemeClr val="tx1"/>
                    </a:solidFill>
                    <a:latin typeface="Helvetica Neue" panose="02000503000000020004" pitchFamily="2" charset="0"/>
                    <a:ea typeface="Helvetica Neue" panose="02000503000000020004" pitchFamily="2" charset="0"/>
                    <a:cs typeface="Helvetica Neue" panose="02000503000000020004" pitchFamily="2" charset="0"/>
                  </a:rPr>
                  <a:t>SAMTOOLS VIEW</a:t>
                </a:r>
              </a:p>
            </p:txBody>
          </p:sp>
          <p:sp>
            <p:nvSpPr>
              <p:cNvPr id="58" name="Rounded Rectangle 57">
                <a:extLst>
                  <a:ext uri="{FF2B5EF4-FFF2-40B4-BE49-F238E27FC236}">
                    <a16:creationId xmlns:a16="http://schemas.microsoft.com/office/drawing/2014/main" id="{E7D6C096-B2D2-DBFD-3524-382A18644E2D}"/>
                  </a:ext>
                </a:extLst>
              </p:cNvPr>
              <p:cNvSpPr/>
              <p:nvPr/>
            </p:nvSpPr>
            <p:spPr>
              <a:xfrm>
                <a:off x="7875638" y="4519802"/>
                <a:ext cx="1586004" cy="614000"/>
              </a:xfrm>
              <a:prstGeom prst="roundRect">
                <a:avLst/>
              </a:prstGeom>
              <a:solidFill>
                <a:srgbClr val="24B064">
                  <a:alpha val="74902"/>
                </a:srgbClr>
              </a:solidFill>
              <a:ln w="571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>
                    <a:solidFill>
                      <a:schemeClr val="tx1"/>
                    </a:solidFill>
                    <a:latin typeface="Helvetica Neue" panose="02000503000000020004" pitchFamily="2" charset="0"/>
                    <a:ea typeface="Helvetica Neue" panose="02000503000000020004" pitchFamily="2" charset="0"/>
                    <a:cs typeface="Helvetica Neue" panose="02000503000000020004" pitchFamily="2" charset="0"/>
                  </a:rPr>
                  <a:t>BLAST BLASTN</a:t>
                </a:r>
              </a:p>
            </p:txBody>
          </p:sp>
          <p:sp>
            <p:nvSpPr>
              <p:cNvPr id="59" name="Rounded Rectangle 58">
                <a:extLst>
                  <a:ext uri="{FF2B5EF4-FFF2-40B4-BE49-F238E27FC236}">
                    <a16:creationId xmlns:a16="http://schemas.microsoft.com/office/drawing/2014/main" id="{C815E222-D6AA-AE2E-0F46-6D0451C29F8A}"/>
                  </a:ext>
                </a:extLst>
              </p:cNvPr>
              <p:cNvSpPr/>
              <p:nvPr/>
            </p:nvSpPr>
            <p:spPr>
              <a:xfrm>
                <a:off x="10144364" y="2674182"/>
                <a:ext cx="1586004" cy="614000"/>
              </a:xfrm>
              <a:prstGeom prst="roundRect">
                <a:avLst/>
              </a:prstGeom>
              <a:solidFill>
                <a:srgbClr val="24B064">
                  <a:alpha val="74902"/>
                </a:srgbClr>
              </a:solidFill>
              <a:ln w="571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>
                    <a:solidFill>
                      <a:schemeClr val="tx1"/>
                    </a:solidFill>
                    <a:latin typeface="Helvetica Neue" panose="02000503000000020004" pitchFamily="2" charset="0"/>
                    <a:ea typeface="Helvetica Neue" panose="02000503000000020004" pitchFamily="2" charset="0"/>
                    <a:cs typeface="Helvetica Neue" panose="02000503000000020004" pitchFamily="2" charset="0"/>
                  </a:rPr>
                  <a:t>SAMTOOLS COLLATE</a:t>
                </a:r>
              </a:p>
            </p:txBody>
          </p:sp>
          <p:sp>
            <p:nvSpPr>
              <p:cNvPr id="60" name="Rounded Rectangle 59">
                <a:extLst>
                  <a:ext uri="{FF2B5EF4-FFF2-40B4-BE49-F238E27FC236}">
                    <a16:creationId xmlns:a16="http://schemas.microsoft.com/office/drawing/2014/main" id="{24D02F0A-A88F-2358-F98C-D9A92F9815E8}"/>
                  </a:ext>
                </a:extLst>
              </p:cNvPr>
              <p:cNvSpPr/>
              <p:nvPr/>
            </p:nvSpPr>
            <p:spPr>
              <a:xfrm>
                <a:off x="10144364" y="3601943"/>
                <a:ext cx="1586004" cy="614000"/>
              </a:xfrm>
              <a:prstGeom prst="roundRect">
                <a:avLst/>
              </a:prstGeom>
              <a:solidFill>
                <a:srgbClr val="24B064">
                  <a:alpha val="74902"/>
                </a:srgbClr>
              </a:solidFill>
              <a:ln w="571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>
                    <a:solidFill>
                      <a:schemeClr val="tx1"/>
                    </a:solidFill>
                    <a:latin typeface="Helvetica Neue" panose="02000503000000020004" pitchFamily="2" charset="0"/>
                    <a:ea typeface="Helvetica Neue" panose="02000503000000020004" pitchFamily="2" charset="0"/>
                    <a:cs typeface="Helvetica Neue" panose="02000503000000020004" pitchFamily="2" charset="0"/>
                  </a:rPr>
                  <a:t>SAMTOOLS FASTA</a:t>
                </a:r>
              </a:p>
            </p:txBody>
          </p:sp>
          <p:sp>
            <p:nvSpPr>
              <p:cNvPr id="61" name="Rounded Rectangle 60">
                <a:extLst>
                  <a:ext uri="{FF2B5EF4-FFF2-40B4-BE49-F238E27FC236}">
                    <a16:creationId xmlns:a16="http://schemas.microsoft.com/office/drawing/2014/main" id="{B86E8E76-23E8-2CC6-E526-35581F13C5F3}"/>
                  </a:ext>
                </a:extLst>
              </p:cNvPr>
              <p:cNvSpPr/>
              <p:nvPr/>
            </p:nvSpPr>
            <p:spPr>
              <a:xfrm>
                <a:off x="7875638" y="3596992"/>
                <a:ext cx="1586004" cy="614000"/>
              </a:xfrm>
              <a:prstGeom prst="roundRect">
                <a:avLst/>
              </a:prstGeom>
              <a:solidFill>
                <a:srgbClr val="24B064">
                  <a:alpha val="74902"/>
                </a:srgbClr>
              </a:solidFill>
              <a:ln w="571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>
                    <a:solidFill>
                      <a:schemeClr val="tx1"/>
                    </a:solidFill>
                    <a:latin typeface="Helvetica Neue" panose="02000503000000020004" pitchFamily="2" charset="0"/>
                    <a:ea typeface="Helvetica Neue" panose="02000503000000020004" pitchFamily="2" charset="0"/>
                    <a:cs typeface="Helvetica Neue" panose="02000503000000020004" pitchFamily="2" charset="0"/>
                  </a:rPr>
                  <a:t>GUNZIP</a:t>
                </a:r>
              </a:p>
            </p:txBody>
          </p:sp>
          <p:sp>
            <p:nvSpPr>
              <p:cNvPr id="62" name="Rounded Rectangle 61">
                <a:extLst>
                  <a:ext uri="{FF2B5EF4-FFF2-40B4-BE49-F238E27FC236}">
                    <a16:creationId xmlns:a16="http://schemas.microsoft.com/office/drawing/2014/main" id="{6AF5A652-BED7-909A-F240-EDFA0A7565E5}"/>
                  </a:ext>
                </a:extLst>
              </p:cNvPr>
              <p:cNvSpPr/>
              <p:nvPr/>
            </p:nvSpPr>
            <p:spPr>
              <a:xfrm>
                <a:off x="10144364" y="4529704"/>
                <a:ext cx="1586004" cy="614000"/>
              </a:xfrm>
              <a:prstGeom prst="roundRect">
                <a:avLst/>
              </a:prstGeom>
              <a:noFill/>
              <a:ln w="571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>
                    <a:solidFill>
                      <a:schemeClr val="tx1"/>
                    </a:solidFill>
                    <a:latin typeface="Helvetica Neue" panose="02000503000000020004" pitchFamily="2" charset="0"/>
                    <a:ea typeface="Helvetica Neue" panose="02000503000000020004" pitchFamily="2" charset="0"/>
                    <a:cs typeface="Helvetica Neue" panose="02000503000000020004" pitchFamily="2" charset="0"/>
                  </a:rPr>
                  <a:t>PACBIO FILTER</a:t>
                </a:r>
              </a:p>
            </p:txBody>
          </p:sp>
          <p:sp>
            <p:nvSpPr>
              <p:cNvPr id="63" name="Rounded Rectangle 62">
                <a:extLst>
                  <a:ext uri="{FF2B5EF4-FFF2-40B4-BE49-F238E27FC236}">
                    <a16:creationId xmlns:a16="http://schemas.microsoft.com/office/drawing/2014/main" id="{7D397E31-5744-D948-3F02-3B580DB37EDD}"/>
                  </a:ext>
                </a:extLst>
              </p:cNvPr>
              <p:cNvSpPr/>
              <p:nvPr/>
            </p:nvSpPr>
            <p:spPr>
              <a:xfrm>
                <a:off x="7875638" y="2674182"/>
                <a:ext cx="1586004" cy="614000"/>
              </a:xfrm>
              <a:prstGeom prst="roundRect">
                <a:avLst/>
              </a:prstGeom>
              <a:solidFill>
                <a:srgbClr val="24B064">
                  <a:alpha val="74902"/>
                </a:srgbClr>
              </a:solidFill>
              <a:ln w="571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b="1" dirty="0">
                    <a:solidFill>
                      <a:schemeClr val="tx1"/>
                    </a:solidFill>
                    <a:latin typeface="Helvetica Neue" panose="02000503000000020004" pitchFamily="2" charset="0"/>
                    <a:ea typeface="Helvetica Neue" panose="02000503000000020004" pitchFamily="2" charset="0"/>
                    <a:cs typeface="Helvetica Neue" panose="02000503000000020004" pitchFamily="2" charset="0"/>
                  </a:rPr>
                  <a:t>SAMTOOLS VIEW</a:t>
                </a:r>
              </a:p>
            </p:txBody>
          </p:sp>
          <p:sp>
            <p:nvSpPr>
              <p:cNvPr id="64" name="Rounded Rectangle 63">
                <a:extLst>
                  <a:ext uri="{FF2B5EF4-FFF2-40B4-BE49-F238E27FC236}">
                    <a16:creationId xmlns:a16="http://schemas.microsoft.com/office/drawing/2014/main" id="{ACCCC6DA-65CF-8D2F-891C-EE6B26A2F20A}"/>
                  </a:ext>
                </a:extLst>
              </p:cNvPr>
              <p:cNvSpPr/>
              <p:nvPr/>
            </p:nvSpPr>
            <p:spPr>
              <a:xfrm>
                <a:off x="7606550" y="2423666"/>
                <a:ext cx="4417256" cy="3953021"/>
              </a:xfrm>
              <a:prstGeom prst="roundRect">
                <a:avLst/>
              </a:prstGeom>
              <a:noFill/>
              <a:ln w="571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r>
                  <a:rPr lang="en-US" i="1" dirty="0">
                    <a:solidFill>
                      <a:schemeClr val="tx1"/>
                    </a:solidFill>
                    <a:latin typeface="Helvetica Neue" panose="02000503000000020004" pitchFamily="2" charset="0"/>
                    <a:ea typeface="Helvetica Neue" panose="02000503000000020004" pitchFamily="2" charset="0"/>
                    <a:cs typeface="Helvetica Neue" panose="02000503000000020004" pitchFamily="2" charset="0"/>
                  </a:rPr>
                  <a:t>filter</a:t>
                </a:r>
              </a:p>
              <a:p>
                <a:r>
                  <a:rPr lang="en-US" i="1" dirty="0" err="1">
                    <a:solidFill>
                      <a:schemeClr val="tx1"/>
                    </a:solidFill>
                    <a:latin typeface="Helvetica Neue" panose="02000503000000020004" pitchFamily="2" charset="0"/>
                    <a:ea typeface="Helvetica Neue" panose="02000503000000020004" pitchFamily="2" charset="0"/>
                    <a:cs typeface="Helvetica Neue" panose="02000503000000020004" pitchFamily="2" charset="0"/>
                  </a:rPr>
                  <a:t>pacbio</a:t>
                </a:r>
                <a:endParaRPr lang="en-US" i="1" dirty="0">
                  <a:solidFill>
                    <a:schemeClr val="tx1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endParaRPr>
              </a:p>
            </p:txBody>
          </p:sp>
          <p:cxnSp>
            <p:nvCxnSpPr>
              <p:cNvPr id="66" name="Straight Connector 65">
                <a:extLst>
                  <a:ext uri="{FF2B5EF4-FFF2-40B4-BE49-F238E27FC236}">
                    <a16:creationId xmlns:a16="http://schemas.microsoft.com/office/drawing/2014/main" id="{AB29164B-7062-CC1B-FF91-36AF03DC715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61642" y="3001807"/>
                <a:ext cx="682722" cy="0"/>
              </a:xfrm>
              <a:prstGeom prst="line">
                <a:avLst/>
              </a:prstGeom>
              <a:ln w="381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Straight Connector 66">
                <a:extLst>
                  <a:ext uri="{FF2B5EF4-FFF2-40B4-BE49-F238E27FC236}">
                    <a16:creationId xmlns:a16="http://schemas.microsoft.com/office/drawing/2014/main" id="{B1B1B8F0-182F-8E17-3971-61D84C510DB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61642" y="2960557"/>
                <a:ext cx="682722" cy="0"/>
              </a:xfrm>
              <a:prstGeom prst="line">
                <a:avLst/>
              </a:prstGeom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Straight Connector 67">
                <a:extLst>
                  <a:ext uri="{FF2B5EF4-FFF2-40B4-BE49-F238E27FC236}">
                    <a16:creationId xmlns:a16="http://schemas.microsoft.com/office/drawing/2014/main" id="{5DA82A81-AFC9-38C8-2831-5CFD901EDA3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61642" y="3937979"/>
                <a:ext cx="682722" cy="0"/>
              </a:xfrm>
              <a:prstGeom prst="line">
                <a:avLst/>
              </a:prstGeom>
              <a:ln w="381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Straight Connector 68">
                <a:extLst>
                  <a:ext uri="{FF2B5EF4-FFF2-40B4-BE49-F238E27FC236}">
                    <a16:creationId xmlns:a16="http://schemas.microsoft.com/office/drawing/2014/main" id="{A7B38F85-6191-5C7C-E796-98E8301E7C8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61642" y="3896729"/>
                <a:ext cx="682722" cy="0"/>
              </a:xfrm>
              <a:prstGeom prst="line">
                <a:avLst/>
              </a:prstGeom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Straight Connector 69">
                <a:extLst>
                  <a:ext uri="{FF2B5EF4-FFF2-40B4-BE49-F238E27FC236}">
                    <a16:creationId xmlns:a16="http://schemas.microsoft.com/office/drawing/2014/main" id="{BB4567A9-E14F-5767-AED7-FF7AB20955A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61642" y="4859254"/>
                <a:ext cx="682722" cy="0"/>
              </a:xfrm>
              <a:prstGeom prst="line">
                <a:avLst/>
              </a:prstGeom>
              <a:ln w="381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Straight Connector 70">
                <a:extLst>
                  <a:ext uri="{FF2B5EF4-FFF2-40B4-BE49-F238E27FC236}">
                    <a16:creationId xmlns:a16="http://schemas.microsoft.com/office/drawing/2014/main" id="{DEB11477-BD73-265A-A371-3802590A5C1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461642" y="4818004"/>
                <a:ext cx="682722" cy="0"/>
              </a:xfrm>
              <a:prstGeom prst="line">
                <a:avLst/>
              </a:prstGeom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Straight Connector 71">
                <a:extLst>
                  <a:ext uri="{FF2B5EF4-FFF2-40B4-BE49-F238E27FC236}">
                    <a16:creationId xmlns:a16="http://schemas.microsoft.com/office/drawing/2014/main" id="{F2E30DCD-93C4-4213-C6A8-E6CB87A0A58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937366" y="3288182"/>
                <a:ext cx="0" cy="309600"/>
              </a:xfrm>
              <a:prstGeom prst="line">
                <a:avLst/>
              </a:prstGeom>
              <a:ln w="381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Straight Connector 72">
                <a:extLst>
                  <a:ext uri="{FF2B5EF4-FFF2-40B4-BE49-F238E27FC236}">
                    <a16:creationId xmlns:a16="http://schemas.microsoft.com/office/drawing/2014/main" id="{0C50CBE3-C51B-FB4C-6CB1-76A6B16847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975615" y="3288182"/>
                <a:ext cx="0" cy="308810"/>
              </a:xfrm>
              <a:prstGeom prst="line">
                <a:avLst/>
              </a:prstGeom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Straight Connector 73">
                <a:extLst>
                  <a:ext uri="{FF2B5EF4-FFF2-40B4-BE49-F238E27FC236}">
                    <a16:creationId xmlns:a16="http://schemas.microsoft.com/office/drawing/2014/main" id="{E33FEDEC-8F9B-A897-EE46-280E873B3D4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672362" y="4210992"/>
                <a:ext cx="0" cy="309600"/>
              </a:xfrm>
              <a:prstGeom prst="line">
                <a:avLst/>
              </a:prstGeom>
              <a:ln w="381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Straight Connector 74">
                <a:extLst>
                  <a:ext uri="{FF2B5EF4-FFF2-40B4-BE49-F238E27FC236}">
                    <a16:creationId xmlns:a16="http://schemas.microsoft.com/office/drawing/2014/main" id="{6DB2D99D-0AF6-E090-1829-93E5BFB4E1F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710611" y="4210992"/>
                <a:ext cx="0" cy="308810"/>
              </a:xfrm>
              <a:prstGeom prst="line">
                <a:avLst/>
              </a:prstGeom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Straight Connector 75">
                <a:extLst>
                  <a:ext uri="{FF2B5EF4-FFF2-40B4-BE49-F238E27FC236}">
                    <a16:creationId xmlns:a16="http://schemas.microsoft.com/office/drawing/2014/main" id="{A68E188B-56A6-60E7-57F1-28869E61DE3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10936107" y="5140677"/>
                <a:ext cx="0" cy="309600"/>
              </a:xfrm>
              <a:prstGeom prst="line">
                <a:avLst/>
              </a:prstGeom>
              <a:ln w="38100">
                <a:solidFill>
                  <a:schemeClr val="accent2">
                    <a:lumMod val="5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Straight Connector 76">
                <a:extLst>
                  <a:ext uri="{FF2B5EF4-FFF2-40B4-BE49-F238E27FC236}">
                    <a16:creationId xmlns:a16="http://schemas.microsoft.com/office/drawing/2014/main" id="{84DBEE39-F88D-3B85-E0DF-45794F5D117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0974356" y="5140677"/>
                <a:ext cx="0" cy="308810"/>
              </a:xfrm>
              <a:prstGeom prst="line">
                <a:avLst/>
              </a:prstGeom>
              <a:ln w="38100">
                <a:solidFill>
                  <a:schemeClr val="accent4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9" name="Rounded Rectangle 78">
              <a:extLst>
                <a:ext uri="{FF2B5EF4-FFF2-40B4-BE49-F238E27FC236}">
                  <a16:creationId xmlns:a16="http://schemas.microsoft.com/office/drawing/2014/main" id="{46D5D4C6-FD38-D2C5-AAF1-49646863CF93}"/>
                </a:ext>
              </a:extLst>
            </p:cNvPr>
            <p:cNvSpPr/>
            <p:nvPr/>
          </p:nvSpPr>
          <p:spPr>
            <a:xfrm>
              <a:off x="8986454" y="10375678"/>
              <a:ext cx="1586004" cy="614000"/>
            </a:xfrm>
            <a:prstGeom prst="roundRect">
              <a:avLst/>
            </a:prstGeom>
            <a:solidFill>
              <a:srgbClr val="24B064">
                <a:alpha val="74902"/>
              </a:srgbClr>
            </a:solidFill>
            <a:ln w="571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tx1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MINIMAP2</a:t>
              </a:r>
            </a:p>
            <a:p>
              <a:pPr algn="ctr"/>
              <a:r>
                <a:rPr lang="en-US" b="1" dirty="0">
                  <a:solidFill>
                    <a:schemeClr val="tx1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ALIGN</a:t>
              </a:r>
            </a:p>
          </p:txBody>
        </p:sp>
        <p:sp>
          <p:nvSpPr>
            <p:cNvPr id="80" name="Rounded Rectangle 79">
              <a:extLst>
                <a:ext uri="{FF2B5EF4-FFF2-40B4-BE49-F238E27FC236}">
                  <a16:creationId xmlns:a16="http://schemas.microsoft.com/office/drawing/2014/main" id="{5C538DF7-0E41-5634-ACA3-8003880F0BE5}"/>
                </a:ext>
              </a:extLst>
            </p:cNvPr>
            <p:cNvSpPr/>
            <p:nvPr/>
          </p:nvSpPr>
          <p:spPr>
            <a:xfrm>
              <a:off x="11602922" y="10365746"/>
              <a:ext cx="1586004" cy="614000"/>
            </a:xfrm>
            <a:prstGeom prst="roundRect">
              <a:avLst/>
            </a:prstGeom>
            <a:solidFill>
              <a:srgbClr val="24B064">
                <a:alpha val="74902"/>
              </a:srgbClr>
            </a:solidFill>
            <a:ln w="571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tx1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SAMTOOLS MERGE</a:t>
              </a:r>
            </a:p>
          </p:txBody>
        </p: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97010434-FC2C-0148-2DAF-AE7EF8DF2EBA}"/>
                </a:ext>
              </a:extLst>
            </p:cNvPr>
            <p:cNvCxnSpPr>
              <a:stCxn id="7" idx="3"/>
              <a:endCxn id="44" idx="1"/>
            </p:cNvCxnSpPr>
            <p:nvPr/>
          </p:nvCxnSpPr>
          <p:spPr>
            <a:xfrm flipV="1">
              <a:off x="2610590" y="2305468"/>
              <a:ext cx="956719" cy="12410"/>
            </a:xfrm>
            <a:prstGeom prst="line">
              <a:avLst/>
            </a:prstGeom>
            <a:ln w="571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0053FFA0-121B-279A-F2CE-EEE92296D745}"/>
                </a:ext>
              </a:extLst>
            </p:cNvPr>
            <p:cNvCxnSpPr>
              <a:stCxn id="44" idx="3"/>
              <a:endCxn id="45" idx="1"/>
            </p:cNvCxnSpPr>
            <p:nvPr/>
          </p:nvCxnSpPr>
          <p:spPr>
            <a:xfrm flipV="1">
              <a:off x="5153313" y="2301219"/>
              <a:ext cx="956719" cy="4249"/>
            </a:xfrm>
            <a:prstGeom prst="line">
              <a:avLst/>
            </a:prstGeom>
            <a:ln w="571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Straight Connector 87">
              <a:extLst>
                <a:ext uri="{FF2B5EF4-FFF2-40B4-BE49-F238E27FC236}">
                  <a16:creationId xmlns:a16="http://schemas.microsoft.com/office/drawing/2014/main" id="{6E1D161C-D71B-2A9E-0A7A-ABFB992E4F44}"/>
                </a:ext>
              </a:extLst>
            </p:cNvPr>
            <p:cNvCxnSpPr>
              <a:stCxn id="45" idx="3"/>
              <a:endCxn id="31" idx="1"/>
            </p:cNvCxnSpPr>
            <p:nvPr/>
          </p:nvCxnSpPr>
          <p:spPr>
            <a:xfrm flipV="1">
              <a:off x="7696036" y="2284835"/>
              <a:ext cx="985294" cy="16384"/>
            </a:xfrm>
            <a:prstGeom prst="line">
              <a:avLst/>
            </a:prstGeom>
            <a:ln w="571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Straight Connector 92">
              <a:extLst>
                <a:ext uri="{FF2B5EF4-FFF2-40B4-BE49-F238E27FC236}">
                  <a16:creationId xmlns:a16="http://schemas.microsoft.com/office/drawing/2014/main" id="{79B54CE2-F266-FBA7-0C5F-3C0819A4287B}"/>
                </a:ext>
              </a:extLst>
            </p:cNvPr>
            <p:cNvCxnSpPr>
              <a:stCxn id="18" idx="3"/>
              <a:endCxn id="55" idx="1"/>
            </p:cNvCxnSpPr>
            <p:nvPr/>
          </p:nvCxnSpPr>
          <p:spPr>
            <a:xfrm flipV="1">
              <a:off x="2610590" y="6373507"/>
              <a:ext cx="956719" cy="3149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13FFE59A-8E93-32B1-3E46-1A88B139D62C}"/>
                </a:ext>
              </a:extLst>
            </p:cNvPr>
            <p:cNvCxnSpPr>
              <a:stCxn id="55" idx="3"/>
              <a:endCxn id="56" idx="1"/>
            </p:cNvCxnSpPr>
            <p:nvPr/>
          </p:nvCxnSpPr>
          <p:spPr>
            <a:xfrm>
              <a:off x="5153313" y="6373507"/>
              <a:ext cx="956719" cy="0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9" name="Group 118">
              <a:extLst>
                <a:ext uri="{FF2B5EF4-FFF2-40B4-BE49-F238E27FC236}">
                  <a16:creationId xmlns:a16="http://schemas.microsoft.com/office/drawing/2014/main" id="{AEDC308E-116C-9E9E-75C9-F536ABE53A57}"/>
                </a:ext>
              </a:extLst>
            </p:cNvPr>
            <p:cNvGrpSpPr/>
            <p:nvPr/>
          </p:nvGrpSpPr>
          <p:grpSpPr>
            <a:xfrm>
              <a:off x="12037966" y="4719794"/>
              <a:ext cx="4417256" cy="3302831"/>
              <a:chOff x="18267316" y="6034244"/>
              <a:chExt cx="4417256" cy="3302831"/>
            </a:xfrm>
          </p:grpSpPr>
          <p:grpSp>
            <p:nvGrpSpPr>
              <p:cNvPr id="46" name="Group 45">
                <a:extLst>
                  <a:ext uri="{FF2B5EF4-FFF2-40B4-BE49-F238E27FC236}">
                    <a16:creationId xmlns:a16="http://schemas.microsoft.com/office/drawing/2014/main" id="{ACF54E9E-305A-D110-8D81-56772220393D}"/>
                  </a:ext>
                </a:extLst>
              </p:cNvPr>
              <p:cNvGrpSpPr/>
              <p:nvPr/>
            </p:nvGrpSpPr>
            <p:grpSpPr>
              <a:xfrm>
                <a:off x="18619940" y="6475316"/>
                <a:ext cx="3712008" cy="2456000"/>
                <a:chOff x="385089" y="11960762"/>
                <a:chExt cx="3712008" cy="2456000"/>
              </a:xfrm>
            </p:grpSpPr>
            <p:sp>
              <p:nvSpPr>
                <p:cNvPr id="47" name="Rounded Rectangle 46">
                  <a:extLst>
                    <a:ext uri="{FF2B5EF4-FFF2-40B4-BE49-F238E27FC236}">
                      <a16:creationId xmlns:a16="http://schemas.microsoft.com/office/drawing/2014/main" id="{711B6AB1-AB83-1FEF-6361-28A122286A50}"/>
                    </a:ext>
                  </a:extLst>
                </p:cNvPr>
                <p:cNvSpPr/>
                <p:nvPr/>
              </p:nvSpPr>
              <p:spPr>
                <a:xfrm>
                  <a:off x="385089" y="12881762"/>
                  <a:ext cx="1586004" cy="614000"/>
                </a:xfrm>
                <a:prstGeom prst="roundRect">
                  <a:avLst/>
                </a:prstGeom>
                <a:solidFill>
                  <a:srgbClr val="24B064">
                    <a:alpha val="74902"/>
                  </a:srgbClr>
                </a:solidFill>
                <a:ln w="571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>
                      <a:solidFill>
                        <a:schemeClr val="tx1"/>
                      </a:solidFill>
                      <a:latin typeface="Helvetica Neue" panose="02000503000000020004" pitchFamily="2" charset="0"/>
                      <a:ea typeface="Helvetica Neue" panose="02000503000000020004" pitchFamily="2" charset="0"/>
                      <a:cs typeface="Helvetica Neue" panose="02000503000000020004" pitchFamily="2" charset="0"/>
                    </a:rPr>
                    <a:t>SAMTOOLS VIEW</a:t>
                  </a:r>
                </a:p>
              </p:txBody>
            </p:sp>
            <p:sp>
              <p:nvSpPr>
                <p:cNvPr id="48" name="Rounded Rectangle 47">
                  <a:extLst>
                    <a:ext uri="{FF2B5EF4-FFF2-40B4-BE49-F238E27FC236}">
                      <a16:creationId xmlns:a16="http://schemas.microsoft.com/office/drawing/2014/main" id="{07AB63A4-57DD-29AA-CBD5-F96A2DC17567}"/>
                    </a:ext>
                  </a:extLst>
                </p:cNvPr>
                <p:cNvSpPr/>
                <p:nvPr/>
              </p:nvSpPr>
              <p:spPr>
                <a:xfrm>
                  <a:off x="2511093" y="11960762"/>
                  <a:ext cx="1586004" cy="614000"/>
                </a:xfrm>
                <a:prstGeom prst="roundRect">
                  <a:avLst/>
                </a:prstGeom>
                <a:solidFill>
                  <a:srgbClr val="24B064">
                    <a:alpha val="74902"/>
                  </a:srgbClr>
                </a:solidFill>
                <a:ln w="571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>
                      <a:solidFill>
                        <a:schemeClr val="tx1"/>
                      </a:solidFill>
                      <a:latin typeface="Helvetica Neue" panose="02000503000000020004" pitchFamily="2" charset="0"/>
                      <a:ea typeface="Helvetica Neue" panose="02000503000000020004" pitchFamily="2" charset="0"/>
                      <a:cs typeface="Helvetica Neue" panose="02000503000000020004" pitchFamily="2" charset="0"/>
                    </a:rPr>
                    <a:t>SAMTOOLS STATS</a:t>
                  </a:r>
                </a:p>
              </p:txBody>
            </p:sp>
            <p:sp>
              <p:nvSpPr>
                <p:cNvPr id="49" name="Rounded Rectangle 48">
                  <a:extLst>
                    <a:ext uri="{FF2B5EF4-FFF2-40B4-BE49-F238E27FC236}">
                      <a16:creationId xmlns:a16="http://schemas.microsoft.com/office/drawing/2014/main" id="{2DAE9BCC-3FF7-DA22-0507-E9834770EAF9}"/>
                    </a:ext>
                  </a:extLst>
                </p:cNvPr>
                <p:cNvSpPr/>
                <p:nvPr/>
              </p:nvSpPr>
              <p:spPr>
                <a:xfrm>
                  <a:off x="2511093" y="12881762"/>
                  <a:ext cx="1586004" cy="614000"/>
                </a:xfrm>
                <a:prstGeom prst="roundRect">
                  <a:avLst/>
                </a:prstGeom>
                <a:solidFill>
                  <a:srgbClr val="24B064">
                    <a:alpha val="74902"/>
                  </a:srgbClr>
                </a:solidFill>
                <a:ln w="571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>
                      <a:solidFill>
                        <a:schemeClr val="tx1"/>
                      </a:solidFill>
                      <a:latin typeface="Helvetica Neue" panose="02000503000000020004" pitchFamily="2" charset="0"/>
                      <a:ea typeface="Helvetica Neue" panose="02000503000000020004" pitchFamily="2" charset="0"/>
                      <a:cs typeface="Helvetica Neue" panose="02000503000000020004" pitchFamily="2" charset="0"/>
                    </a:rPr>
                    <a:t>SAMTOOLS FLAGSTAT</a:t>
                  </a:r>
                </a:p>
              </p:txBody>
            </p:sp>
            <p:sp>
              <p:nvSpPr>
                <p:cNvPr id="50" name="Rounded Rectangle 49">
                  <a:extLst>
                    <a:ext uri="{FF2B5EF4-FFF2-40B4-BE49-F238E27FC236}">
                      <a16:creationId xmlns:a16="http://schemas.microsoft.com/office/drawing/2014/main" id="{114E3F5A-ECAF-2E9E-815F-3733DF013E15}"/>
                    </a:ext>
                  </a:extLst>
                </p:cNvPr>
                <p:cNvSpPr/>
                <p:nvPr/>
              </p:nvSpPr>
              <p:spPr>
                <a:xfrm>
                  <a:off x="2511093" y="13802762"/>
                  <a:ext cx="1586004" cy="614000"/>
                </a:xfrm>
                <a:prstGeom prst="roundRect">
                  <a:avLst/>
                </a:prstGeom>
                <a:solidFill>
                  <a:srgbClr val="24B064">
                    <a:alpha val="74902"/>
                  </a:srgbClr>
                </a:solidFill>
                <a:ln w="57150">
                  <a:solidFill>
                    <a:schemeClr val="bg2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b="1" dirty="0">
                      <a:solidFill>
                        <a:schemeClr val="tx1"/>
                      </a:solidFill>
                      <a:latin typeface="Helvetica Neue" panose="02000503000000020004" pitchFamily="2" charset="0"/>
                      <a:ea typeface="Helvetica Neue" panose="02000503000000020004" pitchFamily="2" charset="0"/>
                      <a:cs typeface="Helvetica Neue" panose="02000503000000020004" pitchFamily="2" charset="0"/>
                    </a:rPr>
                    <a:t>SAMTOOLS IDXSTATS</a:t>
                  </a:r>
                </a:p>
              </p:txBody>
            </p:sp>
            <p:cxnSp>
              <p:nvCxnSpPr>
                <p:cNvPr id="51" name="Straight Connector 50">
                  <a:extLst>
                    <a:ext uri="{FF2B5EF4-FFF2-40B4-BE49-F238E27FC236}">
                      <a16:creationId xmlns:a16="http://schemas.microsoft.com/office/drawing/2014/main" id="{77871EA3-4347-E903-F516-0792106DB8B3}"/>
                    </a:ext>
                  </a:extLst>
                </p:cNvPr>
                <p:cNvCxnSpPr>
                  <a:stCxn id="47" idx="3"/>
                </p:cNvCxnSpPr>
                <p:nvPr/>
              </p:nvCxnSpPr>
              <p:spPr>
                <a:xfrm>
                  <a:off x="1971093" y="13188762"/>
                  <a:ext cx="540000" cy="0"/>
                </a:xfrm>
                <a:prstGeom prst="line">
                  <a:avLst/>
                </a:prstGeom>
                <a:ln w="571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Elbow Connector 51">
                  <a:extLst>
                    <a:ext uri="{FF2B5EF4-FFF2-40B4-BE49-F238E27FC236}">
                      <a16:creationId xmlns:a16="http://schemas.microsoft.com/office/drawing/2014/main" id="{103071A3-1B00-D73F-5041-C5D9DB8EEEC0}"/>
                    </a:ext>
                  </a:extLst>
                </p:cNvPr>
                <p:cNvCxnSpPr>
                  <a:stCxn id="47" idx="0"/>
                  <a:endCxn id="48" idx="1"/>
                </p:cNvCxnSpPr>
                <p:nvPr/>
              </p:nvCxnSpPr>
              <p:spPr>
                <a:xfrm rot="5400000" flipH="1" flipV="1">
                  <a:off x="1537592" y="11908261"/>
                  <a:ext cx="614000" cy="1333002"/>
                </a:xfrm>
                <a:prstGeom prst="bentConnector2">
                  <a:avLst/>
                </a:prstGeom>
                <a:ln w="571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  <p:cxnSp>
              <p:nvCxnSpPr>
                <p:cNvPr id="53" name="Elbow Connector 52">
                  <a:extLst>
                    <a:ext uri="{FF2B5EF4-FFF2-40B4-BE49-F238E27FC236}">
                      <a16:creationId xmlns:a16="http://schemas.microsoft.com/office/drawing/2014/main" id="{FDBD73F2-FE6F-94E4-F65E-7238FFFA0DB7}"/>
                    </a:ext>
                  </a:extLst>
                </p:cNvPr>
                <p:cNvCxnSpPr>
                  <a:cxnSpLocks/>
                  <a:stCxn id="47" idx="2"/>
                  <a:endCxn id="50" idx="1"/>
                </p:cNvCxnSpPr>
                <p:nvPr/>
              </p:nvCxnSpPr>
              <p:spPr>
                <a:xfrm rot="16200000" flipH="1">
                  <a:off x="1537592" y="13136261"/>
                  <a:ext cx="614000" cy="1333002"/>
                </a:xfrm>
                <a:prstGeom prst="bentConnector2">
                  <a:avLst/>
                </a:prstGeom>
                <a:ln w="57150"/>
              </p:spPr>
              <p:style>
                <a:lnRef idx="1">
                  <a:schemeClr val="dk1"/>
                </a:lnRef>
                <a:fillRef idx="0">
                  <a:schemeClr val="dk1"/>
                </a:fillRef>
                <a:effectRef idx="0">
                  <a:schemeClr val="dk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99" name="Rounded Rectangle 98">
                <a:extLst>
                  <a:ext uri="{FF2B5EF4-FFF2-40B4-BE49-F238E27FC236}">
                    <a16:creationId xmlns:a16="http://schemas.microsoft.com/office/drawing/2014/main" id="{EB01ED2D-FE98-A95B-F63B-3A433A1A0BAE}"/>
                  </a:ext>
                </a:extLst>
              </p:cNvPr>
              <p:cNvSpPr/>
              <p:nvPr/>
            </p:nvSpPr>
            <p:spPr>
              <a:xfrm>
                <a:off x="18267316" y="6034244"/>
                <a:ext cx="4417256" cy="3302831"/>
              </a:xfrm>
              <a:prstGeom prst="roundRect">
                <a:avLst/>
              </a:prstGeom>
              <a:noFill/>
              <a:ln w="57150">
                <a:solidFill>
                  <a:schemeClr val="bg2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r>
                  <a:rPr lang="en-US" i="1" dirty="0">
                    <a:solidFill>
                      <a:schemeClr val="tx1"/>
                    </a:solidFill>
                    <a:latin typeface="Helvetica Neue" panose="02000503000000020004" pitchFamily="2" charset="0"/>
                    <a:ea typeface="Helvetica Neue" panose="02000503000000020004" pitchFamily="2" charset="0"/>
                    <a:cs typeface="Helvetica Neue" panose="02000503000000020004" pitchFamily="2" charset="0"/>
                  </a:rPr>
                  <a:t>convert stats</a:t>
                </a:r>
              </a:p>
            </p:txBody>
          </p:sp>
        </p:grpSp>
        <p:cxnSp>
          <p:nvCxnSpPr>
            <p:cNvPr id="103" name="Elbow Connector 102">
              <a:extLst>
                <a:ext uri="{FF2B5EF4-FFF2-40B4-BE49-F238E27FC236}">
                  <a16:creationId xmlns:a16="http://schemas.microsoft.com/office/drawing/2014/main" id="{DBD00C1E-C8F9-3F2E-50F5-223FD7E352DC}"/>
                </a:ext>
              </a:extLst>
            </p:cNvPr>
            <p:cNvCxnSpPr>
              <a:stCxn id="31" idx="3"/>
              <a:endCxn id="99" idx="0"/>
            </p:cNvCxnSpPr>
            <p:nvPr/>
          </p:nvCxnSpPr>
          <p:spPr>
            <a:xfrm>
              <a:off x="13098586" y="2284835"/>
              <a:ext cx="1148008" cy="2434959"/>
            </a:xfrm>
            <a:prstGeom prst="bentConnector2">
              <a:avLst/>
            </a:prstGeom>
            <a:ln w="57150"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0BE9D017-F2DF-FFBF-AC2E-BFA02AFD1740}"/>
                </a:ext>
              </a:extLst>
            </p:cNvPr>
            <p:cNvCxnSpPr>
              <a:stCxn id="56" idx="3"/>
              <a:endCxn id="99" idx="1"/>
            </p:cNvCxnSpPr>
            <p:nvPr/>
          </p:nvCxnSpPr>
          <p:spPr>
            <a:xfrm flipV="1">
              <a:off x="7696036" y="6371210"/>
              <a:ext cx="4341930" cy="2297"/>
            </a:xfrm>
            <a:prstGeom prst="line">
              <a:avLst/>
            </a:prstGeom>
            <a:ln w="571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Straight Connector 109">
              <a:extLst>
                <a:ext uri="{FF2B5EF4-FFF2-40B4-BE49-F238E27FC236}">
                  <a16:creationId xmlns:a16="http://schemas.microsoft.com/office/drawing/2014/main" id="{C68F9677-D937-1FC6-D36C-FBC16620DA62}"/>
                </a:ext>
              </a:extLst>
            </p:cNvPr>
            <p:cNvCxnSpPr>
              <a:cxnSpLocks/>
              <a:stCxn id="13" idx="3"/>
              <a:endCxn id="64" idx="1"/>
            </p:cNvCxnSpPr>
            <p:nvPr/>
          </p:nvCxnSpPr>
          <p:spPr>
            <a:xfrm flipV="1">
              <a:off x="2610589" y="10682679"/>
              <a:ext cx="1013870" cy="1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44CDC09C-C9B9-FD0C-D4EF-8886BF8C8C07}"/>
                </a:ext>
              </a:extLst>
            </p:cNvPr>
            <p:cNvCxnSpPr>
              <a:stCxn id="64" idx="3"/>
              <a:endCxn id="79" idx="1"/>
            </p:cNvCxnSpPr>
            <p:nvPr/>
          </p:nvCxnSpPr>
          <p:spPr>
            <a:xfrm flipV="1">
              <a:off x="8041715" y="10682678"/>
              <a:ext cx="944739" cy="1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Straight Connector 115">
              <a:extLst>
                <a:ext uri="{FF2B5EF4-FFF2-40B4-BE49-F238E27FC236}">
                  <a16:creationId xmlns:a16="http://schemas.microsoft.com/office/drawing/2014/main" id="{915593F3-035B-FF40-202F-A31FA4203DCE}"/>
                </a:ext>
              </a:extLst>
            </p:cNvPr>
            <p:cNvCxnSpPr>
              <a:stCxn id="79" idx="3"/>
              <a:endCxn id="80" idx="1"/>
            </p:cNvCxnSpPr>
            <p:nvPr/>
          </p:nvCxnSpPr>
          <p:spPr>
            <a:xfrm flipV="1">
              <a:off x="10572458" y="10672746"/>
              <a:ext cx="1030464" cy="9932"/>
            </a:xfrm>
            <a:prstGeom prst="line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Elbow Connector 117">
              <a:extLst>
                <a:ext uri="{FF2B5EF4-FFF2-40B4-BE49-F238E27FC236}">
                  <a16:creationId xmlns:a16="http://schemas.microsoft.com/office/drawing/2014/main" id="{34DA3FA1-4B7F-DD20-DCDD-8AEDE6608A7E}"/>
                </a:ext>
              </a:extLst>
            </p:cNvPr>
            <p:cNvCxnSpPr>
              <a:stCxn id="80" idx="3"/>
              <a:endCxn id="99" idx="2"/>
            </p:cNvCxnSpPr>
            <p:nvPr/>
          </p:nvCxnSpPr>
          <p:spPr>
            <a:xfrm flipV="1">
              <a:off x="13188926" y="8022625"/>
              <a:ext cx="1057668" cy="2650121"/>
            </a:xfrm>
            <a:prstGeom prst="bentConnector2">
              <a:avLst/>
            </a:prstGeom>
            <a:ln w="57150">
              <a:solidFill>
                <a:schemeClr val="accent2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6782355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254</TotalTime>
  <Words>61</Words>
  <Application>Microsoft Macintosh PowerPoint</Application>
  <PresentationFormat>Custom</PresentationFormat>
  <Paragraphs>35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Helvetica Neue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Priyanka Surana</dc:creator>
  <cp:lastModifiedBy>Priyanka Surana</cp:lastModifiedBy>
  <cp:revision>1</cp:revision>
  <dcterms:created xsi:type="dcterms:W3CDTF">2023-11-28T18:18:56Z</dcterms:created>
  <dcterms:modified xsi:type="dcterms:W3CDTF">2023-11-28T22:33:36Z</dcterms:modified>
</cp:coreProperties>
</file>