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694" r:id="rId5"/>
    <p:sldMasterId id="2147483698" r:id="rId6"/>
    <p:sldMasterId id="2147483704" r:id="rId7"/>
    <p:sldMasterId id="2147483717" r:id="rId8"/>
    <p:sldMasterId id="2147483728" r:id="rId9"/>
    <p:sldMasterId id="2147483737" r:id="rId10"/>
  </p:sldMasterIdLst>
  <p:notesMasterIdLst>
    <p:notesMasterId r:id="rId19"/>
  </p:notesMasterIdLst>
  <p:handoutMasterIdLst>
    <p:handoutMasterId r:id="rId20"/>
  </p:handoutMasterIdLst>
  <p:sldIdLst>
    <p:sldId id="269" r:id="rId11"/>
    <p:sldId id="268" r:id="rId12"/>
    <p:sldId id="270" r:id="rId13"/>
    <p:sldId id="271" r:id="rId14"/>
    <p:sldId id="272" r:id="rId15"/>
    <p:sldId id="274" r:id="rId16"/>
    <p:sldId id="275" r:id="rId17"/>
    <p:sldId id="276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A"/>
    <a:srgbClr val="001D41"/>
    <a:srgbClr val="DCEEFA"/>
    <a:srgbClr val="00336D"/>
    <a:srgbClr val="DCE7F0"/>
    <a:srgbClr val="001E41"/>
    <a:srgbClr val="C9E1EF"/>
    <a:srgbClr val="CDDDEB"/>
    <a:srgbClr val="1D8DB0"/>
    <a:srgbClr val="2F4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2DE63D5-997A-4646-A377-4702673A728D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2DE63D5-997A-4646-A377-4702673A728D}" styleName="Stijl, licht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99" autoAdjust="0"/>
    <p:restoredTop sz="86431" autoAdjust="0"/>
  </p:normalViewPr>
  <p:slideViewPr>
    <p:cSldViewPr snapToGrid="0" snapToObjects="1">
      <p:cViewPr varScale="1">
        <p:scale>
          <a:sx n="79" d="100"/>
          <a:sy n="79" d="100"/>
        </p:scale>
        <p:origin x="240" y="5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8" d="100"/>
          <a:sy n="158" d="100"/>
        </p:scale>
        <p:origin x="42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>
              <a:latin typeface="Arial" panose="020B0604020202020204" pitchFamily="34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91CCF-F6FD-734B-854A-5BC033593B1E}" type="datetimeFigureOut">
              <a:rPr lang="nl-NL" smtClean="0">
                <a:latin typeface="Arial" panose="020B0604020202020204" pitchFamily="34" charset="0"/>
              </a:rPr>
              <a:t>07-05-2026</a:t>
            </a:fld>
            <a:endParaRPr lang="nl-NL" dirty="0">
              <a:latin typeface="Arial" panose="020B0604020202020204" pitchFamily="34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>
              <a:latin typeface="Arial" panose="020B0604020202020204" pitchFamily="34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A6D4-CD3D-5148-8B70-A84796F20135}" type="slidenum">
              <a:rPr lang="nl-NL" smtClean="0">
                <a:latin typeface="Arial" panose="020B0604020202020204" pitchFamily="34" charset="0"/>
              </a:rPr>
              <a:t>‹#›</a:t>
            </a:fld>
            <a:endParaRPr lang="nl-N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1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3C66214-DB21-4647-B5DA-0D17CA592867}" type="datetimeFigureOut">
              <a:rPr lang="nl-NL" smtClean="0"/>
              <a:pPr/>
              <a:t>07-05-2026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8954E32A-327F-AF4B-8E1F-209FBF93D26D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404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10" name="Rechthoek 9"/>
          <p:cNvSpPr/>
          <p:nvPr userDrawn="1"/>
        </p:nvSpPr>
        <p:spPr>
          <a:xfrm>
            <a:off x="0" y="648000"/>
            <a:ext cx="12193200" cy="6210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5999" y="1080000"/>
            <a:ext cx="6096524" cy="4024798"/>
          </a:xfrm>
        </p:spPr>
        <p:txBody>
          <a:bodyPr anchor="ctr" anchorCtr="0">
            <a:normAutofit/>
          </a:bodyPr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75999" y="5392801"/>
            <a:ext cx="6096524" cy="730188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48525" y="1654175"/>
            <a:ext cx="4368673" cy="44688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8617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pos="4203">
          <p15:clr>
            <a:srgbClr val="FBAE40"/>
          </p15:clr>
        </p15:guide>
        <p15:guide id="3" orient="horz" pos="39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/>
        </p:nvSpPr>
        <p:spPr>
          <a:xfrm>
            <a:off x="0" y="647998"/>
            <a:ext cx="12193200" cy="6210002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1350253"/>
            <a:ext cx="4648209" cy="5507747"/>
          </a:xfrm>
          <a:prstGeom prst="rect">
            <a:avLst/>
          </a:prstGeom>
        </p:spPr>
      </p:pic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576003" y="4359604"/>
            <a:ext cx="8333999" cy="1655999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000" y="1800000"/>
            <a:ext cx="8334000" cy="2386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320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00407A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322770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415A-EEF6-439C-A913-189A8C067023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706911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biblioth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A drawing of a building&#10;&#10;Description automatically generated">
            <a:extLst>
              <a:ext uri="{FF2B5EF4-FFF2-40B4-BE49-F238E27FC236}">
                <a16:creationId xmlns:a16="http://schemas.microsoft.com/office/drawing/2014/main" id="{71282CEB-63B9-C66F-24DE-B785C19BE1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10466" t="2695" r="31053" b="12482"/>
          <a:stretch/>
        </p:blipFill>
        <p:spPr>
          <a:xfrm>
            <a:off x="8530200" y="686074"/>
            <a:ext cx="3661800" cy="5313049"/>
          </a:xfrm>
          <a:prstGeom prst="rect">
            <a:avLst/>
          </a:prstGeom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9415A-EEF6-439C-A913-189A8C067023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pic>
        <p:nvPicPr>
          <p:cNvPr id="7" name="Picture 10" descr="A close-up of a black text&#10;&#10;Description automatically generated">
            <a:extLst>
              <a:ext uri="{FF2B5EF4-FFF2-40B4-BE49-F238E27FC236}">
                <a16:creationId xmlns:a16="http://schemas.microsoft.com/office/drawing/2014/main" id="{73EC7DC6-5FAB-3CBF-C3E8-029B8F76BC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26800" y="5884190"/>
            <a:ext cx="1074058" cy="253171"/>
          </a:xfrm>
          <a:prstGeom prst="rect">
            <a:avLst/>
          </a:prstGeom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974A103D-BD85-DCA0-756A-D4CFBA2E7B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1692" y="5884190"/>
            <a:ext cx="2220209" cy="229867"/>
          </a:xfrm>
          <a:prstGeom prst="rect">
            <a:avLst/>
          </a:prstGeom>
        </p:spPr>
      </p:pic>
      <p:sp>
        <p:nvSpPr>
          <p:cNvPr id="3" name="Rectangle 8">
            <a:extLst>
              <a:ext uri="{FF2B5EF4-FFF2-40B4-BE49-F238E27FC236}">
                <a16:creationId xmlns:a16="http://schemas.microsoft.com/office/drawing/2014/main" id="{8115ECFC-F3AA-AA57-9DAB-738D72906CCD}"/>
              </a:ext>
            </a:extLst>
          </p:cNvPr>
          <p:cNvSpPr/>
          <p:nvPr userDrawn="1"/>
        </p:nvSpPr>
        <p:spPr>
          <a:xfrm>
            <a:off x="0" y="0"/>
            <a:ext cx="12192000" cy="6210000"/>
          </a:xfrm>
          <a:prstGeom prst="rect">
            <a:avLst/>
          </a:prstGeom>
          <a:solidFill>
            <a:srgbClr val="DCE7F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7954197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9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6003" y="4359600"/>
            <a:ext cx="7954197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674723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wit bibliothe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76003" y="1800000"/>
            <a:ext cx="790703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00407A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6003" y="4359600"/>
            <a:ext cx="790703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pic>
        <p:nvPicPr>
          <p:cNvPr id="3" name="Picture 6" descr="A drawing of a building&#10;&#10;Description automatically generated">
            <a:extLst>
              <a:ext uri="{FF2B5EF4-FFF2-40B4-BE49-F238E27FC236}">
                <a16:creationId xmlns:a16="http://schemas.microsoft.com/office/drawing/2014/main" id="{3861BF08-FC44-2D95-6A84-A8003AFC73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0466" t="2695" r="31053" b="12482"/>
          <a:stretch/>
        </p:blipFill>
        <p:spPr>
          <a:xfrm>
            <a:off x="8483042" y="336875"/>
            <a:ext cx="3661800" cy="5313049"/>
          </a:xfrm>
          <a:prstGeom prst="rect">
            <a:avLst/>
          </a:prstGeom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B44EFDB2-4CBE-C2B4-C621-C9A4734A9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9557656" y="5616893"/>
            <a:ext cx="2220209" cy="229867"/>
          </a:xfrm>
          <a:prstGeom prst="rect">
            <a:avLst/>
          </a:prstGeom>
        </p:spPr>
      </p:pic>
      <p:pic>
        <p:nvPicPr>
          <p:cNvPr id="12" name="Picture 10" descr="A close-up of a black text&#10;&#10;Description automatically generated">
            <a:extLst>
              <a:ext uri="{FF2B5EF4-FFF2-40B4-BE49-F238E27FC236}">
                <a16:creationId xmlns:a16="http://schemas.microsoft.com/office/drawing/2014/main" id="{01AF303C-A864-3054-CA66-90F9FB9F6A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0090768" y="5816516"/>
            <a:ext cx="1074058" cy="25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24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wit Arenbe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00407A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Tekststijl van het model bewerken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134D362-2F6D-6178-2021-56CB77A43E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5056" t="22889" r="1850" b="21912"/>
          <a:stretch/>
        </p:blipFill>
        <p:spPr>
          <a:xfrm>
            <a:off x="7964195" y="3487824"/>
            <a:ext cx="4229428" cy="2507795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07EA9907-0C52-2D4E-AF9B-33CF3471D2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/>
          <a:stretch/>
        </p:blipFill>
        <p:spPr>
          <a:xfrm>
            <a:off x="8341886" y="5905274"/>
            <a:ext cx="2025927" cy="229867"/>
          </a:xfrm>
          <a:prstGeom prst="rect">
            <a:avLst/>
          </a:prstGeom>
        </p:spPr>
      </p:pic>
      <p:pic>
        <p:nvPicPr>
          <p:cNvPr id="8" name="Picture 11" descr="A close-up of a black text&#10;&#10;Description automatically generated">
            <a:extLst>
              <a:ext uri="{FF2B5EF4-FFF2-40B4-BE49-F238E27FC236}">
                <a16:creationId xmlns:a16="http://schemas.microsoft.com/office/drawing/2014/main" id="{00439146-C72A-057D-B9B6-AE107DEFEC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10677243" y="5876654"/>
            <a:ext cx="1074058" cy="25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995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038396F-7730-F377-DDEA-86BFFDCB2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6897" y="394913"/>
            <a:ext cx="2604923" cy="970940"/>
          </a:xfrm>
          <a:solidFill>
            <a:schemeClr val="bg2"/>
          </a:solidFill>
          <a:effectLst/>
        </p:spPr>
        <p:txBody>
          <a:bodyPr anchor="ctr" anchorCtr="0">
            <a:noAutofit/>
          </a:bodyPr>
          <a:lstStyle>
            <a:lvl1pPr marL="0" indent="0" algn="ctr">
              <a:buNone/>
              <a:defRPr kumimoji="0" lang="nl-NL" sz="1600" b="0" i="0" u="none" strike="noStrike" kern="1200" cap="none" spc="0" normalizeH="0" baseline="0" dirty="0" smtClean="0">
                <a:ln>
                  <a:noFill/>
                </a:ln>
                <a:solidFill>
                  <a:srgbClr val="00407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1pPr>
            <a:lvl2pPr>
              <a:defRPr kumimoji="0" lang="nl-NL" sz="1600" b="0" i="0" u="none" strike="noStrike" kern="1200" cap="none" spc="0" normalizeH="0" baseline="0" dirty="0" smtClean="0">
                <a:ln>
                  <a:noFill/>
                </a:ln>
                <a:solidFill>
                  <a:srgbClr val="00407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2pPr>
            <a:lvl3pPr>
              <a:defRPr kumimoji="0" lang="nl-NL" sz="1600" b="0" i="0" u="none" strike="noStrike" kern="1200" cap="none" spc="0" normalizeH="0" baseline="0" dirty="0" smtClean="0">
                <a:ln>
                  <a:noFill/>
                </a:ln>
                <a:solidFill>
                  <a:srgbClr val="00407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3pPr>
            <a:lvl4pPr>
              <a:defRPr kumimoji="0" lang="nl-NL" sz="1600" b="0" i="0" u="none" strike="noStrike" kern="1200" cap="none" spc="0" normalizeH="0" baseline="0" dirty="0" smtClean="0">
                <a:ln>
                  <a:noFill/>
                </a:ln>
                <a:solidFill>
                  <a:srgbClr val="00407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4pPr>
            <a:lvl5pPr>
              <a:defRPr kumimoji="0" lang="nl-BE" sz="1600" b="0" i="0" u="none" strike="noStrike" kern="1200" cap="none" spc="0" normalizeH="0" baseline="0" dirty="0">
                <a:ln>
                  <a:noFill/>
                </a:ln>
                <a:solidFill>
                  <a:srgbClr val="00407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Omschrijving/label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04501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A57DD69C-BAF3-C65D-9D16-22DCC5E34E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8154" y="-9000"/>
            <a:ext cx="5990400" cy="6228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EA3A7081-D270-4FBF-AE40-A52D674243CC}" type="datetime1">
              <a:rPr lang="nl-BE" smtClean="0"/>
              <a:pPr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CF179DAE-D0A6-40C3-B8BC-6A97C268D03A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D9B89F6-B4F7-1517-6FAA-2A2481A1AFBD}"/>
              </a:ext>
            </a:extLst>
          </p:cNvPr>
          <p:cNvSpPr/>
          <p:nvPr userDrawn="1"/>
        </p:nvSpPr>
        <p:spPr>
          <a:xfrm>
            <a:off x="5982246" y="0"/>
            <a:ext cx="6209754" cy="6210000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+mn-lt"/>
            </a:endParaRPr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C55BAA85-84AD-4F9E-4DA6-CFF0CFA9C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84750" y="368484"/>
            <a:ext cx="2212976" cy="649288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lang="nl-BE" sz="24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40" name="Tijdelijke aanduiding voor tekst 39">
            <a:extLst>
              <a:ext uri="{FF2B5EF4-FFF2-40B4-BE49-F238E27FC236}">
                <a16:creationId xmlns:a16="http://schemas.microsoft.com/office/drawing/2014/main" id="{29A13512-79A4-5248-891B-B10ABD1A9E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6538" y="904875"/>
            <a:ext cx="1636712" cy="325438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nl-BE" sz="1400" kern="1200" dirty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kuleuven.be</a:t>
            </a:r>
            <a:endParaRPr lang="nl-BE" dirty="0"/>
          </a:p>
        </p:txBody>
      </p:sp>
      <p:sp>
        <p:nvSpPr>
          <p:cNvPr id="42" name="Tijdelijke aanduiding voor tekst 11">
            <a:extLst>
              <a:ext uri="{FF2B5EF4-FFF2-40B4-BE49-F238E27FC236}">
                <a16:creationId xmlns:a16="http://schemas.microsoft.com/office/drawing/2014/main" id="{AEC015BA-C15D-CC30-A75F-32CD0BA32F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2863" y="1195388"/>
            <a:ext cx="5397500" cy="3970337"/>
          </a:xfrm>
        </p:spPr>
        <p:txBody>
          <a:bodyPr/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858121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6D3E1E7-DFBD-ED24-6E17-90C4E35C38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2863" y="1195388"/>
            <a:ext cx="5397500" cy="3970337"/>
          </a:xfrm>
        </p:spPr>
        <p:txBody>
          <a:bodyPr/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71B45E8B-6BCA-0837-AB2C-A930C4283E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8154" y="-9000"/>
            <a:ext cx="5990400" cy="622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21" name="Tijdelijke aanduiding voor tekst 34">
            <a:extLst>
              <a:ext uri="{FF2B5EF4-FFF2-40B4-BE49-F238E27FC236}">
                <a16:creationId xmlns:a16="http://schemas.microsoft.com/office/drawing/2014/main" id="{FE30643F-AADB-2C48-D924-4FF439F3B4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84750" y="368484"/>
            <a:ext cx="2212976" cy="649288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lang="nl-BE" sz="24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22" name="Tijdelijke aanduiding voor tekst 39">
            <a:extLst>
              <a:ext uri="{FF2B5EF4-FFF2-40B4-BE49-F238E27FC236}">
                <a16:creationId xmlns:a16="http://schemas.microsoft.com/office/drawing/2014/main" id="{B56291B4-D799-C019-89E2-5364EF0D9A4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6538" y="904875"/>
            <a:ext cx="1636712" cy="325438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nl-BE" sz="1400" kern="1200" dirty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kuleuven.be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47183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30ED4B2F-11B0-F08D-AD34-D709E74D9C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6263" y="1195388"/>
            <a:ext cx="5414962" cy="399732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EA3A7081-D270-4FBF-AE40-A52D674243CC}" type="datetime1">
              <a:rPr lang="nl-BE" smtClean="0"/>
              <a:pPr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CF179DAE-D0A6-40C3-B8BC-6A97C268D03A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ijdelijke aanduiding voor tekst 11">
            <a:extLst>
              <a:ext uri="{FF2B5EF4-FFF2-40B4-BE49-F238E27FC236}">
                <a16:creationId xmlns:a16="http://schemas.microsoft.com/office/drawing/2014/main" id="{92FE46E0-DD6D-DC74-431A-1FC9731A90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2863" y="1195388"/>
            <a:ext cx="5397500" cy="3970337"/>
          </a:xfrm>
        </p:spPr>
        <p:txBody>
          <a:bodyPr/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</a:p>
        </p:txBody>
      </p:sp>
      <p:sp>
        <p:nvSpPr>
          <p:cNvPr id="17" name="Tijdelijke aanduiding voor tekst 20">
            <a:extLst>
              <a:ext uri="{FF2B5EF4-FFF2-40B4-BE49-F238E27FC236}">
                <a16:creationId xmlns:a16="http://schemas.microsoft.com/office/drawing/2014/main" id="{8B552D0D-A77B-EF30-373A-27F5A5463F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" y="1502333"/>
            <a:ext cx="2747660" cy="647700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</p:spPr>
        <p:txBody>
          <a:bodyPr anchor="ctr" anchorCtr="0">
            <a:noAutofit/>
          </a:bodyPr>
          <a:lstStyle>
            <a:lvl1pPr marL="0" indent="0" algn="ctr">
              <a:buNone/>
              <a:defRPr lang="nl-NL" sz="24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2pPr>
            <a:lvl3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3pPr>
            <a:lvl4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4pPr>
            <a:lvl5pPr>
              <a:defRPr lang="nl-BE" sz="2400" b="1" kern="1200" dirty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18" name="Tijdelijke aanduiding voor tekst 22">
            <a:extLst>
              <a:ext uri="{FF2B5EF4-FFF2-40B4-BE49-F238E27FC236}">
                <a16:creationId xmlns:a16="http://schemas.microsoft.com/office/drawing/2014/main" id="{CC387D5B-3956-D4DE-7C41-0CB7B3FB32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2057" y="2049776"/>
            <a:ext cx="1636713" cy="327025"/>
          </a:xfr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400" kern="1200" dirty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datum/subtitel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1831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DF125-8D2F-407C-A946-0B214A077F46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2180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9BDA5D7-8AE6-4FF4-21FA-F2FCB75741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6263" y="1195388"/>
            <a:ext cx="5414962" cy="400685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195EAF72-02A5-43CD-EE4D-B7383384A5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3787" y="4191414"/>
            <a:ext cx="1689100" cy="1011238"/>
          </a:xfrm>
          <a:solidFill>
            <a:srgbClr val="DCE7F0"/>
          </a:solidFill>
        </p:spPr>
        <p:txBody>
          <a:bodyPr anchor="ctr" anchorCtr="0"/>
          <a:lstStyle>
            <a:lvl1pPr marL="0" indent="0" algn="ctr">
              <a:buNone/>
              <a:defRPr lang="nl-NL" sz="1400" b="0" i="0" kern="1200" dirty="0" smtClean="0">
                <a:solidFill>
                  <a:srgbClr val="00407A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nl-NL" dirty="0"/>
              <a:t>Extra info over de afbeelding</a:t>
            </a:r>
          </a:p>
        </p:txBody>
      </p:sp>
      <p:sp>
        <p:nvSpPr>
          <p:cNvPr id="15" name="Tijdelijke aanduiding voor tekst 11">
            <a:extLst>
              <a:ext uri="{FF2B5EF4-FFF2-40B4-BE49-F238E27FC236}">
                <a16:creationId xmlns:a16="http://schemas.microsoft.com/office/drawing/2014/main" id="{F3D9B074-9007-FF1D-85C8-10991B3525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2863" y="1195388"/>
            <a:ext cx="5397500" cy="3970337"/>
          </a:xfrm>
        </p:spPr>
        <p:txBody>
          <a:bodyPr/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2060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1415423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56075A17-D746-304E-920F-9C5C80F5F0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54563" y="663191"/>
            <a:ext cx="2214563" cy="647700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</p:spPr>
        <p:txBody>
          <a:bodyPr anchor="ctr" anchorCtr="0">
            <a:noAutofit/>
          </a:bodyPr>
          <a:lstStyle>
            <a:lvl1pPr marL="0" indent="0" algn="ctr">
              <a:buNone/>
              <a:defRPr lang="nl-NL" sz="24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2pPr>
            <a:lvl3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3pPr>
            <a:lvl4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4pPr>
            <a:lvl5pPr>
              <a:defRPr lang="nl-BE" sz="2400" b="1" kern="1200" dirty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BDE97780-7BB1-2C7F-CDA7-AE774C9580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4863" y="2051050"/>
            <a:ext cx="6473825" cy="2828925"/>
          </a:xfrm>
        </p:spPr>
        <p:txBody>
          <a:bodyPr/>
          <a:lstStyle>
            <a:lvl1pPr marL="0" indent="0">
              <a:buNone/>
              <a:defRPr>
                <a:solidFill>
                  <a:srgbClr val="00407A"/>
                </a:solidFill>
              </a:defRPr>
            </a:lvl1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DB93C381-8E75-F41E-78EB-6C6E0578F4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99339" y="2051049"/>
            <a:ext cx="4173114" cy="2828925"/>
          </a:xfrm>
          <a:effectLst>
            <a:innerShdw dist="63500" dir="13500000">
              <a:schemeClr val="tx2"/>
            </a:innerShdw>
          </a:effectLst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EAF0E97-030B-3FBA-03CC-F90B001F61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815" y="1211304"/>
            <a:ext cx="1636713" cy="327025"/>
          </a:xfr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lang="nl-NL" sz="1400" kern="1200" dirty="0" smtClean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400" kern="1200" dirty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kuleuven.be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51353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56075A17-D746-304E-920F-9C5C80F5F0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54563" y="663191"/>
            <a:ext cx="2214563" cy="647700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</p:spPr>
        <p:txBody>
          <a:bodyPr anchor="ctr" anchorCtr="0">
            <a:noAutofit/>
          </a:bodyPr>
          <a:lstStyle>
            <a:lvl1pPr marL="0" indent="0" algn="ctr">
              <a:buNone/>
              <a:defRPr lang="nl-NL" sz="24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2pPr>
            <a:lvl3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3pPr>
            <a:lvl4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4pPr>
            <a:lvl5pPr>
              <a:defRPr lang="nl-BE" sz="2400" b="1" kern="1200" dirty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BDE97780-7BB1-2C7F-CDA7-AE774C9580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97521" y="2031033"/>
            <a:ext cx="8596957" cy="2800006"/>
          </a:xfrm>
        </p:spPr>
        <p:txBody>
          <a:bodyPr>
            <a:normAutofit/>
          </a:bodyPr>
          <a:lstStyle>
            <a:lvl1pPr marL="0" indent="0">
              <a:buNone/>
              <a:defRPr lang="nl-BE" sz="1800" b="0" i="0" kern="1200" baseline="0" dirty="0">
                <a:solidFill>
                  <a:srgbClr val="00407A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EAF0E97-030B-3FBA-03CC-F90B001F61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815" y="1211304"/>
            <a:ext cx="1636713" cy="327025"/>
          </a:xfr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lang="nl-NL" sz="1400" kern="1200" dirty="0" smtClean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400" kern="1200" dirty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kuleuven.be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03842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12FA937D-911C-FC7E-43DF-7ABDB9C448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2463" y="623888"/>
            <a:ext cx="5443537" cy="5045075"/>
          </a:xfrm>
        </p:spPr>
        <p:txBody>
          <a:bodyPr/>
          <a:lstStyle/>
          <a:p>
            <a:endParaRPr lang="nl-BE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BDE97780-7BB1-2C7F-CDA7-AE774C9580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5565" y="623173"/>
            <a:ext cx="5115891" cy="4103996"/>
          </a:xfrm>
        </p:spPr>
        <p:txBody>
          <a:bodyPr>
            <a:normAutofit/>
          </a:bodyPr>
          <a:lstStyle>
            <a:lvl1pPr marL="0" indent="0">
              <a:buNone/>
              <a:defRPr lang="nl-BE" sz="1800" kern="1200" baseline="0" dirty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56075A17-D746-304E-920F-9C5C80F5F0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9909" y="5031176"/>
            <a:ext cx="2214563" cy="647700"/>
          </a:xfrm>
          <a:gradFill flip="none" rotWithShape="1">
            <a:gsLst>
              <a:gs pos="100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</p:spPr>
        <p:txBody>
          <a:bodyPr anchor="ctr" anchorCtr="0">
            <a:noAutofit/>
          </a:bodyPr>
          <a:lstStyle>
            <a:lvl1pPr marL="0" indent="0" algn="ctr">
              <a:buNone/>
              <a:defRPr lang="nl-NL" sz="24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2pPr>
            <a:lvl3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3pPr>
            <a:lvl4pPr>
              <a:defRPr lang="nl-NL" sz="2400" b="1" kern="1200" dirty="0" smtClean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4pPr>
            <a:lvl5pPr>
              <a:defRPr lang="nl-BE" sz="2400" b="1" kern="1200" dirty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Titel/event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EAF0E97-030B-3FBA-03CC-F90B001F61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44287" y="5579289"/>
            <a:ext cx="1636713" cy="327025"/>
          </a:xfr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lang="nl-NL" sz="1400" kern="1200" dirty="0" smtClean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400" kern="1200" dirty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kuleuven.be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853273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kke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3" name="Vrije vorm: vorm 2">
            <a:extLst>
              <a:ext uri="{FF2B5EF4-FFF2-40B4-BE49-F238E27FC236}">
                <a16:creationId xmlns:a16="http://schemas.microsoft.com/office/drawing/2014/main" id="{B7F06D1F-0D39-239D-3483-B84606A4DC0D}"/>
              </a:ext>
            </a:extLst>
          </p:cNvPr>
          <p:cNvSpPr/>
          <p:nvPr userDrawn="1"/>
        </p:nvSpPr>
        <p:spPr>
          <a:xfrm>
            <a:off x="652463" y="628650"/>
            <a:ext cx="5443537" cy="5040313"/>
          </a:xfrm>
          <a:custGeom>
            <a:avLst/>
            <a:gdLst>
              <a:gd name="connsiteX0" fmla="*/ 0 w 5443537"/>
              <a:gd name="connsiteY0" fmla="*/ 0 h 5040313"/>
              <a:gd name="connsiteX1" fmla="*/ 234212 w 5443537"/>
              <a:gd name="connsiteY1" fmla="*/ 0 h 5040313"/>
              <a:gd name="connsiteX2" fmla="*/ 446837 w 5443537"/>
              <a:gd name="connsiteY2" fmla="*/ 184457 h 5040313"/>
              <a:gd name="connsiteX3" fmla="*/ 659463 w 5443537"/>
              <a:gd name="connsiteY3" fmla="*/ 0 h 5040313"/>
              <a:gd name="connsiteX4" fmla="*/ 5443537 w 5443537"/>
              <a:gd name="connsiteY4" fmla="*/ 0 h 5040313"/>
              <a:gd name="connsiteX5" fmla="*/ 5443537 w 5443537"/>
              <a:gd name="connsiteY5" fmla="*/ 5040313 h 5040313"/>
              <a:gd name="connsiteX6" fmla="*/ 0 w 5443537"/>
              <a:gd name="connsiteY6" fmla="*/ 5040313 h 504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3537" h="5040313">
                <a:moveTo>
                  <a:pt x="0" y="0"/>
                </a:moveTo>
                <a:lnTo>
                  <a:pt x="234212" y="0"/>
                </a:lnTo>
                <a:lnTo>
                  <a:pt x="446837" y="184457"/>
                </a:lnTo>
                <a:lnTo>
                  <a:pt x="659463" y="0"/>
                </a:lnTo>
                <a:lnTo>
                  <a:pt x="5443537" y="0"/>
                </a:lnTo>
                <a:lnTo>
                  <a:pt x="5443537" y="5040313"/>
                </a:lnTo>
                <a:lnTo>
                  <a:pt x="0" y="5040313"/>
                </a:lnTo>
                <a:close/>
              </a:path>
            </a:pathLst>
          </a:custGeom>
          <a:solidFill>
            <a:srgbClr val="004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BE"/>
          </a:p>
        </p:txBody>
      </p:sp>
      <p:sp>
        <p:nvSpPr>
          <p:cNvPr id="7" name="Tijdelijke aanduiding voor tekst 18">
            <a:extLst>
              <a:ext uri="{FF2B5EF4-FFF2-40B4-BE49-F238E27FC236}">
                <a16:creationId xmlns:a16="http://schemas.microsoft.com/office/drawing/2014/main" id="{57DE459F-DB67-A48C-91BD-F29346CEF3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300" y="1189037"/>
            <a:ext cx="4602292" cy="4103996"/>
          </a:xfrm>
        </p:spPr>
        <p:txBody>
          <a:bodyPr>
            <a:normAutofit/>
          </a:bodyPr>
          <a:lstStyle>
            <a:lvl1pPr marL="0" indent="0">
              <a:buNone/>
              <a:defRPr lang="nl-BE" sz="18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10" name="Tijdelijke aanduiding voor afbeelding 12">
            <a:extLst>
              <a:ext uri="{FF2B5EF4-FFF2-40B4-BE49-F238E27FC236}">
                <a16:creationId xmlns:a16="http://schemas.microsoft.com/office/drawing/2014/main" id="{06473D14-6E1B-522A-B037-6DDFEEB78F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28650"/>
            <a:ext cx="5443537" cy="5040313"/>
          </a:xfrm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319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kke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98829B7C-AD65-1236-8AEB-7988D576F3A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2463" y="628650"/>
            <a:ext cx="5443537" cy="5040313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292500F2-7310-0EAF-95F9-89BA78D98B59}"/>
              </a:ext>
            </a:extLst>
          </p:cNvPr>
          <p:cNvSpPr/>
          <p:nvPr userDrawn="1"/>
        </p:nvSpPr>
        <p:spPr>
          <a:xfrm>
            <a:off x="6096000" y="628650"/>
            <a:ext cx="5443537" cy="5040313"/>
          </a:xfrm>
          <a:custGeom>
            <a:avLst/>
            <a:gdLst>
              <a:gd name="connsiteX0" fmla="*/ 0 w 5443537"/>
              <a:gd name="connsiteY0" fmla="*/ 0 h 5040313"/>
              <a:gd name="connsiteX1" fmla="*/ 234212 w 5443537"/>
              <a:gd name="connsiteY1" fmla="*/ 0 h 5040313"/>
              <a:gd name="connsiteX2" fmla="*/ 446837 w 5443537"/>
              <a:gd name="connsiteY2" fmla="*/ 184457 h 5040313"/>
              <a:gd name="connsiteX3" fmla="*/ 659463 w 5443537"/>
              <a:gd name="connsiteY3" fmla="*/ 0 h 5040313"/>
              <a:gd name="connsiteX4" fmla="*/ 5443537 w 5443537"/>
              <a:gd name="connsiteY4" fmla="*/ 0 h 5040313"/>
              <a:gd name="connsiteX5" fmla="*/ 5443537 w 5443537"/>
              <a:gd name="connsiteY5" fmla="*/ 5040313 h 5040313"/>
              <a:gd name="connsiteX6" fmla="*/ 0 w 5443537"/>
              <a:gd name="connsiteY6" fmla="*/ 5040313 h 504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3537" h="5040313">
                <a:moveTo>
                  <a:pt x="0" y="0"/>
                </a:moveTo>
                <a:lnTo>
                  <a:pt x="234212" y="0"/>
                </a:lnTo>
                <a:lnTo>
                  <a:pt x="446837" y="184457"/>
                </a:lnTo>
                <a:lnTo>
                  <a:pt x="659463" y="0"/>
                </a:lnTo>
                <a:lnTo>
                  <a:pt x="5443537" y="0"/>
                </a:lnTo>
                <a:lnTo>
                  <a:pt x="5443537" y="5040313"/>
                </a:lnTo>
                <a:lnTo>
                  <a:pt x="0" y="5040313"/>
                </a:lnTo>
                <a:close/>
              </a:path>
            </a:pathLst>
          </a:custGeom>
          <a:solidFill>
            <a:srgbClr val="004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BE"/>
          </a:p>
        </p:txBody>
      </p:sp>
      <p:sp>
        <p:nvSpPr>
          <p:cNvPr id="9" name="Tijdelijke aanduiding voor tekst 18">
            <a:extLst>
              <a:ext uri="{FF2B5EF4-FFF2-40B4-BE49-F238E27FC236}">
                <a16:creationId xmlns:a16="http://schemas.microsoft.com/office/drawing/2014/main" id="{25540B1A-3B58-D9F2-D50F-3F9142C81C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42837" y="1189037"/>
            <a:ext cx="4602292" cy="4103996"/>
          </a:xfrm>
        </p:spPr>
        <p:txBody>
          <a:bodyPr>
            <a:normAutofit/>
          </a:bodyPr>
          <a:lstStyle>
            <a:lvl1pPr marL="0" indent="0">
              <a:buNone/>
              <a:defRPr lang="nl-BE" sz="18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92076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afbeelding 13">
            <a:extLst>
              <a:ext uri="{FF2B5EF4-FFF2-40B4-BE49-F238E27FC236}">
                <a16:creationId xmlns:a16="http://schemas.microsoft.com/office/drawing/2014/main" id="{901B403D-3024-7B9C-C94A-7FAFD3E400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33600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4B7C567C-2DB8-BA92-076A-9990FA58A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50102" y="864495"/>
            <a:ext cx="959655" cy="959655"/>
          </a:xfrm>
          <a:prstGeom prst="rect">
            <a:avLst/>
          </a:prstGeom>
        </p:spPr>
      </p:pic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0DFFA17A-1406-E7C7-698D-09A44BD6C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9638" y="1437642"/>
            <a:ext cx="3919538" cy="3970338"/>
          </a:xfrm>
        </p:spPr>
        <p:txBody>
          <a:bodyPr>
            <a:normAutofit/>
          </a:bodyPr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808452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afbeelding 13">
            <a:extLst>
              <a:ext uri="{FF2B5EF4-FFF2-40B4-BE49-F238E27FC236}">
                <a16:creationId xmlns:a16="http://schemas.microsoft.com/office/drawing/2014/main" id="{901B403D-3024-7B9C-C94A-7FAFD3E400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33600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4B7C567C-2DB8-BA92-076A-9990FA58A1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50102" y="864495"/>
            <a:ext cx="959655" cy="959655"/>
          </a:xfrm>
          <a:prstGeom prst="rect">
            <a:avLst/>
          </a:prstGeom>
        </p:spPr>
      </p:pic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0DFFA17A-1406-E7C7-698D-09A44BD6C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9638" y="1437642"/>
            <a:ext cx="3919538" cy="3970338"/>
          </a:xfrm>
        </p:spPr>
        <p:txBody>
          <a:bodyPr>
            <a:normAutofit/>
          </a:bodyPr>
          <a:lstStyle>
            <a:lvl1pPr marL="0" indent="0">
              <a:buNone/>
              <a:defRPr lang="nl-NL" sz="18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3pPr>
            <a:lvl4pPr marL="1371600" indent="0">
              <a:buNone/>
              <a:defRPr lang="nl-NL" sz="1800" b="0" i="0" kern="1200" dirty="0" smtClean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4pPr>
            <a:lvl5pPr marL="1828800" indent="0">
              <a:buNone/>
              <a:defRPr lang="nl-BE" sz="1800" b="0" i="0" kern="1200" dirty="0">
                <a:solidFill>
                  <a:srgbClr val="005E77"/>
                </a:solidFill>
                <a:effectLst/>
                <a:latin typeface="Helvetica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84EC4F9A-26D8-B0BC-32C5-B92507E653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656" y="4333461"/>
            <a:ext cx="1673225" cy="186848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lang="nl-NL" sz="1400" kern="1200" dirty="0" smtClean="0">
                <a:solidFill>
                  <a:srgbClr val="00407A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rgbClr val="005E77"/>
                </a:solidFill>
                <a:latin typeface="Helvetica" pitchFamily="2" charset="0"/>
                <a:ea typeface="+mn-ea"/>
                <a:cs typeface="+mn-cs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nl-NL" dirty="0"/>
              <a:t>Omschrijving van de afbeelding.</a:t>
            </a:r>
          </a:p>
        </p:txBody>
      </p:sp>
    </p:spTree>
    <p:extLst>
      <p:ext uri="{BB962C8B-B14F-4D97-AF65-F5344CB8AC3E}">
        <p14:creationId xmlns:p14="http://schemas.microsoft.com/office/powerpoint/2010/main" val="389844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24932D2-E201-B5AB-E2C3-F0EF59481B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7463" y="0"/>
            <a:ext cx="4373563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E5ED4EB-9C18-6E8E-1269-FC393383A410}"/>
              </a:ext>
            </a:extLst>
          </p:cNvPr>
          <p:cNvSpPr/>
          <p:nvPr userDrawn="1"/>
        </p:nvSpPr>
        <p:spPr>
          <a:xfrm>
            <a:off x="4372813" y="3813"/>
            <a:ext cx="7819187" cy="6206186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8" name="Picture 13" descr="Logo, icon&#10;&#10;Description automatically generated">
            <a:extLst>
              <a:ext uri="{FF2B5EF4-FFF2-40B4-BE49-F238E27FC236}">
                <a16:creationId xmlns:a16="http://schemas.microsoft.com/office/drawing/2014/main" id="{C1D1FC9E-A522-86C9-B031-5D09986B05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885542" y="714882"/>
            <a:ext cx="1107896" cy="1107896"/>
          </a:xfrm>
          <a:prstGeom prst="rect">
            <a:avLst/>
          </a:prstGeom>
        </p:spPr>
      </p:pic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7899" y="1363832"/>
            <a:ext cx="3019425" cy="3586162"/>
          </a:xfrm>
        </p:spPr>
        <p:txBody>
          <a:bodyPr>
            <a:noAutofit/>
          </a:bodyPr>
          <a:lstStyle>
            <a:lvl1pPr marL="0" indent="0">
              <a:buNone/>
              <a:defRPr lang="nl-NL" sz="2200" kern="1200" baseline="0" dirty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AF1ADCF9-052E-C3DE-7A7F-022FB2E1B0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98425" y="450850"/>
            <a:ext cx="4021138" cy="500063"/>
          </a:xfr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</p:spPr>
        <p:txBody>
          <a:bodyPr anchor="ctr" anchorCtr="0"/>
          <a:lstStyle>
            <a:lvl1pPr marL="0" indent="0" algn="ctr">
              <a:buNone/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1pPr>
            <a:lvl2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2pPr>
            <a:lvl3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3pPr>
            <a:lvl4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4pPr>
            <a:lvl5pPr>
              <a:defRPr kumimoji="0" lang="nl-BE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 van de slide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754" y="4949994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316170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24932D2-E201-B5AB-E2C3-F0EF59481B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7463" y="0"/>
            <a:ext cx="4373563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8" name="Picture 13" descr="Logo, icon&#10;&#10;Description automatically generated">
            <a:extLst>
              <a:ext uri="{FF2B5EF4-FFF2-40B4-BE49-F238E27FC236}">
                <a16:creationId xmlns:a16="http://schemas.microsoft.com/office/drawing/2014/main" id="{C1D1FC9E-A522-86C9-B031-5D09986B05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885542" y="714882"/>
            <a:ext cx="1107896" cy="1107896"/>
          </a:xfrm>
          <a:prstGeom prst="rect">
            <a:avLst/>
          </a:prstGeom>
        </p:spPr>
      </p:pic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7899" y="1363832"/>
            <a:ext cx="3019425" cy="3586162"/>
          </a:xfrm>
        </p:spPr>
        <p:txBody>
          <a:bodyPr>
            <a:noAutofit/>
          </a:bodyPr>
          <a:lstStyle>
            <a:lvl1pPr marL="0" indent="0">
              <a:buNone/>
              <a:defRPr lang="nl-NL" sz="2200" kern="1200" baseline="0" dirty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AF1ADCF9-052E-C3DE-7A7F-022FB2E1B0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98425" y="450850"/>
            <a:ext cx="4021138" cy="500063"/>
          </a:xfrm>
          <a:gradFill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</a:gradFill>
        </p:spPr>
        <p:txBody>
          <a:bodyPr anchor="ctr" anchorCtr="0"/>
          <a:lstStyle>
            <a:lvl1pPr marL="0" indent="0" algn="ctr">
              <a:buNone/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1pPr>
            <a:lvl2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2pPr>
            <a:lvl3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3pPr>
            <a:lvl4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4pPr>
            <a:lvl5pPr>
              <a:defRPr kumimoji="0" lang="nl-BE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 van de slide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754" y="4949994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2485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524" cy="2386800"/>
          </a:xfrm>
        </p:spPr>
        <p:txBody>
          <a:bodyPr anchor="b"/>
          <a:lstStyle>
            <a:lvl1pPr>
              <a:defRPr sz="4000" baseline="0">
                <a:solidFill>
                  <a:srgbClr val="00407A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6779-A426-4C6E-B33F-12BA9B572EC4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248262" y="3248513"/>
            <a:ext cx="4368673" cy="237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2148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43">
          <p15:clr>
            <a:srgbClr val="FBAE40"/>
          </p15:clr>
        </p15:guide>
        <p15:guide id="2" pos="420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24932D2-E201-B5AB-E2C3-F0EF59481B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7463" y="0"/>
            <a:ext cx="5143500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71A4374-CF54-379D-FD7F-64F907DD695F}"/>
              </a:ext>
            </a:extLst>
          </p:cNvPr>
          <p:cNvSpPr/>
          <p:nvPr userDrawn="1"/>
        </p:nvSpPr>
        <p:spPr>
          <a:xfrm>
            <a:off x="5143500" y="0"/>
            <a:ext cx="7048500" cy="6209999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8" name="Picture 13" descr="Logo, icon&#10;&#10;Description automatically generated">
            <a:extLst>
              <a:ext uri="{FF2B5EF4-FFF2-40B4-BE49-F238E27FC236}">
                <a16:creationId xmlns:a16="http://schemas.microsoft.com/office/drawing/2014/main" id="{C1D1FC9E-A522-86C9-B031-5D09986B05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885542" y="714882"/>
            <a:ext cx="1107896" cy="1107896"/>
          </a:xfrm>
          <a:prstGeom prst="rect">
            <a:avLst/>
          </a:prstGeom>
        </p:spPr>
      </p:pic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7899" y="1363832"/>
            <a:ext cx="3019425" cy="3586162"/>
          </a:xfrm>
        </p:spPr>
        <p:txBody>
          <a:bodyPr>
            <a:noAutofit/>
          </a:bodyPr>
          <a:lstStyle>
            <a:lvl1pPr marL="0" indent="0">
              <a:buNone/>
              <a:defRPr lang="nl-NL" sz="2200" kern="1200" baseline="0" dirty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754" y="4949994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  <p:sp>
        <p:nvSpPr>
          <p:cNvPr id="2" name="Tijdelijke aanduiding voor tekst 8">
            <a:extLst>
              <a:ext uri="{FF2B5EF4-FFF2-40B4-BE49-F238E27FC236}">
                <a16:creationId xmlns:a16="http://schemas.microsoft.com/office/drawing/2014/main" id="{04441B2E-0808-B5B4-D1DF-7CD5860F4E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037" y="4770343"/>
            <a:ext cx="2459028" cy="1090894"/>
          </a:xfrm>
          <a:solidFill>
            <a:srgbClr val="DCE7F0">
              <a:alpha val="85000"/>
            </a:srgbClr>
          </a:solidFill>
          <a:ln>
            <a:noFill/>
          </a:ln>
          <a:effectLst>
            <a:innerShdw dist="88900" dir="13500000">
              <a:schemeClr val="tx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nl-BE" sz="1600" dirty="0">
                <a:solidFill>
                  <a:srgbClr val="00407A"/>
                </a:solidFill>
                <a:latin typeface="Arial" panose="020B0604020202020204"/>
              </a:defRPr>
            </a:lvl1pPr>
          </a:lstStyle>
          <a:p>
            <a:pPr marL="0"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dirty="0"/>
              <a:t>Titel voor de slide,</a:t>
            </a:r>
            <a:br>
              <a:rPr lang="nl-NL" dirty="0"/>
            </a:br>
            <a:r>
              <a:rPr lang="nl-NL" dirty="0"/>
              <a:t>een label of side </a:t>
            </a:r>
            <a:r>
              <a:rPr lang="nl-NL" dirty="0" err="1"/>
              <a:t>note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77870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24932D2-E201-B5AB-E2C3-F0EF59481B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7463" y="0"/>
            <a:ext cx="5143500" cy="6210300"/>
          </a:xfrm>
        </p:spPr>
        <p:txBody>
          <a:bodyPr/>
          <a:lstStyle/>
          <a:p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8" name="Picture 13" descr="Logo, icon&#10;&#10;Description automatically generated">
            <a:extLst>
              <a:ext uri="{FF2B5EF4-FFF2-40B4-BE49-F238E27FC236}">
                <a16:creationId xmlns:a16="http://schemas.microsoft.com/office/drawing/2014/main" id="{C1D1FC9E-A522-86C9-B031-5D09986B05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885542" y="714882"/>
            <a:ext cx="1107896" cy="1107896"/>
          </a:xfrm>
          <a:prstGeom prst="rect">
            <a:avLst/>
          </a:prstGeom>
        </p:spPr>
      </p:pic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7899" y="1363832"/>
            <a:ext cx="3019425" cy="3586162"/>
          </a:xfrm>
        </p:spPr>
        <p:txBody>
          <a:bodyPr>
            <a:noAutofit/>
          </a:bodyPr>
          <a:lstStyle>
            <a:lvl1pPr marL="0" indent="0">
              <a:buNone/>
              <a:defRPr lang="nl-NL" sz="2200" kern="1200" baseline="0" dirty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754" y="4949994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  <p:sp>
        <p:nvSpPr>
          <p:cNvPr id="2" name="Tijdelijke aanduiding voor tekst 8">
            <a:extLst>
              <a:ext uri="{FF2B5EF4-FFF2-40B4-BE49-F238E27FC236}">
                <a16:creationId xmlns:a16="http://schemas.microsoft.com/office/drawing/2014/main" id="{04441B2E-0808-B5B4-D1DF-7CD5860F4E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037" y="4770343"/>
            <a:ext cx="2459028" cy="1090894"/>
          </a:xfrm>
          <a:solidFill>
            <a:srgbClr val="DCE7F0">
              <a:alpha val="85000"/>
            </a:srgbClr>
          </a:solidFill>
          <a:ln>
            <a:noFill/>
          </a:ln>
          <a:effectLst>
            <a:innerShdw dist="88900" dir="13500000">
              <a:srgbClr val="00407A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nl-BE" sz="1600" dirty="0">
                <a:solidFill>
                  <a:srgbClr val="00407A"/>
                </a:solidFill>
                <a:latin typeface="Arial" panose="020B0604020202020204"/>
              </a:defRPr>
            </a:lvl1pPr>
          </a:lstStyle>
          <a:p>
            <a:pPr marL="0"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dirty="0"/>
              <a:t>Titel voor de slide,</a:t>
            </a:r>
            <a:br>
              <a:rPr lang="nl-NL" dirty="0"/>
            </a:br>
            <a:r>
              <a:rPr lang="nl-NL" dirty="0"/>
              <a:t>een label of side </a:t>
            </a:r>
            <a:r>
              <a:rPr lang="nl-NL" dirty="0" err="1"/>
              <a:t>note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55245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F0DCC63F-B300-AB1B-4831-726729E6915C}"/>
              </a:ext>
            </a:extLst>
          </p:cNvPr>
          <p:cNvSpPr/>
          <p:nvPr userDrawn="1"/>
        </p:nvSpPr>
        <p:spPr>
          <a:xfrm>
            <a:off x="0" y="-104824"/>
            <a:ext cx="12192000" cy="6314823"/>
          </a:xfrm>
          <a:prstGeom prst="rect">
            <a:avLst/>
          </a:prstGeom>
          <a:solidFill>
            <a:srgbClr val="D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48368" y="2364877"/>
            <a:ext cx="4895264" cy="3586162"/>
          </a:xfrm>
        </p:spPr>
        <p:txBody>
          <a:bodyPr>
            <a:noAutofit/>
          </a:bodyPr>
          <a:lstStyle>
            <a:lvl1pPr marL="0" indent="0">
              <a:buNone/>
              <a:defRPr lang="nl-BE" sz="2400" kern="1200" baseline="0" dirty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48368" y="5156257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  <p:sp>
        <p:nvSpPr>
          <p:cNvPr id="3" name="Tijdelijke aanduiding voor tekst 18">
            <a:extLst>
              <a:ext uri="{FF2B5EF4-FFF2-40B4-BE49-F238E27FC236}">
                <a16:creationId xmlns:a16="http://schemas.microsoft.com/office/drawing/2014/main" id="{EC3FD50C-0E24-971E-C86D-5CE546E9B5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98425" y="450850"/>
            <a:ext cx="4021138" cy="500063"/>
          </a:xfrm>
          <a:gradFill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</a:gradFill>
        </p:spPr>
        <p:txBody>
          <a:bodyPr anchor="ctr" anchorCtr="0"/>
          <a:lstStyle>
            <a:lvl1pPr marL="0" indent="0" algn="ctr">
              <a:buNone/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1pPr>
            <a:lvl2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2pPr>
            <a:lvl3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3pPr>
            <a:lvl4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4pPr>
            <a:lvl5pPr>
              <a:defRPr kumimoji="0" lang="nl-BE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 van de slide</a:t>
            </a:r>
            <a:endParaRPr lang="nl-BE" dirty="0"/>
          </a:p>
        </p:txBody>
      </p:sp>
      <p:pic>
        <p:nvPicPr>
          <p:cNvPr id="10" name="Picture 13" descr="Logo, icon&#10;&#10;Description automatically generated">
            <a:extLst>
              <a:ext uri="{FF2B5EF4-FFF2-40B4-BE49-F238E27FC236}">
                <a16:creationId xmlns:a16="http://schemas.microsoft.com/office/drawing/2014/main" id="{292478E6-BEAA-CFBE-5587-928B9EB286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291802" y="1552920"/>
            <a:ext cx="1107896" cy="110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06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4DE2C381-C590-031B-FCD7-996DFDFADA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48368" y="2364877"/>
            <a:ext cx="4895264" cy="3586162"/>
          </a:xfrm>
        </p:spPr>
        <p:txBody>
          <a:bodyPr>
            <a:noAutofit/>
          </a:bodyPr>
          <a:lstStyle>
            <a:lvl1pPr marL="0" indent="0">
              <a:buNone/>
              <a:defRPr lang="nl-BE" sz="2400" kern="1200" baseline="0" dirty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  <a:lvl2pPr marL="4572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0">
              <a:buNone/>
              <a:defRPr lang="nl-NL" sz="2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0">
              <a:buNone/>
              <a:defRPr lang="nl-BE" sz="2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“Klik hier om een quote toe te voegen”</a:t>
            </a:r>
            <a:endParaRPr lang="nl-BE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B7E767E5-6A2B-0B6C-3509-30627B7F81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48368" y="5156257"/>
            <a:ext cx="3035283" cy="800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lang="nl-NL" sz="1400" kern="1200" dirty="0" smtClean="0">
                <a:solidFill>
                  <a:srgbClr val="00407A"/>
                </a:solidFill>
                <a:latin typeface="+mn-lt"/>
                <a:ea typeface="+mn-ea"/>
                <a:cs typeface="+mn-cs"/>
              </a:defRPr>
            </a:lvl1pPr>
            <a:lvl2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nl-NL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nl-BE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Voornaam Achternaam</a:t>
            </a:r>
          </a:p>
          <a:p>
            <a:pPr lvl="0"/>
            <a:r>
              <a:rPr lang="nl-NL" dirty="0"/>
              <a:t>Beroep of studierichting</a:t>
            </a:r>
            <a:endParaRPr lang="nl-BE" dirty="0"/>
          </a:p>
        </p:txBody>
      </p:sp>
      <p:sp>
        <p:nvSpPr>
          <p:cNvPr id="3" name="Tijdelijke aanduiding voor tekst 18">
            <a:extLst>
              <a:ext uri="{FF2B5EF4-FFF2-40B4-BE49-F238E27FC236}">
                <a16:creationId xmlns:a16="http://schemas.microsoft.com/office/drawing/2014/main" id="{EC3FD50C-0E24-971E-C86D-5CE546E9B5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98425" y="450850"/>
            <a:ext cx="4021138" cy="500063"/>
          </a:xfrm>
          <a:gradFill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</a:gradFill>
        </p:spPr>
        <p:txBody>
          <a:bodyPr anchor="ctr" anchorCtr="0"/>
          <a:lstStyle>
            <a:lvl1pPr marL="0" indent="0" algn="ctr">
              <a:buNone/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1pPr>
            <a:lvl2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2pPr>
            <a:lvl3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3pPr>
            <a:lvl4pPr>
              <a:defRPr kumimoji="0" lang="nl-NL" sz="1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4pPr>
            <a:lvl5pPr>
              <a:defRPr kumimoji="0" lang="nl-BE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Titel van de slide</a:t>
            </a:r>
            <a:endParaRPr lang="nl-BE" dirty="0"/>
          </a:p>
        </p:txBody>
      </p:sp>
      <p:pic>
        <p:nvPicPr>
          <p:cNvPr id="10" name="Picture 13" descr="Logo, icon&#10;&#10;Description automatically generated">
            <a:extLst>
              <a:ext uri="{FF2B5EF4-FFF2-40B4-BE49-F238E27FC236}">
                <a16:creationId xmlns:a16="http://schemas.microsoft.com/office/drawing/2014/main" id="{292478E6-BEAA-CFBE-5587-928B9EB286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291802" y="1552920"/>
            <a:ext cx="1107896" cy="110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145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rmen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A computer monitor with a black screen&#10;&#10;Description automatically generated">
            <a:extLst>
              <a:ext uri="{FF2B5EF4-FFF2-40B4-BE49-F238E27FC236}">
                <a16:creationId xmlns:a16="http://schemas.microsoft.com/office/drawing/2014/main" id="{603DF3CD-4D4C-62AD-BCDE-362875AA2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468" t="45674" r="7300" b="17873"/>
          <a:stretch/>
        </p:blipFill>
        <p:spPr>
          <a:xfrm>
            <a:off x="958970" y="1697476"/>
            <a:ext cx="4554514" cy="3463047"/>
          </a:xfrm>
          <a:prstGeom prst="rect">
            <a:avLst/>
          </a:prstGeom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1953CAD4-B0CF-09B1-EBC9-29DE3E25BC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2525" y="1914525"/>
            <a:ext cx="4088069" cy="2185988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2532DECC-AA55-D2D6-D633-25CD70AEB6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91063" y="1949932"/>
            <a:ext cx="5770562" cy="230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nl-NL" sz="16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>
              <a:defRPr lang="nl-BE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910584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rmen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A computer monitor with a black screen&#10;&#10;Description automatically generated">
            <a:extLst>
              <a:ext uri="{FF2B5EF4-FFF2-40B4-BE49-F238E27FC236}">
                <a16:creationId xmlns:a16="http://schemas.microsoft.com/office/drawing/2014/main" id="{603DF3CD-4D4C-62AD-BCDE-362875AA2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468" t="45674" r="7300" b="17873"/>
          <a:stretch/>
        </p:blipFill>
        <p:spPr>
          <a:xfrm>
            <a:off x="958970" y="1697476"/>
            <a:ext cx="4554514" cy="3463047"/>
          </a:xfrm>
          <a:prstGeom prst="rect">
            <a:avLst/>
          </a:prstGeom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1953CAD4-B0CF-09B1-EBC9-29DE3E25BC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89038" y="1914525"/>
            <a:ext cx="4051556" cy="2152650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2532DECC-AA55-D2D6-D633-25CD70AEB6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91063" y="1949932"/>
            <a:ext cx="5770562" cy="230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nl-NL" sz="16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>
              <a:defRPr lang="nl-BE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546986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rmen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2">
            <a:extLst>
              <a:ext uri="{FF2B5EF4-FFF2-40B4-BE49-F238E27FC236}">
                <a16:creationId xmlns:a16="http://schemas.microsoft.com/office/drawing/2014/main" id="{A8EBFD36-36A4-A29C-92AF-DA1BEAB9087D}"/>
              </a:ext>
            </a:extLst>
          </p:cNvPr>
          <p:cNvSpPr>
            <a:spLocks/>
          </p:cNvSpPr>
          <p:nvPr userDrawn="1"/>
        </p:nvSpPr>
        <p:spPr>
          <a:xfrm>
            <a:off x="0" y="-666569"/>
            <a:ext cx="12192000" cy="4348264"/>
          </a:xfrm>
          <a:prstGeom prst="rect">
            <a:avLst/>
          </a:prstGeom>
          <a:solidFill>
            <a:srgbClr val="004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701C99F3-B517-8710-F630-5C06BA2CDFC5}"/>
              </a:ext>
            </a:extLst>
          </p:cNvPr>
          <p:cNvSpPr>
            <a:spLocks/>
          </p:cNvSpPr>
          <p:nvPr userDrawn="1"/>
        </p:nvSpPr>
        <p:spPr>
          <a:xfrm>
            <a:off x="0" y="3671864"/>
            <a:ext cx="12192000" cy="31861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nl-BE" sz="1000" kern="1200" baseline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fld id="{EA3A7081-D270-4FBF-AE40-A52D674243CC}" type="datetime1">
              <a:rPr lang="nl-BE" smtClean="0"/>
              <a:pPr/>
              <a:t>7/05/2026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nl-BE" sz="1000" kern="1200" baseline="0" dirty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r>
              <a:rPr lang="nl-BE"/>
              <a:t>Faculteit, departement, dienst …</a:t>
            </a:r>
          </a:p>
        </p:txBody>
      </p:sp>
      <p:pic>
        <p:nvPicPr>
          <p:cNvPr id="21" name="Picture 18" descr="A computer monitor with a black screen&#10;&#10;Description automatically generated">
            <a:extLst>
              <a:ext uri="{FF2B5EF4-FFF2-40B4-BE49-F238E27FC236}">
                <a16:creationId xmlns:a16="http://schemas.microsoft.com/office/drawing/2014/main" id="{CDFABFD6-2BE8-BB50-E123-AF3A65670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468" t="45674" r="7300" b="17873"/>
          <a:stretch/>
        </p:blipFill>
        <p:spPr>
          <a:xfrm>
            <a:off x="2248555" y="2433443"/>
            <a:ext cx="4554514" cy="3463047"/>
          </a:xfrm>
          <a:prstGeom prst="rect">
            <a:avLst/>
          </a:prstGeom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nl-BE" sz="1000" kern="1200" baseline="0" smtClean="0">
                <a:solidFill>
                  <a:srgbClr val="00407A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fld id="{CF179DAE-D0A6-40C3-B8BC-6A97C268D03A}" type="slidenum">
              <a:rPr lang="nl-BE" smtClean="0"/>
              <a:pPr/>
              <a:t>‹#›</a:t>
            </a:fld>
            <a:endParaRPr lang="nl-BE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16BE4FF-0ED6-4E7D-3965-FC2CEA9C1A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16" name="Tijdelijke aanduiding voor afbeelding 11">
            <a:extLst>
              <a:ext uri="{FF2B5EF4-FFF2-40B4-BE49-F238E27FC236}">
                <a16:creationId xmlns:a16="http://schemas.microsoft.com/office/drawing/2014/main" id="{E293FD39-4E84-A0DF-33C3-5E414A8C78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78624" y="2657475"/>
            <a:ext cx="4051556" cy="2157940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5C62B1-D386-737A-EA5F-8F1A24F38541}"/>
              </a:ext>
            </a:extLst>
          </p:cNvPr>
          <p:cNvSpPr txBox="1"/>
          <p:nvPr userDrawn="1"/>
        </p:nvSpPr>
        <p:spPr>
          <a:xfrm>
            <a:off x="5662213" y="912946"/>
            <a:ext cx="201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b="0" i="0" dirty="0" err="1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Lorem</a:t>
            </a:r>
            <a:r>
              <a:rPr lang="nl-BE" b="0" i="0" dirty="0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BE" b="0" i="0" dirty="0" err="1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ipsum</a:t>
            </a:r>
            <a:r>
              <a:rPr lang="nl-BE" b="0" i="0" dirty="0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BE" b="0" i="0" dirty="0" err="1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dolor</a:t>
            </a:r>
            <a:r>
              <a:rPr lang="nl-BE" b="0" i="0" dirty="0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BE" b="0" i="0" dirty="0" err="1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sit</a:t>
            </a:r>
            <a:r>
              <a:rPr lang="nl-BE" b="0" i="0" dirty="0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BE" b="0" i="0" dirty="0" err="1">
                <a:solidFill>
                  <a:srgbClr val="005E77"/>
                </a:solidFill>
                <a:effectLst/>
                <a:latin typeface="Arial" panose="020B0604020202020204" pitchFamily="34" charset="0"/>
              </a:rPr>
              <a:t>amet</a:t>
            </a:r>
            <a:endParaRPr lang="nl-BE" dirty="0">
              <a:solidFill>
                <a:srgbClr val="005E77"/>
              </a:solidFill>
            </a:endParaRP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0C265CA9-DDCE-7A17-9767-950772F53773}"/>
              </a:ext>
            </a:extLst>
          </p:cNvPr>
          <p:cNvSpPr/>
          <p:nvPr userDrawn="1"/>
        </p:nvSpPr>
        <p:spPr>
          <a:xfrm>
            <a:off x="4818448" y="800081"/>
            <a:ext cx="4026222" cy="1911245"/>
          </a:xfrm>
          <a:custGeom>
            <a:avLst/>
            <a:gdLst>
              <a:gd name="connsiteX0" fmla="*/ 0 w 4026222"/>
              <a:gd name="connsiteY0" fmla="*/ 0 h 1626744"/>
              <a:gd name="connsiteX1" fmla="*/ 671037 w 4026222"/>
              <a:gd name="connsiteY1" fmla="*/ 0 h 1626744"/>
              <a:gd name="connsiteX2" fmla="*/ 671037 w 4026222"/>
              <a:gd name="connsiteY2" fmla="*/ 0 h 1626744"/>
              <a:gd name="connsiteX3" fmla="*/ 1677593 w 4026222"/>
              <a:gd name="connsiteY3" fmla="*/ 0 h 1626744"/>
              <a:gd name="connsiteX4" fmla="*/ 4026222 w 4026222"/>
              <a:gd name="connsiteY4" fmla="*/ 0 h 1626744"/>
              <a:gd name="connsiteX5" fmla="*/ 4026222 w 4026222"/>
              <a:gd name="connsiteY5" fmla="*/ 948934 h 1626744"/>
              <a:gd name="connsiteX6" fmla="*/ 4026222 w 4026222"/>
              <a:gd name="connsiteY6" fmla="*/ 948934 h 1626744"/>
              <a:gd name="connsiteX7" fmla="*/ 4026222 w 4026222"/>
              <a:gd name="connsiteY7" fmla="*/ 1355620 h 1626744"/>
              <a:gd name="connsiteX8" fmla="*/ 4026222 w 4026222"/>
              <a:gd name="connsiteY8" fmla="*/ 1626744 h 1626744"/>
              <a:gd name="connsiteX9" fmla="*/ 1677593 w 4026222"/>
              <a:gd name="connsiteY9" fmla="*/ 1626744 h 1626744"/>
              <a:gd name="connsiteX10" fmla="*/ 1184233 w 4026222"/>
              <a:gd name="connsiteY10" fmla="*/ 1911245 h 1626744"/>
              <a:gd name="connsiteX11" fmla="*/ 671037 w 4026222"/>
              <a:gd name="connsiteY11" fmla="*/ 1626744 h 1626744"/>
              <a:gd name="connsiteX12" fmla="*/ 0 w 4026222"/>
              <a:gd name="connsiteY12" fmla="*/ 1626744 h 1626744"/>
              <a:gd name="connsiteX13" fmla="*/ 0 w 4026222"/>
              <a:gd name="connsiteY13" fmla="*/ 1355620 h 1626744"/>
              <a:gd name="connsiteX14" fmla="*/ 0 w 4026222"/>
              <a:gd name="connsiteY14" fmla="*/ 948934 h 1626744"/>
              <a:gd name="connsiteX15" fmla="*/ 0 w 4026222"/>
              <a:gd name="connsiteY15" fmla="*/ 948934 h 1626744"/>
              <a:gd name="connsiteX16" fmla="*/ 0 w 4026222"/>
              <a:gd name="connsiteY16" fmla="*/ 0 h 1626744"/>
              <a:gd name="connsiteX0" fmla="*/ 0 w 4026222"/>
              <a:gd name="connsiteY0" fmla="*/ 0 h 1911245"/>
              <a:gd name="connsiteX1" fmla="*/ 671037 w 4026222"/>
              <a:gd name="connsiteY1" fmla="*/ 0 h 1911245"/>
              <a:gd name="connsiteX2" fmla="*/ 671037 w 4026222"/>
              <a:gd name="connsiteY2" fmla="*/ 0 h 1911245"/>
              <a:gd name="connsiteX3" fmla="*/ 1677593 w 4026222"/>
              <a:gd name="connsiteY3" fmla="*/ 0 h 1911245"/>
              <a:gd name="connsiteX4" fmla="*/ 4026222 w 4026222"/>
              <a:gd name="connsiteY4" fmla="*/ 0 h 1911245"/>
              <a:gd name="connsiteX5" fmla="*/ 4026222 w 4026222"/>
              <a:gd name="connsiteY5" fmla="*/ 948934 h 1911245"/>
              <a:gd name="connsiteX6" fmla="*/ 4026222 w 4026222"/>
              <a:gd name="connsiteY6" fmla="*/ 948934 h 1911245"/>
              <a:gd name="connsiteX7" fmla="*/ 4026222 w 4026222"/>
              <a:gd name="connsiteY7" fmla="*/ 1355620 h 1911245"/>
              <a:gd name="connsiteX8" fmla="*/ 4026222 w 4026222"/>
              <a:gd name="connsiteY8" fmla="*/ 1626744 h 1911245"/>
              <a:gd name="connsiteX9" fmla="*/ 1471116 w 4026222"/>
              <a:gd name="connsiteY9" fmla="*/ 1626744 h 1911245"/>
              <a:gd name="connsiteX10" fmla="*/ 1184233 w 4026222"/>
              <a:gd name="connsiteY10" fmla="*/ 1911245 h 1911245"/>
              <a:gd name="connsiteX11" fmla="*/ 671037 w 4026222"/>
              <a:gd name="connsiteY11" fmla="*/ 1626744 h 1911245"/>
              <a:gd name="connsiteX12" fmla="*/ 0 w 4026222"/>
              <a:gd name="connsiteY12" fmla="*/ 1626744 h 1911245"/>
              <a:gd name="connsiteX13" fmla="*/ 0 w 4026222"/>
              <a:gd name="connsiteY13" fmla="*/ 1355620 h 1911245"/>
              <a:gd name="connsiteX14" fmla="*/ 0 w 4026222"/>
              <a:gd name="connsiteY14" fmla="*/ 948934 h 1911245"/>
              <a:gd name="connsiteX15" fmla="*/ 0 w 4026222"/>
              <a:gd name="connsiteY15" fmla="*/ 948934 h 1911245"/>
              <a:gd name="connsiteX16" fmla="*/ 0 w 4026222"/>
              <a:gd name="connsiteY16" fmla="*/ 0 h 1911245"/>
              <a:gd name="connsiteX0" fmla="*/ 0 w 4026222"/>
              <a:gd name="connsiteY0" fmla="*/ 0 h 1911245"/>
              <a:gd name="connsiteX1" fmla="*/ 671037 w 4026222"/>
              <a:gd name="connsiteY1" fmla="*/ 0 h 1911245"/>
              <a:gd name="connsiteX2" fmla="*/ 671037 w 4026222"/>
              <a:gd name="connsiteY2" fmla="*/ 0 h 1911245"/>
              <a:gd name="connsiteX3" fmla="*/ 1677593 w 4026222"/>
              <a:gd name="connsiteY3" fmla="*/ 0 h 1911245"/>
              <a:gd name="connsiteX4" fmla="*/ 4026222 w 4026222"/>
              <a:gd name="connsiteY4" fmla="*/ 0 h 1911245"/>
              <a:gd name="connsiteX5" fmla="*/ 4026222 w 4026222"/>
              <a:gd name="connsiteY5" fmla="*/ 948934 h 1911245"/>
              <a:gd name="connsiteX6" fmla="*/ 4026222 w 4026222"/>
              <a:gd name="connsiteY6" fmla="*/ 948934 h 1911245"/>
              <a:gd name="connsiteX7" fmla="*/ 4026222 w 4026222"/>
              <a:gd name="connsiteY7" fmla="*/ 1355620 h 1911245"/>
              <a:gd name="connsiteX8" fmla="*/ 4026222 w 4026222"/>
              <a:gd name="connsiteY8" fmla="*/ 1626744 h 1911245"/>
              <a:gd name="connsiteX9" fmla="*/ 1471116 w 4026222"/>
              <a:gd name="connsiteY9" fmla="*/ 1626744 h 1911245"/>
              <a:gd name="connsiteX10" fmla="*/ 1184233 w 4026222"/>
              <a:gd name="connsiteY10" fmla="*/ 1911245 h 1911245"/>
              <a:gd name="connsiteX11" fmla="*/ 857850 w 4026222"/>
              <a:gd name="connsiteY11" fmla="*/ 1646409 h 1911245"/>
              <a:gd name="connsiteX12" fmla="*/ 0 w 4026222"/>
              <a:gd name="connsiteY12" fmla="*/ 1626744 h 1911245"/>
              <a:gd name="connsiteX13" fmla="*/ 0 w 4026222"/>
              <a:gd name="connsiteY13" fmla="*/ 1355620 h 1911245"/>
              <a:gd name="connsiteX14" fmla="*/ 0 w 4026222"/>
              <a:gd name="connsiteY14" fmla="*/ 948934 h 1911245"/>
              <a:gd name="connsiteX15" fmla="*/ 0 w 4026222"/>
              <a:gd name="connsiteY15" fmla="*/ 948934 h 1911245"/>
              <a:gd name="connsiteX16" fmla="*/ 0 w 4026222"/>
              <a:gd name="connsiteY16" fmla="*/ 0 h 191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26222" h="1911245">
                <a:moveTo>
                  <a:pt x="0" y="0"/>
                </a:moveTo>
                <a:lnTo>
                  <a:pt x="671037" y="0"/>
                </a:lnTo>
                <a:lnTo>
                  <a:pt x="671037" y="0"/>
                </a:lnTo>
                <a:lnTo>
                  <a:pt x="1677593" y="0"/>
                </a:lnTo>
                <a:lnTo>
                  <a:pt x="4026222" y="0"/>
                </a:lnTo>
                <a:lnTo>
                  <a:pt x="4026222" y="948934"/>
                </a:lnTo>
                <a:lnTo>
                  <a:pt x="4026222" y="948934"/>
                </a:lnTo>
                <a:lnTo>
                  <a:pt x="4026222" y="1355620"/>
                </a:lnTo>
                <a:lnTo>
                  <a:pt x="4026222" y="1626744"/>
                </a:lnTo>
                <a:lnTo>
                  <a:pt x="1471116" y="1626744"/>
                </a:lnTo>
                <a:lnTo>
                  <a:pt x="1184233" y="1911245"/>
                </a:lnTo>
                <a:lnTo>
                  <a:pt x="857850" y="1646409"/>
                </a:lnTo>
                <a:lnTo>
                  <a:pt x="0" y="1626744"/>
                </a:lnTo>
                <a:lnTo>
                  <a:pt x="0" y="1355620"/>
                </a:lnTo>
                <a:lnTo>
                  <a:pt x="0" y="948934"/>
                </a:lnTo>
                <a:lnTo>
                  <a:pt x="0" y="94893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00407A"/>
              </a:solidFill>
            </a:endParaRPr>
          </a:p>
        </p:txBody>
      </p:sp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922E2B76-1899-E0E4-B7D0-91140D2BE7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42446" y="943950"/>
            <a:ext cx="3578225" cy="1117600"/>
          </a:xfrm>
        </p:spPr>
        <p:txBody>
          <a:bodyPr/>
          <a:lstStyle>
            <a:lvl1pPr marL="0" indent="0">
              <a:buNone/>
              <a:defRPr lang="nl-NL" sz="14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 lang="nl-NL" sz="1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>
              <a:defRPr lang="nl-NL" sz="1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>
              <a:defRPr lang="nl-NL" sz="1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>
              <a:defRPr lang="nl-BE" sz="14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72174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rmen_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cell phone with a black background&#10;&#10;Description automatically generated">
            <a:extLst>
              <a:ext uri="{FF2B5EF4-FFF2-40B4-BE49-F238E27FC236}">
                <a16:creationId xmlns:a16="http://schemas.microsoft.com/office/drawing/2014/main" id="{88FA8A38-AECD-A227-42B4-8DB69C38A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889" t="16112" r="19382" b="16250"/>
          <a:stretch/>
        </p:blipFill>
        <p:spPr>
          <a:xfrm>
            <a:off x="2712931" y="789519"/>
            <a:ext cx="2381250" cy="4638675"/>
          </a:xfrm>
          <a:prstGeom prst="rect">
            <a:avLst/>
          </a:prstGeom>
        </p:spPr>
      </p:pic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2532DECC-AA55-D2D6-D633-25CD70AEB6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94181" y="2046883"/>
            <a:ext cx="5932619" cy="230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nl-NL" sz="16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>
              <a:defRPr lang="nl-BE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1953CAD4-B0CF-09B1-EBC9-29DE3E25BC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00018" y="967999"/>
            <a:ext cx="2010211" cy="4335521"/>
          </a:xfrm>
          <a:prstGeom prst="flowChartAlternateProcess">
            <a:avLst/>
          </a:prstGeom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284628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rmen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cell phone with a black background&#10;&#10;Description automatically generated">
            <a:extLst>
              <a:ext uri="{FF2B5EF4-FFF2-40B4-BE49-F238E27FC236}">
                <a16:creationId xmlns:a16="http://schemas.microsoft.com/office/drawing/2014/main" id="{88FA8A38-AECD-A227-42B4-8DB69C38A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889" t="16112" r="19382" b="16250"/>
          <a:stretch/>
        </p:blipFill>
        <p:spPr>
          <a:xfrm>
            <a:off x="2712931" y="789519"/>
            <a:ext cx="2381250" cy="4638675"/>
          </a:xfrm>
          <a:prstGeom prst="rect">
            <a:avLst/>
          </a:prstGeom>
        </p:spPr>
      </p:pic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2532DECC-AA55-D2D6-D633-25CD70AEB6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94181" y="2046883"/>
            <a:ext cx="5932619" cy="2308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nl-NL" sz="1600" b="0" i="0" kern="1200" dirty="0" smtClean="0">
                <a:solidFill>
                  <a:srgbClr val="00407A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>
              <a:defRPr lang="nl-NL" sz="16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>
              <a:defRPr lang="nl-BE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Klik hier om tekst toe te voegen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A7081-D270-4FBF-AE40-A52D674243CC}" type="datetime1">
              <a:rPr lang="nl-BE" smtClean="0"/>
              <a:t>7/05/2026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1953CAD4-B0CF-09B1-EBC9-29DE3E25BC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00018" y="967999"/>
            <a:ext cx="2010211" cy="4335521"/>
          </a:xfrm>
          <a:prstGeom prst="flowChartAlternateProcess">
            <a:avLst/>
          </a:prstGeom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58395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264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1D4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DF61B-1080-4D20-8EAC-F5AC55182461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5040312"/>
          </a:xfrm>
        </p:spPr>
        <p:txBody>
          <a:bodyPr/>
          <a:lstStyle>
            <a:lvl1pPr>
              <a:defRPr>
                <a:solidFill>
                  <a:srgbClr val="001D4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nl-N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43" userDrawn="1">
          <p15:clr>
            <a:srgbClr val="FBAE40"/>
          </p15:clr>
        </p15:guide>
        <p15:guide id="2" pos="4203" userDrawn="1">
          <p15:clr>
            <a:srgbClr val="FBAE40"/>
          </p15:clr>
        </p15:guide>
        <p15:guide id="3" orient="horz" pos="36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4F625-24B7-4F40-98BC-AFA043082CE9}" type="datetime1">
              <a:rPr lang="nl-BE" smtClean="0"/>
              <a:t>7/05/2026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jdelijke aanduiding voor tekst 2"/>
          <p:cNvSpPr>
            <a:spLocks noGrp="1"/>
          </p:cNvSpPr>
          <p:nvPr>
            <p:ph idx="1"/>
          </p:nvPr>
        </p:nvSpPr>
        <p:spPr>
          <a:xfrm>
            <a:off x="576000" y="1656000"/>
            <a:ext cx="54000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6217200" y="1656000"/>
            <a:ext cx="5400000" cy="44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95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5421575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76000" y="2276271"/>
            <a:ext cx="5421575" cy="383765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56000"/>
            <a:ext cx="5445000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276271"/>
            <a:ext cx="5445000" cy="38376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2B6-1303-46D4-9581-5E95FC0B22E4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8400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F3976-FDFC-4D8C-ACD3-BCE6A597C36A}" type="datetime1">
              <a:rPr lang="nl-BE" smtClean="0"/>
              <a:t>7/05/2026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663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EA79-DE61-4EF0-8C65-B83CEE2687EB}" type="datetime1">
              <a:rPr lang="nl-BE" smtClean="0"/>
              <a:t>7/05/2026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77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Sl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1D41"/>
              </a:gs>
              <a:gs pos="100000">
                <a:srgbClr val="00407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9120" y="510988"/>
            <a:ext cx="11039793" cy="5184424"/>
          </a:xfrm>
        </p:spPr>
        <p:txBody>
          <a:bodyPr anchor="ctr" anchorCtr="0">
            <a:no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EC5B9-2DE2-43DC-AAE2-5679419BAC4A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pic>
        <p:nvPicPr>
          <p:cNvPr id="3" name="Afbeelding 7">
            <a:extLst>
              <a:ext uri="{FF2B5EF4-FFF2-40B4-BE49-F238E27FC236}">
                <a16:creationId xmlns:a16="http://schemas.microsoft.com/office/drawing/2014/main" id="{594DAEA3-156A-5894-B5E2-99903C34BE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07036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BB46EC33-4D1A-4426-91DF-270C2E654CCE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375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61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42" userDrawn="1">
          <p15:clr>
            <a:srgbClr val="F26B43"/>
          </p15:clr>
        </p15:guide>
        <p15:guide id="2" pos="7319" userDrawn="1">
          <p15:clr>
            <a:srgbClr val="F26B43"/>
          </p15:clr>
        </p15:guide>
        <p15:guide id="3" orient="horz" pos="3857" userDrawn="1">
          <p15:clr>
            <a:srgbClr val="F26B43"/>
          </p15:clr>
        </p15:guide>
        <p15:guide id="4" pos="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C250A7-EEA6-4BD5-AB95-D7BF57F3506B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252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>
              <a:gradFill flip="none" rotWithShape="1">
                <a:gsLst>
                  <a:gs pos="0">
                    <a:srgbClr val="001D41"/>
                  </a:gs>
                  <a:gs pos="100000">
                    <a:srgbClr val="001E41">
                      <a:lumMod val="90000"/>
                      <a:lumOff val="10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C250A7-EEA6-4BD5-AB95-D7BF57F3506B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478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0" r:id="rId2"/>
    <p:sldLayoutId id="2147483702" r:id="rId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>
              <a:gradFill flip="none" rotWithShape="1">
                <a:gsLst>
                  <a:gs pos="0">
                    <a:srgbClr val="001D41"/>
                  </a:gs>
                  <a:gs pos="100000">
                    <a:srgbClr val="00336D"/>
                  </a:gs>
                </a:gsLst>
                <a:lin ang="16200000" scaled="1"/>
                <a:tileRect/>
              </a:gra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C250A7-EEA6-4BD5-AB95-D7BF57F3506B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6974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12" r:id="rId3"/>
    <p:sldLayoutId id="2147483710" r:id="rId4"/>
    <p:sldLayoutId id="2147483713" r:id="rId5"/>
    <p:sldLayoutId id="2147483714" r:id="rId6"/>
    <p:sldLayoutId id="2147483715" r:id="rId7"/>
    <p:sldLayoutId id="2147483716" r:id="rId8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C250A7-EEA6-4BD5-AB95-D7BF57F3506B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221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48C250A7-EEA6-4BD5-AB95-D7BF57F3506B}" type="datetime1">
              <a:rPr lang="nl-BE" smtClean="0"/>
              <a:t>7/05/2026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/>
              <a:t>Faculteit, departement, dienst …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074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gradFill flip="none" rotWithShape="1">
            <a:gsLst>
              <a:gs pos="0">
                <a:srgbClr val="00407A"/>
              </a:gs>
              <a:gs pos="100000">
                <a:srgbClr val="001D4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nl-BE" sz="1000" kern="1200" baseline="0" smtClean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fld id="{48C250A7-EEA6-4BD5-AB95-D7BF57F3506B}" type="datetime1">
              <a:rPr lang="nl-BE" smtClean="0"/>
              <a:pPr/>
              <a:t>7/05/2026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lang="nl-NL" sz="1000" kern="1200" baseline="0" dirty="0" smtClean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r>
              <a:rPr lang="nl-BE"/>
              <a:t>Faculteit, departement, dienst …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nl-NL" sz="1000" baseline="0" smtClean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031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rgbClr val="00407A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rgbClr val="001D4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rgbClr val="001D4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rgbClr val="001D4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dharpa.org/before-you-begin/what-can-kiara-do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s://nodegoat.net/blog.s/44/how-to-store-uncertain-data-in-nodegoat-conflicting-information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7592B-D8B3-5D2E-46CE-C6974A8821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 Potential and Challenges of Using AI to Make (Art) Historic Data More FAIR</a:t>
            </a:r>
            <a:endParaRPr lang="en-GB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BEA3D2-5EBC-C9E8-2E87-9EC689F6D5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Miara Fraikin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767AD57-CB78-8BA6-6479-A9894EBECD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5904" b="1590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E3983F-1FA4-147D-8A2E-2972CFA5058F}"/>
              </a:ext>
            </a:extLst>
          </p:cNvPr>
          <p:cNvSpPr txBox="1"/>
          <p:nvPr/>
        </p:nvSpPr>
        <p:spPr>
          <a:xfrm>
            <a:off x="9277143" y="6141738"/>
            <a:ext cx="23407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200" dirty="0">
                <a:solidFill>
                  <a:schemeClr val="bg1"/>
                </a:solidFill>
              </a:rPr>
              <a:t>Created with Open AI’s Dall-E 2</a:t>
            </a:r>
          </a:p>
        </p:txBody>
      </p:sp>
    </p:spTree>
    <p:extLst>
      <p:ext uri="{BB962C8B-B14F-4D97-AF65-F5344CB8AC3E}">
        <p14:creationId xmlns:p14="http://schemas.microsoft.com/office/powerpoint/2010/main" val="1838200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406A557-23D5-7E1F-D6E4-689086038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00" y="1142014"/>
            <a:ext cx="11041200" cy="4464000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“Today, artificial intelligence (AI) is profoundly transforming the way scientific research is conducted, from assisting with literature reviews to automating lab experiments.”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European Strategy for Artificial Intelligence in Science, 2025 (Document 52025DC0724)</a:t>
            </a:r>
            <a:endParaRPr lang="en-GB"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3623646-6A07-68EC-0BED-F71CE4FA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C6DD82-9736-0D95-B1A7-BCDF3174D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</a:t>
            </a:fld>
            <a:endParaRPr lang="nl-N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BCB0BD-6758-7FF8-CA51-DC2252FB0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482" y="3429000"/>
            <a:ext cx="5979989" cy="24747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1B2719-1F35-B70F-39CA-A30284451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071" y="3483986"/>
            <a:ext cx="4055767" cy="268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AAAF3B4-EA56-F5CE-EBFC-C9FC8294B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32619E-297D-7A7B-A7C1-0FC0F0780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3</a:t>
            </a:fld>
            <a:endParaRPr lang="nl-NL"/>
          </a:p>
        </p:txBody>
      </p:sp>
      <p:pic>
        <p:nvPicPr>
          <p:cNvPr id="5" name="Picture 4" descr="Google Lens - Apps op Google Play">
            <a:extLst>
              <a:ext uri="{FF2B5EF4-FFF2-40B4-BE49-F238E27FC236}">
                <a16:creationId xmlns:a16="http://schemas.microsoft.com/office/drawing/2014/main" id="{AAB05182-3C28-0A51-BFF5-1EEDBB9A3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52" y="1648897"/>
            <a:ext cx="2367298" cy="42212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099EDD-2AC9-5BD5-84E5-F6F2BEB553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405"/>
          <a:stretch>
            <a:fillRect/>
          </a:stretch>
        </p:blipFill>
        <p:spPr>
          <a:xfrm>
            <a:off x="3546389" y="222421"/>
            <a:ext cx="5987387" cy="31085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C31E19-ED00-7F23-7258-CE0502979C63}"/>
              </a:ext>
            </a:extLst>
          </p:cNvPr>
          <p:cNvSpPr txBox="1"/>
          <p:nvPr/>
        </p:nvSpPr>
        <p:spPr>
          <a:xfrm>
            <a:off x="9533776" y="222421"/>
            <a:ext cx="25496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M. Jules Guiffrey, </a:t>
            </a:r>
            <a:r>
              <a:rPr lang="en-US" sz="1100" dirty="0" err="1"/>
              <a:t>Comptes</a:t>
            </a:r>
            <a:r>
              <a:rPr lang="en-US" sz="1100" dirty="0"/>
              <a:t> des </a:t>
            </a:r>
            <a:r>
              <a:rPr lang="en-US" sz="1100" dirty="0" err="1"/>
              <a:t>bâtiments</a:t>
            </a:r>
            <a:r>
              <a:rPr lang="en-US" sz="1100" dirty="0"/>
              <a:t> du Roi sous le </a:t>
            </a:r>
            <a:r>
              <a:rPr lang="en-US" sz="1100" dirty="0" err="1"/>
              <a:t>règne</a:t>
            </a:r>
            <a:r>
              <a:rPr lang="en-US" sz="1100" dirty="0"/>
              <a:t> de Louis XIV. Tome premier, Colbert, 1664-1680, Paris, 1881 </a:t>
            </a:r>
            <a:endParaRPr lang="en-GB" sz="1100" dirty="0" err="1">
              <a:solidFill>
                <a:srgbClr val="001D41"/>
              </a:solidFill>
            </a:endParaRPr>
          </a:p>
        </p:txBody>
      </p:sp>
      <p:pic>
        <p:nvPicPr>
          <p:cNvPr id="9" name="Picture 8" descr="editions.jpg">
            <a:extLst>
              <a:ext uri="{FF2B5EF4-FFF2-40B4-BE49-F238E27FC236}">
                <a16:creationId xmlns:a16="http://schemas.microsoft.com/office/drawing/2014/main" id="{D9C5A0F2-860B-C7A3-2E0C-BDD04D5F8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4476" y="3526999"/>
            <a:ext cx="3436152" cy="257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60E574-A6AF-B95C-1C39-D26CCF2AC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800" y="1780894"/>
            <a:ext cx="7528340" cy="1806333"/>
          </a:xfrm>
        </p:spPr>
        <p:txBody>
          <a:bodyPr/>
          <a:lstStyle/>
          <a:p>
            <a:r>
              <a:rPr lang="en-GB" sz="2000" dirty="0"/>
              <a:t>RDM perceived as administrative burden</a:t>
            </a:r>
          </a:p>
          <a:p>
            <a:r>
              <a:rPr lang="en-GB" sz="2000" dirty="0"/>
              <a:t>Historical research data rarely ‘born digital’</a:t>
            </a:r>
          </a:p>
          <a:p>
            <a:r>
              <a:rPr lang="en-GB" sz="2000" dirty="0"/>
              <a:t>Public-domain sources ≠ easily reusable or accessible data</a:t>
            </a:r>
          </a:p>
          <a:p>
            <a:r>
              <a:rPr lang="en-GB" sz="2000" dirty="0"/>
              <a:t>Physical archives still central &gt; labour-intensive, and costly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8CF4EF2-0475-84E5-49F1-539E5E097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886BB5-A416-9979-874B-FBF13FD8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4</a:t>
            </a:fld>
            <a:endParaRPr lang="nl-NL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CA3381-1A7D-8BFE-7631-0484E4D5B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00" y="348538"/>
            <a:ext cx="11041200" cy="1152000"/>
          </a:xfrm>
        </p:spPr>
        <p:txBody>
          <a:bodyPr/>
          <a:lstStyle/>
          <a:p>
            <a:r>
              <a:rPr lang="en-GB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Why FAIR is Hard in Historical research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1F629C-C9DC-6C73-AD18-B7653EFD2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068" y="1338934"/>
            <a:ext cx="3469203" cy="4625604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CC23CDC4-542B-DD2D-9E03-C8609B360809}"/>
              </a:ext>
            </a:extLst>
          </p:cNvPr>
          <p:cNvSpPr txBox="1">
            <a:spLocks/>
          </p:cNvSpPr>
          <p:nvPr/>
        </p:nvSpPr>
        <p:spPr>
          <a:xfrm>
            <a:off x="575999" y="3945699"/>
            <a:ext cx="6590919" cy="2445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24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18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18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GB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7AD4DCCE-F202-3EF1-0CFE-EA3D8D09FBBF}"/>
              </a:ext>
            </a:extLst>
          </p:cNvPr>
          <p:cNvSpPr txBox="1">
            <a:spLocks/>
          </p:cNvSpPr>
          <p:nvPr/>
        </p:nvSpPr>
        <p:spPr>
          <a:xfrm>
            <a:off x="575999" y="3906641"/>
            <a:ext cx="7528341" cy="2445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/>
              <a:buChar char="•"/>
              <a:defRPr sz="24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24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20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18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/>
              <a:buChar char="•"/>
              <a:defRPr sz="1800" kern="1200" baseline="0">
                <a:solidFill>
                  <a:srgbClr val="001D4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Corpus building as scholarly expertise</a:t>
            </a:r>
          </a:p>
          <a:p>
            <a:r>
              <a:rPr lang="en-GB" sz="2000" dirty="0"/>
              <a:t>Strong sense of ownership over ‘hard-earned’ data</a:t>
            </a:r>
          </a:p>
          <a:p>
            <a:r>
              <a:rPr lang="en-GB" sz="2000" dirty="0"/>
              <a:t>Competitive (publication) culture discourages sharing</a:t>
            </a:r>
          </a:p>
        </p:txBody>
      </p:sp>
    </p:spTree>
    <p:extLst>
      <p:ext uri="{BB962C8B-B14F-4D97-AF65-F5344CB8AC3E}">
        <p14:creationId xmlns:p14="http://schemas.microsoft.com/office/powerpoint/2010/main" val="317895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A8F3E0-3134-C2DC-96A0-0DD701053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7BC9B-A978-93B4-2862-346DC9DDC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5</a:t>
            </a:fld>
            <a:endParaRPr lang="nl-NL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8F6BDE-0FD3-4BA4-A7A9-FCA006534F5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6000" y="1552518"/>
            <a:ext cx="10547112" cy="4464000"/>
          </a:xfrm>
        </p:spPr>
        <p:txBody>
          <a:bodyPr/>
          <a:lstStyle/>
          <a:p>
            <a:r>
              <a:rPr lang="en-US" dirty="0"/>
              <a:t>Libraries, archives, museums are important FAIR data producers</a:t>
            </a:r>
          </a:p>
          <a:p>
            <a:r>
              <a:rPr lang="en-US" dirty="0"/>
              <a:t>AI enhances the accessibility and usability of </a:t>
            </a:r>
            <a:r>
              <a:rPr lang="en-US" dirty="0" err="1"/>
              <a:t>digitised</a:t>
            </a:r>
            <a:r>
              <a:rPr lang="en-US" dirty="0"/>
              <a:t> collections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AI methods are becoming more and more accessible to researchers</a:t>
            </a:r>
          </a:p>
          <a:p>
            <a:r>
              <a:rPr lang="en-US" dirty="0"/>
              <a:t>Reduced manual </a:t>
            </a:r>
            <a:r>
              <a:rPr lang="en-US" dirty="0" err="1"/>
              <a:t>labour</a:t>
            </a:r>
            <a:r>
              <a:rPr lang="en-US" dirty="0"/>
              <a:t>: reconsidering authorship and ownership?</a:t>
            </a:r>
          </a:p>
          <a:p>
            <a:r>
              <a:rPr lang="en-US" dirty="0"/>
              <a:t>Researchers add scholarly integration</a:t>
            </a:r>
          </a:p>
          <a:p>
            <a:endParaRPr lang="en-US" dirty="0"/>
          </a:p>
          <a:p>
            <a:r>
              <a:rPr lang="en-US" dirty="0"/>
              <a:t>Persistent challenge: heterogeneous data complicates interoperability and reinforces data silos.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CD6DD78-632B-9079-0385-B360A3B0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for Cultural Heritage Data</a:t>
            </a:r>
          </a:p>
        </p:txBody>
      </p:sp>
    </p:spTree>
    <p:extLst>
      <p:ext uri="{BB962C8B-B14F-4D97-AF65-F5344CB8AC3E}">
        <p14:creationId xmlns:p14="http://schemas.microsoft.com/office/powerpoint/2010/main" val="1836767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71A18E-B291-E46E-775A-CC3224133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4D51AD-57DB-93DA-2B8A-722034673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6</a:t>
            </a:fld>
            <a:endParaRPr lang="nl-NL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7B4A17B-4654-993B-A5AC-943B7E6A6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Will AI replace historians?</a:t>
            </a:r>
          </a:p>
        </p:txBody>
      </p:sp>
      <p:pic>
        <p:nvPicPr>
          <p:cNvPr id="7" name="Picture 6" descr="A paper with text and black text&#10;&#10;AI-generated content may be incorrect.">
            <a:extLst>
              <a:ext uri="{FF2B5EF4-FFF2-40B4-BE49-F238E27FC236}">
                <a16:creationId xmlns:a16="http://schemas.microsoft.com/office/drawing/2014/main" id="{C23FA2C5-F89A-6638-69B2-6FC12C6C7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0" y="1005564"/>
            <a:ext cx="4993200" cy="5860814"/>
          </a:xfrm>
          <a:prstGeom prst="rect">
            <a:avLst/>
          </a:prstGeom>
        </p:spPr>
      </p:pic>
      <p:pic>
        <p:nvPicPr>
          <p:cNvPr id="8" name="Picture 7" descr="A table of numbers with numbers&#10;&#10;AI-generated content may be incorrect.">
            <a:extLst>
              <a:ext uri="{FF2B5EF4-FFF2-40B4-BE49-F238E27FC236}">
                <a16:creationId xmlns:a16="http://schemas.microsoft.com/office/drawing/2014/main" id="{F753B3FE-26CE-EE77-5F06-8D0EDA012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095" y="633994"/>
            <a:ext cx="4467705" cy="518556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A7FB98F-64BD-3791-E630-3B22DBBCEA6F}"/>
              </a:ext>
            </a:extLst>
          </p:cNvPr>
          <p:cNvSpPr/>
          <p:nvPr/>
        </p:nvSpPr>
        <p:spPr>
          <a:xfrm>
            <a:off x="8615775" y="1284070"/>
            <a:ext cx="354344" cy="2076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7220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63423BA-3CF9-8CBC-24B8-612AD48001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51156" y="457522"/>
            <a:ext cx="4440844" cy="231205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7C972B-6D53-03A5-800E-62D3950F8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F35CC-0C21-778C-CAB1-47C3F9D5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7</a:t>
            </a:fld>
            <a:endParaRPr lang="nl-NL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70B20D6-BB75-8BDE-9DC5-A2E1C91E0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Risks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EC41E2-42D1-D382-4E39-8903BD073C10}"/>
              </a:ext>
            </a:extLst>
          </p:cNvPr>
          <p:cNvSpPr txBox="1"/>
          <p:nvPr/>
        </p:nvSpPr>
        <p:spPr>
          <a:xfrm>
            <a:off x="7620000" y="2734932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rgbClr val="001D41"/>
                </a:solidFill>
              </a:rPr>
              <a:t>Data orchestration tool </a:t>
            </a:r>
            <a:r>
              <a:rPr lang="en-GB" sz="1400" dirty="0" err="1">
                <a:solidFill>
                  <a:srgbClr val="001D41"/>
                </a:solidFill>
              </a:rPr>
              <a:t>kiara</a:t>
            </a:r>
            <a:r>
              <a:rPr lang="en-GB" sz="1400" dirty="0">
                <a:solidFill>
                  <a:srgbClr val="001D41"/>
                </a:solidFill>
              </a:rPr>
              <a:t>, specifically designed for digital humanities researchers: </a:t>
            </a:r>
            <a:r>
              <a:rPr lang="en-GB" sz="1400" dirty="0">
                <a:solidFill>
                  <a:srgbClr val="001D41"/>
                </a:solidFill>
                <a:hlinkClick r:id="rId3"/>
              </a:rPr>
              <a:t>https://docs.dharpa.org/before-you-begin/what-can-kiara-do</a:t>
            </a:r>
            <a:r>
              <a:rPr lang="en-GB" sz="1400" dirty="0">
                <a:solidFill>
                  <a:srgbClr val="001D41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BBF08E-D75A-C482-9B2B-746C088EE2CB}"/>
              </a:ext>
            </a:extLst>
          </p:cNvPr>
          <p:cNvSpPr txBox="1"/>
          <p:nvPr/>
        </p:nvSpPr>
        <p:spPr>
          <a:xfrm>
            <a:off x="7992194" y="5403209"/>
            <a:ext cx="41998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rgbClr val="001D41"/>
                </a:solidFill>
              </a:rPr>
              <a:t>Including uncertainty in </a:t>
            </a:r>
            <a:r>
              <a:rPr lang="en-GB" sz="1400" dirty="0" err="1">
                <a:solidFill>
                  <a:srgbClr val="001D41"/>
                </a:solidFill>
              </a:rPr>
              <a:t>NodeGoat</a:t>
            </a:r>
            <a:r>
              <a:rPr lang="en-GB" sz="1400" dirty="0">
                <a:solidFill>
                  <a:srgbClr val="001D41"/>
                </a:solidFill>
              </a:rPr>
              <a:t>: </a:t>
            </a:r>
            <a:r>
              <a:rPr lang="en-GB" sz="1400" dirty="0">
                <a:solidFill>
                  <a:srgbClr val="001D41"/>
                </a:solidFill>
                <a:hlinkClick r:id="rId4"/>
              </a:rPr>
              <a:t>https://nodegoat.net/blog.s/44/how-to-store-uncertain-data-in-nodegoat-conflicting-information</a:t>
            </a:r>
            <a:r>
              <a:rPr lang="en-GB" sz="1400" dirty="0">
                <a:solidFill>
                  <a:srgbClr val="001D41"/>
                </a:solidFill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0A1E881-2E98-4EAA-BC51-A30B99096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1606"/>
          <a:stretch>
            <a:fillRect/>
          </a:stretch>
        </p:blipFill>
        <p:spPr>
          <a:xfrm>
            <a:off x="8279170" y="3868171"/>
            <a:ext cx="3625854" cy="14690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0B30107-90E1-165A-36DB-EA2838761EE8}"/>
              </a:ext>
            </a:extLst>
          </p:cNvPr>
          <p:cNvSpPr txBox="1"/>
          <p:nvPr/>
        </p:nvSpPr>
        <p:spPr>
          <a:xfrm>
            <a:off x="390121" y="1821270"/>
            <a:ext cx="64589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Historical data is incomplete and interpretive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Datasets can appear neutral and 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AI treats data as representative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Risk of reinforcing selection bias and absence</a:t>
            </a:r>
          </a:p>
        </p:txBody>
      </p:sp>
    </p:spTree>
    <p:extLst>
      <p:ext uri="{BB962C8B-B14F-4D97-AF65-F5344CB8AC3E}">
        <p14:creationId xmlns:p14="http://schemas.microsoft.com/office/powerpoint/2010/main" val="2822137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9CEAC-3433-D2B4-7B78-010EB53F1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8</a:t>
            </a:fld>
            <a:endParaRPr lang="nl-NL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9816639-BFCE-AFA5-04EB-3539F2810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2853000"/>
            <a:ext cx="10622268" cy="1152000"/>
          </a:xfrm>
        </p:spPr>
        <p:txBody>
          <a:bodyPr>
            <a:normAutofit fontScale="90000"/>
          </a:bodyPr>
          <a:lstStyle/>
          <a:p>
            <a:r>
              <a:rPr lang="en-US" dirty="0"/>
              <a:t>Are current expectations of FAIR and our data publication infrastructures sufficient as AI increasingly mediates access to, interpretation of, and reuse of the past?</a:t>
            </a:r>
            <a:endParaRPr lang="en-GB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A946BBA6-ED6C-3BC5-B876-1F985F8ED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33600" y="6210000"/>
            <a:ext cx="4993200" cy="648000"/>
          </a:xfrm>
        </p:spPr>
        <p:txBody>
          <a:bodyPr/>
          <a:lstStyle/>
          <a:p>
            <a:r>
              <a:rPr lang="nl-NL" dirty="0"/>
              <a:t>Open </a:t>
            </a:r>
            <a:r>
              <a:rPr lang="nl-NL" dirty="0" err="1"/>
              <a:t>Science</a:t>
            </a:r>
            <a:r>
              <a:rPr lang="nl-NL" dirty="0"/>
              <a:t> Day 2026</a:t>
            </a:r>
          </a:p>
        </p:txBody>
      </p:sp>
    </p:spTree>
    <p:extLst>
      <p:ext uri="{BB962C8B-B14F-4D97-AF65-F5344CB8AC3E}">
        <p14:creationId xmlns:p14="http://schemas.microsoft.com/office/powerpoint/2010/main" val="3359523356"/>
      </p:ext>
    </p:extLst>
  </p:cSld>
  <p:clrMapOvr>
    <a:masterClrMapping/>
  </p:clrMapOvr>
</p:sld>
</file>

<file path=ppt/theme/theme1.xml><?xml version="1.0" encoding="utf-8"?>
<a:theme xmlns:a="http://schemas.openxmlformats.org/drawingml/2006/main" name="KU Leuven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rgbClr val="001D4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U Leuven Sedes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rgbClr val="001D4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3.xml><?xml version="1.0" encoding="utf-8"?>
<a:theme xmlns:a="http://schemas.openxmlformats.org/drawingml/2006/main" name="KU Leuven Bibliotheek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rgbClr val="001D4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4.xml><?xml version="1.0" encoding="utf-8"?>
<a:theme xmlns:a="http://schemas.openxmlformats.org/drawingml/2006/main" name="KU Leuven Labels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5.xml><?xml version="1.0" encoding="utf-8"?>
<a:theme xmlns:a="http://schemas.openxmlformats.org/drawingml/2006/main" name="KU Leuven Blokken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6.xml><?xml version="1.0" encoding="utf-8"?>
<a:theme xmlns:a="http://schemas.openxmlformats.org/drawingml/2006/main" name="KU Leuven Quotes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7.xml><?xml version="1.0" encoding="utf-8"?>
<a:theme xmlns:a="http://schemas.openxmlformats.org/drawingml/2006/main" name="KU Leuven Schermen">
  <a:themeElements>
    <a:clrScheme name="KU Leuven">
      <a:dk1>
        <a:srgbClr val="00407A"/>
      </a:dk1>
      <a:lt1>
        <a:srgbClr val="FFFFFF"/>
      </a:lt1>
      <a:dk2>
        <a:srgbClr val="001D41"/>
      </a:dk2>
      <a:lt2>
        <a:srgbClr val="DCE7F0"/>
      </a:lt2>
      <a:accent1>
        <a:srgbClr val="52BDEC"/>
      </a:accent1>
      <a:accent2>
        <a:srgbClr val="87C0BD"/>
      </a:accent2>
      <a:accent3>
        <a:srgbClr val="FBB037"/>
      </a:accent3>
      <a:accent4>
        <a:srgbClr val="C793AE"/>
      </a:accent4>
      <a:accent5>
        <a:srgbClr val="E4DA3E"/>
      </a:accent5>
      <a:accent6>
        <a:srgbClr val="F0776E"/>
      </a:accent6>
      <a:hlink>
        <a:srgbClr val="00407A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U Leuven" id="{BC384CAF-57B4-4083-BC3D-22218BF4A46A}" vid="{75672E21-F18C-4958-94B8-19E54344552B}"/>
    </a:ext>
  </a:extLst>
</a:theme>
</file>

<file path=ppt/theme/theme8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0D7BB2B7B9FE4A85125B9C268FC511" ma:contentTypeVersion="13" ma:contentTypeDescription="Een nieuw document maken." ma:contentTypeScope="" ma:versionID="88637f8005aa2c0d661c529611eee655">
  <xsd:schema xmlns:xsd="http://www.w3.org/2001/XMLSchema" xmlns:xs="http://www.w3.org/2001/XMLSchema" xmlns:p="http://schemas.microsoft.com/office/2006/metadata/properties" xmlns:ns2="c716d75c-d6bc-414b-aad1-aea882e7241d" xmlns:ns3="c3b7151f-1c0b-40fb-a5e1-462d801f61e3" targetNamespace="http://schemas.microsoft.com/office/2006/metadata/properties" ma:root="true" ma:fieldsID="02e37afca2315fea36b640b16090ec18" ns2:_="" ns3:_="">
    <xsd:import namespace="c716d75c-d6bc-414b-aad1-aea882e7241d"/>
    <xsd:import namespace="c3b7151f-1c0b-40fb-a5e1-462d801f61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Omschrijving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16d75c-d6bc-414b-aad1-aea882e724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Omschrijving" ma:index="16" nillable="true" ma:displayName="Omschrijving" ma:format="Dropdown" ma:internalName="Omschrijving">
      <xsd:simpleType>
        <xsd:restriction base="dms:Text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8b6fc0cd-01fe-45a4-a6f7-42bcc5426b5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b7151f-1c0b-40fb-a5e1-462d801f61e3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31f378f8-f142-4db8-942e-38b1085c74eb}" ma:internalName="TaxCatchAll" ma:showField="CatchAllData" ma:web="c3b7151f-1c0b-40fb-a5e1-462d801f61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mschrijving xmlns="c716d75c-d6bc-414b-aad1-aea882e7241d" xsi:nil="true"/>
    <TaxCatchAll xmlns="c3b7151f-1c0b-40fb-a5e1-462d801f61e3" xsi:nil="true"/>
    <lcf76f155ced4ddcb4097134ff3c332f xmlns="c716d75c-d6bc-414b-aad1-aea882e724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277CEE8-808E-4257-80B7-0C3BC07A0C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F044B6-7066-42A5-B942-2D1FA56712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16d75c-d6bc-414b-aad1-aea882e7241d"/>
    <ds:schemaRef ds:uri="c3b7151f-1c0b-40fb-a5e1-462d801f61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CB31353-4785-4CB1-9EFC-52B245CFA8AD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c716d75c-d6bc-414b-aad1-aea882e7241d"/>
    <ds:schemaRef ds:uri="http://schemas.microsoft.com/office/2006/documentManagement/types"/>
    <ds:schemaRef ds:uri="c3b7151f-1c0b-40fb-a5e1-462d801f61e3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KU Leuven</Template>
  <TotalTime>0</TotalTime>
  <Words>342</Words>
  <Application>Microsoft Macintosh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Helvetica</vt:lpstr>
      <vt:lpstr>Helvetica Neue</vt:lpstr>
      <vt:lpstr>KU Leuven</vt:lpstr>
      <vt:lpstr>KU Leuven Sedes</vt:lpstr>
      <vt:lpstr>KU Leuven Bibliotheek</vt:lpstr>
      <vt:lpstr>KU Leuven Labels</vt:lpstr>
      <vt:lpstr>KU Leuven Blokken</vt:lpstr>
      <vt:lpstr>KU Leuven Quotes</vt:lpstr>
      <vt:lpstr>KU Leuven Schermen</vt:lpstr>
      <vt:lpstr>The Potential and Challenges of Using AI to Make (Art) Historic Data More FAIR</vt:lpstr>
      <vt:lpstr>PowerPoint Presentation</vt:lpstr>
      <vt:lpstr>PowerPoint Presentation</vt:lpstr>
      <vt:lpstr>Why FAIR is Hard in Historical research</vt:lpstr>
      <vt:lpstr>AI for Cultural Heritage Data</vt:lpstr>
      <vt:lpstr>Will AI replace historians?</vt:lpstr>
      <vt:lpstr>Risks</vt:lpstr>
      <vt:lpstr>Are current expectations of FAIR and our data publication infrastructures sufficient as AI increasingly mediates access to, interpretation of, and reuse of the past?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2017-09-13T11:47:32Z</dcterms:created>
  <dcterms:modified xsi:type="dcterms:W3CDTF">2026-05-07T14:46:10Z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0x010100DE0D7BB2B7B9FE4A85125B9C268FC511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