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70" r:id="rId5"/>
    <p:sldId id="257" r:id="rId6"/>
    <p:sldId id="262" r:id="rId7"/>
    <p:sldId id="258" r:id="rId8"/>
    <p:sldId id="259" r:id="rId9"/>
    <p:sldId id="260" r:id="rId10"/>
    <p:sldId id="261" r:id="rId11"/>
    <p:sldId id="263" r:id="rId12"/>
    <p:sldId id="267" r:id="rId13"/>
    <p:sldId id="264" r:id="rId14"/>
    <p:sldId id="268" r:id="rId15"/>
    <p:sldId id="265" r:id="rId16"/>
    <p:sldId id="269" r:id="rId17"/>
    <p:sldId id="272" r:id="rId18"/>
  </p:sldIdLst>
  <p:sldSz cx="12192000" cy="6858000"/>
  <p:notesSz cx="6958013" cy="99472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D3B08-5712-7245-B345-5A35F6961672}" v="20" dt="2026-05-04T13:38:48.618"/>
  </p1510:revLst>
</p1510:revInfo>
</file>

<file path=ppt/tableStyles.xml><?xml version="1.0" encoding="utf-8"?>
<a:tblStyleLst xmlns:a="http://schemas.openxmlformats.org/drawingml/2006/main" def="{7E9639D4-E3E2-4D34-9284-5A2195B3D0D7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 autoAdjust="0"/>
    <p:restoredTop sz="96303" autoAdjust="0"/>
  </p:normalViewPr>
  <p:slideViewPr>
    <p:cSldViewPr showGuides="1">
      <p:cViewPr varScale="1">
        <p:scale>
          <a:sx n="200" d="100"/>
          <a:sy n="200" d="100"/>
        </p:scale>
        <p:origin x="1544" y="1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>
        <p:scale>
          <a:sx n="200" d="100"/>
          <a:sy n="200" d="100"/>
        </p:scale>
        <p:origin x="3168" y="-330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quet, Christopher (SCC)" userId="7f87b201-bb37-4466-b592-da415b118f98" providerId="ADAL" clId="{01D326EB-C637-5CFF-94E0-BD673D0DF393}"/>
    <pc:docChg chg="undo custSel addSld delSld modSld">
      <pc:chgData name="Raquet, Christopher (SCC)" userId="7f87b201-bb37-4466-b592-da415b118f98" providerId="ADAL" clId="{01D326EB-C637-5CFF-94E0-BD673D0DF393}" dt="2026-04-24T11:52:11.275" v="959" actId="20577"/>
      <pc:docMkLst>
        <pc:docMk/>
      </pc:docMkLst>
      <pc:sldChg chg="modSp mod">
        <pc:chgData name="Raquet, Christopher (SCC)" userId="7f87b201-bb37-4466-b592-da415b118f98" providerId="ADAL" clId="{01D326EB-C637-5CFF-94E0-BD673D0DF393}" dt="2026-04-22T08:52:25.501" v="473" actId="113"/>
        <pc:sldMkLst>
          <pc:docMk/>
          <pc:sldMk cId="723363395" sldId="258"/>
        </pc:sldMkLst>
        <pc:spChg chg="mod">
          <ac:chgData name="Raquet, Christopher (SCC)" userId="7f87b201-bb37-4466-b592-da415b118f98" providerId="ADAL" clId="{01D326EB-C637-5CFF-94E0-BD673D0DF393}" dt="2026-04-22T08:52:25.501" v="473" actId="113"/>
          <ac:spMkLst>
            <pc:docMk/>
            <pc:sldMk cId="723363395" sldId="258"/>
            <ac:spMk id="5" creationId="{B825B19D-A931-81A2-E715-E939F81D658D}"/>
          </ac:spMkLst>
        </pc:spChg>
      </pc:sldChg>
      <pc:sldChg chg="addSp modSp mod">
        <pc:chgData name="Raquet, Christopher (SCC)" userId="7f87b201-bb37-4466-b592-da415b118f98" providerId="ADAL" clId="{01D326EB-C637-5CFF-94E0-BD673D0DF393}" dt="2026-04-22T13:32:27.351" v="610" actId="14100"/>
        <pc:sldMkLst>
          <pc:docMk/>
          <pc:sldMk cId="761406999" sldId="259"/>
        </pc:sldMkLst>
        <pc:spChg chg="mod">
          <ac:chgData name="Raquet, Christopher (SCC)" userId="7f87b201-bb37-4466-b592-da415b118f98" providerId="ADAL" clId="{01D326EB-C637-5CFF-94E0-BD673D0DF393}" dt="2026-04-22T13:31:33.937" v="573" actId="20577"/>
          <ac:spMkLst>
            <pc:docMk/>
            <pc:sldMk cId="761406999" sldId="259"/>
            <ac:spMk id="2" creationId="{558AFDBF-0A0E-81FA-1673-784706DCEC42}"/>
          </ac:spMkLst>
        </pc:spChg>
        <pc:spChg chg="mod">
          <ac:chgData name="Raquet, Christopher (SCC)" userId="7f87b201-bb37-4466-b592-da415b118f98" providerId="ADAL" clId="{01D326EB-C637-5CFF-94E0-BD673D0DF393}" dt="2026-04-22T13:32:27.351" v="610" actId="14100"/>
          <ac:spMkLst>
            <pc:docMk/>
            <pc:sldMk cId="761406999" sldId="259"/>
            <ac:spMk id="3" creationId="{CD7955A1-98AB-ECB5-00D2-9795973081EC}"/>
          </ac:spMkLst>
        </pc:spChg>
        <pc:spChg chg="mod">
          <ac:chgData name="Raquet, Christopher (SCC)" userId="7f87b201-bb37-4466-b592-da415b118f98" providerId="ADAL" clId="{01D326EB-C637-5CFF-94E0-BD673D0DF393}" dt="2026-04-22T08:52:36.734" v="474"/>
          <ac:spMkLst>
            <pc:docMk/>
            <pc:sldMk cId="761406999" sldId="259"/>
            <ac:spMk id="5" creationId="{CCE9F6EC-9B5B-3736-35E3-C0C3468D70D8}"/>
          </ac:spMkLst>
        </pc:spChg>
        <pc:picChg chg="add mod">
          <ac:chgData name="Raquet, Christopher (SCC)" userId="7f87b201-bb37-4466-b592-da415b118f98" providerId="ADAL" clId="{01D326EB-C637-5CFF-94E0-BD673D0DF393}" dt="2026-04-22T13:31:44.825" v="577" actId="1076"/>
          <ac:picMkLst>
            <pc:docMk/>
            <pc:sldMk cId="761406999" sldId="259"/>
            <ac:picMk id="8" creationId="{9889C817-FB19-2FA8-042D-2B37A2D12BB1}"/>
          </ac:picMkLst>
        </pc:picChg>
      </pc:sldChg>
      <pc:sldChg chg="modSp">
        <pc:chgData name="Raquet, Christopher (SCC)" userId="7f87b201-bb37-4466-b592-da415b118f98" providerId="ADAL" clId="{01D326EB-C637-5CFF-94E0-BD673D0DF393}" dt="2026-04-22T08:52:40.498" v="475"/>
        <pc:sldMkLst>
          <pc:docMk/>
          <pc:sldMk cId="1526841526" sldId="260"/>
        </pc:sldMkLst>
        <pc:spChg chg="mod">
          <ac:chgData name="Raquet, Christopher (SCC)" userId="7f87b201-bb37-4466-b592-da415b118f98" providerId="ADAL" clId="{01D326EB-C637-5CFF-94E0-BD673D0DF393}" dt="2026-04-22T08:52:40.498" v="475"/>
          <ac:spMkLst>
            <pc:docMk/>
            <pc:sldMk cId="1526841526" sldId="260"/>
            <ac:spMk id="5" creationId="{98EF8895-B303-CC98-3CDF-798E116E763C}"/>
          </ac:spMkLst>
        </pc:spChg>
      </pc:sldChg>
      <pc:sldChg chg="modSp">
        <pc:chgData name="Raquet, Christopher (SCC)" userId="7f87b201-bb37-4466-b592-da415b118f98" providerId="ADAL" clId="{01D326EB-C637-5CFF-94E0-BD673D0DF393}" dt="2026-04-22T08:52:43.248" v="476"/>
        <pc:sldMkLst>
          <pc:docMk/>
          <pc:sldMk cId="3004632434" sldId="261"/>
        </pc:sldMkLst>
        <pc:spChg chg="mod">
          <ac:chgData name="Raquet, Christopher (SCC)" userId="7f87b201-bb37-4466-b592-da415b118f98" providerId="ADAL" clId="{01D326EB-C637-5CFF-94E0-BD673D0DF393}" dt="2026-04-22T08:52:43.248" v="476"/>
          <ac:spMkLst>
            <pc:docMk/>
            <pc:sldMk cId="3004632434" sldId="261"/>
            <ac:spMk id="5" creationId="{F4BF5F7C-4E22-B77C-6E7B-17758DACA2C0}"/>
          </ac:spMkLst>
        </pc:spChg>
      </pc:sldChg>
      <pc:sldChg chg="addSp delSp modSp mod">
        <pc:chgData name="Raquet, Christopher (SCC)" userId="7f87b201-bb37-4466-b592-da415b118f98" providerId="ADAL" clId="{01D326EB-C637-5CFF-94E0-BD673D0DF393}" dt="2026-04-22T08:49:04.049" v="282" actId="14826"/>
        <pc:sldMkLst>
          <pc:docMk/>
          <pc:sldMk cId="1343635564" sldId="262"/>
        </pc:sldMkLst>
      </pc:sldChg>
      <pc:sldChg chg="addSp delSp modSp">
        <pc:chgData name="Raquet, Christopher (SCC)" userId="7f87b201-bb37-4466-b592-da415b118f98" providerId="ADAL" clId="{01D326EB-C637-5CFF-94E0-BD673D0DF393}" dt="2026-04-22T08:48:45.781" v="279"/>
        <pc:sldMkLst>
          <pc:docMk/>
          <pc:sldMk cId="3318248779" sldId="263"/>
        </pc:sldMkLst>
        <pc:picChg chg="add mod">
          <ac:chgData name="Raquet, Christopher (SCC)" userId="7f87b201-bb37-4466-b592-da415b118f98" providerId="ADAL" clId="{01D326EB-C637-5CFF-94E0-BD673D0DF393}" dt="2026-04-22T08:48:45.781" v="279"/>
          <ac:picMkLst>
            <pc:docMk/>
            <pc:sldMk cId="3318248779" sldId="263"/>
            <ac:picMk id="9" creationId="{18929F2D-CD31-50E8-A6E6-1C1AFCB6F02F}"/>
          </ac:picMkLst>
        </pc:picChg>
      </pc:sldChg>
      <pc:sldChg chg="addSp delSp modSp">
        <pc:chgData name="Raquet, Christopher (SCC)" userId="7f87b201-bb37-4466-b592-da415b118f98" providerId="ADAL" clId="{01D326EB-C637-5CFF-94E0-BD673D0DF393}" dt="2026-04-22T08:48:48.858" v="280"/>
        <pc:sldMkLst>
          <pc:docMk/>
          <pc:sldMk cId="3559528599" sldId="264"/>
        </pc:sldMkLst>
        <pc:picChg chg="add mod">
          <ac:chgData name="Raquet, Christopher (SCC)" userId="7f87b201-bb37-4466-b592-da415b118f98" providerId="ADAL" clId="{01D326EB-C637-5CFF-94E0-BD673D0DF393}" dt="2026-04-22T08:48:48.858" v="280"/>
          <ac:picMkLst>
            <pc:docMk/>
            <pc:sldMk cId="3559528599" sldId="264"/>
            <ac:picMk id="9" creationId="{8785EC16-E584-E007-83EC-A732D5058180}"/>
          </ac:picMkLst>
        </pc:picChg>
      </pc:sldChg>
      <pc:sldChg chg="addSp delSp modSp">
        <pc:chgData name="Raquet, Christopher (SCC)" userId="7f87b201-bb37-4466-b592-da415b118f98" providerId="ADAL" clId="{01D326EB-C637-5CFF-94E0-BD673D0DF393}" dt="2026-04-22T08:48:52.089" v="281"/>
        <pc:sldMkLst>
          <pc:docMk/>
          <pc:sldMk cId="3201812125" sldId="265"/>
        </pc:sldMkLst>
        <pc:picChg chg="add mod">
          <ac:chgData name="Raquet, Christopher (SCC)" userId="7f87b201-bb37-4466-b592-da415b118f98" providerId="ADAL" clId="{01D326EB-C637-5CFF-94E0-BD673D0DF393}" dt="2026-04-22T08:48:52.089" v="281"/>
          <ac:picMkLst>
            <pc:docMk/>
            <pc:sldMk cId="3201812125" sldId="265"/>
            <ac:picMk id="9" creationId="{127FA433-21BB-DFFC-D420-7CEAAB7FA55E}"/>
          </ac:picMkLst>
        </pc:picChg>
      </pc:sldChg>
      <pc:sldChg chg="addSp modSp mod modAnim">
        <pc:chgData name="Raquet, Christopher (SCC)" userId="7f87b201-bb37-4466-b592-da415b118f98" providerId="ADAL" clId="{01D326EB-C637-5CFF-94E0-BD673D0DF393}" dt="2026-04-24T11:52:11.275" v="959" actId="20577"/>
        <pc:sldMkLst>
          <pc:docMk/>
          <pc:sldMk cId="4232265077" sldId="267"/>
        </pc:sldMkLst>
        <pc:spChg chg="mod">
          <ac:chgData name="Raquet, Christopher (SCC)" userId="7f87b201-bb37-4466-b592-da415b118f98" providerId="ADAL" clId="{01D326EB-C637-5CFF-94E0-BD673D0DF393}" dt="2026-04-22T08:53:11.148" v="510" actId="20577"/>
          <ac:spMkLst>
            <pc:docMk/>
            <pc:sldMk cId="4232265077" sldId="267"/>
            <ac:spMk id="2" creationId="{4854506E-B95F-3411-4C6C-6F1D0B767042}"/>
          </ac:spMkLst>
        </pc:spChg>
        <pc:spChg chg="mod">
          <ac:chgData name="Raquet, Christopher (SCC)" userId="7f87b201-bb37-4466-b592-da415b118f98" providerId="ADAL" clId="{01D326EB-C637-5CFF-94E0-BD673D0DF393}" dt="2026-04-24T11:52:11.275" v="959" actId="20577"/>
          <ac:spMkLst>
            <pc:docMk/>
            <pc:sldMk cId="4232265077" sldId="267"/>
            <ac:spMk id="3" creationId="{2361CC1B-7EAF-F743-976A-8C1BD6D6B264}"/>
          </ac:spMkLst>
        </pc:spChg>
        <pc:spChg chg="mod">
          <ac:chgData name="Raquet, Christopher (SCC)" userId="7f87b201-bb37-4466-b592-da415b118f98" providerId="ADAL" clId="{01D326EB-C637-5CFF-94E0-BD673D0DF393}" dt="2026-04-22T08:52:46.457" v="477"/>
          <ac:spMkLst>
            <pc:docMk/>
            <pc:sldMk cId="4232265077" sldId="267"/>
            <ac:spMk id="5" creationId="{96AD3E7F-AE90-B3A2-6172-94A65D0C1B09}"/>
          </ac:spMkLst>
        </pc:spChg>
      </pc:sldChg>
      <pc:sldChg chg="addSp delSp modSp mod">
        <pc:chgData name="Raquet, Christopher (SCC)" userId="7f87b201-bb37-4466-b592-da415b118f98" providerId="ADAL" clId="{01D326EB-C637-5CFF-94E0-BD673D0DF393}" dt="2026-04-24T11:11:22.484" v="786" actId="20577"/>
        <pc:sldMkLst>
          <pc:docMk/>
          <pc:sldMk cId="3546344371" sldId="268"/>
        </pc:sldMkLst>
        <pc:spChg chg="mod">
          <ac:chgData name="Raquet, Christopher (SCC)" userId="7f87b201-bb37-4466-b592-da415b118f98" providerId="ADAL" clId="{01D326EB-C637-5CFF-94E0-BD673D0DF393}" dt="2026-04-22T08:30:46.850" v="156" actId="20577"/>
          <ac:spMkLst>
            <pc:docMk/>
            <pc:sldMk cId="3546344371" sldId="268"/>
            <ac:spMk id="3" creationId="{FDA40340-D623-504F-E424-58777B81B837}"/>
          </ac:spMkLst>
        </pc:spChg>
        <pc:spChg chg="mod">
          <ac:chgData name="Raquet, Christopher (SCC)" userId="7f87b201-bb37-4466-b592-da415b118f98" providerId="ADAL" clId="{01D326EB-C637-5CFF-94E0-BD673D0DF393}" dt="2026-04-22T08:52:50.736" v="478"/>
          <ac:spMkLst>
            <pc:docMk/>
            <pc:sldMk cId="3546344371" sldId="268"/>
            <ac:spMk id="5" creationId="{E9161E52-9DCC-E68B-8108-EA139721BDFE}"/>
          </ac:spMkLst>
        </pc:spChg>
        <pc:spChg chg="add mod">
          <ac:chgData name="Raquet, Christopher (SCC)" userId="7f87b201-bb37-4466-b592-da415b118f98" providerId="ADAL" clId="{01D326EB-C637-5CFF-94E0-BD673D0DF393}" dt="2026-04-22T14:36:39.571" v="773" actId="20577"/>
          <ac:spMkLst>
            <pc:docMk/>
            <pc:sldMk cId="3546344371" sldId="268"/>
            <ac:spMk id="7" creationId="{C633359F-513C-C4B6-9A36-F37AE89ED104}"/>
          </ac:spMkLst>
        </pc:spChg>
        <pc:spChg chg="add mod">
          <ac:chgData name="Raquet, Christopher (SCC)" userId="7f87b201-bb37-4466-b592-da415b118f98" providerId="ADAL" clId="{01D326EB-C637-5CFF-94E0-BD673D0DF393}" dt="2026-04-24T11:11:22.484" v="786" actId="20577"/>
          <ac:spMkLst>
            <pc:docMk/>
            <pc:sldMk cId="3546344371" sldId="268"/>
            <ac:spMk id="8" creationId="{392ADE74-99CC-5F9E-912B-714B8033B0DF}"/>
          </ac:spMkLst>
        </pc:spChg>
        <pc:spChg chg="mod">
          <ac:chgData name="Raquet, Christopher (SCC)" userId="7f87b201-bb37-4466-b592-da415b118f98" providerId="ADAL" clId="{01D326EB-C637-5CFF-94E0-BD673D0DF393}" dt="2026-04-22T14:36:22.301" v="742" actId="1076"/>
          <ac:spMkLst>
            <pc:docMk/>
            <pc:sldMk cId="3546344371" sldId="268"/>
            <ac:spMk id="9" creationId="{AA9266D4-D863-4534-A5F6-84DC69DA4CAD}"/>
          </ac:spMkLst>
        </pc:spChg>
      </pc:sldChg>
      <pc:sldChg chg="modSp">
        <pc:chgData name="Raquet, Christopher (SCC)" userId="7f87b201-bb37-4466-b592-da415b118f98" providerId="ADAL" clId="{01D326EB-C637-5CFF-94E0-BD673D0DF393}" dt="2026-04-22T08:52:54.718" v="479"/>
        <pc:sldMkLst>
          <pc:docMk/>
          <pc:sldMk cId="1277070209" sldId="269"/>
        </pc:sldMkLst>
        <pc:spChg chg="mod">
          <ac:chgData name="Raquet, Christopher (SCC)" userId="7f87b201-bb37-4466-b592-da415b118f98" providerId="ADAL" clId="{01D326EB-C637-5CFF-94E0-BD673D0DF393}" dt="2026-04-22T08:52:54.718" v="479"/>
          <ac:spMkLst>
            <pc:docMk/>
            <pc:sldMk cId="1277070209" sldId="269"/>
            <ac:spMk id="5" creationId="{D6A1E61E-F22F-3EC1-277B-F137499DAD6B}"/>
          </ac:spMkLst>
        </pc:spChg>
      </pc:sldChg>
      <pc:sldChg chg="addSp delSp modSp new mod">
        <pc:chgData name="Raquet, Christopher (SCC)" userId="7f87b201-bb37-4466-b592-da415b118f98" providerId="ADAL" clId="{01D326EB-C637-5CFF-94E0-BD673D0DF393}" dt="2026-04-22T08:54:42.448" v="547" actId="14100"/>
        <pc:sldMkLst>
          <pc:docMk/>
          <pc:sldMk cId="956593885" sldId="270"/>
        </pc:sldMkLst>
        <pc:spChg chg="mod">
          <ac:chgData name="Raquet, Christopher (SCC)" userId="7f87b201-bb37-4466-b592-da415b118f98" providerId="ADAL" clId="{01D326EB-C637-5CFF-94E0-BD673D0DF393}" dt="2026-04-22T08:36:00.196" v="166" actId="14100"/>
          <ac:spMkLst>
            <pc:docMk/>
            <pc:sldMk cId="956593885" sldId="270"/>
            <ac:spMk id="3" creationId="{40DD8043-B21C-EFED-FCF0-4EB9200BCC20}"/>
          </ac:spMkLst>
        </pc:spChg>
        <pc:spChg chg="mod">
          <ac:chgData name="Raquet, Christopher (SCC)" userId="7f87b201-bb37-4466-b592-da415b118f98" providerId="ADAL" clId="{01D326EB-C637-5CFF-94E0-BD673D0DF393}" dt="2026-04-22T08:41:51.115" v="262" actId="20577"/>
          <ac:spMkLst>
            <pc:docMk/>
            <pc:sldMk cId="956593885" sldId="270"/>
            <ac:spMk id="4" creationId="{09E48D5A-31C4-2AA5-1A74-FB7F6D0DE8B2}"/>
          </ac:spMkLst>
        </pc:spChg>
        <pc:spChg chg="mod">
          <ac:chgData name="Raquet, Christopher (SCC)" userId="7f87b201-bb37-4466-b592-da415b118f98" providerId="ADAL" clId="{01D326EB-C637-5CFF-94E0-BD673D0DF393}" dt="2026-04-22T08:35:46.749" v="164" actId="27636"/>
          <ac:spMkLst>
            <pc:docMk/>
            <pc:sldMk cId="956593885" sldId="270"/>
            <ac:spMk id="5" creationId="{4B85E322-B318-D456-6A40-21266F2B1E57}"/>
          </ac:spMkLst>
        </pc:spChg>
        <pc:spChg chg="mod">
          <ac:chgData name="Raquet, Christopher (SCC)" userId="7f87b201-bb37-4466-b592-da415b118f98" providerId="ADAL" clId="{01D326EB-C637-5CFF-94E0-BD673D0DF393}" dt="2026-04-22T08:35:46.750" v="165" actId="27636"/>
          <ac:spMkLst>
            <pc:docMk/>
            <pc:sldMk cId="956593885" sldId="270"/>
            <ac:spMk id="6" creationId="{E86B819C-F748-98A9-8B41-E6940FC044A1}"/>
          </ac:spMkLst>
        </pc:spChg>
        <pc:spChg chg="mod">
          <ac:chgData name="Raquet, Christopher (SCC)" userId="7f87b201-bb37-4466-b592-da415b118f98" providerId="ADAL" clId="{01D326EB-C637-5CFF-94E0-BD673D0DF393}" dt="2026-04-22T08:35:46.746" v="163" actId="27636"/>
          <ac:spMkLst>
            <pc:docMk/>
            <pc:sldMk cId="956593885" sldId="270"/>
            <ac:spMk id="7" creationId="{1239E283-B293-9CA0-0B8A-00737C309206}"/>
          </ac:spMkLst>
        </pc:spChg>
        <pc:spChg chg="mod">
          <ac:chgData name="Raquet, Christopher (SCC)" userId="7f87b201-bb37-4466-b592-da415b118f98" providerId="ADAL" clId="{01D326EB-C637-5CFF-94E0-BD673D0DF393}" dt="2026-04-22T08:37:56.245" v="184" actId="207"/>
          <ac:spMkLst>
            <pc:docMk/>
            <pc:sldMk cId="956593885" sldId="270"/>
            <ac:spMk id="8" creationId="{5C9FA4C5-009B-BF64-CB75-18490B9D9152}"/>
          </ac:spMkLst>
        </pc:spChg>
        <pc:spChg chg="add mod">
          <ac:chgData name="Raquet, Christopher (SCC)" userId="7f87b201-bb37-4466-b592-da415b118f98" providerId="ADAL" clId="{01D326EB-C637-5CFF-94E0-BD673D0DF393}" dt="2026-04-22T08:54:42.448" v="547" actId="14100"/>
          <ac:spMkLst>
            <pc:docMk/>
            <pc:sldMk cId="956593885" sldId="270"/>
            <ac:spMk id="9" creationId="{A3A5B525-CC5D-AC61-9EBA-316524137DF5}"/>
          </ac:spMkLst>
        </pc:spChg>
        <pc:picChg chg="add mod modCrop">
          <ac:chgData name="Raquet, Christopher (SCC)" userId="7f87b201-bb37-4466-b592-da415b118f98" providerId="ADAL" clId="{01D326EB-C637-5CFF-94E0-BD673D0DF393}" dt="2026-04-22T08:46:33.979" v="276" actId="14826"/>
          <ac:picMkLst>
            <pc:docMk/>
            <pc:sldMk cId="956593885" sldId="270"/>
            <ac:picMk id="10" creationId="{72731C6B-964B-B1F8-8A37-D686CE1069B0}"/>
          </ac:picMkLst>
        </pc:picChg>
        <pc:picChg chg="add mod">
          <ac:chgData name="Raquet, Christopher (SCC)" userId="7f87b201-bb37-4466-b592-da415b118f98" providerId="ADAL" clId="{01D326EB-C637-5CFF-94E0-BD673D0DF393}" dt="2026-04-22T08:40:04.920" v="201" actId="34807"/>
          <ac:picMkLst>
            <pc:docMk/>
            <pc:sldMk cId="956593885" sldId="270"/>
            <ac:picMk id="11" creationId="{76335086-4ABC-0C9F-4DA8-B4587A82F269}"/>
          </ac:picMkLst>
        </pc:picChg>
        <pc:picChg chg="add mod">
          <ac:chgData name="Raquet, Christopher (SCC)" userId="7f87b201-bb37-4466-b592-da415b118f98" providerId="ADAL" clId="{01D326EB-C637-5CFF-94E0-BD673D0DF393}" dt="2026-04-22T08:39:52.962" v="200" actId="34807"/>
          <ac:picMkLst>
            <pc:docMk/>
            <pc:sldMk cId="956593885" sldId="270"/>
            <ac:picMk id="12" creationId="{0A936080-07B8-16C8-C396-4F5787156930}"/>
          </ac:picMkLst>
        </pc:picChg>
      </pc:sldChg>
    </pc:docChg>
  </pc:docChgLst>
  <pc:docChgLst>
    <pc:chgData name="Raquet, Christopher (SCC)" userId="7f87b201-bb37-4466-b592-da415b118f98" providerId="ADAL" clId="{1FEF4698-1BE5-54A4-8FC4-E38745F645E4}"/>
    <pc:docChg chg="undo custSel addSld delSld modSld sldOrd">
      <pc:chgData name="Raquet, Christopher (SCC)" userId="7f87b201-bb37-4466-b592-da415b118f98" providerId="ADAL" clId="{1FEF4698-1BE5-54A4-8FC4-E38745F645E4}" dt="2026-05-04T13:38:53.288" v="649" actId="14100"/>
      <pc:docMkLst>
        <pc:docMk/>
      </pc:docMkLst>
      <pc:sldChg chg="modSp mod">
        <pc:chgData name="Raquet, Christopher (SCC)" userId="7f87b201-bb37-4466-b592-da415b118f98" providerId="ADAL" clId="{1FEF4698-1BE5-54A4-8FC4-E38745F645E4}" dt="2026-04-27T09:23:17.142" v="363" actId="20577"/>
        <pc:sldMkLst>
          <pc:docMk/>
          <pc:sldMk cId="1837328771" sldId="257"/>
        </pc:sldMkLst>
        <pc:spChg chg="mod">
          <ac:chgData name="Raquet, Christopher (SCC)" userId="7f87b201-bb37-4466-b592-da415b118f98" providerId="ADAL" clId="{1FEF4698-1BE5-54A4-8FC4-E38745F645E4}" dt="2026-04-27T09:23:17.142" v="363" actId="20577"/>
          <ac:spMkLst>
            <pc:docMk/>
            <pc:sldMk cId="1837328771" sldId="257"/>
            <ac:spMk id="3" creationId="{89F69A9C-D731-90EA-B312-05EFE9E6643B}"/>
          </ac:spMkLst>
        </pc:spChg>
      </pc:sldChg>
      <pc:sldChg chg="modSp mod">
        <pc:chgData name="Raquet, Christopher (SCC)" userId="7f87b201-bb37-4466-b592-da415b118f98" providerId="ADAL" clId="{1FEF4698-1BE5-54A4-8FC4-E38745F645E4}" dt="2026-04-27T13:04:28.086" v="372" actId="207"/>
        <pc:sldMkLst>
          <pc:docMk/>
          <pc:sldMk cId="723363395" sldId="258"/>
        </pc:sldMkLst>
        <pc:spChg chg="mod">
          <ac:chgData name="Raquet, Christopher (SCC)" userId="7f87b201-bb37-4466-b592-da415b118f98" providerId="ADAL" clId="{1FEF4698-1BE5-54A4-8FC4-E38745F645E4}" dt="2026-04-27T13:04:28.086" v="372" actId="207"/>
          <ac:spMkLst>
            <pc:docMk/>
            <pc:sldMk cId="723363395" sldId="258"/>
            <ac:spMk id="3" creationId="{61CA1141-AFBD-E5F5-8570-4C9A647843D9}"/>
          </ac:spMkLst>
        </pc:spChg>
      </pc:sldChg>
      <pc:sldChg chg="modSp mod">
        <pc:chgData name="Raquet, Christopher (SCC)" userId="7f87b201-bb37-4466-b592-da415b118f98" providerId="ADAL" clId="{1FEF4698-1BE5-54A4-8FC4-E38745F645E4}" dt="2026-04-20T14:58:21.294" v="41" actId="20577"/>
        <pc:sldMkLst>
          <pc:docMk/>
          <pc:sldMk cId="761406999" sldId="259"/>
        </pc:sldMkLst>
        <pc:spChg chg="mod">
          <ac:chgData name="Raquet, Christopher (SCC)" userId="7f87b201-bb37-4466-b592-da415b118f98" providerId="ADAL" clId="{1FEF4698-1BE5-54A4-8FC4-E38745F645E4}" dt="2026-04-20T14:58:21.294" v="41" actId="20577"/>
          <ac:spMkLst>
            <pc:docMk/>
            <pc:sldMk cId="761406999" sldId="259"/>
            <ac:spMk id="3" creationId="{CD7955A1-98AB-ECB5-00D2-9795973081EC}"/>
          </ac:spMkLst>
        </pc:spChg>
      </pc:sldChg>
      <pc:sldChg chg="modSp mod">
        <pc:chgData name="Raquet, Christopher (SCC)" userId="7f87b201-bb37-4466-b592-da415b118f98" providerId="ADAL" clId="{1FEF4698-1BE5-54A4-8FC4-E38745F645E4}" dt="2026-04-27T13:05:43.419" v="411" actId="20577"/>
        <pc:sldMkLst>
          <pc:docMk/>
          <pc:sldMk cId="1526841526" sldId="260"/>
        </pc:sldMkLst>
        <pc:spChg chg="mod">
          <ac:chgData name="Raquet, Christopher (SCC)" userId="7f87b201-bb37-4466-b592-da415b118f98" providerId="ADAL" clId="{1FEF4698-1BE5-54A4-8FC4-E38745F645E4}" dt="2026-04-27T13:05:43.419" v="411" actId="20577"/>
          <ac:spMkLst>
            <pc:docMk/>
            <pc:sldMk cId="1526841526" sldId="260"/>
            <ac:spMk id="3" creationId="{6CF9108D-AE13-8A91-1569-96AB82D0F407}"/>
          </ac:spMkLst>
        </pc:spChg>
      </pc:sldChg>
      <pc:sldChg chg="modSp mod">
        <pc:chgData name="Raquet, Christopher (SCC)" userId="7f87b201-bb37-4466-b592-da415b118f98" providerId="ADAL" clId="{1FEF4698-1BE5-54A4-8FC4-E38745F645E4}" dt="2026-04-27T13:07:09.865" v="481" actId="5793"/>
        <pc:sldMkLst>
          <pc:docMk/>
          <pc:sldMk cId="3004632434" sldId="261"/>
        </pc:sldMkLst>
        <pc:spChg chg="mod">
          <ac:chgData name="Raquet, Christopher (SCC)" userId="7f87b201-bb37-4466-b592-da415b118f98" providerId="ADAL" clId="{1FEF4698-1BE5-54A4-8FC4-E38745F645E4}" dt="2026-04-27T13:07:09.865" v="481" actId="5793"/>
          <ac:spMkLst>
            <pc:docMk/>
            <pc:sldMk cId="3004632434" sldId="261"/>
            <ac:spMk id="3" creationId="{34ECBA0F-2F7B-396A-89E3-233302EB0B0A}"/>
          </ac:spMkLst>
        </pc:spChg>
      </pc:sldChg>
      <pc:sldChg chg="addSp delSp modSp mod">
        <pc:chgData name="Raquet, Christopher (SCC)" userId="7f87b201-bb37-4466-b592-da415b118f98" providerId="ADAL" clId="{1FEF4698-1BE5-54A4-8FC4-E38745F645E4}" dt="2026-04-27T09:04:56.938" v="65"/>
        <pc:sldMkLst>
          <pc:docMk/>
          <pc:sldMk cId="1343635564" sldId="262"/>
        </pc:sldMkLst>
        <pc:picChg chg="add mod">
          <ac:chgData name="Raquet, Christopher (SCC)" userId="7f87b201-bb37-4466-b592-da415b118f98" providerId="ADAL" clId="{1FEF4698-1BE5-54A4-8FC4-E38745F645E4}" dt="2026-04-27T09:04:56.938" v="65"/>
          <ac:picMkLst>
            <pc:docMk/>
            <pc:sldMk cId="1343635564" sldId="262"/>
            <ac:picMk id="12" creationId="{E43D14D3-9A11-162E-ABD2-80273787446E}"/>
          </ac:picMkLst>
        </pc:picChg>
      </pc:sldChg>
      <pc:sldChg chg="addSp delSp modSp mod delAnim modAnim">
        <pc:chgData name="Raquet, Christopher (SCC)" userId="7f87b201-bb37-4466-b592-da415b118f98" providerId="ADAL" clId="{1FEF4698-1BE5-54A4-8FC4-E38745F645E4}" dt="2026-04-27T08:53:38.002" v="61" actId="1076"/>
        <pc:sldMkLst>
          <pc:docMk/>
          <pc:sldMk cId="4232265077" sldId="267"/>
        </pc:sldMkLst>
        <pc:picChg chg="add mod">
          <ac:chgData name="Raquet, Christopher (SCC)" userId="7f87b201-bb37-4466-b592-da415b118f98" providerId="ADAL" clId="{1FEF4698-1BE5-54A4-8FC4-E38745F645E4}" dt="2026-04-27T08:53:38.002" v="61" actId="1076"/>
          <ac:picMkLst>
            <pc:docMk/>
            <pc:sldMk cId="4232265077" sldId="267"/>
            <ac:picMk id="8" creationId="{A9DDC41C-28B2-B871-437C-54E37DFAA2F1}"/>
          </ac:picMkLst>
        </pc:picChg>
      </pc:sldChg>
      <pc:sldChg chg="addSp delSp modSp mod">
        <pc:chgData name="Raquet, Christopher (SCC)" userId="7f87b201-bb37-4466-b592-da415b118f98" providerId="ADAL" clId="{1FEF4698-1BE5-54A4-8FC4-E38745F645E4}" dt="2026-05-04T13:38:37.173" v="642" actId="14100"/>
        <pc:sldMkLst>
          <pc:docMk/>
          <pc:sldMk cId="3546344371" sldId="268"/>
        </pc:sldMkLst>
        <pc:spChg chg="mod">
          <ac:chgData name="Raquet, Christopher (SCC)" userId="7f87b201-bb37-4466-b592-da415b118f98" providerId="ADAL" clId="{1FEF4698-1BE5-54A4-8FC4-E38745F645E4}" dt="2026-04-27T13:08:15.048" v="509" actId="20577"/>
          <ac:spMkLst>
            <pc:docMk/>
            <pc:sldMk cId="3546344371" sldId="268"/>
            <ac:spMk id="3" creationId="{FDA40340-D623-504F-E424-58777B81B837}"/>
          </ac:spMkLst>
        </pc:spChg>
        <pc:spChg chg="mod">
          <ac:chgData name="Raquet, Christopher (SCC)" userId="7f87b201-bb37-4466-b592-da415b118f98" providerId="ADAL" clId="{1FEF4698-1BE5-54A4-8FC4-E38745F645E4}" dt="2026-04-27T13:10:34.299" v="524" actId="113"/>
          <ac:spMkLst>
            <pc:docMk/>
            <pc:sldMk cId="3546344371" sldId="268"/>
            <ac:spMk id="8" creationId="{392ADE74-99CC-5F9E-912B-714B8033B0DF}"/>
          </ac:spMkLst>
        </pc:spChg>
        <pc:spChg chg="mod">
          <ac:chgData name="Raquet, Christopher (SCC)" userId="7f87b201-bb37-4466-b592-da415b118f98" providerId="ADAL" clId="{1FEF4698-1BE5-54A4-8FC4-E38745F645E4}" dt="2026-04-27T13:10:30.149" v="523" actId="113"/>
          <ac:spMkLst>
            <pc:docMk/>
            <pc:sldMk cId="3546344371" sldId="268"/>
            <ac:spMk id="9" creationId="{AA9266D4-D863-4534-A5F6-84DC69DA4CAD}"/>
          </ac:spMkLst>
        </pc:spChg>
        <pc:spChg chg="add mod">
          <ac:chgData name="Raquet, Christopher (SCC)" userId="7f87b201-bb37-4466-b592-da415b118f98" providerId="ADAL" clId="{1FEF4698-1BE5-54A4-8FC4-E38745F645E4}" dt="2026-05-04T13:38:37.173" v="642" actId="14100"/>
          <ac:spMkLst>
            <pc:docMk/>
            <pc:sldMk cId="3546344371" sldId="268"/>
            <ac:spMk id="10" creationId="{23FE83E7-F68F-8C82-D7BC-EFEBE4D89CF0}"/>
          </ac:spMkLst>
        </pc:spChg>
        <pc:spChg chg="add del">
          <ac:chgData name="Raquet, Christopher (SCC)" userId="7f87b201-bb37-4466-b592-da415b118f98" providerId="ADAL" clId="{1FEF4698-1BE5-54A4-8FC4-E38745F645E4}" dt="2026-05-04T13:37:53.192" v="627" actId="478"/>
          <ac:spMkLst>
            <pc:docMk/>
            <pc:sldMk cId="3546344371" sldId="268"/>
            <ac:spMk id="11" creationId="{FECF64C4-8EC8-7022-0B2A-CA4EC69D63BC}"/>
          </ac:spMkLst>
        </pc:spChg>
        <pc:spChg chg="add del mod">
          <ac:chgData name="Raquet, Christopher (SCC)" userId="7f87b201-bb37-4466-b592-da415b118f98" providerId="ADAL" clId="{1FEF4698-1BE5-54A4-8FC4-E38745F645E4}" dt="2026-05-04T13:37:48.087" v="624" actId="478"/>
          <ac:spMkLst>
            <pc:docMk/>
            <pc:sldMk cId="3546344371" sldId="268"/>
            <ac:spMk id="12" creationId="{4049E666-1E6E-DB01-FFC1-DEE2B7A11ADB}"/>
          </ac:spMkLst>
        </pc:spChg>
        <pc:spChg chg="add del mod">
          <ac:chgData name="Raquet, Christopher (SCC)" userId="7f87b201-bb37-4466-b592-da415b118f98" providerId="ADAL" clId="{1FEF4698-1BE5-54A4-8FC4-E38745F645E4}" dt="2026-05-04T13:37:49.807" v="626" actId="478"/>
          <ac:spMkLst>
            <pc:docMk/>
            <pc:sldMk cId="3546344371" sldId="268"/>
            <ac:spMk id="13" creationId="{E02EDC98-56AA-E3A0-0704-AE2CC2EB429D}"/>
          </ac:spMkLst>
        </pc:spChg>
      </pc:sldChg>
      <pc:sldChg chg="addSp delSp modSp mod">
        <pc:chgData name="Raquet, Christopher (SCC)" userId="7f87b201-bb37-4466-b592-da415b118f98" providerId="ADAL" clId="{1FEF4698-1BE5-54A4-8FC4-E38745F645E4}" dt="2026-05-04T13:38:46.608" v="646" actId="14100"/>
        <pc:sldMkLst>
          <pc:docMk/>
          <pc:sldMk cId="1277070209" sldId="269"/>
        </pc:sldMkLst>
        <pc:spChg chg="mod">
          <ac:chgData name="Raquet, Christopher (SCC)" userId="7f87b201-bb37-4466-b592-da415b118f98" providerId="ADAL" clId="{1FEF4698-1BE5-54A4-8FC4-E38745F645E4}" dt="2026-04-27T09:07:04.807" v="311" actId="20577"/>
          <ac:spMkLst>
            <pc:docMk/>
            <pc:sldMk cId="1277070209" sldId="269"/>
            <ac:spMk id="3" creationId="{A819FA61-0B1B-281A-8265-56A34979E80B}"/>
          </ac:spMkLst>
        </pc:spChg>
        <pc:spChg chg="add mod">
          <ac:chgData name="Raquet, Christopher (SCC)" userId="7f87b201-bb37-4466-b592-da415b118f98" providerId="ADAL" clId="{1FEF4698-1BE5-54A4-8FC4-E38745F645E4}" dt="2026-05-04T13:38:46.608" v="646" actId="14100"/>
          <ac:spMkLst>
            <pc:docMk/>
            <pc:sldMk cId="1277070209" sldId="269"/>
            <ac:spMk id="7" creationId="{C29A40F0-8CFE-34C6-C34A-930F13A7DA17}"/>
          </ac:spMkLst>
        </pc:spChg>
        <pc:spChg chg="add mod">
          <ac:chgData name="Raquet, Christopher (SCC)" userId="7f87b201-bb37-4466-b592-da415b118f98" providerId="ADAL" clId="{1FEF4698-1BE5-54A4-8FC4-E38745F645E4}" dt="2026-04-27T13:16:12.174" v="528"/>
          <ac:spMkLst>
            <pc:docMk/>
            <pc:sldMk cId="1277070209" sldId="269"/>
            <ac:spMk id="8" creationId="{FE5F31FB-980F-007A-2A05-62D6B4084C63}"/>
          </ac:spMkLst>
        </pc:spChg>
        <pc:spChg chg="add mod">
          <ac:chgData name="Raquet, Christopher (SCC)" userId="7f87b201-bb37-4466-b592-da415b118f98" providerId="ADAL" clId="{1FEF4698-1BE5-54A4-8FC4-E38745F645E4}" dt="2026-04-27T13:16:12.174" v="528"/>
          <ac:spMkLst>
            <pc:docMk/>
            <pc:sldMk cId="1277070209" sldId="269"/>
            <ac:spMk id="9" creationId="{E27B8D13-32DE-AB8B-C963-8F63E9EBD1E9}"/>
          </ac:spMkLst>
        </pc:spChg>
        <pc:spChg chg="add mod">
          <ac:chgData name="Raquet, Christopher (SCC)" userId="7f87b201-bb37-4466-b592-da415b118f98" providerId="ADAL" clId="{1FEF4698-1BE5-54A4-8FC4-E38745F645E4}" dt="2026-04-27T13:16:12.174" v="528"/>
          <ac:spMkLst>
            <pc:docMk/>
            <pc:sldMk cId="1277070209" sldId="269"/>
            <ac:spMk id="10" creationId="{DF6F0225-AE6D-F435-18F0-1B7F5F325E68}"/>
          </ac:spMkLst>
        </pc:spChg>
      </pc:sldChg>
      <pc:sldChg chg="modSp mod">
        <pc:chgData name="Raquet, Christopher (SCC)" userId="7f87b201-bb37-4466-b592-da415b118f98" providerId="ADAL" clId="{1FEF4698-1BE5-54A4-8FC4-E38745F645E4}" dt="2026-04-27T13:16:32.537" v="529" actId="20577"/>
        <pc:sldMkLst>
          <pc:docMk/>
          <pc:sldMk cId="956593885" sldId="270"/>
        </pc:sldMkLst>
        <pc:spChg chg="mod">
          <ac:chgData name="Raquet, Christopher (SCC)" userId="7f87b201-bb37-4466-b592-da415b118f98" providerId="ADAL" clId="{1FEF4698-1BE5-54A4-8FC4-E38745F645E4}" dt="2026-04-27T13:16:32.537" v="529" actId="20577"/>
          <ac:spMkLst>
            <pc:docMk/>
            <pc:sldMk cId="956593885" sldId="270"/>
            <ac:spMk id="4" creationId="{09E48D5A-31C4-2AA5-1A74-FB7F6D0DE8B2}"/>
          </ac:spMkLst>
        </pc:spChg>
        <pc:picChg chg="mod">
          <ac:chgData name="Raquet, Christopher (SCC)" userId="7f87b201-bb37-4466-b592-da415b118f98" providerId="ADAL" clId="{1FEF4698-1BE5-54A4-8FC4-E38745F645E4}" dt="2026-04-27T13:04:02.113" v="367" actId="1076"/>
          <ac:picMkLst>
            <pc:docMk/>
            <pc:sldMk cId="956593885" sldId="270"/>
            <ac:picMk id="12" creationId="{0A936080-07B8-16C8-C396-4F5787156930}"/>
          </ac:picMkLst>
        </pc:picChg>
      </pc:sldChg>
      <pc:sldChg chg="addSp modSp add mod ord">
        <pc:chgData name="Raquet, Christopher (SCC)" userId="7f87b201-bb37-4466-b592-da415b118f98" providerId="ADAL" clId="{1FEF4698-1BE5-54A4-8FC4-E38745F645E4}" dt="2026-05-04T13:38:53.288" v="649" actId="14100"/>
        <pc:sldMkLst>
          <pc:docMk/>
          <pc:sldMk cId="3177489464" sldId="272"/>
        </pc:sldMkLst>
        <pc:spChg chg="add mod">
          <ac:chgData name="Raquet, Christopher (SCC)" userId="7f87b201-bb37-4466-b592-da415b118f98" providerId="ADAL" clId="{1FEF4698-1BE5-54A4-8FC4-E38745F645E4}" dt="2026-05-04T13:38:53.288" v="649" actId="14100"/>
          <ac:spMkLst>
            <pc:docMk/>
            <pc:sldMk cId="3177489464" sldId="272"/>
            <ac:spMk id="2" creationId="{38C39C8B-DFB3-5087-86E3-87324999C52E}"/>
          </ac:spMkLst>
        </pc:spChg>
        <pc:spChg chg="mod">
          <ac:chgData name="Raquet, Christopher (SCC)" userId="7f87b201-bb37-4466-b592-da415b118f98" providerId="ADAL" clId="{1FEF4698-1BE5-54A4-8FC4-E38745F645E4}" dt="2026-04-27T13:10:04.053" v="522" actId="207"/>
          <ac:spMkLst>
            <pc:docMk/>
            <pc:sldMk cId="3177489464" sldId="272"/>
            <ac:spMk id="12" creationId="{FD2511CE-F214-8A77-F468-430B2EF38DD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opfzeilenplatzhalter 1">
            <a:extLst>
              <a:ext uri="{FF2B5EF4-FFF2-40B4-BE49-F238E27FC236}">
                <a16:creationId xmlns:a16="http://schemas.microsoft.com/office/drawing/2014/main" id="{7021594F-60AF-5030-27F4-B919E0755C05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Datumsplatzhalter 2">
            <a:extLst>
              <a:ext uri="{FF2B5EF4-FFF2-40B4-BE49-F238E27FC236}">
                <a16:creationId xmlns:a16="http://schemas.microsoft.com/office/drawing/2014/main" id="{45C4C54D-5268-2170-0B7D-70659D206B08}"/>
              </a:ext>
            </a:extLst>
          </p:cNvPr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de-DE" smtClean="0"/>
              <a:pPr/>
              <a:t>04.05.26</a:t>
            </a:fld>
            <a:endParaRPr lang="de-DE" dirty="0"/>
          </a:p>
        </p:txBody>
      </p:sp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A7568FAF-32D5-F797-5874-241DEBC3A7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6">
            <a:extLst>
              <a:ext uri="{FF2B5EF4-FFF2-40B4-BE49-F238E27FC236}">
                <a16:creationId xmlns:a16="http://schemas.microsoft.com/office/drawing/2014/main" id="{6A11AFD2-EF91-BDDC-349A-DB1934250B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061043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704" userDrawn="1">
          <p15:clr>
            <a:srgbClr val="F26B43"/>
          </p15:clr>
        </p15:guide>
        <p15:guide id="2" pos="219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de-DE" smtClean="0"/>
              <a:pPr/>
              <a:t>04.05.26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84640" y="499091"/>
            <a:ext cx="6588732" cy="3707147"/>
          </a:xfrm>
          <a:prstGeom prst="rect">
            <a:avLst/>
          </a:prstGeom>
          <a:noFill/>
          <a:ln w="6350">
            <a:solidFill>
              <a:schemeClr val="bg2"/>
            </a:solidFill>
          </a:ln>
        </p:spPr>
        <p:txBody>
          <a:bodyPr vert="horz" lIns="96597" tIns="48299" rIns="96597" bIns="48299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gray">
          <a:xfrm>
            <a:off x="192088" y="4398211"/>
            <a:ext cx="6581284" cy="4679883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85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1200" kern="1200">
        <a:solidFill>
          <a:srgbClr val="000000"/>
        </a:solidFill>
        <a:latin typeface="+mn-lt"/>
        <a:ea typeface="+mn-ea"/>
        <a:cs typeface="+mn-cs"/>
      </a:defRPr>
    </a:lvl1pPr>
    <a:lvl2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Wingdings" panose="05000000000000000000" pitchFamily="2" charset="2"/>
      <a:buChar char="§"/>
      <a:defRPr sz="1200" kern="1200">
        <a:solidFill>
          <a:srgbClr val="000000"/>
        </a:solidFill>
        <a:latin typeface="+mn-lt"/>
        <a:ea typeface="+mn-ea"/>
        <a:cs typeface="+mn-cs"/>
      </a:defRPr>
    </a:lvl2pPr>
    <a:lvl3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+mj-lt"/>
      <a:buAutoNum type="arabicPeriod"/>
      <a:defRPr sz="1200" kern="1200">
        <a:solidFill>
          <a:srgbClr val="000000"/>
        </a:solidFill>
        <a:latin typeface="+mn-lt"/>
        <a:ea typeface="+mn-ea"/>
        <a:cs typeface="+mn-cs"/>
      </a:defRPr>
    </a:lvl3pPr>
    <a:lvl4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Symbol" panose="05050102010706020507" pitchFamily="18" charset="2"/>
      <a:buChar char="-"/>
      <a:defRPr sz="1200" kern="1200">
        <a:solidFill>
          <a:srgbClr val="000000"/>
        </a:solidFill>
        <a:latin typeface="+mn-lt"/>
        <a:ea typeface="+mn-ea"/>
        <a:cs typeface="+mn-cs"/>
      </a:defRPr>
    </a:lvl4pPr>
    <a:lvl5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+mj-lt"/>
      <a:buAutoNum type="alphaLcPeriod"/>
      <a:defRPr sz="1200" kern="1200">
        <a:solidFill>
          <a:srgbClr val="000000"/>
        </a:solidFill>
        <a:latin typeface="+mn-lt"/>
        <a:ea typeface="+mn-ea"/>
        <a:cs typeface="+mn-cs"/>
      </a:defRPr>
    </a:lvl5pPr>
    <a:lvl6pPr marL="0" indent="0" algn="l" defTabSz="914400" rtl="0" eaLnBrk="1" latinLnBrk="0" hangingPunct="1">
      <a:lnSpc>
        <a:spcPct val="110000"/>
      </a:lnSpc>
      <a:spcBef>
        <a:spcPts val="1000"/>
      </a:spcBef>
      <a:spcAft>
        <a:spcPts val="600"/>
      </a:spcAft>
      <a:defRPr sz="1600" b="1" kern="1200">
        <a:solidFill>
          <a:schemeClr val="accent1"/>
        </a:solidFill>
        <a:latin typeface="+mn-lt"/>
        <a:ea typeface="+mn-ea"/>
        <a:cs typeface="+mn-cs"/>
      </a:defRPr>
    </a:lvl6pPr>
    <a:lvl7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7pPr>
    <a:lvl8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8pPr>
    <a:lvl9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772" userDrawn="1">
          <p15:clr>
            <a:srgbClr val="F26B43"/>
          </p15:clr>
        </p15:guide>
        <p15:guide id="2" pos="121" userDrawn="1">
          <p15:clr>
            <a:srgbClr val="F26B43"/>
          </p15:clr>
        </p15:guide>
        <p15:guide id="3" pos="4271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2000" b="1" dirty="0">
                <a:solidFill>
                  <a:schemeClr val="bg1"/>
                </a:solidFill>
              </a:rPr>
              <a:t>Titelfolien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9806C6D-0905-EEEA-0B68-C996F2964FF2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5E157EA1-ECC1-A9AA-1AF8-CA75A4644506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aute 4">
              <a:extLst>
                <a:ext uri="{FF2B5EF4-FFF2-40B4-BE49-F238E27FC236}">
                  <a16:creationId xmlns:a16="http://schemas.microsoft.com/office/drawing/2014/main" id="{FDC88BE7-F254-7F88-E4BE-4948376941C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2467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Zweispaltig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659"/>
            <a:ext cx="1728788" cy="1007704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AE8D194-9EDA-738A-DC32-F2142FF7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B7E6B461-5BCA-4E0A-AF37-20FC4A2EB75F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5649568-1C2D-B202-63ED-CEE7405FD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9B9F8B5-CDA2-B101-8FD8-AD3CDBA0C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A6AB963E-1F0D-866D-E3FB-95098EBB08C9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7F437339-9972-1104-C84E-3425CA29FA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E8490089-7E0F-697B-8A21-B674E637433E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FB31B9B-7A37-361D-F7F6-4E6344A8A4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118436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enn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2000" b="1" dirty="0" err="1">
                <a:solidFill>
                  <a:schemeClr val="bg1"/>
                </a:solidFill>
              </a:rPr>
              <a:t>Trenner</a:t>
            </a:r>
            <a:endParaRPr lang="de-DE" sz="12000" b="1" dirty="0">
              <a:solidFill>
                <a:schemeClr val="bg1"/>
              </a:solidFill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83ADA49-B8A9-2D5D-A571-94E5F1DD0F54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2251FA2-90EB-2A45-FC37-A0304FBAD85F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61D9F5AD-F0AD-2CAA-880D-C238F5A4CFA7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15969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49F37-C71A-F97E-E3A7-139DDD7F9DA7}"/>
              </a:ext>
            </a:extLst>
          </p:cNvPr>
          <p:cNvSpPr>
            <a:spLocks noGrp="1"/>
          </p:cNvSpPr>
          <p:nvPr>
            <p:ph type="title"/>
          </p:nvPr>
        </p:nvSpPr>
        <p:spPr bwMode="black">
          <a:xfrm>
            <a:off x="371475" y="4041774"/>
            <a:ext cx="7561263" cy="2232025"/>
          </a:xfrm>
        </p:spPr>
        <p:txBody>
          <a:bodyPr tIns="72000"/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377F9694-8382-FAAE-BF69-4C4EF7EA39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BFD61994-477B-4F19-B954-CD82543946D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1ACFB753-502E-F3E6-F47F-279E23DC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960B388-4E4A-DE89-37D5-609461BF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FF8578ED-5C80-7F30-EAC9-58EF35B542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2A2A9F0-A69F-C43F-A107-E3FA32B328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10091738" y="4041776"/>
            <a:ext cx="1726244" cy="365518"/>
          </a:xfrm>
        </p:spPr>
        <p:txBody>
          <a:bodyPr wrap="none" tIns="108000"/>
          <a:lstStyle>
            <a:lvl1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17" name="Textplatzhalter 13">
            <a:extLst>
              <a:ext uri="{FF2B5EF4-FFF2-40B4-BE49-F238E27FC236}">
                <a16:creationId xmlns:a16="http://schemas.microsoft.com/office/drawing/2014/main" id="{4FC48BF4-7798-9F53-9DFC-ED348CD6B0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10091738" y="4407464"/>
            <a:ext cx="1726244" cy="858274"/>
          </a:xfrm>
        </p:spPr>
        <p:txBody>
          <a:bodyPr wrap="none" tIns="0"/>
          <a:lstStyle>
            <a:lvl1pPr marL="0" indent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bg1">
                    <a:alpha val="60000"/>
                  </a:schemeClr>
                </a:solidFill>
                <a:latin typeface="+mj-lt"/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9pPr>
          </a:lstStyle>
          <a:p>
            <a:pPr lvl="0"/>
            <a:r>
              <a:rPr lang="de-DE" dirty="0"/>
              <a:t>00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8A65190-0278-D712-7185-458914BDE89A}"/>
              </a:ext>
            </a:extLst>
          </p:cNvPr>
          <p:cNvSpPr/>
          <p:nvPr userDrawn="1"/>
        </p:nvSpPr>
        <p:spPr bwMode="gray">
          <a:xfrm>
            <a:off x="12252684" y="4041774"/>
            <a:ext cx="1908212" cy="1835498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t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Kapiteltrenner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Für eine bessere Übersicht kann der Kapiteltrenner Farblich angepasst werden.</a:t>
            </a:r>
          </a:p>
          <a:p>
            <a:pPr algn="l"/>
            <a:endParaRPr lang="de-DE" sz="1000" b="0" dirty="0">
              <a:solidFill>
                <a:schemeClr val="tx1"/>
              </a:solidFill>
            </a:endParaRPr>
          </a:p>
          <a:p>
            <a:pPr algn="l"/>
            <a:r>
              <a:rPr lang="de-DE" sz="1000" b="0" dirty="0">
                <a:solidFill>
                  <a:schemeClr val="tx1"/>
                </a:solidFill>
              </a:rPr>
              <a:t>Rechtsklick neben der Folie,</a:t>
            </a:r>
          </a:p>
          <a:p>
            <a:pPr algn="l"/>
            <a:r>
              <a:rPr lang="de-DE" sz="1000" b="1" dirty="0">
                <a:solidFill>
                  <a:schemeClr val="tx1"/>
                </a:solidFill>
              </a:rPr>
              <a:t>Hintergrund formatieren,</a:t>
            </a:r>
            <a:br>
              <a:rPr lang="de-DE" sz="1000" b="1" dirty="0">
                <a:solidFill>
                  <a:schemeClr val="tx1"/>
                </a:solidFill>
              </a:rPr>
            </a:br>
            <a:r>
              <a:rPr lang="de-DE" sz="1000" b="1" dirty="0">
                <a:solidFill>
                  <a:schemeClr val="tx1"/>
                </a:solidFill>
              </a:rPr>
              <a:t>Design Farbe </a:t>
            </a:r>
            <a:r>
              <a:rPr lang="de-DE" sz="1000" b="0" dirty="0">
                <a:solidFill>
                  <a:schemeClr val="tx1"/>
                </a:solidFill>
              </a:rPr>
              <a:t>auswählen.</a:t>
            </a:r>
            <a:endParaRPr lang="de-DE" sz="1000" b="1" dirty="0">
              <a:solidFill>
                <a:schemeClr val="tx1"/>
              </a:solidFill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0105423-6B46-120A-0BA8-0B71D20B9EDB}"/>
              </a:ext>
            </a:extLst>
          </p:cNvPr>
          <p:cNvSpPr/>
          <p:nvPr userDrawn="1"/>
        </p:nvSpPr>
        <p:spPr bwMode="gray">
          <a:xfrm>
            <a:off x="123967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49502F4-B000-C269-8071-9A63E2A72653}"/>
              </a:ext>
            </a:extLst>
          </p:cNvPr>
          <p:cNvSpPr/>
          <p:nvPr userDrawn="1"/>
        </p:nvSpPr>
        <p:spPr bwMode="gray">
          <a:xfrm>
            <a:off x="1261645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E2FD37A-1CC6-89FD-5DDD-E6570ACC76CE}"/>
              </a:ext>
            </a:extLst>
          </p:cNvPr>
          <p:cNvSpPr/>
          <p:nvPr userDrawn="1"/>
        </p:nvSpPr>
        <p:spPr bwMode="gray">
          <a:xfrm>
            <a:off x="128362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F39F4507-52B0-54F8-D940-968CA169441A}"/>
              </a:ext>
            </a:extLst>
          </p:cNvPr>
          <p:cNvSpPr/>
          <p:nvPr userDrawn="1"/>
        </p:nvSpPr>
        <p:spPr bwMode="gray">
          <a:xfrm>
            <a:off x="1305595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057D053-9A95-35E0-0244-4F994B98FF23}"/>
              </a:ext>
            </a:extLst>
          </p:cNvPr>
          <p:cNvSpPr/>
          <p:nvPr userDrawn="1"/>
        </p:nvSpPr>
        <p:spPr bwMode="gray">
          <a:xfrm>
            <a:off x="132757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F5C6E84-2A68-9158-2D5F-E1AB8B02124C}"/>
              </a:ext>
            </a:extLst>
          </p:cNvPr>
          <p:cNvSpPr/>
          <p:nvPr userDrawn="1"/>
        </p:nvSpPr>
        <p:spPr bwMode="gray">
          <a:xfrm>
            <a:off x="13495450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0AE386D5-4201-6C21-55BF-AE30828A74FF}"/>
              </a:ext>
            </a:extLst>
          </p:cNvPr>
          <p:cNvSpPr/>
          <p:nvPr userDrawn="1"/>
        </p:nvSpPr>
        <p:spPr bwMode="gray">
          <a:xfrm>
            <a:off x="13715202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FCCD13C-13DF-D323-4F51-3921028E77C1}"/>
              </a:ext>
            </a:extLst>
          </p:cNvPr>
          <p:cNvSpPr>
            <a:spLocks/>
          </p:cNvSpPr>
          <p:nvPr/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658049 w 861983"/>
              <a:gd name="connsiteY0" fmla="*/ 308 h 309203"/>
              <a:gd name="connsiteX1" fmla="*/ 861983 w 861983"/>
              <a:gd name="connsiteY1" fmla="*/ 308 h 309203"/>
              <a:gd name="connsiteX2" fmla="*/ 861983 w 861983"/>
              <a:gd name="connsiteY2" fmla="*/ 69770 h 309203"/>
              <a:gd name="connsiteX3" fmla="*/ 802345 w 861983"/>
              <a:gd name="connsiteY3" fmla="*/ 69770 h 309203"/>
              <a:gd name="connsiteX4" fmla="*/ 802345 w 861983"/>
              <a:gd name="connsiteY4" fmla="*/ 309203 h 309203"/>
              <a:gd name="connsiteX5" fmla="*/ 717687 w 861983"/>
              <a:gd name="connsiteY5" fmla="*/ 309203 h 309203"/>
              <a:gd name="connsiteX6" fmla="*/ 717687 w 861983"/>
              <a:gd name="connsiteY6" fmla="*/ 69770 h 309203"/>
              <a:gd name="connsiteX7" fmla="*/ 658049 w 861983"/>
              <a:gd name="connsiteY7" fmla="*/ 69770 h 309203"/>
              <a:gd name="connsiteX8" fmla="*/ 553088 w 861983"/>
              <a:gd name="connsiteY8" fmla="*/ 308 h 309203"/>
              <a:gd name="connsiteX9" fmla="*/ 637743 w 861983"/>
              <a:gd name="connsiteY9" fmla="*/ 308 h 309203"/>
              <a:gd name="connsiteX10" fmla="*/ 637743 w 861983"/>
              <a:gd name="connsiteY10" fmla="*/ 308895 h 309203"/>
              <a:gd name="connsiteX11" fmla="*/ 553088 w 861983"/>
              <a:gd name="connsiteY11" fmla="*/ 308895 h 309203"/>
              <a:gd name="connsiteX12" fmla="*/ 310128 w 861983"/>
              <a:gd name="connsiteY12" fmla="*/ 308 h 309203"/>
              <a:gd name="connsiteX13" fmla="*/ 312683 w 861983"/>
              <a:gd name="connsiteY13" fmla="*/ 308 h 309203"/>
              <a:gd name="connsiteX14" fmla="*/ 312375 w 861983"/>
              <a:gd name="connsiteY14" fmla="*/ 308893 h 309203"/>
              <a:gd name="connsiteX15" fmla="*/ 312376 w 861983"/>
              <a:gd name="connsiteY15" fmla="*/ 308894 h 309203"/>
              <a:gd name="connsiteX16" fmla="*/ 312375 w 861983"/>
              <a:gd name="connsiteY16" fmla="*/ 308894 h 309203"/>
              <a:gd name="connsiteX17" fmla="*/ 312375 w 861983"/>
              <a:gd name="connsiteY17" fmla="*/ 308895 h 309203"/>
              <a:gd name="connsiteX18" fmla="*/ 312330 w 861983"/>
              <a:gd name="connsiteY18" fmla="*/ 308895 h 309203"/>
              <a:gd name="connsiteX19" fmla="*/ 312330 w 861983"/>
              <a:gd name="connsiteY19" fmla="*/ 308894 h 309203"/>
              <a:gd name="connsiteX20" fmla="*/ 0 w 861983"/>
              <a:gd name="connsiteY20" fmla="*/ 308894 h 309203"/>
              <a:gd name="connsiteX21" fmla="*/ 9822 w 861983"/>
              <a:gd name="connsiteY21" fmla="*/ 233400 h 309203"/>
              <a:gd name="connsiteX22" fmla="*/ 312327 w 861983"/>
              <a:gd name="connsiteY22" fmla="*/ 308882 h 309203"/>
              <a:gd name="connsiteX23" fmla="*/ 312324 w 861983"/>
              <a:gd name="connsiteY23" fmla="*/ 308870 h 309203"/>
              <a:gd name="connsiteX24" fmla="*/ 30128 w 861983"/>
              <a:gd name="connsiteY24" fmla="*/ 177592 h 309203"/>
              <a:gd name="connsiteX25" fmla="*/ 71047 w 861983"/>
              <a:gd name="connsiteY25" fmla="*/ 113197 h 309203"/>
              <a:gd name="connsiteX26" fmla="*/ 312318 w 861983"/>
              <a:gd name="connsiteY26" fmla="*/ 308847 h 309203"/>
              <a:gd name="connsiteX27" fmla="*/ 312293 w 861983"/>
              <a:gd name="connsiteY27" fmla="*/ 308749 h 309203"/>
              <a:gd name="connsiteX28" fmla="*/ 116061 w 861983"/>
              <a:gd name="connsiteY28" fmla="*/ 68799 h 309203"/>
              <a:gd name="connsiteX29" fmla="*/ 180765 w 861983"/>
              <a:gd name="connsiteY29" fmla="*/ 28848 h 309203"/>
              <a:gd name="connsiteX30" fmla="*/ 312277 w 861983"/>
              <a:gd name="connsiteY30" fmla="*/ 308685 h 309203"/>
              <a:gd name="connsiteX31" fmla="*/ 237188 w 861983"/>
              <a:gd name="connsiteY31" fmla="*/ 9205 h 309203"/>
              <a:gd name="connsiteX32" fmla="*/ 310128 w 861983"/>
              <a:gd name="connsiteY32" fmla="*/ 308 h 309203"/>
              <a:gd name="connsiteX33" fmla="*/ 441123 w 861983"/>
              <a:gd name="connsiteY33" fmla="*/ 0 h 309203"/>
              <a:gd name="connsiteX34" fmla="*/ 538155 w 861983"/>
              <a:gd name="connsiteY34" fmla="*/ 0 h 309203"/>
              <a:gd name="connsiteX35" fmla="*/ 413197 w 861983"/>
              <a:gd name="connsiteY35" fmla="*/ 155394 h 309203"/>
              <a:gd name="connsiteX36" fmla="*/ 538772 w 861983"/>
              <a:gd name="connsiteY36" fmla="*/ 308895 h 309203"/>
              <a:gd name="connsiteX37" fmla="*/ 444646 w 861983"/>
              <a:gd name="connsiteY37" fmla="*/ 308895 h 309203"/>
              <a:gd name="connsiteX38" fmla="*/ 332681 w 861983"/>
              <a:gd name="connsiteY38" fmla="*/ 188693 h 309203"/>
              <a:gd name="connsiteX39" fmla="*/ 332681 w 861983"/>
              <a:gd name="connsiteY39" fmla="*/ 119895 h 30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61983" h="309203">
                <a:moveTo>
                  <a:pt x="658049" y="308"/>
                </a:moveTo>
                <a:lnTo>
                  <a:pt x="861983" y="308"/>
                </a:lnTo>
                <a:lnTo>
                  <a:pt x="861983" y="69770"/>
                </a:lnTo>
                <a:lnTo>
                  <a:pt x="802345" y="69770"/>
                </a:lnTo>
                <a:lnTo>
                  <a:pt x="802345" y="309203"/>
                </a:lnTo>
                <a:lnTo>
                  <a:pt x="717687" y="309203"/>
                </a:lnTo>
                <a:lnTo>
                  <a:pt x="717687" y="69770"/>
                </a:lnTo>
                <a:lnTo>
                  <a:pt x="658049" y="69770"/>
                </a:lnTo>
                <a:close/>
                <a:moveTo>
                  <a:pt x="553088" y="308"/>
                </a:moveTo>
                <a:lnTo>
                  <a:pt x="637743" y="308"/>
                </a:lnTo>
                <a:lnTo>
                  <a:pt x="637743" y="308895"/>
                </a:lnTo>
                <a:lnTo>
                  <a:pt x="553088" y="308895"/>
                </a:lnTo>
                <a:close/>
                <a:moveTo>
                  <a:pt x="310128" y="308"/>
                </a:moveTo>
                <a:lnTo>
                  <a:pt x="312683" y="308"/>
                </a:lnTo>
                <a:lnTo>
                  <a:pt x="312375" y="308893"/>
                </a:lnTo>
                <a:lnTo>
                  <a:pt x="312376" y="308894"/>
                </a:lnTo>
                <a:lnTo>
                  <a:pt x="312375" y="308894"/>
                </a:lnTo>
                <a:lnTo>
                  <a:pt x="312375" y="308895"/>
                </a:lnTo>
                <a:lnTo>
                  <a:pt x="312330" y="308895"/>
                </a:lnTo>
                <a:lnTo>
                  <a:pt x="312330" y="308894"/>
                </a:lnTo>
                <a:lnTo>
                  <a:pt x="0" y="308894"/>
                </a:lnTo>
                <a:cubicBezTo>
                  <a:pt x="308" y="282863"/>
                  <a:pt x="3480" y="257493"/>
                  <a:pt x="9822" y="233400"/>
                </a:cubicBezTo>
                <a:lnTo>
                  <a:pt x="312327" y="308882"/>
                </a:lnTo>
                <a:lnTo>
                  <a:pt x="312324" y="308870"/>
                </a:lnTo>
                <a:lnTo>
                  <a:pt x="30128" y="177592"/>
                </a:lnTo>
                <a:cubicBezTo>
                  <a:pt x="40920" y="154425"/>
                  <a:pt x="54882" y="132842"/>
                  <a:pt x="71047" y="113197"/>
                </a:cubicBezTo>
                <a:lnTo>
                  <a:pt x="312318" y="308847"/>
                </a:lnTo>
                <a:lnTo>
                  <a:pt x="312293" y="308749"/>
                </a:lnTo>
                <a:lnTo>
                  <a:pt x="116061" y="68799"/>
                </a:lnTo>
                <a:cubicBezTo>
                  <a:pt x="135750" y="52942"/>
                  <a:pt x="157289" y="39640"/>
                  <a:pt x="180765" y="28848"/>
                </a:cubicBezTo>
                <a:lnTo>
                  <a:pt x="312277" y="308685"/>
                </a:lnTo>
                <a:lnTo>
                  <a:pt x="237188" y="9205"/>
                </a:lnTo>
                <a:cubicBezTo>
                  <a:pt x="260665" y="3480"/>
                  <a:pt x="285066" y="308"/>
                  <a:pt x="310128" y="308"/>
                </a:cubicBezTo>
                <a:close/>
                <a:moveTo>
                  <a:pt x="441123" y="0"/>
                </a:moveTo>
                <a:lnTo>
                  <a:pt x="538155" y="0"/>
                </a:lnTo>
                <a:lnTo>
                  <a:pt x="413197" y="155394"/>
                </a:lnTo>
                <a:lnTo>
                  <a:pt x="538772" y="308895"/>
                </a:lnTo>
                <a:lnTo>
                  <a:pt x="444646" y="308895"/>
                </a:lnTo>
                <a:lnTo>
                  <a:pt x="332681" y="188693"/>
                </a:lnTo>
                <a:lnTo>
                  <a:pt x="332681" y="11989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31413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foli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2000" b="1" dirty="0">
                <a:solidFill>
                  <a:schemeClr val="bg1"/>
                </a:solidFill>
              </a:rPr>
              <a:t>Textfolien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896487C8-3898-9A0D-C9F9-756ABF29CC7A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BB845C91-C89E-338E-C9EA-4C39346DFA55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176FA26C-F202-41D1-CD6E-898DF2DEBB09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9343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7561264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D431E4-E519-1234-FE33-E8AB807780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8985F4-50E8-E270-E8DA-DC9A5DFEC6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811813F-F15B-6052-8D32-B7BF1C278A5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380263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203953" y="1592263"/>
            <a:ext cx="561657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89038B4-FE9D-E75E-CBA7-A4AFDD61FFE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6C23486-27A5-42C9-9C1C-D6BADE75FA4A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B3F8990C-EE9B-9FAE-C44C-270F39377E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C8FCD27-29AE-82EA-3746-DBEB0532798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996826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 3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4259263" y="1598217"/>
            <a:ext cx="367188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8155943" y="1592263"/>
            <a:ext cx="367188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FCF9B44-89CE-5C78-E17A-E0D8DDD8AA0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5D6D84-B9D9-4EE0-8181-8165ECC36878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2B90CFD-7675-410D-5FBC-60FE99027A6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EE605EC-0BAE-E682-2FEE-959934696D4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807566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 4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270033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287713" y="1598217"/>
            <a:ext cx="270033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203949" y="1592263"/>
            <a:ext cx="270033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A18B540B-0C8C-E249-F263-396FA418CF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gray">
          <a:xfrm>
            <a:off x="9120188" y="1592263"/>
            <a:ext cx="270033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6F2C2F2-A469-FDA9-4694-B14CE4D2B83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BFB63C7A-AB1B-4ADA-A105-5A7A9890EF06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09FE437C-2FB5-8E53-12AF-758B9C09B96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FC6255C4-5E26-8F03-0093-3FE830E79CD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519302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Bil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2000" b="1" dirty="0">
                <a:solidFill>
                  <a:schemeClr val="bg1"/>
                </a:solidFill>
              </a:rPr>
              <a:t>Text &amp; Bild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D91CF98-7E64-A92D-A585-8CE7EB1112F2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0DC14551-5FA4-58A0-A5D0-4712444E529A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CA816A33-7090-9599-A875-ED901DF398E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138540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und Bild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7561263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4260849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1"/>
            <a:ext cx="4043361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D70B73C-0CF1-5C0D-6E7E-0F2140886ACB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79FA06E-4A79-9BE7-7176-0CDABBFDEA0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095E5DA-1F91-4636-98F8-9885B3FA0391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CACCEBE-2A95-EBE4-CD9F-A6EDDA2496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30C461-1671-0A4D-6841-C1DA8B5BA1B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EA6D74CA-A6BA-B921-DEB9-D6A49E43D2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53679442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988051" y="1"/>
            <a:ext cx="4103687" cy="6858000"/>
          </a:xfrm>
        </p:spPr>
        <p:txBody>
          <a:bodyPr tIns="936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/>
              <a:t>Bild mit einem Klick auf das Symbol einfügen. </a:t>
            </a:r>
            <a:br>
              <a:rPr lang="de-DE"/>
            </a:br>
            <a:br>
              <a:rPr lang="de-DE"/>
            </a:br>
            <a:r>
              <a:rPr lang="de-DE"/>
              <a:t>Alternativ Bild in die Zwischenablage kopieren, </a:t>
            </a:r>
            <a:br>
              <a:rPr lang="de-DE"/>
            </a:br>
            <a:r>
              <a:rPr lang="de-DE"/>
              <a:t>den Platzhalter auswählen und das Bild einfügen.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0" y="0"/>
            <a:ext cx="59880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71475" y="368300"/>
            <a:ext cx="5616575" cy="4681538"/>
          </a:xfrm>
        </p:spPr>
        <p:txBody>
          <a:bodyPr rIns="36000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71475" y="5265738"/>
            <a:ext cx="5616575" cy="1011236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6250CC-595F-56CB-920B-A07D0AF8DB68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C4822CFF-E457-424E-9C6B-1CB3F165064D}" type="datetime1">
              <a:rPr lang="de-DE" smtClean="0"/>
              <a:t>04.05.26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012934-337B-04B6-BBA6-336DE7455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7DF1B2-42B7-5543-6886-E7938EDBE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484C6BD-91DB-46E4-D1D8-D75CEFB669AE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59D79EA9-159E-AF02-E8D2-0E0E2BFCBD4B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D0DC72A4-EA66-1D2C-67F7-6C89ECA758CD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10488487" y="5553236"/>
            <a:ext cx="1332038" cy="720564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de-DE" noProof="1"/>
              <a:t>OE Logoplatzhalter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DC890DB-CD17-4A1F-BD79-44804CD60EB3}"/>
              </a:ext>
            </a:extLst>
          </p:cNvPr>
          <p:cNvSpPr/>
          <p:nvPr userDrawn="1"/>
        </p:nvSpPr>
        <p:spPr bwMode="gray">
          <a:xfrm>
            <a:off x="12233756" y="5553236"/>
            <a:ext cx="1640680" cy="72056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de-DE" sz="1000">
                <a:solidFill>
                  <a:schemeClr val="tx1"/>
                </a:solidFill>
              </a:rPr>
              <a:t>mit einem Klick auf das </a:t>
            </a:r>
            <a:br>
              <a:rPr lang="de-DE" sz="1000">
                <a:solidFill>
                  <a:schemeClr val="tx1"/>
                </a:solidFill>
              </a:rPr>
            </a:br>
            <a:r>
              <a:rPr lang="de-DE" sz="1000">
                <a:solidFill>
                  <a:schemeClr val="tx1"/>
                </a:solidFill>
              </a:rPr>
              <a:t>Bild-Symbol einfügen</a:t>
            </a:r>
            <a:endParaRPr lang="de-DE" sz="1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457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und 2x Bild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7561263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4260849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0"/>
            <a:ext cx="4043361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8F5116AB-EDC8-4AAB-4B23-B0F880D311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148638" y="3429000"/>
            <a:ext cx="4043361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76EE313-5AAA-A0EA-8444-811EFE1191D0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1FC182A-F96F-5221-873F-3B2B5AAB8E5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675CB1A-4C83-46D5-9C40-B0A12819CDE8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32C1A369-5E22-F1DC-FC91-3E67E0891AA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1294EBFA-1C3B-20E4-7E18-EADCA4BF01E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687767C0-1F3D-3EB7-C35E-3DFC7F453F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20903491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Bild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5616575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03950" y="1"/>
            <a:ext cx="5988049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6D641E1-639F-0493-BBF6-89BD42031440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E2E680-3FF9-ABDB-21FE-FBA02779216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7A526B-BB77-0D6A-817F-6C40D944BDC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3887786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BF4C557-2716-4BAC-1F79-F528FD3982D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644C98EE-B3A7-7238-F3DE-A4EEE986D320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44357380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5616575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77424FD-F9EC-9D50-76B7-A15217260B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03952" y="0"/>
            <a:ext cx="598804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E6670E1C-5A99-3F90-22DA-92683344E1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03952" y="3429000"/>
            <a:ext cx="598804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E029FC3-CCFD-6807-4B07-283D6D2E4AC3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4BE23FB-82F9-256A-844F-E66CF0B1169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B82624-8EFE-AB1E-C365-BC8C7FE4BE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3887786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15CD544-922E-96F9-8EAB-ABE0DF7E74C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C80D2BB3-E138-B7DD-31BD-76E8F71E4E39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52275834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4" y="1"/>
            <a:ext cx="7932736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CC92567-845B-5A16-AD42-AF8D88C03086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1EFE2-E8B5-56D7-6032-6F049A14EA6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05A39-8EF3-2CC5-3106-31B6DF3A23F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9CFE138-5A56-42D1-CEDB-6704D5C323D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F2824E2A-4652-0276-77D5-E2F7A17236EF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8865449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793273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259263" y="3429000"/>
            <a:ext cx="793273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7364D22-E1CE-D3E5-45DB-66B9F8D3C95C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125E92D-EEDF-41E0-AFB0-5B7CA56902F1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3181661-B42D-C815-F777-F226E4013AB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7A4FC51-B5D1-EA2C-4520-8FBD7D0AD4F4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25AC6484-86DB-2DAB-BB62-A5745F449A7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63630723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hoch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3967200" cy="6858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24800" y="0"/>
            <a:ext cx="3967200" cy="6858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0946D4BB-B535-21BF-5706-F2593173BAA1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42913EC-AA64-42F8-7D39-B16842087D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CE0DADB-FC3F-095E-4791-75B52230B02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A1CFBF2-D69A-34C8-B3BD-C059BF951A1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B89CE0D6-653F-7F8C-F948-4496D414E60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0997850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4x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24800" y="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7F82C154-C2F8-0DAB-C0BD-5339CDD093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59263" y="342900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20C756FA-7475-759D-D898-FED49EC21C6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8224800" y="342900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3376BD9-6CCE-719E-7D39-A434E6F082BA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30D9CD-2193-97AA-1758-B1FC1421DAA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19C73A4-0550-88A3-B15C-D839D27C3A4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809BE537-47E8-E28E-E31C-569B375CD31F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2" name="SmartArt Placeholder 11">
            <a:extLst>
              <a:ext uri="{FF2B5EF4-FFF2-40B4-BE49-F238E27FC236}">
                <a16:creationId xmlns:a16="http://schemas.microsoft.com/office/drawing/2014/main" id="{CC855A49-14E5-453A-4AAE-9D55DDBC3682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40119587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und Bild breit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2816225"/>
            <a:ext cx="3671889" cy="3460748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4255615" y="2816225"/>
            <a:ext cx="3671889" cy="34607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8144990" y="2816225"/>
            <a:ext cx="3671889" cy="34607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26003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8BCFDEC-EEB4-FB94-494B-7A6B7C8104D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DECC4A1-84C2-4D06-87BC-F3795034A40C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E38CEE48-7318-2C48-A4DB-0374240E6DC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2A6EAAC-D781-C247-456C-6DDB93810FE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942044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203949" y="4041775"/>
            <a:ext cx="5616575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9EC190A-F91D-A63D-5DE6-284075CC06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77F0408-6A80-4E42-B7D9-963BA6043702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7D6DBFAC-7948-6CD4-F795-0F657587514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806FD95-1722-01B2-D054-0F1C46053F9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266583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x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203949" y="4041775"/>
            <a:ext cx="5616575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6203948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50" y="-1"/>
            <a:ext cx="5988050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E289A028-6BAD-57D6-0C99-2E2EE8D2385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4E97FF2F-D005-4FE3-AF21-EA0E64775FFE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F70BBC8-26C8-72F5-7017-C4E9ADC5110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4220114-93CE-7986-FBD4-6B87CC84D1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61536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5988050" y="0"/>
            <a:ext cx="620395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71475" y="368300"/>
            <a:ext cx="5616575" cy="4681538"/>
          </a:xfrm>
        </p:spPr>
        <p:txBody>
          <a:bodyPr rIns="36000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371475" y="5265738"/>
            <a:ext cx="5616575" cy="1011236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988051" y="1"/>
            <a:ext cx="4103687" cy="6858000"/>
          </a:xfrm>
        </p:spPr>
        <p:txBody>
          <a:bodyPr tIns="864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Bild mit einem Klick auf das Symbol einfügen. </a:t>
            </a:r>
            <a:br>
              <a:rPr lang="de-DE"/>
            </a:br>
            <a:br>
              <a:rPr lang="de-DE"/>
            </a:br>
            <a:r>
              <a:rPr lang="de-DE"/>
              <a:t>Alternativ Bild in die Zwischenablage kopieren, </a:t>
            </a:r>
            <a:br>
              <a:rPr lang="de-DE"/>
            </a:br>
            <a:r>
              <a:rPr lang="de-DE"/>
              <a:t>den Platzhalter auswählen das Bild einfügen.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B13F734F-93E9-EAAB-2752-52949F41370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2A6D242D-96A6-4C1A-903E-150264C74B45}" type="datetime1">
              <a:rPr lang="de-DE" smtClean="0"/>
              <a:t>04.05.26</a:t>
            </a:fld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7037DF08-8E92-E882-4AEB-B9E96AA7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29264F0A-C45F-9937-0433-4CE92B3E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A1532E2A-0AD5-78A6-C7F4-C16B026BA9BB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1126D6D5-2B7D-390E-6320-C8E356BB57B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" name="Freihandform: Form 10">
              <a:extLst>
                <a:ext uri="{FF2B5EF4-FFF2-40B4-BE49-F238E27FC236}">
                  <a16:creationId xmlns:a16="http://schemas.microsoft.com/office/drawing/2014/main" id="{E48DCF6E-1E81-A530-130D-A40052D29E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1629574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3x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4041775"/>
            <a:ext cx="3671886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4259261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-1"/>
            <a:ext cx="3889375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B0C0D4B8-0642-DA51-02B4-CD518D792A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148638" y="-1"/>
            <a:ext cx="4043360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94F7FD17-6F08-455B-89F3-014E426ED5A9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B3211B4-4646-4EF5-BD75-2576BACB2B78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295BB98B-CA7B-1291-9702-334ACEEE83D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F8E6D6-952F-6259-CB3F-D9FD0CF614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645613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203949" y="5265738"/>
            <a:ext cx="5616575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C3AEDD-A574-4DAF-D1EC-A27C2292DE6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C3BB55D-57B3-49E3-BF5B-F9A3DD8D6BF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F58EBD7-6711-442F-F11B-AEE90C03C90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88F5ADB7-1DE3-CF4C-2772-4A7CBBB483E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54893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203949" y="5265738"/>
            <a:ext cx="5616575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08F79B48-DA81-CB7D-4184-C12044C4712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6203948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3DB8F0C-439C-6E68-E1D6-2CD9C93ACEF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50" y="-1"/>
            <a:ext cx="5988049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C26F2CC-FD06-0D05-F9BC-EA3577B02BA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AF90EC0B-50A6-4500-99C8-E17162F4B002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4B56F4D1-3BED-CF11-4CA9-195A2857302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82BB5B3-0CF3-C297-3B12-70918709FF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133850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3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5265738"/>
            <a:ext cx="3671886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D81F5719-88F7-8122-30E7-C4EDDE47BEB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DF833069-8A51-2788-517E-244A50E9A0E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8FBD7F7D-0AAE-6C8E-E25F-AD0146EE9D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C866A8-34DE-9962-F35F-CD530235112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0C042C70-7B58-4B37-A57C-12E73F83BA7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D73AD41-5895-7F97-5F11-9EE28D61761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C39AA92-697F-9C87-7391-FD2148F379B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03974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4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57221ED0-08B5-804A-A5D3-858C1FBF65E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2C1B9B64-2441-8357-F153-985A05DAB7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3B17586A-9CCE-8295-2F97-E528DD0C3C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0C7BBDAF-B20D-60D9-3199-BC0FA5A0FE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3B07C1E-75AF-D661-9B0E-FB6406930C72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B06AEA46-5BD2-4F11-B619-75E039871004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F2A8345-FC50-948A-F811-0B4575026B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AA0923-C682-650B-E243-7EC5A1EB571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12368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5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5DC53031-0D17-F341-B556-CAB21B21AD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621CD60-0EEE-8EE1-2413-15ACFBB4FD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7834F377-608A-1764-2D89-CC39A31EDCC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4C11F33F-4952-0822-BD29-5112BEE9D3D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E636C18E-9864-2F8B-F6CA-5E977141C9D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8" y="2528900"/>
            <a:ext cx="4043362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481462F4-7E9B-9816-7A91-CD63748EFFA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543582B-C5BB-40A9-8E78-8E330AD3FAEA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C2F10F94-6302-EFB2-67BF-534AEC1DF94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3E4D86CD-F0F0-D953-FC70-25716FFC701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580553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6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06B3F9A9-7D44-E3D9-34C3-186B5CE72C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487580F0-10F0-597D-B74B-3AA53C72CB5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Bildplatzhalter 15">
            <a:extLst>
              <a:ext uri="{FF2B5EF4-FFF2-40B4-BE49-F238E27FC236}">
                <a16:creationId xmlns:a16="http://schemas.microsoft.com/office/drawing/2014/main" id="{479D4CF8-3CF2-33EE-3E52-E67D33D232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681FE394-9FBF-7254-E399-7BF501CFF5E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Bildplatzhalter 15">
            <a:extLst>
              <a:ext uri="{FF2B5EF4-FFF2-40B4-BE49-F238E27FC236}">
                <a16:creationId xmlns:a16="http://schemas.microsoft.com/office/drawing/2014/main" id="{2EC1BE5C-58BE-A28F-D48F-AACC647D303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4259262" y="2528900"/>
            <a:ext cx="3889375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8" name="Bildplatzhalter 15">
            <a:extLst>
              <a:ext uri="{FF2B5EF4-FFF2-40B4-BE49-F238E27FC236}">
                <a16:creationId xmlns:a16="http://schemas.microsoft.com/office/drawing/2014/main" id="{A1CE0C82-8D00-6128-A723-75FB35F9E4B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8" y="2528900"/>
            <a:ext cx="4043362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D9D3A7-656E-5EF8-DC21-9E4100AD724C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756CF41-0D3A-4094-905E-7B352618BC3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15DD17-D1C2-CAD1-2B57-987C840DD93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4FC4E6F-39C1-2BF6-B3CD-824ACF39607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783348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Bil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6858001"/>
          </a:xfrm>
        </p:spPr>
        <p:txBody>
          <a:bodyPr tIns="90000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5265737"/>
            <a:ext cx="7561263" cy="1011236"/>
          </a:xfrm>
        </p:spPr>
        <p:txBody>
          <a:bodyPr t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4A93AEE-C09B-11EE-62B2-D258B26B0D2C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A26D7894-F140-1F47-D2F6-229CD2C494F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292C13-4210-4A75-B1C6-BC600379552E}" type="datetime1">
              <a:rPr lang="de-DE" smtClean="0"/>
              <a:pPr/>
              <a:t>04.05.26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60435903-70F1-B75C-C10A-BC04CBD3B6F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5C091A42-6A7C-132E-E5ED-A7A2F10231A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AF2A633C-85DA-E08F-E985-EE1D753E33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578022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und 2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5" y="5265738"/>
            <a:ext cx="5616575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4" y="1592263"/>
            <a:ext cx="5616575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49" y="1592263"/>
            <a:ext cx="5616575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6203950" y="5265738"/>
            <a:ext cx="5616575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EE3343F-20F8-0E46-42FA-821D2026B50E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2552E35-AE1D-45DF-9998-46ACAD9EE2FD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7DF4F2F-5D04-4C9E-307B-30037ABC94A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D81DB6B4-64B1-EEDE-D757-88A82845A33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5192315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Text und 3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5" y="5265738"/>
            <a:ext cx="3671889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4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60848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4260849" y="5265738"/>
            <a:ext cx="3671889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8148639" y="5265738"/>
            <a:ext cx="3671889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CDF1D0DD-152A-CD72-F7A9-948FA54C7916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6D4C634A-D904-4E1C-87B1-CFDFF5397F2D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0188A5A-13A0-E431-44B3-E58A8A6D0DD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79C41ECA-AF89-1BAD-40AE-C421974015D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43951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Qu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Bild mit einem Klick auf das Symbol einfügen. </a:t>
            </a:r>
            <a:br>
              <a:rPr lang="de-DE"/>
            </a:br>
            <a:br>
              <a:rPr lang="de-DE"/>
            </a:br>
            <a:r>
              <a:rPr lang="de-DE"/>
              <a:t>Alternativ Bild in die Zwischenablage kopieren, </a:t>
            </a:r>
            <a:br>
              <a:rPr lang="de-DE"/>
            </a:br>
            <a:r>
              <a:rPr lang="de-DE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71475" y="4041775"/>
            <a:ext cx="5616575" cy="1691479"/>
          </a:xfrm>
        </p:spPr>
        <p:txBody>
          <a:bodyPr rIns="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371475" y="5733256"/>
            <a:ext cx="5616575" cy="54371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E52B5CC-CF21-9E7E-CADE-8B782F3AF80F}"/>
              </a:ext>
            </a:extLst>
          </p:cNvPr>
          <p:cNvSpPr/>
          <p:nvPr userDrawn="1"/>
        </p:nvSpPr>
        <p:spPr bwMode="gray">
          <a:xfrm>
            <a:off x="12233756" y="1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613673CC-527A-F7FD-F4BB-EFB8EDA92E7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9809F5F6-3151-4B1E-8DC9-0D7210C685D1}" type="datetime1">
              <a:rPr lang="de-DE" smtClean="0"/>
              <a:t>04.05.26</a:t>
            </a:fld>
            <a:endParaRPr lang="de-DE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42973810-AFA0-E19F-E5A5-A7F82CD7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51AF4981-2A51-01C8-FC65-7C68623E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SmartArt-Platzhalter 10">
            <a:extLst>
              <a:ext uri="{FF2B5EF4-FFF2-40B4-BE49-F238E27FC236}">
                <a16:creationId xmlns:a16="http://schemas.microsoft.com/office/drawing/2014/main" id="{B8A25F18-5A38-86C1-D835-316B836320E1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10710878" y="368661"/>
            <a:ext cx="861983" cy="309203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227382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Text und 4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6" y="5265738"/>
            <a:ext cx="2700338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28582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285827" y="5265738"/>
            <a:ext cx="2700338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20568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6205687" y="5265738"/>
            <a:ext cx="2700338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912018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9120187" y="5265738"/>
            <a:ext cx="2700338" cy="10112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5DC6279-864D-E5B0-0BBF-962E9E50B6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D80AACCA-6E21-41E6-A884-29D6FA94F66D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3CF6C9B7-B599-4BE6-52FB-051D2A0B3B4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9EAF3799-0F9B-7F03-53B6-D30505ED8E7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69789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x Text und 5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6" y="4041775"/>
            <a:ext cx="2116800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704537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907"/>
            <a:ext cx="11449050" cy="10074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2704538" y="4041775"/>
            <a:ext cx="2116800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5037599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5037600" y="4041775"/>
            <a:ext cx="2116800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7370661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7370662" y="4041775"/>
            <a:ext cx="2116800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9703724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9703725" y="4041775"/>
            <a:ext cx="2116800" cy="22351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99193BC6-5DE5-F84B-817B-E27F95FD4E36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D1F157E-546E-4A74-9FA7-3BCD286BD133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A4281E8C-1C19-EF23-952B-CD22CCC9F3B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C9F951DB-FC7A-C00E-DAB8-004CEF0ABB38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0587118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Text und 6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6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314574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2314575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59262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4259263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6203949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6203950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149231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8148638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DB5A221-6B48-924B-A1FD-6D62179C207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10090049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EB10AE12-A5D0-F238-1264-88B90FA440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 bwMode="gray">
          <a:xfrm>
            <a:off x="10090050" y="4041774"/>
            <a:ext cx="1728788" cy="22320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79DD9CB7-7539-1828-FADA-78A66F2349FA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5FC42E7A-01C0-45AF-BFAF-F3D3666A2E8D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63BDBE70-17B1-8520-1846-0D0FF5DC7FC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7D5DEFA5-487F-8348-320F-F21E9955110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6403977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Bild und 4x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5" y="3360814"/>
            <a:ext cx="5616575" cy="46347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5616574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48" y="1592262"/>
            <a:ext cx="5616575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6203950" y="3360814"/>
            <a:ext cx="5616575" cy="46347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371475" y="4041775"/>
            <a:ext cx="5616573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371474" y="5805774"/>
            <a:ext cx="5616573" cy="464400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6203949" y="4041774"/>
            <a:ext cx="5616575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6203950" y="5805774"/>
            <a:ext cx="5616573" cy="464400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7649989-D9AA-435F-7A4A-0B2A5E1ECF2C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D26579B7-8094-4036-9458-D04DECADCAA2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C9F316C1-96F5-A67B-AF23-9ACC6CA9F2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2A681F8-D362-068B-DB53-4422E123610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213593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Bild und 6x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1475" y="3360814"/>
            <a:ext cx="3671888" cy="46347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60846" y="1592262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4260848" y="3360814"/>
            <a:ext cx="3671888" cy="46347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7" y="1594869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8148637" y="3358868"/>
            <a:ext cx="3671888" cy="464400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371475" y="4041774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371474" y="5805774"/>
            <a:ext cx="3671888" cy="464400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DC1FEB43-DE82-8732-4F57-F71B0E7269D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4259260" y="4044948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1677C5CF-B71C-20E0-5EC4-77FF60F7CB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4259262" y="5813500"/>
            <a:ext cx="3671888" cy="46347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DFEEF33F-FBF4-3DE9-D0E5-00A10C7FC56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7" y="4041773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A36A8A1C-5BB2-98A0-32C5-38F2E40CEFE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 bwMode="gray">
          <a:xfrm>
            <a:off x="8148637" y="5805773"/>
            <a:ext cx="3671888" cy="464400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A5232473-C891-573E-C486-121FF378F57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7D67B9DB-D4FC-44D3-802F-4313143446F4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7302FC03-B491-A207-7DBA-127BB90729DD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8B67C2D4-3135-E49A-5148-63257685678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762057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300"/>
            <a:ext cx="7561263" cy="4681537"/>
          </a:xfrm>
        </p:spPr>
        <p:txBody>
          <a:bodyPr/>
          <a:lstStyle>
            <a:lvl1pPr marL="432000" indent="-432000">
              <a:buClrTx/>
              <a:buFont typeface="Franklin Gothic Medium" panose="020B0603020102020204" pitchFamily="34" charset="0"/>
              <a:buChar char="”"/>
              <a:defRPr sz="5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4259262" y="5265738"/>
            <a:ext cx="3673475" cy="1011236"/>
          </a:xfrm>
        </p:spPr>
        <p:txBody>
          <a:bodyPr anchor="b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800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1"/>
            <a:ext cx="4043362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2B4EB0-6F81-8A92-AEB6-3A876DF968E9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0B1A5CA9-F444-9ABD-A3CA-65CB055B04B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F62BCB5-738B-4081-A38D-7B1D2DCDA09E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5110DDBB-783E-176F-3138-CDB539444CF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1568248-D3ED-9CDD-8765-05A7F7D909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CD118D49-289F-F3C3-A4F7-A7BAA877B06B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15600563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0"/>
            <a:ext cx="12192000" cy="6857999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in die Zwischenablage kopieren, </a:t>
            </a:r>
            <a:br>
              <a:rPr lang="de-DE" dirty="0"/>
            </a:br>
            <a:r>
              <a:rPr lang="de-DE" dirty="0"/>
              <a:t>den Platzhalter hier auswählen </a:t>
            </a:r>
            <a:br>
              <a:rPr lang="de-DE" dirty="0"/>
            </a:br>
            <a:r>
              <a:rPr lang="de-DE" dirty="0"/>
              <a:t>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1" y="0"/>
            <a:ext cx="9875838" cy="6858000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5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8" y="5265738"/>
            <a:ext cx="3671887" cy="1011236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 b="1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5E8BE99-BBFE-1166-A5A4-5E8F865BC339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75F87F0-97BD-75C5-3B01-5453495E2DA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631435-8241-48CD-B108-AC8A03A73C91}" type="datetime1">
              <a:rPr lang="de-DE" smtClean="0"/>
              <a:pPr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9DC4A23-8BC7-B256-93F3-F3D72EA72D2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12BEC3C-F478-347A-87BC-A57694C03C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CFA640E-0C3B-EC08-4180-576AB4B63F75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12862243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0"/>
            <a:ext cx="12192000" cy="6857999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in die Zwischenablage kopieren, </a:t>
            </a:r>
            <a:br>
              <a:rPr lang="de-DE" dirty="0"/>
            </a:br>
            <a:r>
              <a:rPr lang="de-DE" dirty="0"/>
              <a:t>den Platzhalter hier auswählen </a:t>
            </a:r>
            <a:br>
              <a:rPr lang="de-DE" dirty="0"/>
            </a:br>
            <a:r>
              <a:rPr lang="de-DE" dirty="0"/>
              <a:t>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1" y="0"/>
            <a:ext cx="9875838" cy="6858000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35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4B639C-9221-9BDD-0103-AF80E5F4FC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71475" y="2816225"/>
            <a:ext cx="3671888" cy="22336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EA6A5AB-5F58-422C-FC11-9570CAC5B5E8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de-DE" sz="1000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1000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1980954-6FA1-FA07-4041-D754784A207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802C043-CF7E-45E0-8344-8E2AE00DB4B7}" type="datetime1">
              <a:rPr lang="de-DE" smtClean="0"/>
              <a:pPr/>
              <a:t>04.05.26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8BB377EE-E522-561C-164E-DE25C9BDA1C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544A298-CA43-241E-F64B-02F6BEC45A0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EB352FB-5D9C-29FF-9EFE-4F1988C355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354465971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au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300"/>
            <a:ext cx="7561263" cy="4681538"/>
          </a:xfrm>
        </p:spPr>
        <p:txBody>
          <a:bodyPr/>
          <a:lstStyle>
            <a:lvl1pPr marL="0" indent="0">
              <a:buClrTx/>
              <a:buFont typeface="Franklin Gothic Medium" panose="020B0603020102020204" pitchFamily="34" charset="0"/>
              <a:buNone/>
              <a:defRPr sz="5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8148637" y="5265738"/>
            <a:ext cx="3671887" cy="1011236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600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F98A4DE-C74C-4808-FDCB-EBF6770F28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26AC775-9B1B-4E80-B182-336E6ADEA9D8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D1B3FA-E430-88B7-E277-5600359CFE9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1F58DB-2C93-B018-29B4-F68DDB674B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0942051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DF83F67C-6F11-812D-C9A9-0CCF3FAD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02BBEFC2-4FEB-47D9-801E-FBBBEC6CA2EC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07D85C20-697F-36B4-27AB-4369535E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AD7C5E3-7820-0372-2225-AD27411D8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E4CDB45-9507-051E-FC07-208E38906803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5484000" y="3209400"/>
            <a:ext cx="1224000" cy="439200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7E21D00-0F9F-CF9A-2404-7B982CA997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B7C94D0-DD91-0D9E-E79B-7B7E82C21C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07831357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Quer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de-DE"/>
              <a:t>Bild mit einem Klick auf das Symbol einfügen. </a:t>
            </a:r>
            <a:br>
              <a:rPr lang="de-DE"/>
            </a:br>
            <a:br>
              <a:rPr lang="de-DE"/>
            </a:br>
            <a:r>
              <a:rPr lang="de-DE"/>
              <a:t>Alternativ Bild in die Zwischenablage kopieren, </a:t>
            </a:r>
            <a:br>
              <a:rPr lang="de-DE"/>
            </a:br>
            <a:r>
              <a:rPr lang="de-DE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71475" y="4038599"/>
            <a:ext cx="5616575" cy="1694655"/>
          </a:xfrm>
        </p:spPr>
        <p:txBody>
          <a:bodyPr rIns="0" anchor="t"/>
          <a:lstStyle>
            <a:lvl1pPr algn="l">
              <a:defRPr sz="50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371475" y="5733256"/>
            <a:ext cx="5616575" cy="54371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tx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</a:p>
        </p:txBody>
      </p: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 userDrawn="1">
            <p:ph sz="quarter" idx="14" hasCustomPrompt="1"/>
          </p:nvPr>
        </p:nvSpPr>
        <p:spPr bwMode="black">
          <a:xfrm>
            <a:off x="10488487" y="5553236"/>
            <a:ext cx="1332038" cy="720564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de-DE" noProof="1"/>
              <a:t>OE Logoplatzhalter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CDC56E0-CC7D-87E3-D66D-6BEE83D8AE75}"/>
              </a:ext>
            </a:extLst>
          </p:cNvPr>
          <p:cNvSpPr/>
          <p:nvPr userDrawn="1"/>
        </p:nvSpPr>
        <p:spPr bwMode="gray">
          <a:xfrm>
            <a:off x="12233756" y="5553236"/>
            <a:ext cx="1640680" cy="72056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1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de-DE" sz="1000">
                <a:solidFill>
                  <a:schemeClr val="tx1"/>
                </a:solidFill>
              </a:rPr>
              <a:t>mit einem Klick auf das </a:t>
            </a:r>
            <a:br>
              <a:rPr lang="de-DE" sz="1000">
                <a:solidFill>
                  <a:schemeClr val="tx1"/>
                </a:solidFill>
              </a:rPr>
            </a:br>
            <a:r>
              <a:rPr lang="de-DE" sz="1000">
                <a:solidFill>
                  <a:schemeClr val="tx1"/>
                </a:solidFill>
              </a:rPr>
              <a:t>Bild-Symbol einfügen</a:t>
            </a:r>
            <a:endParaRPr lang="de-DE" sz="1000" b="1">
              <a:solidFill>
                <a:schemeClr val="tx1"/>
              </a:solidFill>
            </a:endParaRP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B05E904A-C9EA-86A7-9664-F1BEB574F064}"/>
              </a:ext>
            </a:extLst>
          </p:cNvPr>
          <p:cNvSpPr txBox="1">
            <a:spLocks/>
          </p:cNvSpPr>
          <p:nvPr userDrawn="1"/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vert="horz" wrap="none" lIns="0" tIns="36000" rIns="0" bIns="0" rtlCol="0" anchor="ctr">
            <a:normAutofit fontScale="25000" lnSpcReduction="20000"/>
          </a:bodyPr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Datum aus technischen Gründen nicht deaktivieren!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146CC5CD-AF6B-4EF0-3308-79576A9AD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4EF9ED98-5AE0-9DB9-A2FD-AB2BDC2F8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SmartArt-Platzhalter 10">
            <a:extLst>
              <a:ext uri="{FF2B5EF4-FFF2-40B4-BE49-F238E27FC236}">
                <a16:creationId xmlns:a16="http://schemas.microsoft.com/office/drawing/2014/main" id="{A96C0EF9-BA74-F815-E094-6E6D6E1F1198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10710878" y="368661"/>
            <a:ext cx="861983" cy="309203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854709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2000" b="1" dirty="0">
                <a:solidFill>
                  <a:schemeClr val="bg1"/>
                </a:solidFill>
              </a:rPr>
              <a:t>Agenden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5244B92-11CA-AA31-8AB9-45C253E1FCD6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92178F17-D259-CFA4-628D-049EBD28B82E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27EC8CEF-7F13-B3B5-1CA9-5784DB43CE28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008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1"/>
            <a:ext cx="2100262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299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A62E724-8D8E-017B-D237-54AB651DA6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AA1E83E6-0784-7D15-05B6-ECA93ACB4E01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51DD828E-57E0-4E4C-B748-89321C57273A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4CFC666-FAD5-95CE-AB04-8312C38E5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E88CBA03-8F50-B545-A32B-4EB8051F1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6" name="Gruppieren 8">
            <a:extLst>
              <a:ext uri="{FF2B5EF4-FFF2-40B4-BE49-F238E27FC236}">
                <a16:creationId xmlns:a16="http://schemas.microsoft.com/office/drawing/2014/main" id="{4F193AEC-6C33-5D16-E8BD-11008ABD0D26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2" name="Freihandform: Form 9">
              <a:extLst>
                <a:ext uri="{FF2B5EF4-FFF2-40B4-BE49-F238E27FC236}">
                  <a16:creationId xmlns:a16="http://schemas.microsoft.com/office/drawing/2014/main" id="{BA3CA40A-7851-2B35-5B5A-35D208E1840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13" name="Freihandform: Form 10">
              <a:extLst>
                <a:ext uri="{FF2B5EF4-FFF2-40B4-BE49-F238E27FC236}">
                  <a16:creationId xmlns:a16="http://schemas.microsoft.com/office/drawing/2014/main" id="{E7EC9A8E-93DF-7D38-89A8-78C0093850F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050791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300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C2C08001-0F3C-B494-75F8-9E71BBFF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1D4E72CD-DAC9-42E7-BC50-8E112B40726C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B6259812-E65C-E700-2748-83B9B6FC5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09484FD1-E4AD-217E-F687-4A210DD2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76DED8B8-EFA6-718F-9119-0912343D0EB1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234776EF-E104-BAD6-7E97-FEE9CFC66A6D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12" name="Freihandform: Form 10">
              <a:extLst>
                <a:ext uri="{FF2B5EF4-FFF2-40B4-BE49-F238E27FC236}">
                  <a16:creationId xmlns:a16="http://schemas.microsoft.com/office/drawing/2014/main" id="{AB56C35B-7BF5-A86F-9241-BB993C9B0B8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158AFF2-074B-D1FB-1C41-F829102F4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970532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Zweispalti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299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9BE5E7D9-65C6-9061-D956-2409B92B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C8F630D1-A455-47AA-93C5-6A54107F936E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AE2B0FA-73E6-CDD3-8A4F-6051AF03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3FB7E51-B660-A4E3-16CE-5C9FC11BF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59902170-140E-DD1B-0ABE-04793B9D1C0F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C5FE5ADF-144A-6881-EE4F-B970B5A2EAE1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A0DD601B-ADFA-837B-6B1A-5F76F3B3FCB5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D1336DF-F71A-7856-88D0-0CE77A6C8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739620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AC8670-2373-ACE7-1748-0B4F79D1DCA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907"/>
            <a:ext cx="11449050" cy="10074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F615B8-B68C-BFF2-C357-D019188813E1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371475" y="1592262"/>
            <a:ext cx="11449050" cy="4681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10645A-C6A4-0669-9312-4601E1886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100263" y="6273800"/>
            <a:ext cx="5832475" cy="584200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r>
              <a:rPr lang="de-DE" noProof="1"/>
              <a:t>Vorname Name - Präsentationstitel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5839F2-D397-6E48-3A61-2C5024B4E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371475" y="6273800"/>
            <a:ext cx="575953" cy="584200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90F709B-A2DC-57A5-E7E6-8518482A8044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1140463" y="6437457"/>
            <a:ext cx="689586" cy="247362"/>
            <a:chOff x="11189494" y="381000"/>
            <a:chExt cx="621506" cy="222941"/>
          </a:xfrm>
        </p:grpSpPr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5EBFDC3C-E9B5-878F-6873-AAF6A36E768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6035EDC6-B9F4-55AD-87D2-DD2E60B1592D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A50F823-CF9B-29C2-AD0C-5871331358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7428" y="6273800"/>
            <a:ext cx="1152835" cy="584200"/>
          </a:xfrm>
          <a:prstGeom prst="rect">
            <a:avLst/>
          </a:prstGeom>
        </p:spPr>
        <p:txBody>
          <a:bodyPr vert="horz" lIns="0" tIns="36000" rIns="0" bIns="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BFE331DC-1CEB-4BBB-B4B6-99669624D67F}" type="datetime1">
              <a:rPr lang="de-DE" noProof="1" smtClean="0"/>
              <a:pPr/>
              <a:t>04.05.26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34521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49" r:id="rId2"/>
    <p:sldLayoutId id="2147483650" r:id="rId3"/>
    <p:sldLayoutId id="2147483651" r:id="rId4"/>
    <p:sldLayoutId id="2147483652" r:id="rId5"/>
    <p:sldLayoutId id="2147483694" r:id="rId6"/>
    <p:sldLayoutId id="2147483653" r:id="rId7"/>
    <p:sldLayoutId id="2147483654" r:id="rId8"/>
    <p:sldLayoutId id="2147483655" r:id="rId9"/>
    <p:sldLayoutId id="2147483656" r:id="rId10"/>
    <p:sldLayoutId id="2147483695" r:id="rId11"/>
    <p:sldLayoutId id="2147483657" r:id="rId12"/>
    <p:sldLayoutId id="2147483696" r:id="rId13"/>
    <p:sldLayoutId id="2147483658" r:id="rId14"/>
    <p:sldLayoutId id="2147483659" r:id="rId15"/>
    <p:sldLayoutId id="2147483660" r:id="rId16"/>
    <p:sldLayoutId id="2147483661" r:id="rId17"/>
    <p:sldLayoutId id="2147483697" r:id="rId18"/>
    <p:sldLayoutId id="2147483662" r:id="rId19"/>
    <p:sldLayoutId id="2147483663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70" r:id="rId27"/>
    <p:sldLayoutId id="2147483671" r:id="rId28"/>
    <p:sldLayoutId id="2147483672" r:id="rId29"/>
    <p:sldLayoutId id="2147483673" r:id="rId30"/>
    <p:sldLayoutId id="2147483674" r:id="rId31"/>
    <p:sldLayoutId id="2147483675" r:id="rId32"/>
    <p:sldLayoutId id="2147483676" r:id="rId33"/>
    <p:sldLayoutId id="2147483677" r:id="rId34"/>
    <p:sldLayoutId id="2147483678" r:id="rId35"/>
    <p:sldLayoutId id="2147483679" r:id="rId36"/>
    <p:sldLayoutId id="2147483680" r:id="rId37"/>
    <p:sldLayoutId id="2147483681" r:id="rId38"/>
    <p:sldLayoutId id="2147483682" r:id="rId39"/>
    <p:sldLayoutId id="2147483683" r:id="rId40"/>
    <p:sldLayoutId id="2147483684" r:id="rId41"/>
    <p:sldLayoutId id="2147483685" r:id="rId42"/>
    <p:sldLayoutId id="2147483686" r:id="rId43"/>
    <p:sldLayoutId id="2147483687" r:id="rId44"/>
    <p:sldLayoutId id="2147483688" r:id="rId45"/>
    <p:sldLayoutId id="2147483689" r:id="rId46"/>
    <p:sldLayoutId id="2147483690" r:id="rId47"/>
    <p:sldLayoutId id="2147483691" r:id="rId48"/>
    <p:sldLayoutId id="2147483692" r:id="rId49"/>
  </p:sldLayoutIdLst>
  <p:transition>
    <p:fade/>
  </p:transition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70000" indent="-27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70000" indent="-27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+mj-lt"/>
        <a:buAutoNum type="alphaL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85000"/>
        </a:lnSpc>
        <a:spcBef>
          <a:spcPts val="12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pos="1323" userDrawn="1">
          <p15:clr>
            <a:srgbClr val="F26B43"/>
          </p15:clr>
        </p15:guide>
        <p15:guide id="5" pos="1459" userDrawn="1">
          <p15:clr>
            <a:srgbClr val="F26B43"/>
          </p15:clr>
        </p15:guide>
        <p15:guide id="6" pos="2547" userDrawn="1">
          <p15:clr>
            <a:srgbClr val="F26B43"/>
          </p15:clr>
        </p15:guide>
        <p15:guide id="7" pos="2683" userDrawn="1">
          <p15:clr>
            <a:srgbClr val="F26B43"/>
          </p15:clr>
        </p15:guide>
        <p15:guide id="8" pos="3772" userDrawn="1">
          <p15:clr>
            <a:srgbClr val="F26B43"/>
          </p15:clr>
        </p15:guide>
        <p15:guide id="9" pos="3908" userDrawn="1">
          <p15:clr>
            <a:srgbClr val="F26B43"/>
          </p15:clr>
        </p15:guide>
        <p15:guide id="10" pos="4997" userDrawn="1">
          <p15:clr>
            <a:srgbClr val="F26B43"/>
          </p15:clr>
        </p15:guide>
        <p15:guide id="11" pos="5133" userDrawn="1">
          <p15:clr>
            <a:srgbClr val="F26B43"/>
          </p15:clr>
        </p15:guide>
        <p15:guide id="12" pos="6221" userDrawn="1">
          <p15:clr>
            <a:srgbClr val="F26B43"/>
          </p15:clr>
        </p15:guide>
        <p15:guide id="13" pos="6357" userDrawn="1">
          <p15:clr>
            <a:srgbClr val="F26B43"/>
          </p15:clr>
        </p15:guide>
        <p15:guide id="14" pos="1935" userDrawn="1">
          <p15:clr>
            <a:srgbClr val="5ACBF0"/>
          </p15:clr>
        </p15:guide>
        <p15:guide id="15" pos="2071" userDrawn="1">
          <p15:clr>
            <a:srgbClr val="5ACBF0"/>
          </p15:clr>
        </p15:guide>
        <p15:guide id="16" pos="5609" userDrawn="1">
          <p15:clr>
            <a:srgbClr val="5ACBF0"/>
          </p15:clr>
        </p15:guide>
        <p15:guide id="17" pos="5745" userDrawn="1">
          <p15:clr>
            <a:srgbClr val="5ACBF0"/>
          </p15:clr>
        </p15:guide>
        <p15:guide id="18" orient="horz" pos="867" userDrawn="1">
          <p15:clr>
            <a:srgbClr val="F26B43"/>
          </p15:clr>
        </p15:guide>
        <p15:guide id="19" orient="horz" pos="1003" userDrawn="1">
          <p15:clr>
            <a:srgbClr val="F26B43"/>
          </p15:clr>
        </p15:guide>
        <p15:guide id="20" orient="horz" pos="1638" userDrawn="1">
          <p15:clr>
            <a:srgbClr val="F26B43"/>
          </p15:clr>
        </p15:guide>
        <p15:guide id="21" orient="horz" pos="1774" userDrawn="1">
          <p15:clr>
            <a:srgbClr val="F26B43"/>
          </p15:clr>
        </p15:guide>
        <p15:guide id="22" orient="horz" pos="2409" userDrawn="1">
          <p15:clr>
            <a:srgbClr val="F26B43"/>
          </p15:clr>
        </p15:guide>
        <p15:guide id="23" orient="horz" pos="2546" userDrawn="1">
          <p15:clr>
            <a:srgbClr val="F26B43"/>
          </p15:clr>
        </p15:guide>
        <p15:guide id="24" orient="horz" pos="3181" userDrawn="1">
          <p15:clr>
            <a:srgbClr val="F26B43"/>
          </p15:clr>
        </p15:guide>
        <p15:guide id="25" orient="horz" pos="3317" userDrawn="1">
          <p15:clr>
            <a:srgbClr val="F26B43"/>
          </p15:clr>
        </p15:guide>
        <p15:guide id="26" orient="horz" pos="39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topher.raquet@kit.edu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.kit.edu/novacrate" TargetMode="External"/><Relationship Id="rId4" Type="http://schemas.openxmlformats.org/officeDocument/2006/relationships/hyperlink" Target="https://s.kit.edu/w02-materia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be.com/@ScientificComputingCenter" TargetMode="External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XDZmFp_RcLI?feature=oembed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s://kit-data-manager.github.io/metadata-management-cookbook/intro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72731C6B-964B-B1F8-8A37-D686CE1069B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7143" b="1714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0DD8043-B21C-EFED-FCF0-4EB9200BC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4041775"/>
            <a:ext cx="9684965" cy="1691479"/>
          </a:xfrm>
        </p:spPr>
        <p:txBody>
          <a:bodyPr/>
          <a:lstStyle/>
          <a:p>
            <a:r>
              <a:rPr lang="de-DE" b="1" dirty="0" err="1"/>
              <a:t>Creating</a:t>
            </a:r>
            <a:r>
              <a:rPr lang="de-DE" b="1" dirty="0"/>
              <a:t> and </a:t>
            </a:r>
            <a:r>
              <a:rPr lang="de-DE" b="1" dirty="0" err="1"/>
              <a:t>inspecting</a:t>
            </a:r>
            <a:r>
              <a:rPr lang="de-DE" b="1" dirty="0"/>
              <a:t> Research </a:t>
            </a:r>
            <a:r>
              <a:rPr lang="de-DE" b="1" dirty="0" err="1"/>
              <a:t>Object</a:t>
            </a:r>
            <a:r>
              <a:rPr lang="de-DE" b="1" dirty="0"/>
              <a:t> Crates –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interactive</a:t>
            </a:r>
            <a:r>
              <a:rPr lang="de-DE" b="1" dirty="0"/>
              <a:t> </a:t>
            </a:r>
            <a:r>
              <a:rPr lang="de-DE" b="1" dirty="0" err="1"/>
              <a:t>way</a:t>
            </a:r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09E48D5A-31C4-2AA5-1A74-FB7F6D0DE8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Raquet</a:t>
            </a:r>
            <a:r>
              <a:rPr lang="en-US" baseline="30000" dirty="0"/>
              <a:t>1</a:t>
            </a:r>
            <a:r>
              <a:rPr lang="en-US" dirty="0"/>
              <a:t>, Andreas Pfeil</a:t>
            </a:r>
            <a:r>
              <a:rPr lang="en-US" baseline="30000" dirty="0"/>
              <a:t>1</a:t>
            </a:r>
            <a:endParaRPr lang="en-US" dirty="0"/>
          </a:p>
          <a:p>
            <a:r>
              <a:rPr lang="en-US" baseline="30000" dirty="0"/>
              <a:t>1</a:t>
            </a:r>
            <a:r>
              <a:rPr lang="en-US" dirty="0"/>
              <a:t>Karlsruhe Institute of Technology</a:t>
            </a:r>
            <a:endParaRPr lang="en-US" baseline="30000" dirty="0"/>
          </a:p>
          <a:p>
            <a:r>
              <a:rPr lang="en-US" dirty="0"/>
              <a:t>28. April 2026, 09:00 – 10:30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B85E322-B318-D456-6A40-21266F2B1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9809F5F6-3151-4B1E-8DC9-0D7210C685D1}" type="datetime1">
              <a:rPr lang="de-DE" smtClean="0"/>
              <a:t>04.05.26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86B819C-F748-98A9-8B41-E6940FC04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239E283-B293-9CA0-0B8A-00737C309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8" name="SmartArt-Platzhalter 7">
            <a:extLst>
              <a:ext uri="{FF2B5EF4-FFF2-40B4-BE49-F238E27FC236}">
                <a16:creationId xmlns:a16="http://schemas.microsoft.com/office/drawing/2014/main" id="{5C9FA4C5-009B-BF64-CB75-18490B9D9152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>
          <a:solidFill>
            <a:srgbClr val="000000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3A5B525-CC5D-AC61-9EBA-316524137DF5}"/>
              </a:ext>
            </a:extLst>
          </p:cNvPr>
          <p:cNvSpPr/>
          <p:nvPr/>
        </p:nvSpPr>
        <p:spPr bwMode="gray">
          <a:xfrm>
            <a:off x="10525620" y="5733254"/>
            <a:ext cx="1265378" cy="864096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W02</a:t>
            </a:r>
          </a:p>
        </p:txBody>
      </p:sp>
      <p:pic>
        <p:nvPicPr>
          <p:cNvPr id="11" name="Picture 4" descr="KIT - SCC - Über uns - Aktuelles - News-Archiv">
            <a:extLst>
              <a:ext uri="{FF2B5EF4-FFF2-40B4-BE49-F238E27FC236}">
                <a16:creationId xmlns:a16="http://schemas.microsoft.com/office/drawing/2014/main" id="{76335086-4ABC-0C9F-4DA8-B4587A82F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9264352" y="162899"/>
            <a:ext cx="1261268" cy="72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elmholtz Metadata Collab. (@helmholtz_hmc@helmholtz.social) - Helmholtz.social  - Mastodon-Instanz für Helmholtz-Zentren">
            <a:extLst>
              <a:ext uri="{FF2B5EF4-FFF2-40B4-BE49-F238E27FC236}">
                <a16:creationId xmlns:a16="http://schemas.microsoft.com/office/drawing/2014/main" id="{0A936080-07B8-16C8-C396-4F5787156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8849124" y="5444349"/>
            <a:ext cx="1441906" cy="1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59388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167A-E54E-918D-576F-E02C14559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DIY Session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539E42-B8CB-B015-E35C-40D112F2A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BFD61994-477B-4F19-B954-CD82543946D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F9A927-CBE4-A352-C822-013CD0981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71E94D2-5DB3-9C4F-2144-2F3126E87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8785EC16-E584-E007-83EC-A732D50581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" r="2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F421BC2-2070-E27D-59A1-EC8578ED8C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Chapter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4B2C7C8-E35E-2DB1-89A5-C1115C104E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55952859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846CF3-17F1-44BB-6F4D-FBB8624EB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DIY Session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DA40340-D623-504F-E424-58777B81B8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5"/>
            <a:r>
              <a:rPr lang="en-US" dirty="0"/>
              <a:t>Research Data</a:t>
            </a:r>
          </a:p>
          <a:p>
            <a:pPr lvl="1"/>
            <a:r>
              <a:rPr lang="en-US" dirty="0"/>
              <a:t>Bring your own data (recommended!)</a:t>
            </a:r>
          </a:p>
          <a:p>
            <a:pPr lvl="1"/>
            <a:r>
              <a:rPr lang="en-US" dirty="0"/>
              <a:t>Use our example data (second link on the right)</a:t>
            </a:r>
          </a:p>
          <a:p>
            <a:pPr lvl="1"/>
            <a:endParaRPr lang="en-US" dirty="0"/>
          </a:p>
          <a:p>
            <a:pPr lvl="5"/>
            <a:r>
              <a:rPr lang="en-US" dirty="0"/>
              <a:t>Tasks (Suggestion)</a:t>
            </a:r>
          </a:p>
          <a:p>
            <a:pPr lvl="1"/>
            <a:r>
              <a:rPr lang="en-US" dirty="0"/>
              <a:t>Create a new RO-Crate</a:t>
            </a:r>
          </a:p>
          <a:p>
            <a:pPr lvl="1"/>
            <a:r>
              <a:rPr lang="en-US" dirty="0"/>
              <a:t>Upload your selected research data</a:t>
            </a:r>
          </a:p>
          <a:p>
            <a:pPr lvl="1"/>
            <a:r>
              <a:rPr lang="en-US" dirty="0"/>
              <a:t>Describe your data with any additional information</a:t>
            </a:r>
          </a:p>
          <a:p>
            <a:pPr lvl="1"/>
            <a:r>
              <a:rPr lang="en-US" dirty="0"/>
              <a:t>Start creating contextual metadata about…</a:t>
            </a:r>
          </a:p>
          <a:p>
            <a:pPr lvl="3"/>
            <a:r>
              <a:rPr lang="en-US" dirty="0"/>
              <a:t>Authors of datasets</a:t>
            </a:r>
          </a:p>
          <a:p>
            <a:pPr lvl="3"/>
            <a:r>
              <a:rPr lang="en-US" dirty="0"/>
              <a:t>Organizations involved (Funding, Employer, Manufacturer)</a:t>
            </a:r>
          </a:p>
          <a:p>
            <a:pPr lvl="3"/>
            <a:r>
              <a:rPr lang="en-US" dirty="0"/>
              <a:t>Places involved</a:t>
            </a:r>
          </a:p>
          <a:p>
            <a:pPr lvl="3"/>
            <a:r>
              <a:rPr lang="en-US" dirty="0"/>
              <a:t>Measurement Devices used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966829-23E4-0370-69E6-3C91D3932FC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9161E52-9DCC-E68B-8108-EA139721BDF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E755FF-C54A-C3FF-21BB-2BF9985C40F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A9266D4-D863-4534-A5F6-84DC69DA4CAD}"/>
              </a:ext>
            </a:extLst>
          </p:cNvPr>
          <p:cNvSpPr/>
          <p:nvPr/>
        </p:nvSpPr>
        <p:spPr bwMode="gray">
          <a:xfrm>
            <a:off x="6888088" y="1271707"/>
            <a:ext cx="5040560" cy="1111646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Open NovaCrate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u="sng" dirty="0">
                <a:solidFill>
                  <a:schemeClr val="bg1"/>
                </a:solidFill>
              </a:rPr>
              <a:t>https://</a:t>
            </a:r>
            <a:r>
              <a:rPr lang="en-US" u="sng" dirty="0" err="1">
                <a:solidFill>
                  <a:schemeClr val="bg1"/>
                </a:solidFill>
              </a:rPr>
              <a:t>s.kit.edu</a:t>
            </a:r>
            <a:r>
              <a:rPr lang="en-US" u="sng" dirty="0">
                <a:solidFill>
                  <a:schemeClr val="bg1"/>
                </a:solidFill>
              </a:rPr>
              <a:t>/</a:t>
            </a:r>
            <a:r>
              <a:rPr lang="en-US" u="sng" dirty="0" err="1">
                <a:solidFill>
                  <a:schemeClr val="bg1"/>
                </a:solidFill>
              </a:rPr>
              <a:t>novacrate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92ADE74-99CC-5F9E-912B-714B8033B0DF}"/>
              </a:ext>
            </a:extLst>
          </p:cNvPr>
          <p:cNvSpPr/>
          <p:nvPr/>
        </p:nvSpPr>
        <p:spPr bwMode="gray">
          <a:xfrm>
            <a:off x="6888088" y="2752634"/>
            <a:ext cx="5040560" cy="1435929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Workshop Materials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and links to the </a:t>
            </a:r>
            <a:r>
              <a:rPr lang="en-US" b="1" dirty="0">
                <a:solidFill>
                  <a:schemeClr val="bg1"/>
                </a:solidFill>
              </a:rPr>
              <a:t>Miro Board </a:t>
            </a:r>
            <a:r>
              <a:rPr lang="en-US" dirty="0">
                <a:solidFill>
                  <a:schemeClr val="bg1"/>
                </a:solidFill>
              </a:rPr>
              <a:t>and more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u="sng" dirty="0">
                <a:solidFill>
                  <a:schemeClr val="bg1"/>
                </a:solidFill>
              </a:rPr>
              <a:t>https://</a:t>
            </a:r>
            <a:r>
              <a:rPr lang="en-US" u="sng" dirty="0" err="1">
                <a:solidFill>
                  <a:schemeClr val="bg1"/>
                </a:solidFill>
              </a:rPr>
              <a:t>s.kit.edu</a:t>
            </a:r>
            <a:r>
              <a:rPr lang="en-US" u="sng" dirty="0">
                <a:solidFill>
                  <a:schemeClr val="bg1"/>
                </a:solidFill>
              </a:rPr>
              <a:t>/w02-material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633359F-513C-C4B6-9A36-F37AE89ED104}"/>
              </a:ext>
            </a:extLst>
          </p:cNvPr>
          <p:cNvSpPr/>
          <p:nvPr/>
        </p:nvSpPr>
        <p:spPr bwMode="gray">
          <a:xfrm>
            <a:off x="7824192" y="4659096"/>
            <a:ext cx="3168352" cy="1290184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Take notes and add discussion impulses in the Miro Board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3FE83E7-F68F-8C82-D7BC-EFEBE4D89CF0}"/>
              </a:ext>
            </a:extLst>
          </p:cNvPr>
          <p:cNvSpPr/>
          <p:nvPr/>
        </p:nvSpPr>
        <p:spPr bwMode="gray">
          <a:xfrm>
            <a:off x="6888088" y="180977"/>
            <a:ext cx="5040560" cy="855464"/>
          </a:xfrm>
          <a:prstGeom prst="rect">
            <a:avLst/>
          </a:prstGeom>
          <a:solidFill>
            <a:srgbClr val="D30015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Post-Conference: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Find the Workshop Material in the </a:t>
            </a:r>
            <a:r>
              <a:rPr lang="en-US" sz="1400" dirty="0" err="1">
                <a:solidFill>
                  <a:schemeClr val="bg1"/>
                </a:solidFill>
              </a:rPr>
              <a:t>Zenodo</a:t>
            </a:r>
            <a:r>
              <a:rPr lang="en-US" sz="1400" dirty="0">
                <a:solidFill>
                  <a:schemeClr val="bg1"/>
                </a:solidFill>
              </a:rPr>
              <a:t> Publication (</a:t>
            </a:r>
            <a:r>
              <a:rPr lang="de-DE" altLang="de-DE" sz="1400" dirty="0">
                <a:solidFill>
                  <a:schemeClr val="bg1"/>
                </a:solidFill>
                <a:latin typeface="Arial" panose="020B0604020202020204" pitchFamily="34" charset="0"/>
              </a:rPr>
              <a:t>10.5281/zenodo.20025307</a:t>
            </a:r>
            <a:r>
              <a:rPr lang="en-US" sz="1400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634437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CCFC5C-1161-1D85-0447-8ED61425B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&amp; Feedback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31955B6-ECB7-04B1-9C75-A8F46D2AB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BFD61994-477B-4F19-B954-CD82543946D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CB22C1E-2A11-5442-2B34-17FF6C81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1AAA149-E427-E6A0-3C0A-6F8F4B47B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127FA433-21BB-DFFC-D420-7CEAAB7FA5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" r="2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71CCA94-36CC-1E6B-10B1-DC58CD0356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Chapter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5BB1E27-1AD7-2996-ECD1-E90AB78FF5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0181212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98C124-E27F-A98A-8C0B-5515061C3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&amp; Feedback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19FA61-0B1B-281A-8265-56A34979E8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5"/>
            <a:r>
              <a:rPr lang="en-US" dirty="0"/>
              <a:t>Discussing Topics from the Miro Board</a:t>
            </a:r>
          </a:p>
          <a:p>
            <a:pPr lvl="1"/>
            <a:r>
              <a:rPr lang="en-US" dirty="0"/>
              <a:t>See the link on the right</a:t>
            </a:r>
          </a:p>
          <a:p>
            <a:pPr lvl="5"/>
            <a:endParaRPr lang="en-US" dirty="0"/>
          </a:p>
          <a:p>
            <a:pPr lvl="5"/>
            <a:r>
              <a:rPr lang="en-US" dirty="0"/>
              <a:t>Fallback Questions</a:t>
            </a:r>
          </a:p>
          <a:p>
            <a:pPr lvl="2"/>
            <a:r>
              <a:rPr lang="en-US" dirty="0"/>
              <a:t>In which scenarios are RO-Crates useful?</a:t>
            </a:r>
          </a:p>
          <a:p>
            <a:pPr lvl="2"/>
            <a:r>
              <a:rPr lang="en-US" dirty="0"/>
              <a:t>How to approach reuse or consumption of RO-Crates?</a:t>
            </a:r>
          </a:p>
          <a:p>
            <a:pPr lvl="2"/>
            <a:r>
              <a:rPr lang="en-US" dirty="0"/>
              <a:t>How can you incorporate RO-Crates into your research?</a:t>
            </a:r>
          </a:p>
          <a:p>
            <a:pPr lvl="2"/>
            <a:r>
              <a:rPr lang="en-US" dirty="0"/>
              <a:t>What do you need/expect from NovaCrate to do any of the above?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F095882-9813-C50F-4FD8-614452EF909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A1E61E-F22F-3EC1-277B-F137499DAD6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55C0B8-2B4A-ED1D-AB8D-1EC48D5998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E5F31FB-980F-007A-2A05-62D6B4084C63}"/>
              </a:ext>
            </a:extLst>
          </p:cNvPr>
          <p:cNvSpPr/>
          <p:nvPr/>
        </p:nvSpPr>
        <p:spPr bwMode="gray">
          <a:xfrm>
            <a:off x="6888088" y="1271707"/>
            <a:ext cx="5040560" cy="1111646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Open NovaCrate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u="sng" dirty="0">
                <a:solidFill>
                  <a:schemeClr val="bg1"/>
                </a:solidFill>
              </a:rPr>
              <a:t>https://</a:t>
            </a:r>
            <a:r>
              <a:rPr lang="en-US" u="sng" dirty="0" err="1">
                <a:solidFill>
                  <a:schemeClr val="bg1"/>
                </a:solidFill>
              </a:rPr>
              <a:t>s.kit.edu</a:t>
            </a:r>
            <a:r>
              <a:rPr lang="en-US" u="sng" dirty="0">
                <a:solidFill>
                  <a:schemeClr val="bg1"/>
                </a:solidFill>
              </a:rPr>
              <a:t>/</a:t>
            </a:r>
            <a:r>
              <a:rPr lang="en-US" u="sng" dirty="0" err="1">
                <a:solidFill>
                  <a:schemeClr val="bg1"/>
                </a:solidFill>
              </a:rPr>
              <a:t>novacrate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27B8D13-32DE-AB8B-C963-8F63E9EBD1E9}"/>
              </a:ext>
            </a:extLst>
          </p:cNvPr>
          <p:cNvSpPr/>
          <p:nvPr/>
        </p:nvSpPr>
        <p:spPr bwMode="gray">
          <a:xfrm>
            <a:off x="6888088" y="2752634"/>
            <a:ext cx="5040560" cy="1435929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Workshop Materials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and links to the </a:t>
            </a:r>
            <a:r>
              <a:rPr lang="en-US" b="1" dirty="0">
                <a:solidFill>
                  <a:schemeClr val="bg1"/>
                </a:solidFill>
              </a:rPr>
              <a:t>Miro Board </a:t>
            </a:r>
            <a:r>
              <a:rPr lang="en-US" dirty="0">
                <a:solidFill>
                  <a:schemeClr val="bg1"/>
                </a:solidFill>
              </a:rPr>
              <a:t>and more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u="sng" dirty="0">
                <a:solidFill>
                  <a:schemeClr val="bg1"/>
                </a:solidFill>
              </a:rPr>
              <a:t>https://</a:t>
            </a:r>
            <a:r>
              <a:rPr lang="en-US" u="sng" dirty="0" err="1">
                <a:solidFill>
                  <a:schemeClr val="bg1"/>
                </a:solidFill>
              </a:rPr>
              <a:t>s.kit.edu</a:t>
            </a:r>
            <a:r>
              <a:rPr lang="en-US" u="sng" dirty="0">
                <a:solidFill>
                  <a:schemeClr val="bg1"/>
                </a:solidFill>
              </a:rPr>
              <a:t>/w02-material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F6F0225-AE6D-F435-18F0-1B7F5F325E68}"/>
              </a:ext>
            </a:extLst>
          </p:cNvPr>
          <p:cNvSpPr/>
          <p:nvPr/>
        </p:nvSpPr>
        <p:spPr bwMode="gray">
          <a:xfrm>
            <a:off x="7824192" y="4659096"/>
            <a:ext cx="3168352" cy="1290184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Take notes and add discussion impulses in the Miro Board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29A40F0-8CFE-34C6-C34A-930F13A7DA17}"/>
              </a:ext>
            </a:extLst>
          </p:cNvPr>
          <p:cNvSpPr/>
          <p:nvPr/>
        </p:nvSpPr>
        <p:spPr bwMode="gray">
          <a:xfrm>
            <a:off x="6888088" y="200342"/>
            <a:ext cx="5040560" cy="855464"/>
          </a:xfrm>
          <a:prstGeom prst="rect">
            <a:avLst/>
          </a:prstGeom>
          <a:solidFill>
            <a:srgbClr val="D30015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Post-Conference: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Find the Workshop Material in the </a:t>
            </a:r>
            <a:r>
              <a:rPr lang="en-US" sz="1400" dirty="0" err="1">
                <a:solidFill>
                  <a:schemeClr val="bg1"/>
                </a:solidFill>
              </a:rPr>
              <a:t>Zenodo</a:t>
            </a:r>
            <a:r>
              <a:rPr lang="en-US" sz="1400" dirty="0">
                <a:solidFill>
                  <a:schemeClr val="bg1"/>
                </a:solidFill>
              </a:rPr>
              <a:t> Publication (</a:t>
            </a:r>
            <a:r>
              <a:rPr lang="de-DE" altLang="de-DE" sz="1400" dirty="0">
                <a:solidFill>
                  <a:schemeClr val="bg1"/>
                </a:solidFill>
                <a:latin typeface="Arial" panose="020B0604020202020204" pitchFamily="34" charset="0"/>
              </a:rPr>
              <a:t>10.5281/zenodo.20025307</a:t>
            </a:r>
            <a:r>
              <a:rPr lang="en-US" sz="1400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77070209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1">
            <a:extLst>
              <a:ext uri="{FF2B5EF4-FFF2-40B4-BE49-F238E27FC236}">
                <a16:creationId xmlns:a16="http://schemas.microsoft.com/office/drawing/2014/main" id="{63F4A293-9BDE-1541-84E4-C40B32D230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" r="21"/>
          <a:stretch/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04ED636-116B-B761-72C9-26133724BE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attendance!</a:t>
            </a: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027AE698-ADC6-6136-10BD-56281771D8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Contact: </a:t>
            </a:r>
            <a:r>
              <a:rPr lang="en-US" b="1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christopher.raquet@kit.edu</a:t>
            </a:r>
            <a:endParaRPr lang="en-US" b="1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8DBEFB-94AF-821A-F5F3-743FCFBC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E328B-D945-1C11-E702-7FAED9B2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7" name="SmartArt Placeholder 16">
            <a:extLst>
              <a:ext uri="{FF2B5EF4-FFF2-40B4-BE49-F238E27FC236}">
                <a16:creationId xmlns:a16="http://schemas.microsoft.com/office/drawing/2014/main" id="{5B3FAD70-DD35-84AC-BA88-40E1DC4779D8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Rechteck 6">
            <a:extLst>
              <a:ext uri="{FF2B5EF4-FFF2-40B4-BE49-F238E27FC236}">
                <a16:creationId xmlns:a16="http://schemas.microsoft.com/office/drawing/2014/main" id="{9BA1087E-4B2A-67E1-EA7D-D9BF686DB1B8}"/>
              </a:ext>
            </a:extLst>
          </p:cNvPr>
          <p:cNvSpPr/>
          <p:nvPr/>
        </p:nvSpPr>
        <p:spPr bwMode="gray">
          <a:xfrm>
            <a:off x="1044873" y="7070594"/>
            <a:ext cx="5376224" cy="6493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Open </a:t>
            </a:r>
            <a:r>
              <a:rPr lang="en-US" b="1" dirty="0" err="1">
                <a:solidFill>
                  <a:schemeClr val="tx1"/>
                </a:solidFill>
              </a:rPr>
              <a:t>NovaCrate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en-US" u="sng" dirty="0">
                <a:solidFill>
                  <a:schemeClr val="tx1"/>
                </a:solidFill>
              </a:rPr>
              <a:t>https://</a:t>
            </a:r>
            <a:r>
              <a:rPr lang="en-US" u="sng" dirty="0" err="1">
                <a:solidFill>
                  <a:schemeClr val="tx1"/>
                </a:solidFill>
              </a:rPr>
              <a:t>s.kit.edu</a:t>
            </a:r>
            <a:r>
              <a:rPr lang="en-US" u="sng" dirty="0">
                <a:solidFill>
                  <a:schemeClr val="tx1"/>
                </a:solidFill>
              </a:rPr>
              <a:t>/</a:t>
            </a:r>
            <a:r>
              <a:rPr lang="en-US" u="sng" dirty="0" err="1">
                <a:solidFill>
                  <a:schemeClr val="tx1"/>
                </a:solidFill>
              </a:rPr>
              <a:t>novacrate</a:t>
            </a:r>
            <a:endParaRPr lang="en-US" u="sng" dirty="0">
              <a:solidFill>
                <a:schemeClr val="tx1"/>
              </a:solidFill>
            </a:endParaRPr>
          </a:p>
        </p:txBody>
      </p:sp>
      <p:sp>
        <p:nvSpPr>
          <p:cNvPr id="10" name="Rechteck 7">
            <a:extLst>
              <a:ext uri="{FF2B5EF4-FFF2-40B4-BE49-F238E27FC236}">
                <a16:creationId xmlns:a16="http://schemas.microsoft.com/office/drawing/2014/main" id="{3C1D0CE6-21D5-44BB-58EB-C7375BC9D538}"/>
              </a:ext>
            </a:extLst>
          </p:cNvPr>
          <p:cNvSpPr/>
          <p:nvPr/>
        </p:nvSpPr>
        <p:spPr bwMode="gray">
          <a:xfrm>
            <a:off x="7248128" y="7070594"/>
            <a:ext cx="5376224" cy="6493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NovaCrate on GitHub</a:t>
            </a:r>
          </a:p>
          <a:p>
            <a:pPr algn="ctr"/>
            <a:r>
              <a:rPr lang="en-US" u="sng" dirty="0">
                <a:solidFill>
                  <a:schemeClr val="tx1"/>
                </a:solidFill>
              </a:rPr>
              <a:t>https://</a:t>
            </a:r>
            <a:r>
              <a:rPr lang="en-US" u="sng" dirty="0" err="1">
                <a:solidFill>
                  <a:schemeClr val="tx1"/>
                </a:solidFill>
              </a:rPr>
              <a:t>github.com</a:t>
            </a:r>
            <a:r>
              <a:rPr lang="en-US" u="sng" dirty="0">
                <a:solidFill>
                  <a:schemeClr val="tx1"/>
                </a:solidFill>
              </a:rPr>
              <a:t>/kit-data-manager/</a:t>
            </a:r>
            <a:r>
              <a:rPr lang="en-US" u="sng" dirty="0" err="1">
                <a:solidFill>
                  <a:schemeClr val="tx1"/>
                </a:solidFill>
              </a:rPr>
              <a:t>novacrate</a:t>
            </a:r>
            <a:endParaRPr lang="en-US" u="sng" dirty="0">
              <a:solidFill>
                <a:schemeClr val="tx1"/>
              </a:solidFill>
            </a:endParaRPr>
          </a:p>
        </p:txBody>
      </p:sp>
      <p:sp>
        <p:nvSpPr>
          <p:cNvPr id="11" name="Rechteck 8">
            <a:extLst>
              <a:ext uri="{FF2B5EF4-FFF2-40B4-BE49-F238E27FC236}">
                <a16:creationId xmlns:a16="http://schemas.microsoft.com/office/drawing/2014/main" id="{AEABE7BD-E2C8-31E9-0A42-CA0AC9A4BDDF}"/>
              </a:ext>
            </a:extLst>
          </p:cNvPr>
          <p:cNvSpPr/>
          <p:nvPr/>
        </p:nvSpPr>
        <p:spPr bwMode="gray">
          <a:xfrm>
            <a:off x="6444303" y="5471636"/>
            <a:ext cx="5376224" cy="1114097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Next workshop in this room: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US" sz="1050" dirty="0">
              <a:solidFill>
                <a:schemeClr val="bg1"/>
              </a:solidFill>
            </a:endParaRPr>
          </a:p>
          <a:p>
            <a:pPr algn="ctr"/>
            <a:r>
              <a:rPr lang="de-DE" b="1" dirty="0">
                <a:sym typeface="Wingdings" pitchFamily="2" charset="2"/>
              </a:rPr>
              <a:t> </a:t>
            </a:r>
            <a:r>
              <a:rPr lang="de-DE" b="1" dirty="0"/>
              <a:t>W06: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FAIR Digital Objects – </a:t>
            </a:r>
          </a:p>
          <a:p>
            <a:pPr algn="ctr"/>
            <a:r>
              <a:rPr lang="de-DE" dirty="0"/>
              <a:t>The </a:t>
            </a:r>
            <a:r>
              <a:rPr lang="de-DE" dirty="0" err="1"/>
              <a:t>Graphical</a:t>
            </a:r>
            <a:r>
              <a:rPr lang="de-DE" dirty="0"/>
              <a:t> Way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hteck 9">
            <a:extLst>
              <a:ext uri="{FF2B5EF4-FFF2-40B4-BE49-F238E27FC236}">
                <a16:creationId xmlns:a16="http://schemas.microsoft.com/office/drawing/2014/main" id="{FD2511CE-F214-8A77-F468-430B2EF38DD6}"/>
              </a:ext>
            </a:extLst>
          </p:cNvPr>
          <p:cNvSpPr/>
          <p:nvPr/>
        </p:nvSpPr>
        <p:spPr bwMode="gray">
          <a:xfrm>
            <a:off x="6462297" y="3975888"/>
            <a:ext cx="5376224" cy="1397327"/>
          </a:xfrm>
          <a:prstGeom prst="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Workshop Materials </a:t>
            </a:r>
          </a:p>
          <a:p>
            <a:pPr algn="ctr"/>
            <a:r>
              <a:rPr lang="en-US" u="sng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https://s.kit.edu/w02-material</a:t>
            </a:r>
            <a:endParaRPr lang="en-US" u="sng" dirty="0">
              <a:solidFill>
                <a:schemeClr val="bg1"/>
              </a:solidFill>
            </a:endParaRPr>
          </a:p>
          <a:p>
            <a:pPr algn="ctr"/>
            <a:br>
              <a:rPr lang="en-US" sz="1000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Open </a:t>
            </a:r>
            <a:r>
              <a:rPr lang="en-US" b="1" dirty="0" err="1">
                <a:solidFill>
                  <a:schemeClr val="bg1"/>
                </a:solidFill>
              </a:rPr>
              <a:t>NovaCrate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u="sng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https://s.kit.edu/novacrate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8C39C8B-DFB3-5087-86E3-87324999C52E}"/>
              </a:ext>
            </a:extLst>
          </p:cNvPr>
          <p:cNvSpPr/>
          <p:nvPr/>
        </p:nvSpPr>
        <p:spPr bwMode="gray">
          <a:xfrm>
            <a:off x="6462297" y="2783523"/>
            <a:ext cx="5358230" cy="855464"/>
          </a:xfrm>
          <a:prstGeom prst="rect">
            <a:avLst/>
          </a:prstGeom>
          <a:solidFill>
            <a:srgbClr val="D30015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Post-Conference: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Find the Workshop Material in the </a:t>
            </a:r>
            <a:r>
              <a:rPr lang="en-US" sz="1400" dirty="0" err="1">
                <a:solidFill>
                  <a:schemeClr val="bg1"/>
                </a:solidFill>
              </a:rPr>
              <a:t>Zenodo</a:t>
            </a:r>
            <a:r>
              <a:rPr lang="en-US" sz="1400" dirty="0">
                <a:solidFill>
                  <a:schemeClr val="bg1"/>
                </a:solidFill>
              </a:rPr>
              <a:t> Publication (</a:t>
            </a:r>
            <a:r>
              <a:rPr lang="de-DE" altLang="de-DE" sz="1400" dirty="0">
                <a:solidFill>
                  <a:schemeClr val="bg1"/>
                </a:solidFill>
                <a:latin typeface="Arial" panose="020B0604020202020204" pitchFamily="34" charset="0"/>
              </a:rPr>
              <a:t>10.5281/zenodo.20025307</a:t>
            </a:r>
            <a:r>
              <a:rPr lang="en-US" sz="1400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748946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BDD60C-8CE2-4556-8295-F70D7F77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9F69A9C-D731-90EA-B312-05EFE9E664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16163" y="368300"/>
            <a:ext cx="7020197" cy="4681538"/>
          </a:xfrm>
        </p:spPr>
        <p:txBody>
          <a:bodyPr/>
          <a:lstStyle/>
          <a:p>
            <a:r>
              <a:rPr lang="en-US" dirty="0"/>
              <a:t>Introduction (20 min)</a:t>
            </a:r>
          </a:p>
          <a:p>
            <a:r>
              <a:rPr lang="en-US" dirty="0" err="1"/>
              <a:t>NovaCrate</a:t>
            </a:r>
            <a:r>
              <a:rPr lang="en-US" dirty="0"/>
              <a:t> Tutorial (5 min)</a:t>
            </a:r>
          </a:p>
          <a:p>
            <a:r>
              <a:rPr lang="en-US" dirty="0"/>
              <a:t>DIY Session (45 min)</a:t>
            </a:r>
          </a:p>
          <a:p>
            <a:r>
              <a:rPr lang="en-US" dirty="0"/>
              <a:t>Discussion &amp; Feedback (20 min)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91A4DA-C57A-E645-947E-2C5D809A0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51DD828E-57E0-4E4C-B748-89321C57273A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F71C0E-7631-40BE-2C72-68BBDD54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68A70F-78B4-6861-7D5E-59A507BE7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732877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56DC56-04AB-5CB9-1B58-CFA5D5240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554D2C5-5E4C-E631-43C5-652722AA2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BFD61994-477B-4F19-B954-CD82543946D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EEF1E5-C905-DA7D-3C37-8B3A1B183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348ECFE-9240-4BFA-8738-24735844F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A53C7B3-EF72-6BC3-67CE-82CE18A9A8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Chapter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D2D32CF-E693-0149-6630-3B629A33E7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E43D14D3-9A11-162E-ABD2-8027378744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" r="2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3556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C88953-8DEA-F2A7-4083-19DC6FD29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Introduction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1CA1141-AFBD-E5F5-8570-4C9A647843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5"/>
            <a:r>
              <a:rPr lang="en-US" dirty="0"/>
              <a:t>Topic of the Workshop: </a:t>
            </a:r>
            <a:r>
              <a:rPr lang="en-US" dirty="0">
                <a:solidFill>
                  <a:schemeClr val="tx1"/>
                </a:solidFill>
              </a:rPr>
              <a:t>The RO-Crate Editor </a:t>
            </a:r>
            <a:r>
              <a:rPr lang="en-US" b="1" dirty="0">
                <a:solidFill>
                  <a:schemeClr val="tx1"/>
                </a:solidFill>
              </a:rPr>
              <a:t>NovaCrate</a:t>
            </a:r>
          </a:p>
          <a:p>
            <a:pPr lvl="1"/>
            <a:endParaRPr lang="en-US" b="1" dirty="0"/>
          </a:p>
          <a:p>
            <a:pPr lvl="5"/>
            <a:r>
              <a:rPr lang="en-US" dirty="0"/>
              <a:t>Goals of the Workshop</a:t>
            </a:r>
          </a:p>
          <a:p>
            <a:pPr lvl="1"/>
            <a:r>
              <a:rPr lang="en-US" dirty="0"/>
              <a:t>Training and hands-on experience with NovaCrate</a:t>
            </a:r>
          </a:p>
          <a:p>
            <a:pPr lvl="1"/>
            <a:r>
              <a:rPr lang="en-US" dirty="0"/>
              <a:t>Training and hands-on experience with RO-Crates</a:t>
            </a:r>
          </a:p>
          <a:p>
            <a:pPr lvl="1"/>
            <a:r>
              <a:rPr lang="en-US" dirty="0"/>
              <a:t>Gather feedback on NovaCrate</a:t>
            </a:r>
          </a:p>
          <a:p>
            <a:pPr lvl="1"/>
            <a:r>
              <a:rPr lang="en-US" dirty="0"/>
              <a:t>Discuss RO-Crate advantages and shortcomings</a:t>
            </a:r>
          </a:p>
          <a:p>
            <a:pPr lvl="1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39D7B9-4209-FD16-0E5E-D0497F565F5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25B19D-A931-81A2-E715-E939F81D65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745A8A-F8CE-C9D5-D2B0-CD6C7726052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A7CB467-DEB9-0A77-5CA7-91D5D21A9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640" y="2352087"/>
            <a:ext cx="4535885" cy="147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6339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8AFDBF-0A0E-81FA-1673-784706DCE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Questions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7955A1-98AB-ECB5-00D2-9795973081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55639" y="5481638"/>
            <a:ext cx="6552729" cy="795336"/>
          </a:xfrm>
        </p:spPr>
        <p:txBody>
          <a:bodyPr/>
          <a:lstStyle/>
          <a:p>
            <a:pPr marL="0" lvl="1" indent="0" algn="ctr">
              <a:buNone/>
            </a:pPr>
            <a:r>
              <a:rPr lang="en-US" sz="2400" dirty="0"/>
              <a:t>https://</a:t>
            </a:r>
            <a:r>
              <a:rPr lang="en-US" sz="2400" dirty="0" err="1"/>
              <a:t>www.menti.com</a:t>
            </a:r>
            <a:r>
              <a:rPr lang="en-US" sz="2400" dirty="0"/>
              <a:t>/al2mp5adijgh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B3D77C-BB9A-6661-DEBB-EFF6D015FEC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E9F6EC-9B5B-3736-35E3-C0C3468D70D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E2C5E0-1254-E091-1346-070C9BFFCD6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89C817-FB19-2FA8-042D-2B37A2D12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662" y="1779662"/>
            <a:ext cx="3298676" cy="329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0699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B5D253-F94C-1D6A-86AB-E4588947D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Research Object Crates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CF9108D-AE13-8A91-1569-96AB82D0F4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6332538" cy="4684711"/>
          </a:xfrm>
        </p:spPr>
        <p:txBody>
          <a:bodyPr/>
          <a:lstStyle/>
          <a:p>
            <a:pPr lvl="5"/>
            <a:r>
              <a:rPr lang="en-US" dirty="0"/>
              <a:t>Packaging format to package research data together with its metadata in a single archive</a:t>
            </a:r>
          </a:p>
          <a:p>
            <a:pPr lvl="6"/>
            <a:endParaRPr lang="en-US" b="1" dirty="0"/>
          </a:p>
          <a:p>
            <a:pPr lvl="1"/>
            <a:r>
              <a:rPr lang="en-US" b="1" dirty="0"/>
              <a:t>Archive: </a:t>
            </a:r>
            <a:r>
              <a:rPr lang="en-US" dirty="0"/>
              <a:t>usually a .zip archive</a:t>
            </a:r>
          </a:p>
          <a:p>
            <a:pPr lvl="1"/>
            <a:r>
              <a:rPr lang="en-US" b="1" dirty="0"/>
              <a:t>Research data:</a:t>
            </a:r>
            <a:r>
              <a:rPr lang="en-US" dirty="0"/>
              <a:t> arbitrary files and folders located in the archive</a:t>
            </a:r>
          </a:p>
          <a:p>
            <a:pPr lvl="1"/>
            <a:r>
              <a:rPr lang="en-US" b="1" dirty="0"/>
              <a:t>Metadata: </a:t>
            </a:r>
            <a:r>
              <a:rPr lang="en-US" dirty="0"/>
              <a:t>JSON-LD file describing research data and context</a:t>
            </a:r>
          </a:p>
          <a:p>
            <a:pPr lvl="3"/>
            <a:r>
              <a:rPr lang="en-US" b="1" dirty="0"/>
              <a:t>Data Entities: </a:t>
            </a:r>
            <a:r>
              <a:rPr lang="en-US" dirty="0"/>
              <a:t>describe Files and Folders</a:t>
            </a:r>
          </a:p>
          <a:p>
            <a:pPr lvl="3"/>
            <a:r>
              <a:rPr lang="en-US" b="1" dirty="0"/>
              <a:t>Contextual Entities: </a:t>
            </a:r>
            <a:r>
              <a:rPr lang="en-US" dirty="0"/>
              <a:t>describe Authors, Organizations, …</a:t>
            </a:r>
          </a:p>
          <a:p>
            <a:pPr lvl="3"/>
            <a:r>
              <a:rPr lang="en-US" b="1" dirty="0"/>
              <a:t>Root Entity: </a:t>
            </a:r>
            <a:r>
              <a:rPr lang="en-US" dirty="0"/>
              <a:t>describes the RO-Crate itself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EA7BE6-865A-F836-E4A9-DF30BA27B56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EF8895-B303-CC98-3CDF-798E116E763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87EDA0-5FFC-2E07-FE2E-26138C83FD0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7" name="Grafik 6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9CA6679E-0EB7-8E65-D76D-860C50318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012" y="1952589"/>
            <a:ext cx="506138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4152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9A7E25-99C1-DBF9-96F3-E698F065F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NovaCrate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ECBA0F-2F7B-396A-89E3-233302EB0B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8676854" cy="4684711"/>
          </a:xfrm>
        </p:spPr>
        <p:txBody>
          <a:bodyPr/>
          <a:lstStyle/>
          <a:p>
            <a:pPr lvl="5"/>
            <a:r>
              <a:rPr lang="en-US" dirty="0"/>
              <a:t>NovaCrate is a web-based editor for RO-Crates </a:t>
            </a:r>
            <a:r>
              <a:rPr lang="en-US" dirty="0">
                <a:solidFill>
                  <a:schemeClr val="tx1"/>
                </a:solidFill>
              </a:rPr>
              <a:t>(in active development)</a:t>
            </a:r>
          </a:p>
          <a:p>
            <a:pPr lvl="5"/>
            <a:r>
              <a:rPr lang="en-US" dirty="0"/>
              <a:t>Example user flows</a:t>
            </a:r>
          </a:p>
          <a:p>
            <a:pPr lvl="1"/>
            <a:r>
              <a:rPr lang="en-US" dirty="0"/>
              <a:t>Create new crate from scratch, describe research data (findability)</a:t>
            </a:r>
          </a:p>
          <a:p>
            <a:pPr lvl="1"/>
            <a:r>
              <a:rPr lang="en-US" dirty="0"/>
              <a:t>Open and inspect existing crate (accessibility)</a:t>
            </a:r>
          </a:p>
          <a:p>
            <a:pPr lvl="1"/>
            <a:r>
              <a:rPr lang="en-US" dirty="0"/>
              <a:t>Convert between file formats (interoperability)</a:t>
            </a:r>
          </a:p>
          <a:p>
            <a:pPr lvl="1"/>
            <a:r>
              <a:rPr lang="en-US" dirty="0"/>
              <a:t>Open and edit existing crate, then export to new crate (reuse)</a:t>
            </a:r>
          </a:p>
          <a:p>
            <a:pPr lvl="1"/>
            <a:endParaRPr lang="en-US" dirty="0"/>
          </a:p>
          <a:p>
            <a:pPr lvl="5"/>
            <a:r>
              <a:rPr lang="en-US" dirty="0"/>
              <a:t>Integration and adoption</a:t>
            </a:r>
          </a:p>
          <a:p>
            <a:pPr lvl="1"/>
            <a:r>
              <a:rPr lang="en-US" dirty="0"/>
              <a:t>Standalone editor for local use, or…</a:t>
            </a:r>
          </a:p>
          <a:p>
            <a:pPr lvl="1"/>
            <a:r>
              <a:rPr lang="en-US" dirty="0"/>
              <a:t>Integrated in RO-Crate repository, or… </a:t>
            </a:r>
          </a:p>
          <a:p>
            <a:pPr lvl="1"/>
            <a:r>
              <a:rPr lang="en-US" dirty="0"/>
              <a:t>Integrated in RO-Crate creation/inspection workflows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A22DF3-58C0-CF66-9CC7-73F799AB2F8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BF5F7C-4E22-B77C-6E7B-17758DACA2C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E16EC6-4E2A-C228-398A-00541828658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43E0F02-D112-6682-43AE-D729C9D1A5A7}"/>
              </a:ext>
            </a:extLst>
          </p:cNvPr>
          <p:cNvSpPr txBox="1"/>
          <p:nvPr/>
        </p:nvSpPr>
        <p:spPr bwMode="gray">
          <a:xfrm>
            <a:off x="4045226" y="558579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180000" indent="-18000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</a:pPr>
            <a:endParaRPr lang="en-US" sz="1400" dirty="0" err="1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A946306-FECF-BA7E-AB9B-90A9FC98C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640" y="2692503"/>
            <a:ext cx="4535885" cy="147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63243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701C58-79BB-1DBF-0A1F-D602D0E1E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NovaCrate Tutorial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D39BCA9-4E60-BEED-73C6-562BD8FDF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fld id="{BFD61994-477B-4F19-B954-CD82543946D9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29CA62-98B9-0C4E-1914-94C1FD517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F34BEEC-973F-1F81-8290-B0697993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18929F2D-CD31-50E8-A6E6-1C1AFCB6F0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" r="2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2A04B0A-E5FE-27FF-CA2C-B98EA3D096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Chapter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1653B7C-FF62-FB8D-D007-FCC3864214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31824877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54506E-B95F-3411-4C6C-6F1D0B767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NovaCrate Tutorial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61CC1B-7EAF-F743-976A-8C1BD6D6B2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9540950" cy="4684711"/>
          </a:xfrm>
        </p:spPr>
        <p:txBody>
          <a:bodyPr/>
          <a:lstStyle/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endParaRPr lang="en-US" dirty="0"/>
          </a:p>
          <a:p>
            <a:pPr lvl="5"/>
            <a:r>
              <a:rPr lang="en-US" dirty="0"/>
              <a:t>More Materials from our group</a:t>
            </a:r>
          </a:p>
          <a:p>
            <a:pPr lvl="1"/>
            <a:r>
              <a:rPr lang="en-US" dirty="0"/>
              <a:t>Training videos: </a:t>
            </a:r>
            <a:r>
              <a:rPr lang="en-US" dirty="0">
                <a:hlinkClick r:id="rId3"/>
              </a:rPr>
              <a:t>https://youtube.com/@ScientificComputingCenter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Metadata Cookbook: </a:t>
            </a:r>
            <a:r>
              <a:rPr lang="en-US" dirty="0">
                <a:hlinkClick r:id="rId4"/>
              </a:rPr>
              <a:t>https://kit-data-manager.github.io/metadata-management-cookbook/intro.html</a:t>
            </a:r>
            <a:r>
              <a:rPr lang="en-US" dirty="0"/>
              <a:t> 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32B673-0510-CE31-5B50-2B14D44E1C5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04.05.26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AD3E7F-AE90-B3A2-6172-94A65D0C1B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Christopher Raquet – </a:t>
            </a:r>
            <a:r>
              <a:rPr lang="de-DE" dirty="0" err="1"/>
              <a:t>Creating</a:t>
            </a:r>
            <a:r>
              <a:rPr lang="de-DE" dirty="0"/>
              <a:t> and </a:t>
            </a:r>
            <a:r>
              <a:rPr lang="de-DE" dirty="0" err="1"/>
              <a:t>inspecting</a:t>
            </a:r>
            <a:r>
              <a:rPr lang="de-DE" dirty="0"/>
              <a:t> Research </a:t>
            </a:r>
            <a:r>
              <a:rPr lang="de-DE" dirty="0" err="1"/>
              <a:t>Object</a:t>
            </a:r>
            <a:r>
              <a:rPr lang="de-DE" dirty="0"/>
              <a:t> Crates –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interactive</a:t>
            </a:r>
            <a:r>
              <a:rPr lang="de-DE" dirty="0"/>
              <a:t> </a:t>
            </a:r>
            <a:r>
              <a:rPr lang="de-DE" dirty="0" err="1"/>
              <a:t>way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491EA8-A48D-AEA8-DF61-55CBAEFD8DF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8" name="Onlinemedien 7" descr="NovaCrate: How to create a Crate?">
            <a:hlinkClick r:id="" action="ppaction://media"/>
            <a:extLst>
              <a:ext uri="{FF2B5EF4-FFF2-40B4-BE49-F238E27FC236}">
                <a16:creationId xmlns:a16="http://schemas.microsoft.com/office/drawing/2014/main" id="{A9DDC41C-28B2-B871-437C-54E37DFAA2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912044" y="908720"/>
            <a:ext cx="6367912" cy="359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650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IT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4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 defTabSz="914347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SzPct val="90000"/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KIT_Template_DE_05_EXP.potx" id="{E7C9E8AE-2E60-42C4-90AC-46B576646BEA}" vid="{4C864E74-C8C0-4FBD-8FAC-065419A974D0}"/>
    </a:ext>
  </a:extLst>
</a:theme>
</file>

<file path=ppt/theme/theme2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316b092-a2a1-4f3b-b455-46c1e19af03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2E5FD0FACC1A441A3B98524628D82BB" ma:contentTypeVersion="18" ma:contentTypeDescription="Ein neues Dokument erstellen." ma:contentTypeScope="" ma:versionID="ca91d1d73b96296e36ac805fd617baf7">
  <xsd:schema xmlns:xsd="http://www.w3.org/2001/XMLSchema" xmlns:xs="http://www.w3.org/2001/XMLSchema" xmlns:p="http://schemas.microsoft.com/office/2006/metadata/properties" xmlns:ns3="81b2a3e8-42da-4da6-905d-11a8afbb605c" xmlns:ns4="a316b092-a2a1-4f3b-b455-46c1e19af03e" targetNamespace="http://schemas.microsoft.com/office/2006/metadata/properties" ma:root="true" ma:fieldsID="c25dfe43a6d077542e50f2e8cf508a91" ns3:_="" ns4:_="">
    <xsd:import namespace="81b2a3e8-42da-4da6-905d-11a8afbb605c"/>
    <xsd:import namespace="a316b092-a2a1-4f3b-b455-46c1e19af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Location" minOccurs="0"/>
                <xsd:element ref="ns4:MediaLengthInSeconds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2a3e8-42da-4da6-905d-11a8afbb6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6b092-a2a1-4f3b-b455-46c1e19af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159617-DEC9-404F-99CE-1D26659791CE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elements/1.1/"/>
    <ds:schemaRef ds:uri="81b2a3e8-42da-4da6-905d-11a8afbb605c"/>
    <ds:schemaRef ds:uri="http://purl.org/dc/terms/"/>
    <ds:schemaRef ds:uri="http://schemas.openxmlformats.org/package/2006/metadata/core-properties"/>
    <ds:schemaRef ds:uri="a316b092-a2a1-4f3b-b455-46c1e19af03e"/>
  </ds:schemaRefs>
</ds:datastoreItem>
</file>

<file path=customXml/itemProps2.xml><?xml version="1.0" encoding="utf-8"?>
<ds:datastoreItem xmlns:ds="http://schemas.openxmlformats.org/officeDocument/2006/customXml" ds:itemID="{259D8DE2-2B91-453A-899A-5D9038445F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b2a3e8-42da-4da6-905d-11a8afbb605c"/>
    <ds:schemaRef ds:uri="a316b092-a2a1-4f3b-b455-46c1e19af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359DD4-3818-4294-9945-2CC7AB3D12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KIT</Template>
  <TotalTime>0</TotalTime>
  <Words>781</Words>
  <Application>Microsoft Macintosh PowerPoint</Application>
  <PresentationFormat>Breitbild</PresentationFormat>
  <Paragraphs>164</Paragraphs>
  <Slides>14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Franklin Gothic Medium</vt:lpstr>
      <vt:lpstr>Symbol</vt:lpstr>
      <vt:lpstr>Wingdings</vt:lpstr>
      <vt:lpstr>KIT</vt:lpstr>
      <vt:lpstr>Creating and inspecting Research Object Crates – the interactive way</vt:lpstr>
      <vt:lpstr>Agenda</vt:lpstr>
      <vt:lpstr>Introduction</vt:lpstr>
      <vt:lpstr>Workshop Introduction</vt:lpstr>
      <vt:lpstr>Initial Questions</vt:lpstr>
      <vt:lpstr>Introduction to Research Object Crates</vt:lpstr>
      <vt:lpstr>Introduction to NovaCrate</vt:lpstr>
      <vt:lpstr>NovaCrate Tutorial</vt:lpstr>
      <vt:lpstr>NovaCrate Tutorial</vt:lpstr>
      <vt:lpstr>DIY Session</vt:lpstr>
      <vt:lpstr>DIY Session</vt:lpstr>
      <vt:lpstr>Discussion &amp; Feedback</vt:lpstr>
      <vt:lpstr>Discussion &amp; Feedback</vt:lpstr>
      <vt:lpstr>Thank you for your attendance!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Raquet, Christopher (SCC)</dc:creator>
  <cp:lastModifiedBy>Raquet, Christopher (SCC)</cp:lastModifiedBy>
  <cp:revision>5</cp:revision>
  <dcterms:created xsi:type="dcterms:W3CDTF">2026-04-07T08:28:30Z</dcterms:created>
  <dcterms:modified xsi:type="dcterms:W3CDTF">2026-05-04T13:38:54Z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0x01010092E5FD0FACC1A441A3B98524628D82BB</vt:lpwstr>
  </property>
</Properties>
</file>