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308" r:id="rId3"/>
    <p:sldId id="257" r:id="rId4"/>
    <p:sldId id="258" r:id="rId5"/>
    <p:sldId id="291" r:id="rId6"/>
    <p:sldId id="259" r:id="rId7"/>
    <p:sldId id="260" r:id="rId8"/>
    <p:sldId id="261" r:id="rId9"/>
    <p:sldId id="262" r:id="rId10"/>
    <p:sldId id="294" r:id="rId11"/>
    <p:sldId id="307" r:id="rId12"/>
    <p:sldId id="265" r:id="rId13"/>
    <p:sldId id="263" r:id="rId14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4F0"/>
    <a:srgbClr val="F5F5E9"/>
    <a:srgbClr val="F2F3ED"/>
    <a:srgbClr val="F7F3E8"/>
    <a:srgbClr val="F9F0DD"/>
    <a:srgbClr val="243534"/>
    <a:srgbClr val="F8F0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574" autoAdjust="0"/>
  </p:normalViewPr>
  <p:slideViewPr>
    <p:cSldViewPr>
      <p:cViewPr varScale="1">
        <p:scale>
          <a:sx n="96" d="100"/>
          <a:sy n="96" d="100"/>
        </p:scale>
        <p:origin x="17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4" Type="http://schemas.openxmlformats.org/officeDocument/2006/relationships/image" Target="../media/image18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4" Type="http://schemas.openxmlformats.org/officeDocument/2006/relationships/image" Target="../media/image1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F0C8D9-B554-46B3-91EA-CE21066EC245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D2C69E9E-965B-44B6-916C-524A9E6031BE}">
      <dgm:prSet/>
      <dgm:spPr/>
      <dgm:t>
        <a:bodyPr/>
        <a:lstStyle/>
        <a:p>
          <a:r>
            <a:rPr lang="pt-BR"/>
            <a:t>OBRIGADA</a:t>
          </a:r>
          <a:endParaRPr lang="en-US"/>
        </a:p>
      </dgm:t>
    </dgm:pt>
    <dgm:pt modelId="{6B9FC2FF-7012-4198-A84D-89EACA41A842}" type="parTrans" cxnId="{520E4607-E104-46D2-ABC1-6962F3C5E91B}">
      <dgm:prSet/>
      <dgm:spPr/>
      <dgm:t>
        <a:bodyPr/>
        <a:lstStyle/>
        <a:p>
          <a:endParaRPr lang="en-US"/>
        </a:p>
      </dgm:t>
    </dgm:pt>
    <dgm:pt modelId="{56CDC736-27B3-4A46-A96E-C2EEB2B7D3DB}" type="sibTrans" cxnId="{520E4607-E104-46D2-ABC1-6962F3C5E91B}">
      <dgm:prSet/>
      <dgm:spPr/>
      <dgm:t>
        <a:bodyPr/>
        <a:lstStyle/>
        <a:p>
          <a:endParaRPr lang="en-US"/>
        </a:p>
      </dgm:t>
    </dgm:pt>
    <dgm:pt modelId="{923793DD-9083-4A02-B779-E5A4448DBCD2}">
      <dgm:prSet/>
      <dgm:spPr/>
      <dgm:t>
        <a:bodyPr/>
        <a:lstStyle/>
        <a:p>
          <a:r>
            <a:rPr lang="pt-BR" dirty="0" err="1"/>
            <a:t>Luciana.ms@udesc.br</a:t>
          </a:r>
          <a:endParaRPr lang="en-US" dirty="0"/>
        </a:p>
      </dgm:t>
    </dgm:pt>
    <dgm:pt modelId="{81E0F9DA-BF48-4A66-BB5A-FEFA537C60E8}" type="parTrans" cxnId="{4EEC657C-5A9D-4F7F-A7C1-65465A58F14D}">
      <dgm:prSet/>
      <dgm:spPr/>
      <dgm:t>
        <a:bodyPr/>
        <a:lstStyle/>
        <a:p>
          <a:endParaRPr lang="en-US"/>
        </a:p>
      </dgm:t>
    </dgm:pt>
    <dgm:pt modelId="{5BB43F34-4500-495B-A46D-AA74E7B2FC35}" type="sibTrans" cxnId="{4EEC657C-5A9D-4F7F-A7C1-65465A58F14D}">
      <dgm:prSet/>
      <dgm:spPr/>
      <dgm:t>
        <a:bodyPr/>
        <a:lstStyle/>
        <a:p>
          <a:endParaRPr lang="en-US"/>
        </a:p>
      </dgm:t>
    </dgm:pt>
    <dgm:pt modelId="{E7A0F3A2-960C-44DE-8CBD-472296BA45BF}" type="pres">
      <dgm:prSet presAssocID="{23F0C8D9-B554-46B3-91EA-CE21066EC245}" presName="root" presStyleCnt="0">
        <dgm:presLayoutVars>
          <dgm:dir/>
          <dgm:resizeHandles val="exact"/>
        </dgm:presLayoutVars>
      </dgm:prSet>
      <dgm:spPr/>
    </dgm:pt>
    <dgm:pt modelId="{05306934-A367-426A-A9A2-DB885804FB2D}" type="pres">
      <dgm:prSet presAssocID="{D2C69E9E-965B-44B6-916C-524A9E6031BE}" presName="compNode" presStyleCnt="0"/>
      <dgm:spPr/>
    </dgm:pt>
    <dgm:pt modelId="{EFCC9D8B-F6A7-45A3-8858-25B5B19D1BD6}" type="pres">
      <dgm:prSet presAssocID="{D2C69E9E-965B-44B6-916C-524A9E6031BE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3B581E5A-9020-4E4A-938C-80E03C2F3556}" type="pres">
      <dgm:prSet presAssocID="{D2C69E9E-965B-44B6-916C-524A9E6031BE}" presName="spaceRect" presStyleCnt="0"/>
      <dgm:spPr/>
    </dgm:pt>
    <dgm:pt modelId="{1D4CC099-1F49-4596-B6D7-20D9D0C4FF68}" type="pres">
      <dgm:prSet presAssocID="{D2C69E9E-965B-44B6-916C-524A9E6031BE}" presName="textRect" presStyleLbl="revTx" presStyleIdx="0" presStyleCnt="2">
        <dgm:presLayoutVars>
          <dgm:chMax val="1"/>
          <dgm:chPref val="1"/>
        </dgm:presLayoutVars>
      </dgm:prSet>
      <dgm:spPr/>
    </dgm:pt>
    <dgm:pt modelId="{6A177D70-ABFA-4EBB-9219-EAE17B50B74A}" type="pres">
      <dgm:prSet presAssocID="{56CDC736-27B3-4A46-A96E-C2EEB2B7D3DB}" presName="sibTrans" presStyleCnt="0"/>
      <dgm:spPr/>
    </dgm:pt>
    <dgm:pt modelId="{BDE8F16C-3A28-4B4B-B445-184663C5A1C9}" type="pres">
      <dgm:prSet presAssocID="{923793DD-9083-4A02-B779-E5A4448DBCD2}" presName="compNode" presStyleCnt="0"/>
      <dgm:spPr/>
    </dgm:pt>
    <dgm:pt modelId="{4F981E37-610A-4821-893B-3A61FB3FBEFD}" type="pres">
      <dgm:prSet presAssocID="{923793DD-9083-4A02-B779-E5A4448DBCD2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nviar"/>
        </a:ext>
      </dgm:extLst>
    </dgm:pt>
    <dgm:pt modelId="{0BF3AA1C-17A1-4D8F-8322-167B0875932D}" type="pres">
      <dgm:prSet presAssocID="{923793DD-9083-4A02-B779-E5A4448DBCD2}" presName="spaceRect" presStyleCnt="0"/>
      <dgm:spPr/>
    </dgm:pt>
    <dgm:pt modelId="{E07ABB65-D12A-4535-88E3-7402654B6A00}" type="pres">
      <dgm:prSet presAssocID="{923793DD-9083-4A02-B779-E5A4448DBCD2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520E4607-E104-46D2-ABC1-6962F3C5E91B}" srcId="{23F0C8D9-B554-46B3-91EA-CE21066EC245}" destId="{D2C69E9E-965B-44B6-916C-524A9E6031BE}" srcOrd="0" destOrd="0" parTransId="{6B9FC2FF-7012-4198-A84D-89EACA41A842}" sibTransId="{56CDC736-27B3-4A46-A96E-C2EEB2B7D3DB}"/>
    <dgm:cxn modelId="{4EEC657C-5A9D-4F7F-A7C1-65465A58F14D}" srcId="{23F0C8D9-B554-46B3-91EA-CE21066EC245}" destId="{923793DD-9083-4A02-B779-E5A4448DBCD2}" srcOrd="1" destOrd="0" parTransId="{81E0F9DA-BF48-4A66-BB5A-FEFA537C60E8}" sibTransId="{5BB43F34-4500-495B-A46D-AA74E7B2FC35}"/>
    <dgm:cxn modelId="{A2839F85-0DC0-4D8D-8265-DAC81B7A0FFE}" type="presOf" srcId="{D2C69E9E-965B-44B6-916C-524A9E6031BE}" destId="{1D4CC099-1F49-4596-B6D7-20D9D0C4FF68}" srcOrd="0" destOrd="0" presId="urn:microsoft.com/office/officeart/2018/2/layout/IconLabelList"/>
    <dgm:cxn modelId="{22AECCC6-7654-4CA2-80C0-F4F5B4D13303}" type="presOf" srcId="{923793DD-9083-4A02-B779-E5A4448DBCD2}" destId="{E07ABB65-D12A-4535-88E3-7402654B6A00}" srcOrd="0" destOrd="0" presId="urn:microsoft.com/office/officeart/2018/2/layout/IconLabelList"/>
    <dgm:cxn modelId="{640C62F9-AAB3-46BF-A906-EF0F97FF7CA6}" type="presOf" srcId="{23F0C8D9-B554-46B3-91EA-CE21066EC245}" destId="{E7A0F3A2-960C-44DE-8CBD-472296BA45BF}" srcOrd="0" destOrd="0" presId="urn:microsoft.com/office/officeart/2018/2/layout/IconLabelList"/>
    <dgm:cxn modelId="{49C72DC4-5EF0-40CF-BDCC-4B82033DE30C}" type="presParOf" srcId="{E7A0F3A2-960C-44DE-8CBD-472296BA45BF}" destId="{05306934-A367-426A-A9A2-DB885804FB2D}" srcOrd="0" destOrd="0" presId="urn:microsoft.com/office/officeart/2018/2/layout/IconLabelList"/>
    <dgm:cxn modelId="{663E07F1-A6C5-4B15-AA64-FB980E9A3348}" type="presParOf" srcId="{05306934-A367-426A-A9A2-DB885804FB2D}" destId="{EFCC9D8B-F6A7-45A3-8858-25B5B19D1BD6}" srcOrd="0" destOrd="0" presId="urn:microsoft.com/office/officeart/2018/2/layout/IconLabelList"/>
    <dgm:cxn modelId="{47CF07EC-6E66-4911-9783-073178608D0E}" type="presParOf" srcId="{05306934-A367-426A-A9A2-DB885804FB2D}" destId="{3B581E5A-9020-4E4A-938C-80E03C2F3556}" srcOrd="1" destOrd="0" presId="urn:microsoft.com/office/officeart/2018/2/layout/IconLabelList"/>
    <dgm:cxn modelId="{36EA1BF0-102A-4699-9814-5305433B7B5D}" type="presParOf" srcId="{05306934-A367-426A-A9A2-DB885804FB2D}" destId="{1D4CC099-1F49-4596-B6D7-20D9D0C4FF68}" srcOrd="2" destOrd="0" presId="urn:microsoft.com/office/officeart/2018/2/layout/IconLabelList"/>
    <dgm:cxn modelId="{B2A394B2-3D7A-403F-B516-0998320C0A93}" type="presParOf" srcId="{E7A0F3A2-960C-44DE-8CBD-472296BA45BF}" destId="{6A177D70-ABFA-4EBB-9219-EAE17B50B74A}" srcOrd="1" destOrd="0" presId="urn:microsoft.com/office/officeart/2018/2/layout/IconLabelList"/>
    <dgm:cxn modelId="{2F36D28B-0C9D-4C32-A67F-C6FEE5F5CC85}" type="presParOf" srcId="{E7A0F3A2-960C-44DE-8CBD-472296BA45BF}" destId="{BDE8F16C-3A28-4B4B-B445-184663C5A1C9}" srcOrd="2" destOrd="0" presId="urn:microsoft.com/office/officeart/2018/2/layout/IconLabelList"/>
    <dgm:cxn modelId="{BA82549B-FF88-4106-9FAA-F6E38433A081}" type="presParOf" srcId="{BDE8F16C-3A28-4B4B-B445-184663C5A1C9}" destId="{4F981E37-610A-4821-893B-3A61FB3FBEFD}" srcOrd="0" destOrd="0" presId="urn:microsoft.com/office/officeart/2018/2/layout/IconLabelList"/>
    <dgm:cxn modelId="{9ED4A744-CFB0-448A-BB80-7D5B9E7D2529}" type="presParOf" srcId="{BDE8F16C-3A28-4B4B-B445-184663C5A1C9}" destId="{0BF3AA1C-17A1-4D8F-8322-167B0875932D}" srcOrd="1" destOrd="0" presId="urn:microsoft.com/office/officeart/2018/2/layout/IconLabelList"/>
    <dgm:cxn modelId="{FEC61B3E-C92E-4D17-B07B-6CFA8832798E}" type="presParOf" srcId="{BDE8F16C-3A28-4B4B-B445-184663C5A1C9}" destId="{E07ABB65-D12A-4535-88E3-7402654B6A00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CC9D8B-F6A7-45A3-8858-25B5B19D1BD6}">
      <dsp:nvSpPr>
        <dsp:cNvPr id="0" name=""/>
        <dsp:cNvSpPr/>
      </dsp:nvSpPr>
      <dsp:spPr>
        <a:xfrm>
          <a:off x="3500399" y="1334556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CC099-1F49-4596-B6D7-20D9D0C4FF68}">
      <dsp:nvSpPr>
        <dsp:cNvPr id="0" name=""/>
        <dsp:cNvSpPr/>
      </dsp:nvSpPr>
      <dsp:spPr>
        <a:xfrm>
          <a:off x="2312399" y="3748835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/>
            <a:t>OBRIGADA</a:t>
          </a:r>
          <a:endParaRPr lang="en-US" sz="3800" kern="1200"/>
        </a:p>
      </dsp:txBody>
      <dsp:txXfrm>
        <a:off x="2312399" y="3748835"/>
        <a:ext cx="4320000" cy="720000"/>
      </dsp:txXfrm>
    </dsp:sp>
    <dsp:sp modelId="{4F981E37-610A-4821-893B-3A61FB3FBEFD}">
      <dsp:nvSpPr>
        <dsp:cNvPr id="0" name=""/>
        <dsp:cNvSpPr/>
      </dsp:nvSpPr>
      <dsp:spPr>
        <a:xfrm>
          <a:off x="8576400" y="1334556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7ABB65-D12A-4535-88E3-7402654B6A00}">
      <dsp:nvSpPr>
        <dsp:cNvPr id="0" name=""/>
        <dsp:cNvSpPr/>
      </dsp:nvSpPr>
      <dsp:spPr>
        <a:xfrm>
          <a:off x="7388400" y="3748835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800" kern="1200" dirty="0" err="1"/>
            <a:t>Luciana.ms@udesc.br</a:t>
          </a:r>
          <a:endParaRPr lang="en-US" sz="3800" kern="1200" dirty="0"/>
        </a:p>
      </dsp:txBody>
      <dsp:txXfrm>
        <a:off x="7388400" y="3748835"/>
        <a:ext cx="432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CAE68-C471-304E-AD43-35A89306B57C}" type="datetimeFigureOut">
              <a:rPr lang="pt-BR" smtClean="0"/>
              <a:t>10/03/2026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EB5A1-1E48-C14F-8F4D-48C4592AE4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7086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8695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7" y="33130"/>
            <a:ext cx="16392605" cy="9144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0A9B7E71-8EBA-BE59-2230-5058D63017EB}"/>
              </a:ext>
            </a:extLst>
          </p:cNvPr>
          <p:cNvSpPr/>
          <p:nvPr/>
        </p:nvSpPr>
        <p:spPr>
          <a:xfrm>
            <a:off x="14376400" y="8229600"/>
            <a:ext cx="2016204" cy="914400"/>
          </a:xfrm>
          <a:prstGeom prst="rect">
            <a:avLst/>
          </a:prstGeom>
          <a:solidFill>
            <a:srgbClr val="24353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AA04433F-CBA1-DA34-F73D-7FEE54567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884" y="191387"/>
            <a:ext cx="15282233" cy="8529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50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6" name="Rectangle 103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6256000" cy="914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8" name="Rectangle 1032">
            <a:extLst>
              <a:ext uri="{FF2B5EF4-FFF2-40B4-BE49-F238E27FC236}">
                <a16:creationId xmlns:a16="http://schemas.microsoft.com/office/drawing/2014/main" id="{FD073016-B734-483B-8953-5BADEE145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84800" y="0"/>
            <a:ext cx="10876610" cy="9144000"/>
          </a:xfrm>
          <a:prstGeom prst="rect">
            <a:avLst/>
          </a:prstGeom>
          <a:gradFill>
            <a:gsLst>
              <a:gs pos="2000">
                <a:schemeClr val="accent1"/>
              </a:gs>
              <a:gs pos="78000">
                <a:schemeClr val="accent1">
                  <a:lumMod val="50000"/>
                </a:schemeClr>
              </a:gs>
              <a:gs pos="100000">
                <a:srgbClr val="000000">
                  <a:alpha val="85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90A7EAB6-59D3-4325-8DE6-E0CA4009CE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79382" y="2453178"/>
            <a:ext cx="10876614" cy="669025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  <a:alpha val="30000"/>
                </a:schemeClr>
              </a:gs>
              <a:gs pos="100000">
                <a:srgbClr val="000000">
                  <a:alpha val="44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5417572" y="-44175"/>
            <a:ext cx="9143999" cy="9231204"/>
          </a:xfrm>
          <a:prstGeom prst="rect">
            <a:avLst/>
          </a:prstGeom>
          <a:gradFill>
            <a:gsLst>
              <a:gs pos="56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/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nterface gráfica do usuário, Texto, Aplicativo&#10;&#10;O conteúdo gerado por IA pode estar incorreto.">
            <a:extLst>
              <a:ext uri="{FF2B5EF4-FFF2-40B4-BE49-F238E27FC236}">
                <a16:creationId xmlns:a16="http://schemas.microsoft.com/office/drawing/2014/main" id="{6F8DB563-ED91-74B0-BCC0-3FDF45D55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62621" y="609600"/>
            <a:ext cx="10930758" cy="79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35B8021-0EA4-1682-ABAA-7C2E13A0339C}"/>
              </a:ext>
            </a:extLst>
          </p:cNvPr>
          <p:cNvSpPr txBox="1"/>
          <p:nvPr/>
        </p:nvSpPr>
        <p:spPr>
          <a:xfrm>
            <a:off x="479891" y="3810000"/>
            <a:ext cx="441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dirty="0" err="1"/>
              <a:t>ri.udesc.br</a:t>
            </a:r>
            <a:endParaRPr lang="pt-BR" sz="2400" dirty="0"/>
          </a:p>
        </p:txBody>
      </p:sp>
      <p:sp>
        <p:nvSpPr>
          <p:cNvPr id="3" name="Chave Esquerda 2">
            <a:extLst>
              <a:ext uri="{FF2B5EF4-FFF2-40B4-BE49-F238E27FC236}">
                <a16:creationId xmlns:a16="http://schemas.microsoft.com/office/drawing/2014/main" id="{14426D6C-CD8C-AFB4-5AD1-0902DF1CD5D0}"/>
              </a:ext>
            </a:extLst>
          </p:cNvPr>
          <p:cNvSpPr/>
          <p:nvPr/>
        </p:nvSpPr>
        <p:spPr>
          <a:xfrm>
            <a:off x="2108200" y="609600"/>
            <a:ext cx="381000" cy="7391400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5893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Diagrama&#10;&#10;O conteúdo gerado por IA pode estar incorreto.">
            <a:extLst>
              <a:ext uri="{FF2B5EF4-FFF2-40B4-BE49-F238E27FC236}">
                <a16:creationId xmlns:a16="http://schemas.microsoft.com/office/drawing/2014/main" id="{943FE52A-F4DD-5CCD-E4CD-6390E344CB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01" r="1" b="1"/>
          <a:stretch>
            <a:fillRect/>
          </a:stretch>
        </p:blipFill>
        <p:spPr>
          <a:xfrm>
            <a:off x="115014" y="762000"/>
            <a:ext cx="10413286" cy="716786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83254B3-DA34-2D64-C3B5-0DF9FAC9222E}"/>
              </a:ext>
            </a:extLst>
          </p:cNvPr>
          <p:cNvSpPr txBox="1"/>
          <p:nvPr/>
        </p:nvSpPr>
        <p:spPr>
          <a:xfrm>
            <a:off x="11023600" y="2819400"/>
            <a:ext cx="4942671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/>
              <a:t>Repositórios digitais  como </a:t>
            </a:r>
            <a:r>
              <a:rPr lang="pt-BR" sz="2800" b="1" dirty="0"/>
              <a:t>infraestruturas para a abertura  de informação</a:t>
            </a:r>
            <a:r>
              <a:rPr lang="pt-BR" sz="2800" dirty="0"/>
              <a:t>/dados com proteção para promover diversidade de saberes.</a:t>
            </a:r>
          </a:p>
          <a:p>
            <a:endParaRPr lang="pt-BR" dirty="0"/>
          </a:p>
        </p:txBody>
      </p:sp>
      <p:sp>
        <p:nvSpPr>
          <p:cNvPr id="7" name="Chave Direita 6">
            <a:extLst>
              <a:ext uri="{FF2B5EF4-FFF2-40B4-BE49-F238E27FC236}">
                <a16:creationId xmlns:a16="http://schemas.microsoft.com/office/drawing/2014/main" id="{516C2464-35CF-57E3-E925-8B2192C5BB87}"/>
              </a:ext>
            </a:extLst>
          </p:cNvPr>
          <p:cNvSpPr/>
          <p:nvPr/>
        </p:nvSpPr>
        <p:spPr>
          <a:xfrm>
            <a:off x="10167454" y="1985784"/>
            <a:ext cx="1143000" cy="4191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C08F78DC-CE07-16FF-A1A7-FF8752DFD28C}"/>
              </a:ext>
            </a:extLst>
          </p:cNvPr>
          <p:cNvSpPr/>
          <p:nvPr/>
        </p:nvSpPr>
        <p:spPr>
          <a:xfrm>
            <a:off x="7670800" y="6705600"/>
            <a:ext cx="4114800" cy="137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955A2079-FA98-4876-80F0-72364A7D2E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6251935" cy="914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aixaDeTexto 2">
            <a:extLst>
              <a:ext uri="{FF2B5EF4-FFF2-40B4-BE49-F238E27FC236}">
                <a16:creationId xmlns:a16="http://schemas.microsoft.com/office/drawing/2014/main" id="{2DD4A99F-7496-D8A9-49C5-60BD50CE85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5051244"/>
              </p:ext>
            </p:extLst>
          </p:nvPr>
        </p:nvGraphicFramePr>
        <p:xfrm>
          <a:off x="1115566" y="1524000"/>
          <a:ext cx="14020800" cy="580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B954EA2-1580-0122-832D-3785FA165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600" y="996641"/>
            <a:ext cx="15214301" cy="715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91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400" y="44726"/>
            <a:ext cx="16256000" cy="90678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815AD0E-4783-7A49-6FE8-5C77D9BD04CD}"/>
              </a:ext>
            </a:extLst>
          </p:cNvPr>
          <p:cNvSpPr/>
          <p:nvPr/>
        </p:nvSpPr>
        <p:spPr>
          <a:xfrm>
            <a:off x="14528800" y="8458200"/>
            <a:ext cx="1727200" cy="647700"/>
          </a:xfrm>
          <a:prstGeom prst="rect">
            <a:avLst/>
          </a:prstGeom>
          <a:solidFill>
            <a:srgbClr val="F6F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3AC2EECF-6C31-041D-3835-EC994FB22768}"/>
              </a:ext>
            </a:extLst>
          </p:cNvPr>
          <p:cNvSpPr/>
          <p:nvPr/>
        </p:nvSpPr>
        <p:spPr>
          <a:xfrm>
            <a:off x="736600" y="6934200"/>
            <a:ext cx="6629400" cy="1371600"/>
          </a:xfrm>
          <a:prstGeom prst="rect">
            <a:avLst/>
          </a:prstGeom>
          <a:solidFill>
            <a:srgbClr val="F6F4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6392605" cy="91440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7C08ABC4-1B08-6F1E-4468-9394C957E05E}"/>
              </a:ext>
            </a:extLst>
          </p:cNvPr>
          <p:cNvSpPr/>
          <p:nvPr/>
        </p:nvSpPr>
        <p:spPr>
          <a:xfrm>
            <a:off x="812800" y="2286000"/>
            <a:ext cx="4267200" cy="3276600"/>
          </a:xfrm>
          <a:prstGeom prst="rect">
            <a:avLst/>
          </a:prstGeom>
          <a:solidFill>
            <a:srgbClr val="F8F0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have Esquerda 3">
            <a:extLst>
              <a:ext uri="{FF2B5EF4-FFF2-40B4-BE49-F238E27FC236}">
                <a16:creationId xmlns:a16="http://schemas.microsoft.com/office/drawing/2014/main" id="{E933E005-7847-2FAE-9BB3-9BE16BA032F7}"/>
              </a:ext>
            </a:extLst>
          </p:cNvPr>
          <p:cNvSpPr/>
          <p:nvPr/>
        </p:nvSpPr>
        <p:spPr>
          <a:xfrm>
            <a:off x="3251200" y="2438400"/>
            <a:ext cx="762000" cy="50292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Gráfico 5" descr="Luzes acesas com preenchimento sólido">
            <a:extLst>
              <a:ext uri="{FF2B5EF4-FFF2-40B4-BE49-F238E27FC236}">
                <a16:creationId xmlns:a16="http://schemas.microsoft.com/office/drawing/2014/main" id="{344788EA-F510-DA38-2489-200436B562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27200" y="4343400"/>
            <a:ext cx="1219200" cy="1219200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8DD1E53B-E246-0EC5-190F-4ECD982B8244}"/>
              </a:ext>
            </a:extLst>
          </p:cNvPr>
          <p:cNvSpPr/>
          <p:nvPr/>
        </p:nvSpPr>
        <p:spPr>
          <a:xfrm>
            <a:off x="14376400" y="8534400"/>
            <a:ext cx="2016204" cy="609600"/>
          </a:xfrm>
          <a:prstGeom prst="rect">
            <a:avLst/>
          </a:prstGeom>
          <a:solidFill>
            <a:srgbClr val="F9F0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87178816-EB17-31E7-C78F-581BFBAD4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72" y="510973"/>
            <a:ext cx="15365505" cy="827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90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1BAEFE52-1A7C-17B7-7AA6-BDA5B138A34E}"/>
              </a:ext>
            </a:extLst>
          </p:cNvPr>
          <p:cNvSpPr/>
          <p:nvPr/>
        </p:nvSpPr>
        <p:spPr>
          <a:xfrm>
            <a:off x="14300200" y="8458200"/>
            <a:ext cx="1828800" cy="647700"/>
          </a:xfrm>
          <a:prstGeom prst="rect">
            <a:avLst/>
          </a:prstGeom>
          <a:solidFill>
            <a:srgbClr val="F7F3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"/>
            <a:ext cx="16256000" cy="9067800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2D26C97A-BE5D-6C11-B321-BAB71D07252B}"/>
              </a:ext>
            </a:extLst>
          </p:cNvPr>
          <p:cNvSpPr/>
          <p:nvPr/>
        </p:nvSpPr>
        <p:spPr>
          <a:xfrm>
            <a:off x="14605000" y="8406848"/>
            <a:ext cx="1524000" cy="685800"/>
          </a:xfrm>
          <a:prstGeom prst="rect">
            <a:avLst/>
          </a:prstGeom>
          <a:solidFill>
            <a:srgbClr val="F2F3E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32</Words>
  <Application>Microsoft Macintosh PowerPoint</Application>
  <PresentationFormat>Personalizar</PresentationFormat>
  <Paragraphs>4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7" baseType="lpstr">
      <vt:lpstr>Aptos</vt:lpstr>
      <vt:lpstr>Arial</vt:lpstr>
      <vt:lpstr>Calibri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LUCIANA MARA SILVA</cp:lastModifiedBy>
  <cp:revision>7</cp:revision>
  <dcterms:created xsi:type="dcterms:W3CDTF">2006-08-16T00:00:00Z</dcterms:created>
  <dcterms:modified xsi:type="dcterms:W3CDTF">2026-03-11T03:25:09Z</dcterms:modified>
</cp:coreProperties>
</file>