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2" r:id="rId4"/>
  </p:sldMasterIdLst>
  <p:notesMasterIdLst>
    <p:notesMasterId r:id="rId38"/>
  </p:notesMasterIdLst>
  <p:handoutMasterIdLst>
    <p:handoutMasterId r:id="rId39"/>
  </p:handoutMasterIdLst>
  <p:sldIdLst>
    <p:sldId id="693" r:id="rId5"/>
    <p:sldId id="658" r:id="rId6"/>
    <p:sldId id="756" r:id="rId7"/>
    <p:sldId id="763" r:id="rId8"/>
    <p:sldId id="771" r:id="rId9"/>
    <p:sldId id="748" r:id="rId10"/>
    <p:sldId id="450" r:id="rId11"/>
    <p:sldId id="587" r:id="rId12"/>
    <p:sldId id="746" r:id="rId13"/>
    <p:sldId id="750" r:id="rId14"/>
    <p:sldId id="753" r:id="rId15"/>
    <p:sldId id="758" r:id="rId16"/>
    <p:sldId id="760" r:id="rId17"/>
    <p:sldId id="761" r:id="rId18"/>
    <p:sldId id="762" r:id="rId19"/>
    <p:sldId id="759" r:id="rId20"/>
    <p:sldId id="764" r:id="rId21"/>
    <p:sldId id="765" r:id="rId22"/>
    <p:sldId id="767" r:id="rId23"/>
    <p:sldId id="769" r:id="rId24"/>
    <p:sldId id="772" r:id="rId25"/>
    <p:sldId id="774" r:id="rId26"/>
    <p:sldId id="770" r:id="rId27"/>
    <p:sldId id="787" r:id="rId28"/>
    <p:sldId id="782" r:id="rId29"/>
    <p:sldId id="788" r:id="rId30"/>
    <p:sldId id="779" r:id="rId31"/>
    <p:sldId id="775" r:id="rId32"/>
    <p:sldId id="777" r:id="rId33"/>
    <p:sldId id="786" r:id="rId34"/>
    <p:sldId id="781" r:id="rId35"/>
    <p:sldId id="784" r:id="rId36"/>
    <p:sldId id="694"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32F60C2-5A19-278A-5D63-15343B377A0C}" name="MIGUEL NUÑEZ DE PRADO GORDILLO" initials="MN" userId="S::m.nunnezdep.gor@ms.ugr.es::61d327a0-9535-499a-a889-439472856c37" providerId="AD"/>
  <p188:author id="{FBF297D4-AAC2-E656-E87C-9CFAAD5A3FC9}" name="Núñez de Prado Gordillo, M. (Miguel)" initials="NdPGM(" userId="S::m.nunezdepradogordillo@uu.nl::67046880-e180-4421-a37a-96274c75a66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0C4046"/>
    <a:srgbClr val="008080"/>
    <a:srgbClr val="A22E95"/>
    <a:srgbClr val="DCD8DC"/>
    <a:srgbClr val="B51771"/>
    <a:srgbClr val="A02B93"/>
    <a:srgbClr val="266066"/>
    <a:srgbClr val="418187"/>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0E3FDE45-AF77-4B5C-9715-49D594BDF05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02" autoAdjust="0"/>
    <p:restoredTop sz="95358" autoAdjust="0"/>
  </p:normalViewPr>
  <p:slideViewPr>
    <p:cSldViewPr snapToGrid="0">
      <p:cViewPr varScale="1">
        <p:scale>
          <a:sx n="75" d="100"/>
          <a:sy n="75" d="100"/>
        </p:scale>
        <p:origin x="893" y="53"/>
      </p:cViewPr>
      <p:guideLst/>
    </p:cSldViewPr>
  </p:slideViewPr>
  <p:outlineViewPr>
    <p:cViewPr>
      <p:scale>
        <a:sx n="33" d="100"/>
        <a:sy n="33" d="100"/>
      </p:scale>
      <p:origin x="0" y="-17146"/>
    </p:cViewPr>
  </p:outlineViewPr>
  <p:notesTextViewPr>
    <p:cViewPr>
      <p:scale>
        <a:sx n="1" d="1"/>
        <a:sy n="1" d="1"/>
      </p:scale>
      <p:origin x="0" y="0"/>
    </p:cViewPr>
  </p:notesTextViewPr>
  <p:sorterViewPr>
    <p:cViewPr varScale="1">
      <p:scale>
        <a:sx n="1" d="1"/>
        <a:sy n="1" d="1"/>
      </p:scale>
      <p:origin x="0" y="-8717"/>
    </p:cViewPr>
  </p:sorterViewPr>
  <p:notesViewPr>
    <p:cSldViewPr snapToGrid="0">
      <p:cViewPr varScale="1">
        <p:scale>
          <a:sx n="67" d="100"/>
          <a:sy n="67" d="100"/>
        </p:scale>
        <p:origin x="3120"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E4D2272-D660-A337-AEF3-BE066BD5453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D1FE5A70-71C2-F335-270C-B94537340C5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DC5A369-CA0E-4FC6-90EE-5FA969A08EF8}" type="datetimeFigureOut">
              <a:rPr lang="en-US" smtClean="0"/>
              <a:t>2/9/2026</a:t>
            </a:fld>
            <a:endParaRPr lang="en-US" dirty="0"/>
          </a:p>
        </p:txBody>
      </p:sp>
      <p:sp>
        <p:nvSpPr>
          <p:cNvPr id="4" name="Footer Placeholder 3">
            <a:extLst>
              <a:ext uri="{FF2B5EF4-FFF2-40B4-BE49-F238E27FC236}">
                <a16:creationId xmlns:a16="http://schemas.microsoft.com/office/drawing/2014/main" id="{D91E1B03-0F86-16E7-11BE-81F9F4CD66B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6C4524B8-3914-99B2-2620-0F2A88D335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09210F9-8331-407C-A034-F95DCB303EBC}" type="slidenum">
              <a:rPr lang="en-US" smtClean="0"/>
              <a:t>‹#›</a:t>
            </a:fld>
            <a:endParaRPr lang="en-US" dirty="0"/>
          </a:p>
        </p:txBody>
      </p:sp>
    </p:spTree>
    <p:extLst>
      <p:ext uri="{BB962C8B-B14F-4D97-AF65-F5344CB8AC3E}">
        <p14:creationId xmlns:p14="http://schemas.microsoft.com/office/powerpoint/2010/main" val="9310058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4AB06A-EEDC-421C-B5A0-5E9E5241A8E5}" type="datetimeFigureOut">
              <a:rPr lang="en-US" smtClean="0"/>
              <a:t>2/9/2026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Haga clic para editar los estilos de texto maestros</a:t>
            </a:r>
          </a:p>
          <a:p>
            <a:pPr lvl="1"/>
            <a:r>
              <a:rPr lang="en-US"/>
              <a:t>Segundo nivel</a:t>
            </a:r>
          </a:p>
          <a:p>
            <a:pPr lvl="2"/>
            <a:r>
              <a:rPr lang="en-US"/>
              <a:t>Tercer nivel</a:t>
            </a:r>
          </a:p>
          <a:p>
            <a:pPr lvl="3"/>
            <a:r>
              <a:rPr lang="en-US"/>
              <a:t>Cuarto nivel</a:t>
            </a:r>
          </a:p>
          <a:p>
            <a:pPr lvl="4"/>
            <a:r>
              <a:rPr lang="en-US"/>
              <a:t>Quinto nivel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BF9438-3EEF-4192-9815-F6F44770AEF7}" type="slidenum">
              <a:rPr lang="en-US" smtClean="0"/>
              <a:t>‹#›</a:t>
            </a:fld>
            <a:endParaRPr lang="en-US" dirty="0"/>
          </a:p>
        </p:txBody>
      </p:sp>
    </p:spTree>
    <p:extLst>
      <p:ext uri="{BB962C8B-B14F-4D97-AF65-F5344CB8AC3E}">
        <p14:creationId xmlns:p14="http://schemas.microsoft.com/office/powerpoint/2010/main" val="26522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2BF9438-3EEF-4192-9815-F6F44770AEF7}" type="slidenum">
              <a:rPr lang="en-US" smtClean="0"/>
              <a:t>1</a:t>
            </a:fld>
            <a:endParaRPr lang="en-US" dirty="0"/>
          </a:p>
        </p:txBody>
      </p:sp>
    </p:spTree>
    <p:extLst>
      <p:ext uri="{BB962C8B-B14F-4D97-AF65-F5344CB8AC3E}">
        <p14:creationId xmlns:p14="http://schemas.microsoft.com/office/powerpoint/2010/main" val="23690477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CE325-782E-F1EB-FC7F-580A61E28D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7EE5E8-5AAB-175A-DDCD-37B43C0E1E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1DD408-93DF-5375-C1B4-399BD885E7E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A5BC25C-73A9-C40F-3F66-06AB4A19568C}"/>
              </a:ext>
            </a:extLst>
          </p:cNvPr>
          <p:cNvSpPr>
            <a:spLocks noGrp="1"/>
          </p:cNvSpPr>
          <p:nvPr>
            <p:ph type="sldNum" sz="quarter" idx="5"/>
          </p:nvPr>
        </p:nvSpPr>
        <p:spPr/>
        <p:txBody>
          <a:bodyPr/>
          <a:lstStyle/>
          <a:p>
            <a:fld id="{32BF9438-3EEF-4192-9815-F6F44770AEF7}" type="slidenum">
              <a:rPr lang="en-US" smtClean="0"/>
              <a:t>11</a:t>
            </a:fld>
            <a:endParaRPr lang="en-US" dirty="0"/>
          </a:p>
        </p:txBody>
      </p:sp>
    </p:spTree>
    <p:extLst>
      <p:ext uri="{BB962C8B-B14F-4D97-AF65-F5344CB8AC3E}">
        <p14:creationId xmlns:p14="http://schemas.microsoft.com/office/powerpoint/2010/main" val="9085266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6D4D80-397D-BF43-44FE-54A913FD1F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B8BA1F-A7EE-2E9F-1C95-96F3D02E04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ABE989-764E-B92F-B18F-989B34F1859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B40C06F-F6B5-B5AD-B647-37032FBD1634}"/>
              </a:ext>
            </a:extLst>
          </p:cNvPr>
          <p:cNvSpPr>
            <a:spLocks noGrp="1"/>
          </p:cNvSpPr>
          <p:nvPr>
            <p:ph type="sldNum" sz="quarter" idx="5"/>
          </p:nvPr>
        </p:nvSpPr>
        <p:spPr/>
        <p:txBody>
          <a:bodyPr/>
          <a:lstStyle/>
          <a:p>
            <a:fld id="{32BF9438-3EEF-4192-9815-F6F44770AEF7}" type="slidenum">
              <a:rPr lang="en-US" smtClean="0"/>
              <a:t>12</a:t>
            </a:fld>
            <a:endParaRPr lang="en-US" dirty="0"/>
          </a:p>
        </p:txBody>
      </p:sp>
    </p:spTree>
    <p:extLst>
      <p:ext uri="{BB962C8B-B14F-4D97-AF65-F5344CB8AC3E}">
        <p14:creationId xmlns:p14="http://schemas.microsoft.com/office/powerpoint/2010/main" val="1559848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708525-887E-3409-2F90-4945417BAF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0FFA0D-796F-34A8-12C5-8C5C873915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6BECE2-C887-BCE9-AEA5-0472625B69F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95C3460-8AAD-F8F4-42CD-7072A3D2F55D}"/>
              </a:ext>
            </a:extLst>
          </p:cNvPr>
          <p:cNvSpPr>
            <a:spLocks noGrp="1"/>
          </p:cNvSpPr>
          <p:nvPr>
            <p:ph type="sldNum" sz="quarter" idx="5"/>
          </p:nvPr>
        </p:nvSpPr>
        <p:spPr/>
        <p:txBody>
          <a:bodyPr/>
          <a:lstStyle/>
          <a:p>
            <a:fld id="{32BF9438-3EEF-4192-9815-F6F44770AEF7}" type="slidenum">
              <a:rPr lang="en-US" smtClean="0"/>
              <a:t>13</a:t>
            </a:fld>
            <a:endParaRPr lang="en-US" dirty="0"/>
          </a:p>
        </p:txBody>
      </p:sp>
    </p:spTree>
    <p:extLst>
      <p:ext uri="{BB962C8B-B14F-4D97-AF65-F5344CB8AC3E}">
        <p14:creationId xmlns:p14="http://schemas.microsoft.com/office/powerpoint/2010/main" val="22163862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47CF6-3C61-24D1-B6D7-4980E242F1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6D4AEC-DF00-0290-9CE8-5B917628BB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C4C6EA-14AF-15F1-B3D6-76BA822BA0D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2C8071B-E74E-24D3-8A5F-47EAA3AD81A7}"/>
              </a:ext>
            </a:extLst>
          </p:cNvPr>
          <p:cNvSpPr>
            <a:spLocks noGrp="1"/>
          </p:cNvSpPr>
          <p:nvPr>
            <p:ph type="sldNum" sz="quarter" idx="5"/>
          </p:nvPr>
        </p:nvSpPr>
        <p:spPr/>
        <p:txBody>
          <a:bodyPr/>
          <a:lstStyle/>
          <a:p>
            <a:fld id="{32BF9438-3EEF-4192-9815-F6F44770AEF7}" type="slidenum">
              <a:rPr lang="en-US" smtClean="0"/>
              <a:t>14</a:t>
            </a:fld>
            <a:endParaRPr lang="en-US" dirty="0"/>
          </a:p>
        </p:txBody>
      </p:sp>
    </p:spTree>
    <p:extLst>
      <p:ext uri="{BB962C8B-B14F-4D97-AF65-F5344CB8AC3E}">
        <p14:creationId xmlns:p14="http://schemas.microsoft.com/office/powerpoint/2010/main" val="21824527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D6A66E-8F83-BB89-63F8-6B04FC7D9C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776DE0-52B6-BF6D-DEDA-54EA245526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D125C0-499A-A945-E704-108EB957338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7FA03EA-95C3-E185-BA4A-1A93DE158F90}"/>
              </a:ext>
            </a:extLst>
          </p:cNvPr>
          <p:cNvSpPr>
            <a:spLocks noGrp="1"/>
          </p:cNvSpPr>
          <p:nvPr>
            <p:ph type="sldNum" sz="quarter" idx="5"/>
          </p:nvPr>
        </p:nvSpPr>
        <p:spPr/>
        <p:txBody>
          <a:bodyPr/>
          <a:lstStyle/>
          <a:p>
            <a:fld id="{32BF9438-3EEF-4192-9815-F6F44770AEF7}" type="slidenum">
              <a:rPr lang="en-US" smtClean="0"/>
              <a:t>15</a:t>
            </a:fld>
            <a:endParaRPr lang="en-US" dirty="0"/>
          </a:p>
        </p:txBody>
      </p:sp>
    </p:spTree>
    <p:extLst>
      <p:ext uri="{BB962C8B-B14F-4D97-AF65-F5344CB8AC3E}">
        <p14:creationId xmlns:p14="http://schemas.microsoft.com/office/powerpoint/2010/main" val="27204378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26D53B-62FF-4A6F-273E-E48AF9D227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8381E1-1588-617B-A9F4-B09ED0E185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AD40B1-D21F-59BB-BF22-B3E0095A090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CE08296-E88B-191A-F673-CD0F707D004E}"/>
              </a:ext>
            </a:extLst>
          </p:cNvPr>
          <p:cNvSpPr>
            <a:spLocks noGrp="1"/>
          </p:cNvSpPr>
          <p:nvPr>
            <p:ph type="sldNum" sz="quarter" idx="5"/>
          </p:nvPr>
        </p:nvSpPr>
        <p:spPr/>
        <p:txBody>
          <a:bodyPr/>
          <a:lstStyle/>
          <a:p>
            <a:fld id="{32BF9438-3EEF-4192-9815-F6F44770AEF7}" type="slidenum">
              <a:rPr lang="en-US" smtClean="0"/>
              <a:t>16</a:t>
            </a:fld>
            <a:endParaRPr lang="en-US" dirty="0"/>
          </a:p>
        </p:txBody>
      </p:sp>
    </p:spTree>
    <p:extLst>
      <p:ext uri="{BB962C8B-B14F-4D97-AF65-F5344CB8AC3E}">
        <p14:creationId xmlns:p14="http://schemas.microsoft.com/office/powerpoint/2010/main" val="24978099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21A0D-296E-B738-263C-8B6C024C0C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C54C2F-D927-680D-A8A2-7668E8C973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1BC2DC-F39B-012C-435E-FA6BF5615D4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B410846-4CDD-441D-C08C-C88DA095EAA4}"/>
              </a:ext>
            </a:extLst>
          </p:cNvPr>
          <p:cNvSpPr>
            <a:spLocks noGrp="1"/>
          </p:cNvSpPr>
          <p:nvPr>
            <p:ph type="sldNum" sz="quarter" idx="5"/>
          </p:nvPr>
        </p:nvSpPr>
        <p:spPr/>
        <p:txBody>
          <a:bodyPr/>
          <a:lstStyle/>
          <a:p>
            <a:fld id="{32BF9438-3EEF-4192-9815-F6F44770AEF7}" type="slidenum">
              <a:rPr lang="en-US" smtClean="0"/>
              <a:t>18</a:t>
            </a:fld>
            <a:endParaRPr lang="en-US" dirty="0"/>
          </a:p>
        </p:txBody>
      </p:sp>
    </p:spTree>
    <p:extLst>
      <p:ext uri="{BB962C8B-B14F-4D97-AF65-F5344CB8AC3E}">
        <p14:creationId xmlns:p14="http://schemas.microsoft.com/office/powerpoint/2010/main" val="18481203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087019-8793-B1CF-3E7E-725BF75EE4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93CEFE-80A3-3FF6-640C-68D3FCFC54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0DDA03-4AEB-9357-A7A8-7FEEAF8C207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8A01204-83FD-5AB8-12DD-260FAEDCA965}"/>
              </a:ext>
            </a:extLst>
          </p:cNvPr>
          <p:cNvSpPr>
            <a:spLocks noGrp="1"/>
          </p:cNvSpPr>
          <p:nvPr>
            <p:ph type="sldNum" sz="quarter" idx="5"/>
          </p:nvPr>
        </p:nvSpPr>
        <p:spPr/>
        <p:txBody>
          <a:bodyPr/>
          <a:lstStyle/>
          <a:p>
            <a:fld id="{32BF9438-3EEF-4192-9815-F6F44770AEF7}" type="slidenum">
              <a:rPr lang="en-US" smtClean="0"/>
              <a:t>19</a:t>
            </a:fld>
            <a:endParaRPr lang="en-US" dirty="0"/>
          </a:p>
        </p:txBody>
      </p:sp>
    </p:spTree>
    <p:extLst>
      <p:ext uri="{BB962C8B-B14F-4D97-AF65-F5344CB8AC3E}">
        <p14:creationId xmlns:p14="http://schemas.microsoft.com/office/powerpoint/2010/main" val="20851723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CDCCCC-2C9A-1F13-19B7-72AADC1B74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10E367-1BA5-B06D-2AF6-7AE3F2A630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E9AFBC-439F-F472-5444-D8973917835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CBD0734-3609-0BBA-41C7-8E7AFB5CA6DF}"/>
              </a:ext>
            </a:extLst>
          </p:cNvPr>
          <p:cNvSpPr>
            <a:spLocks noGrp="1"/>
          </p:cNvSpPr>
          <p:nvPr>
            <p:ph type="sldNum" sz="quarter" idx="5"/>
          </p:nvPr>
        </p:nvSpPr>
        <p:spPr/>
        <p:txBody>
          <a:bodyPr/>
          <a:lstStyle/>
          <a:p>
            <a:fld id="{32BF9438-3EEF-4192-9815-F6F44770AEF7}" type="slidenum">
              <a:rPr lang="en-US" smtClean="0"/>
              <a:t>20</a:t>
            </a:fld>
            <a:endParaRPr lang="en-US" dirty="0"/>
          </a:p>
        </p:txBody>
      </p:sp>
    </p:spTree>
    <p:extLst>
      <p:ext uri="{BB962C8B-B14F-4D97-AF65-F5344CB8AC3E}">
        <p14:creationId xmlns:p14="http://schemas.microsoft.com/office/powerpoint/2010/main" val="5279475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3C045F-6993-96F7-CE09-D0381749E8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52FF78-9336-FA5C-864A-3D361A3AC4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8F41124-3B0F-10FF-1013-A82152DA3AC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BBCE7C0-396F-7AA5-10CB-10EB6ADE96FA}"/>
              </a:ext>
            </a:extLst>
          </p:cNvPr>
          <p:cNvSpPr>
            <a:spLocks noGrp="1"/>
          </p:cNvSpPr>
          <p:nvPr>
            <p:ph type="sldNum" sz="quarter" idx="5"/>
          </p:nvPr>
        </p:nvSpPr>
        <p:spPr/>
        <p:txBody>
          <a:bodyPr/>
          <a:lstStyle/>
          <a:p>
            <a:fld id="{32BF9438-3EEF-4192-9815-F6F44770AEF7}" type="slidenum">
              <a:rPr lang="en-US" smtClean="0"/>
              <a:t>21</a:t>
            </a:fld>
            <a:endParaRPr lang="en-US" dirty="0"/>
          </a:p>
        </p:txBody>
      </p:sp>
    </p:spTree>
    <p:extLst>
      <p:ext uri="{BB962C8B-B14F-4D97-AF65-F5344CB8AC3E}">
        <p14:creationId xmlns:p14="http://schemas.microsoft.com/office/powerpoint/2010/main" val="17348657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2BF9438-3EEF-4192-9815-F6F44770AEF7}" type="slidenum">
              <a:rPr lang="en-US" smtClean="0"/>
              <a:t>2</a:t>
            </a:fld>
            <a:endParaRPr lang="en-US" dirty="0"/>
          </a:p>
        </p:txBody>
      </p:sp>
    </p:spTree>
    <p:extLst>
      <p:ext uri="{BB962C8B-B14F-4D97-AF65-F5344CB8AC3E}">
        <p14:creationId xmlns:p14="http://schemas.microsoft.com/office/powerpoint/2010/main" val="7906116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A1EB13-62FE-FCF0-D51F-35D3989BFE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89E069-2609-E8C3-123D-7D3BAB6998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425BD3-B637-2782-5A62-D6FB467C131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F66D136-7B3A-F987-5E1D-8501E381DB96}"/>
              </a:ext>
            </a:extLst>
          </p:cNvPr>
          <p:cNvSpPr>
            <a:spLocks noGrp="1"/>
          </p:cNvSpPr>
          <p:nvPr>
            <p:ph type="sldNum" sz="quarter" idx="5"/>
          </p:nvPr>
        </p:nvSpPr>
        <p:spPr/>
        <p:txBody>
          <a:bodyPr/>
          <a:lstStyle/>
          <a:p>
            <a:fld id="{32BF9438-3EEF-4192-9815-F6F44770AEF7}" type="slidenum">
              <a:rPr lang="en-US" smtClean="0"/>
              <a:t>22</a:t>
            </a:fld>
            <a:endParaRPr lang="en-US" dirty="0"/>
          </a:p>
        </p:txBody>
      </p:sp>
    </p:spTree>
    <p:extLst>
      <p:ext uri="{BB962C8B-B14F-4D97-AF65-F5344CB8AC3E}">
        <p14:creationId xmlns:p14="http://schemas.microsoft.com/office/powerpoint/2010/main" val="15039517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9CFB13-E229-2CA6-36C9-4B81737FD3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A79E62-6D46-4E14-3711-7CC304337D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C955D9-2CA0-3421-2FD5-4A9338A7C49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FBCFC87-86B2-993E-B6A0-E136B74CAC28}"/>
              </a:ext>
            </a:extLst>
          </p:cNvPr>
          <p:cNvSpPr>
            <a:spLocks noGrp="1"/>
          </p:cNvSpPr>
          <p:nvPr>
            <p:ph type="sldNum" sz="quarter" idx="5"/>
          </p:nvPr>
        </p:nvSpPr>
        <p:spPr/>
        <p:txBody>
          <a:bodyPr/>
          <a:lstStyle/>
          <a:p>
            <a:fld id="{32BF9438-3EEF-4192-9815-F6F44770AEF7}" type="slidenum">
              <a:rPr lang="en-US" smtClean="0"/>
              <a:t>23</a:t>
            </a:fld>
            <a:endParaRPr lang="en-US" dirty="0"/>
          </a:p>
        </p:txBody>
      </p:sp>
    </p:spTree>
    <p:extLst>
      <p:ext uri="{BB962C8B-B14F-4D97-AF65-F5344CB8AC3E}">
        <p14:creationId xmlns:p14="http://schemas.microsoft.com/office/powerpoint/2010/main" val="39429170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42FE52-F7AF-5B93-C2E8-FC67CA5C68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A68792-8456-F8A9-31D7-456A4950E1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ED64510-0830-5647-697B-8D67BB45099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68D7E82-43B3-685D-3CF5-FFB65865D3E6}"/>
              </a:ext>
            </a:extLst>
          </p:cNvPr>
          <p:cNvSpPr>
            <a:spLocks noGrp="1"/>
          </p:cNvSpPr>
          <p:nvPr>
            <p:ph type="sldNum" sz="quarter" idx="5"/>
          </p:nvPr>
        </p:nvSpPr>
        <p:spPr/>
        <p:txBody>
          <a:bodyPr/>
          <a:lstStyle/>
          <a:p>
            <a:fld id="{32BF9438-3EEF-4192-9815-F6F44770AEF7}" type="slidenum">
              <a:rPr lang="en-US" smtClean="0"/>
              <a:t>24</a:t>
            </a:fld>
            <a:endParaRPr lang="en-US" dirty="0"/>
          </a:p>
        </p:txBody>
      </p:sp>
    </p:spTree>
    <p:extLst>
      <p:ext uri="{BB962C8B-B14F-4D97-AF65-F5344CB8AC3E}">
        <p14:creationId xmlns:p14="http://schemas.microsoft.com/office/powerpoint/2010/main" val="42034360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50B329-37FD-B3AC-174D-2B4C9E02D2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775B71-1661-D81D-7BBB-09432729E3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C0B6D0-321D-775E-988D-D38525D5170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1B75FE4-88CF-D595-0595-C583E2A7C10E}"/>
              </a:ext>
            </a:extLst>
          </p:cNvPr>
          <p:cNvSpPr>
            <a:spLocks noGrp="1"/>
          </p:cNvSpPr>
          <p:nvPr>
            <p:ph type="sldNum" sz="quarter" idx="5"/>
          </p:nvPr>
        </p:nvSpPr>
        <p:spPr/>
        <p:txBody>
          <a:bodyPr/>
          <a:lstStyle/>
          <a:p>
            <a:fld id="{32BF9438-3EEF-4192-9815-F6F44770AEF7}" type="slidenum">
              <a:rPr lang="en-US" smtClean="0"/>
              <a:t>27</a:t>
            </a:fld>
            <a:endParaRPr lang="en-US" dirty="0"/>
          </a:p>
        </p:txBody>
      </p:sp>
    </p:spTree>
    <p:extLst>
      <p:ext uri="{BB962C8B-B14F-4D97-AF65-F5344CB8AC3E}">
        <p14:creationId xmlns:p14="http://schemas.microsoft.com/office/powerpoint/2010/main" val="20008630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611366-58E2-17A1-36C2-D5458161EF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D9149E-AAA3-761C-D88E-C93213BB52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2C1822-4F68-97B2-CD69-115E7A9A9CA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914780D-C814-7BCF-56C9-A2A5C034DD36}"/>
              </a:ext>
            </a:extLst>
          </p:cNvPr>
          <p:cNvSpPr>
            <a:spLocks noGrp="1"/>
          </p:cNvSpPr>
          <p:nvPr>
            <p:ph type="sldNum" sz="quarter" idx="5"/>
          </p:nvPr>
        </p:nvSpPr>
        <p:spPr/>
        <p:txBody>
          <a:bodyPr/>
          <a:lstStyle/>
          <a:p>
            <a:fld id="{32BF9438-3EEF-4192-9815-F6F44770AEF7}" type="slidenum">
              <a:rPr lang="en-US" smtClean="0"/>
              <a:t>28</a:t>
            </a:fld>
            <a:endParaRPr lang="en-US" dirty="0"/>
          </a:p>
        </p:txBody>
      </p:sp>
    </p:spTree>
    <p:extLst>
      <p:ext uri="{BB962C8B-B14F-4D97-AF65-F5344CB8AC3E}">
        <p14:creationId xmlns:p14="http://schemas.microsoft.com/office/powerpoint/2010/main" val="36043559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D4F66C-ACD2-315E-15AB-16172A0827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4C6F3E-0A12-D926-C6AF-A86981CBBD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117E58-3933-CDF1-65BE-40F53F37CF1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3121211-025C-C14F-AAFC-88DE4D42797A}"/>
              </a:ext>
            </a:extLst>
          </p:cNvPr>
          <p:cNvSpPr>
            <a:spLocks noGrp="1"/>
          </p:cNvSpPr>
          <p:nvPr>
            <p:ph type="sldNum" sz="quarter" idx="5"/>
          </p:nvPr>
        </p:nvSpPr>
        <p:spPr/>
        <p:txBody>
          <a:bodyPr/>
          <a:lstStyle/>
          <a:p>
            <a:fld id="{32BF9438-3EEF-4192-9815-F6F44770AEF7}" type="slidenum">
              <a:rPr lang="en-US" smtClean="0"/>
              <a:t>29</a:t>
            </a:fld>
            <a:endParaRPr lang="en-US" dirty="0"/>
          </a:p>
        </p:txBody>
      </p:sp>
    </p:spTree>
    <p:extLst>
      <p:ext uri="{BB962C8B-B14F-4D97-AF65-F5344CB8AC3E}">
        <p14:creationId xmlns:p14="http://schemas.microsoft.com/office/powerpoint/2010/main" val="26495878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CB6B13-BC64-EE5D-F190-15B722C235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23A73B-E24A-FCB9-4121-B2DF7B1416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CCE0AD-3B9A-57CC-1112-96DD101E923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418F5D9-3C86-A46D-788D-31ECA69AA7B1}"/>
              </a:ext>
            </a:extLst>
          </p:cNvPr>
          <p:cNvSpPr>
            <a:spLocks noGrp="1"/>
          </p:cNvSpPr>
          <p:nvPr>
            <p:ph type="sldNum" sz="quarter" idx="5"/>
          </p:nvPr>
        </p:nvSpPr>
        <p:spPr/>
        <p:txBody>
          <a:bodyPr/>
          <a:lstStyle/>
          <a:p>
            <a:fld id="{32BF9438-3EEF-4192-9815-F6F44770AEF7}" type="slidenum">
              <a:rPr lang="en-US" smtClean="0"/>
              <a:t>30</a:t>
            </a:fld>
            <a:endParaRPr lang="en-US" dirty="0"/>
          </a:p>
        </p:txBody>
      </p:sp>
    </p:spTree>
    <p:extLst>
      <p:ext uri="{BB962C8B-B14F-4D97-AF65-F5344CB8AC3E}">
        <p14:creationId xmlns:p14="http://schemas.microsoft.com/office/powerpoint/2010/main" val="42252899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0BA541-46CC-094B-77E3-07B8F68E32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4B4B67-E7D1-6EA9-4CD6-821861DD49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97888C-0FD8-D221-41DD-BE56BB804C6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5CA165F-B982-DD41-563F-D943DB445BCB}"/>
              </a:ext>
            </a:extLst>
          </p:cNvPr>
          <p:cNvSpPr>
            <a:spLocks noGrp="1"/>
          </p:cNvSpPr>
          <p:nvPr>
            <p:ph type="sldNum" sz="quarter" idx="5"/>
          </p:nvPr>
        </p:nvSpPr>
        <p:spPr/>
        <p:txBody>
          <a:bodyPr/>
          <a:lstStyle/>
          <a:p>
            <a:fld id="{32BF9438-3EEF-4192-9815-F6F44770AEF7}" type="slidenum">
              <a:rPr lang="en-US" smtClean="0"/>
              <a:t>31</a:t>
            </a:fld>
            <a:endParaRPr lang="en-US" dirty="0"/>
          </a:p>
        </p:txBody>
      </p:sp>
    </p:spTree>
    <p:extLst>
      <p:ext uri="{BB962C8B-B14F-4D97-AF65-F5344CB8AC3E}">
        <p14:creationId xmlns:p14="http://schemas.microsoft.com/office/powerpoint/2010/main" val="8389687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F67C06-3754-07B4-C049-B23A7B8505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9C6CF5-0B3E-F3DB-D2DF-17372DCE8B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11EAEC-5ED6-0144-C012-1F4E3C24853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5309D12-1964-B26E-90BE-CF195A6D67BA}"/>
              </a:ext>
            </a:extLst>
          </p:cNvPr>
          <p:cNvSpPr>
            <a:spLocks noGrp="1"/>
          </p:cNvSpPr>
          <p:nvPr>
            <p:ph type="sldNum" sz="quarter" idx="5"/>
          </p:nvPr>
        </p:nvSpPr>
        <p:spPr/>
        <p:txBody>
          <a:bodyPr/>
          <a:lstStyle/>
          <a:p>
            <a:fld id="{32BF9438-3EEF-4192-9815-F6F44770AEF7}" type="slidenum">
              <a:rPr lang="en-US" smtClean="0"/>
              <a:t>32</a:t>
            </a:fld>
            <a:endParaRPr lang="en-US" dirty="0"/>
          </a:p>
        </p:txBody>
      </p:sp>
    </p:spTree>
    <p:extLst>
      <p:ext uri="{BB962C8B-B14F-4D97-AF65-F5344CB8AC3E}">
        <p14:creationId xmlns:p14="http://schemas.microsoft.com/office/powerpoint/2010/main" val="4671539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2BF9438-3EEF-4192-9815-F6F44770AEF7}" type="slidenum">
              <a:rPr lang="en-US" smtClean="0"/>
              <a:t>33</a:t>
            </a:fld>
            <a:endParaRPr lang="en-US" dirty="0"/>
          </a:p>
        </p:txBody>
      </p:sp>
    </p:spTree>
    <p:extLst>
      <p:ext uri="{BB962C8B-B14F-4D97-AF65-F5344CB8AC3E}">
        <p14:creationId xmlns:p14="http://schemas.microsoft.com/office/powerpoint/2010/main" val="32844697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9EE67D-10EB-33BD-1857-7944E4DCB8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76D4C6-0968-33E3-7D93-45214C36A0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7C991E-BA6E-2774-C7BE-8F0D6ED1745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2468AF8-34BA-7342-AE02-0BF812026283}"/>
              </a:ext>
            </a:extLst>
          </p:cNvPr>
          <p:cNvSpPr>
            <a:spLocks noGrp="1"/>
          </p:cNvSpPr>
          <p:nvPr>
            <p:ph type="sldNum" sz="quarter" idx="5"/>
          </p:nvPr>
        </p:nvSpPr>
        <p:spPr/>
        <p:txBody>
          <a:bodyPr/>
          <a:lstStyle/>
          <a:p>
            <a:fld id="{32BF9438-3EEF-4192-9815-F6F44770AEF7}" type="slidenum">
              <a:rPr lang="en-US" smtClean="0"/>
              <a:t>3</a:t>
            </a:fld>
            <a:endParaRPr lang="en-US" dirty="0"/>
          </a:p>
        </p:txBody>
      </p:sp>
    </p:spTree>
    <p:extLst>
      <p:ext uri="{BB962C8B-B14F-4D97-AF65-F5344CB8AC3E}">
        <p14:creationId xmlns:p14="http://schemas.microsoft.com/office/powerpoint/2010/main" val="4145037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42BCB4-91CE-94E2-8066-F6EDADFFAD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C6EF92-B9BD-FB19-EF5A-0A84D161E8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FA13F6-3E1B-4E08-EACA-CC848FF0349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4063B2D-1614-1263-B5AC-4831545C0099}"/>
              </a:ext>
            </a:extLst>
          </p:cNvPr>
          <p:cNvSpPr>
            <a:spLocks noGrp="1"/>
          </p:cNvSpPr>
          <p:nvPr>
            <p:ph type="sldNum" sz="quarter" idx="5"/>
          </p:nvPr>
        </p:nvSpPr>
        <p:spPr/>
        <p:txBody>
          <a:bodyPr/>
          <a:lstStyle/>
          <a:p>
            <a:fld id="{32BF9438-3EEF-4192-9815-F6F44770AEF7}" type="slidenum">
              <a:rPr lang="en-US" smtClean="0"/>
              <a:t>4</a:t>
            </a:fld>
            <a:endParaRPr lang="en-US" dirty="0"/>
          </a:p>
        </p:txBody>
      </p:sp>
    </p:spTree>
    <p:extLst>
      <p:ext uri="{BB962C8B-B14F-4D97-AF65-F5344CB8AC3E}">
        <p14:creationId xmlns:p14="http://schemas.microsoft.com/office/powerpoint/2010/main" val="37047207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FDAF24-479B-C717-929F-4F01155ACE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AE485D-155E-A6E0-4431-7604A24488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5175C1-5D64-7D43-E40C-3C86CD928B2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7BBFB65-67A2-FEA6-2C67-2D533A1125B0}"/>
              </a:ext>
            </a:extLst>
          </p:cNvPr>
          <p:cNvSpPr>
            <a:spLocks noGrp="1"/>
          </p:cNvSpPr>
          <p:nvPr>
            <p:ph type="sldNum" sz="quarter" idx="5"/>
          </p:nvPr>
        </p:nvSpPr>
        <p:spPr/>
        <p:txBody>
          <a:bodyPr/>
          <a:lstStyle/>
          <a:p>
            <a:fld id="{32BF9438-3EEF-4192-9815-F6F44770AEF7}" type="slidenum">
              <a:rPr lang="en-US" smtClean="0"/>
              <a:t>5</a:t>
            </a:fld>
            <a:endParaRPr lang="en-US" dirty="0"/>
          </a:p>
        </p:txBody>
      </p:sp>
    </p:spTree>
    <p:extLst>
      <p:ext uri="{BB962C8B-B14F-4D97-AF65-F5344CB8AC3E}">
        <p14:creationId xmlns:p14="http://schemas.microsoft.com/office/powerpoint/2010/main" val="32331259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5A3424-BABD-A377-B461-38AB7E21C4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0FAF60-4C75-F82B-1EC9-DB064B5BAB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A3D3BC-E775-5E31-6D73-3CB2C99012F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F41C851-4252-2D55-85DF-00B5E07B37A0}"/>
              </a:ext>
            </a:extLst>
          </p:cNvPr>
          <p:cNvSpPr>
            <a:spLocks noGrp="1"/>
          </p:cNvSpPr>
          <p:nvPr>
            <p:ph type="sldNum" sz="quarter" idx="5"/>
          </p:nvPr>
        </p:nvSpPr>
        <p:spPr/>
        <p:txBody>
          <a:bodyPr/>
          <a:lstStyle/>
          <a:p>
            <a:fld id="{32BF9438-3EEF-4192-9815-F6F44770AEF7}" type="slidenum">
              <a:rPr lang="en-US" smtClean="0"/>
              <a:t>6</a:t>
            </a:fld>
            <a:endParaRPr lang="en-US" dirty="0"/>
          </a:p>
        </p:txBody>
      </p:sp>
    </p:spTree>
    <p:extLst>
      <p:ext uri="{BB962C8B-B14F-4D97-AF65-F5344CB8AC3E}">
        <p14:creationId xmlns:p14="http://schemas.microsoft.com/office/powerpoint/2010/main" val="35463471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2BF9438-3EEF-4192-9815-F6F44770AEF7}" type="slidenum">
              <a:rPr lang="en-US" smtClean="0"/>
              <a:t>7</a:t>
            </a:fld>
            <a:endParaRPr lang="en-US" dirty="0"/>
          </a:p>
        </p:txBody>
      </p:sp>
    </p:spTree>
    <p:extLst>
      <p:ext uri="{BB962C8B-B14F-4D97-AF65-F5344CB8AC3E}">
        <p14:creationId xmlns:p14="http://schemas.microsoft.com/office/powerpoint/2010/main" val="24345597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09921A-7C86-1D9F-5559-525CF48511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1CCB80-6E89-041E-BE2E-A326D7BC02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C8E5A2-B7AA-C846-4F54-2F3E64D7348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799417D-89A5-2F6C-4755-BD6B33021416}"/>
              </a:ext>
            </a:extLst>
          </p:cNvPr>
          <p:cNvSpPr>
            <a:spLocks noGrp="1"/>
          </p:cNvSpPr>
          <p:nvPr>
            <p:ph type="sldNum" sz="quarter" idx="5"/>
          </p:nvPr>
        </p:nvSpPr>
        <p:spPr/>
        <p:txBody>
          <a:bodyPr/>
          <a:lstStyle/>
          <a:p>
            <a:fld id="{32BF9438-3EEF-4192-9815-F6F44770AEF7}" type="slidenum">
              <a:rPr lang="en-US" smtClean="0"/>
              <a:t>9</a:t>
            </a:fld>
            <a:endParaRPr lang="en-US" dirty="0"/>
          </a:p>
        </p:txBody>
      </p:sp>
    </p:spTree>
    <p:extLst>
      <p:ext uri="{BB962C8B-B14F-4D97-AF65-F5344CB8AC3E}">
        <p14:creationId xmlns:p14="http://schemas.microsoft.com/office/powerpoint/2010/main" val="29908524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C3D016-76C9-BFBC-CF9F-27C6E60898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22E86D-3885-0E9F-86F1-4387795909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D56FB2-1A95-25A4-A7B7-DC906BA3742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9881B66-83E0-07FF-F70F-B03305F578B2}"/>
              </a:ext>
            </a:extLst>
          </p:cNvPr>
          <p:cNvSpPr>
            <a:spLocks noGrp="1"/>
          </p:cNvSpPr>
          <p:nvPr>
            <p:ph type="sldNum" sz="quarter" idx="5"/>
          </p:nvPr>
        </p:nvSpPr>
        <p:spPr/>
        <p:txBody>
          <a:bodyPr/>
          <a:lstStyle/>
          <a:p>
            <a:fld id="{32BF9438-3EEF-4192-9815-F6F44770AEF7}" type="slidenum">
              <a:rPr lang="en-US" smtClean="0"/>
              <a:t>10</a:t>
            </a:fld>
            <a:endParaRPr lang="en-US" dirty="0"/>
          </a:p>
        </p:txBody>
      </p:sp>
    </p:spTree>
    <p:extLst>
      <p:ext uri="{BB962C8B-B14F-4D97-AF65-F5344CB8AC3E}">
        <p14:creationId xmlns:p14="http://schemas.microsoft.com/office/powerpoint/2010/main" val="4448935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D9960-406F-4187-A0E6-BD19C684039A}"/>
              </a:ext>
            </a:extLst>
          </p:cNvPr>
          <p:cNvSpPr>
            <a:spLocks noGrp="1"/>
          </p:cNvSpPr>
          <p:nvPr>
            <p:ph type="ctrTitle"/>
          </p:nvPr>
        </p:nvSpPr>
        <p:spPr>
          <a:xfrm>
            <a:off x="1249326" y="919716"/>
            <a:ext cx="8504275" cy="3551275"/>
          </a:xfrm>
        </p:spPr>
        <p:txBody>
          <a:bodyPr anchor="b">
            <a:normAutofit/>
          </a:bodyPr>
          <a:lstStyle>
            <a:lvl1pPr algn="l">
              <a:lnSpc>
                <a:spcPct val="100000"/>
              </a:lnSpc>
              <a:defRPr sz="5400"/>
            </a:lvl1pPr>
          </a:lstStyle>
          <a:p>
            <a:r>
              <a:rPr lang="es-ES"/>
              <a:t>Click to edit Master title style</a:t>
            </a:r>
            <a:endParaRPr lang="en-US" dirty="0"/>
          </a:p>
        </p:txBody>
      </p:sp>
      <p:sp>
        <p:nvSpPr>
          <p:cNvPr id="3" name="Subtitle 2">
            <a:extLst>
              <a:ext uri="{FF2B5EF4-FFF2-40B4-BE49-F238E27FC236}">
                <a16:creationId xmlns:a16="http://schemas.microsoft.com/office/drawing/2014/main" id="{A427E7FE-647D-4B2F-BA13-AB3ED4C5CF5A}"/>
              </a:ext>
            </a:extLst>
          </p:cNvPr>
          <p:cNvSpPr>
            <a:spLocks noGrp="1"/>
          </p:cNvSpPr>
          <p:nvPr>
            <p:ph type="subTitle" idx="1"/>
          </p:nvPr>
        </p:nvSpPr>
        <p:spPr>
          <a:xfrm>
            <a:off x="1249326" y="4795284"/>
            <a:ext cx="8504275" cy="1084522"/>
          </a:xfrm>
        </p:spPr>
        <p:txBody>
          <a:bodyPr>
            <a:normAutofit/>
          </a:bodyPr>
          <a:lstStyle>
            <a:lvl1pPr marL="0" indent="0" algn="l">
              <a:lnSpc>
                <a:spcPct val="120000"/>
              </a:lnSpc>
              <a:buNone/>
              <a:defRPr sz="16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Click to edit Master subtitle style</a:t>
            </a:r>
            <a:endParaRPr lang="en-US" dirty="0"/>
          </a:p>
        </p:txBody>
      </p:sp>
      <p:sp>
        <p:nvSpPr>
          <p:cNvPr id="4" name="Date Placeholder 3">
            <a:extLst>
              <a:ext uri="{FF2B5EF4-FFF2-40B4-BE49-F238E27FC236}">
                <a16:creationId xmlns:a16="http://schemas.microsoft.com/office/drawing/2014/main" id="{BA5EF785-E0A7-4496-A5BA-49B0156F2628}"/>
              </a:ext>
            </a:extLst>
          </p:cNvPr>
          <p:cNvSpPr>
            <a:spLocks noGrp="1"/>
          </p:cNvSpPr>
          <p:nvPr>
            <p:ph type="dt" sz="half" idx="10"/>
          </p:nvPr>
        </p:nvSpPr>
        <p:spPr>
          <a:xfrm>
            <a:off x="8964706" y="6433202"/>
            <a:ext cx="2426446" cy="367841"/>
          </a:xfrm>
        </p:spPr>
        <p:txBody>
          <a:bodyPr/>
          <a:lstStyle/>
          <a:p>
            <a:endParaRPr lang="en-US" dirty="0"/>
          </a:p>
        </p:txBody>
      </p:sp>
      <p:sp>
        <p:nvSpPr>
          <p:cNvPr id="5" name="Footer Placeholder 4">
            <a:extLst>
              <a:ext uri="{FF2B5EF4-FFF2-40B4-BE49-F238E27FC236}">
                <a16:creationId xmlns:a16="http://schemas.microsoft.com/office/drawing/2014/main" id="{4742C627-38A1-4A14-8822-D8D33751CA30}"/>
              </a:ext>
            </a:extLst>
          </p:cNvPr>
          <p:cNvSpPr>
            <a:spLocks noGrp="1"/>
          </p:cNvSpPr>
          <p:nvPr>
            <p:ph type="ftr" sz="quarter" idx="11"/>
          </p:nvPr>
        </p:nvSpPr>
        <p:spPr/>
        <p:txBody>
          <a:bodyPr/>
          <a:lstStyle/>
          <a:p>
            <a:endParaRPr lang="en-US" sz="1000" dirty="0"/>
          </a:p>
        </p:txBody>
      </p:sp>
      <p:sp>
        <p:nvSpPr>
          <p:cNvPr id="6" name="Slide Number Placeholder 5">
            <a:extLst>
              <a:ext uri="{FF2B5EF4-FFF2-40B4-BE49-F238E27FC236}">
                <a16:creationId xmlns:a16="http://schemas.microsoft.com/office/drawing/2014/main" id="{2EEBE346-5F34-48CD-8928-DA8567AEDD15}"/>
              </a:ext>
            </a:extLst>
          </p:cNvPr>
          <p:cNvSpPr>
            <a:spLocks noGrp="1"/>
          </p:cNvSpPr>
          <p:nvPr>
            <p:ph type="sldNum" sz="quarter" idx="12"/>
          </p:nvPr>
        </p:nvSpPr>
        <p:spPr>
          <a:xfrm>
            <a:off x="11391152" y="6433203"/>
            <a:ext cx="702781" cy="367842"/>
          </a:xfrm>
        </p:spPr>
        <p:txBody>
          <a:body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2022363829"/>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B05F0-2B44-47BC-86B3-58E2C70806B7}"/>
              </a:ext>
            </a:extLst>
          </p:cNvPr>
          <p:cNvSpPr>
            <a:spLocks noGrp="1"/>
          </p:cNvSpPr>
          <p:nvPr>
            <p:ph type="title"/>
          </p:nvPr>
        </p:nvSpPr>
        <p:spPr/>
        <p:txBody>
          <a:bodyPr/>
          <a:lstStyle/>
          <a:p>
            <a:r>
              <a:rPr lang="es-ES"/>
              <a:t>Click to edit Master title style</a:t>
            </a:r>
            <a:endParaRPr lang="en-US"/>
          </a:p>
        </p:txBody>
      </p:sp>
      <p:sp>
        <p:nvSpPr>
          <p:cNvPr id="3" name="Vertical Text Placeholder 2">
            <a:extLst>
              <a:ext uri="{FF2B5EF4-FFF2-40B4-BE49-F238E27FC236}">
                <a16:creationId xmlns:a16="http://schemas.microsoft.com/office/drawing/2014/main" id="{7FA5B5DA-7628-4AC1-8EAE-5010C2A98126}"/>
              </a:ext>
            </a:extLst>
          </p:cNvPr>
          <p:cNvSpPr>
            <a:spLocks noGrp="1"/>
          </p:cNvSpPr>
          <p:nvPr>
            <p:ph type="body" orient="vert" idx="1"/>
          </p:nvPr>
        </p:nvSpPr>
        <p:spPr/>
        <p:txBody>
          <a:bodyPr vert="eaVert"/>
          <a:lstStyle/>
          <a:p>
            <a:pPr lvl="0"/>
            <a:r>
              <a:rPr lang="es-ES"/>
              <a:t>Click to edit Master text styles</a:t>
            </a:r>
          </a:p>
          <a:p>
            <a:pPr lvl="1"/>
            <a:r>
              <a:rPr lang="es-ES"/>
              <a:t>Second level</a:t>
            </a:r>
          </a:p>
          <a:p>
            <a:pPr lvl="2"/>
            <a:r>
              <a:rPr lang="es-ES"/>
              <a:t>Third level</a:t>
            </a:r>
          </a:p>
          <a:p>
            <a:pPr lvl="3"/>
            <a:r>
              <a:rPr lang="es-ES"/>
              <a:t>Fourth level</a:t>
            </a:r>
          </a:p>
          <a:p>
            <a:pPr lvl="4"/>
            <a:r>
              <a:rPr lang="es-ES"/>
              <a:t>Fifth level</a:t>
            </a:r>
            <a:endParaRPr lang="en-US"/>
          </a:p>
        </p:txBody>
      </p:sp>
      <p:sp>
        <p:nvSpPr>
          <p:cNvPr id="4" name="Date Placeholder 3">
            <a:extLst>
              <a:ext uri="{FF2B5EF4-FFF2-40B4-BE49-F238E27FC236}">
                <a16:creationId xmlns:a16="http://schemas.microsoft.com/office/drawing/2014/main" id="{CEA4E7C3-7830-49F3-9F45-4B2F2B4CAC93}"/>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1845E328-AD12-449C-BE6E-76DF005E8686}"/>
              </a:ext>
            </a:extLst>
          </p:cNvPr>
          <p:cNvSpPr>
            <a:spLocks noGrp="1"/>
          </p:cNvSpPr>
          <p:nvPr>
            <p:ph type="ftr" sz="quarter" idx="11"/>
          </p:nvPr>
        </p:nvSpPr>
        <p:spPr/>
        <p:txBody>
          <a:bodyPr/>
          <a:lstStyle/>
          <a:p>
            <a:endParaRPr lang="en-US" sz="1000" dirty="0"/>
          </a:p>
        </p:txBody>
      </p:sp>
      <p:sp>
        <p:nvSpPr>
          <p:cNvPr id="6" name="Slide Number Placeholder 5">
            <a:extLst>
              <a:ext uri="{FF2B5EF4-FFF2-40B4-BE49-F238E27FC236}">
                <a16:creationId xmlns:a16="http://schemas.microsoft.com/office/drawing/2014/main" id="{7F0F374F-390D-49D8-A7C8-5BEFA3532345}"/>
              </a:ext>
            </a:extLst>
          </p:cNvPr>
          <p:cNvSpPr>
            <a:spLocks noGrp="1"/>
          </p:cNvSpPr>
          <p:nvPr>
            <p:ph type="sldNum" sz="quarter" idx="12"/>
          </p:nvPr>
        </p:nvSpPr>
        <p:spPr/>
        <p:txBody>
          <a:body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3749856159"/>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lumMod val="95000"/>
          </a:schemeClr>
        </a:solidFill>
        <a:effectLst/>
      </p:bgPr>
    </p:bg>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C50F530-2925-4F98-89EC-95C2EC4769DB}"/>
              </a:ext>
            </a:extLst>
          </p:cNvPr>
          <p:cNvSpPr>
            <a:spLocks noGrp="1"/>
          </p:cNvSpPr>
          <p:nvPr>
            <p:ph type="title" orient="vert"/>
          </p:nvPr>
        </p:nvSpPr>
        <p:spPr>
          <a:xfrm>
            <a:off x="8724900" y="365125"/>
            <a:ext cx="2628900" cy="5811838"/>
          </a:xfrm>
        </p:spPr>
        <p:txBody>
          <a:bodyPr vert="eaVert"/>
          <a:lstStyle/>
          <a:p>
            <a:r>
              <a:rPr lang="es-ES"/>
              <a:t>Click to edit Master title style</a:t>
            </a:r>
            <a:endParaRPr lang="en-US"/>
          </a:p>
        </p:txBody>
      </p:sp>
      <p:sp>
        <p:nvSpPr>
          <p:cNvPr id="3" name="Vertical Text Placeholder 2">
            <a:extLst>
              <a:ext uri="{FF2B5EF4-FFF2-40B4-BE49-F238E27FC236}">
                <a16:creationId xmlns:a16="http://schemas.microsoft.com/office/drawing/2014/main" id="{71A79366-3281-483D-8731-0D01B2B24A35}"/>
              </a:ext>
            </a:extLst>
          </p:cNvPr>
          <p:cNvSpPr>
            <a:spLocks noGrp="1"/>
          </p:cNvSpPr>
          <p:nvPr>
            <p:ph type="body" orient="vert" idx="1"/>
          </p:nvPr>
        </p:nvSpPr>
        <p:spPr>
          <a:xfrm>
            <a:off x="838200" y="365125"/>
            <a:ext cx="7734300" cy="5811838"/>
          </a:xfrm>
        </p:spPr>
        <p:txBody>
          <a:bodyPr vert="eaVert"/>
          <a:lstStyle/>
          <a:p>
            <a:pPr lvl="0"/>
            <a:r>
              <a:rPr lang="es-ES"/>
              <a:t>Click to edit Master text styles</a:t>
            </a:r>
          </a:p>
          <a:p>
            <a:pPr lvl="1"/>
            <a:r>
              <a:rPr lang="es-ES"/>
              <a:t>Second level</a:t>
            </a:r>
          </a:p>
          <a:p>
            <a:pPr lvl="2"/>
            <a:r>
              <a:rPr lang="es-ES"/>
              <a:t>Third level</a:t>
            </a:r>
          </a:p>
          <a:p>
            <a:pPr lvl="3"/>
            <a:r>
              <a:rPr lang="es-ES"/>
              <a:t>Fourth level</a:t>
            </a:r>
          </a:p>
          <a:p>
            <a:pPr lvl="4"/>
            <a:r>
              <a:rPr lang="es-ES"/>
              <a:t>Fifth level</a:t>
            </a:r>
            <a:endParaRPr lang="en-US"/>
          </a:p>
        </p:txBody>
      </p:sp>
      <p:sp>
        <p:nvSpPr>
          <p:cNvPr id="4" name="Date Placeholder 3">
            <a:extLst>
              <a:ext uri="{FF2B5EF4-FFF2-40B4-BE49-F238E27FC236}">
                <a16:creationId xmlns:a16="http://schemas.microsoft.com/office/drawing/2014/main" id="{245ED8B2-BE7F-4417-8A8A-A95C8BB70827}"/>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A01A0D96-671F-4A85-89C6-946624CB1E0B}"/>
              </a:ext>
            </a:extLst>
          </p:cNvPr>
          <p:cNvSpPr>
            <a:spLocks noGrp="1"/>
          </p:cNvSpPr>
          <p:nvPr>
            <p:ph type="ftr" sz="quarter" idx="11"/>
          </p:nvPr>
        </p:nvSpPr>
        <p:spPr/>
        <p:txBody>
          <a:bodyPr/>
          <a:lstStyle/>
          <a:p>
            <a:endParaRPr lang="en-US" sz="1000" dirty="0"/>
          </a:p>
        </p:txBody>
      </p:sp>
      <p:sp>
        <p:nvSpPr>
          <p:cNvPr id="6" name="Slide Number Placeholder 5">
            <a:extLst>
              <a:ext uri="{FF2B5EF4-FFF2-40B4-BE49-F238E27FC236}">
                <a16:creationId xmlns:a16="http://schemas.microsoft.com/office/drawing/2014/main" id="{585BA434-2E32-4719-B45C-0490D685265D}"/>
              </a:ext>
            </a:extLst>
          </p:cNvPr>
          <p:cNvSpPr>
            <a:spLocks noGrp="1"/>
          </p:cNvSpPr>
          <p:nvPr>
            <p:ph type="sldNum" sz="quarter" idx="12"/>
          </p:nvPr>
        </p:nvSpPr>
        <p:spPr/>
        <p:txBody>
          <a:body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2036110120"/>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itle 1">
    <p:bg bwMode="auto">
      <p:bgPr>
        <a:solidFill>
          <a:schemeClr val="accent2"/>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5040DA2-B75D-1B49-51F9-967501F7F67B}"/>
              </a:ext>
            </a:extLst>
          </p:cNvPr>
          <p:cNvSpPr>
            <a:spLocks noGrp="1"/>
          </p:cNvSpPr>
          <p:nvPr>
            <p:ph type="title" hasCustomPrompt="1"/>
          </p:nvPr>
        </p:nvSpPr>
        <p:spPr>
          <a:xfrm>
            <a:off x="994876" y="887638"/>
            <a:ext cx="10202248" cy="5094496"/>
          </a:xfrm>
        </p:spPr>
        <p:txBody>
          <a:bodyPr/>
          <a:lstStyle>
            <a:lvl1pPr algn="ctr">
              <a:defRPr sz="4800">
                <a:solidFill>
                  <a:schemeClr val="bg1"/>
                </a:solidFill>
              </a:defRPr>
            </a:lvl1pPr>
          </a:lstStyle>
          <a:p>
            <a:r>
              <a:rPr lang="es-ES" noProof="0" dirty="0" err="1"/>
              <a:t>Click</a:t>
            </a:r>
            <a:r>
              <a:rPr lang="es-ES" noProof="0" dirty="0"/>
              <a:t> </a:t>
            </a:r>
            <a:r>
              <a:rPr lang="es-ES" noProof="0" dirty="0" err="1"/>
              <a:t>to</a:t>
            </a:r>
            <a:r>
              <a:rPr lang="es-ES" noProof="0" dirty="0"/>
              <a:t> </a:t>
            </a:r>
            <a:r>
              <a:rPr lang="es-ES" noProof="0" dirty="0" err="1"/>
              <a:t>add</a:t>
            </a:r>
            <a:r>
              <a:rPr lang="es-ES" noProof="0" dirty="0"/>
              <a:t> </a:t>
            </a:r>
            <a:r>
              <a:rPr lang="es-ES" noProof="0" dirty="0" err="1"/>
              <a:t>title</a:t>
            </a:r>
            <a:endParaRPr lang="es-ES" noProof="0" dirty="0"/>
          </a:p>
        </p:txBody>
      </p:sp>
      <p:sp>
        <p:nvSpPr>
          <p:cNvPr id="3" name="Slide Number Placeholder 5">
            <a:extLst>
              <a:ext uri="{FF2B5EF4-FFF2-40B4-BE49-F238E27FC236}">
                <a16:creationId xmlns:a16="http://schemas.microsoft.com/office/drawing/2014/main" id="{C663CA19-070F-D373-ED8C-B6F895D11B84}"/>
              </a:ext>
            </a:extLst>
          </p:cNvPr>
          <p:cNvSpPr>
            <a:spLocks noGrp="1"/>
          </p:cNvSpPr>
          <p:nvPr>
            <p:ph type="sldNum" sz="quarter" idx="4"/>
          </p:nvPr>
        </p:nvSpPr>
        <p:spPr>
          <a:xfrm>
            <a:off x="10896600" y="5983104"/>
            <a:ext cx="1295400" cy="874895"/>
          </a:xfrm>
          <a:prstGeom prst="rect">
            <a:avLst/>
          </a:prstGeom>
        </p:spPr>
        <p:txBody>
          <a:bodyPr vert="horz" lIns="91440" tIns="45720" rIns="91440" bIns="45720" rtlCol="0" anchor="ctr"/>
          <a:lstStyle>
            <a:lvl1pPr algn="ctr">
              <a:defRPr sz="1200">
                <a:solidFill>
                  <a:srgbClr val="FFFFFF"/>
                </a:solidFill>
                <a:latin typeface="+mj-lt"/>
              </a:defRPr>
            </a:lvl1pPr>
          </a:lstStyle>
          <a:p>
            <a:fld id="{08AB70BE-1769-45B8-85A6-0C837432C7E6}" type="slidenum">
              <a:rPr lang="en-US" smtClean="0"/>
              <a:pPr/>
              <a:t>‹#›</a:t>
            </a:fld>
            <a:endParaRPr lang="en-US" dirty="0"/>
          </a:p>
        </p:txBody>
      </p:sp>
      <p:sp>
        <p:nvSpPr>
          <p:cNvPr id="2" name="Rectangle 1">
            <a:extLst>
              <a:ext uri="{FF2B5EF4-FFF2-40B4-BE49-F238E27FC236}">
                <a16:creationId xmlns:a16="http://schemas.microsoft.com/office/drawing/2014/main" id="{8E93BDAB-CB06-403B-00FD-9D1C2812A298}"/>
              </a:ext>
              <a:ext uri="{C183D7F6-B498-43B3-948B-1728B52AA6E4}">
                <adec:decorative xmlns:adec="http://schemas.microsoft.com/office/drawing/2017/decorative" val="1"/>
              </a:ext>
            </a:extLst>
          </p:cNvPr>
          <p:cNvSpPr/>
          <p:nvPr userDrawn="1"/>
        </p:nvSpPr>
        <p:spPr>
          <a:xfrm rot="5400000">
            <a:off x="-2990939" y="2990938"/>
            <a:ext cx="6855801" cy="873925"/>
          </a:xfrm>
          <a:prstGeom prst="rect">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A6FB1FDB-9C8A-890A-5051-8D49E105FD49}"/>
              </a:ext>
              <a:ext uri="{C183D7F6-B498-43B3-948B-1728B52AA6E4}">
                <adec:decorative xmlns:adec="http://schemas.microsoft.com/office/drawing/2017/decorative" val="1"/>
              </a:ext>
            </a:extLst>
          </p:cNvPr>
          <p:cNvSpPr/>
          <p:nvPr userDrawn="1"/>
        </p:nvSpPr>
        <p:spPr>
          <a:xfrm>
            <a:off x="1" y="5983104"/>
            <a:ext cx="12192000" cy="873925"/>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21">
            <a:extLst>
              <a:ext uri="{FF2B5EF4-FFF2-40B4-BE49-F238E27FC236}">
                <a16:creationId xmlns:a16="http://schemas.microsoft.com/office/drawing/2014/main" id="{46056E81-9CB5-42E9-6689-B711F575C8F2}"/>
              </a:ext>
              <a:ext uri="{C183D7F6-B498-43B3-948B-1728B52AA6E4}">
                <adec:decorative xmlns:adec="http://schemas.microsoft.com/office/drawing/2017/decorative" val="1"/>
              </a:ext>
            </a:extLst>
          </p:cNvPr>
          <p:cNvSpPr/>
          <p:nvPr userDrawn="1"/>
        </p:nvSpPr>
        <p:spPr>
          <a:xfrm flipV="1">
            <a:off x="8981493" y="0"/>
            <a:ext cx="3200357" cy="3200320"/>
          </a:xfrm>
          <a:custGeom>
            <a:avLst/>
            <a:gdLst>
              <a:gd name="connsiteX0" fmla="*/ 3200357 w 3200357"/>
              <a:gd name="connsiteY0" fmla="*/ 0 h 3200320"/>
              <a:gd name="connsiteX1" fmla="*/ 3200357 w 3200357"/>
              <a:gd name="connsiteY1" fmla="*/ 3200320 h 3200320"/>
              <a:gd name="connsiteX2" fmla="*/ 0 w 3200357"/>
              <a:gd name="connsiteY2" fmla="*/ 3200320 h 3200320"/>
              <a:gd name="connsiteX3" fmla="*/ 159536 w 3200357"/>
              <a:gd name="connsiteY3" fmla="*/ 3196412 h 3200320"/>
              <a:gd name="connsiteX4" fmla="*/ 3196195 w 3200357"/>
              <a:gd name="connsiteY4" fmla="*/ 164613 h 3200320"/>
              <a:gd name="connsiteX5" fmla="*/ 3200357 w 3200357"/>
              <a:gd name="connsiteY5" fmla="*/ 0 h 320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0357" h="3200320">
                <a:moveTo>
                  <a:pt x="3200357" y="0"/>
                </a:moveTo>
                <a:lnTo>
                  <a:pt x="3200357" y="3200320"/>
                </a:lnTo>
                <a:lnTo>
                  <a:pt x="0" y="3200320"/>
                </a:lnTo>
                <a:lnTo>
                  <a:pt x="159536" y="3196412"/>
                </a:lnTo>
                <a:cubicBezTo>
                  <a:pt x="1798363" y="3115939"/>
                  <a:pt x="3113157" y="1802765"/>
                  <a:pt x="3196195" y="164613"/>
                </a:cubicBezTo>
                <a:lnTo>
                  <a:pt x="3200357" y="0"/>
                </a:lnTo>
                <a:close/>
              </a:path>
            </a:pathLst>
          </a:cu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Freeform 22">
            <a:extLst>
              <a:ext uri="{FF2B5EF4-FFF2-40B4-BE49-F238E27FC236}">
                <a16:creationId xmlns:a16="http://schemas.microsoft.com/office/drawing/2014/main" id="{3D075254-6FC4-6738-BBBE-1BACB99E424A}"/>
              </a:ext>
              <a:ext uri="{C183D7F6-B498-43B3-948B-1728B52AA6E4}">
                <adec:decorative xmlns:adec="http://schemas.microsoft.com/office/drawing/2017/decorative" val="1"/>
              </a:ext>
            </a:extLst>
          </p:cNvPr>
          <p:cNvSpPr>
            <a:spLocks noChangeAspect="1"/>
          </p:cNvSpPr>
          <p:nvPr userDrawn="1"/>
        </p:nvSpPr>
        <p:spPr>
          <a:xfrm flipH="1" flipV="1">
            <a:off x="0" y="-8"/>
            <a:ext cx="1745673" cy="877824"/>
          </a:xfrm>
          <a:custGeom>
            <a:avLst/>
            <a:gdLst>
              <a:gd name="connsiteX0" fmla="*/ 0 w 4572000"/>
              <a:gd name="connsiteY0" fmla="*/ 2285974 h 2285974"/>
              <a:gd name="connsiteX1" fmla="*/ 113956 w 4572000"/>
              <a:gd name="connsiteY1" fmla="*/ 2283183 h 2285974"/>
              <a:gd name="connsiteX2" fmla="*/ 2283027 w 4572000"/>
              <a:gd name="connsiteY2" fmla="*/ 117584 h 2285974"/>
              <a:gd name="connsiteX3" fmla="*/ 2286000 w 4572000"/>
              <a:gd name="connsiteY3" fmla="*/ 0 h 2285974"/>
              <a:gd name="connsiteX4" fmla="*/ 2288973 w 4572000"/>
              <a:gd name="connsiteY4" fmla="*/ 117584 h 2285974"/>
              <a:gd name="connsiteX5" fmla="*/ 4458044 w 4572000"/>
              <a:gd name="connsiteY5" fmla="*/ 2283183 h 2285974"/>
              <a:gd name="connsiteX6" fmla="*/ 4572000 w 4572000"/>
              <a:gd name="connsiteY6" fmla="*/ 2285974 h 2285974"/>
              <a:gd name="connsiteX7" fmla="*/ 2286000 w 4572000"/>
              <a:gd name="connsiteY7" fmla="*/ 2285974 h 2285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2000" h="2285974">
                <a:moveTo>
                  <a:pt x="0" y="2285974"/>
                </a:moveTo>
                <a:lnTo>
                  <a:pt x="113956" y="2283183"/>
                </a:lnTo>
                <a:cubicBezTo>
                  <a:pt x="1284562" y="2225701"/>
                  <a:pt x="2223714" y="1287708"/>
                  <a:pt x="2283027" y="117584"/>
                </a:cubicBezTo>
                <a:lnTo>
                  <a:pt x="2286000" y="0"/>
                </a:lnTo>
                <a:lnTo>
                  <a:pt x="2288973" y="117584"/>
                </a:lnTo>
                <a:cubicBezTo>
                  <a:pt x="2348287" y="1287708"/>
                  <a:pt x="3287438" y="2225701"/>
                  <a:pt x="4458044" y="2283183"/>
                </a:cubicBezTo>
                <a:lnTo>
                  <a:pt x="4572000" y="2285974"/>
                </a:lnTo>
                <a:lnTo>
                  <a:pt x="2286000" y="2285974"/>
                </a:lnTo>
                <a:close/>
              </a:path>
            </a:pathLst>
          </a:custGeom>
          <a:solidFill>
            <a:schemeClr val="accent2">
              <a:lumMod val="40000"/>
              <a:lumOff val="6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30562028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About 1">
    <p:bg>
      <p:bgPr>
        <a:solidFill>
          <a:schemeClr val="bg1">
            <a:lumMod val="95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5BA2562-20F9-9DC8-81EB-6ED26B24D7E3}"/>
              </a:ext>
              <a:ext uri="{C183D7F6-B498-43B3-948B-1728B52AA6E4}">
                <adec:decorative xmlns:adec="http://schemas.microsoft.com/office/drawing/2017/decorative" val="1"/>
              </a:ext>
            </a:extLst>
          </p:cNvPr>
          <p:cNvSpPr/>
          <p:nvPr userDrawn="1"/>
        </p:nvSpPr>
        <p:spPr>
          <a:xfrm>
            <a:off x="1" y="5983099"/>
            <a:ext cx="12192000" cy="87392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25">
            <a:extLst>
              <a:ext uri="{FF2B5EF4-FFF2-40B4-BE49-F238E27FC236}">
                <a16:creationId xmlns:a16="http://schemas.microsoft.com/office/drawing/2014/main" id="{369E878B-C75C-98DC-B694-2C40507C4945}"/>
              </a:ext>
              <a:ext uri="{C183D7F6-B498-43B3-948B-1728B52AA6E4}">
                <adec:decorative xmlns:adec="http://schemas.microsoft.com/office/drawing/2017/decorative" val="1"/>
              </a:ext>
            </a:extLst>
          </p:cNvPr>
          <p:cNvSpPr/>
          <p:nvPr userDrawn="1"/>
        </p:nvSpPr>
        <p:spPr>
          <a:xfrm>
            <a:off x="8991644" y="3657675"/>
            <a:ext cx="3200357" cy="3200320"/>
          </a:xfrm>
          <a:custGeom>
            <a:avLst/>
            <a:gdLst>
              <a:gd name="connsiteX0" fmla="*/ 3200357 w 3200357"/>
              <a:gd name="connsiteY0" fmla="*/ 0 h 3200320"/>
              <a:gd name="connsiteX1" fmla="*/ 3200357 w 3200357"/>
              <a:gd name="connsiteY1" fmla="*/ 3200320 h 3200320"/>
              <a:gd name="connsiteX2" fmla="*/ 0 w 3200357"/>
              <a:gd name="connsiteY2" fmla="*/ 3200320 h 3200320"/>
              <a:gd name="connsiteX3" fmla="*/ 159536 w 3200357"/>
              <a:gd name="connsiteY3" fmla="*/ 3196412 h 3200320"/>
              <a:gd name="connsiteX4" fmla="*/ 3196195 w 3200357"/>
              <a:gd name="connsiteY4" fmla="*/ 164613 h 3200320"/>
              <a:gd name="connsiteX5" fmla="*/ 3200357 w 3200357"/>
              <a:gd name="connsiteY5" fmla="*/ 0 h 320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0357" h="3200320">
                <a:moveTo>
                  <a:pt x="3200357" y="0"/>
                </a:moveTo>
                <a:lnTo>
                  <a:pt x="3200357" y="3200320"/>
                </a:lnTo>
                <a:lnTo>
                  <a:pt x="0" y="3200320"/>
                </a:lnTo>
                <a:lnTo>
                  <a:pt x="159536" y="3196412"/>
                </a:lnTo>
                <a:cubicBezTo>
                  <a:pt x="1798363" y="3115939"/>
                  <a:pt x="3113157" y="1802765"/>
                  <a:pt x="3196195" y="164613"/>
                </a:cubicBezTo>
                <a:lnTo>
                  <a:pt x="3200357" y="0"/>
                </a:lnTo>
                <a:close/>
              </a:path>
            </a:pathLst>
          </a:cu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5" name="Freeform 27">
            <a:extLst>
              <a:ext uri="{FF2B5EF4-FFF2-40B4-BE49-F238E27FC236}">
                <a16:creationId xmlns:a16="http://schemas.microsoft.com/office/drawing/2014/main" id="{DC03A063-67E0-718E-206C-6C807C20026A}"/>
              </a:ext>
              <a:ext uri="{C183D7F6-B498-43B3-948B-1728B52AA6E4}">
                <adec:decorative xmlns:adec="http://schemas.microsoft.com/office/drawing/2017/decorative" val="1"/>
              </a:ext>
            </a:extLst>
          </p:cNvPr>
          <p:cNvSpPr>
            <a:spLocks noChangeAspect="1"/>
          </p:cNvSpPr>
          <p:nvPr userDrawn="1"/>
        </p:nvSpPr>
        <p:spPr>
          <a:xfrm flipH="1" flipV="1">
            <a:off x="0" y="-5"/>
            <a:ext cx="2286000" cy="2285973"/>
          </a:xfrm>
          <a:custGeom>
            <a:avLst/>
            <a:gdLst>
              <a:gd name="connsiteX0" fmla="*/ 3200357 w 3200357"/>
              <a:gd name="connsiteY0" fmla="*/ 0 h 3200320"/>
              <a:gd name="connsiteX1" fmla="*/ 3200357 w 3200357"/>
              <a:gd name="connsiteY1" fmla="*/ 3200320 h 3200320"/>
              <a:gd name="connsiteX2" fmla="*/ 0 w 3200357"/>
              <a:gd name="connsiteY2" fmla="*/ 3200320 h 3200320"/>
              <a:gd name="connsiteX3" fmla="*/ 159536 w 3200357"/>
              <a:gd name="connsiteY3" fmla="*/ 3196412 h 3200320"/>
              <a:gd name="connsiteX4" fmla="*/ 3196195 w 3200357"/>
              <a:gd name="connsiteY4" fmla="*/ 164613 h 3200320"/>
              <a:gd name="connsiteX5" fmla="*/ 3200357 w 3200357"/>
              <a:gd name="connsiteY5" fmla="*/ 0 h 320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0357" h="3200320">
                <a:moveTo>
                  <a:pt x="3200357" y="0"/>
                </a:moveTo>
                <a:lnTo>
                  <a:pt x="3200357" y="3200320"/>
                </a:lnTo>
                <a:lnTo>
                  <a:pt x="0" y="3200320"/>
                </a:lnTo>
                <a:lnTo>
                  <a:pt x="159536" y="3196412"/>
                </a:lnTo>
                <a:cubicBezTo>
                  <a:pt x="1798363" y="3115939"/>
                  <a:pt x="3113157" y="1802765"/>
                  <a:pt x="3196195" y="164613"/>
                </a:cubicBezTo>
                <a:lnTo>
                  <a:pt x="3200357" y="0"/>
                </a:lnTo>
                <a:close/>
              </a:path>
            </a:pathLst>
          </a:cu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Freeform 30">
            <a:extLst>
              <a:ext uri="{FF2B5EF4-FFF2-40B4-BE49-F238E27FC236}">
                <a16:creationId xmlns:a16="http://schemas.microsoft.com/office/drawing/2014/main" id="{6D86FEEF-2721-A616-B636-7C6F8B1B5D56}"/>
              </a:ext>
              <a:ext uri="{C183D7F6-B498-43B3-948B-1728B52AA6E4}">
                <adec:decorative xmlns:adec="http://schemas.microsoft.com/office/drawing/2017/decorative" val="1"/>
              </a:ext>
            </a:extLst>
          </p:cNvPr>
          <p:cNvSpPr>
            <a:spLocks noChangeAspect="1"/>
          </p:cNvSpPr>
          <p:nvPr userDrawn="1"/>
        </p:nvSpPr>
        <p:spPr>
          <a:xfrm rot="16200000" flipH="1" flipV="1">
            <a:off x="-433923" y="5546250"/>
            <a:ext cx="1745673" cy="877824"/>
          </a:xfrm>
          <a:custGeom>
            <a:avLst/>
            <a:gdLst>
              <a:gd name="connsiteX0" fmla="*/ 0 w 4572000"/>
              <a:gd name="connsiteY0" fmla="*/ 2285974 h 2285974"/>
              <a:gd name="connsiteX1" fmla="*/ 113956 w 4572000"/>
              <a:gd name="connsiteY1" fmla="*/ 2283183 h 2285974"/>
              <a:gd name="connsiteX2" fmla="*/ 2283027 w 4572000"/>
              <a:gd name="connsiteY2" fmla="*/ 117584 h 2285974"/>
              <a:gd name="connsiteX3" fmla="*/ 2286000 w 4572000"/>
              <a:gd name="connsiteY3" fmla="*/ 0 h 2285974"/>
              <a:gd name="connsiteX4" fmla="*/ 2288973 w 4572000"/>
              <a:gd name="connsiteY4" fmla="*/ 117584 h 2285974"/>
              <a:gd name="connsiteX5" fmla="*/ 4458044 w 4572000"/>
              <a:gd name="connsiteY5" fmla="*/ 2283183 h 2285974"/>
              <a:gd name="connsiteX6" fmla="*/ 4572000 w 4572000"/>
              <a:gd name="connsiteY6" fmla="*/ 2285974 h 2285974"/>
              <a:gd name="connsiteX7" fmla="*/ 2286000 w 4572000"/>
              <a:gd name="connsiteY7" fmla="*/ 2285974 h 2285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2000" h="2285974">
                <a:moveTo>
                  <a:pt x="0" y="2285974"/>
                </a:moveTo>
                <a:lnTo>
                  <a:pt x="113956" y="2283183"/>
                </a:lnTo>
                <a:cubicBezTo>
                  <a:pt x="1284562" y="2225701"/>
                  <a:pt x="2223714" y="1287708"/>
                  <a:pt x="2283027" y="117584"/>
                </a:cubicBezTo>
                <a:lnTo>
                  <a:pt x="2286000" y="0"/>
                </a:lnTo>
                <a:lnTo>
                  <a:pt x="2288973" y="117584"/>
                </a:lnTo>
                <a:cubicBezTo>
                  <a:pt x="2348287" y="1287708"/>
                  <a:pt x="3287438" y="2225701"/>
                  <a:pt x="4458044" y="2283183"/>
                </a:cubicBezTo>
                <a:lnTo>
                  <a:pt x="4572000" y="2285974"/>
                </a:lnTo>
                <a:lnTo>
                  <a:pt x="2286000" y="2285974"/>
                </a:lnTo>
                <a:close/>
              </a:path>
            </a:pathLst>
          </a:custGeom>
          <a:solidFill>
            <a:schemeClr val="accent2">
              <a:lumMod val="40000"/>
              <a:lumOff val="6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Title 17">
            <a:extLst>
              <a:ext uri="{FF2B5EF4-FFF2-40B4-BE49-F238E27FC236}">
                <a16:creationId xmlns:a16="http://schemas.microsoft.com/office/drawing/2014/main" id="{4AC20A76-77DC-62F7-C0E5-66C03853B31E}"/>
              </a:ext>
            </a:extLst>
          </p:cNvPr>
          <p:cNvSpPr>
            <a:spLocks noGrp="1"/>
          </p:cNvSpPr>
          <p:nvPr>
            <p:ph type="title" hasCustomPrompt="1"/>
          </p:nvPr>
        </p:nvSpPr>
        <p:spPr>
          <a:xfrm>
            <a:off x="1371599" y="1478396"/>
            <a:ext cx="3710355" cy="3445297"/>
          </a:xfrm>
        </p:spPr>
        <p:txBody>
          <a:bodyPr>
            <a:normAutofit/>
          </a:bodyPr>
          <a:lstStyle>
            <a:lvl1pPr>
              <a:defRPr sz="3600">
                <a:solidFill>
                  <a:schemeClr val="accent2">
                    <a:lumMod val="75000"/>
                  </a:schemeClr>
                </a:solidFill>
              </a:defRPr>
            </a:lvl1pPr>
          </a:lstStyle>
          <a:p>
            <a:r>
              <a:rPr lang="es-ES" noProof="0" dirty="0" err="1"/>
              <a:t>Click</a:t>
            </a:r>
            <a:r>
              <a:rPr lang="es-ES" noProof="0" dirty="0"/>
              <a:t> </a:t>
            </a:r>
            <a:r>
              <a:rPr lang="es-ES" noProof="0" dirty="0" err="1"/>
              <a:t>to</a:t>
            </a:r>
            <a:r>
              <a:rPr lang="es-ES" noProof="0" dirty="0"/>
              <a:t> </a:t>
            </a:r>
            <a:r>
              <a:rPr lang="es-ES" noProof="0" dirty="0" err="1"/>
              <a:t>add</a:t>
            </a:r>
            <a:r>
              <a:rPr lang="es-ES" noProof="0" dirty="0"/>
              <a:t> </a:t>
            </a:r>
            <a:r>
              <a:rPr lang="es-ES" noProof="0" dirty="0" err="1"/>
              <a:t>title</a:t>
            </a:r>
            <a:endParaRPr lang="es-ES" noProof="0" dirty="0"/>
          </a:p>
        </p:txBody>
      </p:sp>
      <p:sp>
        <p:nvSpPr>
          <p:cNvPr id="20" name="Content Placeholder 19">
            <a:extLst>
              <a:ext uri="{FF2B5EF4-FFF2-40B4-BE49-F238E27FC236}">
                <a16:creationId xmlns:a16="http://schemas.microsoft.com/office/drawing/2014/main" id="{CF99A149-DEF4-9E0F-D0DE-E859DB6CA539}"/>
              </a:ext>
            </a:extLst>
          </p:cNvPr>
          <p:cNvSpPr>
            <a:spLocks noGrp="1"/>
          </p:cNvSpPr>
          <p:nvPr>
            <p:ph sz="quarter" idx="10" hasCustomPrompt="1"/>
          </p:nvPr>
        </p:nvSpPr>
        <p:spPr>
          <a:xfrm>
            <a:off x="5360465" y="1477963"/>
            <a:ext cx="5536135" cy="3446462"/>
          </a:xfrm>
        </p:spPr>
        <p:txBody>
          <a:bodyPr anchor="ctr">
            <a:normAutofit/>
          </a:bodyPr>
          <a:lstStyle>
            <a:lvl1pPr marL="0" indent="0">
              <a:buNone/>
              <a:defRPr sz="1800"/>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s-ES" noProof="0" dirty="0" err="1"/>
              <a:t>Click</a:t>
            </a:r>
            <a:r>
              <a:rPr lang="es-ES" noProof="0" dirty="0"/>
              <a:t> </a:t>
            </a:r>
            <a:r>
              <a:rPr lang="es-ES" noProof="0" dirty="0" err="1"/>
              <a:t>to</a:t>
            </a:r>
            <a:r>
              <a:rPr lang="es-ES" noProof="0" dirty="0"/>
              <a:t> </a:t>
            </a:r>
            <a:r>
              <a:rPr lang="es-ES" noProof="0" dirty="0" err="1"/>
              <a:t>add</a:t>
            </a:r>
            <a:r>
              <a:rPr lang="es-ES" noProof="0" dirty="0"/>
              <a:t> </a:t>
            </a:r>
            <a:r>
              <a:rPr lang="es-ES" noProof="0" dirty="0" err="1"/>
              <a:t>content</a:t>
            </a:r>
            <a:endParaRPr lang="es-ES" noProof="0" dirty="0"/>
          </a:p>
          <a:p>
            <a:pPr lvl="1"/>
            <a:r>
              <a:rPr lang="es-ES" noProof="0" dirty="0" err="1"/>
              <a:t>Second</a:t>
            </a:r>
            <a:r>
              <a:rPr lang="es-ES" noProof="0" dirty="0"/>
              <a:t> </a:t>
            </a:r>
            <a:r>
              <a:rPr lang="es-ES" noProof="0" dirty="0" err="1"/>
              <a:t>level</a:t>
            </a:r>
            <a:endParaRPr lang="es-ES" noProof="0" dirty="0"/>
          </a:p>
          <a:p>
            <a:pPr lvl="2"/>
            <a:r>
              <a:rPr lang="es-ES" noProof="0" dirty="0" err="1"/>
              <a:t>Third</a:t>
            </a:r>
            <a:r>
              <a:rPr lang="es-ES" noProof="0" dirty="0"/>
              <a:t> </a:t>
            </a:r>
            <a:r>
              <a:rPr lang="es-ES" noProof="0" dirty="0" err="1"/>
              <a:t>level</a:t>
            </a:r>
            <a:endParaRPr lang="es-ES" noProof="0" dirty="0"/>
          </a:p>
          <a:p>
            <a:pPr lvl="3"/>
            <a:r>
              <a:rPr lang="es-ES" noProof="0" dirty="0" err="1"/>
              <a:t>Fourth</a:t>
            </a:r>
            <a:r>
              <a:rPr lang="es-ES" noProof="0" dirty="0"/>
              <a:t> </a:t>
            </a:r>
            <a:r>
              <a:rPr lang="es-ES" noProof="0" dirty="0" err="1"/>
              <a:t>level</a:t>
            </a:r>
            <a:endParaRPr lang="es-ES" noProof="0" dirty="0"/>
          </a:p>
          <a:p>
            <a:pPr lvl="4"/>
            <a:r>
              <a:rPr lang="es-ES" noProof="0" dirty="0" err="1"/>
              <a:t>Fifth</a:t>
            </a:r>
            <a:r>
              <a:rPr lang="es-ES" noProof="0" dirty="0"/>
              <a:t> </a:t>
            </a:r>
            <a:r>
              <a:rPr lang="es-ES" noProof="0" dirty="0" err="1"/>
              <a:t>level</a:t>
            </a:r>
            <a:endParaRPr lang="es-ES" noProof="0" dirty="0"/>
          </a:p>
        </p:txBody>
      </p:sp>
      <p:sp>
        <p:nvSpPr>
          <p:cNvPr id="3" name="Slide Number Placeholder 5">
            <a:extLst>
              <a:ext uri="{FF2B5EF4-FFF2-40B4-BE49-F238E27FC236}">
                <a16:creationId xmlns:a16="http://schemas.microsoft.com/office/drawing/2014/main" id="{C663CA19-070F-D373-ED8C-B6F895D11B84}"/>
              </a:ext>
            </a:extLst>
          </p:cNvPr>
          <p:cNvSpPr>
            <a:spLocks noGrp="1"/>
          </p:cNvSpPr>
          <p:nvPr>
            <p:ph type="sldNum" sz="quarter" idx="4"/>
          </p:nvPr>
        </p:nvSpPr>
        <p:spPr>
          <a:xfrm>
            <a:off x="10896600" y="5983104"/>
            <a:ext cx="1295400" cy="874895"/>
          </a:xfrm>
          <a:prstGeom prst="rect">
            <a:avLst/>
          </a:prstGeom>
        </p:spPr>
        <p:txBody>
          <a:bodyPr vert="horz" lIns="91440" tIns="45720" rIns="91440" bIns="45720" rtlCol="0" anchor="ctr"/>
          <a:lstStyle>
            <a:lvl1pPr algn="ctr">
              <a:defRPr sz="1200">
                <a:solidFill>
                  <a:schemeClr val="bg1"/>
                </a:solidFill>
                <a:latin typeface="+mj-lt"/>
              </a:defRPr>
            </a:lvl1p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10462458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Title and Content">
    <p:bg>
      <p:bgPr>
        <a:solidFill>
          <a:schemeClr val="bg1">
            <a:lumMod val="95000"/>
          </a:schemeClr>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610C35C-5361-BD30-EB79-01BD72158B57}"/>
              </a:ext>
              <a:ext uri="{C183D7F6-B498-43B3-948B-1728B52AA6E4}">
                <adec:decorative xmlns:adec="http://schemas.microsoft.com/office/drawing/2017/decorative" val="1"/>
              </a:ext>
            </a:extLst>
          </p:cNvPr>
          <p:cNvSpPr/>
          <p:nvPr userDrawn="1"/>
        </p:nvSpPr>
        <p:spPr>
          <a:xfrm rot="5400000">
            <a:off x="-2992038" y="2992045"/>
            <a:ext cx="6858000" cy="873925"/>
          </a:xfrm>
          <a:prstGeom prst="rect">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reeform 26">
            <a:extLst>
              <a:ext uri="{FF2B5EF4-FFF2-40B4-BE49-F238E27FC236}">
                <a16:creationId xmlns:a16="http://schemas.microsoft.com/office/drawing/2014/main" id="{948A7171-32A3-1CAC-DDFD-7C44DDAF06EA}"/>
              </a:ext>
              <a:ext uri="{C183D7F6-B498-43B3-948B-1728B52AA6E4}">
                <adec:decorative xmlns:adec="http://schemas.microsoft.com/office/drawing/2017/decorative" val="1"/>
              </a:ext>
            </a:extLst>
          </p:cNvPr>
          <p:cNvSpPr>
            <a:spLocks noChangeAspect="1"/>
          </p:cNvSpPr>
          <p:nvPr userDrawn="1"/>
        </p:nvSpPr>
        <p:spPr>
          <a:xfrm flipH="1" flipV="1">
            <a:off x="1" y="0"/>
            <a:ext cx="1745673" cy="877824"/>
          </a:xfrm>
          <a:custGeom>
            <a:avLst/>
            <a:gdLst>
              <a:gd name="connsiteX0" fmla="*/ 0 w 4572000"/>
              <a:gd name="connsiteY0" fmla="*/ 2285974 h 2285974"/>
              <a:gd name="connsiteX1" fmla="*/ 113956 w 4572000"/>
              <a:gd name="connsiteY1" fmla="*/ 2283183 h 2285974"/>
              <a:gd name="connsiteX2" fmla="*/ 2283027 w 4572000"/>
              <a:gd name="connsiteY2" fmla="*/ 117584 h 2285974"/>
              <a:gd name="connsiteX3" fmla="*/ 2286000 w 4572000"/>
              <a:gd name="connsiteY3" fmla="*/ 0 h 2285974"/>
              <a:gd name="connsiteX4" fmla="*/ 2288973 w 4572000"/>
              <a:gd name="connsiteY4" fmla="*/ 117584 h 2285974"/>
              <a:gd name="connsiteX5" fmla="*/ 4458044 w 4572000"/>
              <a:gd name="connsiteY5" fmla="*/ 2283183 h 2285974"/>
              <a:gd name="connsiteX6" fmla="*/ 4572000 w 4572000"/>
              <a:gd name="connsiteY6" fmla="*/ 2285974 h 2285974"/>
              <a:gd name="connsiteX7" fmla="*/ 2286000 w 4572000"/>
              <a:gd name="connsiteY7" fmla="*/ 2285974 h 2285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2000" h="2285974">
                <a:moveTo>
                  <a:pt x="0" y="2285974"/>
                </a:moveTo>
                <a:lnTo>
                  <a:pt x="113956" y="2283183"/>
                </a:lnTo>
                <a:cubicBezTo>
                  <a:pt x="1284562" y="2225701"/>
                  <a:pt x="2223714" y="1287708"/>
                  <a:pt x="2283027" y="117584"/>
                </a:cubicBezTo>
                <a:lnTo>
                  <a:pt x="2286000" y="0"/>
                </a:lnTo>
                <a:lnTo>
                  <a:pt x="2288973" y="117584"/>
                </a:lnTo>
                <a:cubicBezTo>
                  <a:pt x="2348287" y="1287708"/>
                  <a:pt x="3287438" y="2225701"/>
                  <a:pt x="4458044" y="2283183"/>
                </a:cubicBezTo>
                <a:lnTo>
                  <a:pt x="4572000" y="2285974"/>
                </a:lnTo>
                <a:lnTo>
                  <a:pt x="2286000" y="2285974"/>
                </a:lnTo>
                <a:close/>
              </a:path>
            </a:pathLst>
          </a:custGeom>
          <a:solidFill>
            <a:schemeClr val="accent2">
              <a:lumMod val="40000"/>
              <a:lumOff val="6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47">
            <a:extLst>
              <a:ext uri="{FF2B5EF4-FFF2-40B4-BE49-F238E27FC236}">
                <a16:creationId xmlns:a16="http://schemas.microsoft.com/office/drawing/2014/main" id="{06FD5EAC-FAC4-CDB4-6AB8-809E940F0780}"/>
              </a:ext>
              <a:ext uri="{C183D7F6-B498-43B3-948B-1728B52AA6E4}">
                <adec:decorative xmlns:adec="http://schemas.microsoft.com/office/drawing/2017/decorative" val="1"/>
              </a:ext>
            </a:extLst>
          </p:cNvPr>
          <p:cNvSpPr/>
          <p:nvPr userDrawn="1"/>
        </p:nvSpPr>
        <p:spPr>
          <a:xfrm>
            <a:off x="8991644" y="3657688"/>
            <a:ext cx="3200357" cy="3200320"/>
          </a:xfrm>
          <a:custGeom>
            <a:avLst/>
            <a:gdLst>
              <a:gd name="connsiteX0" fmla="*/ 3200357 w 3200357"/>
              <a:gd name="connsiteY0" fmla="*/ 0 h 3200320"/>
              <a:gd name="connsiteX1" fmla="*/ 3200357 w 3200357"/>
              <a:gd name="connsiteY1" fmla="*/ 3200320 h 3200320"/>
              <a:gd name="connsiteX2" fmla="*/ 0 w 3200357"/>
              <a:gd name="connsiteY2" fmla="*/ 3200320 h 3200320"/>
              <a:gd name="connsiteX3" fmla="*/ 159536 w 3200357"/>
              <a:gd name="connsiteY3" fmla="*/ 3196412 h 3200320"/>
              <a:gd name="connsiteX4" fmla="*/ 3196195 w 3200357"/>
              <a:gd name="connsiteY4" fmla="*/ 164613 h 3200320"/>
              <a:gd name="connsiteX5" fmla="*/ 3200357 w 3200357"/>
              <a:gd name="connsiteY5" fmla="*/ 0 h 320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0357" h="3200320">
                <a:moveTo>
                  <a:pt x="3200357" y="0"/>
                </a:moveTo>
                <a:lnTo>
                  <a:pt x="3200357" y="3200320"/>
                </a:lnTo>
                <a:lnTo>
                  <a:pt x="0" y="3200320"/>
                </a:lnTo>
                <a:lnTo>
                  <a:pt x="159536" y="3196412"/>
                </a:lnTo>
                <a:cubicBezTo>
                  <a:pt x="1798363" y="3115939"/>
                  <a:pt x="3113157" y="1802765"/>
                  <a:pt x="3196195" y="164613"/>
                </a:cubicBezTo>
                <a:lnTo>
                  <a:pt x="3200357" y="0"/>
                </a:lnTo>
                <a:close/>
              </a:path>
            </a:pathLst>
          </a:cu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0" name="Title 9">
            <a:extLst>
              <a:ext uri="{FF2B5EF4-FFF2-40B4-BE49-F238E27FC236}">
                <a16:creationId xmlns:a16="http://schemas.microsoft.com/office/drawing/2014/main" id="{6DA13352-25BC-FD28-A34C-DD204D5BF178}"/>
              </a:ext>
            </a:extLst>
          </p:cNvPr>
          <p:cNvSpPr>
            <a:spLocks noGrp="1"/>
          </p:cNvSpPr>
          <p:nvPr>
            <p:ph type="title" hasCustomPrompt="1"/>
          </p:nvPr>
        </p:nvSpPr>
        <p:spPr>
          <a:xfrm>
            <a:off x="1381748" y="246183"/>
            <a:ext cx="9525000" cy="1919521"/>
          </a:xfrm>
        </p:spPr>
        <p:txBody>
          <a:bodyPr>
            <a:normAutofit/>
          </a:bodyPr>
          <a:lstStyle>
            <a:lvl1pPr>
              <a:defRPr sz="3600">
                <a:solidFill>
                  <a:schemeClr val="accent2">
                    <a:lumMod val="75000"/>
                  </a:schemeClr>
                </a:solidFill>
              </a:defRPr>
            </a:lvl1pPr>
          </a:lstStyle>
          <a:p>
            <a:r>
              <a:rPr lang="es-ES" noProof="0" dirty="0" err="1"/>
              <a:t>Click</a:t>
            </a:r>
            <a:r>
              <a:rPr lang="es-ES" noProof="0" dirty="0"/>
              <a:t> </a:t>
            </a:r>
            <a:r>
              <a:rPr lang="es-ES" noProof="0" dirty="0" err="1"/>
              <a:t>to</a:t>
            </a:r>
            <a:r>
              <a:rPr lang="es-ES" noProof="0" dirty="0"/>
              <a:t> </a:t>
            </a:r>
            <a:r>
              <a:rPr lang="es-ES" noProof="0" dirty="0" err="1"/>
              <a:t>add</a:t>
            </a:r>
            <a:r>
              <a:rPr lang="es-ES" noProof="0" dirty="0"/>
              <a:t> </a:t>
            </a:r>
            <a:r>
              <a:rPr lang="es-ES" noProof="0" dirty="0" err="1"/>
              <a:t>title</a:t>
            </a:r>
            <a:endParaRPr lang="es-ES" noProof="0" dirty="0"/>
          </a:p>
        </p:txBody>
      </p:sp>
      <p:sp>
        <p:nvSpPr>
          <p:cNvPr id="12" name="Content Placeholder 11">
            <a:extLst>
              <a:ext uri="{FF2B5EF4-FFF2-40B4-BE49-F238E27FC236}">
                <a16:creationId xmlns:a16="http://schemas.microsoft.com/office/drawing/2014/main" id="{034108AC-4ED2-99E6-0212-0AC0802C553A}"/>
              </a:ext>
            </a:extLst>
          </p:cNvPr>
          <p:cNvSpPr>
            <a:spLocks noGrp="1"/>
          </p:cNvSpPr>
          <p:nvPr>
            <p:ph sz="quarter" idx="10" hasCustomPrompt="1"/>
          </p:nvPr>
        </p:nvSpPr>
        <p:spPr>
          <a:xfrm>
            <a:off x="1371600" y="2274033"/>
            <a:ext cx="9525000" cy="3317875"/>
          </a:xfrm>
        </p:spPr>
        <p:txBody>
          <a:bodyPr>
            <a:normAutofit/>
          </a:bodyPr>
          <a:lstStyle>
            <a:lvl1pPr>
              <a:spcBef>
                <a:spcPts val="0"/>
              </a:spcBef>
              <a:spcAft>
                <a:spcPts val="600"/>
              </a:spcAft>
              <a:buClr>
                <a:schemeClr val="tx1"/>
              </a:buClr>
              <a:defRPr sz="1800"/>
            </a:lvl1pPr>
            <a:lvl2pPr>
              <a:spcBef>
                <a:spcPts val="0"/>
              </a:spcBef>
              <a:spcAft>
                <a:spcPts val="600"/>
              </a:spcAft>
              <a:buClr>
                <a:schemeClr val="tx1"/>
              </a:buClr>
              <a:defRPr sz="1600"/>
            </a:lvl2pPr>
            <a:lvl3pPr>
              <a:spcBef>
                <a:spcPts val="0"/>
              </a:spcBef>
              <a:spcAft>
                <a:spcPts val="600"/>
              </a:spcAft>
              <a:buClr>
                <a:schemeClr val="tx1"/>
              </a:buClr>
              <a:defRPr sz="1400"/>
            </a:lvl3pPr>
            <a:lvl4pPr>
              <a:spcBef>
                <a:spcPts val="0"/>
              </a:spcBef>
              <a:spcAft>
                <a:spcPts val="600"/>
              </a:spcAft>
              <a:buClr>
                <a:schemeClr val="tx1"/>
              </a:buClr>
              <a:defRPr sz="1200"/>
            </a:lvl4pPr>
            <a:lvl5pPr>
              <a:spcBef>
                <a:spcPts val="0"/>
              </a:spcBef>
              <a:spcAft>
                <a:spcPts val="600"/>
              </a:spcAft>
              <a:buClr>
                <a:schemeClr val="tx1"/>
              </a:buClr>
              <a:defRPr sz="1200"/>
            </a:lvl5pPr>
          </a:lstStyle>
          <a:p>
            <a:pPr lvl="0"/>
            <a:r>
              <a:rPr lang="es-ES" noProof="0" dirty="0" err="1"/>
              <a:t>Click</a:t>
            </a:r>
            <a:r>
              <a:rPr lang="es-ES" noProof="0" dirty="0"/>
              <a:t> </a:t>
            </a:r>
            <a:r>
              <a:rPr lang="es-ES" noProof="0" dirty="0" err="1"/>
              <a:t>to</a:t>
            </a:r>
            <a:r>
              <a:rPr lang="es-ES" noProof="0" dirty="0"/>
              <a:t> </a:t>
            </a:r>
            <a:r>
              <a:rPr lang="es-ES" noProof="0" dirty="0" err="1"/>
              <a:t>add</a:t>
            </a:r>
            <a:r>
              <a:rPr lang="es-ES" noProof="0" dirty="0"/>
              <a:t> </a:t>
            </a:r>
            <a:r>
              <a:rPr lang="es-ES" noProof="0" dirty="0" err="1"/>
              <a:t>content</a:t>
            </a:r>
            <a:endParaRPr lang="es-ES" noProof="0" dirty="0"/>
          </a:p>
          <a:p>
            <a:pPr lvl="1"/>
            <a:r>
              <a:rPr lang="es-ES" noProof="0" dirty="0" err="1"/>
              <a:t>Second</a:t>
            </a:r>
            <a:r>
              <a:rPr lang="es-ES" noProof="0" dirty="0"/>
              <a:t> </a:t>
            </a:r>
            <a:r>
              <a:rPr lang="es-ES" noProof="0" dirty="0" err="1"/>
              <a:t>level</a:t>
            </a:r>
            <a:endParaRPr lang="es-ES" noProof="0" dirty="0"/>
          </a:p>
          <a:p>
            <a:pPr lvl="2"/>
            <a:r>
              <a:rPr lang="es-ES" noProof="0" dirty="0" err="1"/>
              <a:t>Third</a:t>
            </a:r>
            <a:r>
              <a:rPr lang="es-ES" noProof="0" dirty="0"/>
              <a:t> </a:t>
            </a:r>
            <a:r>
              <a:rPr lang="es-ES" noProof="0" dirty="0" err="1"/>
              <a:t>level</a:t>
            </a:r>
            <a:endParaRPr lang="es-ES" noProof="0" dirty="0"/>
          </a:p>
          <a:p>
            <a:pPr lvl="3"/>
            <a:r>
              <a:rPr lang="es-ES" noProof="0" dirty="0" err="1"/>
              <a:t>Fourth</a:t>
            </a:r>
            <a:r>
              <a:rPr lang="es-ES" noProof="0" dirty="0"/>
              <a:t> </a:t>
            </a:r>
            <a:r>
              <a:rPr lang="es-ES" noProof="0" dirty="0" err="1"/>
              <a:t>level</a:t>
            </a:r>
            <a:endParaRPr lang="es-ES" noProof="0" dirty="0"/>
          </a:p>
          <a:p>
            <a:pPr lvl="4"/>
            <a:r>
              <a:rPr lang="es-ES" noProof="0" dirty="0" err="1"/>
              <a:t>Fifth</a:t>
            </a:r>
            <a:r>
              <a:rPr lang="es-ES" noProof="0" dirty="0"/>
              <a:t> </a:t>
            </a:r>
            <a:r>
              <a:rPr lang="es-ES" noProof="0" dirty="0" err="1"/>
              <a:t>level</a:t>
            </a:r>
            <a:endParaRPr lang="es-ES" noProof="0" dirty="0"/>
          </a:p>
        </p:txBody>
      </p:sp>
      <p:sp>
        <p:nvSpPr>
          <p:cNvPr id="3" name="Slide Number Placeholder 5">
            <a:extLst>
              <a:ext uri="{FF2B5EF4-FFF2-40B4-BE49-F238E27FC236}">
                <a16:creationId xmlns:a16="http://schemas.microsoft.com/office/drawing/2014/main" id="{C663CA19-070F-D373-ED8C-B6F895D11B84}"/>
              </a:ext>
            </a:extLst>
          </p:cNvPr>
          <p:cNvSpPr>
            <a:spLocks noGrp="1"/>
          </p:cNvSpPr>
          <p:nvPr>
            <p:ph type="sldNum" sz="quarter" idx="4"/>
          </p:nvPr>
        </p:nvSpPr>
        <p:spPr>
          <a:xfrm>
            <a:off x="10896600" y="5983104"/>
            <a:ext cx="1295400" cy="874895"/>
          </a:xfrm>
          <a:prstGeom prst="rect">
            <a:avLst/>
          </a:prstGeom>
        </p:spPr>
        <p:txBody>
          <a:bodyPr vert="horz" lIns="91440" tIns="45720" rIns="91440" bIns="45720" rtlCol="0" anchor="ctr"/>
          <a:lstStyle>
            <a:lvl1pPr algn="ctr">
              <a:defRPr sz="1200">
                <a:solidFill>
                  <a:srgbClr val="FFFFFF"/>
                </a:solidFill>
                <a:latin typeface="+mj-lt"/>
              </a:defRPr>
            </a:lvl1p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12225936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Closing 1">
    <p:bg>
      <p:bgPr>
        <a:solidFill>
          <a:schemeClr val="accent2"/>
        </a:solid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181407F-D7F6-56CB-135C-01868BC1917D}"/>
              </a:ext>
            </a:extLst>
          </p:cNvPr>
          <p:cNvSpPr>
            <a:spLocks noGrp="1"/>
          </p:cNvSpPr>
          <p:nvPr>
            <p:ph type="title" hasCustomPrompt="1"/>
          </p:nvPr>
        </p:nvSpPr>
        <p:spPr>
          <a:xfrm>
            <a:off x="1371597" y="1088211"/>
            <a:ext cx="4602483" cy="4896019"/>
          </a:xfrm>
        </p:spPr>
        <p:txBody>
          <a:bodyPr>
            <a:normAutofit/>
          </a:bodyPr>
          <a:lstStyle>
            <a:lvl1pPr>
              <a:defRPr sz="4800">
                <a:solidFill>
                  <a:schemeClr val="bg2"/>
                </a:solidFill>
              </a:defRPr>
            </a:lvl1pPr>
          </a:lstStyle>
          <a:p>
            <a:r>
              <a:rPr lang="en-US" dirty="0"/>
              <a:t>Click to add title</a:t>
            </a:r>
          </a:p>
        </p:txBody>
      </p:sp>
      <p:sp>
        <p:nvSpPr>
          <p:cNvPr id="2" name="Rectangle 1">
            <a:extLst>
              <a:ext uri="{FF2B5EF4-FFF2-40B4-BE49-F238E27FC236}">
                <a16:creationId xmlns:a16="http://schemas.microsoft.com/office/drawing/2014/main" id="{7E517585-E867-BB06-B195-272DA0FD4799}"/>
              </a:ext>
              <a:ext uri="{C183D7F6-B498-43B3-948B-1728B52AA6E4}">
                <adec:decorative xmlns:adec="http://schemas.microsoft.com/office/drawing/2017/decorative" val="1"/>
              </a:ext>
            </a:extLst>
          </p:cNvPr>
          <p:cNvSpPr/>
          <p:nvPr userDrawn="1"/>
        </p:nvSpPr>
        <p:spPr>
          <a:xfrm>
            <a:off x="1" y="-8"/>
            <a:ext cx="12192000" cy="873925"/>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C92D9EBD-88FB-A2C3-7EC2-46DD7B53267E}"/>
              </a:ext>
              <a:ext uri="{C183D7F6-B498-43B3-948B-1728B52AA6E4}">
                <adec:decorative xmlns:adec="http://schemas.microsoft.com/office/drawing/2017/decorative" val="1"/>
              </a:ext>
            </a:extLst>
          </p:cNvPr>
          <p:cNvSpPr/>
          <p:nvPr userDrawn="1"/>
        </p:nvSpPr>
        <p:spPr>
          <a:xfrm rot="5400000">
            <a:off x="-2990939" y="2990938"/>
            <a:ext cx="6855801" cy="873925"/>
          </a:xfrm>
          <a:prstGeom prst="rect">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Freeform 22">
            <a:extLst>
              <a:ext uri="{FF2B5EF4-FFF2-40B4-BE49-F238E27FC236}">
                <a16:creationId xmlns:a16="http://schemas.microsoft.com/office/drawing/2014/main" id="{CB417425-9078-B6E8-97F7-BAA1536BA069}"/>
              </a:ext>
              <a:ext uri="{C183D7F6-B498-43B3-948B-1728B52AA6E4}">
                <adec:decorative xmlns:adec="http://schemas.microsoft.com/office/drawing/2017/decorative" val="1"/>
              </a:ext>
            </a:extLst>
          </p:cNvPr>
          <p:cNvSpPr>
            <a:spLocks noChangeAspect="1"/>
          </p:cNvSpPr>
          <p:nvPr userDrawn="1"/>
        </p:nvSpPr>
        <p:spPr>
          <a:xfrm flipH="1" flipV="1">
            <a:off x="0" y="-8"/>
            <a:ext cx="1745673" cy="877824"/>
          </a:xfrm>
          <a:custGeom>
            <a:avLst/>
            <a:gdLst>
              <a:gd name="connsiteX0" fmla="*/ 0 w 4572000"/>
              <a:gd name="connsiteY0" fmla="*/ 2285974 h 2285974"/>
              <a:gd name="connsiteX1" fmla="*/ 113956 w 4572000"/>
              <a:gd name="connsiteY1" fmla="*/ 2283183 h 2285974"/>
              <a:gd name="connsiteX2" fmla="*/ 2283027 w 4572000"/>
              <a:gd name="connsiteY2" fmla="*/ 117584 h 2285974"/>
              <a:gd name="connsiteX3" fmla="*/ 2286000 w 4572000"/>
              <a:gd name="connsiteY3" fmla="*/ 0 h 2285974"/>
              <a:gd name="connsiteX4" fmla="*/ 2288973 w 4572000"/>
              <a:gd name="connsiteY4" fmla="*/ 117584 h 2285974"/>
              <a:gd name="connsiteX5" fmla="*/ 4458044 w 4572000"/>
              <a:gd name="connsiteY5" fmla="*/ 2283183 h 2285974"/>
              <a:gd name="connsiteX6" fmla="*/ 4572000 w 4572000"/>
              <a:gd name="connsiteY6" fmla="*/ 2285974 h 2285974"/>
              <a:gd name="connsiteX7" fmla="*/ 2286000 w 4572000"/>
              <a:gd name="connsiteY7" fmla="*/ 2285974 h 2285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2000" h="2285974">
                <a:moveTo>
                  <a:pt x="0" y="2285974"/>
                </a:moveTo>
                <a:lnTo>
                  <a:pt x="113956" y="2283183"/>
                </a:lnTo>
                <a:cubicBezTo>
                  <a:pt x="1284562" y="2225701"/>
                  <a:pt x="2223714" y="1287708"/>
                  <a:pt x="2283027" y="117584"/>
                </a:cubicBezTo>
                <a:lnTo>
                  <a:pt x="2286000" y="0"/>
                </a:lnTo>
                <a:lnTo>
                  <a:pt x="2288973" y="117584"/>
                </a:lnTo>
                <a:cubicBezTo>
                  <a:pt x="2348287" y="1287708"/>
                  <a:pt x="3287438" y="2225701"/>
                  <a:pt x="4458044" y="2283183"/>
                </a:cubicBezTo>
                <a:lnTo>
                  <a:pt x="4572000" y="2285974"/>
                </a:lnTo>
                <a:lnTo>
                  <a:pt x="2286000" y="2285974"/>
                </a:lnTo>
                <a:close/>
              </a:path>
            </a:pathLst>
          </a:custGeom>
          <a:solidFill>
            <a:schemeClr val="accent2">
              <a:lumMod val="40000"/>
              <a:lumOff val="6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Freeform 4">
            <a:extLst>
              <a:ext uri="{FF2B5EF4-FFF2-40B4-BE49-F238E27FC236}">
                <a16:creationId xmlns:a16="http://schemas.microsoft.com/office/drawing/2014/main" id="{D7F56B38-71B8-A745-8D9C-BBEA278F3FC5}"/>
              </a:ext>
              <a:ext uri="{C183D7F6-B498-43B3-948B-1728B52AA6E4}">
                <adec:decorative xmlns:adec="http://schemas.microsoft.com/office/drawing/2017/decorative" val="1"/>
              </a:ext>
            </a:extLst>
          </p:cNvPr>
          <p:cNvSpPr>
            <a:spLocks noChangeAspect="1"/>
          </p:cNvSpPr>
          <p:nvPr userDrawn="1"/>
        </p:nvSpPr>
        <p:spPr>
          <a:xfrm>
            <a:off x="9905999" y="4572027"/>
            <a:ext cx="2286000" cy="2285973"/>
          </a:xfrm>
          <a:custGeom>
            <a:avLst/>
            <a:gdLst>
              <a:gd name="connsiteX0" fmla="*/ 3200357 w 3200357"/>
              <a:gd name="connsiteY0" fmla="*/ 0 h 3200320"/>
              <a:gd name="connsiteX1" fmla="*/ 3200357 w 3200357"/>
              <a:gd name="connsiteY1" fmla="*/ 3200320 h 3200320"/>
              <a:gd name="connsiteX2" fmla="*/ 0 w 3200357"/>
              <a:gd name="connsiteY2" fmla="*/ 3200320 h 3200320"/>
              <a:gd name="connsiteX3" fmla="*/ 159536 w 3200357"/>
              <a:gd name="connsiteY3" fmla="*/ 3196412 h 3200320"/>
              <a:gd name="connsiteX4" fmla="*/ 3196195 w 3200357"/>
              <a:gd name="connsiteY4" fmla="*/ 164613 h 3200320"/>
              <a:gd name="connsiteX5" fmla="*/ 3200357 w 3200357"/>
              <a:gd name="connsiteY5" fmla="*/ 0 h 320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0357" h="3200320">
                <a:moveTo>
                  <a:pt x="3200357" y="0"/>
                </a:moveTo>
                <a:lnTo>
                  <a:pt x="3200357" y="3200320"/>
                </a:lnTo>
                <a:lnTo>
                  <a:pt x="0" y="3200320"/>
                </a:lnTo>
                <a:lnTo>
                  <a:pt x="159536" y="3196412"/>
                </a:lnTo>
                <a:cubicBezTo>
                  <a:pt x="1798363" y="3115939"/>
                  <a:pt x="3113157" y="1802765"/>
                  <a:pt x="3196195" y="164613"/>
                </a:cubicBezTo>
                <a:lnTo>
                  <a:pt x="3200357" y="0"/>
                </a:lnTo>
                <a:close/>
              </a:path>
            </a:pathLst>
          </a:custGeom>
          <a:solidFill>
            <a:schemeClr val="accent2">
              <a:lumMod val="60000"/>
              <a:lumOff val="4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Content Placeholder 10">
            <a:extLst>
              <a:ext uri="{FF2B5EF4-FFF2-40B4-BE49-F238E27FC236}">
                <a16:creationId xmlns:a16="http://schemas.microsoft.com/office/drawing/2014/main" id="{45E5C644-63C0-D8A4-7EF1-1681AFB1F4D9}"/>
              </a:ext>
            </a:extLst>
          </p:cNvPr>
          <p:cNvSpPr>
            <a:spLocks noGrp="1"/>
          </p:cNvSpPr>
          <p:nvPr>
            <p:ph sz="quarter" idx="10" hasCustomPrompt="1"/>
          </p:nvPr>
        </p:nvSpPr>
        <p:spPr>
          <a:xfrm>
            <a:off x="6324599" y="1088210"/>
            <a:ext cx="4373564" cy="4894894"/>
          </a:xfrm>
        </p:spPr>
        <p:txBody>
          <a:bodyPr anchor="ctr">
            <a:normAutofit/>
          </a:bodyPr>
          <a:lstStyle>
            <a:lvl1pPr marL="0" indent="0">
              <a:spcBef>
                <a:spcPts val="0"/>
              </a:spcBef>
              <a:spcAft>
                <a:spcPts val="600"/>
              </a:spcAft>
              <a:buNone/>
              <a:defRPr sz="1800" b="1">
                <a:solidFill>
                  <a:schemeClr val="bg2"/>
                </a:solidFill>
              </a:defRPr>
            </a:lvl1pPr>
            <a:lvl2pPr marL="457200" indent="0">
              <a:spcBef>
                <a:spcPts val="0"/>
              </a:spcBef>
              <a:spcAft>
                <a:spcPts val="600"/>
              </a:spcAft>
              <a:buNone/>
              <a:defRPr sz="1600" b="1">
                <a:solidFill>
                  <a:schemeClr val="bg2"/>
                </a:solidFill>
              </a:defRPr>
            </a:lvl2pPr>
            <a:lvl3pPr marL="914400" indent="0">
              <a:spcBef>
                <a:spcPts val="0"/>
              </a:spcBef>
              <a:spcAft>
                <a:spcPts val="600"/>
              </a:spcAft>
              <a:buNone/>
              <a:defRPr sz="1400" b="1">
                <a:solidFill>
                  <a:schemeClr val="bg2"/>
                </a:solidFill>
              </a:defRPr>
            </a:lvl3pPr>
            <a:lvl4pPr marL="1371600" indent="0">
              <a:spcBef>
                <a:spcPts val="0"/>
              </a:spcBef>
              <a:spcAft>
                <a:spcPts val="600"/>
              </a:spcAft>
              <a:buNone/>
              <a:defRPr sz="1200" b="1">
                <a:solidFill>
                  <a:schemeClr val="bg2"/>
                </a:solidFill>
              </a:defRPr>
            </a:lvl4pPr>
            <a:lvl5pPr marL="1828800" indent="0">
              <a:spcBef>
                <a:spcPts val="0"/>
              </a:spcBef>
              <a:spcAft>
                <a:spcPts val="600"/>
              </a:spcAft>
              <a:buNone/>
              <a:defRPr sz="1200" b="1">
                <a:solidFill>
                  <a:schemeClr val="bg2"/>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5">
            <a:extLst>
              <a:ext uri="{FF2B5EF4-FFF2-40B4-BE49-F238E27FC236}">
                <a16:creationId xmlns:a16="http://schemas.microsoft.com/office/drawing/2014/main" id="{C663CA19-070F-D373-ED8C-B6F895D11B84}"/>
              </a:ext>
            </a:extLst>
          </p:cNvPr>
          <p:cNvSpPr>
            <a:spLocks noGrp="1"/>
          </p:cNvSpPr>
          <p:nvPr>
            <p:ph type="sldNum" sz="quarter" idx="4"/>
          </p:nvPr>
        </p:nvSpPr>
        <p:spPr>
          <a:xfrm>
            <a:off x="10896600" y="5983104"/>
            <a:ext cx="1295400" cy="874895"/>
          </a:xfrm>
          <a:prstGeom prst="rect">
            <a:avLst/>
          </a:prstGeom>
        </p:spPr>
        <p:txBody>
          <a:bodyPr vert="horz" lIns="91440" tIns="45720" rIns="91440" bIns="45720" rtlCol="0" anchor="ctr"/>
          <a:lstStyle>
            <a:lvl1pPr algn="ctr">
              <a:defRPr sz="1200">
                <a:solidFill>
                  <a:srgbClr val="FFFFFF"/>
                </a:solidFill>
                <a:latin typeface="+mj-lt"/>
              </a:defRPr>
            </a:lvl1p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1019828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9839C-7D7A-49F1-8BFE-85C6C7D78BE7}"/>
              </a:ext>
            </a:extLst>
          </p:cNvPr>
          <p:cNvSpPr>
            <a:spLocks noGrp="1"/>
          </p:cNvSpPr>
          <p:nvPr>
            <p:ph type="title"/>
          </p:nvPr>
        </p:nvSpPr>
        <p:spPr>
          <a:xfrm>
            <a:off x="905256" y="590668"/>
            <a:ext cx="9914859" cy="1329004"/>
          </a:xfrm>
        </p:spPr>
        <p:txBody>
          <a:bodyPr>
            <a:normAutofit/>
          </a:bodyPr>
          <a:lstStyle>
            <a:lvl1pPr>
              <a:lnSpc>
                <a:spcPct val="100000"/>
              </a:lnSpc>
              <a:defRPr sz="4000"/>
            </a:lvl1pPr>
          </a:lstStyle>
          <a:p>
            <a:r>
              <a:rPr lang="es-ES"/>
              <a:t>Click to edit Master title style</a:t>
            </a:r>
            <a:endParaRPr lang="en-US" dirty="0"/>
          </a:p>
        </p:txBody>
      </p:sp>
      <p:sp>
        <p:nvSpPr>
          <p:cNvPr id="3" name="Content Placeholder 2">
            <a:extLst>
              <a:ext uri="{FF2B5EF4-FFF2-40B4-BE49-F238E27FC236}">
                <a16:creationId xmlns:a16="http://schemas.microsoft.com/office/drawing/2014/main" id="{C7E748DC-EBB9-44C6-8566-38F87FF7FD53}"/>
              </a:ext>
            </a:extLst>
          </p:cNvPr>
          <p:cNvSpPr>
            <a:spLocks noGrp="1"/>
          </p:cNvSpPr>
          <p:nvPr>
            <p:ph idx="1"/>
          </p:nvPr>
        </p:nvSpPr>
        <p:spPr>
          <a:xfrm>
            <a:off x="914400" y="1919673"/>
            <a:ext cx="9914860" cy="4123318"/>
          </a:xfrm>
        </p:spPr>
        <p:txBody>
          <a:bodyPr>
            <a:normAutofit/>
          </a:bodyPr>
          <a:lstStyle>
            <a:lvl1pPr>
              <a:defRPr sz="2000"/>
            </a:lvl1pPr>
            <a:lvl2pPr>
              <a:defRPr sz="1800"/>
            </a:lvl2pPr>
            <a:lvl3pPr>
              <a:defRPr sz="1600"/>
            </a:lvl3pPr>
            <a:lvl4pPr>
              <a:defRPr sz="1400"/>
            </a:lvl4pPr>
            <a:lvl5pPr>
              <a:defRPr sz="1400"/>
            </a:lvl5pPr>
          </a:lstStyle>
          <a:p>
            <a:pPr lvl="0"/>
            <a:r>
              <a:rPr lang="es-ES"/>
              <a:t>Click to edit Master text styles</a:t>
            </a:r>
          </a:p>
          <a:p>
            <a:pPr lvl="1"/>
            <a:r>
              <a:rPr lang="es-ES"/>
              <a:t>Second level</a:t>
            </a:r>
          </a:p>
          <a:p>
            <a:pPr lvl="2"/>
            <a:r>
              <a:rPr lang="es-ES"/>
              <a:t>Third level</a:t>
            </a:r>
          </a:p>
          <a:p>
            <a:pPr lvl="3"/>
            <a:r>
              <a:rPr lang="es-ES"/>
              <a:t>Fourth level</a:t>
            </a:r>
          </a:p>
          <a:p>
            <a:pPr lvl="4"/>
            <a:r>
              <a:rPr lang="es-ES"/>
              <a:t>Fifth level</a:t>
            </a:r>
            <a:endParaRPr lang="en-US" dirty="0"/>
          </a:p>
        </p:txBody>
      </p:sp>
      <p:sp>
        <p:nvSpPr>
          <p:cNvPr id="4" name="Date Placeholder 3">
            <a:extLst>
              <a:ext uri="{FF2B5EF4-FFF2-40B4-BE49-F238E27FC236}">
                <a16:creationId xmlns:a16="http://schemas.microsoft.com/office/drawing/2014/main" id="{F7342198-F50F-4C8A-9BD9-4CC3950F8FA8}"/>
              </a:ext>
            </a:extLst>
          </p:cNvPr>
          <p:cNvSpPr>
            <a:spLocks noGrp="1"/>
          </p:cNvSpPr>
          <p:nvPr>
            <p:ph type="dt" sz="half" idx="10"/>
          </p:nvPr>
        </p:nvSpPr>
        <p:spPr>
          <a:xfrm>
            <a:off x="9323285" y="6434524"/>
            <a:ext cx="2067867" cy="365125"/>
          </a:xfrm>
        </p:spPr>
        <p:txBody>
          <a:bodyPr/>
          <a:lstStyle>
            <a:lvl1pPr algn="r">
              <a:defRPr>
                <a:solidFill>
                  <a:schemeClr val="bg1"/>
                </a:solidFill>
              </a:defRPr>
            </a:lvl1pPr>
          </a:lstStyle>
          <a:p>
            <a:endParaRPr lang="en-US" dirty="0"/>
          </a:p>
        </p:txBody>
      </p:sp>
      <p:sp>
        <p:nvSpPr>
          <p:cNvPr id="5" name="Footer Placeholder 4">
            <a:extLst>
              <a:ext uri="{FF2B5EF4-FFF2-40B4-BE49-F238E27FC236}">
                <a16:creationId xmlns:a16="http://schemas.microsoft.com/office/drawing/2014/main" id="{BFA2F5AB-D8C6-4AE1-8FAE-CD0499CB6D03}"/>
              </a:ext>
            </a:extLst>
          </p:cNvPr>
          <p:cNvSpPr>
            <a:spLocks noGrp="1"/>
          </p:cNvSpPr>
          <p:nvPr>
            <p:ph type="ftr" sz="quarter" idx="11"/>
          </p:nvPr>
        </p:nvSpPr>
        <p:spPr>
          <a:xfrm>
            <a:off x="173736" y="6437376"/>
            <a:ext cx="3775914" cy="365125"/>
          </a:xfrm>
        </p:spPr>
        <p:txBody>
          <a:bodyPr/>
          <a:lstStyle>
            <a:lvl1pPr algn="l">
              <a:defRPr>
                <a:solidFill>
                  <a:schemeClr val="accent2"/>
                </a:solidFill>
              </a:defRPr>
            </a:lvl1pPr>
          </a:lstStyle>
          <a:p>
            <a:endParaRPr lang="en-US" sz="1000" dirty="0"/>
          </a:p>
        </p:txBody>
      </p:sp>
      <p:sp>
        <p:nvSpPr>
          <p:cNvPr id="6" name="Slide Number Placeholder 5">
            <a:extLst>
              <a:ext uri="{FF2B5EF4-FFF2-40B4-BE49-F238E27FC236}">
                <a16:creationId xmlns:a16="http://schemas.microsoft.com/office/drawing/2014/main" id="{175C58D8-B582-4DB3-A94D-056240199750}"/>
              </a:ext>
            </a:extLst>
          </p:cNvPr>
          <p:cNvSpPr>
            <a:spLocks noGrp="1"/>
          </p:cNvSpPr>
          <p:nvPr>
            <p:ph type="sldNum" sz="quarter" idx="12"/>
          </p:nvPr>
        </p:nvSpPr>
        <p:spPr>
          <a:xfrm>
            <a:off x="11391152" y="6434524"/>
            <a:ext cx="693261" cy="365125"/>
          </a:xfrm>
        </p:spPr>
        <p:txBody>
          <a:bodyPr/>
          <a:lstStyle>
            <a:lvl1pPr>
              <a:defRPr>
                <a:solidFill>
                  <a:schemeClr val="bg1"/>
                </a:solidFill>
              </a:defRPr>
            </a:lvl1p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2820939470"/>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8A94B-011C-4B13-8C12-E91BF7A40087}"/>
              </a:ext>
            </a:extLst>
          </p:cNvPr>
          <p:cNvSpPr>
            <a:spLocks noGrp="1"/>
          </p:cNvSpPr>
          <p:nvPr>
            <p:ph type="title"/>
          </p:nvPr>
        </p:nvSpPr>
        <p:spPr>
          <a:xfrm>
            <a:off x="1524000" y="1320800"/>
            <a:ext cx="9144000" cy="3095813"/>
          </a:xfrm>
        </p:spPr>
        <p:txBody>
          <a:bodyPr anchor="b">
            <a:normAutofit/>
          </a:bodyPr>
          <a:lstStyle>
            <a:lvl1pPr>
              <a:defRPr sz="5400"/>
            </a:lvl1pPr>
          </a:lstStyle>
          <a:p>
            <a:r>
              <a:rPr lang="es-ES"/>
              <a:t>Click to edit Master title style</a:t>
            </a:r>
            <a:endParaRPr lang="en-US" dirty="0"/>
          </a:p>
        </p:txBody>
      </p:sp>
      <p:sp>
        <p:nvSpPr>
          <p:cNvPr id="3" name="Text Placeholder 2">
            <a:extLst>
              <a:ext uri="{FF2B5EF4-FFF2-40B4-BE49-F238E27FC236}">
                <a16:creationId xmlns:a16="http://schemas.microsoft.com/office/drawing/2014/main" id="{9716D5F3-887C-4A8F-842A-0294A9FB0818}"/>
              </a:ext>
            </a:extLst>
          </p:cNvPr>
          <p:cNvSpPr>
            <a:spLocks noGrp="1"/>
          </p:cNvSpPr>
          <p:nvPr>
            <p:ph type="body" idx="1"/>
          </p:nvPr>
        </p:nvSpPr>
        <p:spPr>
          <a:xfrm>
            <a:off x="1523999" y="4589463"/>
            <a:ext cx="914400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Click to edit Master text styles</a:t>
            </a:r>
          </a:p>
        </p:txBody>
      </p:sp>
      <p:sp>
        <p:nvSpPr>
          <p:cNvPr id="4" name="Date Placeholder 3">
            <a:extLst>
              <a:ext uri="{FF2B5EF4-FFF2-40B4-BE49-F238E27FC236}">
                <a16:creationId xmlns:a16="http://schemas.microsoft.com/office/drawing/2014/main" id="{2B94588B-131A-42F3-B76C-62BD65E4806B}"/>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E111AB28-20BD-4CD8-9840-985C3EDBA16F}"/>
              </a:ext>
            </a:extLst>
          </p:cNvPr>
          <p:cNvSpPr>
            <a:spLocks noGrp="1"/>
          </p:cNvSpPr>
          <p:nvPr>
            <p:ph type="ftr" sz="quarter" idx="11"/>
          </p:nvPr>
        </p:nvSpPr>
        <p:spPr/>
        <p:txBody>
          <a:bodyPr/>
          <a:lstStyle/>
          <a:p>
            <a:endParaRPr lang="en-US" sz="1000" dirty="0"/>
          </a:p>
        </p:txBody>
      </p:sp>
      <p:sp>
        <p:nvSpPr>
          <p:cNvPr id="6" name="Slide Number Placeholder 5">
            <a:extLst>
              <a:ext uri="{FF2B5EF4-FFF2-40B4-BE49-F238E27FC236}">
                <a16:creationId xmlns:a16="http://schemas.microsoft.com/office/drawing/2014/main" id="{E753C85C-3801-46F0-A100-616F5F2F82E9}"/>
              </a:ext>
            </a:extLst>
          </p:cNvPr>
          <p:cNvSpPr>
            <a:spLocks noGrp="1"/>
          </p:cNvSpPr>
          <p:nvPr>
            <p:ph type="sldNum" sz="quarter" idx="12"/>
          </p:nvPr>
        </p:nvSpPr>
        <p:spPr/>
        <p:txBody>
          <a:body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3142187021"/>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F5CB06-0454-4BF1-8011-F8B1A95954F1}"/>
              </a:ext>
            </a:extLst>
          </p:cNvPr>
          <p:cNvSpPr>
            <a:spLocks noGrp="1"/>
          </p:cNvSpPr>
          <p:nvPr>
            <p:ph type="title"/>
          </p:nvPr>
        </p:nvSpPr>
        <p:spPr/>
        <p:txBody>
          <a:bodyPr/>
          <a:lstStyle/>
          <a:p>
            <a:r>
              <a:rPr lang="es-ES"/>
              <a:t>Click to edit Master title style</a:t>
            </a:r>
            <a:endParaRPr lang="en-US"/>
          </a:p>
        </p:txBody>
      </p:sp>
      <p:sp>
        <p:nvSpPr>
          <p:cNvPr id="3" name="Content Placeholder 2">
            <a:extLst>
              <a:ext uri="{FF2B5EF4-FFF2-40B4-BE49-F238E27FC236}">
                <a16:creationId xmlns:a16="http://schemas.microsoft.com/office/drawing/2014/main" id="{5F920A70-D33B-4461-B74C-3F59ADB16141}"/>
              </a:ext>
            </a:extLst>
          </p:cNvPr>
          <p:cNvSpPr>
            <a:spLocks noGrp="1"/>
          </p:cNvSpPr>
          <p:nvPr>
            <p:ph sz="half" idx="1"/>
          </p:nvPr>
        </p:nvSpPr>
        <p:spPr>
          <a:xfrm>
            <a:off x="1408813" y="2163725"/>
            <a:ext cx="4610986" cy="4013237"/>
          </a:xfrm>
        </p:spPr>
        <p:txBody>
          <a:bodyPr/>
          <a:lstStyle/>
          <a:p>
            <a:pPr lvl="0"/>
            <a:r>
              <a:rPr lang="es-ES"/>
              <a:t>Click to edit Master text styles</a:t>
            </a:r>
          </a:p>
          <a:p>
            <a:pPr lvl="1"/>
            <a:r>
              <a:rPr lang="es-ES"/>
              <a:t>Second level</a:t>
            </a:r>
          </a:p>
          <a:p>
            <a:pPr lvl="2"/>
            <a:r>
              <a:rPr lang="es-ES"/>
              <a:t>Third level</a:t>
            </a:r>
          </a:p>
          <a:p>
            <a:pPr lvl="3"/>
            <a:r>
              <a:rPr lang="es-ES"/>
              <a:t>Fourth level</a:t>
            </a:r>
          </a:p>
          <a:p>
            <a:pPr lvl="4"/>
            <a:r>
              <a:rPr lang="es-ES"/>
              <a:t>Fifth level</a:t>
            </a:r>
            <a:endParaRPr lang="en-US" dirty="0"/>
          </a:p>
        </p:txBody>
      </p:sp>
      <p:sp>
        <p:nvSpPr>
          <p:cNvPr id="4" name="Content Placeholder 3">
            <a:extLst>
              <a:ext uri="{FF2B5EF4-FFF2-40B4-BE49-F238E27FC236}">
                <a16:creationId xmlns:a16="http://schemas.microsoft.com/office/drawing/2014/main" id="{1881BDF9-836E-431C-8EFA-417A9BEE9F4B}"/>
              </a:ext>
            </a:extLst>
          </p:cNvPr>
          <p:cNvSpPr>
            <a:spLocks noGrp="1"/>
          </p:cNvSpPr>
          <p:nvPr>
            <p:ph sz="half" idx="2"/>
          </p:nvPr>
        </p:nvSpPr>
        <p:spPr>
          <a:xfrm>
            <a:off x="6257260" y="2163725"/>
            <a:ext cx="4853763" cy="4013238"/>
          </a:xfrm>
        </p:spPr>
        <p:txBody>
          <a:bodyPr/>
          <a:lstStyle/>
          <a:p>
            <a:pPr lvl="0"/>
            <a:r>
              <a:rPr lang="es-ES"/>
              <a:t>Click to edit Master text styles</a:t>
            </a:r>
          </a:p>
          <a:p>
            <a:pPr lvl="1"/>
            <a:r>
              <a:rPr lang="es-ES"/>
              <a:t>Second level</a:t>
            </a:r>
          </a:p>
          <a:p>
            <a:pPr lvl="2"/>
            <a:r>
              <a:rPr lang="es-ES"/>
              <a:t>Third level</a:t>
            </a:r>
          </a:p>
          <a:p>
            <a:pPr lvl="3"/>
            <a:r>
              <a:rPr lang="es-ES"/>
              <a:t>Fourth level</a:t>
            </a:r>
          </a:p>
          <a:p>
            <a:pPr lvl="4"/>
            <a:r>
              <a:rPr lang="es-ES"/>
              <a:t>Fifth level</a:t>
            </a:r>
            <a:endParaRPr lang="en-US" dirty="0"/>
          </a:p>
        </p:txBody>
      </p:sp>
      <p:sp>
        <p:nvSpPr>
          <p:cNvPr id="5" name="Date Placeholder 4">
            <a:extLst>
              <a:ext uri="{FF2B5EF4-FFF2-40B4-BE49-F238E27FC236}">
                <a16:creationId xmlns:a16="http://schemas.microsoft.com/office/drawing/2014/main" id="{7CBD9F59-B591-4E2F-899E-3CA78CE82D45}"/>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046CFD12-B3EC-432C-B264-8AB571CAAFD5}"/>
              </a:ext>
            </a:extLst>
          </p:cNvPr>
          <p:cNvSpPr>
            <a:spLocks noGrp="1"/>
          </p:cNvSpPr>
          <p:nvPr>
            <p:ph type="ftr" sz="quarter" idx="11"/>
          </p:nvPr>
        </p:nvSpPr>
        <p:spPr/>
        <p:txBody>
          <a:bodyPr/>
          <a:lstStyle/>
          <a:p>
            <a:endParaRPr lang="en-US" sz="1000" dirty="0"/>
          </a:p>
        </p:txBody>
      </p:sp>
      <p:sp>
        <p:nvSpPr>
          <p:cNvPr id="7" name="Slide Number Placeholder 6">
            <a:extLst>
              <a:ext uri="{FF2B5EF4-FFF2-40B4-BE49-F238E27FC236}">
                <a16:creationId xmlns:a16="http://schemas.microsoft.com/office/drawing/2014/main" id="{48F3CBBA-71B3-4857-80E7-525E89FD903F}"/>
              </a:ext>
            </a:extLst>
          </p:cNvPr>
          <p:cNvSpPr>
            <a:spLocks noGrp="1"/>
          </p:cNvSpPr>
          <p:nvPr>
            <p:ph type="sldNum" sz="quarter" idx="12"/>
          </p:nvPr>
        </p:nvSpPr>
        <p:spPr/>
        <p:txBody>
          <a:body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262290508"/>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51886-4F39-4E3E-948D-DBC73F267AED}"/>
              </a:ext>
            </a:extLst>
          </p:cNvPr>
          <p:cNvSpPr>
            <a:spLocks noGrp="1"/>
          </p:cNvSpPr>
          <p:nvPr>
            <p:ph type="title"/>
          </p:nvPr>
        </p:nvSpPr>
        <p:spPr>
          <a:xfrm>
            <a:off x="839788" y="365125"/>
            <a:ext cx="10515600" cy="1325563"/>
          </a:xfrm>
        </p:spPr>
        <p:txBody>
          <a:bodyPr/>
          <a:lstStyle/>
          <a:p>
            <a:r>
              <a:rPr lang="es-ES"/>
              <a:t>Click to edit Master title style</a:t>
            </a:r>
            <a:endParaRPr lang="en-US" dirty="0"/>
          </a:p>
        </p:txBody>
      </p:sp>
      <p:sp>
        <p:nvSpPr>
          <p:cNvPr id="3" name="Text Placeholder 2">
            <a:extLst>
              <a:ext uri="{FF2B5EF4-FFF2-40B4-BE49-F238E27FC236}">
                <a16:creationId xmlns:a16="http://schemas.microsoft.com/office/drawing/2014/main" id="{4B2C7B2A-B6BE-46FD-9278-A5246BF7EEB8}"/>
              </a:ext>
            </a:extLst>
          </p:cNvPr>
          <p:cNvSpPr>
            <a:spLocks noGrp="1"/>
          </p:cNvSpPr>
          <p:nvPr>
            <p:ph type="body" idx="1"/>
          </p:nvPr>
        </p:nvSpPr>
        <p:spPr>
          <a:xfrm>
            <a:off x="839788" y="1681163"/>
            <a:ext cx="5157787" cy="823912"/>
          </a:xfrm>
        </p:spPr>
        <p:txBody>
          <a:bodyPr anchor="b">
            <a:normAutofit/>
          </a:bodyPr>
          <a:lstStyle>
            <a:lvl1pPr marL="0" indent="0">
              <a:buNone/>
              <a:defRPr sz="18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Click to edit Master text styles</a:t>
            </a:r>
          </a:p>
        </p:txBody>
      </p:sp>
      <p:sp>
        <p:nvSpPr>
          <p:cNvPr id="4" name="Content Placeholder 3">
            <a:extLst>
              <a:ext uri="{FF2B5EF4-FFF2-40B4-BE49-F238E27FC236}">
                <a16:creationId xmlns:a16="http://schemas.microsoft.com/office/drawing/2014/main" id="{BAE85295-E4B5-4D75-954F-B07A2F4CABF8}"/>
              </a:ext>
            </a:extLst>
          </p:cNvPr>
          <p:cNvSpPr>
            <a:spLocks noGrp="1"/>
          </p:cNvSpPr>
          <p:nvPr>
            <p:ph sz="half" idx="2"/>
          </p:nvPr>
        </p:nvSpPr>
        <p:spPr>
          <a:xfrm>
            <a:off x="839788" y="2635623"/>
            <a:ext cx="5157787" cy="3554039"/>
          </a:xfrm>
        </p:spPr>
        <p:txBody>
          <a:bodyPr>
            <a:normAutofit/>
          </a:bodyPr>
          <a:lstStyle>
            <a:lvl1pPr>
              <a:defRPr sz="2400"/>
            </a:lvl1pPr>
            <a:lvl2pPr>
              <a:defRPr sz="2000"/>
            </a:lvl2pPr>
            <a:lvl3pPr>
              <a:defRPr sz="1800"/>
            </a:lvl3pPr>
            <a:lvl4pPr>
              <a:defRPr sz="1600"/>
            </a:lvl4pPr>
            <a:lvl5pPr>
              <a:defRPr sz="1600"/>
            </a:lvl5pPr>
          </a:lstStyle>
          <a:p>
            <a:pPr lvl="0"/>
            <a:r>
              <a:rPr lang="es-ES"/>
              <a:t>Click to edit Master text styles</a:t>
            </a:r>
          </a:p>
          <a:p>
            <a:pPr lvl="1"/>
            <a:r>
              <a:rPr lang="es-ES"/>
              <a:t>Second level</a:t>
            </a:r>
          </a:p>
          <a:p>
            <a:pPr lvl="2"/>
            <a:r>
              <a:rPr lang="es-ES"/>
              <a:t>Third level</a:t>
            </a:r>
          </a:p>
          <a:p>
            <a:pPr lvl="3"/>
            <a:r>
              <a:rPr lang="es-ES"/>
              <a:t>Fourth level</a:t>
            </a:r>
          </a:p>
          <a:p>
            <a:pPr lvl="4"/>
            <a:r>
              <a:rPr lang="es-ES"/>
              <a:t>Fifth level</a:t>
            </a:r>
            <a:endParaRPr lang="en-US" dirty="0"/>
          </a:p>
        </p:txBody>
      </p:sp>
      <p:sp>
        <p:nvSpPr>
          <p:cNvPr id="5" name="Text Placeholder 4">
            <a:extLst>
              <a:ext uri="{FF2B5EF4-FFF2-40B4-BE49-F238E27FC236}">
                <a16:creationId xmlns:a16="http://schemas.microsoft.com/office/drawing/2014/main" id="{E687ABF0-C78D-4589-8FA5-0D6238B4B084}"/>
              </a:ext>
            </a:extLst>
          </p:cNvPr>
          <p:cNvSpPr>
            <a:spLocks noGrp="1"/>
          </p:cNvSpPr>
          <p:nvPr>
            <p:ph type="body" sz="quarter" idx="3"/>
          </p:nvPr>
        </p:nvSpPr>
        <p:spPr>
          <a:xfrm>
            <a:off x="6172200" y="1681163"/>
            <a:ext cx="5183188" cy="823912"/>
          </a:xfrm>
        </p:spPr>
        <p:txBody>
          <a:bodyPr anchor="b">
            <a:normAutofit/>
          </a:bodyPr>
          <a:lstStyle>
            <a:lvl1pPr marL="0" indent="0">
              <a:buNone/>
              <a:defRPr sz="18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Click to edit Master text styles</a:t>
            </a:r>
          </a:p>
        </p:txBody>
      </p:sp>
      <p:sp>
        <p:nvSpPr>
          <p:cNvPr id="6" name="Content Placeholder 5">
            <a:extLst>
              <a:ext uri="{FF2B5EF4-FFF2-40B4-BE49-F238E27FC236}">
                <a16:creationId xmlns:a16="http://schemas.microsoft.com/office/drawing/2014/main" id="{EC6A4064-2E0A-4FC3-837B-14EC0EF3A652}"/>
              </a:ext>
            </a:extLst>
          </p:cNvPr>
          <p:cNvSpPr>
            <a:spLocks noGrp="1"/>
          </p:cNvSpPr>
          <p:nvPr>
            <p:ph sz="quarter" idx="4"/>
          </p:nvPr>
        </p:nvSpPr>
        <p:spPr>
          <a:xfrm>
            <a:off x="6172200" y="2635623"/>
            <a:ext cx="5183188" cy="3554040"/>
          </a:xfrm>
        </p:spPr>
        <p:txBody>
          <a:bodyPr>
            <a:normAutofit/>
          </a:bodyPr>
          <a:lstStyle>
            <a:lvl1pPr>
              <a:defRPr sz="2400"/>
            </a:lvl1pPr>
            <a:lvl2pPr>
              <a:defRPr sz="2000"/>
            </a:lvl2pPr>
            <a:lvl3pPr>
              <a:defRPr sz="1800"/>
            </a:lvl3pPr>
            <a:lvl4pPr>
              <a:defRPr sz="1600"/>
            </a:lvl4pPr>
            <a:lvl5pPr>
              <a:defRPr sz="1600"/>
            </a:lvl5pPr>
          </a:lstStyle>
          <a:p>
            <a:pPr lvl="0"/>
            <a:r>
              <a:rPr lang="es-ES"/>
              <a:t>Click to edit Master text styles</a:t>
            </a:r>
          </a:p>
          <a:p>
            <a:pPr lvl="1"/>
            <a:r>
              <a:rPr lang="es-ES"/>
              <a:t>Second level</a:t>
            </a:r>
          </a:p>
          <a:p>
            <a:pPr lvl="2"/>
            <a:r>
              <a:rPr lang="es-ES"/>
              <a:t>Third level</a:t>
            </a:r>
          </a:p>
          <a:p>
            <a:pPr lvl="3"/>
            <a:r>
              <a:rPr lang="es-ES"/>
              <a:t>Fourth level</a:t>
            </a:r>
          </a:p>
          <a:p>
            <a:pPr lvl="4"/>
            <a:r>
              <a:rPr lang="es-ES"/>
              <a:t>Fifth level</a:t>
            </a:r>
            <a:endParaRPr lang="en-US" dirty="0"/>
          </a:p>
        </p:txBody>
      </p:sp>
      <p:sp>
        <p:nvSpPr>
          <p:cNvPr id="7" name="Date Placeholder 6">
            <a:extLst>
              <a:ext uri="{FF2B5EF4-FFF2-40B4-BE49-F238E27FC236}">
                <a16:creationId xmlns:a16="http://schemas.microsoft.com/office/drawing/2014/main" id="{38E3C169-8D29-4CC4-9581-748178F3C00A}"/>
              </a:ext>
            </a:extLst>
          </p:cNvPr>
          <p:cNvSpPr>
            <a:spLocks noGrp="1"/>
          </p:cNvSpPr>
          <p:nvPr>
            <p:ph type="dt" sz="half" idx="10"/>
          </p:nvPr>
        </p:nvSpPr>
        <p:spPr/>
        <p:txBody>
          <a:bodyPr/>
          <a:lstStyle/>
          <a:p>
            <a:endParaRPr lang="en-US" dirty="0"/>
          </a:p>
        </p:txBody>
      </p:sp>
      <p:sp>
        <p:nvSpPr>
          <p:cNvPr id="8" name="Footer Placeholder 7">
            <a:extLst>
              <a:ext uri="{FF2B5EF4-FFF2-40B4-BE49-F238E27FC236}">
                <a16:creationId xmlns:a16="http://schemas.microsoft.com/office/drawing/2014/main" id="{F14EC709-AAD9-475C-AC6A-943A8E872A97}"/>
              </a:ext>
            </a:extLst>
          </p:cNvPr>
          <p:cNvSpPr>
            <a:spLocks noGrp="1"/>
          </p:cNvSpPr>
          <p:nvPr>
            <p:ph type="ftr" sz="quarter" idx="11"/>
          </p:nvPr>
        </p:nvSpPr>
        <p:spPr/>
        <p:txBody>
          <a:bodyPr/>
          <a:lstStyle/>
          <a:p>
            <a:endParaRPr lang="en-US" sz="1000" dirty="0"/>
          </a:p>
        </p:txBody>
      </p:sp>
      <p:sp>
        <p:nvSpPr>
          <p:cNvPr id="9" name="Slide Number Placeholder 8">
            <a:extLst>
              <a:ext uri="{FF2B5EF4-FFF2-40B4-BE49-F238E27FC236}">
                <a16:creationId xmlns:a16="http://schemas.microsoft.com/office/drawing/2014/main" id="{020C0E3E-587D-46EB-AAF5-011C137B0309}"/>
              </a:ext>
            </a:extLst>
          </p:cNvPr>
          <p:cNvSpPr>
            <a:spLocks noGrp="1"/>
          </p:cNvSpPr>
          <p:nvPr>
            <p:ph type="sldNum" sz="quarter" idx="12"/>
          </p:nvPr>
        </p:nvSpPr>
        <p:spPr/>
        <p:txBody>
          <a:body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1342109739"/>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A3E062-B7F5-4D30-B416-1BBB4A7D0F06}"/>
              </a:ext>
            </a:extLst>
          </p:cNvPr>
          <p:cNvSpPr>
            <a:spLocks noGrp="1"/>
          </p:cNvSpPr>
          <p:nvPr>
            <p:ph type="title"/>
          </p:nvPr>
        </p:nvSpPr>
        <p:spPr/>
        <p:txBody>
          <a:bodyPr/>
          <a:lstStyle/>
          <a:p>
            <a:r>
              <a:rPr lang="es-ES"/>
              <a:t>Click to edit Master title style</a:t>
            </a:r>
            <a:endParaRPr lang="en-US"/>
          </a:p>
        </p:txBody>
      </p:sp>
      <p:sp>
        <p:nvSpPr>
          <p:cNvPr id="3" name="Date Placeholder 2">
            <a:extLst>
              <a:ext uri="{FF2B5EF4-FFF2-40B4-BE49-F238E27FC236}">
                <a16:creationId xmlns:a16="http://schemas.microsoft.com/office/drawing/2014/main" id="{31BDFF7A-EBD3-4FEB-8451-5D7355069117}"/>
              </a:ext>
            </a:extLst>
          </p:cNvPr>
          <p:cNvSpPr>
            <a:spLocks noGrp="1"/>
          </p:cNvSpPr>
          <p:nvPr>
            <p:ph type="dt" sz="half" idx="10"/>
          </p:nvPr>
        </p:nvSpPr>
        <p:spPr/>
        <p:txBody>
          <a:bodyPr/>
          <a:lstStyle/>
          <a:p>
            <a:endParaRPr lang="en-US" dirty="0"/>
          </a:p>
        </p:txBody>
      </p:sp>
      <p:sp>
        <p:nvSpPr>
          <p:cNvPr id="4" name="Footer Placeholder 3">
            <a:extLst>
              <a:ext uri="{FF2B5EF4-FFF2-40B4-BE49-F238E27FC236}">
                <a16:creationId xmlns:a16="http://schemas.microsoft.com/office/drawing/2014/main" id="{08F54A2D-2C4B-4E1D-AC16-E3B1F1DDB562}"/>
              </a:ext>
            </a:extLst>
          </p:cNvPr>
          <p:cNvSpPr>
            <a:spLocks noGrp="1"/>
          </p:cNvSpPr>
          <p:nvPr>
            <p:ph type="ftr" sz="quarter" idx="11"/>
          </p:nvPr>
        </p:nvSpPr>
        <p:spPr/>
        <p:txBody>
          <a:bodyPr/>
          <a:lstStyle/>
          <a:p>
            <a:endParaRPr lang="en-US" sz="1000" dirty="0"/>
          </a:p>
        </p:txBody>
      </p:sp>
      <p:sp>
        <p:nvSpPr>
          <p:cNvPr id="5" name="Slide Number Placeholder 4">
            <a:extLst>
              <a:ext uri="{FF2B5EF4-FFF2-40B4-BE49-F238E27FC236}">
                <a16:creationId xmlns:a16="http://schemas.microsoft.com/office/drawing/2014/main" id="{2C11F373-DB96-4AEA-8E3E-7EDEA213DEEC}"/>
              </a:ext>
            </a:extLst>
          </p:cNvPr>
          <p:cNvSpPr>
            <a:spLocks noGrp="1"/>
          </p:cNvSpPr>
          <p:nvPr>
            <p:ph type="sldNum" sz="quarter" idx="12"/>
          </p:nvPr>
        </p:nvSpPr>
        <p:spPr/>
        <p:txBody>
          <a:body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2908977107"/>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A2485D4-41D3-4182-8DFE-2E0713EC0B8A}"/>
              </a:ext>
            </a:extLst>
          </p:cNvPr>
          <p:cNvSpPr>
            <a:spLocks noGrp="1"/>
          </p:cNvSpPr>
          <p:nvPr>
            <p:ph type="dt" sz="half" idx="10"/>
          </p:nvPr>
        </p:nvSpPr>
        <p:spPr/>
        <p:txBody>
          <a:bodyPr/>
          <a:lstStyle/>
          <a:p>
            <a:endParaRPr lang="en-US" dirty="0"/>
          </a:p>
        </p:txBody>
      </p:sp>
      <p:sp>
        <p:nvSpPr>
          <p:cNvPr id="3" name="Footer Placeholder 2">
            <a:extLst>
              <a:ext uri="{FF2B5EF4-FFF2-40B4-BE49-F238E27FC236}">
                <a16:creationId xmlns:a16="http://schemas.microsoft.com/office/drawing/2014/main" id="{C9753C5C-8415-4BF0-810D-A4C22F695ECF}"/>
              </a:ext>
            </a:extLst>
          </p:cNvPr>
          <p:cNvSpPr>
            <a:spLocks noGrp="1"/>
          </p:cNvSpPr>
          <p:nvPr>
            <p:ph type="ftr" sz="quarter" idx="11"/>
          </p:nvPr>
        </p:nvSpPr>
        <p:spPr/>
        <p:txBody>
          <a:bodyPr/>
          <a:lstStyle/>
          <a:p>
            <a:endParaRPr lang="en-US" sz="1000" dirty="0"/>
          </a:p>
        </p:txBody>
      </p:sp>
      <p:sp>
        <p:nvSpPr>
          <p:cNvPr id="4" name="Slide Number Placeholder 3">
            <a:extLst>
              <a:ext uri="{FF2B5EF4-FFF2-40B4-BE49-F238E27FC236}">
                <a16:creationId xmlns:a16="http://schemas.microsoft.com/office/drawing/2014/main" id="{545EBFEA-4321-48C4-9CA1-43517540C698}"/>
              </a:ext>
            </a:extLst>
          </p:cNvPr>
          <p:cNvSpPr>
            <a:spLocks noGrp="1"/>
          </p:cNvSpPr>
          <p:nvPr>
            <p:ph type="sldNum" sz="quarter" idx="12"/>
          </p:nvPr>
        </p:nvSpPr>
        <p:spPr/>
        <p:txBody>
          <a:body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1539427448"/>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E09F8C-8071-4BE5-AD6F-C98F481D17B7}"/>
              </a:ext>
            </a:extLst>
          </p:cNvPr>
          <p:cNvSpPr>
            <a:spLocks noGrp="1"/>
          </p:cNvSpPr>
          <p:nvPr>
            <p:ph type="title"/>
          </p:nvPr>
        </p:nvSpPr>
        <p:spPr>
          <a:xfrm>
            <a:off x="839788" y="457200"/>
            <a:ext cx="3932237" cy="1600200"/>
          </a:xfrm>
        </p:spPr>
        <p:txBody>
          <a:bodyPr anchor="b"/>
          <a:lstStyle>
            <a:lvl1pPr>
              <a:defRPr sz="3200"/>
            </a:lvl1pPr>
          </a:lstStyle>
          <a:p>
            <a:r>
              <a:rPr lang="es-ES"/>
              <a:t>Click to edit Master title style</a:t>
            </a:r>
            <a:endParaRPr lang="en-US"/>
          </a:p>
        </p:txBody>
      </p:sp>
      <p:sp>
        <p:nvSpPr>
          <p:cNvPr id="3" name="Content Placeholder 2">
            <a:extLst>
              <a:ext uri="{FF2B5EF4-FFF2-40B4-BE49-F238E27FC236}">
                <a16:creationId xmlns:a16="http://schemas.microsoft.com/office/drawing/2014/main" id="{634135B3-14BA-4A88-B6B3-88B77B1C63E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Click to edit Master text styles</a:t>
            </a:r>
          </a:p>
          <a:p>
            <a:pPr lvl="1"/>
            <a:r>
              <a:rPr lang="es-ES"/>
              <a:t>Second level</a:t>
            </a:r>
          </a:p>
          <a:p>
            <a:pPr lvl="2"/>
            <a:r>
              <a:rPr lang="es-ES"/>
              <a:t>Third level</a:t>
            </a:r>
          </a:p>
          <a:p>
            <a:pPr lvl="3"/>
            <a:r>
              <a:rPr lang="es-ES"/>
              <a:t>Fourth level</a:t>
            </a:r>
          </a:p>
          <a:p>
            <a:pPr lvl="4"/>
            <a:r>
              <a:rPr lang="es-ES"/>
              <a:t>Fifth level</a:t>
            </a:r>
            <a:endParaRPr lang="en-US"/>
          </a:p>
        </p:txBody>
      </p:sp>
      <p:sp>
        <p:nvSpPr>
          <p:cNvPr id="4" name="Text Placeholder 3">
            <a:extLst>
              <a:ext uri="{FF2B5EF4-FFF2-40B4-BE49-F238E27FC236}">
                <a16:creationId xmlns:a16="http://schemas.microsoft.com/office/drawing/2014/main" id="{377C3A4D-5B69-44B4-B17F-770E83F008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Click to edit Master text styles</a:t>
            </a:r>
          </a:p>
        </p:txBody>
      </p:sp>
      <p:sp>
        <p:nvSpPr>
          <p:cNvPr id="5" name="Date Placeholder 4">
            <a:extLst>
              <a:ext uri="{FF2B5EF4-FFF2-40B4-BE49-F238E27FC236}">
                <a16:creationId xmlns:a16="http://schemas.microsoft.com/office/drawing/2014/main" id="{B4F1C41D-2A59-4512-8034-6DB705787D78}"/>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BD85C494-778C-4EE6-9402-242E1CDD9A69}"/>
              </a:ext>
            </a:extLst>
          </p:cNvPr>
          <p:cNvSpPr>
            <a:spLocks noGrp="1"/>
          </p:cNvSpPr>
          <p:nvPr>
            <p:ph type="ftr" sz="quarter" idx="11"/>
          </p:nvPr>
        </p:nvSpPr>
        <p:spPr/>
        <p:txBody>
          <a:bodyPr/>
          <a:lstStyle/>
          <a:p>
            <a:endParaRPr lang="en-US" sz="1000" dirty="0"/>
          </a:p>
        </p:txBody>
      </p:sp>
      <p:sp>
        <p:nvSpPr>
          <p:cNvPr id="7" name="Slide Number Placeholder 6">
            <a:extLst>
              <a:ext uri="{FF2B5EF4-FFF2-40B4-BE49-F238E27FC236}">
                <a16:creationId xmlns:a16="http://schemas.microsoft.com/office/drawing/2014/main" id="{6F5677B9-C338-4033-9AFE-B8B81C5D8139}"/>
              </a:ext>
            </a:extLst>
          </p:cNvPr>
          <p:cNvSpPr>
            <a:spLocks noGrp="1"/>
          </p:cNvSpPr>
          <p:nvPr>
            <p:ph type="sldNum" sz="quarter" idx="12"/>
          </p:nvPr>
        </p:nvSpPr>
        <p:spPr/>
        <p:txBody>
          <a:body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414739245"/>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B77DE-4C2E-476F-A419-57470FB66D93}"/>
              </a:ext>
            </a:extLst>
          </p:cNvPr>
          <p:cNvSpPr>
            <a:spLocks noGrp="1"/>
          </p:cNvSpPr>
          <p:nvPr>
            <p:ph type="title"/>
          </p:nvPr>
        </p:nvSpPr>
        <p:spPr>
          <a:xfrm>
            <a:off x="839788" y="457200"/>
            <a:ext cx="3932237" cy="1600200"/>
          </a:xfrm>
        </p:spPr>
        <p:txBody>
          <a:bodyPr anchor="b"/>
          <a:lstStyle>
            <a:lvl1pPr>
              <a:defRPr sz="3200"/>
            </a:lvl1pPr>
          </a:lstStyle>
          <a:p>
            <a:r>
              <a:rPr lang="es-ES"/>
              <a:t>Click to edit Master title style</a:t>
            </a:r>
            <a:endParaRPr lang="en-US"/>
          </a:p>
        </p:txBody>
      </p:sp>
      <p:sp>
        <p:nvSpPr>
          <p:cNvPr id="3" name="Picture Placeholder 2">
            <a:extLst>
              <a:ext uri="{FF2B5EF4-FFF2-40B4-BE49-F238E27FC236}">
                <a16:creationId xmlns:a16="http://schemas.microsoft.com/office/drawing/2014/main" id="{9A9FD1A0-93AE-469A-ADDF-2453B64CAAF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Click icon to add picture</a:t>
            </a:r>
            <a:endParaRPr lang="en-US"/>
          </a:p>
        </p:txBody>
      </p:sp>
      <p:sp>
        <p:nvSpPr>
          <p:cNvPr id="4" name="Text Placeholder 3">
            <a:extLst>
              <a:ext uri="{FF2B5EF4-FFF2-40B4-BE49-F238E27FC236}">
                <a16:creationId xmlns:a16="http://schemas.microsoft.com/office/drawing/2014/main" id="{DC119C9C-EF97-4910-9419-6D7202609E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Click to edit Master text styles</a:t>
            </a:r>
          </a:p>
        </p:txBody>
      </p:sp>
      <p:sp>
        <p:nvSpPr>
          <p:cNvPr id="5" name="Date Placeholder 4">
            <a:extLst>
              <a:ext uri="{FF2B5EF4-FFF2-40B4-BE49-F238E27FC236}">
                <a16:creationId xmlns:a16="http://schemas.microsoft.com/office/drawing/2014/main" id="{C7A87172-A64E-4C38-82ED-2A7050B0FB68}"/>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BC0C3E24-28E2-4512-BEA0-DAEC5E8465CB}"/>
              </a:ext>
            </a:extLst>
          </p:cNvPr>
          <p:cNvSpPr>
            <a:spLocks noGrp="1"/>
          </p:cNvSpPr>
          <p:nvPr>
            <p:ph type="ftr" sz="quarter" idx="11"/>
          </p:nvPr>
        </p:nvSpPr>
        <p:spPr/>
        <p:txBody>
          <a:bodyPr/>
          <a:lstStyle/>
          <a:p>
            <a:endParaRPr lang="en-US" sz="1000" dirty="0"/>
          </a:p>
        </p:txBody>
      </p:sp>
      <p:sp>
        <p:nvSpPr>
          <p:cNvPr id="7" name="Slide Number Placeholder 6">
            <a:extLst>
              <a:ext uri="{FF2B5EF4-FFF2-40B4-BE49-F238E27FC236}">
                <a16:creationId xmlns:a16="http://schemas.microsoft.com/office/drawing/2014/main" id="{01F04F0D-DA84-434D-B136-BEE9FD80AB95}"/>
              </a:ext>
            </a:extLst>
          </p:cNvPr>
          <p:cNvSpPr>
            <a:spLocks noGrp="1"/>
          </p:cNvSpPr>
          <p:nvPr>
            <p:ph type="sldNum" sz="quarter" idx="12"/>
          </p:nvPr>
        </p:nvSpPr>
        <p:spPr/>
        <p:txBody>
          <a:body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603652689"/>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9" name="Freeform: Shape 28">
            <a:extLst>
              <a:ext uri="{FF2B5EF4-FFF2-40B4-BE49-F238E27FC236}">
                <a16:creationId xmlns:a16="http://schemas.microsoft.com/office/drawing/2014/main" id="{7A08E557-10DB-421A-876E-1AE58F8E07C4}"/>
              </a:ext>
            </a:extLst>
          </p:cNvPr>
          <p:cNvSpPr/>
          <p:nvPr/>
        </p:nvSpPr>
        <p:spPr>
          <a:xfrm>
            <a:off x="8844703" y="3732560"/>
            <a:ext cx="3352193" cy="3125440"/>
          </a:xfrm>
          <a:custGeom>
            <a:avLst/>
            <a:gdLst>
              <a:gd name="connsiteX0" fmla="*/ 0 w 3352193"/>
              <a:gd name="connsiteY0" fmla="*/ 3125374 h 3125440"/>
              <a:gd name="connsiteX1" fmla="*/ 2579 w 3352193"/>
              <a:gd name="connsiteY1" fmla="*/ 3125440 h 3125440"/>
              <a:gd name="connsiteX2" fmla="*/ 0 w 3352193"/>
              <a:gd name="connsiteY2" fmla="*/ 3125440 h 3125440"/>
              <a:gd name="connsiteX3" fmla="*/ 3352193 w 3352193"/>
              <a:gd name="connsiteY3" fmla="*/ 0 h 3125440"/>
              <a:gd name="connsiteX4" fmla="*/ 3352193 w 3352193"/>
              <a:gd name="connsiteY4" fmla="*/ 3125440 h 3125440"/>
              <a:gd name="connsiteX5" fmla="*/ 2579 w 3352193"/>
              <a:gd name="connsiteY5" fmla="*/ 3125440 h 3125440"/>
              <a:gd name="connsiteX6" fmla="*/ 3348685 w 3352193"/>
              <a:gd name="connsiteY6" fmla="*/ 47035 h 3125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2193" h="3125440">
                <a:moveTo>
                  <a:pt x="0" y="3125374"/>
                </a:moveTo>
                <a:lnTo>
                  <a:pt x="2579" y="3125440"/>
                </a:lnTo>
                <a:lnTo>
                  <a:pt x="0" y="3125440"/>
                </a:lnTo>
                <a:close/>
                <a:moveTo>
                  <a:pt x="3352193" y="0"/>
                </a:moveTo>
                <a:lnTo>
                  <a:pt x="3352193" y="3125440"/>
                </a:lnTo>
                <a:lnTo>
                  <a:pt x="2579" y="3125440"/>
                </a:lnTo>
                <a:cubicBezTo>
                  <a:pt x="1744073" y="3125440"/>
                  <a:pt x="3176441" y="1776129"/>
                  <a:pt x="3348685" y="47035"/>
                </a:cubicBez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ooter Placeholder 4">
            <a:extLst>
              <a:ext uri="{FF2B5EF4-FFF2-40B4-BE49-F238E27FC236}">
                <a16:creationId xmlns:a16="http://schemas.microsoft.com/office/drawing/2014/main" id="{EC2EBCA0-8609-4F35-8CA7-7AD35FDACD73}"/>
              </a:ext>
            </a:extLst>
          </p:cNvPr>
          <p:cNvSpPr>
            <a:spLocks noGrp="1"/>
          </p:cNvSpPr>
          <p:nvPr>
            <p:ph type="ftr" sz="quarter" idx="3"/>
          </p:nvPr>
        </p:nvSpPr>
        <p:spPr>
          <a:xfrm>
            <a:off x="175613" y="6434560"/>
            <a:ext cx="3428012" cy="365125"/>
          </a:xfrm>
          <a:prstGeom prst="rect">
            <a:avLst/>
          </a:prstGeom>
        </p:spPr>
        <p:txBody>
          <a:bodyPr vert="horz" lIns="91440" tIns="45720" rIns="91440" bIns="45720" rtlCol="0" anchor="ctr"/>
          <a:lstStyle>
            <a:lvl1pPr algn="l">
              <a:defRPr sz="1050" spc="50" baseline="0">
                <a:solidFill>
                  <a:schemeClr val="accent2"/>
                </a:solidFill>
                <a:latin typeface="+mn-lt"/>
              </a:defRPr>
            </a:lvl1pPr>
          </a:lstStyle>
          <a:p>
            <a:endParaRPr lang="en-US" sz="1000" dirty="0"/>
          </a:p>
        </p:txBody>
      </p:sp>
      <p:sp>
        <p:nvSpPr>
          <p:cNvPr id="2" name="Title Placeholder 1">
            <a:extLst>
              <a:ext uri="{FF2B5EF4-FFF2-40B4-BE49-F238E27FC236}">
                <a16:creationId xmlns:a16="http://schemas.microsoft.com/office/drawing/2014/main" id="{BFDA9639-38D2-4CD4-A861-F6B4C6CB99BD}"/>
              </a:ext>
            </a:extLst>
          </p:cNvPr>
          <p:cNvSpPr>
            <a:spLocks noGrp="1"/>
          </p:cNvSpPr>
          <p:nvPr>
            <p:ph type="title"/>
          </p:nvPr>
        </p:nvSpPr>
        <p:spPr>
          <a:xfrm>
            <a:off x="908775" y="590372"/>
            <a:ext cx="10202248" cy="1325890"/>
          </a:xfrm>
          <a:prstGeom prst="rect">
            <a:avLst/>
          </a:prstGeom>
        </p:spPr>
        <p:txBody>
          <a:bodyPr vert="horz" lIns="91440" tIns="45720" rIns="91440" bIns="45720" rtlCol="0" anchor="ctr">
            <a:normAutofit/>
          </a:bodyPr>
          <a:lstStyle/>
          <a:p>
            <a:r>
              <a:rPr lang="es-ES"/>
              <a:t>Haga clic para editar el estilo del título maestro</a:t>
            </a:r>
            <a:endParaRPr lang="en-US" dirty="0"/>
          </a:p>
        </p:txBody>
      </p:sp>
      <p:sp>
        <p:nvSpPr>
          <p:cNvPr id="3" name="Text Placeholder 2">
            <a:extLst>
              <a:ext uri="{FF2B5EF4-FFF2-40B4-BE49-F238E27FC236}">
                <a16:creationId xmlns:a16="http://schemas.microsoft.com/office/drawing/2014/main" id="{DDAF00B1-16C1-47B3-A7A0-B71468312896}"/>
              </a:ext>
            </a:extLst>
          </p:cNvPr>
          <p:cNvSpPr>
            <a:spLocks noGrp="1"/>
          </p:cNvSpPr>
          <p:nvPr>
            <p:ph type="body" idx="1"/>
          </p:nvPr>
        </p:nvSpPr>
        <p:spPr>
          <a:xfrm>
            <a:off x="918825" y="1916262"/>
            <a:ext cx="10192198" cy="4133481"/>
          </a:xfrm>
          <a:prstGeom prst="rect">
            <a:avLst/>
          </a:prstGeom>
        </p:spPr>
        <p:txBody>
          <a:bodyPr vert="horz" lIns="91440" tIns="45720" rIns="91440" bIns="45720" rtlCol="0">
            <a:normAutofit/>
          </a:bodyPr>
          <a:lstStyle/>
          <a:p>
            <a:pPr lvl="0"/>
            <a:r>
              <a:rPr lang="es-ES"/>
              <a:t>Haga clic para editar los estilos de texto maestros</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a:extLst>
              <a:ext uri="{FF2B5EF4-FFF2-40B4-BE49-F238E27FC236}">
                <a16:creationId xmlns:a16="http://schemas.microsoft.com/office/drawing/2014/main" id="{2BCF9501-5B6B-4DAF-B59D-3C129ED805AC}"/>
              </a:ext>
            </a:extLst>
          </p:cNvPr>
          <p:cNvSpPr>
            <a:spLocks noGrp="1"/>
          </p:cNvSpPr>
          <p:nvPr>
            <p:ph type="dt" sz="half" idx="2"/>
          </p:nvPr>
        </p:nvSpPr>
        <p:spPr>
          <a:xfrm>
            <a:off x="9017000" y="6433202"/>
            <a:ext cx="2374150" cy="367841"/>
          </a:xfrm>
          <a:prstGeom prst="rect">
            <a:avLst/>
          </a:prstGeom>
        </p:spPr>
        <p:txBody>
          <a:bodyPr vert="horz" lIns="91440" tIns="45720" rIns="91440" bIns="45720" rtlCol="0" anchor="ctr"/>
          <a:lstStyle>
            <a:lvl1pPr algn="r">
              <a:defRPr sz="1050" spc="50" baseline="0">
                <a:solidFill>
                  <a:srgbClr val="FFFFFF"/>
                </a:solidFill>
                <a:latin typeface="+mn-lt"/>
              </a:defRPr>
            </a:lvl1pPr>
          </a:lstStyle>
          <a:p>
            <a:endParaRPr lang="en-US" dirty="0"/>
          </a:p>
        </p:txBody>
      </p:sp>
      <p:sp>
        <p:nvSpPr>
          <p:cNvPr id="6" name="Slide Number Placeholder 5">
            <a:extLst>
              <a:ext uri="{FF2B5EF4-FFF2-40B4-BE49-F238E27FC236}">
                <a16:creationId xmlns:a16="http://schemas.microsoft.com/office/drawing/2014/main" id="{37685DBD-B7AE-41D8-8CF1-B21CD58E1B45}"/>
              </a:ext>
            </a:extLst>
          </p:cNvPr>
          <p:cNvSpPr>
            <a:spLocks noGrp="1"/>
          </p:cNvSpPr>
          <p:nvPr>
            <p:ph type="sldNum" sz="quarter" idx="4"/>
          </p:nvPr>
        </p:nvSpPr>
        <p:spPr>
          <a:xfrm>
            <a:off x="11391150" y="6433203"/>
            <a:ext cx="693263" cy="367842"/>
          </a:xfrm>
          <a:prstGeom prst="rect">
            <a:avLst/>
          </a:prstGeom>
        </p:spPr>
        <p:txBody>
          <a:bodyPr vert="horz" lIns="91440" tIns="45720" rIns="91440" bIns="45720" rtlCol="0" anchor="ctr"/>
          <a:lstStyle>
            <a:lvl1pPr algn="r">
              <a:defRPr sz="2000">
                <a:solidFill>
                  <a:srgbClr val="FFFFFF"/>
                </a:solidFill>
                <a:latin typeface="+mj-lt"/>
              </a:defRPr>
            </a:lvl1pPr>
          </a:lstStyle>
          <a:p>
            <a:fld id="{08AB70BE-1769-45B8-85A6-0C837432C7E6}" type="slidenum">
              <a:rPr lang="en-US" smtClean="0"/>
              <a:t>‹#›</a:t>
            </a:fld>
            <a:endParaRPr lang="en-US" dirty="0"/>
          </a:p>
        </p:txBody>
      </p:sp>
    </p:spTree>
    <p:extLst>
      <p:ext uri="{BB962C8B-B14F-4D97-AF65-F5344CB8AC3E}">
        <p14:creationId xmlns:p14="http://schemas.microsoft.com/office/powerpoint/2010/main" val="3130536433"/>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 id="2147483728" r:id="rId14"/>
    <p:sldLayoutId id="2147483736" r:id="rId15"/>
  </p:sldLayoutIdLst>
  <p:hf hdr="0" ftr="0" dt="0"/>
  <p:txStyles>
    <p:titleStyle>
      <a:lvl1pPr algn="l" defTabSz="914400" rtl="0" eaLnBrk="1" latinLnBrk="0" hangingPunct="1">
        <a:lnSpc>
          <a:spcPct val="90000"/>
        </a:lnSpc>
        <a:spcBef>
          <a:spcPct val="0"/>
        </a:spcBef>
        <a:buNone/>
        <a:defRPr sz="4000" kern="1200">
          <a:solidFill>
            <a:schemeClr val="accent2"/>
          </a:solidFill>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5"/>
        </a:buClr>
        <a:buFont typeface="Arial" panose="020B0604020202020204" pitchFamily="34" charset="0"/>
        <a:buChar char="•"/>
        <a:defRPr sz="2000" kern="1200">
          <a:solidFill>
            <a:schemeClr val="tx2"/>
          </a:solidFill>
          <a:latin typeface="+mn-lt"/>
          <a:ea typeface="+mn-ea"/>
          <a:cs typeface="+mn-cs"/>
        </a:defRPr>
      </a:lvl1pPr>
      <a:lvl2pPr marL="685800" indent="-228600" algn="l" defTabSz="914400" rtl="0" eaLnBrk="1" latinLnBrk="0" hangingPunct="1">
        <a:lnSpc>
          <a:spcPct val="120000"/>
        </a:lnSpc>
        <a:spcBef>
          <a:spcPts val="500"/>
        </a:spcBef>
        <a:buClr>
          <a:schemeClr val="accent5"/>
        </a:buClr>
        <a:buFont typeface="Arial" panose="020B0604020202020204" pitchFamily="34" charset="0"/>
        <a:buChar char="•"/>
        <a:defRPr sz="1800" kern="1200">
          <a:solidFill>
            <a:schemeClr val="tx2"/>
          </a:solidFill>
          <a:latin typeface="+mn-lt"/>
          <a:ea typeface="+mn-ea"/>
          <a:cs typeface="+mn-cs"/>
        </a:defRPr>
      </a:lvl2pPr>
      <a:lvl3pPr marL="1143000" indent="-228600" algn="l" defTabSz="914400" rtl="0" eaLnBrk="1" latinLnBrk="0" hangingPunct="1">
        <a:lnSpc>
          <a:spcPct val="120000"/>
        </a:lnSpc>
        <a:spcBef>
          <a:spcPts val="500"/>
        </a:spcBef>
        <a:buClr>
          <a:schemeClr val="accent5"/>
        </a:buClr>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120000"/>
        </a:lnSpc>
        <a:spcBef>
          <a:spcPts val="500"/>
        </a:spcBef>
        <a:buClr>
          <a:schemeClr val="accent5"/>
        </a:buClr>
        <a:buFont typeface="Arial" panose="020B0604020202020204" pitchFamily="34" charset="0"/>
        <a:buChar char="•"/>
        <a:defRPr sz="1400" kern="1200">
          <a:solidFill>
            <a:schemeClr val="tx2"/>
          </a:solidFill>
          <a:latin typeface="+mn-lt"/>
          <a:ea typeface="+mn-ea"/>
          <a:cs typeface="+mn-cs"/>
        </a:defRPr>
      </a:lvl4pPr>
      <a:lvl5pPr marL="2057400" indent="-228600" algn="l" defTabSz="914400" rtl="0" eaLnBrk="1" latinLnBrk="0" hangingPunct="1">
        <a:lnSpc>
          <a:spcPct val="120000"/>
        </a:lnSpc>
        <a:spcBef>
          <a:spcPts val="500"/>
        </a:spcBef>
        <a:buClr>
          <a:schemeClr val="accent5"/>
        </a:buClr>
        <a:buFont typeface="Arial" panose="020B0604020202020204" pitchFamily="34" charset="0"/>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2736">
          <p15:clr>
            <a:srgbClr val="F26B43"/>
          </p15:clr>
        </p15:guide>
        <p15:guide id="4" orient="horz" pos="3312">
          <p15:clr>
            <a:srgbClr val="F26B43"/>
          </p15:clr>
        </p15:guide>
        <p15:guide id="5" orient="horz" pos="432">
          <p15:clr>
            <a:srgbClr val="F26B43"/>
          </p15:clr>
        </p15:guide>
        <p15:guide id="7" pos="4416">
          <p15:clr>
            <a:srgbClr val="F26B43"/>
          </p15:clr>
        </p15:guide>
        <p15:guide id="8" pos="5568">
          <p15:clr>
            <a:srgbClr val="F26B43"/>
          </p15:clr>
        </p15:guide>
        <p15:guide id="9" pos="7296">
          <p15:clr>
            <a:srgbClr val="F26B43"/>
          </p15:clr>
        </p15:guide>
        <p15:guide id="10" pos="2688">
          <p15:clr>
            <a:srgbClr val="F26B43"/>
          </p15:clr>
        </p15:guide>
        <p15:guide id="11" pos="1536">
          <p15:clr>
            <a:srgbClr val="F26B43"/>
          </p15:clr>
        </p15:guide>
        <p15:guide id="12" pos="384">
          <p15:clr>
            <a:srgbClr val="F26B43"/>
          </p15:clr>
        </p15:guide>
        <p15:guide id="13" pos="2112">
          <p15:clr>
            <a:srgbClr val="F26B43"/>
          </p15:clr>
        </p15:guide>
        <p15:guide id="14" pos="4992">
          <p15:clr>
            <a:srgbClr val="F26B43"/>
          </p15:clr>
        </p15:guide>
        <p15:guide id="15" pos="6720">
          <p15:clr>
            <a:srgbClr val="F26B43"/>
          </p15:clr>
        </p15:guide>
        <p15:guide id="16" pos="960">
          <p15:clr>
            <a:srgbClr val="F26B43"/>
          </p15:clr>
        </p15:guide>
        <p15:guide id="17" pos="3264">
          <p15:clr>
            <a:srgbClr val="F26B43"/>
          </p15:clr>
        </p15:guide>
        <p15:guide id="18" orient="horz" pos="1008">
          <p15:clr>
            <a:srgbClr val="F26B43"/>
          </p15:clr>
        </p15:guide>
        <p15:guide id="19" orient="horz" pos="3888">
          <p15:clr>
            <a:srgbClr val="F26B43"/>
          </p15:clr>
        </p15:guide>
        <p15:guide id="20" pos="6144">
          <p15:clr>
            <a:srgbClr val="F26B43"/>
          </p15:clr>
        </p15:guide>
        <p15:guide id="21" orient="horz" pos="1584">
          <p15:clr>
            <a:srgbClr val="F26B43"/>
          </p15:clr>
        </p15:guide>
        <p15:guide id="22" pos="576">
          <p15:clr>
            <a:srgbClr val="F26B43"/>
          </p15:clr>
        </p15:guide>
        <p15:guide id="23" pos="7104">
          <p15:clr>
            <a:srgbClr val="F26B43"/>
          </p15:clr>
        </p15:guide>
        <p15:guide id="24" pos="768">
          <p15:clr>
            <a:srgbClr val="F26B43"/>
          </p15:clr>
        </p15:guide>
        <p15:guide id="25" pos="691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hyperlink" Target="mailto:m.nunnezep.gor@gmail.com" TargetMode="External"/><Relationship Id="rId2" Type="http://schemas.openxmlformats.org/officeDocument/2006/relationships/notesSlide" Target="../notesSlides/notesSlide29.xml"/><Relationship Id="rId1" Type="http://schemas.openxmlformats.org/officeDocument/2006/relationships/slideLayout" Target="../slideLayouts/slideLayout15.xml"/><Relationship Id="rId6" Type="http://schemas.openxmlformats.org/officeDocument/2006/relationships/image" Target="../media/image8.jpg"/><Relationship Id="rId5" Type="http://schemas.openxmlformats.org/officeDocument/2006/relationships/image" Target="../media/image1.jp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0D9AD-F97D-8DCF-97C2-FEE69475C0BC}"/>
              </a:ext>
            </a:extLst>
          </p:cNvPr>
          <p:cNvSpPr>
            <a:spLocks noGrp="1"/>
          </p:cNvSpPr>
          <p:nvPr>
            <p:ph type="title"/>
          </p:nvPr>
        </p:nvSpPr>
        <p:spPr>
          <a:xfrm>
            <a:off x="1195674" y="548399"/>
            <a:ext cx="10361898" cy="5094496"/>
          </a:xfrm>
        </p:spPr>
        <p:txBody>
          <a:bodyPr>
            <a:normAutofit/>
          </a:bodyPr>
          <a:lstStyle/>
          <a:p>
            <a:r>
              <a:rPr lang="es-ES" sz="4400" noProof="0" dirty="0"/>
              <a:t>Expresarse en lenguas</a:t>
            </a:r>
            <a:br>
              <a:rPr lang="es-ES" sz="4400" noProof="0" dirty="0"/>
            </a:br>
            <a:r>
              <a:rPr lang="es-ES" sz="2800" noProof="0" dirty="0"/>
              <a:t>Injusticia hermenéutica y agencia en la salud mental</a:t>
            </a:r>
            <a:endParaRPr lang="es-ES" sz="4400" noProof="0" dirty="0"/>
          </a:p>
        </p:txBody>
      </p:sp>
      <p:sp>
        <p:nvSpPr>
          <p:cNvPr id="3" name="Slide Number Placeholder 2">
            <a:extLst>
              <a:ext uri="{FF2B5EF4-FFF2-40B4-BE49-F238E27FC236}">
                <a16:creationId xmlns:a16="http://schemas.microsoft.com/office/drawing/2014/main" id="{5D9882FA-049D-25F3-3F24-590E9D0F184A}"/>
              </a:ext>
            </a:extLst>
          </p:cNvPr>
          <p:cNvSpPr>
            <a:spLocks noGrp="1"/>
          </p:cNvSpPr>
          <p:nvPr>
            <p:ph type="sldNum" sz="quarter" idx="4"/>
          </p:nvPr>
        </p:nvSpPr>
        <p:spPr/>
        <p:txBody>
          <a:bodyPr/>
          <a:lstStyle/>
          <a:p>
            <a:fld id="{08AB70BE-1769-45B8-85A6-0C837432C7E6}" type="slidenum">
              <a:rPr lang="es-ES" noProof="0" smtClean="0"/>
              <a:t>1</a:t>
            </a:fld>
            <a:endParaRPr lang="es-ES" noProof="0" dirty="0"/>
          </a:p>
        </p:txBody>
      </p:sp>
      <p:pic>
        <p:nvPicPr>
          <p:cNvPr id="7" name="Picture 6" descr="Texto&#10;&#10;Description automatically generated">
            <a:extLst>
              <a:ext uri="{FF2B5EF4-FFF2-40B4-BE49-F238E27FC236}">
                <a16:creationId xmlns:a16="http://schemas.microsoft.com/office/drawing/2014/main" id="{8E37B574-D3CA-B2FF-9CF1-F1F287F0E869}"/>
              </a:ext>
            </a:extLst>
          </p:cNvPr>
          <p:cNvPicPr>
            <a:picLocks noChangeAspect="1"/>
          </p:cNvPicPr>
          <p:nvPr/>
        </p:nvPicPr>
        <p:blipFill>
          <a:blip r:embed="rId3"/>
          <a:stretch>
            <a:fillRect/>
          </a:stretch>
        </p:blipFill>
        <p:spPr>
          <a:xfrm>
            <a:off x="8401984" y="5983104"/>
            <a:ext cx="3790016" cy="875866"/>
          </a:xfrm>
          <a:prstGeom prst="rect">
            <a:avLst/>
          </a:prstGeom>
        </p:spPr>
      </p:pic>
      <p:sp>
        <p:nvSpPr>
          <p:cNvPr id="8" name="TextBox 7">
            <a:extLst>
              <a:ext uri="{FF2B5EF4-FFF2-40B4-BE49-F238E27FC236}">
                <a16:creationId xmlns:a16="http://schemas.microsoft.com/office/drawing/2014/main" id="{F9C537D0-40EA-61DA-3170-1FD791589634}"/>
              </a:ext>
            </a:extLst>
          </p:cNvPr>
          <p:cNvSpPr txBox="1"/>
          <p:nvPr/>
        </p:nvSpPr>
        <p:spPr>
          <a:xfrm>
            <a:off x="95765" y="6120469"/>
            <a:ext cx="8195892" cy="600164"/>
          </a:xfrm>
          <a:prstGeom prst="rect">
            <a:avLst/>
          </a:prstGeom>
          <a:noFill/>
        </p:spPr>
        <p:txBody>
          <a:bodyPr wrap="square">
            <a:spAutoFit/>
          </a:bodyPr>
          <a:lstStyle/>
          <a:p>
            <a:r>
              <a:rPr lang="es-ES" sz="1100" noProof="0" dirty="0">
                <a:solidFill>
                  <a:schemeClr val="bg1"/>
                </a:solidFill>
                <a:latin typeface="Avenir Next LT Pro" panose="020B0504020202020204" pitchFamily="34" charset="0"/>
              </a:rPr>
              <a:t>Esta publicación cuenta con el apoyo de las subvenciones de investigación PID2021-126826NA-I00 y PID2024-155717NB-I00, financiadas por el Ministerio de Ciencia español y el FEDER, UE; y por un contrato Juan de la Cierva JDC2023-052608-I, financiada por MCIU/AEI/10.13039/501100011033 y el FSE+; y por la Unidad de Excelencia </a:t>
            </a:r>
            <a:r>
              <a:rPr lang="es-ES" sz="1100" noProof="0" dirty="0" err="1">
                <a:solidFill>
                  <a:schemeClr val="bg1"/>
                </a:solidFill>
                <a:latin typeface="Avenir Next LT Pro" panose="020B0504020202020204" pitchFamily="34" charset="0"/>
              </a:rPr>
              <a:t>FiloLab</a:t>
            </a:r>
            <a:r>
              <a:rPr lang="es-ES" sz="1100" noProof="0" dirty="0">
                <a:solidFill>
                  <a:schemeClr val="bg1"/>
                </a:solidFill>
                <a:latin typeface="Avenir Next LT Pro" panose="020B0504020202020204" pitchFamily="34" charset="0"/>
              </a:rPr>
              <a:t>.</a:t>
            </a:r>
          </a:p>
        </p:txBody>
      </p:sp>
      <p:sp>
        <p:nvSpPr>
          <p:cNvPr id="15" name="Content Placeholder 3">
            <a:extLst>
              <a:ext uri="{FF2B5EF4-FFF2-40B4-BE49-F238E27FC236}">
                <a16:creationId xmlns:a16="http://schemas.microsoft.com/office/drawing/2014/main" id="{99EC736A-B9D5-6C07-4456-B841992756BC}"/>
              </a:ext>
            </a:extLst>
          </p:cNvPr>
          <p:cNvSpPr txBox="1">
            <a:spLocks/>
          </p:cNvSpPr>
          <p:nvPr/>
        </p:nvSpPr>
        <p:spPr>
          <a:xfrm>
            <a:off x="2585227" y="3798313"/>
            <a:ext cx="7021546" cy="442277"/>
          </a:xfrm>
          <a:prstGeom prst="rect">
            <a:avLst/>
          </a:prstGeom>
        </p:spPr>
        <p:txBody>
          <a:bodyPr/>
          <a:lstStyle>
            <a:lvl1pPr marL="228600" indent="-228600" algn="l" defTabSz="914400" rtl="0" eaLnBrk="1" latinLnBrk="0" hangingPunct="1">
              <a:lnSpc>
                <a:spcPct val="120000"/>
              </a:lnSpc>
              <a:spcBef>
                <a:spcPts val="1000"/>
              </a:spcBef>
              <a:buClr>
                <a:schemeClr val="accent5"/>
              </a:buClr>
              <a:buFont typeface="Arial" panose="020B0604020202020204" pitchFamily="34" charset="0"/>
              <a:buChar char="•"/>
              <a:defRPr sz="2000" kern="1200">
                <a:solidFill>
                  <a:schemeClr val="tx2"/>
                </a:solidFill>
                <a:latin typeface="+mn-lt"/>
                <a:ea typeface="+mn-ea"/>
                <a:cs typeface="+mn-cs"/>
              </a:defRPr>
            </a:lvl1pPr>
            <a:lvl2pPr marL="685800" indent="-228600" algn="l" defTabSz="914400" rtl="0" eaLnBrk="1" latinLnBrk="0" hangingPunct="1">
              <a:lnSpc>
                <a:spcPct val="120000"/>
              </a:lnSpc>
              <a:spcBef>
                <a:spcPts val="500"/>
              </a:spcBef>
              <a:buClr>
                <a:schemeClr val="accent5"/>
              </a:buClr>
              <a:buFont typeface="Arial" panose="020B0604020202020204" pitchFamily="34" charset="0"/>
              <a:buChar char="•"/>
              <a:defRPr sz="1800" kern="1200">
                <a:solidFill>
                  <a:schemeClr val="tx2"/>
                </a:solidFill>
                <a:latin typeface="+mn-lt"/>
                <a:ea typeface="+mn-ea"/>
                <a:cs typeface="+mn-cs"/>
              </a:defRPr>
            </a:lvl2pPr>
            <a:lvl3pPr marL="1143000" indent="-228600" algn="l" defTabSz="914400" rtl="0" eaLnBrk="1" latinLnBrk="0" hangingPunct="1">
              <a:lnSpc>
                <a:spcPct val="120000"/>
              </a:lnSpc>
              <a:spcBef>
                <a:spcPts val="500"/>
              </a:spcBef>
              <a:buClr>
                <a:schemeClr val="accent5"/>
              </a:buClr>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120000"/>
              </a:lnSpc>
              <a:spcBef>
                <a:spcPts val="500"/>
              </a:spcBef>
              <a:buClr>
                <a:schemeClr val="accent5"/>
              </a:buClr>
              <a:buFont typeface="Arial" panose="020B0604020202020204" pitchFamily="34" charset="0"/>
              <a:buChar char="•"/>
              <a:defRPr sz="1400" kern="1200">
                <a:solidFill>
                  <a:schemeClr val="tx2"/>
                </a:solidFill>
                <a:latin typeface="+mn-lt"/>
                <a:ea typeface="+mn-ea"/>
                <a:cs typeface="+mn-cs"/>
              </a:defRPr>
            </a:lvl4pPr>
            <a:lvl5pPr marL="2057400" indent="-228600" algn="l" defTabSz="914400" rtl="0" eaLnBrk="1" latinLnBrk="0" hangingPunct="1">
              <a:lnSpc>
                <a:spcPct val="120000"/>
              </a:lnSpc>
              <a:spcBef>
                <a:spcPts val="500"/>
              </a:spcBef>
              <a:buClr>
                <a:schemeClr val="accent5"/>
              </a:buClr>
              <a:buFont typeface="Arial" panose="020B0604020202020204" pitchFamily="34" charset="0"/>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s-ES" noProof="0" dirty="0">
                <a:solidFill>
                  <a:schemeClr val="bg1"/>
                </a:solidFill>
              </a:rPr>
              <a:t>Víctor Fernández Castro y Miguel Núñez de Prado Gordillo </a:t>
            </a:r>
          </a:p>
          <a:p>
            <a:pPr marL="0" indent="0" algn="ctr">
              <a:lnSpc>
                <a:spcPct val="100000"/>
              </a:lnSpc>
              <a:spcBef>
                <a:spcPts val="0"/>
              </a:spcBef>
              <a:buNone/>
            </a:pPr>
            <a:r>
              <a:rPr lang="es-ES" i="1" noProof="0" dirty="0">
                <a:solidFill>
                  <a:schemeClr val="bg1"/>
                </a:solidFill>
              </a:rPr>
              <a:t>Departamento de Filosofía1, Universidad de Granada</a:t>
            </a:r>
          </a:p>
        </p:txBody>
      </p:sp>
      <p:sp>
        <p:nvSpPr>
          <p:cNvPr id="17" name="TextBox 16">
            <a:extLst>
              <a:ext uri="{FF2B5EF4-FFF2-40B4-BE49-F238E27FC236}">
                <a16:creationId xmlns:a16="http://schemas.microsoft.com/office/drawing/2014/main" id="{38F47BBF-AD8E-B3C4-5DF6-0B7C982A27EF}"/>
              </a:ext>
            </a:extLst>
          </p:cNvPr>
          <p:cNvSpPr txBox="1"/>
          <p:nvPr/>
        </p:nvSpPr>
        <p:spPr>
          <a:xfrm>
            <a:off x="3886737" y="5316529"/>
            <a:ext cx="8195892" cy="584775"/>
          </a:xfrm>
          <a:prstGeom prst="rect">
            <a:avLst/>
          </a:prstGeom>
          <a:noFill/>
        </p:spPr>
        <p:txBody>
          <a:bodyPr wrap="square">
            <a:spAutoFit/>
          </a:bodyPr>
          <a:lstStyle/>
          <a:p>
            <a:pPr marL="0" indent="0" algn="r">
              <a:lnSpc>
                <a:spcPct val="100000"/>
              </a:lnSpc>
              <a:spcBef>
                <a:spcPts val="0"/>
              </a:spcBef>
              <a:buNone/>
            </a:pPr>
            <a:r>
              <a:rPr lang="es-ES" sz="1600" noProof="0" dirty="0">
                <a:solidFill>
                  <a:schemeClr val="bg1"/>
                </a:solidFill>
              </a:rPr>
              <a:t>Seminario de Filosofía y Análisis</a:t>
            </a:r>
          </a:p>
          <a:p>
            <a:pPr marL="0" indent="0" algn="r">
              <a:lnSpc>
                <a:spcPct val="100000"/>
              </a:lnSpc>
              <a:spcBef>
                <a:spcPts val="0"/>
              </a:spcBef>
              <a:buNone/>
            </a:pPr>
            <a:r>
              <a:rPr lang="es-ES" sz="1600" noProof="0" dirty="0">
                <a:solidFill>
                  <a:schemeClr val="bg1"/>
                </a:solidFill>
              </a:rPr>
              <a:t>Universidad de Sevilla, 1-3 de octubre de 2025</a:t>
            </a:r>
          </a:p>
        </p:txBody>
      </p:sp>
      <p:pic>
        <p:nvPicPr>
          <p:cNvPr id="5" name="Picture 2" descr="FiloLab">
            <a:extLst>
              <a:ext uri="{FF2B5EF4-FFF2-40B4-BE49-F238E27FC236}">
                <a16:creationId xmlns:a16="http://schemas.microsoft.com/office/drawing/2014/main" id="{D2D3395D-268A-760C-B908-0F7BC49EC0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00342" y="0"/>
            <a:ext cx="4391315" cy="8747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18219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EA15D4-8C7D-4C50-A279-2CFC582F6999}"/>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75DA167-E769-FBE9-AE93-50422189F397}"/>
              </a:ext>
            </a:extLst>
          </p:cNvPr>
          <p:cNvSpPr>
            <a:spLocks noGrp="1"/>
          </p:cNvSpPr>
          <p:nvPr>
            <p:ph sz="quarter" idx="10"/>
          </p:nvPr>
        </p:nvSpPr>
        <p:spPr>
          <a:xfrm>
            <a:off x="1381748" y="2161060"/>
            <a:ext cx="9814560" cy="3317875"/>
          </a:xfrm>
        </p:spPr>
        <p:txBody>
          <a:bodyPr anchor="ctr">
            <a:noAutofit/>
          </a:bodyPr>
          <a:lstStyle/>
          <a:p>
            <a:pPr marL="457200" lvl="0" indent="-342900">
              <a:buClr>
                <a:schemeClr val="accent2"/>
              </a:buClr>
              <a:buSzPts val="1800"/>
            </a:pPr>
            <a:r>
              <a:rPr lang="es-ES" b="1" noProof="0" dirty="0"/>
              <a:t>Un ejemplo: la depresión.</a:t>
            </a:r>
          </a:p>
          <a:p>
            <a:pPr marL="914400" lvl="1" indent="-342900">
              <a:buClr>
                <a:schemeClr val="accent2"/>
              </a:buClr>
              <a:buSzPts val="1800"/>
            </a:pPr>
            <a:r>
              <a:rPr lang="es-ES" noProof="0" dirty="0"/>
              <a:t>Por un lado, las narrativas «románticas» que presentan la depresión como un signo de genialidad o sensibilidad poética pueden ocultar sus consecuencias debilitantes y trivializar su importancia (Jackson, 2017).</a:t>
            </a:r>
          </a:p>
          <a:p>
            <a:pPr marL="914400" lvl="1" indent="-342900">
              <a:buClr>
                <a:schemeClr val="accent2"/>
              </a:buClr>
              <a:buSzPts val="1800"/>
            </a:pPr>
            <a:r>
              <a:rPr lang="es-ES" noProof="0" dirty="0"/>
              <a:t>Por otro lado, el activismo loco sostiene que al menos algunos rasgos depresivos pueden reconceptualizarse legítimamente como </a:t>
            </a:r>
            <a:r>
              <a:rPr lang="es-ES" i="1" noProof="0" dirty="0"/>
              <a:t>dones peligrosos, </a:t>
            </a:r>
            <a:r>
              <a:rPr lang="es-ES" noProof="0" dirty="0"/>
              <a:t>destacando las fortalezas vinculadas a la condición; una reformulación con potencial valor terapéutico (Mitchell-Brody, 2007).</a:t>
            </a:r>
          </a:p>
        </p:txBody>
      </p:sp>
      <p:sp>
        <p:nvSpPr>
          <p:cNvPr id="2" name="Slide Number Placeholder 1">
            <a:extLst>
              <a:ext uri="{FF2B5EF4-FFF2-40B4-BE49-F238E27FC236}">
                <a16:creationId xmlns:a16="http://schemas.microsoft.com/office/drawing/2014/main" id="{98B7F32E-7514-1125-F489-3D6F10CB9EA2}"/>
              </a:ext>
            </a:extLst>
          </p:cNvPr>
          <p:cNvSpPr>
            <a:spLocks noGrp="1"/>
          </p:cNvSpPr>
          <p:nvPr>
            <p:ph type="sldNum" sz="quarter" idx="4"/>
          </p:nvPr>
        </p:nvSpPr>
        <p:spPr/>
        <p:txBody>
          <a:bodyPr/>
          <a:lstStyle/>
          <a:p>
            <a:fld id="{08AB70BE-1769-45B8-85A6-0C837432C7E6}" type="slidenum">
              <a:rPr lang="es-ES" noProof="0" smtClean="0"/>
              <a:t>10</a:t>
            </a:fld>
            <a:endParaRPr lang="es-ES" noProof="0" dirty="0"/>
          </a:p>
        </p:txBody>
      </p:sp>
      <p:sp>
        <p:nvSpPr>
          <p:cNvPr id="8" name="Title 2">
            <a:extLst>
              <a:ext uri="{FF2B5EF4-FFF2-40B4-BE49-F238E27FC236}">
                <a16:creationId xmlns:a16="http://schemas.microsoft.com/office/drawing/2014/main" id="{CB4407D4-2027-0C68-F7CB-EC1375206B34}"/>
              </a:ext>
            </a:extLst>
          </p:cNvPr>
          <p:cNvSpPr>
            <a:spLocks noGrp="1"/>
          </p:cNvSpPr>
          <p:nvPr>
            <p:ph type="title"/>
          </p:nvPr>
        </p:nvSpPr>
        <p:spPr>
          <a:xfrm>
            <a:off x="1381748" y="246183"/>
            <a:ext cx="9652012" cy="1919521"/>
          </a:xfrm>
        </p:spPr>
        <p:txBody>
          <a:bodyPr/>
          <a:lstStyle/>
          <a:p>
            <a:r>
              <a:rPr lang="es-ES" noProof="0" dirty="0" err="1"/>
              <a:t>Autoambigüedades</a:t>
            </a:r>
            <a:r>
              <a:rPr lang="es-ES" noProof="0" dirty="0"/>
              <a:t> en psiquiatría</a:t>
            </a:r>
          </a:p>
        </p:txBody>
      </p:sp>
      <p:sp>
        <p:nvSpPr>
          <p:cNvPr id="3" name="TextBox 2">
            <a:extLst>
              <a:ext uri="{FF2B5EF4-FFF2-40B4-BE49-F238E27FC236}">
                <a16:creationId xmlns:a16="http://schemas.microsoft.com/office/drawing/2014/main" id="{B4A8D7C7-2B9C-1BA8-ACE7-D789625E9370}"/>
              </a:ext>
            </a:extLst>
          </p:cNvPr>
          <p:cNvSpPr txBox="1"/>
          <p:nvPr/>
        </p:nvSpPr>
        <p:spPr>
          <a:xfrm>
            <a:off x="1981197" y="5367939"/>
            <a:ext cx="8453114" cy="726161"/>
          </a:xfrm>
          <a:prstGeom prst="rect">
            <a:avLst/>
          </a:prstGeom>
          <a:noFill/>
        </p:spPr>
        <p:txBody>
          <a:bodyPr wrap="square">
            <a:spAutoFit/>
          </a:bodyPr>
          <a:lstStyle/>
          <a:p>
            <a:pPr marL="114300" marR="0" lvl="0" indent="0" algn="ctr" defTabSz="914400" rtl="0" eaLnBrk="1" fontAlgn="auto" latinLnBrk="0" hangingPunct="1">
              <a:lnSpc>
                <a:spcPct val="120000"/>
              </a:lnSpc>
              <a:spcBef>
                <a:spcPts val="0"/>
              </a:spcBef>
              <a:spcAft>
                <a:spcPts val="600"/>
              </a:spcAft>
              <a:buClr>
                <a:srgbClr val="C830CC"/>
              </a:buClr>
              <a:buSzPts val="1800"/>
              <a:buFont typeface="Arial" panose="020B0604020202020204" pitchFamily="34" charset="0"/>
              <a:buNone/>
              <a:tabLst/>
              <a:defRPr/>
            </a:pPr>
            <a:r>
              <a:rPr kumimoji="0" lang="es-ES" sz="1800" b="1" u="none" strike="noStrike" kern="1200" cap="none" spc="0" normalizeH="0" baseline="0" noProof="0" dirty="0">
                <a:ln>
                  <a:noFill/>
                </a:ln>
                <a:solidFill>
                  <a:srgbClr val="454551"/>
                </a:solidFill>
                <a:effectLst/>
                <a:uLnTx/>
                <a:uFillTx/>
                <a:latin typeface="Arial Nova Light"/>
                <a:ea typeface="+mn-ea"/>
                <a:cs typeface="+mn-cs"/>
              </a:rPr>
              <a:t>La cuestión</a:t>
            </a:r>
            <a:r>
              <a:rPr kumimoji="0" lang="es-ES" sz="1800" b="0" u="none" strike="noStrike" kern="1200" cap="none" spc="0" normalizeH="0" baseline="0" noProof="0" dirty="0">
                <a:ln>
                  <a:noFill/>
                </a:ln>
                <a:solidFill>
                  <a:srgbClr val="454551"/>
                </a:solidFill>
                <a:effectLst/>
                <a:uLnTx/>
                <a:uFillTx/>
                <a:latin typeface="Arial Nova Light"/>
                <a:ea typeface="+mn-ea"/>
                <a:cs typeface="+mn-cs"/>
              </a:rPr>
              <a:t>: ¿cómo arbitrar entre </a:t>
            </a:r>
            <a:r>
              <a:rPr kumimoji="0" lang="es-ES" sz="1800" b="0" u="none" strike="noStrike" kern="1200" cap="none" spc="0" normalizeH="0" noProof="0" dirty="0">
                <a:ln>
                  <a:noFill/>
                </a:ln>
                <a:solidFill>
                  <a:srgbClr val="454551"/>
                </a:solidFill>
                <a:effectLst/>
                <a:uLnTx/>
                <a:uFillTx/>
                <a:latin typeface="Arial Nova Light"/>
                <a:ea typeface="+mn-ea"/>
                <a:cs typeface="+mn-cs"/>
              </a:rPr>
              <a:t>narrativas basadas en el</a:t>
            </a:r>
            <a:r>
              <a:rPr kumimoji="0" lang="es-ES" sz="1800" b="0" u="none" strike="noStrike" kern="1200" cap="none" spc="0" normalizeH="0" baseline="0" noProof="0" dirty="0">
                <a:ln>
                  <a:noFill/>
                </a:ln>
                <a:solidFill>
                  <a:srgbClr val="454551"/>
                </a:solidFill>
                <a:effectLst/>
                <a:uLnTx/>
                <a:uFillTx/>
                <a:latin typeface="Arial Nova Light"/>
                <a:ea typeface="+mn-ea"/>
                <a:cs typeface="+mn-cs"/>
              </a:rPr>
              <a:t> yo (yo hago</a:t>
            </a:r>
            <a:r>
              <a:rPr kumimoji="0" lang="es-ES" sz="1800" b="0" u="none" strike="noStrike" kern="1200" cap="none" spc="0" normalizeH="0" noProof="0" dirty="0">
                <a:ln>
                  <a:noFill/>
                </a:ln>
                <a:solidFill>
                  <a:srgbClr val="454551"/>
                </a:solidFill>
                <a:effectLst/>
                <a:uLnTx/>
                <a:uFillTx/>
                <a:latin typeface="Arial Nova Light"/>
                <a:ea typeface="+mn-ea"/>
                <a:cs typeface="+mn-cs"/>
              </a:rPr>
              <a:t> X, yo soy X)</a:t>
            </a:r>
            <a:r>
              <a:rPr kumimoji="0" lang="es-ES" sz="1800" b="0" u="none" strike="noStrike" kern="1200" cap="none" spc="0" normalizeH="0" baseline="0" noProof="0" dirty="0">
                <a:ln>
                  <a:noFill/>
                </a:ln>
                <a:solidFill>
                  <a:srgbClr val="454551"/>
                </a:solidFill>
                <a:effectLst/>
                <a:uLnTx/>
                <a:uFillTx/>
                <a:latin typeface="Arial Nova Light"/>
                <a:ea typeface="+mn-ea"/>
                <a:cs typeface="+mn-cs"/>
              </a:rPr>
              <a:t> </a:t>
            </a:r>
            <a:r>
              <a:rPr kumimoji="0" lang="es-ES" sz="1800" b="0" u="none" strike="noStrike" kern="1200" cap="none" spc="0" normalizeH="0" noProof="0" dirty="0">
                <a:ln>
                  <a:noFill/>
                </a:ln>
                <a:solidFill>
                  <a:srgbClr val="454551"/>
                </a:solidFill>
                <a:effectLst/>
                <a:uLnTx/>
                <a:uFillTx/>
                <a:latin typeface="Arial Nova Light"/>
                <a:ea typeface="+mn-ea"/>
                <a:cs typeface="+mn-cs"/>
              </a:rPr>
              <a:t>y las basadas en la condición (me pasa X)</a:t>
            </a:r>
            <a:r>
              <a:rPr kumimoji="0" lang="es-ES" sz="1800" b="0" u="none" strike="noStrike" kern="1200" cap="none" spc="0" normalizeH="0" baseline="0" noProof="0" dirty="0">
                <a:ln>
                  <a:noFill/>
                </a:ln>
                <a:solidFill>
                  <a:srgbClr val="454551"/>
                </a:solidFill>
                <a:effectLst/>
                <a:uLnTx/>
                <a:uFillTx/>
                <a:latin typeface="Arial Nova Light"/>
                <a:ea typeface="+mn-ea"/>
                <a:cs typeface="+mn-cs"/>
              </a:rPr>
              <a:t>? </a:t>
            </a:r>
          </a:p>
        </p:txBody>
      </p:sp>
    </p:spTree>
    <p:extLst>
      <p:ext uri="{BB962C8B-B14F-4D97-AF65-F5344CB8AC3E}">
        <p14:creationId xmlns:p14="http://schemas.microsoft.com/office/powerpoint/2010/main" val="2184541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2D94F6-6EA5-FD3C-BD6C-0C158E96D71C}"/>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E1302C7-55C8-EDD8-26CA-5EF2307955B8}"/>
              </a:ext>
            </a:extLst>
          </p:cNvPr>
          <p:cNvSpPr>
            <a:spLocks noGrp="1"/>
          </p:cNvSpPr>
          <p:nvPr>
            <p:ph sz="quarter" idx="10"/>
          </p:nvPr>
        </p:nvSpPr>
        <p:spPr>
          <a:xfrm>
            <a:off x="1381748" y="2161060"/>
            <a:ext cx="9814560" cy="3317875"/>
          </a:xfrm>
        </p:spPr>
        <p:txBody>
          <a:bodyPr anchor="ctr">
            <a:noAutofit/>
          </a:bodyPr>
          <a:lstStyle/>
          <a:p>
            <a:pPr marL="457200" lvl="0" indent="-342900">
              <a:buClr>
                <a:schemeClr val="accent2"/>
              </a:buClr>
              <a:buSzPts val="1800"/>
            </a:pPr>
            <a:r>
              <a:rPr lang="es-ES" b="1" noProof="0" dirty="0"/>
              <a:t>Un ejemplo: la depresión.</a:t>
            </a:r>
          </a:p>
          <a:p>
            <a:pPr marL="914400" lvl="1" indent="-342900">
              <a:buClr>
                <a:schemeClr val="accent2"/>
              </a:buClr>
              <a:buSzPts val="1800"/>
            </a:pPr>
            <a:r>
              <a:rPr lang="es-ES" noProof="0" dirty="0"/>
              <a:t>Por un lado, las narrativas «románticas» que presentan la depresión como un signo de genialidad o sensibilidad poética pueden ocultar sus consecuencias debilitantes y trivializar su importancia (Jackson, 2017).</a:t>
            </a:r>
          </a:p>
          <a:p>
            <a:pPr marL="914400" lvl="1" indent="-342900">
              <a:buClr>
                <a:schemeClr val="accent2"/>
              </a:buClr>
              <a:buSzPts val="1800"/>
            </a:pPr>
            <a:r>
              <a:rPr lang="es-ES" noProof="0" dirty="0"/>
              <a:t>Por otro lado, el activismo loco sostiene que al menos algunos rasgos depresivos pueden reconceptualizarse legítimamente como </a:t>
            </a:r>
            <a:r>
              <a:rPr lang="es-ES" i="1" noProof="0" dirty="0"/>
              <a:t>dones peligrosos, </a:t>
            </a:r>
            <a:r>
              <a:rPr lang="es-ES" noProof="0" dirty="0"/>
              <a:t>destacando las fortalezas vinculadas a la condición; una reformulación con potencial valor terapéutico (Mitchell-Brody, 2007).</a:t>
            </a:r>
          </a:p>
        </p:txBody>
      </p:sp>
      <p:sp>
        <p:nvSpPr>
          <p:cNvPr id="2" name="Slide Number Placeholder 1">
            <a:extLst>
              <a:ext uri="{FF2B5EF4-FFF2-40B4-BE49-F238E27FC236}">
                <a16:creationId xmlns:a16="http://schemas.microsoft.com/office/drawing/2014/main" id="{A7BABC15-B34D-8355-3DE6-B9BA26A5464E}"/>
              </a:ext>
            </a:extLst>
          </p:cNvPr>
          <p:cNvSpPr>
            <a:spLocks noGrp="1"/>
          </p:cNvSpPr>
          <p:nvPr>
            <p:ph type="sldNum" sz="quarter" idx="4"/>
          </p:nvPr>
        </p:nvSpPr>
        <p:spPr/>
        <p:txBody>
          <a:bodyPr/>
          <a:lstStyle/>
          <a:p>
            <a:fld id="{08AB70BE-1769-45B8-85A6-0C837432C7E6}" type="slidenum">
              <a:rPr lang="es-ES" noProof="0" smtClean="0"/>
              <a:t>11</a:t>
            </a:fld>
            <a:endParaRPr lang="es-ES" noProof="0" dirty="0"/>
          </a:p>
        </p:txBody>
      </p:sp>
      <p:sp>
        <p:nvSpPr>
          <p:cNvPr id="8" name="Title 2">
            <a:extLst>
              <a:ext uri="{FF2B5EF4-FFF2-40B4-BE49-F238E27FC236}">
                <a16:creationId xmlns:a16="http://schemas.microsoft.com/office/drawing/2014/main" id="{FEC6E9B8-E961-55D8-7D4C-D963DE819092}"/>
              </a:ext>
            </a:extLst>
          </p:cNvPr>
          <p:cNvSpPr>
            <a:spLocks noGrp="1"/>
          </p:cNvSpPr>
          <p:nvPr>
            <p:ph type="title"/>
          </p:nvPr>
        </p:nvSpPr>
        <p:spPr>
          <a:xfrm>
            <a:off x="1381748" y="246183"/>
            <a:ext cx="9652012" cy="1919521"/>
          </a:xfrm>
        </p:spPr>
        <p:txBody>
          <a:bodyPr/>
          <a:lstStyle/>
          <a:p>
            <a:r>
              <a:rPr lang="es-ES" noProof="0" dirty="0" err="1"/>
              <a:t>Autoambigüedades</a:t>
            </a:r>
            <a:r>
              <a:rPr lang="es-ES" noProof="0" dirty="0"/>
              <a:t> en psiquiatría</a:t>
            </a:r>
          </a:p>
        </p:txBody>
      </p:sp>
      <p:sp>
        <p:nvSpPr>
          <p:cNvPr id="3" name="TextBox 2">
            <a:extLst>
              <a:ext uri="{FF2B5EF4-FFF2-40B4-BE49-F238E27FC236}">
                <a16:creationId xmlns:a16="http://schemas.microsoft.com/office/drawing/2014/main" id="{5E7452CB-DE8D-4301-493D-EC9DABAA47E0}"/>
              </a:ext>
            </a:extLst>
          </p:cNvPr>
          <p:cNvSpPr txBox="1"/>
          <p:nvPr/>
        </p:nvSpPr>
        <p:spPr>
          <a:xfrm>
            <a:off x="1981197" y="5367939"/>
            <a:ext cx="8453114" cy="726161"/>
          </a:xfrm>
          <a:prstGeom prst="rect">
            <a:avLst/>
          </a:prstGeom>
          <a:noFill/>
        </p:spPr>
        <p:txBody>
          <a:bodyPr wrap="square">
            <a:spAutoFit/>
          </a:bodyPr>
          <a:lstStyle/>
          <a:p>
            <a:pPr marL="114300" marR="0" lvl="0" indent="0" algn="ctr" defTabSz="914400" rtl="0" eaLnBrk="1" fontAlgn="auto" latinLnBrk="0" hangingPunct="1">
              <a:lnSpc>
                <a:spcPct val="120000"/>
              </a:lnSpc>
              <a:spcBef>
                <a:spcPts val="0"/>
              </a:spcBef>
              <a:spcAft>
                <a:spcPts val="600"/>
              </a:spcAft>
              <a:buClr>
                <a:srgbClr val="C830CC"/>
              </a:buClr>
              <a:buSzPts val="1800"/>
              <a:buFont typeface="Arial" panose="020B0604020202020204" pitchFamily="34" charset="0"/>
              <a:buNone/>
              <a:tabLst/>
              <a:defRPr/>
            </a:pPr>
            <a:r>
              <a:rPr kumimoji="0" lang="es-ES" sz="1800" b="1" u="none" strike="noStrike" kern="1200" cap="none" spc="0" normalizeH="0" baseline="0" noProof="0" dirty="0">
                <a:ln>
                  <a:noFill/>
                </a:ln>
                <a:solidFill>
                  <a:srgbClr val="454551"/>
                </a:solidFill>
                <a:effectLst/>
                <a:uLnTx/>
                <a:uFillTx/>
                <a:latin typeface="Arial Nova Light"/>
                <a:ea typeface="+mn-ea"/>
                <a:cs typeface="+mn-cs"/>
              </a:rPr>
              <a:t>La cuestión (en esta charla)</a:t>
            </a:r>
            <a:r>
              <a:rPr kumimoji="0" lang="es-ES" sz="1800" b="0" u="none" strike="noStrike" kern="1200" cap="none" spc="0" normalizeH="0" baseline="0" noProof="0" dirty="0">
                <a:ln>
                  <a:noFill/>
                </a:ln>
                <a:solidFill>
                  <a:srgbClr val="454551"/>
                </a:solidFill>
                <a:effectLst/>
                <a:uLnTx/>
                <a:uFillTx/>
                <a:latin typeface="Arial Nova Light"/>
                <a:ea typeface="+mn-ea"/>
                <a:cs typeface="+mn-cs"/>
              </a:rPr>
              <a:t>: ¿cómo distinguir los conceptos adecuados de los inadecuados (impostores) </a:t>
            </a:r>
            <a:r>
              <a:rPr lang="es-ES" noProof="0" dirty="0">
                <a:solidFill>
                  <a:srgbClr val="454551"/>
                </a:solidFill>
                <a:latin typeface="Arial Nova Light"/>
              </a:rPr>
              <a:t>en la interpretación mental</a:t>
            </a:r>
            <a:r>
              <a:rPr kumimoji="0" lang="es-ES" sz="1800" b="0" u="none" strike="noStrike" kern="1200" cap="none" spc="0" normalizeH="0" baseline="0" noProof="0" dirty="0">
                <a:ln>
                  <a:noFill/>
                </a:ln>
                <a:solidFill>
                  <a:srgbClr val="454551"/>
                </a:solidFill>
                <a:effectLst/>
                <a:uLnTx/>
                <a:uFillTx/>
                <a:latin typeface="Arial Nova Light"/>
                <a:ea typeface="+mn-ea"/>
                <a:cs typeface="+mn-cs"/>
              </a:rPr>
              <a:t>? </a:t>
            </a:r>
          </a:p>
        </p:txBody>
      </p:sp>
    </p:spTree>
    <p:extLst>
      <p:ext uri="{BB962C8B-B14F-4D97-AF65-F5344CB8AC3E}">
        <p14:creationId xmlns:p14="http://schemas.microsoft.com/office/powerpoint/2010/main" val="32023882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1AFD8-C4C0-BDB5-B1CA-02578FE9A54E}"/>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805A25E-DC3B-E19D-A066-EC155199D990}"/>
              </a:ext>
            </a:extLst>
          </p:cNvPr>
          <p:cNvSpPr>
            <a:spLocks noGrp="1"/>
          </p:cNvSpPr>
          <p:nvPr>
            <p:ph sz="quarter" idx="10"/>
          </p:nvPr>
        </p:nvSpPr>
        <p:spPr>
          <a:xfrm>
            <a:off x="1381748" y="2161060"/>
            <a:ext cx="9814560" cy="3317875"/>
          </a:xfrm>
        </p:spPr>
        <p:txBody>
          <a:bodyPr anchor="ctr">
            <a:noAutofit/>
          </a:bodyPr>
          <a:lstStyle/>
          <a:p>
            <a:pPr marL="457200" indent="-342900">
              <a:buClr>
                <a:schemeClr val="accent2"/>
              </a:buClr>
              <a:buSzPts val="1800"/>
            </a:pPr>
            <a:r>
              <a:rPr lang="es-ES" b="1" noProof="0" dirty="0"/>
              <a:t>Dos formas de abordar la cuestión.</a:t>
            </a:r>
          </a:p>
          <a:p>
            <a:pPr marL="457200" indent="-342900">
              <a:buClr>
                <a:schemeClr val="accent2"/>
              </a:buClr>
              <a:buSzPts val="1800"/>
            </a:pPr>
            <a:r>
              <a:rPr lang="es-ES" b="1" noProof="0" dirty="0"/>
              <a:t>Realismo</a:t>
            </a:r>
            <a:r>
              <a:rPr lang="es-ES" noProof="0" dirty="0">
                <a:solidFill>
                  <a:srgbClr val="454551"/>
                </a:solidFill>
              </a:rPr>
              <a:t>: existen límites (claros) preexistentes entre el yo y la condición.</a:t>
            </a:r>
          </a:p>
          <a:p>
            <a:pPr marL="457200" indent="-342900">
              <a:buClr>
                <a:schemeClr val="accent2"/>
              </a:buClr>
              <a:buSzPts val="1800"/>
            </a:pPr>
            <a:r>
              <a:rPr lang="es-ES" noProof="0" dirty="0"/>
              <a:t>Determinar si un concepto es impostor o auténtico es una cuestión de </a:t>
            </a:r>
            <a:r>
              <a:rPr lang="es-ES" b="1" noProof="0" dirty="0"/>
              <a:t>descubrimiento empírico</a:t>
            </a:r>
            <a:r>
              <a:rPr lang="es-ES" noProof="0" dirty="0"/>
              <a:t>: depende de si </a:t>
            </a:r>
            <a:r>
              <a:rPr lang="es-ES" noProof="0" dirty="0">
                <a:solidFill>
                  <a:srgbClr val="454551"/>
                </a:solidFill>
              </a:rPr>
              <a:t>refleja con precisión esta división.</a:t>
            </a:r>
          </a:p>
        </p:txBody>
      </p:sp>
      <p:sp>
        <p:nvSpPr>
          <p:cNvPr id="2" name="Slide Number Placeholder 1">
            <a:extLst>
              <a:ext uri="{FF2B5EF4-FFF2-40B4-BE49-F238E27FC236}">
                <a16:creationId xmlns:a16="http://schemas.microsoft.com/office/drawing/2014/main" id="{6A17AE25-3C19-B4D2-C856-C02D3ACFBCD8}"/>
              </a:ext>
            </a:extLst>
          </p:cNvPr>
          <p:cNvSpPr>
            <a:spLocks noGrp="1"/>
          </p:cNvSpPr>
          <p:nvPr>
            <p:ph type="sldNum" sz="quarter" idx="4"/>
          </p:nvPr>
        </p:nvSpPr>
        <p:spPr/>
        <p:txBody>
          <a:bodyPr/>
          <a:lstStyle/>
          <a:p>
            <a:fld id="{08AB70BE-1769-45B8-85A6-0C837432C7E6}" type="slidenum">
              <a:rPr lang="es-ES" noProof="0" smtClean="0"/>
              <a:t>12</a:t>
            </a:fld>
            <a:endParaRPr lang="es-ES" noProof="0" dirty="0"/>
          </a:p>
        </p:txBody>
      </p:sp>
      <p:sp>
        <p:nvSpPr>
          <p:cNvPr id="8" name="Title 2">
            <a:extLst>
              <a:ext uri="{FF2B5EF4-FFF2-40B4-BE49-F238E27FC236}">
                <a16:creationId xmlns:a16="http://schemas.microsoft.com/office/drawing/2014/main" id="{2EE654BD-5A4F-99E2-5DF7-DE4A1576D34A}"/>
              </a:ext>
            </a:extLst>
          </p:cNvPr>
          <p:cNvSpPr>
            <a:spLocks noGrp="1"/>
          </p:cNvSpPr>
          <p:nvPr>
            <p:ph type="title"/>
          </p:nvPr>
        </p:nvSpPr>
        <p:spPr>
          <a:xfrm>
            <a:off x="1381748" y="246183"/>
            <a:ext cx="9652012" cy="1919521"/>
          </a:xfrm>
        </p:spPr>
        <p:txBody>
          <a:bodyPr/>
          <a:lstStyle/>
          <a:p>
            <a:r>
              <a:rPr lang="es-ES" noProof="0" dirty="0"/>
              <a:t>Dos posibilidades</a:t>
            </a:r>
          </a:p>
        </p:txBody>
      </p:sp>
    </p:spTree>
    <p:extLst>
      <p:ext uri="{BB962C8B-B14F-4D97-AF65-F5344CB8AC3E}">
        <p14:creationId xmlns:p14="http://schemas.microsoft.com/office/powerpoint/2010/main" val="29996377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82337D-1EC2-1B0A-1D15-90E673607275}"/>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D19749C-C4E3-74E5-71FA-6CCADD353D64}"/>
              </a:ext>
            </a:extLst>
          </p:cNvPr>
          <p:cNvSpPr>
            <a:spLocks noGrp="1"/>
          </p:cNvSpPr>
          <p:nvPr>
            <p:ph sz="quarter" idx="10"/>
          </p:nvPr>
        </p:nvSpPr>
        <p:spPr>
          <a:xfrm>
            <a:off x="1381748" y="2161060"/>
            <a:ext cx="10210812" cy="3317875"/>
          </a:xfrm>
        </p:spPr>
        <p:txBody>
          <a:bodyPr anchor="ctr">
            <a:noAutofit/>
          </a:bodyPr>
          <a:lstStyle/>
          <a:p>
            <a:pPr marL="457200" indent="-342900">
              <a:buClr>
                <a:schemeClr val="accent2"/>
              </a:buClr>
              <a:buSzPts val="1800"/>
            </a:pPr>
            <a:r>
              <a:rPr lang="es-ES" b="1" noProof="0" dirty="0">
                <a:solidFill>
                  <a:srgbClr val="454551"/>
                </a:solidFill>
              </a:rPr>
              <a:t>Varios problemas </a:t>
            </a:r>
            <a:r>
              <a:rPr lang="es-ES" noProof="0" dirty="0">
                <a:solidFill>
                  <a:srgbClr val="454551"/>
                </a:solidFill>
              </a:rPr>
              <a:t>(</a:t>
            </a:r>
            <a:r>
              <a:rPr lang="es-ES" noProof="0" dirty="0" err="1">
                <a:solidFill>
                  <a:srgbClr val="454551"/>
                </a:solidFill>
              </a:rPr>
              <a:t>Jeppsson</a:t>
            </a:r>
            <a:r>
              <a:rPr lang="es-ES" noProof="0" dirty="0">
                <a:solidFill>
                  <a:srgbClr val="454551"/>
                </a:solidFill>
              </a:rPr>
              <a:t>, 2022; Ballesteros et al., 2025): concretamente, demasiado fácil.</a:t>
            </a:r>
          </a:p>
          <a:p>
            <a:pPr marL="914400" lvl="1" indent="-342900">
              <a:buClr>
                <a:schemeClr val="accent2"/>
              </a:buClr>
              <a:buSzPts val="1800"/>
            </a:pPr>
            <a:r>
              <a:rPr lang="es-ES" b="1" noProof="0" dirty="0">
                <a:solidFill>
                  <a:srgbClr val="454551"/>
                </a:solidFill>
              </a:rPr>
              <a:t>Demasiado poca perspectiva</a:t>
            </a:r>
            <a:r>
              <a:rPr lang="es-ES" noProof="0" dirty="0">
                <a:solidFill>
                  <a:srgbClr val="454551"/>
                </a:solidFill>
              </a:rPr>
              <a:t>: </a:t>
            </a:r>
            <a:r>
              <a:rPr lang="es-ES" i="1" noProof="0" dirty="0">
                <a:solidFill>
                  <a:srgbClr val="454551"/>
                </a:solidFill>
              </a:rPr>
              <a:t>o bien </a:t>
            </a:r>
            <a:r>
              <a:rPr lang="es-ES" noProof="0" dirty="0">
                <a:solidFill>
                  <a:srgbClr val="454551"/>
                </a:solidFill>
              </a:rPr>
              <a:t>las narrativas románticas son apropiadas </a:t>
            </a:r>
            <a:r>
              <a:rPr lang="es-ES" i="1" noProof="0" dirty="0">
                <a:solidFill>
                  <a:srgbClr val="454551"/>
                </a:solidFill>
              </a:rPr>
              <a:t>o </a:t>
            </a:r>
            <a:r>
              <a:rPr lang="es-ES" noProof="0" dirty="0">
                <a:solidFill>
                  <a:srgbClr val="454551"/>
                </a:solidFill>
              </a:rPr>
              <a:t>no lo son; la decisión no toma en cuenta la perspectiva individual; no está “centrada en la persona”).</a:t>
            </a:r>
          </a:p>
          <a:p>
            <a:pPr marL="914400" lvl="1" indent="-342900">
              <a:buClr>
                <a:schemeClr val="accent2"/>
              </a:buClr>
              <a:buSzPts val="1800"/>
            </a:pPr>
            <a:r>
              <a:rPr lang="es-ES" b="1" noProof="0" dirty="0">
                <a:solidFill>
                  <a:srgbClr val="454551"/>
                </a:solidFill>
              </a:rPr>
              <a:t>Demasiado poca experiencia vivida</a:t>
            </a:r>
            <a:r>
              <a:rPr lang="es-ES" noProof="0" dirty="0">
                <a:solidFill>
                  <a:srgbClr val="454551"/>
                </a:solidFill>
              </a:rPr>
              <a:t>: refuerza la posición epistémica de las</a:t>
            </a:r>
            <a:r>
              <a:rPr lang="es-ES" i="1" noProof="0" dirty="0">
                <a:solidFill>
                  <a:srgbClr val="454551"/>
                </a:solidFill>
              </a:rPr>
              <a:t> expertas-por-formación</a:t>
            </a:r>
            <a:r>
              <a:rPr lang="es-ES" noProof="0" dirty="0">
                <a:solidFill>
                  <a:srgbClr val="454551"/>
                </a:solidFill>
              </a:rPr>
              <a:t> frente a las</a:t>
            </a:r>
            <a:r>
              <a:rPr lang="es-ES" i="1" noProof="0" dirty="0">
                <a:solidFill>
                  <a:srgbClr val="454551"/>
                </a:solidFill>
              </a:rPr>
              <a:t> expertas-por-experiencia</a:t>
            </a:r>
            <a:r>
              <a:rPr lang="es-ES" noProof="0" dirty="0">
                <a:solidFill>
                  <a:srgbClr val="454551"/>
                </a:solidFill>
              </a:rPr>
              <a:t>.</a:t>
            </a:r>
          </a:p>
          <a:p>
            <a:pPr marL="914400" lvl="1" indent="-342900">
              <a:buClr>
                <a:schemeClr val="accent2"/>
              </a:buClr>
              <a:buSzPts val="1800"/>
            </a:pPr>
            <a:r>
              <a:rPr lang="es-ES" b="1" noProof="0" dirty="0">
                <a:solidFill>
                  <a:srgbClr val="454551"/>
                </a:solidFill>
              </a:rPr>
              <a:t>Demasiado poca </a:t>
            </a:r>
            <a:r>
              <a:rPr lang="es-ES" b="1" noProof="0" dirty="0" err="1">
                <a:solidFill>
                  <a:srgbClr val="454551"/>
                </a:solidFill>
              </a:rPr>
              <a:t>amelioración</a:t>
            </a:r>
            <a:r>
              <a:rPr lang="es-ES" noProof="0" dirty="0">
                <a:solidFill>
                  <a:srgbClr val="454551"/>
                </a:solidFill>
              </a:rPr>
              <a:t>: cuando no se pueden trazar límites claros, el realismo recomienda </a:t>
            </a:r>
            <a:r>
              <a:rPr lang="es-ES" noProof="0" dirty="0"/>
              <a:t>suspender el juicio, lo que paraliza los esfuerzos para abordar las injusticias percibidas.</a:t>
            </a:r>
          </a:p>
          <a:p>
            <a:pPr marL="457200" indent="-342900">
              <a:buClr>
                <a:schemeClr val="accent2"/>
              </a:buClr>
              <a:buSzPts val="1800"/>
            </a:pPr>
            <a:r>
              <a:rPr lang="es-ES" noProof="0" dirty="0">
                <a:solidFill>
                  <a:srgbClr val="454551"/>
                </a:solidFill>
              </a:rPr>
              <a:t>Vínculo con las críticas al </a:t>
            </a:r>
            <a:r>
              <a:rPr lang="es-ES" b="1" i="1" noProof="0" dirty="0">
                <a:solidFill>
                  <a:srgbClr val="454551"/>
                </a:solidFill>
              </a:rPr>
              <a:t>objetivismo aperspectival </a:t>
            </a:r>
            <a:r>
              <a:rPr lang="es-ES" noProof="0" dirty="0">
                <a:solidFill>
                  <a:srgbClr val="454551"/>
                </a:solidFill>
              </a:rPr>
              <a:t>(también “naturalismo”, “esencialismo”) como marcos teóricos que apuntalan la injusticia epistémica (Ballesteros, 2025; </a:t>
            </a:r>
            <a:r>
              <a:rPr lang="es-ES" noProof="0" dirty="0" err="1">
                <a:solidFill>
                  <a:srgbClr val="454551"/>
                </a:solidFill>
              </a:rPr>
              <a:t>Borgoni</a:t>
            </a:r>
            <a:r>
              <a:rPr lang="es-ES" noProof="0" dirty="0">
                <a:solidFill>
                  <a:srgbClr val="454551"/>
                </a:solidFill>
              </a:rPr>
              <a:t> et al., </a:t>
            </a:r>
            <a:r>
              <a:rPr lang="es-ES" noProof="0" dirty="0" err="1">
                <a:solidFill>
                  <a:srgbClr val="454551"/>
                </a:solidFill>
              </a:rPr>
              <a:t>m.s</a:t>
            </a:r>
            <a:r>
              <a:rPr lang="es-ES" noProof="0" dirty="0">
                <a:solidFill>
                  <a:srgbClr val="454551"/>
                </a:solidFill>
              </a:rPr>
              <a:t>.; Kidd y Carel, 2019; </a:t>
            </a:r>
            <a:r>
              <a:rPr lang="es-ES" noProof="0" dirty="0" err="1">
                <a:solidFill>
                  <a:srgbClr val="454551"/>
                </a:solidFill>
              </a:rPr>
              <a:t>Tekin</a:t>
            </a:r>
            <a:r>
              <a:rPr lang="es-ES" noProof="0" dirty="0">
                <a:solidFill>
                  <a:srgbClr val="454551"/>
                </a:solidFill>
              </a:rPr>
              <a:t>, 2022).</a:t>
            </a:r>
          </a:p>
        </p:txBody>
      </p:sp>
      <p:sp>
        <p:nvSpPr>
          <p:cNvPr id="2" name="Slide Number Placeholder 1">
            <a:extLst>
              <a:ext uri="{FF2B5EF4-FFF2-40B4-BE49-F238E27FC236}">
                <a16:creationId xmlns:a16="http://schemas.microsoft.com/office/drawing/2014/main" id="{6B1FA7AB-3838-5202-ABAE-6898094CB5AC}"/>
              </a:ext>
            </a:extLst>
          </p:cNvPr>
          <p:cNvSpPr>
            <a:spLocks noGrp="1"/>
          </p:cNvSpPr>
          <p:nvPr>
            <p:ph type="sldNum" sz="quarter" idx="4"/>
          </p:nvPr>
        </p:nvSpPr>
        <p:spPr/>
        <p:txBody>
          <a:bodyPr/>
          <a:lstStyle/>
          <a:p>
            <a:fld id="{08AB70BE-1769-45B8-85A6-0C837432C7E6}" type="slidenum">
              <a:rPr lang="es-ES" noProof="0" smtClean="0"/>
              <a:t>13</a:t>
            </a:fld>
            <a:endParaRPr lang="es-ES" noProof="0" dirty="0"/>
          </a:p>
        </p:txBody>
      </p:sp>
      <p:sp>
        <p:nvSpPr>
          <p:cNvPr id="8" name="Title 2">
            <a:extLst>
              <a:ext uri="{FF2B5EF4-FFF2-40B4-BE49-F238E27FC236}">
                <a16:creationId xmlns:a16="http://schemas.microsoft.com/office/drawing/2014/main" id="{865F8819-0282-C413-FCDD-3B90C4B6DFC0}"/>
              </a:ext>
            </a:extLst>
          </p:cNvPr>
          <p:cNvSpPr>
            <a:spLocks noGrp="1"/>
          </p:cNvSpPr>
          <p:nvPr>
            <p:ph type="title"/>
          </p:nvPr>
        </p:nvSpPr>
        <p:spPr>
          <a:xfrm>
            <a:off x="1381748" y="246183"/>
            <a:ext cx="9652012" cy="1919521"/>
          </a:xfrm>
        </p:spPr>
        <p:txBody>
          <a:bodyPr/>
          <a:lstStyle/>
          <a:p>
            <a:r>
              <a:rPr lang="es-ES" noProof="0" dirty="0"/>
              <a:t>Dos posibilidades</a:t>
            </a:r>
          </a:p>
        </p:txBody>
      </p:sp>
    </p:spTree>
    <p:extLst>
      <p:ext uri="{BB962C8B-B14F-4D97-AF65-F5344CB8AC3E}">
        <p14:creationId xmlns:p14="http://schemas.microsoft.com/office/powerpoint/2010/main" val="2077720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F60CC6-F809-B83B-70AE-534799614F2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C3E1146-87F6-26B4-7A91-1C316C628AD9}"/>
              </a:ext>
            </a:extLst>
          </p:cNvPr>
          <p:cNvSpPr>
            <a:spLocks noGrp="1"/>
          </p:cNvSpPr>
          <p:nvPr>
            <p:ph type="sldNum" sz="quarter" idx="4"/>
          </p:nvPr>
        </p:nvSpPr>
        <p:spPr/>
        <p:txBody>
          <a:bodyPr/>
          <a:lstStyle/>
          <a:p>
            <a:fld id="{08AB70BE-1769-45B8-85A6-0C837432C7E6}" type="slidenum">
              <a:rPr lang="es-ES" noProof="0" smtClean="0"/>
              <a:t>14</a:t>
            </a:fld>
            <a:endParaRPr lang="es-ES" noProof="0" dirty="0"/>
          </a:p>
        </p:txBody>
      </p:sp>
      <p:sp>
        <p:nvSpPr>
          <p:cNvPr id="9" name="Content Placeholder 3">
            <a:extLst>
              <a:ext uri="{FF2B5EF4-FFF2-40B4-BE49-F238E27FC236}">
                <a16:creationId xmlns:a16="http://schemas.microsoft.com/office/drawing/2014/main" id="{2EE77925-2D6F-6124-3395-041C45497B16}"/>
              </a:ext>
            </a:extLst>
          </p:cNvPr>
          <p:cNvSpPr txBox="1">
            <a:spLocks/>
          </p:cNvSpPr>
          <p:nvPr/>
        </p:nvSpPr>
        <p:spPr>
          <a:xfrm>
            <a:off x="1120139" y="1705769"/>
            <a:ext cx="9951721" cy="3446462"/>
          </a:xfrm>
          <a:prstGeom prst="rect">
            <a:avLst/>
          </a:prstGeom>
        </p:spPr>
        <p:txBody>
          <a:bodyPr vert="horz" lIns="91440" tIns="45720" rIns="91440" bIns="45720" rtlCol="0" anchor="ctr">
            <a:normAutofit/>
          </a:bodyPr>
          <a:lstStyle>
            <a:lvl1pPr marL="0" indent="0" algn="l" defTabSz="914400" rtl="0" eaLnBrk="1" latinLnBrk="0" hangingPunct="1">
              <a:lnSpc>
                <a:spcPct val="120000"/>
              </a:lnSpc>
              <a:spcBef>
                <a:spcPts val="1000"/>
              </a:spcBef>
              <a:buClr>
                <a:schemeClr val="accent5"/>
              </a:buClr>
              <a:buFont typeface="Arial" panose="020B0604020202020204" pitchFamily="34" charset="0"/>
              <a:buNone/>
              <a:defRPr sz="1800" kern="1200">
                <a:solidFill>
                  <a:schemeClr val="tx2"/>
                </a:solidFill>
                <a:latin typeface="+mn-lt"/>
                <a:ea typeface="+mn-ea"/>
                <a:cs typeface="+mn-cs"/>
              </a:defRPr>
            </a:lvl1pPr>
            <a:lvl2pPr marL="457200" indent="0" algn="l" defTabSz="914400" rtl="0" eaLnBrk="1" latinLnBrk="0" hangingPunct="1">
              <a:lnSpc>
                <a:spcPct val="120000"/>
              </a:lnSpc>
              <a:spcBef>
                <a:spcPts val="500"/>
              </a:spcBef>
              <a:buClr>
                <a:schemeClr val="accent5"/>
              </a:buClr>
              <a:buFont typeface="Arial" panose="020B0604020202020204" pitchFamily="34" charset="0"/>
              <a:buNone/>
              <a:defRPr sz="1600" kern="1200">
                <a:solidFill>
                  <a:schemeClr val="tx2"/>
                </a:solidFill>
                <a:latin typeface="+mn-lt"/>
                <a:ea typeface="+mn-ea"/>
                <a:cs typeface="+mn-cs"/>
              </a:defRPr>
            </a:lvl2pPr>
            <a:lvl3pPr marL="914400" indent="0" algn="l" defTabSz="914400" rtl="0" eaLnBrk="1" latinLnBrk="0" hangingPunct="1">
              <a:lnSpc>
                <a:spcPct val="120000"/>
              </a:lnSpc>
              <a:spcBef>
                <a:spcPts val="500"/>
              </a:spcBef>
              <a:buClr>
                <a:schemeClr val="accent5"/>
              </a:buClr>
              <a:buFont typeface="Arial" panose="020B0604020202020204" pitchFamily="34" charset="0"/>
              <a:buNone/>
              <a:defRPr sz="1400" kern="1200">
                <a:solidFill>
                  <a:schemeClr val="tx2"/>
                </a:solidFill>
                <a:latin typeface="+mn-lt"/>
                <a:ea typeface="+mn-ea"/>
                <a:cs typeface="+mn-cs"/>
              </a:defRPr>
            </a:lvl3pPr>
            <a:lvl4pPr marL="1371600" indent="0" algn="l" defTabSz="914400" rtl="0" eaLnBrk="1" latinLnBrk="0" hangingPunct="1">
              <a:lnSpc>
                <a:spcPct val="120000"/>
              </a:lnSpc>
              <a:spcBef>
                <a:spcPts val="500"/>
              </a:spcBef>
              <a:buClr>
                <a:schemeClr val="accent5"/>
              </a:buClr>
              <a:buFont typeface="Arial" panose="020B0604020202020204" pitchFamily="34" charset="0"/>
              <a:buNone/>
              <a:defRPr sz="1200" kern="1200">
                <a:solidFill>
                  <a:schemeClr val="tx2"/>
                </a:solidFill>
                <a:latin typeface="+mn-lt"/>
                <a:ea typeface="+mn-ea"/>
                <a:cs typeface="+mn-cs"/>
              </a:defRPr>
            </a:lvl4pPr>
            <a:lvl5pPr marL="1828800" indent="0" algn="l" defTabSz="914400" rtl="0" eaLnBrk="1" latinLnBrk="0" hangingPunct="1">
              <a:lnSpc>
                <a:spcPct val="120000"/>
              </a:lnSpc>
              <a:spcBef>
                <a:spcPts val="500"/>
              </a:spcBef>
              <a:buClr>
                <a:schemeClr val="accent5"/>
              </a:buClr>
              <a:buFont typeface="Arial" panose="020B0604020202020204" pitchFamily="34" charset="0"/>
              <a:buNone/>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s-ES" sz="1600" i="1" noProof="0" dirty="0"/>
              <a:t>Cuando no pueden ver esencias biológicas claras, quienes se comprometen con el objetivismo y el esencialismo se considerarán con justificación para hablar en boca de las minorías marginadas, ya sea en términos de neurodiversidad o identidad de género. </a:t>
            </a:r>
          </a:p>
          <a:p>
            <a:pPr algn="ctr"/>
            <a:r>
              <a:rPr lang="es-ES" sz="1600" noProof="0" dirty="0"/>
              <a:t>Robert Chapman (2023, p. 114).</a:t>
            </a:r>
          </a:p>
        </p:txBody>
      </p:sp>
      <p:pic>
        <p:nvPicPr>
          <p:cNvPr id="2050" name="Picture 2" descr="Welcoming Robert Chapman - Durham University">
            <a:extLst>
              <a:ext uri="{FF2B5EF4-FFF2-40B4-BE49-F238E27FC236}">
                <a16:creationId xmlns:a16="http://schemas.microsoft.com/office/drawing/2014/main" id="{A80B3E19-5BD0-CC83-6D79-C7CF7E9DEA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46080" y="0"/>
            <a:ext cx="1645920" cy="16101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81257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D91CBF-BB3B-65C5-2429-058EE7FAE11E}"/>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5E20EF9-1EB8-1649-A064-5F1036A5E670}"/>
              </a:ext>
            </a:extLst>
          </p:cNvPr>
          <p:cNvSpPr>
            <a:spLocks noGrp="1"/>
          </p:cNvSpPr>
          <p:nvPr>
            <p:ph sz="quarter" idx="10"/>
          </p:nvPr>
        </p:nvSpPr>
        <p:spPr>
          <a:xfrm>
            <a:off x="1381748" y="2161060"/>
            <a:ext cx="9814560" cy="3317875"/>
          </a:xfrm>
        </p:spPr>
        <p:txBody>
          <a:bodyPr anchor="ctr">
            <a:noAutofit/>
          </a:bodyPr>
          <a:lstStyle/>
          <a:p>
            <a:pPr marL="457200" indent="-342900">
              <a:buClr>
                <a:schemeClr val="accent2"/>
              </a:buClr>
              <a:buSzPts val="1800"/>
            </a:pPr>
            <a:r>
              <a:rPr lang="es-ES" b="1" noProof="0" dirty="0"/>
              <a:t>Dos formas de abordar la cuestión.</a:t>
            </a:r>
          </a:p>
          <a:p>
            <a:pPr marL="457200" indent="-342900">
              <a:buClr>
                <a:schemeClr val="accent2"/>
              </a:buClr>
              <a:buSzPts val="1800"/>
            </a:pPr>
            <a:r>
              <a:rPr lang="es-ES" b="1" noProof="0" dirty="0"/>
              <a:t>Constructivismo</a:t>
            </a:r>
            <a:r>
              <a:rPr lang="es-ES" noProof="0" dirty="0">
                <a:solidFill>
                  <a:srgbClr val="454551"/>
                </a:solidFill>
              </a:rPr>
              <a:t>: la división yo-condición no es algo preestablecido, sino construido.</a:t>
            </a:r>
          </a:p>
          <a:p>
            <a:pPr marL="457200" indent="-342900">
              <a:buClr>
                <a:schemeClr val="accent2"/>
              </a:buClr>
              <a:buSzPts val="1800"/>
            </a:pPr>
            <a:r>
              <a:rPr lang="es-ES" noProof="0" dirty="0"/>
              <a:t>No es una cuestión de descubrimiento, sino </a:t>
            </a:r>
            <a:r>
              <a:rPr lang="es-ES" b="1" noProof="0" dirty="0"/>
              <a:t>de interpretación</a:t>
            </a:r>
            <a:r>
              <a:rPr lang="es-ES" noProof="0" dirty="0"/>
              <a:t>. Las decisiones sobre si respaldar “narrativas yo” o “narrativas condición” no se justifican (principalmente) por descubrimientos empíricos, sino por la reflexión sobre las consecuencias prácticas y compromisos que se derivan de las diferentes narrativas.</a:t>
            </a:r>
          </a:p>
          <a:p>
            <a:pPr marL="457200" indent="-342900">
              <a:buClr>
                <a:schemeClr val="accent2"/>
              </a:buClr>
              <a:buSzPts val="1800"/>
            </a:pPr>
            <a:r>
              <a:rPr lang="es-ES" noProof="0" dirty="0"/>
              <a:t>Los hechos acotan, pero no determinan, nuestras posibilidades de autointerpretación.</a:t>
            </a:r>
          </a:p>
        </p:txBody>
      </p:sp>
      <p:sp>
        <p:nvSpPr>
          <p:cNvPr id="2" name="Slide Number Placeholder 1">
            <a:extLst>
              <a:ext uri="{FF2B5EF4-FFF2-40B4-BE49-F238E27FC236}">
                <a16:creationId xmlns:a16="http://schemas.microsoft.com/office/drawing/2014/main" id="{AB37D6DE-67D9-6E2E-AECA-DFB07B3F9D16}"/>
              </a:ext>
            </a:extLst>
          </p:cNvPr>
          <p:cNvSpPr>
            <a:spLocks noGrp="1"/>
          </p:cNvSpPr>
          <p:nvPr>
            <p:ph type="sldNum" sz="quarter" idx="4"/>
          </p:nvPr>
        </p:nvSpPr>
        <p:spPr/>
        <p:txBody>
          <a:bodyPr/>
          <a:lstStyle/>
          <a:p>
            <a:fld id="{08AB70BE-1769-45B8-85A6-0C837432C7E6}" type="slidenum">
              <a:rPr lang="es-ES" noProof="0" smtClean="0"/>
              <a:t>15</a:t>
            </a:fld>
            <a:endParaRPr lang="es-ES" noProof="0" dirty="0"/>
          </a:p>
        </p:txBody>
      </p:sp>
      <p:sp>
        <p:nvSpPr>
          <p:cNvPr id="8" name="Title 2">
            <a:extLst>
              <a:ext uri="{FF2B5EF4-FFF2-40B4-BE49-F238E27FC236}">
                <a16:creationId xmlns:a16="http://schemas.microsoft.com/office/drawing/2014/main" id="{354C52D9-1D42-C2F4-C35E-164647EFA0A9}"/>
              </a:ext>
            </a:extLst>
          </p:cNvPr>
          <p:cNvSpPr>
            <a:spLocks noGrp="1"/>
          </p:cNvSpPr>
          <p:nvPr>
            <p:ph type="title"/>
          </p:nvPr>
        </p:nvSpPr>
        <p:spPr>
          <a:xfrm>
            <a:off x="1381748" y="246183"/>
            <a:ext cx="9652012" cy="1919521"/>
          </a:xfrm>
        </p:spPr>
        <p:txBody>
          <a:bodyPr/>
          <a:lstStyle/>
          <a:p>
            <a:r>
              <a:rPr lang="es-ES" noProof="0" dirty="0"/>
              <a:t>Dos posibilidades</a:t>
            </a:r>
          </a:p>
        </p:txBody>
      </p:sp>
      <p:sp>
        <p:nvSpPr>
          <p:cNvPr id="3" name="TextBox 2">
            <a:extLst>
              <a:ext uri="{FF2B5EF4-FFF2-40B4-BE49-F238E27FC236}">
                <a16:creationId xmlns:a16="http://schemas.microsoft.com/office/drawing/2014/main" id="{C5B6520D-22EE-85C6-B5EC-CFD9FDED00DF}"/>
              </a:ext>
            </a:extLst>
          </p:cNvPr>
          <p:cNvSpPr txBox="1"/>
          <p:nvPr/>
        </p:nvSpPr>
        <p:spPr>
          <a:xfrm>
            <a:off x="971177" y="6420551"/>
            <a:ext cx="9154160" cy="307777"/>
          </a:xfrm>
          <a:prstGeom prst="rect">
            <a:avLst/>
          </a:prstGeom>
          <a:noFill/>
        </p:spPr>
        <p:txBody>
          <a:bodyPr wrap="square">
            <a:spAutoFit/>
          </a:bodyPr>
          <a:lstStyle/>
          <a:p>
            <a:pPr>
              <a:buClr>
                <a:schemeClr val="accent2"/>
              </a:buClr>
            </a:pPr>
            <a:r>
              <a:rPr lang="es-ES" sz="1400" noProof="0" dirty="0">
                <a:solidFill>
                  <a:schemeClr val="tx1">
                    <a:lumMod val="75000"/>
                    <a:lumOff val="25000"/>
                  </a:schemeClr>
                </a:solidFill>
              </a:rPr>
              <a:t>(</a:t>
            </a:r>
            <a:r>
              <a:rPr lang="es-ES" sz="1400" noProof="0" dirty="0" err="1">
                <a:solidFill>
                  <a:schemeClr val="tx1">
                    <a:lumMod val="75000"/>
                    <a:lumOff val="25000"/>
                  </a:schemeClr>
                </a:solidFill>
              </a:rPr>
              <a:t>Jeppsson</a:t>
            </a:r>
            <a:r>
              <a:rPr lang="es-ES" sz="1400" noProof="0" dirty="0">
                <a:solidFill>
                  <a:schemeClr val="tx1">
                    <a:lumMod val="75000"/>
                    <a:lumOff val="25000"/>
                  </a:schemeClr>
                </a:solidFill>
              </a:rPr>
              <a:t>, 2022; también Ballesteros et al., 2025)</a:t>
            </a:r>
          </a:p>
        </p:txBody>
      </p:sp>
    </p:spTree>
    <p:extLst>
      <p:ext uri="{BB962C8B-B14F-4D97-AF65-F5344CB8AC3E}">
        <p14:creationId xmlns:p14="http://schemas.microsoft.com/office/powerpoint/2010/main" val="15062631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B7191F-8737-64C3-0A4B-4A3F4349DC22}"/>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18F40D0-10F7-2B23-140B-F0C45BD35DFA}"/>
              </a:ext>
            </a:extLst>
          </p:cNvPr>
          <p:cNvSpPr>
            <a:spLocks noGrp="1"/>
          </p:cNvSpPr>
          <p:nvPr>
            <p:ph type="sldNum" sz="quarter" idx="4"/>
          </p:nvPr>
        </p:nvSpPr>
        <p:spPr/>
        <p:txBody>
          <a:bodyPr/>
          <a:lstStyle/>
          <a:p>
            <a:fld id="{08AB70BE-1769-45B8-85A6-0C837432C7E6}" type="slidenum">
              <a:rPr lang="es-ES" noProof="0" smtClean="0"/>
              <a:t>16</a:t>
            </a:fld>
            <a:endParaRPr lang="es-ES" noProof="0" dirty="0"/>
          </a:p>
        </p:txBody>
      </p:sp>
      <p:sp>
        <p:nvSpPr>
          <p:cNvPr id="8" name="Title 2">
            <a:extLst>
              <a:ext uri="{FF2B5EF4-FFF2-40B4-BE49-F238E27FC236}">
                <a16:creationId xmlns:a16="http://schemas.microsoft.com/office/drawing/2014/main" id="{A7B70870-14D0-82FE-B6D6-37E576F5A90A}"/>
              </a:ext>
            </a:extLst>
          </p:cNvPr>
          <p:cNvSpPr>
            <a:spLocks noGrp="1"/>
          </p:cNvSpPr>
          <p:nvPr>
            <p:ph type="title"/>
          </p:nvPr>
        </p:nvSpPr>
        <p:spPr>
          <a:xfrm>
            <a:off x="1381748" y="246183"/>
            <a:ext cx="9652012" cy="1919521"/>
          </a:xfrm>
        </p:spPr>
        <p:txBody>
          <a:bodyPr/>
          <a:lstStyle/>
          <a:p>
            <a:r>
              <a:rPr lang="es-ES" noProof="0" dirty="0"/>
              <a:t>Una ansiedad (habitual)</a:t>
            </a:r>
          </a:p>
        </p:txBody>
      </p:sp>
      <p:sp>
        <p:nvSpPr>
          <p:cNvPr id="4" name="Content Placeholder 3">
            <a:extLst>
              <a:ext uri="{FF2B5EF4-FFF2-40B4-BE49-F238E27FC236}">
                <a16:creationId xmlns:a16="http://schemas.microsoft.com/office/drawing/2014/main" id="{A50C8CCC-78D2-7307-33B6-BD070A095077}"/>
              </a:ext>
            </a:extLst>
          </p:cNvPr>
          <p:cNvSpPr>
            <a:spLocks noGrp="1"/>
          </p:cNvSpPr>
          <p:nvPr>
            <p:ph sz="quarter" idx="10"/>
          </p:nvPr>
        </p:nvSpPr>
        <p:spPr>
          <a:xfrm>
            <a:off x="1381748" y="2161060"/>
            <a:ext cx="10698492" cy="3317875"/>
          </a:xfrm>
        </p:spPr>
        <p:txBody>
          <a:bodyPr anchor="ctr">
            <a:noAutofit/>
          </a:bodyPr>
          <a:lstStyle/>
          <a:p>
            <a:pPr marL="457200" indent="-342900">
              <a:buClr>
                <a:schemeClr val="accent2"/>
              </a:buClr>
              <a:buSzPts val="1800"/>
            </a:pPr>
            <a:r>
              <a:rPr lang="es-ES" noProof="0" dirty="0">
                <a:solidFill>
                  <a:srgbClr val="454551"/>
                </a:solidFill>
              </a:rPr>
              <a:t>Pero entonces, ¿</a:t>
            </a:r>
            <a:r>
              <a:rPr lang="es-ES" noProof="0" dirty="0" err="1">
                <a:solidFill>
                  <a:srgbClr val="454551"/>
                </a:solidFill>
              </a:rPr>
              <a:t>autocreación</a:t>
            </a:r>
            <a:r>
              <a:rPr lang="es-ES" noProof="0" dirty="0">
                <a:solidFill>
                  <a:srgbClr val="454551"/>
                </a:solidFill>
              </a:rPr>
              <a:t> sin fricciones? ¿Sin fronteras? </a:t>
            </a:r>
          </a:p>
          <a:p>
            <a:pPr marL="457200" indent="-342900">
              <a:buClr>
                <a:schemeClr val="accent2"/>
              </a:buClr>
              <a:buSzPts val="1800"/>
            </a:pPr>
            <a:r>
              <a:rPr lang="es-ES" noProof="0" dirty="0">
                <a:solidFill>
                  <a:srgbClr val="454551"/>
                </a:solidFill>
              </a:rPr>
              <a:t>Es decir, ¿sin criterios para distinguir entre conceptos impostores y auténticos?</a:t>
            </a:r>
          </a:p>
          <a:p>
            <a:pPr marL="457200" indent="-342900">
              <a:buClr>
                <a:schemeClr val="accent2"/>
              </a:buClr>
              <a:buSzPts val="1800"/>
            </a:pPr>
            <a:r>
              <a:rPr lang="es-ES" noProof="0" dirty="0">
                <a:solidFill>
                  <a:srgbClr val="454551"/>
                </a:solidFill>
              </a:rPr>
              <a:t>Más bien, </a:t>
            </a:r>
            <a:r>
              <a:rPr lang="es-ES" b="1" noProof="0" dirty="0">
                <a:solidFill>
                  <a:srgbClr val="454551"/>
                </a:solidFill>
              </a:rPr>
              <a:t>sin fronteras </a:t>
            </a:r>
            <a:r>
              <a:rPr lang="es-ES" b="1" i="1" noProof="0" dirty="0">
                <a:solidFill>
                  <a:srgbClr val="454551"/>
                </a:solidFill>
              </a:rPr>
              <a:t>fijas </a:t>
            </a:r>
            <a:r>
              <a:rPr lang="es-ES" b="1" noProof="0" dirty="0">
                <a:solidFill>
                  <a:srgbClr val="454551"/>
                </a:solidFill>
              </a:rPr>
              <a:t>y </a:t>
            </a:r>
            <a:r>
              <a:rPr lang="es-ES" b="1" i="1" noProof="0" dirty="0">
                <a:solidFill>
                  <a:srgbClr val="454551"/>
                </a:solidFill>
              </a:rPr>
              <a:t>definitivas</a:t>
            </a:r>
            <a:r>
              <a:rPr lang="es-ES" noProof="0" dirty="0">
                <a:solidFill>
                  <a:srgbClr val="454551"/>
                </a:solidFill>
              </a:rPr>
              <a:t>. En línea con los enfoques particularistas y centrados en la persona.</a:t>
            </a:r>
          </a:p>
          <a:p>
            <a:pPr marL="457200" indent="-342900">
              <a:buClr>
                <a:schemeClr val="accent2"/>
              </a:buClr>
              <a:buSzPts val="1800"/>
            </a:pPr>
            <a:r>
              <a:rPr lang="es-ES" noProof="0" dirty="0">
                <a:solidFill>
                  <a:srgbClr val="454551"/>
                </a:solidFill>
              </a:rPr>
              <a:t>Una posible regla general: agencia y autorreconocimiento (</a:t>
            </a:r>
            <a:r>
              <a:rPr lang="es-ES" noProof="0" dirty="0"/>
              <a:t>Navarro y Medina, ms; experiencia vivida).</a:t>
            </a:r>
          </a:p>
          <a:p>
            <a:pPr marL="457200" indent="-342900">
              <a:buClr>
                <a:schemeClr val="accent2"/>
              </a:buClr>
              <a:buSzPts val="1800"/>
            </a:pPr>
            <a:r>
              <a:rPr lang="es-ES" b="1" noProof="0" dirty="0">
                <a:solidFill>
                  <a:srgbClr val="454551"/>
                </a:solidFill>
              </a:rPr>
              <a:t>Un ejemplo concreto: el </a:t>
            </a:r>
            <a:r>
              <a:rPr lang="es-ES" b="1" noProof="0" dirty="0" err="1">
                <a:solidFill>
                  <a:srgbClr val="454551"/>
                </a:solidFill>
              </a:rPr>
              <a:t>stimming</a:t>
            </a:r>
            <a:r>
              <a:rPr lang="es-ES" b="1" noProof="0" dirty="0">
                <a:solidFill>
                  <a:srgbClr val="454551"/>
                </a:solidFill>
              </a:rPr>
              <a:t> autista.</a:t>
            </a:r>
          </a:p>
        </p:txBody>
      </p:sp>
    </p:spTree>
    <p:extLst>
      <p:ext uri="{BB962C8B-B14F-4D97-AF65-F5344CB8AC3E}">
        <p14:creationId xmlns:p14="http://schemas.microsoft.com/office/powerpoint/2010/main" val="4292317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4D52B-605E-DD02-54B0-19DD20DC36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10968D-595B-FAA5-805E-494275860129}"/>
              </a:ext>
            </a:extLst>
          </p:cNvPr>
          <p:cNvSpPr>
            <a:spLocks noGrp="1"/>
          </p:cNvSpPr>
          <p:nvPr>
            <p:ph type="title"/>
          </p:nvPr>
        </p:nvSpPr>
        <p:spPr>
          <a:xfrm>
            <a:off x="1159976" y="881752"/>
            <a:ext cx="10384324" cy="5094496"/>
          </a:xfrm>
        </p:spPr>
        <p:txBody>
          <a:bodyPr/>
          <a:lstStyle/>
          <a:p>
            <a:r>
              <a:rPr lang="es-ES" noProof="0" dirty="0"/>
              <a:t>2. «Manos ruidosas» vs. «Manos silenciosas»</a:t>
            </a:r>
          </a:p>
        </p:txBody>
      </p:sp>
      <p:sp>
        <p:nvSpPr>
          <p:cNvPr id="3" name="Slide Number Placeholder 2">
            <a:extLst>
              <a:ext uri="{FF2B5EF4-FFF2-40B4-BE49-F238E27FC236}">
                <a16:creationId xmlns:a16="http://schemas.microsoft.com/office/drawing/2014/main" id="{C057A382-A191-6DB5-7F21-BDD6CDFBCAD5}"/>
              </a:ext>
            </a:extLst>
          </p:cNvPr>
          <p:cNvSpPr>
            <a:spLocks noGrp="1"/>
          </p:cNvSpPr>
          <p:nvPr>
            <p:ph type="sldNum" sz="quarter" idx="4"/>
          </p:nvPr>
        </p:nvSpPr>
        <p:spPr/>
        <p:txBody>
          <a:bodyPr/>
          <a:lstStyle/>
          <a:p>
            <a:fld id="{08AB70BE-1769-45B8-85A6-0C837432C7E6}" type="slidenum">
              <a:rPr lang="es-ES" noProof="0" smtClean="0"/>
              <a:t>17</a:t>
            </a:fld>
            <a:endParaRPr lang="es-ES" noProof="0" dirty="0"/>
          </a:p>
        </p:txBody>
      </p:sp>
    </p:spTree>
    <p:extLst>
      <p:ext uri="{BB962C8B-B14F-4D97-AF65-F5344CB8AC3E}">
        <p14:creationId xmlns:p14="http://schemas.microsoft.com/office/powerpoint/2010/main" val="15586496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793B4D-CECB-53E1-B1C5-FCF1BD36E6C4}"/>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A356AE3-EB3D-5086-2BB5-79081BDCECE5}"/>
              </a:ext>
            </a:extLst>
          </p:cNvPr>
          <p:cNvSpPr>
            <a:spLocks noGrp="1"/>
          </p:cNvSpPr>
          <p:nvPr>
            <p:ph sz="quarter" idx="10"/>
          </p:nvPr>
        </p:nvSpPr>
        <p:spPr>
          <a:xfrm>
            <a:off x="1056628" y="2165704"/>
            <a:ext cx="5974092" cy="3317875"/>
          </a:xfrm>
        </p:spPr>
        <p:txBody>
          <a:bodyPr anchor="ctr">
            <a:noAutofit/>
          </a:bodyPr>
          <a:lstStyle/>
          <a:p>
            <a:pPr marL="457200" indent="-342900">
              <a:buClr>
                <a:schemeClr val="accent2"/>
              </a:buClr>
              <a:buSzPts val="1800"/>
            </a:pPr>
            <a:r>
              <a:rPr lang="es-ES" noProof="0" dirty="0"/>
              <a:t>Comportamientos repetitivos de autoestimulación (por ejemplo, </a:t>
            </a:r>
            <a:r>
              <a:rPr lang="es-ES" i="1" noProof="0" dirty="0"/>
              <a:t>aleteo</a:t>
            </a:r>
            <a:r>
              <a:rPr lang="es-ES" noProof="0" dirty="0"/>
              <a:t>, balanceo, emisión de sonidos repetitivos, etc.) que suelen mostrar las personas autistas y otras personas neurodivergentes.</a:t>
            </a:r>
          </a:p>
        </p:txBody>
      </p:sp>
      <p:sp>
        <p:nvSpPr>
          <p:cNvPr id="2" name="Slide Number Placeholder 1">
            <a:extLst>
              <a:ext uri="{FF2B5EF4-FFF2-40B4-BE49-F238E27FC236}">
                <a16:creationId xmlns:a16="http://schemas.microsoft.com/office/drawing/2014/main" id="{721DD033-1328-A6B3-B91B-6D7687796C5A}"/>
              </a:ext>
            </a:extLst>
          </p:cNvPr>
          <p:cNvSpPr>
            <a:spLocks noGrp="1"/>
          </p:cNvSpPr>
          <p:nvPr>
            <p:ph type="sldNum" sz="quarter" idx="4"/>
          </p:nvPr>
        </p:nvSpPr>
        <p:spPr/>
        <p:txBody>
          <a:bodyPr/>
          <a:lstStyle/>
          <a:p>
            <a:fld id="{08AB70BE-1769-45B8-85A6-0C837432C7E6}" type="slidenum">
              <a:rPr lang="es-ES" noProof="0" smtClean="0"/>
              <a:t>18</a:t>
            </a:fld>
            <a:endParaRPr lang="es-ES" noProof="0" dirty="0"/>
          </a:p>
        </p:txBody>
      </p:sp>
      <p:sp>
        <p:nvSpPr>
          <p:cNvPr id="8" name="Title 2">
            <a:extLst>
              <a:ext uri="{FF2B5EF4-FFF2-40B4-BE49-F238E27FC236}">
                <a16:creationId xmlns:a16="http://schemas.microsoft.com/office/drawing/2014/main" id="{AE98B482-26AE-27C1-ECA8-ACF8F539F871}"/>
              </a:ext>
            </a:extLst>
          </p:cNvPr>
          <p:cNvSpPr>
            <a:spLocks noGrp="1"/>
          </p:cNvSpPr>
          <p:nvPr>
            <p:ph type="title"/>
          </p:nvPr>
        </p:nvSpPr>
        <p:spPr>
          <a:xfrm>
            <a:off x="1381748" y="246183"/>
            <a:ext cx="9652012" cy="1919521"/>
          </a:xfrm>
        </p:spPr>
        <p:txBody>
          <a:bodyPr/>
          <a:lstStyle/>
          <a:p>
            <a:r>
              <a:rPr lang="es-ES" noProof="0" dirty="0" err="1"/>
              <a:t>Stimming</a:t>
            </a:r>
            <a:endParaRPr lang="es-ES" noProof="0" dirty="0"/>
          </a:p>
        </p:txBody>
      </p:sp>
      <p:pic>
        <p:nvPicPr>
          <p:cNvPr id="5" name="Picture 4">
            <a:extLst>
              <a:ext uri="{FF2B5EF4-FFF2-40B4-BE49-F238E27FC236}">
                <a16:creationId xmlns:a16="http://schemas.microsoft.com/office/drawing/2014/main" id="{DA5FD4C7-AA91-F2F0-6781-C3BC00EC31DB}"/>
              </a:ext>
            </a:extLst>
          </p:cNvPr>
          <p:cNvPicPr>
            <a:picLocks noChangeAspect="1"/>
          </p:cNvPicPr>
          <p:nvPr/>
        </p:nvPicPr>
        <p:blipFill>
          <a:blip r:embed="rId3"/>
          <a:stretch>
            <a:fillRect/>
          </a:stretch>
        </p:blipFill>
        <p:spPr>
          <a:xfrm>
            <a:off x="7117706" y="1127760"/>
            <a:ext cx="4703358" cy="4602480"/>
          </a:xfrm>
          <a:prstGeom prst="rect">
            <a:avLst/>
          </a:prstGeom>
        </p:spPr>
      </p:pic>
    </p:spTree>
    <p:extLst>
      <p:ext uri="{BB962C8B-B14F-4D97-AF65-F5344CB8AC3E}">
        <p14:creationId xmlns:p14="http://schemas.microsoft.com/office/powerpoint/2010/main" val="29891736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336E5A-578B-0014-6FA8-A3EA9E71C379}"/>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2629C02-5756-88CE-02B0-14A59BBC9F05}"/>
              </a:ext>
            </a:extLst>
          </p:cNvPr>
          <p:cNvSpPr>
            <a:spLocks noGrp="1"/>
          </p:cNvSpPr>
          <p:nvPr>
            <p:ph sz="quarter" idx="10"/>
          </p:nvPr>
        </p:nvSpPr>
        <p:spPr>
          <a:xfrm>
            <a:off x="1381748" y="2161060"/>
            <a:ext cx="10231132" cy="3317875"/>
          </a:xfrm>
        </p:spPr>
        <p:txBody>
          <a:bodyPr anchor="ctr">
            <a:noAutofit/>
          </a:bodyPr>
          <a:lstStyle/>
          <a:p>
            <a:pPr marL="457200" indent="-342900">
              <a:buClr>
                <a:schemeClr val="accent2"/>
              </a:buClr>
              <a:buSzPts val="1800"/>
            </a:pPr>
            <a:r>
              <a:rPr lang="es-ES" b="1" noProof="0" dirty="0"/>
              <a:t>«¡Manos silenciosas!»</a:t>
            </a:r>
            <a:r>
              <a:rPr lang="es-ES" noProof="0" dirty="0"/>
              <a:t>: estereotipias, descritas típicamente como comportamientos repetitivos «anormales», «involuntarios», «extraños», «sin propósito» y «sin sentido» (Singer, 2009, pp. 77-78; véase también </a:t>
            </a:r>
            <a:r>
              <a:rPr lang="es-ES" noProof="0" dirty="0" err="1"/>
              <a:t>Lovaas</a:t>
            </a:r>
            <a:r>
              <a:rPr lang="es-ES" noProof="0" dirty="0"/>
              <a:t>, 1981, p. 118); </a:t>
            </a:r>
            <a:r>
              <a:rPr lang="es-ES" b="1" noProof="0" dirty="0"/>
              <a:t>un </a:t>
            </a:r>
            <a:r>
              <a:rPr lang="es-ES" b="1" i="1" noProof="0" dirty="0"/>
              <a:t>déficit</a:t>
            </a:r>
            <a:r>
              <a:rPr lang="es-ES" b="1" noProof="0" dirty="0"/>
              <a:t> de autorregulación</a:t>
            </a:r>
            <a:r>
              <a:rPr lang="es-ES" noProof="0" dirty="0"/>
              <a:t>. </a:t>
            </a:r>
          </a:p>
          <a:p>
            <a:pPr marL="457200" indent="-342900">
              <a:buClr>
                <a:schemeClr val="accent2"/>
              </a:buClr>
              <a:buSzPts val="1800"/>
            </a:pPr>
            <a:r>
              <a:rPr lang="es-ES" b="1" noProof="0" dirty="0"/>
              <a:t>«¡Manos ruidosas!»</a:t>
            </a:r>
            <a:r>
              <a:rPr lang="es-ES" noProof="0" dirty="0"/>
              <a:t>: una expresión inofensiva, importante y significativa de la alegría autista, en lugar de movimientos corporales extraños, innecesarios o sin sentido (</a:t>
            </a:r>
            <a:r>
              <a:rPr lang="es-ES" noProof="0" dirty="0" err="1"/>
              <a:t>Legault</a:t>
            </a:r>
            <a:r>
              <a:rPr lang="es-ES" noProof="0" dirty="0"/>
              <a:t> et al., 2024, p. 84; véase también </a:t>
            </a:r>
            <a:r>
              <a:rPr lang="es-ES" noProof="0" dirty="0" err="1"/>
              <a:t>Bascom</a:t>
            </a:r>
            <a:r>
              <a:rPr lang="es-ES" noProof="0" dirty="0"/>
              <a:t>, 2012; </a:t>
            </a:r>
            <a:r>
              <a:rPr lang="es-ES" noProof="0" dirty="0" err="1"/>
              <a:t>Yergeau</a:t>
            </a:r>
            <a:r>
              <a:rPr lang="es-ES" noProof="0" dirty="0"/>
              <a:t>, 2018); </a:t>
            </a:r>
            <a:r>
              <a:rPr lang="es-ES" b="1" noProof="0" dirty="0"/>
              <a:t>un </a:t>
            </a:r>
            <a:r>
              <a:rPr lang="es-ES" b="1" i="1" noProof="0" dirty="0"/>
              <a:t>ejercicio </a:t>
            </a:r>
            <a:r>
              <a:rPr lang="es-ES" b="1" noProof="0" dirty="0"/>
              <a:t>de autorregulación neurodivergente</a:t>
            </a:r>
            <a:r>
              <a:rPr lang="es-ES" noProof="0" dirty="0"/>
              <a:t>.</a:t>
            </a:r>
          </a:p>
        </p:txBody>
      </p:sp>
      <p:sp>
        <p:nvSpPr>
          <p:cNvPr id="2" name="Slide Number Placeholder 1">
            <a:extLst>
              <a:ext uri="{FF2B5EF4-FFF2-40B4-BE49-F238E27FC236}">
                <a16:creationId xmlns:a16="http://schemas.microsoft.com/office/drawing/2014/main" id="{C9C2571F-A8C2-88D5-6362-DEBB98360ACE}"/>
              </a:ext>
            </a:extLst>
          </p:cNvPr>
          <p:cNvSpPr>
            <a:spLocks noGrp="1"/>
          </p:cNvSpPr>
          <p:nvPr>
            <p:ph type="sldNum" sz="quarter" idx="4"/>
          </p:nvPr>
        </p:nvSpPr>
        <p:spPr/>
        <p:txBody>
          <a:bodyPr/>
          <a:lstStyle/>
          <a:p>
            <a:fld id="{08AB70BE-1769-45B8-85A6-0C837432C7E6}" type="slidenum">
              <a:rPr lang="es-ES" noProof="0" smtClean="0"/>
              <a:t>19</a:t>
            </a:fld>
            <a:endParaRPr lang="es-ES" noProof="0" dirty="0"/>
          </a:p>
        </p:txBody>
      </p:sp>
      <p:sp>
        <p:nvSpPr>
          <p:cNvPr id="8" name="Title 2">
            <a:extLst>
              <a:ext uri="{FF2B5EF4-FFF2-40B4-BE49-F238E27FC236}">
                <a16:creationId xmlns:a16="http://schemas.microsoft.com/office/drawing/2014/main" id="{CF1AD737-5524-99AB-1463-1198048BB9C7}"/>
              </a:ext>
            </a:extLst>
          </p:cNvPr>
          <p:cNvSpPr>
            <a:spLocks noGrp="1"/>
          </p:cNvSpPr>
          <p:nvPr>
            <p:ph type="title"/>
          </p:nvPr>
        </p:nvSpPr>
        <p:spPr>
          <a:xfrm>
            <a:off x="1381748" y="246183"/>
            <a:ext cx="9652012" cy="1919521"/>
          </a:xfrm>
        </p:spPr>
        <p:txBody>
          <a:bodyPr/>
          <a:lstStyle/>
          <a:p>
            <a:r>
              <a:rPr lang="es-ES" noProof="0" dirty="0"/>
              <a:t>Dos caracterizaciones</a:t>
            </a:r>
          </a:p>
        </p:txBody>
      </p:sp>
    </p:spTree>
    <p:extLst>
      <p:ext uri="{BB962C8B-B14F-4D97-AF65-F5344CB8AC3E}">
        <p14:creationId xmlns:p14="http://schemas.microsoft.com/office/powerpoint/2010/main" val="779667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91DBFA3-4929-EF34-6EC0-62D2B6817892}"/>
              </a:ext>
            </a:extLst>
          </p:cNvPr>
          <p:cNvSpPr>
            <a:spLocks noGrp="1"/>
          </p:cNvSpPr>
          <p:nvPr>
            <p:ph type="sldNum" sz="quarter" idx="4"/>
          </p:nvPr>
        </p:nvSpPr>
        <p:spPr/>
        <p:txBody>
          <a:bodyPr/>
          <a:lstStyle/>
          <a:p>
            <a:fld id="{08AB70BE-1769-45B8-85A6-0C837432C7E6}" type="slidenum">
              <a:rPr lang="es-ES" noProof="0" smtClean="0"/>
              <a:t>2</a:t>
            </a:fld>
            <a:endParaRPr lang="es-ES" noProof="0" dirty="0"/>
          </a:p>
        </p:txBody>
      </p:sp>
      <p:pic>
        <p:nvPicPr>
          <p:cNvPr id="5" name="Picture 4" descr="Una persona con un traje de color negro&#10;&#10;Description automatically generated">
            <a:extLst>
              <a:ext uri="{FF2B5EF4-FFF2-40B4-BE49-F238E27FC236}">
                <a16:creationId xmlns:a16="http://schemas.microsoft.com/office/drawing/2014/main" id="{066CCC79-EB09-C2A1-2463-906EA2AF5190}"/>
              </a:ext>
            </a:extLst>
          </p:cNvPr>
          <p:cNvPicPr>
            <a:picLocks noChangeAspect="1"/>
          </p:cNvPicPr>
          <p:nvPr/>
        </p:nvPicPr>
        <p:blipFill>
          <a:blip r:embed="rId3"/>
          <a:stretch>
            <a:fillRect/>
          </a:stretch>
        </p:blipFill>
        <p:spPr>
          <a:xfrm>
            <a:off x="9906000" y="-8731"/>
            <a:ext cx="2286000" cy="1714500"/>
          </a:xfrm>
          <a:prstGeom prst="rect">
            <a:avLst/>
          </a:prstGeom>
        </p:spPr>
      </p:pic>
      <p:sp>
        <p:nvSpPr>
          <p:cNvPr id="9" name="Content Placeholder 3">
            <a:extLst>
              <a:ext uri="{FF2B5EF4-FFF2-40B4-BE49-F238E27FC236}">
                <a16:creationId xmlns:a16="http://schemas.microsoft.com/office/drawing/2014/main" id="{36FB483D-C03A-7E47-3417-655BBD2B3BEC}"/>
              </a:ext>
            </a:extLst>
          </p:cNvPr>
          <p:cNvSpPr txBox="1">
            <a:spLocks/>
          </p:cNvSpPr>
          <p:nvPr/>
        </p:nvSpPr>
        <p:spPr>
          <a:xfrm>
            <a:off x="966469" y="1705769"/>
            <a:ext cx="10259061" cy="3446462"/>
          </a:xfrm>
          <a:prstGeom prst="rect">
            <a:avLst/>
          </a:prstGeom>
        </p:spPr>
        <p:txBody>
          <a:bodyPr vert="horz" lIns="91440" tIns="45720" rIns="91440" bIns="45720" rtlCol="0" anchor="ctr">
            <a:normAutofit/>
          </a:bodyPr>
          <a:lstStyle>
            <a:lvl1pPr marL="0" indent="0" algn="l" defTabSz="914400" rtl="0" eaLnBrk="1" latinLnBrk="0" hangingPunct="1">
              <a:lnSpc>
                <a:spcPct val="120000"/>
              </a:lnSpc>
              <a:spcBef>
                <a:spcPts val="1000"/>
              </a:spcBef>
              <a:buClr>
                <a:schemeClr val="accent5"/>
              </a:buClr>
              <a:buFont typeface="Arial" panose="020B0604020202020204" pitchFamily="34" charset="0"/>
              <a:buNone/>
              <a:defRPr sz="1800" kern="1200">
                <a:solidFill>
                  <a:schemeClr val="tx2"/>
                </a:solidFill>
                <a:latin typeface="+mn-lt"/>
                <a:ea typeface="+mn-ea"/>
                <a:cs typeface="+mn-cs"/>
              </a:defRPr>
            </a:lvl1pPr>
            <a:lvl2pPr marL="457200" indent="0" algn="l" defTabSz="914400" rtl="0" eaLnBrk="1" latinLnBrk="0" hangingPunct="1">
              <a:lnSpc>
                <a:spcPct val="120000"/>
              </a:lnSpc>
              <a:spcBef>
                <a:spcPts val="500"/>
              </a:spcBef>
              <a:buClr>
                <a:schemeClr val="accent5"/>
              </a:buClr>
              <a:buFont typeface="Arial" panose="020B0604020202020204" pitchFamily="34" charset="0"/>
              <a:buNone/>
              <a:defRPr sz="1600" kern="1200">
                <a:solidFill>
                  <a:schemeClr val="tx2"/>
                </a:solidFill>
                <a:latin typeface="+mn-lt"/>
                <a:ea typeface="+mn-ea"/>
                <a:cs typeface="+mn-cs"/>
              </a:defRPr>
            </a:lvl2pPr>
            <a:lvl3pPr marL="914400" indent="0" algn="l" defTabSz="914400" rtl="0" eaLnBrk="1" latinLnBrk="0" hangingPunct="1">
              <a:lnSpc>
                <a:spcPct val="120000"/>
              </a:lnSpc>
              <a:spcBef>
                <a:spcPts val="500"/>
              </a:spcBef>
              <a:buClr>
                <a:schemeClr val="accent5"/>
              </a:buClr>
              <a:buFont typeface="Arial" panose="020B0604020202020204" pitchFamily="34" charset="0"/>
              <a:buNone/>
              <a:defRPr sz="1400" kern="1200">
                <a:solidFill>
                  <a:schemeClr val="tx2"/>
                </a:solidFill>
                <a:latin typeface="+mn-lt"/>
                <a:ea typeface="+mn-ea"/>
                <a:cs typeface="+mn-cs"/>
              </a:defRPr>
            </a:lvl3pPr>
            <a:lvl4pPr marL="1371600" indent="0" algn="l" defTabSz="914400" rtl="0" eaLnBrk="1" latinLnBrk="0" hangingPunct="1">
              <a:lnSpc>
                <a:spcPct val="120000"/>
              </a:lnSpc>
              <a:spcBef>
                <a:spcPts val="500"/>
              </a:spcBef>
              <a:buClr>
                <a:schemeClr val="accent5"/>
              </a:buClr>
              <a:buFont typeface="Arial" panose="020B0604020202020204" pitchFamily="34" charset="0"/>
              <a:buNone/>
              <a:defRPr sz="1200" kern="1200">
                <a:solidFill>
                  <a:schemeClr val="tx2"/>
                </a:solidFill>
                <a:latin typeface="+mn-lt"/>
                <a:ea typeface="+mn-ea"/>
                <a:cs typeface="+mn-cs"/>
              </a:defRPr>
            </a:lvl4pPr>
            <a:lvl5pPr marL="1828800" indent="0" algn="l" defTabSz="914400" rtl="0" eaLnBrk="1" latinLnBrk="0" hangingPunct="1">
              <a:lnSpc>
                <a:spcPct val="120000"/>
              </a:lnSpc>
              <a:spcBef>
                <a:spcPts val="500"/>
              </a:spcBef>
              <a:buClr>
                <a:schemeClr val="accent5"/>
              </a:buClr>
              <a:buFont typeface="Arial" panose="020B0604020202020204" pitchFamily="34" charset="0"/>
              <a:buNone/>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s-ES" sz="1600" noProof="0" dirty="0"/>
              <a:t>Encuentro un gran valor y significado en mi vida, y no deseo curarme de ser yo misme. Si quieres ayudarme, no intentes cambiarme para que encaje en tu mundo. […]. </a:t>
            </a:r>
            <a:r>
              <a:rPr lang="es-ES" sz="1600" b="1" noProof="0" dirty="0"/>
              <a:t>Concédeme la dignidad de aceptarme tal y como soy: reconoce que somos recíprocamente </a:t>
            </a:r>
            <a:r>
              <a:rPr lang="es-ES" sz="1600" b="1" noProof="0" dirty="0" err="1"/>
              <a:t>alien</a:t>
            </a:r>
            <a:r>
              <a:rPr lang="es-ES" sz="1600" b="1" noProof="0" dirty="0"/>
              <a:t>, que mi forma de ser no es simplemente una versión dañada de la tuya</a:t>
            </a:r>
            <a:r>
              <a:rPr lang="es-ES" sz="1600" noProof="0" dirty="0"/>
              <a:t>.</a:t>
            </a:r>
          </a:p>
          <a:p>
            <a:pPr algn="ctr"/>
            <a:r>
              <a:rPr lang="es-ES" sz="1600" noProof="0" dirty="0"/>
              <a:t>Jim Sinclair (1992, p. 302).</a:t>
            </a:r>
          </a:p>
        </p:txBody>
      </p:sp>
    </p:spTree>
    <p:extLst>
      <p:ext uri="{BB962C8B-B14F-4D97-AF65-F5344CB8AC3E}">
        <p14:creationId xmlns:p14="http://schemas.microsoft.com/office/powerpoint/2010/main" val="32029812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3E86D8-E4EB-FF1E-A0C3-57DEFBDFCE84}"/>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80D10E7-B0E4-5FEC-B865-B0A5688B4936}"/>
              </a:ext>
            </a:extLst>
          </p:cNvPr>
          <p:cNvSpPr>
            <a:spLocks noGrp="1"/>
          </p:cNvSpPr>
          <p:nvPr>
            <p:ph sz="quarter" idx="10"/>
          </p:nvPr>
        </p:nvSpPr>
        <p:spPr>
          <a:xfrm>
            <a:off x="1381748" y="2161060"/>
            <a:ext cx="10231132" cy="3317875"/>
          </a:xfrm>
        </p:spPr>
        <p:txBody>
          <a:bodyPr anchor="ctr">
            <a:noAutofit/>
          </a:bodyPr>
          <a:lstStyle/>
          <a:p>
            <a:pPr marL="457200" indent="-342900">
              <a:buClr>
                <a:schemeClr val="accent2"/>
              </a:buClr>
              <a:buSzPts val="1800"/>
            </a:pPr>
            <a:r>
              <a:rPr lang="es-ES" noProof="0" dirty="0" err="1"/>
              <a:t>Dinishak</a:t>
            </a:r>
            <a:r>
              <a:rPr lang="es-ES" noProof="0" dirty="0"/>
              <a:t> (2021; siguiendo a Hacking, 2009): las prácticas de reclamación de estos rasgos como casos de «creación de lenguaje», mediante las cuales las personas autistas hacen que sus experiencias sean más inteligibles tanto para otras como para ellas mismas.</a:t>
            </a:r>
          </a:p>
          <a:p>
            <a:pPr marL="457200" indent="-342900">
              <a:buClr>
                <a:schemeClr val="accent2"/>
              </a:buClr>
              <a:buSzPts val="1800"/>
            </a:pPr>
            <a:r>
              <a:rPr lang="es-ES" noProof="0" dirty="0"/>
              <a:t>Más que llenar un vacío conceptual, esta creación de lenguaje implica «una especie de </a:t>
            </a:r>
            <a:r>
              <a:rPr lang="es-ES" b="1" noProof="0" dirty="0"/>
              <a:t>reutilización </a:t>
            </a:r>
            <a:r>
              <a:rPr lang="es-ES" noProof="0" dirty="0"/>
              <a:t>del lenguaje ordinario» así como «el lenguaje especializado en autismo utilizado por (...) profesionales» (p. 7).</a:t>
            </a:r>
          </a:p>
          <a:p>
            <a:pPr marL="914400" lvl="1" indent="-342900">
              <a:buClr>
                <a:schemeClr val="accent2"/>
              </a:buClr>
              <a:buSzPts val="1800"/>
            </a:pPr>
            <a:r>
              <a:rPr lang="es-ES" noProof="0" dirty="0"/>
              <a:t>Lenguaje ordinario: del </a:t>
            </a:r>
            <a:r>
              <a:rPr lang="es-ES" i="1" noProof="0" dirty="0"/>
              <a:t>dolor </a:t>
            </a:r>
            <a:r>
              <a:rPr lang="es-ES" noProof="0" dirty="0"/>
              <a:t>a la </a:t>
            </a:r>
            <a:r>
              <a:rPr lang="es-ES" i="1" noProof="0" dirty="0"/>
              <a:t>acuidad</a:t>
            </a:r>
            <a:endParaRPr lang="es-ES" noProof="0" dirty="0"/>
          </a:p>
          <a:p>
            <a:pPr marL="914400" lvl="1" indent="-342900">
              <a:buClr>
                <a:schemeClr val="accent2"/>
              </a:buClr>
              <a:buSzPts val="1800"/>
            </a:pPr>
            <a:r>
              <a:rPr lang="es-ES" noProof="0" dirty="0"/>
              <a:t>Lenguaje especializado: de la </a:t>
            </a:r>
            <a:r>
              <a:rPr lang="es-ES" i="1" noProof="0" dirty="0"/>
              <a:t>estereotipia</a:t>
            </a:r>
            <a:r>
              <a:rPr lang="es-ES" noProof="0" dirty="0"/>
              <a:t> al </a:t>
            </a:r>
            <a:r>
              <a:rPr lang="es-ES" i="1" noProof="0" dirty="0" err="1"/>
              <a:t>stimming</a:t>
            </a:r>
            <a:r>
              <a:rPr lang="es-ES" noProof="0" dirty="0"/>
              <a:t> </a:t>
            </a:r>
          </a:p>
        </p:txBody>
      </p:sp>
      <p:sp>
        <p:nvSpPr>
          <p:cNvPr id="2" name="Slide Number Placeholder 1">
            <a:extLst>
              <a:ext uri="{FF2B5EF4-FFF2-40B4-BE49-F238E27FC236}">
                <a16:creationId xmlns:a16="http://schemas.microsoft.com/office/drawing/2014/main" id="{21EA07A9-F989-7DF3-4225-B9CFADB3C726}"/>
              </a:ext>
            </a:extLst>
          </p:cNvPr>
          <p:cNvSpPr>
            <a:spLocks noGrp="1"/>
          </p:cNvSpPr>
          <p:nvPr>
            <p:ph type="sldNum" sz="quarter" idx="4"/>
          </p:nvPr>
        </p:nvSpPr>
        <p:spPr/>
        <p:txBody>
          <a:bodyPr/>
          <a:lstStyle/>
          <a:p>
            <a:fld id="{08AB70BE-1769-45B8-85A6-0C837432C7E6}" type="slidenum">
              <a:rPr lang="es-ES" noProof="0" smtClean="0"/>
              <a:t>20</a:t>
            </a:fld>
            <a:endParaRPr lang="es-ES" noProof="0" dirty="0"/>
          </a:p>
        </p:txBody>
      </p:sp>
      <p:sp>
        <p:nvSpPr>
          <p:cNvPr id="8" name="Title 2">
            <a:extLst>
              <a:ext uri="{FF2B5EF4-FFF2-40B4-BE49-F238E27FC236}">
                <a16:creationId xmlns:a16="http://schemas.microsoft.com/office/drawing/2014/main" id="{BBA19F83-9F76-3FA4-BE83-D92C3885EC2A}"/>
              </a:ext>
            </a:extLst>
          </p:cNvPr>
          <p:cNvSpPr>
            <a:spLocks noGrp="1"/>
          </p:cNvSpPr>
          <p:nvPr>
            <p:ph type="title"/>
          </p:nvPr>
        </p:nvSpPr>
        <p:spPr>
          <a:xfrm>
            <a:off x="1381748" y="246183"/>
            <a:ext cx="9652012" cy="1919521"/>
          </a:xfrm>
        </p:spPr>
        <p:txBody>
          <a:bodyPr/>
          <a:lstStyle/>
          <a:p>
            <a:r>
              <a:rPr lang="es-ES" noProof="0" dirty="0"/>
              <a:t>Creación de lenguaje autista</a:t>
            </a:r>
          </a:p>
        </p:txBody>
      </p:sp>
    </p:spTree>
    <p:extLst>
      <p:ext uri="{BB962C8B-B14F-4D97-AF65-F5344CB8AC3E}">
        <p14:creationId xmlns:p14="http://schemas.microsoft.com/office/powerpoint/2010/main" val="1460694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16BD62-2B9D-A1D3-7F93-CA4F9E7C9E00}"/>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7F8BF43-1F1E-708F-51E0-C988D797DFA2}"/>
              </a:ext>
            </a:extLst>
          </p:cNvPr>
          <p:cNvSpPr>
            <a:spLocks noGrp="1"/>
          </p:cNvSpPr>
          <p:nvPr>
            <p:ph sz="quarter" idx="10"/>
          </p:nvPr>
        </p:nvSpPr>
        <p:spPr>
          <a:xfrm>
            <a:off x="1381748" y="2165704"/>
            <a:ext cx="10048252" cy="3317875"/>
          </a:xfrm>
        </p:spPr>
        <p:txBody>
          <a:bodyPr anchor="ctr">
            <a:noAutofit/>
          </a:bodyPr>
          <a:lstStyle/>
          <a:p>
            <a:pPr marL="457200" indent="-342900">
              <a:buClr>
                <a:schemeClr val="accent2"/>
              </a:buClr>
              <a:buSzPts val="1800"/>
            </a:pPr>
            <a:r>
              <a:rPr lang="es-ES" noProof="0" dirty="0"/>
              <a:t>Es una forma de </a:t>
            </a:r>
            <a:r>
              <a:rPr lang="es-ES" b="1" noProof="0" dirty="0"/>
              <a:t>reparación hermenéutica</a:t>
            </a:r>
            <a:r>
              <a:rPr lang="es-ES" noProof="0" dirty="0"/>
              <a:t>, mediante la cual las personas autistas</a:t>
            </a:r>
          </a:p>
          <a:p>
            <a:pPr marL="914400" lvl="1" indent="-342900">
              <a:buClr>
                <a:schemeClr val="accent2"/>
              </a:buClr>
              <a:buSzPts val="1800"/>
              <a:buFont typeface="+mj-lt"/>
              <a:buAutoNum type="arabicPeriod"/>
            </a:pPr>
            <a:r>
              <a:rPr lang="es-ES" noProof="0" dirty="0"/>
              <a:t>Recuperan su </a:t>
            </a:r>
            <a:r>
              <a:rPr lang="es-ES" b="1" noProof="0" dirty="0"/>
              <a:t>sentido de autoestima </a:t>
            </a:r>
            <a:r>
              <a:rPr lang="es-ES" noProof="0" dirty="0"/>
              <a:t>y respeto por sí mismas.</a:t>
            </a:r>
          </a:p>
          <a:p>
            <a:pPr marL="914400" lvl="1" indent="-342900">
              <a:buClr>
                <a:schemeClr val="accent2"/>
              </a:buClr>
              <a:buSzPts val="1800"/>
              <a:buFont typeface="+mj-lt"/>
              <a:buAutoNum type="arabicPeriod"/>
            </a:pPr>
            <a:r>
              <a:rPr lang="es-ES" noProof="0" dirty="0"/>
              <a:t>Aumentan sus posibilidades</a:t>
            </a:r>
            <a:r>
              <a:rPr lang="es-ES" b="1" noProof="0" dirty="0"/>
              <a:t> de autoexpresión</a:t>
            </a:r>
            <a:r>
              <a:rPr lang="es-ES" noProof="0" dirty="0"/>
              <a:t>: </a:t>
            </a:r>
          </a:p>
          <a:p>
            <a:pPr marL="1371600" lvl="2" indent="-342900">
              <a:buClr>
                <a:schemeClr val="accent2"/>
              </a:buClr>
              <a:buSzPts val="1800"/>
            </a:pPr>
            <a:r>
              <a:rPr lang="es-ES" i="1" noProof="0" dirty="0"/>
              <a:t>Terra puede leer mis aleteos mejor que mi rostro. «Tienes uno para cada cosa», dice, y yo desearía que todo el mundo pudiera mirar mis manos y ver que necesito que hables más despacio, o que esto es lo mejor que me ha pasado nunca, o que por favor me dejes tocar, o que tengo tanta hambre que creo que mi cerebro está intentando comerse a sí mismo </a:t>
            </a:r>
            <a:r>
              <a:rPr lang="es-ES" noProof="0" dirty="0"/>
              <a:t>(Julia </a:t>
            </a:r>
            <a:r>
              <a:rPr lang="es-ES" noProof="0" dirty="0" err="1"/>
              <a:t>Bascom</a:t>
            </a:r>
            <a:r>
              <a:rPr lang="es-ES" noProof="0" dirty="0"/>
              <a:t>, 2012, 179).</a:t>
            </a:r>
          </a:p>
          <a:p>
            <a:pPr marL="914400" lvl="1" indent="-342900">
              <a:buClr>
                <a:schemeClr val="accent2"/>
              </a:buClr>
              <a:buSzPts val="1800"/>
              <a:buFont typeface="+mj-lt"/>
              <a:buAutoNum type="arabicPeriod"/>
            </a:pPr>
            <a:r>
              <a:rPr lang="es-ES" noProof="0" dirty="0"/>
              <a:t>Restablece su </a:t>
            </a:r>
            <a:r>
              <a:rPr lang="es-ES" b="1" noProof="0" dirty="0"/>
              <a:t>capacidad de acción</a:t>
            </a:r>
            <a:r>
              <a:rPr lang="es-ES" noProof="0" dirty="0"/>
              <a:t>, aumentando su habilidad para manejar situaciones difíciles al anticipar y regular sus propias reacciones (por ejemplo, prevenir una crisis autista).</a:t>
            </a:r>
          </a:p>
          <a:p>
            <a:pPr marL="457200" indent="-342900">
              <a:buClr>
                <a:schemeClr val="accent2"/>
              </a:buClr>
              <a:buSzPts val="1800"/>
            </a:pPr>
            <a:r>
              <a:rPr lang="es-ES" noProof="0" dirty="0"/>
              <a:t>Ni «patología» por defecto, ni ejercicio puramente libre de la «voluntad»: algo que la persona </a:t>
            </a:r>
            <a:r>
              <a:rPr lang="es-ES" i="1" noProof="0" dirty="0"/>
              <a:t>hace</a:t>
            </a:r>
            <a:r>
              <a:rPr lang="es-ES" noProof="0" dirty="0"/>
              <a:t> en parte debido a una condición con la que se identifica.</a:t>
            </a:r>
          </a:p>
          <a:p>
            <a:pPr marL="457200" indent="-342900">
              <a:buClr>
                <a:schemeClr val="accent2"/>
              </a:buClr>
              <a:buSzPts val="1800"/>
            </a:pPr>
            <a:r>
              <a:rPr lang="es-ES" noProof="0" dirty="0"/>
              <a:t>Evita </a:t>
            </a:r>
            <a:r>
              <a:rPr lang="es-ES" i="1" noProof="0" dirty="0"/>
              <a:t>tanto </a:t>
            </a:r>
            <a:r>
              <a:rPr lang="es-ES" noProof="0" dirty="0"/>
              <a:t>la </a:t>
            </a:r>
            <a:r>
              <a:rPr lang="es-ES" noProof="0" dirty="0" err="1"/>
              <a:t>infraatribución</a:t>
            </a:r>
            <a:r>
              <a:rPr lang="es-ES" noProof="0" dirty="0"/>
              <a:t> como la </a:t>
            </a:r>
            <a:r>
              <a:rPr lang="es-ES" noProof="0" dirty="0" err="1"/>
              <a:t>sobreatribución</a:t>
            </a:r>
            <a:r>
              <a:rPr lang="es-ES" noProof="0" dirty="0"/>
              <a:t> de agencia.</a:t>
            </a:r>
          </a:p>
        </p:txBody>
      </p:sp>
      <p:sp>
        <p:nvSpPr>
          <p:cNvPr id="2" name="Slide Number Placeholder 1">
            <a:extLst>
              <a:ext uri="{FF2B5EF4-FFF2-40B4-BE49-F238E27FC236}">
                <a16:creationId xmlns:a16="http://schemas.microsoft.com/office/drawing/2014/main" id="{F315F546-A01B-9168-C12C-47E64131B082}"/>
              </a:ext>
            </a:extLst>
          </p:cNvPr>
          <p:cNvSpPr>
            <a:spLocks noGrp="1"/>
          </p:cNvSpPr>
          <p:nvPr>
            <p:ph type="sldNum" sz="quarter" idx="4"/>
          </p:nvPr>
        </p:nvSpPr>
        <p:spPr/>
        <p:txBody>
          <a:bodyPr/>
          <a:lstStyle/>
          <a:p>
            <a:fld id="{08AB70BE-1769-45B8-85A6-0C837432C7E6}" type="slidenum">
              <a:rPr lang="es-ES" noProof="0" smtClean="0"/>
              <a:t>21</a:t>
            </a:fld>
            <a:endParaRPr lang="es-ES" noProof="0" dirty="0"/>
          </a:p>
        </p:txBody>
      </p:sp>
      <p:sp>
        <p:nvSpPr>
          <p:cNvPr id="8" name="Title 2">
            <a:extLst>
              <a:ext uri="{FF2B5EF4-FFF2-40B4-BE49-F238E27FC236}">
                <a16:creationId xmlns:a16="http://schemas.microsoft.com/office/drawing/2014/main" id="{F03A45A2-08C1-063E-5D8D-5097763E115A}"/>
              </a:ext>
            </a:extLst>
          </p:cNvPr>
          <p:cNvSpPr>
            <a:spLocks noGrp="1"/>
          </p:cNvSpPr>
          <p:nvPr>
            <p:ph type="title"/>
          </p:nvPr>
        </p:nvSpPr>
        <p:spPr>
          <a:xfrm>
            <a:off x="1381748" y="246183"/>
            <a:ext cx="9652012" cy="1919521"/>
          </a:xfrm>
        </p:spPr>
        <p:txBody>
          <a:bodyPr/>
          <a:lstStyle/>
          <a:p>
            <a:r>
              <a:rPr lang="es-ES" noProof="0" dirty="0"/>
              <a:t>Creación de lenguaje autista</a:t>
            </a:r>
          </a:p>
        </p:txBody>
      </p:sp>
    </p:spTree>
    <p:extLst>
      <p:ext uri="{BB962C8B-B14F-4D97-AF65-F5344CB8AC3E}">
        <p14:creationId xmlns:p14="http://schemas.microsoft.com/office/powerpoint/2010/main" val="2327669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014A99-38C6-C531-949E-DCE2364ADB00}"/>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2A56C0D-C71F-9041-BC3A-775C2EE712E7}"/>
              </a:ext>
            </a:extLst>
          </p:cNvPr>
          <p:cNvSpPr>
            <a:spLocks noGrp="1"/>
          </p:cNvSpPr>
          <p:nvPr>
            <p:ph sz="quarter" idx="10"/>
          </p:nvPr>
        </p:nvSpPr>
        <p:spPr>
          <a:xfrm>
            <a:off x="1381748" y="2161060"/>
            <a:ext cx="10231132" cy="3317875"/>
          </a:xfrm>
        </p:spPr>
        <p:txBody>
          <a:bodyPr anchor="ctr">
            <a:noAutofit/>
          </a:bodyPr>
          <a:lstStyle/>
          <a:p>
            <a:pPr marL="457200" indent="-342900">
              <a:buClr>
                <a:schemeClr val="accent2"/>
              </a:buClr>
              <a:buSzPts val="1800"/>
            </a:pPr>
            <a:r>
              <a:rPr lang="es-ES" noProof="0" dirty="0"/>
              <a:t>¿Qué nos dice esto sobre la distinción entre conceptos auténticos y falsos?</a:t>
            </a:r>
          </a:p>
          <a:p>
            <a:pPr marL="457200" indent="-342900">
              <a:buClr>
                <a:schemeClr val="accent2"/>
              </a:buClr>
              <a:buSzPts val="1800"/>
            </a:pPr>
            <a:r>
              <a:rPr lang="es-ES" noProof="0" dirty="0"/>
              <a:t>Podemos considerar estos beneficios —la autoexpresión, la autoestima y la capacidad de acción— como “marcas” de autenticidad de un concepto, al menos en este tipo de casos.</a:t>
            </a:r>
          </a:p>
          <a:p>
            <a:pPr marL="457200" indent="-342900">
              <a:buClr>
                <a:schemeClr val="accent2"/>
              </a:buClr>
              <a:buSzPts val="1800"/>
            </a:pPr>
            <a:r>
              <a:rPr lang="es-ES" b="1" noProof="0" dirty="0"/>
              <a:t>Una inquietud común</a:t>
            </a:r>
            <a:r>
              <a:rPr lang="es-ES" noProof="0" dirty="0"/>
              <a:t>: ¿son estos beneficios realmente epistémicos? </a:t>
            </a:r>
            <a:r>
              <a:rPr lang="es-ES"/>
              <a:t>¿</a:t>
            </a:r>
            <a:r>
              <a:rPr lang="es-ES" dirty="0"/>
              <a:t>E</a:t>
            </a:r>
            <a:r>
              <a:rPr lang="es-ES"/>
              <a:t>s </a:t>
            </a:r>
            <a:r>
              <a:rPr lang="es-ES" dirty="0"/>
              <a:t>el marco de la injusticia epistémica el más adecuado?</a:t>
            </a:r>
          </a:p>
          <a:p>
            <a:pPr marL="457200" indent="-342900">
              <a:buClr>
                <a:schemeClr val="accent2"/>
              </a:buClr>
              <a:buSzPts val="1800"/>
            </a:pPr>
            <a:r>
              <a:rPr lang="es-ES" noProof="0" dirty="0" err="1">
                <a:highlight>
                  <a:srgbClr val="FFFF00"/>
                </a:highlight>
              </a:rPr>
              <a:t>Let</a:t>
            </a:r>
            <a:r>
              <a:rPr lang="es-ES" noProof="0" dirty="0">
                <a:highlight>
                  <a:srgbClr val="FFFF00"/>
                </a:highlight>
              </a:rPr>
              <a:t> </a:t>
            </a:r>
            <a:r>
              <a:rPr lang="es-ES" noProof="0" dirty="0" err="1">
                <a:highlight>
                  <a:srgbClr val="FFFF00"/>
                </a:highlight>
              </a:rPr>
              <a:t>us</a:t>
            </a:r>
            <a:r>
              <a:rPr lang="es-ES" noProof="0" dirty="0">
                <a:highlight>
                  <a:srgbClr val="FFFF00"/>
                </a:highlight>
              </a:rPr>
              <a:t> </a:t>
            </a:r>
            <a:r>
              <a:rPr lang="es-ES" noProof="0" dirty="0" err="1">
                <a:highlight>
                  <a:srgbClr val="FFFF00"/>
                </a:highlight>
              </a:rPr>
              <a:t>count</a:t>
            </a:r>
            <a:r>
              <a:rPr lang="es-ES" noProof="0" dirty="0">
                <a:highlight>
                  <a:srgbClr val="FFFF00"/>
                </a:highlight>
              </a:rPr>
              <a:t> </a:t>
            </a:r>
            <a:r>
              <a:rPr lang="es-ES" noProof="0" dirty="0" err="1">
                <a:highlight>
                  <a:srgbClr val="FFFF00"/>
                </a:highlight>
              </a:rPr>
              <a:t>the</a:t>
            </a:r>
            <a:r>
              <a:rPr lang="es-ES" noProof="0" dirty="0">
                <a:highlight>
                  <a:srgbClr val="FFFF00"/>
                </a:highlight>
              </a:rPr>
              <a:t> </a:t>
            </a:r>
            <a:r>
              <a:rPr lang="es-ES" noProof="0" dirty="0" err="1">
                <a:highlight>
                  <a:srgbClr val="FFFF00"/>
                </a:highlight>
              </a:rPr>
              <a:t>ways</a:t>
            </a:r>
            <a:r>
              <a:rPr lang="es-ES" noProof="0" dirty="0">
                <a:highlight>
                  <a:srgbClr val="FFFF00"/>
                </a:highlight>
              </a:rPr>
              <a:t> (Almagro et al., 2021).ESTO YA EN SIGUIENTE APARTADO</a:t>
            </a:r>
          </a:p>
        </p:txBody>
      </p:sp>
      <p:sp>
        <p:nvSpPr>
          <p:cNvPr id="2" name="Slide Number Placeholder 1">
            <a:extLst>
              <a:ext uri="{FF2B5EF4-FFF2-40B4-BE49-F238E27FC236}">
                <a16:creationId xmlns:a16="http://schemas.microsoft.com/office/drawing/2014/main" id="{F7B8D5F6-4331-06A8-A0CF-3574687D6FE0}"/>
              </a:ext>
            </a:extLst>
          </p:cNvPr>
          <p:cNvSpPr>
            <a:spLocks noGrp="1"/>
          </p:cNvSpPr>
          <p:nvPr>
            <p:ph type="sldNum" sz="quarter" idx="4"/>
          </p:nvPr>
        </p:nvSpPr>
        <p:spPr/>
        <p:txBody>
          <a:bodyPr/>
          <a:lstStyle/>
          <a:p>
            <a:fld id="{08AB70BE-1769-45B8-85A6-0C837432C7E6}" type="slidenum">
              <a:rPr lang="es-ES" noProof="0" smtClean="0"/>
              <a:t>22</a:t>
            </a:fld>
            <a:endParaRPr lang="es-ES" noProof="0" dirty="0"/>
          </a:p>
        </p:txBody>
      </p:sp>
      <p:sp>
        <p:nvSpPr>
          <p:cNvPr id="8" name="Title 2">
            <a:extLst>
              <a:ext uri="{FF2B5EF4-FFF2-40B4-BE49-F238E27FC236}">
                <a16:creationId xmlns:a16="http://schemas.microsoft.com/office/drawing/2014/main" id="{486082A1-9EBD-724C-C900-81DEC9766087}"/>
              </a:ext>
            </a:extLst>
          </p:cNvPr>
          <p:cNvSpPr>
            <a:spLocks noGrp="1"/>
          </p:cNvSpPr>
          <p:nvPr>
            <p:ph type="title"/>
          </p:nvPr>
        </p:nvSpPr>
        <p:spPr>
          <a:xfrm>
            <a:off x="1381748" y="246183"/>
            <a:ext cx="9652012" cy="1919521"/>
          </a:xfrm>
        </p:spPr>
        <p:txBody>
          <a:bodyPr/>
          <a:lstStyle/>
          <a:p>
            <a:r>
              <a:rPr lang="es-ES" noProof="0" dirty="0">
                <a:highlight>
                  <a:srgbClr val="FFFF00"/>
                </a:highlight>
              </a:rPr>
              <a:t>Lecciones del caso</a:t>
            </a:r>
          </a:p>
        </p:txBody>
      </p:sp>
    </p:spTree>
    <p:extLst>
      <p:ext uri="{BB962C8B-B14F-4D97-AF65-F5344CB8AC3E}">
        <p14:creationId xmlns:p14="http://schemas.microsoft.com/office/powerpoint/2010/main" val="2967151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B4910-2716-4FEC-038B-FCEAEC94BD3C}"/>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DA3A0A6-9EB7-6268-1766-3110B0A7D4C4}"/>
              </a:ext>
            </a:extLst>
          </p:cNvPr>
          <p:cNvSpPr>
            <a:spLocks noGrp="1"/>
          </p:cNvSpPr>
          <p:nvPr>
            <p:ph sz="quarter" idx="10"/>
          </p:nvPr>
        </p:nvSpPr>
        <p:spPr>
          <a:xfrm>
            <a:off x="1381748" y="2161060"/>
            <a:ext cx="10231132" cy="3317875"/>
          </a:xfrm>
        </p:spPr>
        <p:txBody>
          <a:bodyPr anchor="ctr">
            <a:noAutofit/>
          </a:bodyPr>
          <a:lstStyle/>
          <a:p>
            <a:pPr marL="457200" indent="-342900">
              <a:buClr>
                <a:schemeClr val="accent2"/>
              </a:buClr>
              <a:buSzPts val="1800"/>
            </a:pPr>
            <a:r>
              <a:rPr lang="es-ES" noProof="0" dirty="0" err="1"/>
              <a:t>Dinishak</a:t>
            </a:r>
            <a:r>
              <a:rPr lang="es-ES" noProof="0" dirty="0"/>
              <a:t> (2021) destaca «dos interpretaciones diferentes de cómo la creación de un lenguaje para captar la experiencia autista puede mejorar </a:t>
            </a:r>
            <a:r>
              <a:rPr lang="es-ES" b="1" noProof="0" dirty="0"/>
              <a:t>la comprensión </a:t>
            </a:r>
            <a:r>
              <a:rPr lang="es-ES" noProof="0" dirty="0"/>
              <a:t>del autismo» (p. 564).</a:t>
            </a:r>
          </a:p>
          <a:p>
            <a:pPr marL="914400" lvl="1" indent="-342900">
              <a:buClr>
                <a:schemeClr val="accent2"/>
              </a:buClr>
              <a:buSzPct val="100000"/>
              <a:buFont typeface="+mj-lt"/>
              <a:buAutoNum type="arabicPeriod"/>
            </a:pPr>
            <a:r>
              <a:rPr lang="es-ES" b="1" noProof="0" dirty="0"/>
              <a:t>Claramente epistémico</a:t>
            </a:r>
            <a:r>
              <a:rPr lang="es-ES" noProof="0" dirty="0"/>
              <a:t>: «... permite describir cómo es ser autista» (</a:t>
            </a:r>
            <a:r>
              <a:rPr lang="es-ES" noProof="0" dirty="0" err="1"/>
              <a:t>ibíd</a:t>
            </a:r>
            <a:r>
              <a:rPr lang="es-ES" noProof="0" dirty="0"/>
              <a:t>.), es decir, informa a los demás (y a la persona) sobre los </a:t>
            </a:r>
            <a:r>
              <a:rPr lang="es-ES" i="1" noProof="0" dirty="0"/>
              <a:t>estados mentales preconstituidos</a:t>
            </a:r>
            <a:r>
              <a:rPr lang="es-ES" noProof="0" dirty="0"/>
              <a:t> de la persona, por ejemplo, que </a:t>
            </a:r>
            <a:r>
              <a:rPr lang="es-ES" noProof="0" dirty="0" err="1"/>
              <a:t>Bascom</a:t>
            </a:r>
            <a:r>
              <a:rPr lang="es-ES" noProof="0" dirty="0"/>
              <a:t> necesita que hables más despacio, que tiene hambre, que le parece que el menú está bien, etc. </a:t>
            </a:r>
          </a:p>
          <a:p>
            <a:pPr marL="914400" lvl="1" indent="-342900">
              <a:buClr>
                <a:schemeClr val="accent2"/>
              </a:buClr>
              <a:buSzPct val="100000"/>
              <a:buFont typeface="+mj-lt"/>
              <a:buAutoNum type="arabicPeriod"/>
            </a:pPr>
            <a:r>
              <a:rPr lang="es-ES" b="1" noProof="0" dirty="0"/>
              <a:t>No tan claramente epistémico</a:t>
            </a:r>
            <a:r>
              <a:rPr lang="es-ES" noProof="0" dirty="0"/>
              <a:t>: «En otra lectura más radical de su significado, una alternativa que introduce Hacking, la creación del lenguaje no se refiere tanto a describir la experiencia autista ya bien definida como </a:t>
            </a:r>
            <a:r>
              <a:rPr lang="es-ES" b="1" noProof="0" dirty="0"/>
              <a:t>a constituir </a:t>
            </a:r>
            <a:r>
              <a:rPr lang="es-ES" noProof="0" dirty="0"/>
              <a:t>la experiencia autista» (</a:t>
            </a:r>
            <a:r>
              <a:rPr lang="es-ES" noProof="0" dirty="0" err="1"/>
              <a:t>ibíd</a:t>
            </a:r>
            <a:r>
              <a:rPr lang="es-ES" noProof="0" dirty="0"/>
              <a:t>.). </a:t>
            </a:r>
          </a:p>
          <a:p>
            <a:pPr marL="457200" indent="-342900">
              <a:buClr>
                <a:schemeClr val="accent2"/>
              </a:buClr>
              <a:buSzPct val="100000"/>
            </a:pPr>
            <a:r>
              <a:rPr lang="es-ES" noProof="0" dirty="0"/>
              <a:t>Perdemos información sobre el autismo y la persona cuando enmarcamos el </a:t>
            </a:r>
            <a:r>
              <a:rPr lang="es-ES" noProof="0" dirty="0" err="1"/>
              <a:t>stimming</a:t>
            </a:r>
            <a:r>
              <a:rPr lang="es-ES" noProof="0" dirty="0"/>
              <a:t> como comportamiento sin sentido.</a:t>
            </a:r>
          </a:p>
        </p:txBody>
      </p:sp>
      <p:sp>
        <p:nvSpPr>
          <p:cNvPr id="2" name="Slide Number Placeholder 1">
            <a:extLst>
              <a:ext uri="{FF2B5EF4-FFF2-40B4-BE49-F238E27FC236}">
                <a16:creationId xmlns:a16="http://schemas.microsoft.com/office/drawing/2014/main" id="{B3024CF1-1FA5-3B6B-BF5C-66D512CD6D52}"/>
              </a:ext>
            </a:extLst>
          </p:cNvPr>
          <p:cNvSpPr>
            <a:spLocks noGrp="1"/>
          </p:cNvSpPr>
          <p:nvPr>
            <p:ph type="sldNum" sz="quarter" idx="4"/>
          </p:nvPr>
        </p:nvSpPr>
        <p:spPr/>
        <p:txBody>
          <a:bodyPr/>
          <a:lstStyle/>
          <a:p>
            <a:fld id="{08AB70BE-1769-45B8-85A6-0C837432C7E6}" type="slidenum">
              <a:rPr lang="es-ES" noProof="0" smtClean="0"/>
              <a:t>23</a:t>
            </a:fld>
            <a:endParaRPr lang="es-ES" noProof="0" dirty="0"/>
          </a:p>
        </p:txBody>
      </p:sp>
      <p:sp>
        <p:nvSpPr>
          <p:cNvPr id="8" name="Title 2">
            <a:extLst>
              <a:ext uri="{FF2B5EF4-FFF2-40B4-BE49-F238E27FC236}">
                <a16:creationId xmlns:a16="http://schemas.microsoft.com/office/drawing/2014/main" id="{0B874F79-BF70-A6EB-0155-CC3604025C9E}"/>
              </a:ext>
            </a:extLst>
          </p:cNvPr>
          <p:cNvSpPr>
            <a:spLocks noGrp="1"/>
          </p:cNvSpPr>
          <p:nvPr>
            <p:ph type="title"/>
          </p:nvPr>
        </p:nvSpPr>
        <p:spPr>
          <a:xfrm>
            <a:off x="1381748" y="246183"/>
            <a:ext cx="9652012" cy="1919521"/>
          </a:xfrm>
        </p:spPr>
        <p:txBody>
          <a:bodyPr/>
          <a:lstStyle/>
          <a:p>
            <a:r>
              <a:rPr lang="es-ES" noProof="0" dirty="0"/>
              <a:t>Lecciones del caso</a:t>
            </a:r>
          </a:p>
        </p:txBody>
      </p:sp>
    </p:spTree>
    <p:extLst>
      <p:ext uri="{BB962C8B-B14F-4D97-AF65-F5344CB8AC3E}">
        <p14:creationId xmlns:p14="http://schemas.microsoft.com/office/powerpoint/2010/main" val="1479819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3CE04F-D36A-7B88-2E7C-1533C2746277}"/>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3E4A771-D47A-719B-5942-DD648C82A7F6}"/>
              </a:ext>
            </a:extLst>
          </p:cNvPr>
          <p:cNvSpPr>
            <a:spLocks noGrp="1"/>
          </p:cNvSpPr>
          <p:nvPr>
            <p:ph sz="quarter" idx="10"/>
          </p:nvPr>
        </p:nvSpPr>
        <p:spPr>
          <a:xfrm>
            <a:off x="1381748" y="2161060"/>
            <a:ext cx="10231132" cy="3317875"/>
          </a:xfrm>
        </p:spPr>
        <p:txBody>
          <a:bodyPr anchor="ctr">
            <a:noAutofit/>
          </a:bodyPr>
          <a:lstStyle/>
          <a:p>
            <a:pPr marL="457200" indent="-342900">
              <a:buClr>
                <a:schemeClr val="accent2"/>
              </a:buClr>
              <a:buSzPts val="1800"/>
            </a:pPr>
            <a:r>
              <a:rPr lang="es-ES" noProof="0" dirty="0" err="1"/>
              <a:t>Dinishak</a:t>
            </a:r>
            <a:r>
              <a:rPr lang="es-ES" noProof="0" dirty="0"/>
              <a:t> (2021) destaca «dos interpretaciones diferentes de cómo la creación de un lenguaje para captar la experiencia autista puede mejorar </a:t>
            </a:r>
            <a:r>
              <a:rPr lang="es-ES" b="1" noProof="0" dirty="0"/>
              <a:t>la comprensión </a:t>
            </a:r>
            <a:r>
              <a:rPr lang="es-ES" noProof="0" dirty="0"/>
              <a:t>del autismo» (p. 564).</a:t>
            </a:r>
          </a:p>
          <a:p>
            <a:pPr marL="914400" lvl="1" indent="-342900">
              <a:buClr>
                <a:schemeClr val="accent2"/>
              </a:buClr>
              <a:buSzPct val="100000"/>
              <a:buFont typeface="+mj-lt"/>
              <a:buAutoNum type="arabicPeriod"/>
            </a:pPr>
            <a:r>
              <a:rPr lang="es-ES" b="1" noProof="0" dirty="0"/>
              <a:t>Claramente epistémico</a:t>
            </a:r>
            <a:r>
              <a:rPr lang="es-ES" noProof="0" dirty="0"/>
              <a:t>: «... permite describir cómo es ser autista» (</a:t>
            </a:r>
            <a:r>
              <a:rPr lang="es-ES" noProof="0" dirty="0" err="1"/>
              <a:t>ibíd</a:t>
            </a:r>
            <a:r>
              <a:rPr lang="es-ES" noProof="0" dirty="0"/>
              <a:t>.), es decir, informa a los demás (y a la persona) sobre los </a:t>
            </a:r>
            <a:r>
              <a:rPr lang="es-ES" i="1" noProof="0" dirty="0"/>
              <a:t>estados mentales preconstituidos</a:t>
            </a:r>
            <a:r>
              <a:rPr lang="es-ES" noProof="0" dirty="0"/>
              <a:t> de la persona, por ejemplo, que </a:t>
            </a:r>
            <a:r>
              <a:rPr lang="es-ES" noProof="0" dirty="0" err="1"/>
              <a:t>Bascom</a:t>
            </a:r>
            <a:r>
              <a:rPr lang="es-ES" noProof="0" dirty="0"/>
              <a:t> necesita que hables más despacio, que tiene hambre, que le parece que el menú está bien, etc. </a:t>
            </a:r>
          </a:p>
          <a:p>
            <a:pPr marL="914400" lvl="1" indent="-342900">
              <a:buClr>
                <a:schemeClr val="accent2"/>
              </a:buClr>
              <a:buSzPct val="100000"/>
              <a:buFont typeface="+mj-lt"/>
              <a:buAutoNum type="arabicPeriod"/>
            </a:pPr>
            <a:r>
              <a:rPr lang="es-ES" b="1" noProof="0" dirty="0"/>
              <a:t>No tan claramente epistémico</a:t>
            </a:r>
            <a:r>
              <a:rPr lang="es-ES" noProof="0" dirty="0"/>
              <a:t>: «En otra lectura más radical de su significado, una alternativa que introduce Hacking, la creación del lenguaje no se refiere tanto a describir la experiencia autista ya bien definida como </a:t>
            </a:r>
            <a:r>
              <a:rPr lang="es-ES" b="1" noProof="0" dirty="0"/>
              <a:t>a constituir </a:t>
            </a:r>
            <a:r>
              <a:rPr lang="es-ES" noProof="0" dirty="0"/>
              <a:t>la experiencia autista» (</a:t>
            </a:r>
            <a:r>
              <a:rPr lang="es-ES" noProof="0" dirty="0" err="1"/>
              <a:t>ibíd</a:t>
            </a:r>
            <a:r>
              <a:rPr lang="es-ES" noProof="0" dirty="0"/>
              <a:t>.). </a:t>
            </a:r>
          </a:p>
          <a:p>
            <a:pPr marL="457200" indent="-342900">
              <a:buClr>
                <a:schemeClr val="accent2"/>
              </a:buClr>
              <a:buSzPct val="100000"/>
            </a:pPr>
            <a:r>
              <a:rPr lang="es-ES" noProof="0" dirty="0"/>
              <a:t>Perdemos información sobre el autismo y la persona cuando enmarcamos el </a:t>
            </a:r>
            <a:r>
              <a:rPr lang="es-ES" noProof="0" dirty="0" err="1"/>
              <a:t>stimming</a:t>
            </a:r>
            <a:r>
              <a:rPr lang="es-ES" noProof="0" dirty="0"/>
              <a:t> como comportamiento sin sentido.</a:t>
            </a:r>
          </a:p>
        </p:txBody>
      </p:sp>
      <p:sp>
        <p:nvSpPr>
          <p:cNvPr id="2" name="Slide Number Placeholder 1">
            <a:extLst>
              <a:ext uri="{FF2B5EF4-FFF2-40B4-BE49-F238E27FC236}">
                <a16:creationId xmlns:a16="http://schemas.microsoft.com/office/drawing/2014/main" id="{B21AADD3-8234-0DFC-75CB-460120FA25A2}"/>
              </a:ext>
            </a:extLst>
          </p:cNvPr>
          <p:cNvSpPr>
            <a:spLocks noGrp="1"/>
          </p:cNvSpPr>
          <p:nvPr>
            <p:ph type="sldNum" sz="quarter" idx="4"/>
          </p:nvPr>
        </p:nvSpPr>
        <p:spPr/>
        <p:txBody>
          <a:bodyPr/>
          <a:lstStyle/>
          <a:p>
            <a:fld id="{08AB70BE-1769-45B8-85A6-0C837432C7E6}" type="slidenum">
              <a:rPr lang="es-ES" noProof="0" smtClean="0"/>
              <a:t>24</a:t>
            </a:fld>
            <a:endParaRPr lang="es-ES" noProof="0" dirty="0"/>
          </a:p>
        </p:txBody>
      </p:sp>
      <p:sp>
        <p:nvSpPr>
          <p:cNvPr id="8" name="Title 2">
            <a:extLst>
              <a:ext uri="{FF2B5EF4-FFF2-40B4-BE49-F238E27FC236}">
                <a16:creationId xmlns:a16="http://schemas.microsoft.com/office/drawing/2014/main" id="{4CBC6C22-2A8C-F4D8-C2ED-46A092FD8078}"/>
              </a:ext>
            </a:extLst>
          </p:cNvPr>
          <p:cNvSpPr>
            <a:spLocks noGrp="1"/>
          </p:cNvSpPr>
          <p:nvPr>
            <p:ph type="title"/>
          </p:nvPr>
        </p:nvSpPr>
        <p:spPr>
          <a:xfrm>
            <a:off x="1381748" y="246183"/>
            <a:ext cx="9652012" cy="1919521"/>
          </a:xfrm>
        </p:spPr>
        <p:txBody>
          <a:bodyPr/>
          <a:lstStyle/>
          <a:p>
            <a:r>
              <a:rPr lang="es-ES" noProof="0" dirty="0"/>
              <a:t>Lecciones del caso</a:t>
            </a:r>
          </a:p>
        </p:txBody>
      </p:sp>
      <p:pic>
        <p:nvPicPr>
          <p:cNvPr id="3" name="Picture 2" descr="Canada Research Chair Remi Yergeau Considers Transness and Disability -  Faculty of Public and Global Affairs">
            <a:extLst>
              <a:ext uri="{FF2B5EF4-FFF2-40B4-BE49-F238E27FC236}">
                <a16:creationId xmlns:a16="http://schemas.microsoft.com/office/drawing/2014/main" id="{E50CF41B-15DC-25FD-CE5E-EFEAE72C08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54491" y="3359"/>
            <a:ext cx="2251796" cy="149846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22470218-C70A-88BB-CD2F-5FAC2EBDE7B4}"/>
              </a:ext>
            </a:extLst>
          </p:cNvPr>
          <p:cNvSpPr txBox="1"/>
          <p:nvPr/>
        </p:nvSpPr>
        <p:spPr>
          <a:xfrm>
            <a:off x="2005324" y="5620023"/>
            <a:ext cx="8983980" cy="655692"/>
          </a:xfrm>
          <a:prstGeom prst="rect">
            <a:avLst/>
          </a:prstGeom>
          <a:noFill/>
        </p:spPr>
        <p:txBody>
          <a:bodyPr wrap="square">
            <a:spAutoFit/>
          </a:bodyPr>
          <a:lstStyle/>
          <a:p>
            <a:pPr marR="0" lvl="0" algn="ctr" defTabSz="914400" rtl="0" eaLnBrk="1" fontAlgn="auto" latinLnBrk="0" hangingPunct="1">
              <a:lnSpc>
                <a:spcPct val="120000"/>
              </a:lnSpc>
              <a:spcBef>
                <a:spcPts val="0"/>
              </a:spcBef>
              <a:spcAft>
                <a:spcPts val="600"/>
              </a:spcAft>
              <a:buClr>
                <a:srgbClr val="C830CC"/>
              </a:buClr>
              <a:buSzPts val="1800"/>
              <a:tabLst/>
              <a:defRPr/>
            </a:pPr>
            <a:r>
              <a:rPr kumimoji="0" lang="es-ES" sz="1600" b="0" i="1" u="none" strike="noStrike" kern="1200" cap="none" spc="0" normalizeH="0" baseline="0" noProof="0" dirty="0">
                <a:ln>
                  <a:noFill/>
                </a:ln>
                <a:solidFill>
                  <a:srgbClr val="454551"/>
                </a:solidFill>
                <a:effectLst/>
                <a:uLnTx/>
                <a:uFillTx/>
                <a:latin typeface="Arial Nova Light"/>
                <a:ea typeface="+mn-ea"/>
                <a:cs typeface="+mn-cs"/>
              </a:rPr>
              <a:t>Mis manos cuentan y proclaman, denuncian y felicitan. Mis manos dicen tanto </a:t>
            </a:r>
            <a:r>
              <a:rPr kumimoji="0" lang="es-ES" sz="1600" b="0" i="0" u="none" strike="noStrike" kern="1200" cap="none" spc="0" normalizeH="0" baseline="0" noProof="0" dirty="0">
                <a:ln>
                  <a:noFill/>
                </a:ln>
                <a:solidFill>
                  <a:srgbClr val="454551"/>
                </a:solidFill>
                <a:effectLst/>
                <a:uLnTx/>
                <a:uFillTx/>
                <a:latin typeface="Arial Nova Light"/>
                <a:ea typeface="+mn-ea"/>
                <a:cs typeface="+mn-cs"/>
              </a:rPr>
              <a:t>«que te jodan» </a:t>
            </a:r>
            <a:r>
              <a:rPr kumimoji="0" lang="es-ES" sz="1600" b="0" i="1" u="none" strike="noStrike" kern="1200" cap="none" spc="0" normalizeH="0" baseline="0" noProof="0" dirty="0">
                <a:ln>
                  <a:noFill/>
                </a:ln>
                <a:solidFill>
                  <a:srgbClr val="454551"/>
                </a:solidFill>
                <a:effectLst/>
                <a:uLnTx/>
                <a:uFillTx/>
                <a:latin typeface="Arial Nova Light"/>
                <a:ea typeface="+mn-ea"/>
                <a:cs typeface="+mn-cs"/>
              </a:rPr>
              <a:t>como </a:t>
            </a:r>
            <a:r>
              <a:rPr kumimoji="0" lang="es-ES" sz="1600" b="0" i="0" u="none" strike="noStrike" kern="1200" cap="none" spc="0" normalizeH="0" baseline="0" noProof="0" dirty="0">
                <a:ln>
                  <a:noFill/>
                </a:ln>
                <a:solidFill>
                  <a:srgbClr val="454551"/>
                </a:solidFill>
                <a:effectLst/>
                <a:uLnTx/>
                <a:uFillTx/>
                <a:latin typeface="Arial Nova Light"/>
                <a:ea typeface="+mn-ea"/>
                <a:cs typeface="+mn-cs"/>
              </a:rPr>
              <a:t>«gracias</a:t>
            </a:r>
            <a:r>
              <a:rPr kumimoji="0" lang="es-ES" sz="1600" b="0" i="1" u="none" strike="noStrike" kern="1200" cap="none" spc="0" normalizeH="0" baseline="0" noProof="0" dirty="0">
                <a:ln>
                  <a:noFill/>
                </a:ln>
                <a:solidFill>
                  <a:srgbClr val="454551"/>
                </a:solidFill>
                <a:effectLst/>
                <a:uLnTx/>
                <a:uFillTx/>
                <a:latin typeface="Arial Nova Light"/>
                <a:ea typeface="+mn-ea"/>
                <a:cs typeface="+mn-cs"/>
              </a:rPr>
              <a:t>». (...) </a:t>
            </a:r>
            <a:r>
              <a:rPr kumimoji="0" lang="es-ES" sz="1600" b="1" i="1" u="none" strike="noStrike" kern="1200" cap="none" spc="0" normalizeH="0" baseline="0" noProof="0" dirty="0">
                <a:ln>
                  <a:noFill/>
                </a:ln>
                <a:solidFill>
                  <a:srgbClr val="454551"/>
                </a:solidFill>
                <a:effectLst/>
                <a:uLnTx/>
                <a:uFillTx/>
                <a:latin typeface="Arial Nova Light"/>
                <a:ea typeface="+mn-ea"/>
                <a:cs typeface="+mn-cs"/>
              </a:rPr>
              <a:t>La descripción no puede contener mis manos </a:t>
            </a:r>
            <a:r>
              <a:rPr kumimoji="0" lang="es-ES" sz="1600" b="0" i="0" u="none" strike="noStrike" kern="1200" cap="none" spc="0" normalizeH="0" baseline="0" noProof="0" dirty="0">
                <a:ln>
                  <a:noFill/>
                </a:ln>
                <a:solidFill>
                  <a:srgbClr val="454551"/>
                </a:solidFill>
                <a:effectLst/>
                <a:uLnTx/>
                <a:uFillTx/>
                <a:latin typeface="Arial Nova Light"/>
                <a:ea typeface="+mn-ea"/>
                <a:cs typeface="+mn-cs"/>
              </a:rPr>
              <a:t>(</a:t>
            </a:r>
            <a:r>
              <a:rPr kumimoji="0" lang="es-ES" sz="1600" b="0" i="0" u="none" strike="noStrike" kern="1200" cap="none" spc="0" normalizeH="0" baseline="0" noProof="0" dirty="0" err="1">
                <a:ln>
                  <a:noFill/>
                </a:ln>
                <a:solidFill>
                  <a:srgbClr val="454551"/>
                </a:solidFill>
                <a:effectLst/>
                <a:uLnTx/>
                <a:uFillTx/>
                <a:latin typeface="Arial Nova Light"/>
                <a:ea typeface="+mn-ea"/>
                <a:cs typeface="+mn-cs"/>
              </a:rPr>
              <a:t>Yergeau</a:t>
            </a:r>
            <a:r>
              <a:rPr kumimoji="0" lang="es-ES" sz="1600" b="0" i="0" u="none" strike="noStrike" kern="1200" cap="none" spc="0" normalizeH="0" baseline="0" noProof="0" dirty="0">
                <a:ln>
                  <a:noFill/>
                </a:ln>
                <a:solidFill>
                  <a:srgbClr val="454551"/>
                </a:solidFill>
                <a:effectLst/>
                <a:uLnTx/>
                <a:uFillTx/>
                <a:latin typeface="Arial Nova Light"/>
                <a:ea typeface="+mn-ea"/>
                <a:cs typeface="+mn-cs"/>
              </a:rPr>
              <a:t>, 2018, p. 13). </a:t>
            </a:r>
            <a:endParaRPr kumimoji="0" lang="es-ES" sz="1600" b="0" i="0" u="none" strike="noStrike" kern="1200" cap="none" spc="0" normalizeH="0" baseline="0" noProof="0" dirty="0">
              <a:ln>
                <a:noFill/>
              </a:ln>
              <a:solidFill>
                <a:prstClr val="black">
                  <a:lumMod val="75000"/>
                  <a:lumOff val="25000"/>
                </a:prstClr>
              </a:solidFill>
              <a:effectLst/>
              <a:uLnTx/>
              <a:uFillTx/>
              <a:latin typeface="Arial Nova Light"/>
              <a:ea typeface="+mn-ea"/>
              <a:cs typeface="+mn-cs"/>
            </a:endParaRPr>
          </a:p>
        </p:txBody>
      </p:sp>
    </p:spTree>
    <p:extLst>
      <p:ext uri="{BB962C8B-B14F-4D97-AF65-F5344CB8AC3E}">
        <p14:creationId xmlns:p14="http://schemas.microsoft.com/office/powerpoint/2010/main" val="26809197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6F73CE-4A31-3102-D1F8-23F2F3612A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789CDF-EC4D-5D21-0666-D38D42469F88}"/>
              </a:ext>
            </a:extLst>
          </p:cNvPr>
          <p:cNvSpPr>
            <a:spLocks noGrp="1"/>
          </p:cNvSpPr>
          <p:nvPr>
            <p:ph type="title"/>
          </p:nvPr>
        </p:nvSpPr>
        <p:spPr>
          <a:xfrm>
            <a:off x="1159976" y="881752"/>
            <a:ext cx="10384324" cy="5094496"/>
          </a:xfrm>
        </p:spPr>
        <p:txBody>
          <a:bodyPr/>
          <a:lstStyle/>
          <a:p>
            <a:r>
              <a:rPr lang="es-ES" noProof="0" dirty="0"/>
              <a:t>3. Más allá de la realidad</a:t>
            </a:r>
          </a:p>
        </p:txBody>
      </p:sp>
      <p:sp>
        <p:nvSpPr>
          <p:cNvPr id="3" name="Slide Number Placeholder 2">
            <a:extLst>
              <a:ext uri="{FF2B5EF4-FFF2-40B4-BE49-F238E27FC236}">
                <a16:creationId xmlns:a16="http://schemas.microsoft.com/office/drawing/2014/main" id="{AE9C959C-638C-4A31-F0A7-B06C2D633648}"/>
              </a:ext>
            </a:extLst>
          </p:cNvPr>
          <p:cNvSpPr>
            <a:spLocks noGrp="1"/>
          </p:cNvSpPr>
          <p:nvPr>
            <p:ph type="sldNum" sz="quarter" idx="4"/>
          </p:nvPr>
        </p:nvSpPr>
        <p:spPr/>
        <p:txBody>
          <a:bodyPr/>
          <a:lstStyle/>
          <a:p>
            <a:fld id="{08AB70BE-1769-45B8-85A6-0C837432C7E6}" type="slidenum">
              <a:rPr lang="es-ES" noProof="0" smtClean="0"/>
              <a:t>25</a:t>
            </a:fld>
            <a:endParaRPr lang="es-ES" noProof="0" dirty="0"/>
          </a:p>
        </p:txBody>
      </p:sp>
    </p:spTree>
    <p:extLst>
      <p:ext uri="{BB962C8B-B14F-4D97-AF65-F5344CB8AC3E}">
        <p14:creationId xmlns:p14="http://schemas.microsoft.com/office/powerpoint/2010/main" val="36193599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407CC-8B55-E2B4-63C8-178C7B707CCC}"/>
              </a:ext>
            </a:extLst>
          </p:cNvPr>
          <p:cNvSpPr>
            <a:spLocks noGrp="1"/>
          </p:cNvSpPr>
          <p:nvPr>
            <p:ph type="title"/>
          </p:nvPr>
        </p:nvSpPr>
        <p:spPr/>
        <p:txBody>
          <a:bodyPr/>
          <a:lstStyle/>
          <a:p>
            <a:endParaRPr lang="es-ES" noProof="0" dirty="0"/>
          </a:p>
        </p:txBody>
      </p:sp>
      <p:sp>
        <p:nvSpPr>
          <p:cNvPr id="3" name="Content Placeholder 2">
            <a:extLst>
              <a:ext uri="{FF2B5EF4-FFF2-40B4-BE49-F238E27FC236}">
                <a16:creationId xmlns:a16="http://schemas.microsoft.com/office/drawing/2014/main" id="{52D80DD3-151A-02BD-85EC-FDF73033BF30}"/>
              </a:ext>
            </a:extLst>
          </p:cNvPr>
          <p:cNvSpPr>
            <a:spLocks noGrp="1"/>
          </p:cNvSpPr>
          <p:nvPr>
            <p:ph sz="quarter" idx="10"/>
          </p:nvPr>
        </p:nvSpPr>
        <p:spPr/>
        <p:txBody>
          <a:bodyPr/>
          <a:lstStyle/>
          <a:p>
            <a:r>
              <a:rPr lang="es-ES" noProof="0" dirty="0"/>
              <a:t>Pregunta: son los beneficios epistémicos?</a:t>
            </a:r>
          </a:p>
          <a:p>
            <a:r>
              <a:rPr lang="es-ES" noProof="0" dirty="0"/>
              <a:t>Varias posibilidades:</a:t>
            </a:r>
          </a:p>
          <a:p>
            <a:r>
              <a:rPr lang="es-ES" noProof="0" dirty="0"/>
              <a:t>Sí:</a:t>
            </a:r>
          </a:p>
          <a:p>
            <a:r>
              <a:rPr lang="es-ES" noProof="0" dirty="0"/>
              <a:t>No: Lo que hace la persona es ubicarse en un nodo en el espacio normativo: no describe hechos </a:t>
            </a:r>
            <a:r>
              <a:rPr lang="es-ES" noProof="0" dirty="0" err="1"/>
              <a:t>pre-constituidos</a:t>
            </a:r>
            <a:r>
              <a:rPr lang="es-ES" noProof="0" dirty="0"/>
              <a:t>, simplemente se le está negando una deferencia que SOLEMOS tener hacia la autointerpretación (FPA)</a:t>
            </a:r>
          </a:p>
          <a:p>
            <a:r>
              <a:rPr lang="es-ES" noProof="0" dirty="0"/>
              <a:t>Sí, pero no solo:</a:t>
            </a:r>
          </a:p>
        </p:txBody>
      </p:sp>
      <p:sp>
        <p:nvSpPr>
          <p:cNvPr id="4" name="Slide Number Placeholder 3">
            <a:extLst>
              <a:ext uri="{FF2B5EF4-FFF2-40B4-BE49-F238E27FC236}">
                <a16:creationId xmlns:a16="http://schemas.microsoft.com/office/drawing/2014/main" id="{60BD20F5-6383-DBDD-0326-AAA065498912}"/>
              </a:ext>
            </a:extLst>
          </p:cNvPr>
          <p:cNvSpPr>
            <a:spLocks noGrp="1"/>
          </p:cNvSpPr>
          <p:nvPr>
            <p:ph type="sldNum" sz="quarter" idx="4"/>
          </p:nvPr>
        </p:nvSpPr>
        <p:spPr/>
        <p:txBody>
          <a:bodyPr/>
          <a:lstStyle/>
          <a:p>
            <a:fld id="{08AB70BE-1769-45B8-85A6-0C837432C7E6}" type="slidenum">
              <a:rPr lang="es-ES" noProof="0" smtClean="0"/>
              <a:pPr/>
              <a:t>26</a:t>
            </a:fld>
            <a:endParaRPr lang="es-ES" noProof="0" dirty="0"/>
          </a:p>
        </p:txBody>
      </p:sp>
    </p:spTree>
    <p:extLst>
      <p:ext uri="{BB962C8B-B14F-4D97-AF65-F5344CB8AC3E}">
        <p14:creationId xmlns:p14="http://schemas.microsoft.com/office/powerpoint/2010/main" val="40429758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2F822E-50C2-D868-5E64-407BB9052697}"/>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EFBD08D-693F-C251-74D7-16805BA81232}"/>
              </a:ext>
            </a:extLst>
          </p:cNvPr>
          <p:cNvSpPr>
            <a:spLocks noGrp="1"/>
          </p:cNvSpPr>
          <p:nvPr>
            <p:ph sz="quarter" idx="10"/>
          </p:nvPr>
        </p:nvSpPr>
        <p:spPr>
          <a:xfrm>
            <a:off x="1381748" y="2161060"/>
            <a:ext cx="10231132" cy="3317875"/>
          </a:xfrm>
        </p:spPr>
        <p:txBody>
          <a:bodyPr anchor="ctr">
            <a:noAutofit/>
          </a:bodyPr>
          <a:lstStyle/>
          <a:p>
            <a:pPr marL="457200" indent="-342900">
              <a:buClr>
                <a:schemeClr val="accent2"/>
              </a:buClr>
              <a:buSzPts val="1800"/>
            </a:pPr>
            <a:r>
              <a:rPr lang="es-ES" noProof="0" dirty="0"/>
              <a:t>¿Es esto epistémico?</a:t>
            </a:r>
          </a:p>
          <a:p>
            <a:pPr marL="457200" indent="-342900">
              <a:buClr>
                <a:schemeClr val="accent2"/>
              </a:buClr>
              <a:buSzPts val="1800"/>
            </a:pPr>
            <a:r>
              <a:rPr lang="es-ES" noProof="0" dirty="0"/>
              <a:t>¿Cómo no lo es? Solo un realista —mejor dicho, un </a:t>
            </a:r>
            <a:r>
              <a:rPr lang="es-ES" b="1" noProof="0" dirty="0"/>
              <a:t>objetivista </a:t>
            </a:r>
            <a:r>
              <a:rPr lang="es-ES" noProof="0" dirty="0"/>
              <a:t>aperspectival— puede dejar de verlo como epistémico; solo si se piensa en lo mental como algo constituido independientemente de nuestras prácticas interpretativas.</a:t>
            </a:r>
          </a:p>
          <a:p>
            <a:pPr marL="457200" indent="-342900">
              <a:buClr>
                <a:srgbClr val="F2F2F2"/>
              </a:buClr>
              <a:buSzPts val="1800"/>
            </a:pPr>
            <a:r>
              <a:rPr lang="es-ES" noProof="0" dirty="0">
                <a:solidFill>
                  <a:srgbClr val="F2F2F2"/>
                </a:solidFill>
              </a:rPr>
              <a:t>Una razón para adoptar una visión constructivista —o mejor aún, </a:t>
            </a:r>
            <a:r>
              <a:rPr lang="es-ES" b="1" noProof="0" dirty="0">
                <a:solidFill>
                  <a:srgbClr val="F2F2F2"/>
                </a:solidFill>
              </a:rPr>
              <a:t>evaluativa</a:t>
            </a:r>
            <a:r>
              <a:rPr lang="es-ES" noProof="0" dirty="0">
                <a:solidFill>
                  <a:srgbClr val="F2F2F2"/>
                </a:solidFill>
              </a:rPr>
              <a:t>-reguladora— de la mente.</a:t>
            </a:r>
          </a:p>
          <a:p>
            <a:pPr marL="914400" lvl="1" indent="-342900">
              <a:buClr>
                <a:srgbClr val="F2F2F2"/>
              </a:buClr>
              <a:buSzPts val="1800"/>
            </a:pPr>
            <a:r>
              <a:rPr lang="es-ES" noProof="0" dirty="0">
                <a:solidFill>
                  <a:srgbClr val="F2F2F2"/>
                </a:solidFill>
              </a:rPr>
              <a:t>Mindshaping (McGeer, 2007, 2021, Zawidzki, 2008, 2013)</a:t>
            </a:r>
          </a:p>
          <a:p>
            <a:pPr marL="914400" lvl="1" indent="-342900">
              <a:buClr>
                <a:srgbClr val="F2F2F2"/>
              </a:buClr>
              <a:buSzPts val="1800"/>
            </a:pPr>
            <a:r>
              <a:rPr lang="es-ES" noProof="0" dirty="0">
                <a:solidFill>
                  <a:srgbClr val="F2F2F2"/>
                </a:solidFill>
              </a:rPr>
              <a:t>Expresivismo mental (Fernández-Castro, 2023).</a:t>
            </a:r>
          </a:p>
        </p:txBody>
      </p:sp>
      <p:sp>
        <p:nvSpPr>
          <p:cNvPr id="2" name="Slide Number Placeholder 1">
            <a:extLst>
              <a:ext uri="{FF2B5EF4-FFF2-40B4-BE49-F238E27FC236}">
                <a16:creationId xmlns:a16="http://schemas.microsoft.com/office/drawing/2014/main" id="{8CBAF7B0-0071-FD63-0BB6-EA3C55F4A76A}"/>
              </a:ext>
            </a:extLst>
          </p:cNvPr>
          <p:cNvSpPr>
            <a:spLocks noGrp="1"/>
          </p:cNvSpPr>
          <p:nvPr>
            <p:ph type="sldNum" sz="quarter" idx="4"/>
          </p:nvPr>
        </p:nvSpPr>
        <p:spPr/>
        <p:txBody>
          <a:bodyPr/>
          <a:lstStyle/>
          <a:p>
            <a:fld id="{08AB70BE-1769-45B8-85A6-0C837432C7E6}" type="slidenum">
              <a:rPr lang="es-ES" noProof="0" smtClean="0"/>
              <a:t>27</a:t>
            </a:fld>
            <a:endParaRPr lang="es-ES" noProof="0" dirty="0"/>
          </a:p>
        </p:txBody>
      </p:sp>
      <p:sp>
        <p:nvSpPr>
          <p:cNvPr id="8" name="Title 2">
            <a:extLst>
              <a:ext uri="{FF2B5EF4-FFF2-40B4-BE49-F238E27FC236}">
                <a16:creationId xmlns:a16="http://schemas.microsoft.com/office/drawing/2014/main" id="{19ACC399-AF7A-3605-CFDD-C368643E37F6}"/>
              </a:ext>
            </a:extLst>
          </p:cNvPr>
          <p:cNvSpPr>
            <a:spLocks noGrp="1"/>
          </p:cNvSpPr>
          <p:nvPr>
            <p:ph type="title"/>
          </p:nvPr>
        </p:nvSpPr>
        <p:spPr>
          <a:xfrm>
            <a:off x="1381748" y="246183"/>
            <a:ext cx="9652012" cy="1919521"/>
          </a:xfrm>
        </p:spPr>
        <p:txBody>
          <a:bodyPr/>
          <a:lstStyle/>
          <a:p>
            <a:r>
              <a:rPr lang="es-ES" noProof="0" dirty="0"/>
              <a:t>Procedente de la realidad</a:t>
            </a:r>
          </a:p>
        </p:txBody>
      </p:sp>
    </p:spTree>
    <p:extLst>
      <p:ext uri="{BB962C8B-B14F-4D97-AF65-F5344CB8AC3E}">
        <p14:creationId xmlns:p14="http://schemas.microsoft.com/office/powerpoint/2010/main" val="4274894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D75B1A-1E63-1455-5592-E33C41EA69B5}"/>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7B9DC0B-BF72-5ABE-8966-C6B66E425561}"/>
              </a:ext>
            </a:extLst>
          </p:cNvPr>
          <p:cNvSpPr>
            <a:spLocks noGrp="1"/>
          </p:cNvSpPr>
          <p:nvPr>
            <p:ph sz="quarter" idx="10"/>
          </p:nvPr>
        </p:nvSpPr>
        <p:spPr>
          <a:xfrm>
            <a:off x="1381748" y="2161060"/>
            <a:ext cx="10231132" cy="3317875"/>
          </a:xfrm>
        </p:spPr>
        <p:txBody>
          <a:bodyPr anchor="ctr">
            <a:noAutofit/>
          </a:bodyPr>
          <a:lstStyle/>
          <a:p>
            <a:pPr marL="457200" indent="-342900">
              <a:buClr>
                <a:schemeClr val="accent2"/>
              </a:buClr>
              <a:buSzPts val="1800"/>
            </a:pPr>
            <a:r>
              <a:rPr lang="es-ES" noProof="0" dirty="0"/>
              <a:t>¿Es esto epistémico?</a:t>
            </a:r>
          </a:p>
          <a:p>
            <a:pPr marL="457200" indent="-342900">
              <a:buClr>
                <a:schemeClr val="accent2"/>
              </a:buClr>
              <a:buSzPts val="1800"/>
            </a:pPr>
            <a:r>
              <a:rPr lang="es-ES" noProof="0" dirty="0"/>
              <a:t>¿Cómo no lo es? Solo un realista —mejor dicho, un </a:t>
            </a:r>
            <a:r>
              <a:rPr lang="es-ES" b="1" noProof="0" dirty="0"/>
              <a:t>objetivista </a:t>
            </a:r>
            <a:r>
              <a:rPr lang="es-ES" noProof="0" dirty="0"/>
              <a:t>aperspectival— puede dejar de verlo como epistémico; solo si se piensa en lo mental como algo constituido independientemente de nuestras prácticas interpretativas.</a:t>
            </a:r>
          </a:p>
          <a:p>
            <a:pPr marL="457200" indent="-342900">
              <a:buClr>
                <a:schemeClr val="accent2"/>
              </a:buClr>
              <a:buSzPts val="1800"/>
            </a:pPr>
            <a:r>
              <a:rPr lang="es-ES" noProof="0" dirty="0"/>
              <a:t>Una razón para adoptar una visión constructivista —mejor aún, </a:t>
            </a:r>
            <a:r>
              <a:rPr lang="es-ES" b="1" noProof="0" dirty="0"/>
              <a:t>evaluativa-reguladora</a:t>
            </a:r>
            <a:r>
              <a:rPr lang="es-ES" noProof="0" dirty="0"/>
              <a:t>— de la mente.</a:t>
            </a:r>
          </a:p>
          <a:p>
            <a:pPr marL="914400" lvl="1" indent="-342900">
              <a:buClr>
                <a:schemeClr val="accent2"/>
              </a:buClr>
              <a:buSzPts val="1800"/>
            </a:pPr>
            <a:r>
              <a:rPr lang="es-ES" noProof="0" dirty="0"/>
              <a:t>Mindshaping (McGeer, 2007, 2021, Zawidzki, 2008, 2013)</a:t>
            </a:r>
          </a:p>
          <a:p>
            <a:pPr marL="914400" lvl="1" indent="-342900">
              <a:buClr>
                <a:schemeClr val="accent2"/>
              </a:buClr>
              <a:buSzPts val="1800"/>
            </a:pPr>
            <a:r>
              <a:rPr lang="es-ES" noProof="0" dirty="0"/>
              <a:t>Expresivismo mental (Fernández-Castro, 2023).</a:t>
            </a:r>
          </a:p>
        </p:txBody>
      </p:sp>
      <p:sp>
        <p:nvSpPr>
          <p:cNvPr id="2" name="Slide Number Placeholder 1">
            <a:extLst>
              <a:ext uri="{FF2B5EF4-FFF2-40B4-BE49-F238E27FC236}">
                <a16:creationId xmlns:a16="http://schemas.microsoft.com/office/drawing/2014/main" id="{324CB5AE-F92B-4520-62B3-B2AF92F45F22}"/>
              </a:ext>
            </a:extLst>
          </p:cNvPr>
          <p:cNvSpPr>
            <a:spLocks noGrp="1"/>
          </p:cNvSpPr>
          <p:nvPr>
            <p:ph type="sldNum" sz="quarter" idx="4"/>
          </p:nvPr>
        </p:nvSpPr>
        <p:spPr/>
        <p:txBody>
          <a:bodyPr/>
          <a:lstStyle/>
          <a:p>
            <a:fld id="{08AB70BE-1769-45B8-85A6-0C837432C7E6}" type="slidenum">
              <a:rPr lang="es-ES" noProof="0" smtClean="0"/>
              <a:t>28</a:t>
            </a:fld>
            <a:endParaRPr lang="es-ES" noProof="0" dirty="0"/>
          </a:p>
        </p:txBody>
      </p:sp>
      <p:sp>
        <p:nvSpPr>
          <p:cNvPr id="8" name="Title 2">
            <a:extLst>
              <a:ext uri="{FF2B5EF4-FFF2-40B4-BE49-F238E27FC236}">
                <a16:creationId xmlns:a16="http://schemas.microsoft.com/office/drawing/2014/main" id="{EF46A694-384C-C217-8FFB-8AEE988BAE02}"/>
              </a:ext>
            </a:extLst>
          </p:cNvPr>
          <p:cNvSpPr>
            <a:spLocks noGrp="1"/>
          </p:cNvSpPr>
          <p:nvPr>
            <p:ph type="title"/>
          </p:nvPr>
        </p:nvSpPr>
        <p:spPr>
          <a:xfrm>
            <a:off x="1381748" y="246183"/>
            <a:ext cx="9652012" cy="1919521"/>
          </a:xfrm>
        </p:spPr>
        <p:txBody>
          <a:bodyPr/>
          <a:lstStyle/>
          <a:p>
            <a:r>
              <a:rPr lang="es-ES" noProof="0" dirty="0"/>
              <a:t>Más allá de la realidad</a:t>
            </a:r>
          </a:p>
        </p:txBody>
      </p:sp>
      <p:sp>
        <p:nvSpPr>
          <p:cNvPr id="3" name="TextBox 2">
            <a:extLst>
              <a:ext uri="{FF2B5EF4-FFF2-40B4-BE49-F238E27FC236}">
                <a16:creationId xmlns:a16="http://schemas.microsoft.com/office/drawing/2014/main" id="{7C11DAEA-D1D4-E790-E0AF-B6226438FDE4}"/>
              </a:ext>
            </a:extLst>
          </p:cNvPr>
          <p:cNvSpPr txBox="1"/>
          <p:nvPr/>
        </p:nvSpPr>
        <p:spPr>
          <a:xfrm>
            <a:off x="889896" y="6420551"/>
            <a:ext cx="10814423" cy="276999"/>
          </a:xfrm>
          <a:prstGeom prst="rect">
            <a:avLst/>
          </a:prstGeom>
          <a:noFill/>
        </p:spPr>
        <p:txBody>
          <a:bodyPr wrap="square">
            <a:spAutoFit/>
          </a:bodyPr>
          <a:lstStyle/>
          <a:p>
            <a:pPr>
              <a:buClr>
                <a:schemeClr val="accent2"/>
              </a:buClr>
            </a:pPr>
            <a:r>
              <a:rPr lang="es-ES" sz="1200" noProof="0" dirty="0">
                <a:solidFill>
                  <a:schemeClr val="tx1">
                    <a:lumMod val="75000"/>
                    <a:lumOff val="25000"/>
                  </a:schemeClr>
                </a:solidFill>
              </a:rPr>
              <a:t>(también Ballesteros et al., 2025; </a:t>
            </a:r>
            <a:r>
              <a:rPr lang="es-ES" sz="1200" noProof="0" dirty="0" err="1">
                <a:solidFill>
                  <a:schemeClr val="tx1">
                    <a:lumMod val="75000"/>
                    <a:lumOff val="25000"/>
                  </a:schemeClr>
                </a:solidFill>
              </a:rPr>
              <a:t>Grodniewicz</a:t>
            </a:r>
            <a:r>
              <a:rPr lang="es-ES" sz="1200" noProof="0" dirty="0">
                <a:solidFill>
                  <a:schemeClr val="tx1">
                    <a:lumMod val="75000"/>
                    <a:lumOff val="25000"/>
                  </a:schemeClr>
                </a:solidFill>
              </a:rPr>
              <a:t> y </a:t>
            </a:r>
            <a:r>
              <a:rPr lang="es-ES" sz="1200" noProof="0" dirty="0" err="1">
                <a:solidFill>
                  <a:schemeClr val="tx1">
                    <a:lumMod val="75000"/>
                    <a:lumOff val="25000"/>
                  </a:schemeClr>
                </a:solidFill>
              </a:rPr>
              <a:t>Urbanek</a:t>
            </a:r>
            <a:r>
              <a:rPr lang="es-ES" sz="1200" noProof="0" dirty="0">
                <a:solidFill>
                  <a:schemeClr val="tx1">
                    <a:lumMod val="75000"/>
                    <a:lumOff val="25000"/>
                  </a:schemeClr>
                </a:solidFill>
              </a:rPr>
              <a:t>, </a:t>
            </a:r>
            <a:r>
              <a:rPr lang="es-ES" sz="1200" noProof="0" dirty="0" err="1">
                <a:solidFill>
                  <a:schemeClr val="tx1">
                    <a:lumMod val="75000"/>
                    <a:lumOff val="25000"/>
                  </a:schemeClr>
                </a:solidFill>
              </a:rPr>
              <a:t>m.s</a:t>
            </a:r>
            <a:r>
              <a:rPr lang="es-ES" sz="1200" noProof="0" dirty="0">
                <a:solidFill>
                  <a:schemeClr val="tx1">
                    <a:lumMod val="75000"/>
                    <a:lumOff val="25000"/>
                  </a:schemeClr>
                </a:solidFill>
              </a:rPr>
              <a:t>., </a:t>
            </a:r>
            <a:r>
              <a:rPr lang="es-ES" sz="1200" noProof="0" dirty="0">
                <a:solidFill>
                  <a:srgbClr val="454551"/>
                </a:solidFill>
              </a:rPr>
              <a:t>Fernández-Castro y Núñez de Prado, de próxima publicación; </a:t>
            </a:r>
            <a:r>
              <a:rPr lang="es-ES" sz="1200" noProof="0" dirty="0" err="1">
                <a:solidFill>
                  <a:srgbClr val="454551"/>
                </a:solidFill>
              </a:rPr>
              <a:t>Stribos</a:t>
            </a:r>
            <a:r>
              <a:rPr lang="es-ES" sz="1200" noProof="0" dirty="0">
                <a:solidFill>
                  <a:srgbClr val="454551"/>
                </a:solidFill>
              </a:rPr>
              <a:t> y De </a:t>
            </a:r>
            <a:r>
              <a:rPr lang="es-ES" sz="1200" noProof="0" dirty="0" err="1">
                <a:solidFill>
                  <a:srgbClr val="454551"/>
                </a:solidFill>
              </a:rPr>
              <a:t>Bruin</a:t>
            </a:r>
            <a:r>
              <a:rPr lang="es-ES" sz="1200" noProof="0" dirty="0">
                <a:solidFill>
                  <a:srgbClr val="454551"/>
                </a:solidFill>
              </a:rPr>
              <a:t>, 2025</a:t>
            </a:r>
            <a:r>
              <a:rPr lang="es-ES" sz="1200" noProof="0" dirty="0">
                <a:solidFill>
                  <a:schemeClr val="tx1">
                    <a:lumMod val="75000"/>
                    <a:lumOff val="25000"/>
                  </a:schemeClr>
                </a:solidFill>
              </a:rPr>
              <a:t>) </a:t>
            </a:r>
          </a:p>
        </p:txBody>
      </p:sp>
    </p:spTree>
    <p:extLst>
      <p:ext uri="{BB962C8B-B14F-4D97-AF65-F5344CB8AC3E}">
        <p14:creationId xmlns:p14="http://schemas.microsoft.com/office/powerpoint/2010/main" val="26352595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13575-EBA2-CA93-11E8-D65C943CC7BE}"/>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41021B4-B9A0-A7C4-4869-510122934A7E}"/>
              </a:ext>
            </a:extLst>
          </p:cNvPr>
          <p:cNvSpPr>
            <a:spLocks noGrp="1"/>
          </p:cNvSpPr>
          <p:nvPr>
            <p:ph sz="quarter" idx="10"/>
          </p:nvPr>
        </p:nvSpPr>
        <p:spPr>
          <a:xfrm>
            <a:off x="1381748" y="2161060"/>
            <a:ext cx="10383532" cy="3317875"/>
          </a:xfrm>
        </p:spPr>
        <p:txBody>
          <a:bodyPr anchor="ctr">
            <a:noAutofit/>
          </a:bodyPr>
          <a:lstStyle/>
          <a:p>
            <a:pPr marL="457200" indent="-342900">
              <a:buClr>
                <a:schemeClr val="accent2"/>
              </a:buClr>
              <a:buSzPts val="1800"/>
            </a:pPr>
            <a:r>
              <a:rPr lang="es-ES" b="1" noProof="0" dirty="0"/>
              <a:t>Conclusiones principales</a:t>
            </a:r>
            <a:r>
              <a:rPr lang="es-ES" noProof="0" dirty="0"/>
              <a:t>:</a:t>
            </a:r>
          </a:p>
          <a:p>
            <a:pPr marL="514350" indent="-400050">
              <a:buClr>
                <a:schemeClr val="accent2"/>
              </a:buClr>
              <a:buSzPts val="1800"/>
              <a:buFont typeface="+mj-lt"/>
              <a:buAutoNum type="romanLcPeriod"/>
            </a:pPr>
            <a:r>
              <a:rPr lang="es-ES" b="1" noProof="0" dirty="0"/>
              <a:t>Autoconstitución retrospectiva y prospectiva</a:t>
            </a:r>
            <a:r>
              <a:rPr lang="es-ES" noProof="0" dirty="0"/>
              <a:t>: la interpretación mental determina cómo se deben considerar los hechos pasados y futuros sobre nosotros mismos. Constituye en parte lo que se debe saber sobre nosotros.</a:t>
            </a:r>
          </a:p>
          <a:p>
            <a:pPr marL="514350" indent="-400050">
              <a:buClr>
                <a:schemeClr val="accent2"/>
              </a:buClr>
              <a:buSzPts val="1800"/>
              <a:buFont typeface="+mj-lt"/>
              <a:buAutoNum type="romanLcPeriod"/>
            </a:pPr>
            <a:r>
              <a:rPr lang="es-ES" b="1" noProof="0" dirty="0"/>
              <a:t>Autoconstitución abierta</a:t>
            </a:r>
            <a:r>
              <a:rPr lang="es-ES" noProof="0" dirty="0"/>
              <a:t>: lo mental en analogía con lo moral: evaluativo, prescriptivo, expresivo de perspectivas; </a:t>
            </a:r>
            <a:r>
              <a:rPr lang="es-ES" b="1" i="1" noProof="0" dirty="0"/>
              <a:t>abierto </a:t>
            </a:r>
            <a:r>
              <a:rPr lang="es-ES" noProof="0" dirty="0"/>
              <a:t>(susceptible al argumento de la pregunta abierta; Moore, 1903).</a:t>
            </a:r>
          </a:p>
        </p:txBody>
      </p:sp>
      <p:sp>
        <p:nvSpPr>
          <p:cNvPr id="2" name="Slide Number Placeholder 1">
            <a:extLst>
              <a:ext uri="{FF2B5EF4-FFF2-40B4-BE49-F238E27FC236}">
                <a16:creationId xmlns:a16="http://schemas.microsoft.com/office/drawing/2014/main" id="{275B46F9-A661-9F68-FBA1-EAE17E02BC08}"/>
              </a:ext>
            </a:extLst>
          </p:cNvPr>
          <p:cNvSpPr>
            <a:spLocks noGrp="1"/>
          </p:cNvSpPr>
          <p:nvPr>
            <p:ph type="sldNum" sz="quarter" idx="4"/>
          </p:nvPr>
        </p:nvSpPr>
        <p:spPr/>
        <p:txBody>
          <a:bodyPr/>
          <a:lstStyle/>
          <a:p>
            <a:fld id="{08AB70BE-1769-45B8-85A6-0C837432C7E6}" type="slidenum">
              <a:rPr lang="es-ES" noProof="0" smtClean="0"/>
              <a:t>29</a:t>
            </a:fld>
            <a:endParaRPr lang="es-ES" noProof="0" dirty="0"/>
          </a:p>
        </p:txBody>
      </p:sp>
      <p:sp>
        <p:nvSpPr>
          <p:cNvPr id="8" name="Title 2">
            <a:extLst>
              <a:ext uri="{FF2B5EF4-FFF2-40B4-BE49-F238E27FC236}">
                <a16:creationId xmlns:a16="http://schemas.microsoft.com/office/drawing/2014/main" id="{52C78610-CE21-E824-FF9C-AD37E57988FF}"/>
              </a:ext>
            </a:extLst>
          </p:cNvPr>
          <p:cNvSpPr>
            <a:spLocks noGrp="1"/>
          </p:cNvSpPr>
          <p:nvPr>
            <p:ph type="title"/>
          </p:nvPr>
        </p:nvSpPr>
        <p:spPr>
          <a:xfrm>
            <a:off x="1381748" y="246183"/>
            <a:ext cx="9652012" cy="1919521"/>
          </a:xfrm>
        </p:spPr>
        <p:txBody>
          <a:bodyPr/>
          <a:lstStyle/>
          <a:p>
            <a:r>
              <a:rPr lang="es-ES" noProof="0" dirty="0"/>
              <a:t>Más allá de la realidad</a:t>
            </a:r>
          </a:p>
        </p:txBody>
      </p:sp>
    </p:spTree>
    <p:extLst>
      <p:ext uri="{BB962C8B-B14F-4D97-AF65-F5344CB8AC3E}">
        <p14:creationId xmlns:p14="http://schemas.microsoft.com/office/powerpoint/2010/main" val="8588775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62C1A4-445C-37AD-6BAD-F7CCC7675A45}"/>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1B4EFC1-8762-FFD2-903E-8D41881983FB}"/>
              </a:ext>
            </a:extLst>
          </p:cNvPr>
          <p:cNvSpPr>
            <a:spLocks noGrp="1"/>
          </p:cNvSpPr>
          <p:nvPr>
            <p:ph sz="quarter" idx="10"/>
          </p:nvPr>
        </p:nvSpPr>
        <p:spPr>
          <a:xfrm>
            <a:off x="1381748" y="2161060"/>
            <a:ext cx="10373372" cy="3317875"/>
          </a:xfrm>
        </p:spPr>
        <p:txBody>
          <a:bodyPr anchor="ctr">
            <a:noAutofit/>
          </a:bodyPr>
          <a:lstStyle/>
          <a:p>
            <a:pPr marL="457200" lvl="0" indent="-342900" algn="l" rtl="0">
              <a:buClr>
                <a:schemeClr val="accent2"/>
              </a:buClr>
              <a:buSzPts val="1800"/>
              <a:buChar char="•"/>
            </a:pPr>
            <a:r>
              <a:rPr lang="es-ES" b="1" noProof="0" dirty="0"/>
              <a:t>La idea</a:t>
            </a:r>
            <a:r>
              <a:rPr lang="es-ES" noProof="0" dirty="0"/>
              <a:t>: no conceder esa dignidad equivale a una forma de injusticia, muy extendida en contextos de salud mental (Kidd et al., 2025).</a:t>
            </a:r>
          </a:p>
          <a:p>
            <a:pPr marL="457200" lvl="0" indent="-342900">
              <a:buClr>
                <a:schemeClr val="accent2"/>
              </a:buClr>
              <a:buSzPts val="1800"/>
            </a:pPr>
            <a:r>
              <a:rPr lang="es-ES" noProof="0" dirty="0"/>
              <a:t>Una injusticia que obliga a algunas personas (locas, neurodivergentes, con enfermedades mentales, etc.) a </a:t>
            </a:r>
            <a:r>
              <a:rPr lang="es-ES" b="1" i="1" noProof="0" dirty="0"/>
              <a:t>expresarse en lenguas</a:t>
            </a:r>
            <a:r>
              <a:rPr lang="es-ES" noProof="0" dirty="0"/>
              <a:t>, es decir, a interpretarse a sí mismas de formas que obstaculizan su capacidad de acción y sus posibilidades de autoexpresión.</a:t>
            </a:r>
          </a:p>
        </p:txBody>
      </p:sp>
      <p:sp>
        <p:nvSpPr>
          <p:cNvPr id="2" name="Slide Number Placeholder 1">
            <a:extLst>
              <a:ext uri="{FF2B5EF4-FFF2-40B4-BE49-F238E27FC236}">
                <a16:creationId xmlns:a16="http://schemas.microsoft.com/office/drawing/2014/main" id="{9A19CAF4-7AC2-D3A3-C940-7DB3EEFFD25F}"/>
              </a:ext>
            </a:extLst>
          </p:cNvPr>
          <p:cNvSpPr>
            <a:spLocks noGrp="1"/>
          </p:cNvSpPr>
          <p:nvPr>
            <p:ph type="sldNum" sz="quarter" idx="4"/>
          </p:nvPr>
        </p:nvSpPr>
        <p:spPr/>
        <p:txBody>
          <a:bodyPr/>
          <a:lstStyle/>
          <a:p>
            <a:fld id="{08AB70BE-1769-45B8-85A6-0C837432C7E6}" type="slidenum">
              <a:rPr lang="es-ES" noProof="0" smtClean="0"/>
              <a:t>3</a:t>
            </a:fld>
            <a:endParaRPr lang="es-ES" noProof="0" dirty="0"/>
          </a:p>
        </p:txBody>
      </p:sp>
      <p:sp>
        <p:nvSpPr>
          <p:cNvPr id="8" name="Title 2">
            <a:extLst>
              <a:ext uri="{FF2B5EF4-FFF2-40B4-BE49-F238E27FC236}">
                <a16:creationId xmlns:a16="http://schemas.microsoft.com/office/drawing/2014/main" id="{AE353D52-5AE3-6701-9172-F344DB20C47F}"/>
              </a:ext>
            </a:extLst>
          </p:cNvPr>
          <p:cNvSpPr>
            <a:spLocks noGrp="1"/>
          </p:cNvSpPr>
          <p:nvPr>
            <p:ph type="title"/>
          </p:nvPr>
        </p:nvSpPr>
        <p:spPr>
          <a:xfrm>
            <a:off x="1381748" y="246183"/>
            <a:ext cx="9926332" cy="1919521"/>
          </a:xfrm>
        </p:spPr>
        <p:txBody>
          <a:bodyPr/>
          <a:lstStyle/>
          <a:p>
            <a:r>
              <a:rPr lang="es-ES" noProof="0" dirty="0"/>
              <a:t>Injusticia hermenéutica y neurodiversidad</a:t>
            </a:r>
          </a:p>
        </p:txBody>
      </p:sp>
    </p:spTree>
    <p:extLst>
      <p:ext uri="{BB962C8B-B14F-4D97-AF65-F5344CB8AC3E}">
        <p14:creationId xmlns:p14="http://schemas.microsoft.com/office/powerpoint/2010/main" val="7291945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7041EE-993E-90CE-D15E-D0DDA173A15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284346-10BC-8476-036A-67D87B6DFA46}"/>
              </a:ext>
            </a:extLst>
          </p:cNvPr>
          <p:cNvSpPr>
            <a:spLocks noGrp="1"/>
          </p:cNvSpPr>
          <p:nvPr>
            <p:ph type="sldNum" sz="quarter" idx="4"/>
          </p:nvPr>
        </p:nvSpPr>
        <p:spPr/>
        <p:txBody>
          <a:bodyPr/>
          <a:lstStyle/>
          <a:p>
            <a:fld id="{08AB70BE-1769-45B8-85A6-0C837432C7E6}" type="slidenum">
              <a:rPr lang="es-ES" noProof="0" smtClean="0"/>
              <a:t>30</a:t>
            </a:fld>
            <a:endParaRPr lang="es-ES" noProof="0" dirty="0"/>
          </a:p>
        </p:txBody>
      </p:sp>
      <p:sp>
        <p:nvSpPr>
          <p:cNvPr id="9" name="Content Placeholder 3">
            <a:extLst>
              <a:ext uri="{FF2B5EF4-FFF2-40B4-BE49-F238E27FC236}">
                <a16:creationId xmlns:a16="http://schemas.microsoft.com/office/drawing/2014/main" id="{C644FD58-535D-C06D-BEC4-7336DD2FE5A5}"/>
              </a:ext>
            </a:extLst>
          </p:cNvPr>
          <p:cNvSpPr txBox="1">
            <a:spLocks/>
          </p:cNvSpPr>
          <p:nvPr/>
        </p:nvSpPr>
        <p:spPr>
          <a:xfrm>
            <a:off x="1120139" y="1705769"/>
            <a:ext cx="9951721" cy="3446462"/>
          </a:xfrm>
          <a:prstGeom prst="rect">
            <a:avLst/>
          </a:prstGeom>
        </p:spPr>
        <p:txBody>
          <a:bodyPr vert="horz" lIns="91440" tIns="45720" rIns="91440" bIns="45720" rtlCol="0" anchor="ctr">
            <a:normAutofit/>
          </a:bodyPr>
          <a:lstStyle>
            <a:lvl1pPr marL="0" indent="0" algn="l" defTabSz="914400" rtl="0" eaLnBrk="1" latinLnBrk="0" hangingPunct="1">
              <a:lnSpc>
                <a:spcPct val="120000"/>
              </a:lnSpc>
              <a:spcBef>
                <a:spcPts val="1000"/>
              </a:spcBef>
              <a:buClr>
                <a:schemeClr val="accent5"/>
              </a:buClr>
              <a:buFont typeface="Arial" panose="020B0604020202020204" pitchFamily="34" charset="0"/>
              <a:buNone/>
              <a:defRPr sz="1800" kern="1200">
                <a:solidFill>
                  <a:schemeClr val="tx2"/>
                </a:solidFill>
                <a:latin typeface="+mn-lt"/>
                <a:ea typeface="+mn-ea"/>
                <a:cs typeface="+mn-cs"/>
              </a:defRPr>
            </a:lvl1pPr>
            <a:lvl2pPr marL="457200" indent="0" algn="l" defTabSz="914400" rtl="0" eaLnBrk="1" latinLnBrk="0" hangingPunct="1">
              <a:lnSpc>
                <a:spcPct val="120000"/>
              </a:lnSpc>
              <a:spcBef>
                <a:spcPts val="500"/>
              </a:spcBef>
              <a:buClr>
                <a:schemeClr val="accent5"/>
              </a:buClr>
              <a:buFont typeface="Arial" panose="020B0604020202020204" pitchFamily="34" charset="0"/>
              <a:buNone/>
              <a:defRPr sz="1600" kern="1200">
                <a:solidFill>
                  <a:schemeClr val="tx2"/>
                </a:solidFill>
                <a:latin typeface="+mn-lt"/>
                <a:ea typeface="+mn-ea"/>
                <a:cs typeface="+mn-cs"/>
              </a:defRPr>
            </a:lvl2pPr>
            <a:lvl3pPr marL="914400" indent="0" algn="l" defTabSz="914400" rtl="0" eaLnBrk="1" latinLnBrk="0" hangingPunct="1">
              <a:lnSpc>
                <a:spcPct val="120000"/>
              </a:lnSpc>
              <a:spcBef>
                <a:spcPts val="500"/>
              </a:spcBef>
              <a:buClr>
                <a:schemeClr val="accent5"/>
              </a:buClr>
              <a:buFont typeface="Arial" panose="020B0604020202020204" pitchFamily="34" charset="0"/>
              <a:buNone/>
              <a:defRPr sz="1400" kern="1200">
                <a:solidFill>
                  <a:schemeClr val="tx2"/>
                </a:solidFill>
                <a:latin typeface="+mn-lt"/>
                <a:ea typeface="+mn-ea"/>
                <a:cs typeface="+mn-cs"/>
              </a:defRPr>
            </a:lvl3pPr>
            <a:lvl4pPr marL="1371600" indent="0" algn="l" defTabSz="914400" rtl="0" eaLnBrk="1" latinLnBrk="0" hangingPunct="1">
              <a:lnSpc>
                <a:spcPct val="120000"/>
              </a:lnSpc>
              <a:spcBef>
                <a:spcPts val="500"/>
              </a:spcBef>
              <a:buClr>
                <a:schemeClr val="accent5"/>
              </a:buClr>
              <a:buFont typeface="Arial" panose="020B0604020202020204" pitchFamily="34" charset="0"/>
              <a:buNone/>
              <a:defRPr sz="1200" kern="1200">
                <a:solidFill>
                  <a:schemeClr val="tx2"/>
                </a:solidFill>
                <a:latin typeface="+mn-lt"/>
                <a:ea typeface="+mn-ea"/>
                <a:cs typeface="+mn-cs"/>
              </a:defRPr>
            </a:lvl4pPr>
            <a:lvl5pPr marL="1828800" indent="0" algn="l" defTabSz="914400" rtl="0" eaLnBrk="1" latinLnBrk="0" hangingPunct="1">
              <a:lnSpc>
                <a:spcPct val="120000"/>
              </a:lnSpc>
              <a:spcBef>
                <a:spcPts val="500"/>
              </a:spcBef>
              <a:buClr>
                <a:schemeClr val="accent5"/>
              </a:buClr>
              <a:buFont typeface="Arial" panose="020B0604020202020204" pitchFamily="34" charset="0"/>
              <a:buNone/>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s-ES" sz="1600" i="1" noProof="0" dirty="0"/>
              <a:t>Las diferencias morales parecen menos diferencias de elección, dados los mismos hechos, y más diferencias de </a:t>
            </a:r>
            <a:r>
              <a:rPr lang="es-ES" sz="1600" b="1" i="1" noProof="0" dirty="0"/>
              <a:t>visión</a:t>
            </a:r>
            <a:r>
              <a:rPr lang="es-ES" sz="1600" i="1" noProof="0" dirty="0"/>
              <a:t>. En otras palabras, un juicio moral parece menos un anillo móvil y extensible establecido para cubrir un área determinada de los hechos, y más una diferencia total de Gestalt. Diferenciamos no solo porque seleccionamos diferentes objetos del mismo mundo, sino porque vemos mundos diferentes.</a:t>
            </a:r>
          </a:p>
          <a:p>
            <a:pPr algn="ctr"/>
            <a:r>
              <a:rPr lang="es-ES" sz="1600" noProof="0" dirty="0"/>
              <a:t>Iris Murdoch (1956, 40-41).</a:t>
            </a:r>
          </a:p>
        </p:txBody>
      </p:sp>
      <p:pic>
        <p:nvPicPr>
          <p:cNvPr id="1026" name="Picture 2" descr="Iris Murdoch, en busca de una fórmula extraña y maravillosa | La Lectura">
            <a:extLst>
              <a:ext uri="{FF2B5EF4-FFF2-40B4-BE49-F238E27FC236}">
                <a16:creationId xmlns:a16="http://schemas.microsoft.com/office/drawing/2014/main" id="{AF916AE2-B8DB-E009-5480-7839F6A938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31171" y="0"/>
            <a:ext cx="1560829" cy="18776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55279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88F1A-5820-B5D0-CDC2-0C0311BCC28B}"/>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ADF9EBF-21D1-4B58-348D-FD95FAE6B1F5}"/>
              </a:ext>
            </a:extLst>
          </p:cNvPr>
          <p:cNvSpPr>
            <a:spLocks noGrp="1"/>
          </p:cNvSpPr>
          <p:nvPr>
            <p:ph sz="quarter" idx="10"/>
          </p:nvPr>
        </p:nvSpPr>
        <p:spPr>
          <a:xfrm>
            <a:off x="1381748" y="2161060"/>
            <a:ext cx="10332732" cy="3317875"/>
          </a:xfrm>
        </p:spPr>
        <p:txBody>
          <a:bodyPr anchor="ctr">
            <a:noAutofit/>
          </a:bodyPr>
          <a:lstStyle/>
          <a:p>
            <a:pPr marL="457200" lvl="0" indent="-342900">
              <a:buClr>
                <a:schemeClr val="accent2"/>
              </a:buClr>
              <a:buSzPts val="1800"/>
            </a:pPr>
            <a:r>
              <a:rPr lang="es-ES" noProof="0" dirty="0">
                <a:solidFill>
                  <a:schemeClr val="tx1">
                    <a:lumMod val="75000"/>
                    <a:lumOff val="25000"/>
                  </a:schemeClr>
                </a:solidFill>
              </a:rPr>
              <a:t>La resistencia a la ND como ejemplo de </a:t>
            </a:r>
            <a:r>
              <a:rPr lang="es-ES" b="1" i="1" noProof="0" dirty="0">
                <a:solidFill>
                  <a:schemeClr val="tx1">
                    <a:lumMod val="75000"/>
                    <a:lumOff val="25000"/>
                  </a:schemeClr>
                </a:solidFill>
              </a:rPr>
              <a:t>fricción evaluativa</a:t>
            </a:r>
            <a:r>
              <a:rPr lang="es-ES" noProof="0" dirty="0">
                <a:solidFill>
                  <a:schemeClr val="tx1">
                    <a:lumMod val="75000"/>
                    <a:lumOff val="25000"/>
                  </a:schemeClr>
                </a:solidFill>
              </a:rPr>
              <a:t>.</a:t>
            </a:r>
          </a:p>
          <a:p>
            <a:pPr marL="914400" lvl="1" indent="-342900">
              <a:buClr>
                <a:schemeClr val="accent2"/>
              </a:buClr>
              <a:buSzPts val="1800"/>
            </a:pPr>
            <a:r>
              <a:rPr lang="es-ES" noProof="0" dirty="0">
                <a:solidFill>
                  <a:schemeClr val="tx1">
                    <a:lumMod val="75000"/>
                    <a:lumOff val="25000"/>
                  </a:schemeClr>
                </a:solidFill>
              </a:rPr>
              <a:t>Cuando los activistas ND replantean el </a:t>
            </a:r>
            <a:r>
              <a:rPr lang="es-ES" noProof="0" dirty="0" err="1">
                <a:solidFill>
                  <a:schemeClr val="tx1">
                    <a:lumMod val="75000"/>
                    <a:lumOff val="25000"/>
                  </a:schemeClr>
                </a:solidFill>
              </a:rPr>
              <a:t>stimming</a:t>
            </a:r>
            <a:r>
              <a:rPr lang="es-ES" noProof="0" dirty="0">
                <a:solidFill>
                  <a:schemeClr val="tx1">
                    <a:lumMod val="75000"/>
                    <a:lumOff val="25000"/>
                  </a:schemeClr>
                </a:solidFill>
              </a:rPr>
              <a:t> como expresiones de autorregulación, no están (principalmente) discutiendo los hechos sobre el </a:t>
            </a:r>
            <a:r>
              <a:rPr lang="es-ES" noProof="0" dirty="0" err="1">
                <a:solidFill>
                  <a:schemeClr val="tx1">
                    <a:lumMod val="75000"/>
                    <a:lumOff val="25000"/>
                  </a:schemeClr>
                </a:solidFill>
              </a:rPr>
              <a:t>stimming</a:t>
            </a:r>
            <a:r>
              <a:rPr lang="es-ES" noProof="0" dirty="0">
                <a:solidFill>
                  <a:schemeClr val="tx1">
                    <a:lumMod val="75000"/>
                    <a:lumOff val="25000"/>
                  </a:schemeClr>
                </a:solidFill>
              </a:rPr>
              <a:t>: están movilizando diferentes valores y expectativas normativas al respecto.</a:t>
            </a:r>
          </a:p>
          <a:p>
            <a:pPr marL="914400" lvl="1" indent="-342900">
              <a:buClr>
                <a:schemeClr val="accent2"/>
              </a:buClr>
              <a:buSzPts val="1800"/>
            </a:pPr>
            <a:r>
              <a:rPr lang="es-ES" noProof="0" dirty="0">
                <a:solidFill>
                  <a:schemeClr val="tx1">
                    <a:lumMod val="75000"/>
                    <a:lumOff val="25000"/>
                  </a:schemeClr>
                </a:solidFill>
              </a:rPr>
              <a:t>Lo que está en juego no es (solo) qué </a:t>
            </a:r>
            <a:r>
              <a:rPr lang="es-ES" i="1" noProof="0" dirty="0">
                <a:solidFill>
                  <a:schemeClr val="tx1">
                    <a:lumMod val="75000"/>
                    <a:lumOff val="25000"/>
                  </a:schemeClr>
                </a:solidFill>
              </a:rPr>
              <a:t>es</a:t>
            </a:r>
            <a:r>
              <a:rPr lang="es-ES" noProof="0" dirty="0">
                <a:solidFill>
                  <a:schemeClr val="tx1">
                    <a:lumMod val="75000"/>
                    <a:lumOff val="25000"/>
                  </a:schemeClr>
                </a:solidFill>
              </a:rPr>
              <a:t> el autismo, sino qué </a:t>
            </a:r>
            <a:r>
              <a:rPr lang="es-ES" i="1" noProof="0" dirty="0">
                <a:solidFill>
                  <a:schemeClr val="tx1">
                    <a:lumMod val="75000"/>
                    <a:lumOff val="25000"/>
                  </a:schemeClr>
                </a:solidFill>
              </a:rPr>
              <a:t>puede ser</a:t>
            </a:r>
            <a:r>
              <a:rPr lang="es-ES" noProof="0" dirty="0">
                <a:solidFill>
                  <a:schemeClr val="tx1">
                    <a:lumMod val="75000"/>
                    <a:lumOff val="25000"/>
                  </a:schemeClr>
                </a:solidFill>
              </a:rPr>
              <a:t>; cómo </a:t>
            </a:r>
            <a:r>
              <a:rPr lang="es-ES" i="1" noProof="0" dirty="0">
                <a:solidFill>
                  <a:schemeClr val="tx1">
                    <a:lumMod val="75000"/>
                    <a:lumOff val="25000"/>
                  </a:schemeClr>
                </a:solidFill>
              </a:rPr>
              <a:t>debemos </a:t>
            </a:r>
            <a:r>
              <a:rPr lang="es-ES" noProof="0" dirty="0">
                <a:solidFill>
                  <a:schemeClr val="tx1">
                    <a:lumMod val="75000"/>
                    <a:lumOff val="25000"/>
                  </a:schemeClr>
                </a:solidFill>
              </a:rPr>
              <a:t>verlo, cómo debemos llegar a conocerlo finalmente.</a:t>
            </a:r>
          </a:p>
          <a:p>
            <a:pPr marL="457200" indent="-342900">
              <a:buClr>
                <a:schemeClr val="accent2"/>
              </a:buClr>
              <a:buSzPts val="1800"/>
            </a:pPr>
            <a:r>
              <a:rPr lang="es-ES" noProof="0" dirty="0">
                <a:solidFill>
                  <a:schemeClr val="tx1">
                    <a:lumMod val="75000"/>
                    <a:lumOff val="25000"/>
                  </a:schemeClr>
                </a:solidFill>
              </a:rPr>
              <a:t>¿Qué se considera un concepto impostor/auténtico? = </a:t>
            </a:r>
            <a:r>
              <a:rPr lang="es-ES" b="1" noProof="0" dirty="0">
                <a:solidFill>
                  <a:schemeClr val="tx1">
                    <a:lumMod val="75000"/>
                    <a:lumOff val="25000"/>
                  </a:schemeClr>
                </a:solidFill>
              </a:rPr>
              <a:t>Una pregunta abierta. </a:t>
            </a:r>
          </a:p>
          <a:p>
            <a:pPr marL="457200" indent="-342900">
              <a:buClr>
                <a:schemeClr val="accent2"/>
              </a:buClr>
              <a:buSzPts val="1800"/>
            </a:pPr>
            <a:r>
              <a:rPr lang="es-ES" noProof="0" dirty="0">
                <a:solidFill>
                  <a:schemeClr val="tx1">
                    <a:lumMod val="75000"/>
                    <a:lumOff val="25000"/>
                  </a:schemeClr>
                </a:solidFill>
              </a:rPr>
              <a:t>Una sobre la que, en principio, se debería conceder </a:t>
            </a:r>
            <a:r>
              <a:rPr lang="es-ES" b="1" i="1" noProof="0" dirty="0">
                <a:solidFill>
                  <a:schemeClr val="tx1">
                    <a:lumMod val="75000"/>
                    <a:lumOff val="25000"/>
                  </a:schemeClr>
                </a:solidFill>
              </a:rPr>
              <a:t>autoridad epistémica </a:t>
            </a:r>
            <a:r>
              <a:rPr lang="es-ES" noProof="0" dirty="0">
                <a:solidFill>
                  <a:schemeClr val="tx1">
                    <a:lumMod val="75000"/>
                    <a:lumOff val="25000"/>
                  </a:schemeClr>
                </a:solidFill>
              </a:rPr>
              <a:t>a las personas autistas </a:t>
            </a:r>
            <a:r>
              <a:rPr lang="es-ES" noProof="0" dirty="0"/>
              <a:t>(</a:t>
            </a:r>
            <a:r>
              <a:rPr lang="es-ES" noProof="0" dirty="0" err="1"/>
              <a:t>Dinishak</a:t>
            </a:r>
            <a:r>
              <a:rPr lang="es-ES" noProof="0" dirty="0"/>
              <a:t>, 2021, p. 564; </a:t>
            </a:r>
            <a:r>
              <a:rPr lang="es-ES" noProof="0" dirty="0" err="1"/>
              <a:t>Legault</a:t>
            </a:r>
            <a:r>
              <a:rPr lang="es-ES" noProof="0" dirty="0"/>
              <a:t> et al., 2024; también </a:t>
            </a:r>
            <a:r>
              <a:rPr lang="es-ES" noProof="0" dirty="0" err="1"/>
              <a:t>Borgoni</a:t>
            </a:r>
            <a:r>
              <a:rPr lang="es-ES" noProof="0" dirty="0"/>
              <a:t> et al., </a:t>
            </a:r>
            <a:r>
              <a:rPr lang="es-ES" noProof="0" dirty="0" err="1"/>
              <a:t>m.s</a:t>
            </a:r>
            <a:r>
              <a:rPr lang="es-ES" noProof="0" dirty="0"/>
              <a:t>.).</a:t>
            </a:r>
            <a:endParaRPr lang="es-ES" noProof="0" dirty="0">
              <a:solidFill>
                <a:schemeClr val="tx1">
                  <a:lumMod val="75000"/>
                  <a:lumOff val="25000"/>
                </a:schemeClr>
              </a:solidFill>
            </a:endParaRPr>
          </a:p>
        </p:txBody>
      </p:sp>
      <p:sp>
        <p:nvSpPr>
          <p:cNvPr id="2" name="Slide Number Placeholder 1">
            <a:extLst>
              <a:ext uri="{FF2B5EF4-FFF2-40B4-BE49-F238E27FC236}">
                <a16:creationId xmlns:a16="http://schemas.microsoft.com/office/drawing/2014/main" id="{A1F716FB-EFF6-4C05-7905-D7F0ECA21B6C}"/>
              </a:ext>
            </a:extLst>
          </p:cNvPr>
          <p:cNvSpPr>
            <a:spLocks noGrp="1"/>
          </p:cNvSpPr>
          <p:nvPr>
            <p:ph type="sldNum" sz="quarter" idx="4"/>
          </p:nvPr>
        </p:nvSpPr>
        <p:spPr/>
        <p:txBody>
          <a:bodyPr/>
          <a:lstStyle/>
          <a:p>
            <a:fld id="{08AB70BE-1769-45B8-85A6-0C837432C7E6}" type="slidenum">
              <a:rPr lang="es-ES" noProof="0" smtClean="0"/>
              <a:t>31</a:t>
            </a:fld>
            <a:endParaRPr lang="es-ES" noProof="0" dirty="0"/>
          </a:p>
        </p:txBody>
      </p:sp>
      <p:sp>
        <p:nvSpPr>
          <p:cNvPr id="8" name="Title 2">
            <a:extLst>
              <a:ext uri="{FF2B5EF4-FFF2-40B4-BE49-F238E27FC236}">
                <a16:creationId xmlns:a16="http://schemas.microsoft.com/office/drawing/2014/main" id="{C480C4ED-1174-91CF-559F-19C8A53CC90D}"/>
              </a:ext>
            </a:extLst>
          </p:cNvPr>
          <p:cNvSpPr>
            <a:spLocks noGrp="1"/>
          </p:cNvSpPr>
          <p:nvPr>
            <p:ph type="title"/>
          </p:nvPr>
        </p:nvSpPr>
        <p:spPr>
          <a:xfrm>
            <a:off x="1381748" y="246183"/>
            <a:ext cx="9652012" cy="1919521"/>
          </a:xfrm>
        </p:spPr>
        <p:txBody>
          <a:bodyPr/>
          <a:lstStyle/>
          <a:p>
            <a:r>
              <a:rPr lang="es-ES" noProof="0" dirty="0"/>
              <a:t>Implicaciones</a:t>
            </a:r>
          </a:p>
        </p:txBody>
      </p:sp>
    </p:spTree>
    <p:extLst>
      <p:ext uri="{BB962C8B-B14F-4D97-AF65-F5344CB8AC3E}">
        <p14:creationId xmlns:p14="http://schemas.microsoft.com/office/powerpoint/2010/main" val="19895268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8C4A54-7BD2-3563-0A26-5EDEDC92AD90}"/>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DD7A174-48E7-EED7-0E58-1EE355EA41DE}"/>
              </a:ext>
            </a:extLst>
          </p:cNvPr>
          <p:cNvSpPr>
            <a:spLocks noGrp="1"/>
          </p:cNvSpPr>
          <p:nvPr>
            <p:ph sz="quarter" idx="10"/>
          </p:nvPr>
        </p:nvSpPr>
        <p:spPr>
          <a:xfrm>
            <a:off x="1381748" y="2161060"/>
            <a:ext cx="10231132" cy="3317875"/>
          </a:xfrm>
        </p:spPr>
        <p:txBody>
          <a:bodyPr anchor="ctr">
            <a:noAutofit/>
          </a:bodyPr>
          <a:lstStyle/>
          <a:p>
            <a:pPr marL="457200" lvl="0" indent="-342900">
              <a:buClr>
                <a:schemeClr val="accent2"/>
              </a:buClr>
              <a:buSzPts val="1800"/>
            </a:pPr>
            <a:r>
              <a:rPr lang="es-ES" noProof="0" dirty="0">
                <a:solidFill>
                  <a:schemeClr val="tx1">
                    <a:lumMod val="75000"/>
                    <a:lumOff val="25000"/>
                  </a:schemeClr>
                </a:solidFill>
              </a:rPr>
              <a:t>El realismo oscurece esta apertura. Enmarca los debates sobre el </a:t>
            </a:r>
            <a:r>
              <a:rPr lang="es-ES" noProof="0" dirty="0" err="1">
                <a:solidFill>
                  <a:schemeClr val="tx1">
                    <a:lumMod val="75000"/>
                    <a:lumOff val="25000"/>
                  </a:schemeClr>
                </a:solidFill>
              </a:rPr>
              <a:t>stimming</a:t>
            </a:r>
            <a:r>
              <a:rPr lang="es-ES" noProof="0" dirty="0">
                <a:solidFill>
                  <a:schemeClr val="tx1">
                    <a:lumMod val="75000"/>
                    <a:lumOff val="25000"/>
                  </a:schemeClr>
                </a:solidFill>
              </a:rPr>
              <a:t> como orientados al descubrimiento empírico de hechos (internos) sobre el funcionamiento cognitivo. Esto</a:t>
            </a:r>
          </a:p>
          <a:p>
            <a:pPr marL="914400" lvl="1" indent="-342900">
              <a:buClr>
                <a:schemeClr val="accent2"/>
              </a:buClr>
              <a:buSzPts val="1800"/>
            </a:pPr>
            <a:r>
              <a:rPr lang="es-ES" b="1" noProof="0" dirty="0">
                <a:solidFill>
                  <a:schemeClr val="tx1">
                    <a:lumMod val="75000"/>
                    <a:lumOff val="25000"/>
                  </a:schemeClr>
                </a:solidFill>
              </a:rPr>
              <a:t>Naturaliza las (a)simetrías epistémicas injustas</a:t>
            </a:r>
            <a:r>
              <a:rPr lang="es-ES" noProof="0" dirty="0">
                <a:solidFill>
                  <a:schemeClr val="tx1">
                    <a:lumMod val="75000"/>
                    <a:lumOff val="25000"/>
                  </a:schemeClr>
                </a:solidFill>
              </a:rPr>
              <a:t>: entre los expertos por experiencia y los expertos por formación (</a:t>
            </a:r>
            <a:r>
              <a:rPr lang="es-ES" noProof="0" dirty="0" err="1">
                <a:solidFill>
                  <a:schemeClr val="tx1">
                    <a:lumMod val="75000"/>
                    <a:lumOff val="25000"/>
                  </a:schemeClr>
                </a:solidFill>
              </a:rPr>
              <a:t>Legault</a:t>
            </a:r>
            <a:r>
              <a:rPr lang="es-ES" noProof="0" dirty="0">
                <a:solidFill>
                  <a:schemeClr val="tx1">
                    <a:lumMod val="75000"/>
                    <a:lumOff val="25000"/>
                  </a:schemeClr>
                </a:solidFill>
              </a:rPr>
              <a:t> et al., 2024); en términos más generales, privilegia a aquellos que tienen un acceso más fácil a las pruebas empíricas.</a:t>
            </a:r>
          </a:p>
          <a:p>
            <a:pPr marL="914400" lvl="1" indent="-342900">
              <a:buClr>
                <a:schemeClr val="accent2"/>
              </a:buClr>
              <a:buSzPts val="1800"/>
            </a:pPr>
            <a:r>
              <a:rPr lang="es-ES" b="1" noProof="0" dirty="0">
                <a:solidFill>
                  <a:schemeClr val="tx1">
                    <a:lumMod val="75000"/>
                    <a:lumOff val="25000"/>
                  </a:schemeClr>
                </a:solidFill>
              </a:rPr>
              <a:t>Sofoca las posibilidades </a:t>
            </a:r>
            <a:r>
              <a:rPr lang="es-ES" b="1" noProof="0" dirty="0" err="1">
                <a:solidFill>
                  <a:schemeClr val="tx1">
                    <a:lumMod val="75000"/>
                    <a:lumOff val="25000"/>
                  </a:schemeClr>
                </a:solidFill>
              </a:rPr>
              <a:t>autoconstitutivas</a:t>
            </a:r>
            <a:r>
              <a:rPr lang="es-ES" b="1" noProof="0" dirty="0">
                <a:solidFill>
                  <a:schemeClr val="tx1">
                    <a:lumMod val="75000"/>
                    <a:lumOff val="25000"/>
                  </a:schemeClr>
                </a:solidFill>
              </a:rPr>
              <a:t> de las personas autistas</a:t>
            </a:r>
            <a:r>
              <a:rPr lang="es-ES" noProof="0" dirty="0">
                <a:solidFill>
                  <a:schemeClr val="tx1">
                    <a:lumMod val="75000"/>
                    <a:lumOff val="25000"/>
                  </a:schemeClr>
                </a:solidFill>
              </a:rPr>
              <a:t>. Fija nuestra visión evaluativa sobre el autismo; nos da una (falsa) sensación de certeza sobre los límites entre los conceptos impostores y los auténticos, a costa de bloquear las posibilidades transformadoras.</a:t>
            </a:r>
          </a:p>
        </p:txBody>
      </p:sp>
      <p:sp>
        <p:nvSpPr>
          <p:cNvPr id="2" name="Slide Number Placeholder 1">
            <a:extLst>
              <a:ext uri="{FF2B5EF4-FFF2-40B4-BE49-F238E27FC236}">
                <a16:creationId xmlns:a16="http://schemas.microsoft.com/office/drawing/2014/main" id="{B8474869-4A5D-8384-55A2-CC037DBF4637}"/>
              </a:ext>
            </a:extLst>
          </p:cNvPr>
          <p:cNvSpPr>
            <a:spLocks noGrp="1"/>
          </p:cNvSpPr>
          <p:nvPr>
            <p:ph type="sldNum" sz="quarter" idx="4"/>
          </p:nvPr>
        </p:nvSpPr>
        <p:spPr/>
        <p:txBody>
          <a:bodyPr/>
          <a:lstStyle/>
          <a:p>
            <a:fld id="{08AB70BE-1769-45B8-85A6-0C837432C7E6}" type="slidenum">
              <a:rPr lang="es-ES" noProof="0" smtClean="0"/>
              <a:t>32</a:t>
            </a:fld>
            <a:endParaRPr lang="es-ES" noProof="0" dirty="0"/>
          </a:p>
        </p:txBody>
      </p:sp>
      <p:sp>
        <p:nvSpPr>
          <p:cNvPr id="8" name="Title 2">
            <a:extLst>
              <a:ext uri="{FF2B5EF4-FFF2-40B4-BE49-F238E27FC236}">
                <a16:creationId xmlns:a16="http://schemas.microsoft.com/office/drawing/2014/main" id="{62FEC909-787E-D974-2913-48EFB071AE06}"/>
              </a:ext>
            </a:extLst>
          </p:cNvPr>
          <p:cNvSpPr>
            <a:spLocks noGrp="1"/>
          </p:cNvSpPr>
          <p:nvPr>
            <p:ph type="title"/>
          </p:nvPr>
        </p:nvSpPr>
        <p:spPr>
          <a:xfrm>
            <a:off x="1381748" y="246183"/>
            <a:ext cx="9652012" cy="1919521"/>
          </a:xfrm>
        </p:spPr>
        <p:txBody>
          <a:bodyPr/>
          <a:lstStyle/>
          <a:p>
            <a:r>
              <a:rPr lang="es-ES" noProof="0" dirty="0"/>
              <a:t>Implicaciones</a:t>
            </a:r>
          </a:p>
        </p:txBody>
      </p:sp>
    </p:spTree>
    <p:extLst>
      <p:ext uri="{BB962C8B-B14F-4D97-AF65-F5344CB8AC3E}">
        <p14:creationId xmlns:p14="http://schemas.microsoft.com/office/powerpoint/2010/main" val="29731895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C71D8FC-E122-CABE-6FCE-615B2C341934}"/>
              </a:ext>
            </a:extLst>
          </p:cNvPr>
          <p:cNvSpPr>
            <a:spLocks noGrp="1"/>
          </p:cNvSpPr>
          <p:nvPr>
            <p:ph type="title"/>
          </p:nvPr>
        </p:nvSpPr>
        <p:spPr/>
        <p:txBody>
          <a:bodyPr/>
          <a:lstStyle/>
          <a:p>
            <a:r>
              <a:rPr lang="es-ES" noProof="0" dirty="0">
                <a:solidFill>
                  <a:schemeClr val="bg1"/>
                </a:solidFill>
              </a:rPr>
              <a:t>¡Gracias!</a:t>
            </a:r>
          </a:p>
        </p:txBody>
      </p:sp>
      <p:sp>
        <p:nvSpPr>
          <p:cNvPr id="9" name="Content Placeholder 8">
            <a:extLst>
              <a:ext uri="{FF2B5EF4-FFF2-40B4-BE49-F238E27FC236}">
                <a16:creationId xmlns:a16="http://schemas.microsoft.com/office/drawing/2014/main" id="{581F7719-973C-41CB-9EA9-DC7CEC76A077}"/>
              </a:ext>
            </a:extLst>
          </p:cNvPr>
          <p:cNvSpPr>
            <a:spLocks noGrp="1"/>
          </p:cNvSpPr>
          <p:nvPr>
            <p:ph sz="quarter" idx="10"/>
          </p:nvPr>
        </p:nvSpPr>
        <p:spPr>
          <a:xfrm>
            <a:off x="6217922" y="1088210"/>
            <a:ext cx="4602483" cy="4894894"/>
          </a:xfrm>
        </p:spPr>
        <p:txBody>
          <a:bodyPr/>
          <a:lstStyle/>
          <a:p>
            <a:r>
              <a:rPr lang="es-ES" noProof="0" dirty="0">
                <a:solidFill>
                  <a:schemeClr val="bg1"/>
                </a:solidFill>
              </a:rPr>
              <a:t>Víctor Fernández Castro</a:t>
            </a:r>
          </a:p>
          <a:p>
            <a:pPr marL="0" indent="0" algn="ctr">
              <a:lnSpc>
                <a:spcPct val="100000"/>
              </a:lnSpc>
              <a:spcBef>
                <a:spcPts val="0"/>
              </a:spcBef>
              <a:buNone/>
            </a:pPr>
            <a:r>
              <a:rPr lang="es-ES" i="1" noProof="0" dirty="0">
                <a:solidFill>
                  <a:schemeClr val="bg1"/>
                </a:solidFill>
              </a:rPr>
              <a:t>Departamento de Filosofía 1, Universidad de Granada</a:t>
            </a:r>
          </a:p>
          <a:p>
            <a:r>
              <a:rPr lang="es-ES" noProof="0" dirty="0">
                <a:solidFill>
                  <a:schemeClr val="accent5">
                    <a:lumMod val="60000"/>
                    <a:lumOff val="40000"/>
                  </a:schemeClr>
                </a:solidFill>
                <a:hlinkClick r:id="rId3">
                  <a:extLst>
                    <a:ext uri="{A12FA001-AC4F-418D-AE19-62706E023703}">
                      <ahyp:hlinkClr xmlns:ahyp="http://schemas.microsoft.com/office/drawing/2018/hyperlinkcolor" val="tx"/>
                    </a:ext>
                  </a:extLst>
                </a:hlinkClick>
              </a:rPr>
              <a:t>vfernandezcastro@ugr.es</a:t>
            </a:r>
          </a:p>
          <a:p>
            <a:endParaRPr lang="es-ES" noProof="0" dirty="0">
              <a:solidFill>
                <a:schemeClr val="bg1"/>
              </a:solidFill>
            </a:endParaRPr>
          </a:p>
          <a:p>
            <a:r>
              <a:rPr lang="es-ES" noProof="0" dirty="0">
                <a:solidFill>
                  <a:schemeClr val="bg1"/>
                </a:solidFill>
              </a:rPr>
              <a:t>Miguel Núñez de Prado-Gordillo</a:t>
            </a:r>
          </a:p>
          <a:p>
            <a:pPr algn="ctr">
              <a:lnSpc>
                <a:spcPct val="100000"/>
              </a:lnSpc>
            </a:pPr>
            <a:r>
              <a:rPr lang="es-ES" i="1" noProof="0" dirty="0">
                <a:solidFill>
                  <a:schemeClr val="bg1"/>
                </a:solidFill>
              </a:rPr>
              <a:t>Departamento de Filosofía 1, Universidad de Granada</a:t>
            </a:r>
          </a:p>
          <a:p>
            <a:r>
              <a:rPr lang="es-ES" noProof="0" dirty="0">
                <a:solidFill>
                  <a:schemeClr val="accent5">
                    <a:lumMod val="60000"/>
                    <a:lumOff val="40000"/>
                  </a:schemeClr>
                </a:solidFill>
              </a:rPr>
              <a:t>m.nunnezdep.gor@ugr.es </a:t>
            </a:r>
          </a:p>
          <a:p>
            <a:endParaRPr lang="es-ES" noProof="0" dirty="0">
              <a:solidFill>
                <a:schemeClr val="accent5">
                  <a:lumMod val="60000"/>
                  <a:lumOff val="40000"/>
                </a:schemeClr>
              </a:solidFill>
            </a:endParaRPr>
          </a:p>
        </p:txBody>
      </p:sp>
      <p:pic>
        <p:nvPicPr>
          <p:cNvPr id="2" name="Picture 2" descr="FiloLab">
            <a:extLst>
              <a:ext uri="{FF2B5EF4-FFF2-40B4-BE49-F238E27FC236}">
                <a16:creationId xmlns:a16="http://schemas.microsoft.com/office/drawing/2014/main" id="{D39101DA-66A6-85E3-5F1E-80C538B474F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4391315" cy="87476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Texto&#10;&#10;Description automatically generated">
            <a:extLst>
              <a:ext uri="{FF2B5EF4-FFF2-40B4-BE49-F238E27FC236}">
                <a16:creationId xmlns:a16="http://schemas.microsoft.com/office/drawing/2014/main" id="{EEC1BD01-BCA0-76B1-E014-51E718BC0985}"/>
              </a:ext>
            </a:extLst>
          </p:cNvPr>
          <p:cNvPicPr>
            <a:picLocks noChangeAspect="1"/>
          </p:cNvPicPr>
          <p:nvPr/>
        </p:nvPicPr>
        <p:blipFill>
          <a:blip r:embed="rId5"/>
          <a:stretch>
            <a:fillRect/>
          </a:stretch>
        </p:blipFill>
        <p:spPr>
          <a:xfrm>
            <a:off x="6623843" y="5983104"/>
            <a:ext cx="3790016" cy="875866"/>
          </a:xfrm>
          <a:prstGeom prst="rect">
            <a:avLst/>
          </a:prstGeom>
        </p:spPr>
      </p:pic>
      <p:sp>
        <p:nvSpPr>
          <p:cNvPr id="5" name="TextBox 4">
            <a:extLst>
              <a:ext uri="{FF2B5EF4-FFF2-40B4-BE49-F238E27FC236}">
                <a16:creationId xmlns:a16="http://schemas.microsoft.com/office/drawing/2014/main" id="{BC24AFCD-C81C-10C2-EBB1-BC6A4392F064}"/>
              </a:ext>
            </a:extLst>
          </p:cNvPr>
          <p:cNvSpPr txBox="1"/>
          <p:nvPr/>
        </p:nvSpPr>
        <p:spPr>
          <a:xfrm>
            <a:off x="0" y="6020666"/>
            <a:ext cx="6709618" cy="769441"/>
          </a:xfrm>
          <a:prstGeom prst="rect">
            <a:avLst/>
          </a:prstGeom>
          <a:noFill/>
        </p:spPr>
        <p:txBody>
          <a:bodyPr wrap="square">
            <a:spAutoFit/>
          </a:bodyPr>
          <a:lstStyle/>
          <a:p>
            <a:r>
              <a:rPr lang="es-ES" sz="1100" noProof="0" dirty="0">
                <a:solidFill>
                  <a:schemeClr val="bg1"/>
                </a:solidFill>
                <a:latin typeface="Avenir Next LT Pro" panose="020B0504020202020204" pitchFamily="34" charset="0"/>
              </a:rPr>
              <a:t>Esta publicación cuenta con el apoyo de las subvenciones de investigación PID2021-126826NA-I00 y PID2024-155717NB-I00, financiadas por el Ministerio de Ciencia y FEDER, UE; por la beca de investigación HRZZ-IP-2022-10-1788, financiada por la Fundación Croata para la Ciencia; por la beca Juan de la Cierva JDC2023-052608-I, financiada por MCIU/AEI/10.13039/501100011033 y el FSE+; y por la Unidad de Excelencia </a:t>
            </a:r>
            <a:r>
              <a:rPr lang="es-ES" sz="1100" noProof="0" dirty="0" err="1">
                <a:solidFill>
                  <a:schemeClr val="bg1"/>
                </a:solidFill>
                <a:latin typeface="Avenir Next LT Pro" panose="020B0504020202020204" pitchFamily="34" charset="0"/>
              </a:rPr>
              <a:t>FiloLab</a:t>
            </a:r>
            <a:r>
              <a:rPr lang="es-ES" sz="1100" noProof="0" dirty="0">
                <a:solidFill>
                  <a:schemeClr val="bg1"/>
                </a:solidFill>
                <a:latin typeface="Avenir Next LT Pro" panose="020B0504020202020204" pitchFamily="34" charset="0"/>
              </a:rPr>
              <a:t>.</a:t>
            </a:r>
          </a:p>
        </p:txBody>
      </p:sp>
      <p:pic>
        <p:nvPicPr>
          <p:cNvPr id="7" name="Picture 6" descr="Imagen que contiene dibujo&#10;&#10;Description automatically generated">
            <a:extLst>
              <a:ext uri="{FF2B5EF4-FFF2-40B4-BE49-F238E27FC236}">
                <a16:creationId xmlns:a16="http://schemas.microsoft.com/office/drawing/2014/main" id="{F30EE46A-5831-9352-C39B-ABB7C7EA6557}"/>
              </a:ext>
            </a:extLst>
          </p:cNvPr>
          <p:cNvPicPr>
            <a:picLocks noChangeAspect="1"/>
          </p:cNvPicPr>
          <p:nvPr/>
        </p:nvPicPr>
        <p:blipFill>
          <a:blip r:embed="rId6"/>
          <a:stretch>
            <a:fillRect/>
          </a:stretch>
        </p:blipFill>
        <p:spPr>
          <a:xfrm>
            <a:off x="10413859" y="5982133"/>
            <a:ext cx="1778141" cy="875866"/>
          </a:xfrm>
          <a:prstGeom prst="rect">
            <a:avLst/>
          </a:prstGeom>
        </p:spPr>
      </p:pic>
    </p:spTree>
    <p:extLst>
      <p:ext uri="{BB962C8B-B14F-4D97-AF65-F5344CB8AC3E}">
        <p14:creationId xmlns:p14="http://schemas.microsoft.com/office/powerpoint/2010/main" val="33444640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22BADA-D0E1-5AEE-C4E2-A86FF1E2F2A9}"/>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C6EA344-C15F-65D5-0C6E-829D1B95177D}"/>
              </a:ext>
            </a:extLst>
          </p:cNvPr>
          <p:cNvSpPr>
            <a:spLocks noGrp="1"/>
          </p:cNvSpPr>
          <p:nvPr>
            <p:ph sz="quarter" idx="10"/>
          </p:nvPr>
        </p:nvSpPr>
        <p:spPr>
          <a:xfrm>
            <a:off x="1381748" y="2161060"/>
            <a:ext cx="10149852" cy="3317875"/>
          </a:xfrm>
        </p:spPr>
        <p:txBody>
          <a:bodyPr anchor="ctr">
            <a:noAutofit/>
          </a:bodyPr>
          <a:lstStyle/>
          <a:p>
            <a:pPr marL="457200" lvl="0" indent="-342900" algn="l" rtl="0">
              <a:buClr>
                <a:schemeClr val="accent2"/>
              </a:buClr>
              <a:buSzPts val="1800"/>
              <a:buChar char="•"/>
            </a:pPr>
            <a:r>
              <a:rPr lang="es-ES" noProof="0" dirty="0"/>
              <a:t>¿Es epistémica? Creemos que sí*.</a:t>
            </a:r>
          </a:p>
          <a:p>
            <a:pPr marL="457200" lvl="0" indent="-342900">
              <a:buClr>
                <a:schemeClr val="accent2"/>
              </a:buClr>
              <a:buSzPts val="1800"/>
            </a:pPr>
            <a:r>
              <a:rPr lang="es-ES" noProof="0" dirty="0"/>
              <a:t>Una forma de </a:t>
            </a:r>
            <a:r>
              <a:rPr lang="es-ES" i="1" noProof="0" dirty="0"/>
              <a:t>injusticia hermenéutica </a:t>
            </a:r>
            <a:r>
              <a:rPr lang="es-ES" noProof="0" dirty="0"/>
              <a:t>relacionada (al menos) con el bien epistémico de </a:t>
            </a:r>
            <a:r>
              <a:rPr lang="es-ES" b="1" noProof="0" dirty="0"/>
              <a:t>la</a:t>
            </a:r>
            <a:r>
              <a:rPr lang="es-ES" noProof="0" dirty="0"/>
              <a:t> </a:t>
            </a:r>
            <a:r>
              <a:rPr lang="es-ES" b="1" noProof="0" dirty="0"/>
              <a:t>(auto)comprensión </a:t>
            </a:r>
            <a:r>
              <a:rPr lang="es-ES" noProof="0" dirty="0"/>
              <a:t>(en línea con Navarro y Medina, ms; véase también </a:t>
            </a:r>
            <a:r>
              <a:rPr lang="es-ES" noProof="0" dirty="0" err="1"/>
              <a:t>Grodniewicz</a:t>
            </a:r>
            <a:r>
              <a:rPr lang="es-ES" noProof="0" dirty="0"/>
              <a:t>, 2025).</a:t>
            </a:r>
          </a:p>
          <a:p>
            <a:pPr marL="457200" lvl="0" indent="-342900">
              <a:buClr>
                <a:schemeClr val="accent2"/>
              </a:buClr>
              <a:buSzPts val="1800"/>
            </a:pPr>
            <a:r>
              <a:rPr lang="es-ES" noProof="0" dirty="0"/>
              <a:t>*Pero </a:t>
            </a:r>
            <a:r>
              <a:rPr lang="es-ES" b="1" i="1" noProof="0" dirty="0"/>
              <a:t>no solo </a:t>
            </a:r>
            <a:r>
              <a:rPr lang="es-ES" noProof="0" dirty="0"/>
              <a:t>epistémica: también psicológicamente perjudicial (</a:t>
            </a:r>
            <a:r>
              <a:rPr lang="es-ES" noProof="0" dirty="0" err="1"/>
              <a:t>Roessler</a:t>
            </a:r>
            <a:r>
              <a:rPr lang="es-ES" noProof="0" dirty="0"/>
              <a:t> 2014; véase también </a:t>
            </a:r>
            <a:r>
              <a:rPr lang="es-ES" noProof="0" dirty="0" err="1">
                <a:solidFill>
                  <a:schemeClr val="tx1">
                    <a:lumMod val="75000"/>
                    <a:lumOff val="25000"/>
                  </a:schemeClr>
                </a:solidFill>
              </a:rPr>
              <a:t>Borgoni</a:t>
            </a:r>
            <a:r>
              <a:rPr lang="es-ES" noProof="0" dirty="0">
                <a:solidFill>
                  <a:schemeClr val="tx1">
                    <a:lumMod val="75000"/>
                    <a:lumOff val="25000"/>
                  </a:schemeClr>
                </a:solidFill>
              </a:rPr>
              <a:t>, 2025, sobre injusticias no epistémicas relativas a la autoridad de primera persona). </a:t>
            </a:r>
            <a:endParaRPr lang="es-ES" noProof="0" dirty="0"/>
          </a:p>
        </p:txBody>
      </p:sp>
      <p:sp>
        <p:nvSpPr>
          <p:cNvPr id="2" name="Slide Number Placeholder 1">
            <a:extLst>
              <a:ext uri="{FF2B5EF4-FFF2-40B4-BE49-F238E27FC236}">
                <a16:creationId xmlns:a16="http://schemas.microsoft.com/office/drawing/2014/main" id="{14613771-0122-BA95-74DF-27850D8EB8FD}"/>
              </a:ext>
            </a:extLst>
          </p:cNvPr>
          <p:cNvSpPr>
            <a:spLocks noGrp="1"/>
          </p:cNvSpPr>
          <p:nvPr>
            <p:ph type="sldNum" sz="quarter" idx="4"/>
          </p:nvPr>
        </p:nvSpPr>
        <p:spPr/>
        <p:txBody>
          <a:bodyPr/>
          <a:lstStyle/>
          <a:p>
            <a:fld id="{08AB70BE-1769-45B8-85A6-0C837432C7E6}" type="slidenum">
              <a:rPr lang="es-ES" noProof="0" smtClean="0"/>
              <a:t>4</a:t>
            </a:fld>
            <a:endParaRPr lang="es-ES" noProof="0" dirty="0"/>
          </a:p>
        </p:txBody>
      </p:sp>
      <p:sp>
        <p:nvSpPr>
          <p:cNvPr id="8" name="Title 2">
            <a:extLst>
              <a:ext uri="{FF2B5EF4-FFF2-40B4-BE49-F238E27FC236}">
                <a16:creationId xmlns:a16="http://schemas.microsoft.com/office/drawing/2014/main" id="{AF2DD58B-3787-BA6F-54D6-4432F7532485}"/>
              </a:ext>
            </a:extLst>
          </p:cNvPr>
          <p:cNvSpPr>
            <a:spLocks noGrp="1"/>
          </p:cNvSpPr>
          <p:nvPr>
            <p:ph type="title"/>
          </p:nvPr>
        </p:nvSpPr>
        <p:spPr>
          <a:xfrm>
            <a:off x="1381748" y="246183"/>
            <a:ext cx="9926332" cy="1919521"/>
          </a:xfrm>
        </p:spPr>
        <p:txBody>
          <a:bodyPr/>
          <a:lstStyle/>
          <a:p>
            <a:r>
              <a:rPr lang="es-ES" noProof="0" dirty="0"/>
              <a:t>Injusticia hermenéutica y neurodiversidad</a:t>
            </a:r>
          </a:p>
        </p:txBody>
      </p:sp>
    </p:spTree>
    <p:extLst>
      <p:ext uri="{BB962C8B-B14F-4D97-AF65-F5344CB8AC3E}">
        <p14:creationId xmlns:p14="http://schemas.microsoft.com/office/powerpoint/2010/main" val="1189540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F6222-50FD-3C5F-2950-1CF7FABCE15C}"/>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9E0FCD7-A2B1-A65F-2D49-8BC976AA3F1B}"/>
              </a:ext>
            </a:extLst>
          </p:cNvPr>
          <p:cNvSpPr>
            <a:spLocks noGrp="1"/>
          </p:cNvSpPr>
          <p:nvPr>
            <p:ph sz="quarter" idx="10"/>
          </p:nvPr>
        </p:nvSpPr>
        <p:spPr>
          <a:xfrm>
            <a:off x="1381748" y="2161060"/>
            <a:ext cx="10058412" cy="3317875"/>
          </a:xfrm>
        </p:spPr>
        <p:txBody>
          <a:bodyPr anchor="ctr">
            <a:noAutofit/>
          </a:bodyPr>
          <a:lstStyle/>
          <a:p>
            <a:pPr marL="457200" indent="-342900">
              <a:buClr>
                <a:schemeClr val="accent2"/>
              </a:buClr>
              <a:buSzPts val="1800"/>
            </a:pPr>
            <a:r>
              <a:rPr lang="es-ES" noProof="0" dirty="0"/>
              <a:t>En parte debido a </a:t>
            </a:r>
            <a:r>
              <a:rPr lang="es-ES" i="1" noProof="0" dirty="0"/>
              <a:t>lagunas </a:t>
            </a:r>
            <a:r>
              <a:rPr lang="es-ES" noProof="0" dirty="0"/>
              <a:t>conceptuales</a:t>
            </a:r>
            <a:r>
              <a:rPr lang="es-ES" i="1" noProof="0" dirty="0"/>
              <a:t> </a:t>
            </a:r>
            <a:r>
              <a:rPr lang="es-ES" noProof="0" dirty="0"/>
              <a:t>(por ejemplo, el tropo autismo = </a:t>
            </a:r>
            <a:r>
              <a:rPr lang="es-ES" noProof="0" dirty="0" err="1"/>
              <a:t>alien</a:t>
            </a:r>
            <a:r>
              <a:rPr lang="es-ES" noProof="0" dirty="0"/>
              <a:t>)</a:t>
            </a:r>
          </a:p>
          <a:p>
            <a:pPr marL="457200" indent="-342900">
              <a:buClr>
                <a:schemeClr val="accent2"/>
              </a:buClr>
              <a:buSzPts val="1800"/>
            </a:pPr>
            <a:r>
              <a:rPr lang="es-ES" noProof="0" dirty="0"/>
              <a:t>Pero también a </a:t>
            </a:r>
            <a:r>
              <a:rPr lang="es-ES" b="1" i="1" noProof="0" dirty="0"/>
              <a:t>ocupaciones </a:t>
            </a:r>
            <a:r>
              <a:rPr lang="es-ES" b="1" noProof="0" dirty="0"/>
              <a:t>conceptuales</a:t>
            </a:r>
            <a:r>
              <a:rPr lang="es-ES" noProof="0" dirty="0"/>
              <a:t>:</a:t>
            </a:r>
          </a:p>
          <a:p>
            <a:pPr marL="914400" lvl="1" indent="-342900">
              <a:buClr>
                <a:schemeClr val="accent2"/>
              </a:buClr>
              <a:buSzPts val="1800"/>
            </a:pPr>
            <a:r>
              <a:rPr lang="es-ES" i="1" noProof="0" dirty="0"/>
              <a:t>Ignorancia hermenéutica deliberada </a:t>
            </a:r>
            <a:r>
              <a:rPr lang="es-ES" noProof="0" dirty="0"/>
              <a:t>(</a:t>
            </a:r>
            <a:r>
              <a:rPr lang="es-ES" noProof="0" dirty="0" err="1"/>
              <a:t>Dotson</a:t>
            </a:r>
            <a:r>
              <a:rPr lang="es-ES" noProof="0" dirty="0"/>
              <a:t>, 2012; </a:t>
            </a:r>
            <a:r>
              <a:rPr lang="es-ES" noProof="0" dirty="0" err="1">
                <a:solidFill>
                  <a:schemeClr val="tx1">
                    <a:lumMod val="75000"/>
                    <a:lumOff val="25000"/>
                  </a:schemeClr>
                </a:solidFill>
              </a:rPr>
              <a:t>Polhaus</a:t>
            </a:r>
            <a:r>
              <a:rPr lang="es-ES" noProof="0" dirty="0">
                <a:solidFill>
                  <a:schemeClr val="tx1">
                    <a:lumMod val="75000"/>
                    <a:lumOff val="25000"/>
                  </a:schemeClr>
                </a:solidFill>
              </a:rPr>
              <a:t>, 2012), </a:t>
            </a:r>
            <a:r>
              <a:rPr lang="es-ES" i="1" noProof="0" dirty="0"/>
              <a:t>conceptos impostores </a:t>
            </a:r>
            <a:r>
              <a:rPr lang="es-ES" noProof="0" dirty="0"/>
              <a:t>(Delgado &amp; Picazo 2026; </a:t>
            </a:r>
            <a:r>
              <a:rPr lang="es-ES" noProof="0" dirty="0" err="1">
                <a:solidFill>
                  <a:schemeClr val="tx1">
                    <a:lumMod val="75000"/>
                    <a:lumOff val="25000"/>
                  </a:schemeClr>
                </a:solidFill>
              </a:rPr>
              <a:t>Deans</a:t>
            </a:r>
            <a:r>
              <a:rPr lang="es-ES" noProof="0" dirty="0">
                <a:solidFill>
                  <a:schemeClr val="tx1">
                    <a:lumMod val="75000"/>
                    <a:lumOff val="25000"/>
                  </a:schemeClr>
                </a:solidFill>
              </a:rPr>
              <a:t>, 2024; </a:t>
            </a:r>
            <a:r>
              <a:rPr lang="es-ES" noProof="0" dirty="0" err="1">
                <a:solidFill>
                  <a:schemeClr val="tx1">
                    <a:lumMod val="75000"/>
                    <a:lumOff val="25000"/>
                  </a:schemeClr>
                </a:solidFill>
              </a:rPr>
              <a:t>Falbo</a:t>
            </a:r>
            <a:r>
              <a:rPr lang="es-ES" noProof="0" dirty="0">
                <a:solidFill>
                  <a:schemeClr val="tx1">
                    <a:lumMod val="75000"/>
                    <a:lumOff val="25000"/>
                  </a:schemeClr>
                </a:solidFill>
              </a:rPr>
              <a:t>, 2022</a:t>
            </a:r>
            <a:r>
              <a:rPr lang="es-ES" noProof="0" dirty="0"/>
              <a:t>), </a:t>
            </a:r>
            <a:r>
              <a:rPr lang="es-ES" i="1" noProof="0" dirty="0"/>
              <a:t>colonización hermenéutica </a:t>
            </a:r>
            <a:r>
              <a:rPr lang="es-ES" noProof="0" dirty="0"/>
              <a:t>(Ballesteros y Moreno, ms).</a:t>
            </a:r>
            <a:endParaRPr lang="es-ES" b="1" i="1" noProof="0" dirty="0"/>
          </a:p>
          <a:p>
            <a:pPr marL="457200" indent="-342900">
              <a:buClr>
                <a:schemeClr val="accent2"/>
              </a:buClr>
              <a:buSzPts val="1800"/>
            </a:pPr>
            <a:r>
              <a:rPr lang="es-ES" b="1" noProof="0" dirty="0"/>
              <a:t>Una tarea conceptual y política</a:t>
            </a:r>
            <a:r>
              <a:rPr lang="es-ES" noProof="0" dirty="0"/>
              <a:t>: Detectar y abordar este tipo de injusticia requiere distinguir entre conceptos impostores y conceptos</a:t>
            </a:r>
            <a:r>
              <a:rPr lang="es-ES" i="1" noProof="0" dirty="0"/>
              <a:t> auténticos.</a:t>
            </a:r>
          </a:p>
        </p:txBody>
      </p:sp>
      <p:sp>
        <p:nvSpPr>
          <p:cNvPr id="2" name="Slide Number Placeholder 1">
            <a:extLst>
              <a:ext uri="{FF2B5EF4-FFF2-40B4-BE49-F238E27FC236}">
                <a16:creationId xmlns:a16="http://schemas.microsoft.com/office/drawing/2014/main" id="{0704B25C-667C-27D9-A4DB-77D60469A3FD}"/>
              </a:ext>
            </a:extLst>
          </p:cNvPr>
          <p:cNvSpPr>
            <a:spLocks noGrp="1"/>
          </p:cNvSpPr>
          <p:nvPr>
            <p:ph type="sldNum" sz="quarter" idx="4"/>
          </p:nvPr>
        </p:nvSpPr>
        <p:spPr/>
        <p:txBody>
          <a:bodyPr/>
          <a:lstStyle/>
          <a:p>
            <a:fld id="{08AB70BE-1769-45B8-85A6-0C837432C7E6}" type="slidenum">
              <a:rPr lang="es-ES" noProof="0" smtClean="0"/>
              <a:t>5</a:t>
            </a:fld>
            <a:endParaRPr lang="es-ES" noProof="0" dirty="0"/>
          </a:p>
        </p:txBody>
      </p:sp>
      <p:sp>
        <p:nvSpPr>
          <p:cNvPr id="8" name="Title 2">
            <a:extLst>
              <a:ext uri="{FF2B5EF4-FFF2-40B4-BE49-F238E27FC236}">
                <a16:creationId xmlns:a16="http://schemas.microsoft.com/office/drawing/2014/main" id="{06B58DAC-61DC-CB35-D2C4-66A50787B4DD}"/>
              </a:ext>
            </a:extLst>
          </p:cNvPr>
          <p:cNvSpPr>
            <a:spLocks noGrp="1"/>
          </p:cNvSpPr>
          <p:nvPr>
            <p:ph type="title"/>
          </p:nvPr>
        </p:nvSpPr>
        <p:spPr>
          <a:xfrm>
            <a:off x="1381748" y="246183"/>
            <a:ext cx="9926332" cy="1919521"/>
          </a:xfrm>
        </p:spPr>
        <p:txBody>
          <a:bodyPr/>
          <a:lstStyle/>
          <a:p>
            <a:r>
              <a:rPr lang="es-ES" noProof="0" dirty="0"/>
              <a:t>Injusticia hermenéutica y neurodiversidad</a:t>
            </a:r>
          </a:p>
        </p:txBody>
      </p:sp>
    </p:spTree>
    <p:extLst>
      <p:ext uri="{BB962C8B-B14F-4D97-AF65-F5344CB8AC3E}">
        <p14:creationId xmlns:p14="http://schemas.microsoft.com/office/powerpoint/2010/main" val="19086306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CF3FA9-D6F3-2A7A-F6DC-2F92E5A7444C}"/>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DA946DC-C79E-44D3-D3AD-E8ED571358CB}"/>
              </a:ext>
            </a:extLst>
          </p:cNvPr>
          <p:cNvSpPr>
            <a:spLocks noGrp="1"/>
          </p:cNvSpPr>
          <p:nvPr>
            <p:ph sz="quarter" idx="10"/>
          </p:nvPr>
        </p:nvSpPr>
        <p:spPr>
          <a:xfrm>
            <a:off x="1381748" y="2161060"/>
            <a:ext cx="10403852" cy="3317875"/>
          </a:xfrm>
        </p:spPr>
        <p:txBody>
          <a:bodyPr anchor="ctr">
            <a:noAutofit/>
          </a:bodyPr>
          <a:lstStyle/>
          <a:p>
            <a:pPr marL="457200" lvl="0" indent="-342900" algn="l" rtl="0">
              <a:buClr>
                <a:schemeClr val="accent2"/>
              </a:buClr>
              <a:buSzPts val="1800"/>
              <a:buChar char="•"/>
            </a:pPr>
            <a:r>
              <a:rPr lang="es-ES" b="1" noProof="0" dirty="0"/>
              <a:t>Un objetivo teórico: </a:t>
            </a:r>
            <a:r>
              <a:rPr lang="es-ES" noProof="0" dirty="0"/>
              <a:t>contribuir a la distinción entre conceptos impostores y conceptos auténticos. </a:t>
            </a:r>
          </a:p>
          <a:p>
            <a:pPr marL="457200" lvl="0" indent="-342900" algn="l" rtl="0">
              <a:buClr>
                <a:schemeClr val="accent2"/>
              </a:buClr>
              <a:buSzPts val="1800"/>
              <a:buChar char="•"/>
            </a:pPr>
            <a:r>
              <a:rPr lang="es-ES" noProof="0" dirty="0"/>
              <a:t>Punto de partida:</a:t>
            </a:r>
          </a:p>
          <a:p>
            <a:pPr marL="914400" lvl="1" indent="-342900">
              <a:buClr>
                <a:schemeClr val="accent2"/>
              </a:buClr>
              <a:buSzPts val="1800"/>
            </a:pPr>
            <a:r>
              <a:rPr lang="es-ES" b="1" i="1" noProof="0" dirty="0"/>
              <a:t>Particularismo</a:t>
            </a:r>
            <a:r>
              <a:rPr lang="es-ES" noProof="0" dirty="0"/>
              <a:t>: no creemos que los límites puedan —</a:t>
            </a:r>
            <a:r>
              <a:rPr lang="es-ES" b="1" i="1" noProof="0" dirty="0"/>
              <a:t>ni deban</a:t>
            </a:r>
            <a:r>
              <a:rPr lang="es-ES" noProof="0" dirty="0"/>
              <a:t>— establecerse de una vez por todas.</a:t>
            </a:r>
          </a:p>
          <a:p>
            <a:pPr marL="914400" lvl="1" indent="-342900">
              <a:buClr>
                <a:schemeClr val="accent2"/>
              </a:buClr>
              <a:buSzPts val="1800"/>
            </a:pPr>
            <a:r>
              <a:rPr lang="es-ES" b="1" i="1" noProof="0" dirty="0"/>
              <a:t>Giro político</a:t>
            </a:r>
            <a:r>
              <a:rPr lang="es-ES" noProof="0" dirty="0"/>
              <a:t>: cualquier criterio debe evaluarse en función de su capacidad para detectar e intervenir sobre instancias de injusticia.</a:t>
            </a:r>
          </a:p>
          <a:p>
            <a:pPr marL="457200" lvl="0" indent="-342900" algn="l" rtl="0">
              <a:buClr>
                <a:schemeClr val="accent2"/>
              </a:buClr>
              <a:buSzPts val="1800"/>
              <a:buChar char="•"/>
            </a:pPr>
            <a:r>
              <a:rPr lang="es-ES" b="1" noProof="0" dirty="0"/>
              <a:t>Foco</a:t>
            </a:r>
            <a:r>
              <a:rPr lang="es-ES" noProof="0" dirty="0"/>
              <a:t>: neurodiversidad y nuevas formas de autointerpretación mental.</a:t>
            </a:r>
          </a:p>
          <a:p>
            <a:pPr marL="457200" indent="-342900">
              <a:buClr>
                <a:schemeClr val="accent2"/>
              </a:buClr>
              <a:buSzPts val="1800"/>
            </a:pPr>
            <a:r>
              <a:rPr lang="es-ES" b="1" noProof="0" dirty="0"/>
              <a:t>Un objetivo político: </a:t>
            </a:r>
            <a:r>
              <a:rPr lang="es-ES" noProof="0" dirty="0"/>
              <a:t>contribuir a elevar la posición de los colectivos neurodivergentes en su lucha por el reconocimiento.</a:t>
            </a:r>
          </a:p>
        </p:txBody>
      </p:sp>
      <p:sp>
        <p:nvSpPr>
          <p:cNvPr id="2" name="Slide Number Placeholder 1">
            <a:extLst>
              <a:ext uri="{FF2B5EF4-FFF2-40B4-BE49-F238E27FC236}">
                <a16:creationId xmlns:a16="http://schemas.microsoft.com/office/drawing/2014/main" id="{F4C2136C-C065-EC06-4638-4FC12227BE01}"/>
              </a:ext>
            </a:extLst>
          </p:cNvPr>
          <p:cNvSpPr>
            <a:spLocks noGrp="1"/>
          </p:cNvSpPr>
          <p:nvPr>
            <p:ph type="sldNum" sz="quarter" idx="4"/>
          </p:nvPr>
        </p:nvSpPr>
        <p:spPr/>
        <p:txBody>
          <a:bodyPr/>
          <a:lstStyle/>
          <a:p>
            <a:fld id="{08AB70BE-1769-45B8-85A6-0C837432C7E6}" type="slidenum">
              <a:rPr lang="es-ES" noProof="0" smtClean="0"/>
              <a:t>6</a:t>
            </a:fld>
            <a:endParaRPr lang="es-ES" noProof="0" dirty="0"/>
          </a:p>
        </p:txBody>
      </p:sp>
      <p:sp>
        <p:nvSpPr>
          <p:cNvPr id="8" name="Title 2">
            <a:extLst>
              <a:ext uri="{FF2B5EF4-FFF2-40B4-BE49-F238E27FC236}">
                <a16:creationId xmlns:a16="http://schemas.microsoft.com/office/drawing/2014/main" id="{68349075-96AE-B50F-FFA2-81223D43E221}"/>
              </a:ext>
            </a:extLst>
          </p:cNvPr>
          <p:cNvSpPr>
            <a:spLocks noGrp="1"/>
          </p:cNvSpPr>
          <p:nvPr>
            <p:ph type="title"/>
          </p:nvPr>
        </p:nvSpPr>
        <p:spPr>
          <a:xfrm>
            <a:off x="1381748" y="246183"/>
            <a:ext cx="9926332" cy="1919521"/>
          </a:xfrm>
        </p:spPr>
        <p:txBody>
          <a:bodyPr/>
          <a:lstStyle/>
          <a:p>
            <a:r>
              <a:rPr lang="es-ES" noProof="0" dirty="0"/>
              <a:t>Objetivos</a:t>
            </a:r>
          </a:p>
        </p:txBody>
      </p:sp>
    </p:spTree>
    <p:extLst>
      <p:ext uri="{BB962C8B-B14F-4D97-AF65-F5344CB8AC3E}">
        <p14:creationId xmlns:p14="http://schemas.microsoft.com/office/powerpoint/2010/main" val="3086391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504103-6319-C1BA-994F-97D3A9F1AA56}"/>
              </a:ext>
            </a:extLst>
          </p:cNvPr>
          <p:cNvSpPr>
            <a:spLocks noGrp="1"/>
          </p:cNvSpPr>
          <p:nvPr>
            <p:ph type="title"/>
          </p:nvPr>
        </p:nvSpPr>
        <p:spPr>
          <a:xfrm>
            <a:off x="1650110" y="1478396"/>
            <a:ext cx="3710355" cy="3445297"/>
          </a:xfrm>
        </p:spPr>
        <p:txBody>
          <a:bodyPr/>
          <a:lstStyle/>
          <a:p>
            <a:r>
              <a:rPr lang="es-ES" noProof="0" dirty="0"/>
              <a:t>Plan</a:t>
            </a:r>
          </a:p>
        </p:txBody>
      </p:sp>
      <p:sp>
        <p:nvSpPr>
          <p:cNvPr id="4" name="Content Placeholder 3">
            <a:extLst>
              <a:ext uri="{FF2B5EF4-FFF2-40B4-BE49-F238E27FC236}">
                <a16:creationId xmlns:a16="http://schemas.microsoft.com/office/drawing/2014/main" id="{3D7927D6-AFA7-348E-8C32-400C1E6F321D}"/>
              </a:ext>
            </a:extLst>
          </p:cNvPr>
          <p:cNvSpPr>
            <a:spLocks noGrp="1"/>
          </p:cNvSpPr>
          <p:nvPr>
            <p:ph sz="quarter" idx="10"/>
          </p:nvPr>
        </p:nvSpPr>
        <p:spPr/>
        <p:txBody>
          <a:bodyPr/>
          <a:lstStyle/>
          <a:p>
            <a:pPr marL="342900" indent="-342900">
              <a:buClr>
                <a:schemeClr val="accent2"/>
              </a:buClr>
              <a:buFont typeface="+mj-lt"/>
              <a:buAutoNum type="arabicPeriod"/>
            </a:pPr>
            <a:r>
              <a:rPr lang="es-ES" noProof="0" dirty="0"/>
              <a:t>La ambigüedad yo-impostor</a:t>
            </a:r>
          </a:p>
          <a:p>
            <a:pPr marL="342900" indent="-342900">
              <a:buClr>
                <a:schemeClr val="accent2"/>
              </a:buClr>
              <a:buFont typeface="+mj-lt"/>
              <a:buAutoNum type="arabicPeriod"/>
            </a:pPr>
            <a:r>
              <a:rPr lang="es-ES" noProof="0" dirty="0"/>
              <a:t>«Manos ruidosas» vs. «Manos silenciosas» </a:t>
            </a:r>
          </a:p>
          <a:p>
            <a:pPr marL="342900" indent="-342900">
              <a:buClr>
                <a:schemeClr val="accent2"/>
              </a:buClr>
              <a:buFont typeface="+mj-lt"/>
              <a:buAutoNum type="arabicPeriod"/>
            </a:pPr>
            <a:r>
              <a:rPr lang="es-ES" noProof="0" dirty="0"/>
              <a:t>Más allá de la realidad (o no)</a:t>
            </a:r>
          </a:p>
          <a:p>
            <a:pPr marL="342900" indent="-342900">
              <a:buClr>
                <a:schemeClr val="accent2"/>
              </a:buClr>
              <a:buFont typeface="+mj-lt"/>
              <a:buAutoNum type="arabicPeriod"/>
            </a:pPr>
            <a:r>
              <a:rPr lang="es-ES" noProof="0" dirty="0"/>
              <a:t>Problemas abiertos</a:t>
            </a:r>
          </a:p>
        </p:txBody>
      </p:sp>
      <p:sp>
        <p:nvSpPr>
          <p:cNvPr id="2" name="Slide Number Placeholder 1">
            <a:extLst>
              <a:ext uri="{FF2B5EF4-FFF2-40B4-BE49-F238E27FC236}">
                <a16:creationId xmlns:a16="http://schemas.microsoft.com/office/drawing/2014/main" id="{991DBFA3-4929-EF34-6EC0-62D2B6817892}"/>
              </a:ext>
            </a:extLst>
          </p:cNvPr>
          <p:cNvSpPr>
            <a:spLocks noGrp="1"/>
          </p:cNvSpPr>
          <p:nvPr>
            <p:ph type="sldNum" sz="quarter" idx="4"/>
          </p:nvPr>
        </p:nvSpPr>
        <p:spPr/>
        <p:txBody>
          <a:bodyPr/>
          <a:lstStyle/>
          <a:p>
            <a:fld id="{08AB70BE-1769-45B8-85A6-0C837432C7E6}" type="slidenum">
              <a:rPr lang="es-ES" noProof="0" smtClean="0"/>
              <a:t>7</a:t>
            </a:fld>
            <a:endParaRPr lang="es-ES" noProof="0" dirty="0"/>
          </a:p>
        </p:txBody>
      </p:sp>
    </p:spTree>
    <p:extLst>
      <p:ext uri="{BB962C8B-B14F-4D97-AF65-F5344CB8AC3E}">
        <p14:creationId xmlns:p14="http://schemas.microsoft.com/office/powerpoint/2010/main" val="16929199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989D39-948F-6B31-D993-DE643F0B1FFD}"/>
              </a:ext>
            </a:extLst>
          </p:cNvPr>
          <p:cNvSpPr>
            <a:spLocks noGrp="1"/>
          </p:cNvSpPr>
          <p:nvPr>
            <p:ph type="title"/>
          </p:nvPr>
        </p:nvSpPr>
        <p:spPr>
          <a:xfrm>
            <a:off x="1159976" y="881752"/>
            <a:ext cx="10384324" cy="5094496"/>
          </a:xfrm>
        </p:spPr>
        <p:txBody>
          <a:bodyPr/>
          <a:lstStyle/>
          <a:p>
            <a:r>
              <a:rPr lang="es-ES" noProof="0" dirty="0"/>
              <a:t>1. La ambigüedad yo-impostor </a:t>
            </a:r>
          </a:p>
        </p:txBody>
      </p:sp>
      <p:sp>
        <p:nvSpPr>
          <p:cNvPr id="3" name="Slide Number Placeholder 2">
            <a:extLst>
              <a:ext uri="{FF2B5EF4-FFF2-40B4-BE49-F238E27FC236}">
                <a16:creationId xmlns:a16="http://schemas.microsoft.com/office/drawing/2014/main" id="{E9B9E700-3F2D-BDAE-C9A6-E450551259DC}"/>
              </a:ext>
            </a:extLst>
          </p:cNvPr>
          <p:cNvSpPr>
            <a:spLocks noGrp="1"/>
          </p:cNvSpPr>
          <p:nvPr>
            <p:ph type="sldNum" sz="quarter" idx="4"/>
          </p:nvPr>
        </p:nvSpPr>
        <p:spPr/>
        <p:txBody>
          <a:bodyPr/>
          <a:lstStyle/>
          <a:p>
            <a:fld id="{08AB70BE-1769-45B8-85A6-0C837432C7E6}" type="slidenum">
              <a:rPr lang="es-ES" noProof="0" smtClean="0"/>
              <a:t>8</a:t>
            </a:fld>
            <a:endParaRPr lang="es-ES" noProof="0" dirty="0"/>
          </a:p>
        </p:txBody>
      </p:sp>
    </p:spTree>
    <p:extLst>
      <p:ext uri="{BB962C8B-B14F-4D97-AF65-F5344CB8AC3E}">
        <p14:creationId xmlns:p14="http://schemas.microsoft.com/office/powerpoint/2010/main" val="16823319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3CD8E9-0A0E-07A3-A50E-75A58661BDAC}"/>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7A70110-22F9-4C30-6C45-CDCDC541EFA6}"/>
              </a:ext>
            </a:extLst>
          </p:cNvPr>
          <p:cNvSpPr>
            <a:spLocks noGrp="1"/>
          </p:cNvSpPr>
          <p:nvPr>
            <p:ph sz="quarter" idx="10"/>
          </p:nvPr>
        </p:nvSpPr>
        <p:spPr>
          <a:xfrm>
            <a:off x="1381748" y="2161060"/>
            <a:ext cx="10474972" cy="3317875"/>
          </a:xfrm>
        </p:spPr>
        <p:txBody>
          <a:bodyPr anchor="ctr">
            <a:noAutofit/>
          </a:bodyPr>
          <a:lstStyle/>
          <a:p>
            <a:pPr marL="457200" lvl="0" indent="-342900" algn="l" rtl="0">
              <a:buClr>
                <a:schemeClr val="accent2"/>
              </a:buClr>
              <a:buSzPts val="1800"/>
              <a:buChar char="•"/>
            </a:pPr>
            <a:r>
              <a:rPr lang="es-ES" b="1" noProof="0" dirty="0"/>
              <a:t>“</a:t>
            </a:r>
            <a:r>
              <a:rPr lang="es-ES" b="1" noProof="0" dirty="0" err="1"/>
              <a:t>Autoambigüedades</a:t>
            </a:r>
            <a:r>
              <a:rPr lang="es-ES" b="1" noProof="0" dirty="0"/>
              <a:t>”</a:t>
            </a:r>
            <a:r>
              <a:rPr lang="es-ES" noProof="0" dirty="0"/>
              <a:t>: dificultades para determinar si las acciones, pensamientos y experiencias de una persona expresan su </a:t>
            </a:r>
            <a:r>
              <a:rPr lang="es-ES" b="1" noProof="0" dirty="0"/>
              <a:t>auténtico yo</a:t>
            </a:r>
            <a:r>
              <a:rPr lang="es-ES" noProof="0" dirty="0"/>
              <a:t>. </a:t>
            </a:r>
            <a:r>
              <a:rPr lang="es-ES" noProof="0" dirty="0" err="1"/>
              <a:t>Ej</a:t>
            </a:r>
            <a:r>
              <a:rPr lang="es-ES" noProof="0" dirty="0"/>
              <a:t>: </a:t>
            </a:r>
            <a:r>
              <a:rPr lang="es-ES" i="1" noProof="0" dirty="0"/>
              <a:t>ambigüedad de yo-enfermedad</a:t>
            </a:r>
            <a:r>
              <a:rPr lang="es-ES" noProof="0" dirty="0"/>
              <a:t>, </a:t>
            </a:r>
            <a:r>
              <a:rPr lang="es-ES" i="1" noProof="0" dirty="0"/>
              <a:t>ambigüedad yo-máscara</a:t>
            </a:r>
            <a:r>
              <a:rPr lang="es-ES" noProof="0" dirty="0"/>
              <a:t>...</a:t>
            </a:r>
          </a:p>
          <a:p>
            <a:pPr marL="457200" lvl="0" indent="-342900">
              <a:buClr>
                <a:schemeClr val="accent2"/>
              </a:buClr>
              <a:buSzPts val="1800"/>
            </a:pPr>
            <a:r>
              <a:rPr lang="es-ES" noProof="0" dirty="0"/>
              <a:t>Las dos escollos a evitar: </a:t>
            </a:r>
            <a:r>
              <a:rPr lang="es-ES" b="1" noProof="0" dirty="0"/>
              <a:t>patologización </a:t>
            </a:r>
            <a:r>
              <a:rPr lang="es-ES" i="1" noProof="0" dirty="0"/>
              <a:t>y </a:t>
            </a:r>
            <a:r>
              <a:rPr lang="es-ES" b="1" noProof="0" dirty="0"/>
              <a:t>despatologización </a:t>
            </a:r>
            <a:r>
              <a:rPr lang="es-ES" b="1" i="1" noProof="0" dirty="0"/>
              <a:t>por defecto</a:t>
            </a:r>
            <a:r>
              <a:rPr lang="es-ES" noProof="0" dirty="0"/>
              <a:t>.</a:t>
            </a:r>
          </a:p>
          <a:p>
            <a:pPr marL="457200" indent="-342900">
              <a:buClr>
                <a:schemeClr val="accent2"/>
              </a:buClr>
              <a:buSzPts val="1800"/>
            </a:pPr>
            <a:r>
              <a:rPr lang="es-ES" noProof="0" dirty="0"/>
              <a:t>Movimiento de la Neurodiversidad: Ambas pueden ser potencialmente dañinas y </a:t>
            </a:r>
            <a:r>
              <a:rPr lang="es-ES" noProof="0" dirty="0" err="1"/>
              <a:t>desempoderantes</a:t>
            </a:r>
            <a:r>
              <a:rPr lang="es-ES" noProof="0" dirty="0"/>
              <a:t>.</a:t>
            </a:r>
          </a:p>
          <a:p>
            <a:pPr marL="914400" lvl="1" indent="-342900">
              <a:buClr>
                <a:schemeClr val="accent2"/>
              </a:buClr>
              <a:buSzPts val="1800"/>
            </a:pPr>
            <a:r>
              <a:rPr lang="es-ES" noProof="0" dirty="0"/>
              <a:t>La primera → </a:t>
            </a:r>
            <a:r>
              <a:rPr lang="es-ES" b="1" noProof="0" dirty="0"/>
              <a:t>subestimación de la agencia: </a:t>
            </a:r>
            <a:r>
              <a:rPr lang="es-ES" noProof="0" dirty="0"/>
              <a:t>desesperanza sobre la recuperación, pérdida de autoeficacia... </a:t>
            </a:r>
          </a:p>
          <a:p>
            <a:pPr marL="914400" lvl="1" indent="-342900">
              <a:buClr>
                <a:schemeClr val="accent2"/>
              </a:buClr>
              <a:buSzPts val="1800"/>
            </a:pPr>
            <a:r>
              <a:rPr lang="es-ES" noProof="0" dirty="0"/>
              <a:t>La segunda → </a:t>
            </a:r>
            <a:r>
              <a:rPr lang="es-ES" b="1" noProof="0" dirty="0" err="1"/>
              <a:t>sobreatribución</a:t>
            </a:r>
            <a:r>
              <a:rPr lang="es-ES" b="1" noProof="0" dirty="0"/>
              <a:t> de agencia: </a:t>
            </a:r>
            <a:r>
              <a:rPr lang="es-ES" noProof="0" dirty="0"/>
              <a:t>estigmatización, culpabilización y otras actitudes psicológicamente degradantes hacia las dificultades para cumplir con expectativas sociales.</a:t>
            </a:r>
          </a:p>
        </p:txBody>
      </p:sp>
      <p:sp>
        <p:nvSpPr>
          <p:cNvPr id="2" name="Slide Number Placeholder 1">
            <a:extLst>
              <a:ext uri="{FF2B5EF4-FFF2-40B4-BE49-F238E27FC236}">
                <a16:creationId xmlns:a16="http://schemas.microsoft.com/office/drawing/2014/main" id="{148C2437-B16D-E61C-3BA1-F669C824CBE8}"/>
              </a:ext>
            </a:extLst>
          </p:cNvPr>
          <p:cNvSpPr>
            <a:spLocks noGrp="1"/>
          </p:cNvSpPr>
          <p:nvPr>
            <p:ph type="sldNum" sz="quarter" idx="4"/>
          </p:nvPr>
        </p:nvSpPr>
        <p:spPr/>
        <p:txBody>
          <a:bodyPr/>
          <a:lstStyle/>
          <a:p>
            <a:fld id="{08AB70BE-1769-45B8-85A6-0C837432C7E6}" type="slidenum">
              <a:rPr lang="es-ES" noProof="0" smtClean="0"/>
              <a:t>9</a:t>
            </a:fld>
            <a:endParaRPr lang="es-ES" noProof="0" dirty="0"/>
          </a:p>
        </p:txBody>
      </p:sp>
      <p:sp>
        <p:nvSpPr>
          <p:cNvPr id="8" name="Title 2">
            <a:extLst>
              <a:ext uri="{FF2B5EF4-FFF2-40B4-BE49-F238E27FC236}">
                <a16:creationId xmlns:a16="http://schemas.microsoft.com/office/drawing/2014/main" id="{CF5B6EF6-97AB-982E-80F3-6E16C70A5105}"/>
              </a:ext>
            </a:extLst>
          </p:cNvPr>
          <p:cNvSpPr>
            <a:spLocks noGrp="1"/>
          </p:cNvSpPr>
          <p:nvPr>
            <p:ph type="title"/>
          </p:nvPr>
        </p:nvSpPr>
        <p:spPr>
          <a:xfrm>
            <a:off x="1381748" y="246183"/>
            <a:ext cx="9652012" cy="1919521"/>
          </a:xfrm>
        </p:spPr>
        <p:txBody>
          <a:bodyPr/>
          <a:lstStyle/>
          <a:p>
            <a:r>
              <a:rPr lang="es-ES" noProof="0" dirty="0" err="1"/>
              <a:t>Autoambigüedades</a:t>
            </a:r>
            <a:r>
              <a:rPr lang="es-ES" noProof="0" dirty="0"/>
              <a:t> en psiquiatría</a:t>
            </a:r>
          </a:p>
        </p:txBody>
      </p:sp>
      <p:pic>
        <p:nvPicPr>
          <p:cNvPr id="5" name="Picture 4" descr="Una persona con un traje de color negro&#10;&#10;Description automatically generated">
            <a:extLst>
              <a:ext uri="{FF2B5EF4-FFF2-40B4-BE49-F238E27FC236}">
                <a16:creationId xmlns:a16="http://schemas.microsoft.com/office/drawing/2014/main" id="{5EA5BCDB-6127-02B3-23BF-5A3BBAA06242}"/>
              </a:ext>
            </a:extLst>
          </p:cNvPr>
          <p:cNvPicPr>
            <a:picLocks noChangeAspect="1"/>
          </p:cNvPicPr>
          <p:nvPr/>
        </p:nvPicPr>
        <p:blipFill>
          <a:blip r:embed="rId3"/>
          <a:stretch>
            <a:fillRect/>
          </a:stretch>
        </p:blipFill>
        <p:spPr>
          <a:xfrm>
            <a:off x="9906000" y="-8731"/>
            <a:ext cx="2286000" cy="1714500"/>
          </a:xfrm>
          <a:prstGeom prst="rect">
            <a:avLst/>
          </a:prstGeom>
        </p:spPr>
      </p:pic>
      <p:sp>
        <p:nvSpPr>
          <p:cNvPr id="10" name="TextBox 9">
            <a:extLst>
              <a:ext uri="{FF2B5EF4-FFF2-40B4-BE49-F238E27FC236}">
                <a16:creationId xmlns:a16="http://schemas.microsoft.com/office/drawing/2014/main" id="{D4806803-72AF-5509-0F6A-F3623DD954D1}"/>
              </a:ext>
            </a:extLst>
          </p:cNvPr>
          <p:cNvSpPr txBox="1"/>
          <p:nvPr/>
        </p:nvSpPr>
        <p:spPr>
          <a:xfrm>
            <a:off x="2062471" y="5478935"/>
            <a:ext cx="8453114" cy="803105"/>
          </a:xfrm>
          <a:prstGeom prst="rect">
            <a:avLst/>
          </a:prstGeom>
          <a:noFill/>
        </p:spPr>
        <p:txBody>
          <a:bodyPr wrap="square">
            <a:spAutoFit/>
          </a:bodyPr>
          <a:lstStyle/>
          <a:p>
            <a:pPr marL="114300" marR="0" lvl="0" indent="0" algn="ctr" defTabSz="914400" rtl="0" eaLnBrk="1" fontAlgn="auto" latinLnBrk="0" hangingPunct="1">
              <a:lnSpc>
                <a:spcPct val="120000"/>
              </a:lnSpc>
              <a:spcBef>
                <a:spcPts val="0"/>
              </a:spcBef>
              <a:spcAft>
                <a:spcPts val="600"/>
              </a:spcAft>
              <a:buClr>
                <a:srgbClr val="C830CC"/>
              </a:buClr>
              <a:buSzPts val="1800"/>
              <a:buFont typeface="Arial" panose="020B0604020202020204" pitchFamily="34" charset="0"/>
              <a:buNone/>
              <a:tabLst/>
              <a:defRPr/>
            </a:pPr>
            <a:r>
              <a:rPr kumimoji="0" lang="es-ES" sz="1800" b="0" i="1" u="none" strike="noStrike" kern="1200" cap="none" spc="0" normalizeH="0" baseline="0" noProof="0" dirty="0">
                <a:ln>
                  <a:noFill/>
                </a:ln>
                <a:solidFill>
                  <a:srgbClr val="454551"/>
                </a:solidFill>
                <a:effectLst/>
                <a:uLnTx/>
                <a:uFillTx/>
                <a:latin typeface="Arial Nova Light"/>
                <a:ea typeface="+mn-ea"/>
                <a:cs typeface="+mn-cs"/>
              </a:rPr>
              <a:t>Mis mayores dificultades se minimizan y mis mayores fortalezas se invalidan. </a:t>
            </a:r>
          </a:p>
          <a:p>
            <a:pPr marL="114300" marR="0" lvl="0" indent="0" algn="ctr" defTabSz="914400" rtl="0" eaLnBrk="1" fontAlgn="auto" latinLnBrk="0" hangingPunct="1">
              <a:lnSpc>
                <a:spcPct val="120000"/>
              </a:lnSpc>
              <a:spcBef>
                <a:spcPts val="0"/>
              </a:spcBef>
              <a:spcAft>
                <a:spcPts val="600"/>
              </a:spcAft>
              <a:buClr>
                <a:srgbClr val="C830CC"/>
              </a:buClr>
              <a:buSzPts val="1800"/>
              <a:buFont typeface="Arial" panose="020B0604020202020204" pitchFamily="34" charset="0"/>
              <a:buNone/>
              <a:tabLst/>
              <a:defRPr/>
            </a:pPr>
            <a:r>
              <a:rPr kumimoji="0" lang="es-ES" sz="1800" b="0" i="0" u="none" strike="noStrike" kern="1200" cap="none" spc="0" normalizeH="0" baseline="0" noProof="0" dirty="0">
                <a:ln>
                  <a:noFill/>
                </a:ln>
                <a:solidFill>
                  <a:srgbClr val="454551"/>
                </a:solidFill>
                <a:effectLst/>
                <a:uLnTx/>
                <a:uFillTx/>
                <a:latin typeface="Arial Nova Light"/>
                <a:ea typeface="+mn-ea"/>
                <a:cs typeface="+mn-cs"/>
              </a:rPr>
              <a:t>Sinclair (1992, p. 298)</a:t>
            </a:r>
          </a:p>
        </p:txBody>
      </p:sp>
    </p:spTree>
    <p:extLst>
      <p:ext uri="{BB962C8B-B14F-4D97-AF65-F5344CB8AC3E}">
        <p14:creationId xmlns:p14="http://schemas.microsoft.com/office/powerpoint/2010/main" val="3635567562"/>
      </p:ext>
    </p:extLst>
  </p:cSld>
  <p:clrMapOvr>
    <a:masterClrMapping/>
  </p:clrMapOvr>
</p:sld>
</file>

<file path=ppt/theme/theme1.xml><?xml version="1.0" encoding="utf-8"?>
<a:theme xmlns:a="http://schemas.openxmlformats.org/drawingml/2006/main" name="ModOverlayVTI">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Elephant Arial Nova Light">
      <a:majorFont>
        <a:latin typeface="Elephant"/>
        <a:ea typeface=""/>
        <a:cs typeface=""/>
      </a:majorFont>
      <a:minorFont>
        <a:latin typeface="Arial Nova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dOverlayVTI" id="{85202D65-63D3-4793-A090-FA8DF18DC0BE}" vid="{91924FCD-E846-48AE-B233-F25A78D18B8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Background xmlns="71af3243-3dd4-4a8d-8c0d-dd76da1f02a5">false</Background>
    <Status xmlns="71af3243-3dd4-4a8d-8c0d-dd76da1f02a5">Not started</Status>
    <_ip_UnifiedCompliancePolicyUIAction xmlns="http://schemas.microsoft.com/sharepoint/v3" xsi:nil="true"/>
    <Image xmlns="71af3243-3dd4-4a8d-8c0d-dd76da1f02a5">
      <Url xsi:nil="true"/>
      <Description xsi:nil="true"/>
    </Image>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Props1.xml><?xml version="1.0" encoding="utf-8"?>
<ds:datastoreItem xmlns:ds="http://schemas.openxmlformats.org/officeDocument/2006/customXml" ds:itemID="{4C5C2001-E626-4890-B405-22B5BD1CB05A}">
  <ds:schemaRefs>
    <ds:schemaRef ds:uri="http://schemas.microsoft.com/sharepoint/v3/contenttype/forms"/>
  </ds:schemaRefs>
</ds:datastoreItem>
</file>

<file path=customXml/itemProps2.xml><?xml version="1.0" encoding="utf-8"?>
<ds:datastoreItem xmlns:ds="http://schemas.openxmlformats.org/officeDocument/2006/customXml" ds:itemID="{55453AF4-4FB0-4B39-9296-55DED383E9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0D7C3E5-1734-4636-9EC5-AEB06BF1FB20}">
  <ds:schemaRefs>
    <ds:schemaRef ds:uri="230e9df3-be65-4c73-a93b-d1236ebd677e"/>
    <ds:schemaRef ds:uri="71af3243-3dd4-4a8d-8c0d-dd76da1f02a5"/>
    <ds:schemaRef ds:uri="http://www.w3.org/XML/1998/namespace"/>
    <ds:schemaRef ds:uri="http://schemas.microsoft.com/office/infopath/2007/PartnerControls"/>
    <ds:schemaRef ds:uri="http://purl.org/dc/terms/"/>
    <ds:schemaRef ds:uri="http://purl.org/dc/elements/1.1/"/>
    <ds:schemaRef ds:uri="http://purl.org/dc/dcmitype/"/>
    <ds:schemaRef ds:uri="http://schemas.microsoft.com/sharepoint/v3"/>
    <ds:schemaRef ds:uri="http://schemas.microsoft.com/office/2006/documentManagement/types"/>
    <ds:schemaRef ds:uri="http://schemas.openxmlformats.org/package/2006/metadata/core-properties"/>
    <ds:schemaRef ds:uri="16c05727-aa75-4e4a-9b5f-8a80a1165891"/>
    <ds:schemaRef ds:uri="http://schemas.microsoft.com/office/2006/metadata/properties"/>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{546FA7F1-4E88-4E0F-9B40-97344F9FBB08}tf89118109_win32</Template>
  <TotalTime>11680</TotalTime>
  <Words>3046</Words>
  <Application>Microsoft Office PowerPoint</Application>
  <PresentationFormat>Widescreen</PresentationFormat>
  <Paragraphs>215</Paragraphs>
  <Slides>33</Slides>
  <Notes>29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Arial</vt:lpstr>
      <vt:lpstr>Arial Nova Light</vt:lpstr>
      <vt:lpstr>Avenir Next LT Pro</vt:lpstr>
      <vt:lpstr>Calibri</vt:lpstr>
      <vt:lpstr>Elephant</vt:lpstr>
      <vt:lpstr>ModOverlayVTI</vt:lpstr>
      <vt:lpstr>Expresarse en lenguas Injusticia hermenéutica y agencia en la salud mental</vt:lpstr>
      <vt:lpstr>PowerPoint Presentation</vt:lpstr>
      <vt:lpstr>Injusticia hermenéutica y neurodiversidad</vt:lpstr>
      <vt:lpstr>Injusticia hermenéutica y neurodiversidad</vt:lpstr>
      <vt:lpstr>Injusticia hermenéutica y neurodiversidad</vt:lpstr>
      <vt:lpstr>Objetivos</vt:lpstr>
      <vt:lpstr>Plan</vt:lpstr>
      <vt:lpstr>1. La ambigüedad yo-impostor </vt:lpstr>
      <vt:lpstr>Autoambigüedades en psiquiatría</vt:lpstr>
      <vt:lpstr>Autoambigüedades en psiquiatría</vt:lpstr>
      <vt:lpstr>Autoambigüedades en psiquiatría</vt:lpstr>
      <vt:lpstr>Dos posibilidades</vt:lpstr>
      <vt:lpstr>Dos posibilidades</vt:lpstr>
      <vt:lpstr>PowerPoint Presentation</vt:lpstr>
      <vt:lpstr>Dos posibilidades</vt:lpstr>
      <vt:lpstr>Una ansiedad (habitual)</vt:lpstr>
      <vt:lpstr>2. «Manos ruidosas» vs. «Manos silenciosas»</vt:lpstr>
      <vt:lpstr>Stimming</vt:lpstr>
      <vt:lpstr>Dos caracterizaciones</vt:lpstr>
      <vt:lpstr>Creación de lenguaje autista</vt:lpstr>
      <vt:lpstr>Creación de lenguaje autista</vt:lpstr>
      <vt:lpstr>Lecciones del caso</vt:lpstr>
      <vt:lpstr>Lecciones del caso</vt:lpstr>
      <vt:lpstr>Lecciones del caso</vt:lpstr>
      <vt:lpstr>3. Más allá de la realidad</vt:lpstr>
      <vt:lpstr>PowerPoint Presentation</vt:lpstr>
      <vt:lpstr>Procedente de la realidad</vt:lpstr>
      <vt:lpstr>Más allá de la realidad</vt:lpstr>
      <vt:lpstr>Más allá de la realidad</vt:lpstr>
      <vt:lpstr>PowerPoint Presentation</vt:lpstr>
      <vt:lpstr>Implicaciones</vt:lpstr>
      <vt:lpstr>Implicaciones</vt:lpstr>
      <vt:lpstr>¡Gracias!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Mental Disorders as Doubly Value-Laden From Szaszianism to Expressivism</dc:title>
  <dc:creator>Núñez de Prado Gordillo, M. (Miguel)</dc:creator>
  <cp:keywords>, docId:942DBDBE46B31F3ADB5B9718765FB794</cp:keywords>
  <cp:lastModifiedBy>MIGUEL NUÑEZ DE PRADO GORDILLO</cp:lastModifiedBy>
  <cp:revision>1343</cp:revision>
  <dcterms:created xsi:type="dcterms:W3CDTF">2024-05-13T13:11:03Z</dcterms:created>
  <dcterms:modified xsi:type="dcterms:W3CDTF">2026-02-09T17:13:37Z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