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2" r:id="rId4"/>
  </p:sldMasterIdLst>
  <p:notesMasterIdLst>
    <p:notesMasterId r:id="rId37"/>
  </p:notesMasterIdLst>
  <p:handoutMasterIdLst>
    <p:handoutMasterId r:id="rId38"/>
  </p:handoutMasterIdLst>
  <p:sldIdLst>
    <p:sldId id="693" r:id="rId5"/>
    <p:sldId id="658" r:id="rId6"/>
    <p:sldId id="756" r:id="rId7"/>
    <p:sldId id="763" r:id="rId8"/>
    <p:sldId id="771" r:id="rId9"/>
    <p:sldId id="748" r:id="rId10"/>
    <p:sldId id="450" r:id="rId11"/>
    <p:sldId id="587" r:id="rId12"/>
    <p:sldId id="746" r:id="rId13"/>
    <p:sldId id="750" r:id="rId14"/>
    <p:sldId id="753" r:id="rId15"/>
    <p:sldId id="758" r:id="rId16"/>
    <p:sldId id="760" r:id="rId17"/>
    <p:sldId id="761" r:id="rId18"/>
    <p:sldId id="762" r:id="rId19"/>
    <p:sldId id="759" r:id="rId20"/>
    <p:sldId id="764" r:id="rId21"/>
    <p:sldId id="765" r:id="rId22"/>
    <p:sldId id="767" r:id="rId23"/>
    <p:sldId id="769" r:id="rId24"/>
    <p:sldId id="772" r:id="rId25"/>
    <p:sldId id="774" r:id="rId26"/>
    <p:sldId id="770" r:id="rId27"/>
    <p:sldId id="776" r:id="rId28"/>
    <p:sldId id="782" r:id="rId29"/>
    <p:sldId id="779" r:id="rId30"/>
    <p:sldId id="775" r:id="rId31"/>
    <p:sldId id="777" r:id="rId32"/>
    <p:sldId id="786" r:id="rId33"/>
    <p:sldId id="781" r:id="rId34"/>
    <p:sldId id="784" r:id="rId35"/>
    <p:sldId id="694"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2F60C2-5A19-278A-5D63-15343B377A0C}" name="MIGUEL NUÑEZ DE PRADO GORDILLO" initials="MN" userId="S::m.nunnezdep.gor@ms.ugr.es::61d327a0-9535-499a-a889-439472856c37" providerId="AD"/>
  <p188:author id="{FBF297D4-AAC2-E656-E87C-9CFAAD5A3FC9}" name="Núñez de Prado Gordillo, M. (Miguel)" initials="NdPGM(" userId="S::m.nunezdepradogordillo@uu.nl::67046880-e180-4421-a37a-96274c75a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C4046"/>
    <a:srgbClr val="008080"/>
    <a:srgbClr val="A22E95"/>
    <a:srgbClr val="DCD8DC"/>
    <a:srgbClr val="B51771"/>
    <a:srgbClr val="A02B93"/>
    <a:srgbClr val="266066"/>
    <a:srgbClr val="41818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2" autoAdjust="0"/>
    <p:restoredTop sz="95358" autoAdjust="0"/>
  </p:normalViewPr>
  <p:slideViewPr>
    <p:cSldViewPr snapToGrid="0">
      <p:cViewPr varScale="1">
        <p:scale>
          <a:sx n="75" d="100"/>
          <a:sy n="75" d="100"/>
        </p:scale>
        <p:origin x="893" y="53"/>
      </p:cViewPr>
      <p:guideLst/>
    </p:cSldViewPr>
  </p:slideViewPr>
  <p:outlineViewPr>
    <p:cViewPr>
      <p:scale>
        <a:sx n="33" d="100"/>
        <a:sy n="33" d="100"/>
      </p:scale>
      <p:origin x="0" y="-17146"/>
    </p:cViewPr>
  </p:outlineViewPr>
  <p:notesTextViewPr>
    <p:cViewPr>
      <p:scale>
        <a:sx n="1" d="1"/>
        <a:sy n="1" d="1"/>
      </p:scale>
      <p:origin x="0" y="0"/>
    </p:cViewPr>
  </p:notesTextViewPr>
  <p:sorterViewPr>
    <p:cViewPr varScale="1">
      <p:scale>
        <a:sx n="1" d="1"/>
        <a:sy n="1" d="1"/>
      </p:scale>
      <p:origin x="0" y="-8717"/>
    </p:cViewPr>
  </p:sorterViewPr>
  <p:notesViewPr>
    <p:cSldViewPr snapToGrid="0">
      <p:cViewPr varScale="1">
        <p:scale>
          <a:sx n="67" d="100"/>
          <a:sy n="67" d="100"/>
        </p:scale>
        <p:origin x="312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4D2272-D660-A337-AEF3-BE066BD5453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D1FE5A70-71C2-F335-270C-B94537340C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C5A369-CA0E-4FC6-90EE-5FA969A08EF8}" type="datetimeFigureOut">
              <a:rPr lang="en-US" smtClean="0"/>
              <a:t>2/4/2026</a:t>
            </a:fld>
            <a:endParaRPr lang="en-US" dirty="0"/>
          </a:p>
        </p:txBody>
      </p:sp>
      <p:sp>
        <p:nvSpPr>
          <p:cNvPr id="4" name="Footer Placeholder 3">
            <a:extLst>
              <a:ext uri="{FF2B5EF4-FFF2-40B4-BE49-F238E27FC236}">
                <a16:creationId xmlns:a16="http://schemas.microsoft.com/office/drawing/2014/main" id="{D91E1B03-0F86-16E7-11BE-81F9F4CD66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C4524B8-3914-99B2-2620-0F2A88D335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9210F9-8331-407C-A034-F95DCB303EBC}" type="slidenum">
              <a:rPr lang="en-US" smtClean="0"/>
              <a:t>‹#›</a:t>
            </a:fld>
            <a:endParaRPr lang="en-US" dirty="0"/>
          </a:p>
        </p:txBody>
      </p:sp>
    </p:spTree>
    <p:extLst>
      <p:ext uri="{BB962C8B-B14F-4D97-AF65-F5344CB8AC3E}">
        <p14:creationId xmlns:p14="http://schemas.microsoft.com/office/powerpoint/2010/main" val="931005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4AB06A-EEDC-421C-B5A0-5E9E5241A8E5}" type="datetimeFigureOut">
              <a:rPr lang="en-US" smtClean="0"/>
              <a:t>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BF9438-3EEF-4192-9815-F6F44770AEF7}" type="slidenum">
              <a:rPr lang="en-US" smtClean="0"/>
              <a:t>‹#›</a:t>
            </a:fld>
            <a:endParaRPr lang="en-US" dirty="0"/>
          </a:p>
        </p:txBody>
      </p:sp>
    </p:spTree>
    <p:extLst>
      <p:ext uri="{BB962C8B-B14F-4D97-AF65-F5344CB8AC3E}">
        <p14:creationId xmlns:p14="http://schemas.microsoft.com/office/powerpoint/2010/main" val="26522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1</a:t>
            </a:fld>
            <a:endParaRPr lang="en-US" dirty="0"/>
          </a:p>
        </p:txBody>
      </p:sp>
    </p:spTree>
    <p:extLst>
      <p:ext uri="{BB962C8B-B14F-4D97-AF65-F5344CB8AC3E}">
        <p14:creationId xmlns:p14="http://schemas.microsoft.com/office/powerpoint/2010/main" val="2369047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CE325-782E-F1EB-FC7F-580A61E28D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EE5E8-5AAB-175A-DDCD-37B43C0E1E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1DD408-93DF-5375-C1B4-399BD885E7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5BC25C-73A9-C40F-3F66-06AB4A19568C}"/>
              </a:ext>
            </a:extLst>
          </p:cNvPr>
          <p:cNvSpPr>
            <a:spLocks noGrp="1"/>
          </p:cNvSpPr>
          <p:nvPr>
            <p:ph type="sldNum" sz="quarter" idx="5"/>
          </p:nvPr>
        </p:nvSpPr>
        <p:spPr/>
        <p:txBody>
          <a:bodyPr/>
          <a:lstStyle/>
          <a:p>
            <a:fld id="{32BF9438-3EEF-4192-9815-F6F44770AEF7}" type="slidenum">
              <a:rPr lang="en-US" smtClean="0"/>
              <a:t>11</a:t>
            </a:fld>
            <a:endParaRPr lang="en-US" dirty="0"/>
          </a:p>
        </p:txBody>
      </p:sp>
    </p:spTree>
    <p:extLst>
      <p:ext uri="{BB962C8B-B14F-4D97-AF65-F5344CB8AC3E}">
        <p14:creationId xmlns:p14="http://schemas.microsoft.com/office/powerpoint/2010/main" val="908526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D4D80-397D-BF43-44FE-54A913FD1F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B8BA1F-A7EE-2E9F-1C95-96F3D02E04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BE989-764E-B92F-B18F-989B34F185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40C06F-F6B5-B5AD-B647-37032FBD1634}"/>
              </a:ext>
            </a:extLst>
          </p:cNvPr>
          <p:cNvSpPr>
            <a:spLocks noGrp="1"/>
          </p:cNvSpPr>
          <p:nvPr>
            <p:ph type="sldNum" sz="quarter" idx="5"/>
          </p:nvPr>
        </p:nvSpPr>
        <p:spPr/>
        <p:txBody>
          <a:bodyPr/>
          <a:lstStyle/>
          <a:p>
            <a:fld id="{32BF9438-3EEF-4192-9815-F6F44770AEF7}" type="slidenum">
              <a:rPr lang="en-US" smtClean="0"/>
              <a:t>12</a:t>
            </a:fld>
            <a:endParaRPr lang="en-US" dirty="0"/>
          </a:p>
        </p:txBody>
      </p:sp>
    </p:spTree>
    <p:extLst>
      <p:ext uri="{BB962C8B-B14F-4D97-AF65-F5344CB8AC3E}">
        <p14:creationId xmlns:p14="http://schemas.microsoft.com/office/powerpoint/2010/main" val="155984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08525-887E-3409-2F90-4945417BAF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0FFA0D-796F-34A8-12C5-8C5C873915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6BECE2-C887-BCE9-AEA5-0472625B69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5C3460-8AAD-F8F4-42CD-7072A3D2F55D}"/>
              </a:ext>
            </a:extLst>
          </p:cNvPr>
          <p:cNvSpPr>
            <a:spLocks noGrp="1"/>
          </p:cNvSpPr>
          <p:nvPr>
            <p:ph type="sldNum" sz="quarter" idx="5"/>
          </p:nvPr>
        </p:nvSpPr>
        <p:spPr/>
        <p:txBody>
          <a:bodyPr/>
          <a:lstStyle/>
          <a:p>
            <a:fld id="{32BF9438-3EEF-4192-9815-F6F44770AEF7}" type="slidenum">
              <a:rPr lang="en-US" smtClean="0"/>
              <a:t>13</a:t>
            </a:fld>
            <a:endParaRPr lang="en-US" dirty="0"/>
          </a:p>
        </p:txBody>
      </p:sp>
    </p:spTree>
    <p:extLst>
      <p:ext uri="{BB962C8B-B14F-4D97-AF65-F5344CB8AC3E}">
        <p14:creationId xmlns:p14="http://schemas.microsoft.com/office/powerpoint/2010/main" val="2216386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47CF6-3C61-24D1-B6D7-4980E242F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6D4AEC-DF00-0290-9CE8-5B917628B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4C6EA-14AF-15F1-B3D6-76BA822BA0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C8071B-E74E-24D3-8A5F-47EAA3AD81A7}"/>
              </a:ext>
            </a:extLst>
          </p:cNvPr>
          <p:cNvSpPr>
            <a:spLocks noGrp="1"/>
          </p:cNvSpPr>
          <p:nvPr>
            <p:ph type="sldNum" sz="quarter" idx="5"/>
          </p:nvPr>
        </p:nvSpPr>
        <p:spPr/>
        <p:txBody>
          <a:bodyPr/>
          <a:lstStyle/>
          <a:p>
            <a:fld id="{32BF9438-3EEF-4192-9815-F6F44770AEF7}" type="slidenum">
              <a:rPr lang="en-US" smtClean="0"/>
              <a:t>14</a:t>
            </a:fld>
            <a:endParaRPr lang="en-US" dirty="0"/>
          </a:p>
        </p:txBody>
      </p:sp>
    </p:spTree>
    <p:extLst>
      <p:ext uri="{BB962C8B-B14F-4D97-AF65-F5344CB8AC3E}">
        <p14:creationId xmlns:p14="http://schemas.microsoft.com/office/powerpoint/2010/main" val="2182452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6A66E-8F83-BB89-63F8-6B04FC7D9C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776DE0-52B6-BF6D-DEDA-54EA245526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D125C0-499A-A945-E704-108EB95733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FA03EA-95C3-E185-BA4A-1A93DE158F90}"/>
              </a:ext>
            </a:extLst>
          </p:cNvPr>
          <p:cNvSpPr>
            <a:spLocks noGrp="1"/>
          </p:cNvSpPr>
          <p:nvPr>
            <p:ph type="sldNum" sz="quarter" idx="5"/>
          </p:nvPr>
        </p:nvSpPr>
        <p:spPr/>
        <p:txBody>
          <a:bodyPr/>
          <a:lstStyle/>
          <a:p>
            <a:fld id="{32BF9438-3EEF-4192-9815-F6F44770AEF7}" type="slidenum">
              <a:rPr lang="en-US" smtClean="0"/>
              <a:t>15</a:t>
            </a:fld>
            <a:endParaRPr lang="en-US" dirty="0"/>
          </a:p>
        </p:txBody>
      </p:sp>
    </p:spTree>
    <p:extLst>
      <p:ext uri="{BB962C8B-B14F-4D97-AF65-F5344CB8AC3E}">
        <p14:creationId xmlns:p14="http://schemas.microsoft.com/office/powerpoint/2010/main" val="2720437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6D53B-62FF-4A6F-273E-E48AF9D22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381E1-1588-617B-A9F4-B09ED0E185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AD40B1-D21F-59BB-BF22-B3E0095A090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E08296-E88B-191A-F673-CD0F707D004E}"/>
              </a:ext>
            </a:extLst>
          </p:cNvPr>
          <p:cNvSpPr>
            <a:spLocks noGrp="1"/>
          </p:cNvSpPr>
          <p:nvPr>
            <p:ph type="sldNum" sz="quarter" idx="5"/>
          </p:nvPr>
        </p:nvSpPr>
        <p:spPr/>
        <p:txBody>
          <a:bodyPr/>
          <a:lstStyle/>
          <a:p>
            <a:fld id="{32BF9438-3EEF-4192-9815-F6F44770AEF7}" type="slidenum">
              <a:rPr lang="en-US" smtClean="0"/>
              <a:t>16</a:t>
            </a:fld>
            <a:endParaRPr lang="en-US" dirty="0"/>
          </a:p>
        </p:txBody>
      </p:sp>
    </p:spTree>
    <p:extLst>
      <p:ext uri="{BB962C8B-B14F-4D97-AF65-F5344CB8AC3E}">
        <p14:creationId xmlns:p14="http://schemas.microsoft.com/office/powerpoint/2010/main" val="2497809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21A0D-296E-B738-263C-8B6C024C0C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C54C2F-D927-680D-A8A2-7668E8C973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1BC2DC-F39B-012C-435E-FA6BF5615D4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410846-4CDD-441D-C08C-C88DA095EAA4}"/>
              </a:ext>
            </a:extLst>
          </p:cNvPr>
          <p:cNvSpPr>
            <a:spLocks noGrp="1"/>
          </p:cNvSpPr>
          <p:nvPr>
            <p:ph type="sldNum" sz="quarter" idx="5"/>
          </p:nvPr>
        </p:nvSpPr>
        <p:spPr/>
        <p:txBody>
          <a:bodyPr/>
          <a:lstStyle/>
          <a:p>
            <a:fld id="{32BF9438-3EEF-4192-9815-F6F44770AEF7}" type="slidenum">
              <a:rPr lang="en-US" smtClean="0"/>
              <a:t>18</a:t>
            </a:fld>
            <a:endParaRPr lang="en-US" dirty="0"/>
          </a:p>
        </p:txBody>
      </p:sp>
    </p:spTree>
    <p:extLst>
      <p:ext uri="{BB962C8B-B14F-4D97-AF65-F5344CB8AC3E}">
        <p14:creationId xmlns:p14="http://schemas.microsoft.com/office/powerpoint/2010/main" val="1848120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87019-8793-B1CF-3E7E-725BF75EE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93CEFE-80A3-3FF6-640C-68D3FCFC54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0DDA03-4AEB-9357-A7A8-7FEEAF8C20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A01204-83FD-5AB8-12DD-260FAEDCA965}"/>
              </a:ext>
            </a:extLst>
          </p:cNvPr>
          <p:cNvSpPr>
            <a:spLocks noGrp="1"/>
          </p:cNvSpPr>
          <p:nvPr>
            <p:ph type="sldNum" sz="quarter" idx="5"/>
          </p:nvPr>
        </p:nvSpPr>
        <p:spPr/>
        <p:txBody>
          <a:bodyPr/>
          <a:lstStyle/>
          <a:p>
            <a:fld id="{32BF9438-3EEF-4192-9815-F6F44770AEF7}" type="slidenum">
              <a:rPr lang="en-US" smtClean="0"/>
              <a:t>19</a:t>
            </a:fld>
            <a:endParaRPr lang="en-US" dirty="0"/>
          </a:p>
        </p:txBody>
      </p:sp>
    </p:spTree>
    <p:extLst>
      <p:ext uri="{BB962C8B-B14F-4D97-AF65-F5344CB8AC3E}">
        <p14:creationId xmlns:p14="http://schemas.microsoft.com/office/powerpoint/2010/main" val="2085172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DCCCC-2C9A-1F13-19B7-72AADC1B74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0E367-1BA5-B06D-2AF6-7AE3F2A630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E9AFBC-439F-F472-5444-D897391783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BD0734-3609-0BBA-41C7-8E7AFB5CA6DF}"/>
              </a:ext>
            </a:extLst>
          </p:cNvPr>
          <p:cNvSpPr>
            <a:spLocks noGrp="1"/>
          </p:cNvSpPr>
          <p:nvPr>
            <p:ph type="sldNum" sz="quarter" idx="5"/>
          </p:nvPr>
        </p:nvSpPr>
        <p:spPr/>
        <p:txBody>
          <a:bodyPr/>
          <a:lstStyle/>
          <a:p>
            <a:fld id="{32BF9438-3EEF-4192-9815-F6F44770AEF7}" type="slidenum">
              <a:rPr lang="en-US" smtClean="0"/>
              <a:t>20</a:t>
            </a:fld>
            <a:endParaRPr lang="en-US" dirty="0"/>
          </a:p>
        </p:txBody>
      </p:sp>
    </p:spTree>
    <p:extLst>
      <p:ext uri="{BB962C8B-B14F-4D97-AF65-F5344CB8AC3E}">
        <p14:creationId xmlns:p14="http://schemas.microsoft.com/office/powerpoint/2010/main" val="527947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C045F-6993-96F7-CE09-D0381749E8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52FF78-9336-FA5C-864A-3D361A3AC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F41124-3B0F-10FF-1013-A82152DA3A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BCE7C0-396F-7AA5-10CB-10EB6ADE96FA}"/>
              </a:ext>
            </a:extLst>
          </p:cNvPr>
          <p:cNvSpPr>
            <a:spLocks noGrp="1"/>
          </p:cNvSpPr>
          <p:nvPr>
            <p:ph type="sldNum" sz="quarter" idx="5"/>
          </p:nvPr>
        </p:nvSpPr>
        <p:spPr/>
        <p:txBody>
          <a:bodyPr/>
          <a:lstStyle/>
          <a:p>
            <a:fld id="{32BF9438-3EEF-4192-9815-F6F44770AEF7}" type="slidenum">
              <a:rPr lang="en-US" smtClean="0"/>
              <a:t>21</a:t>
            </a:fld>
            <a:endParaRPr lang="en-US" dirty="0"/>
          </a:p>
        </p:txBody>
      </p:sp>
    </p:spTree>
    <p:extLst>
      <p:ext uri="{BB962C8B-B14F-4D97-AF65-F5344CB8AC3E}">
        <p14:creationId xmlns:p14="http://schemas.microsoft.com/office/powerpoint/2010/main" val="1734865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2</a:t>
            </a:fld>
            <a:endParaRPr lang="en-US" dirty="0"/>
          </a:p>
        </p:txBody>
      </p:sp>
    </p:spTree>
    <p:extLst>
      <p:ext uri="{BB962C8B-B14F-4D97-AF65-F5344CB8AC3E}">
        <p14:creationId xmlns:p14="http://schemas.microsoft.com/office/powerpoint/2010/main" val="790611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1EB13-62FE-FCF0-D51F-35D3989BF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89E069-2609-E8C3-123D-7D3BAB6998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425BD3-B637-2782-5A62-D6FB467C13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66D136-7B3A-F987-5E1D-8501E381DB96}"/>
              </a:ext>
            </a:extLst>
          </p:cNvPr>
          <p:cNvSpPr>
            <a:spLocks noGrp="1"/>
          </p:cNvSpPr>
          <p:nvPr>
            <p:ph type="sldNum" sz="quarter" idx="5"/>
          </p:nvPr>
        </p:nvSpPr>
        <p:spPr/>
        <p:txBody>
          <a:bodyPr/>
          <a:lstStyle/>
          <a:p>
            <a:fld id="{32BF9438-3EEF-4192-9815-F6F44770AEF7}" type="slidenum">
              <a:rPr lang="en-US" smtClean="0"/>
              <a:t>22</a:t>
            </a:fld>
            <a:endParaRPr lang="en-US" dirty="0"/>
          </a:p>
        </p:txBody>
      </p:sp>
    </p:spTree>
    <p:extLst>
      <p:ext uri="{BB962C8B-B14F-4D97-AF65-F5344CB8AC3E}">
        <p14:creationId xmlns:p14="http://schemas.microsoft.com/office/powerpoint/2010/main" val="1503951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CFB13-E229-2CA6-36C9-4B81737FD3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A79E62-6D46-4E14-3711-7CC304337D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C955D9-2CA0-3421-2FD5-4A9338A7C4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BCFC87-86B2-993E-B6A0-E136B74CAC28}"/>
              </a:ext>
            </a:extLst>
          </p:cNvPr>
          <p:cNvSpPr>
            <a:spLocks noGrp="1"/>
          </p:cNvSpPr>
          <p:nvPr>
            <p:ph type="sldNum" sz="quarter" idx="5"/>
          </p:nvPr>
        </p:nvSpPr>
        <p:spPr/>
        <p:txBody>
          <a:bodyPr/>
          <a:lstStyle/>
          <a:p>
            <a:fld id="{32BF9438-3EEF-4192-9815-F6F44770AEF7}" type="slidenum">
              <a:rPr lang="en-US" smtClean="0"/>
              <a:t>23</a:t>
            </a:fld>
            <a:endParaRPr lang="en-US" dirty="0"/>
          </a:p>
        </p:txBody>
      </p:sp>
    </p:spTree>
    <p:extLst>
      <p:ext uri="{BB962C8B-B14F-4D97-AF65-F5344CB8AC3E}">
        <p14:creationId xmlns:p14="http://schemas.microsoft.com/office/powerpoint/2010/main" val="3942917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F4862-1EF1-D9BC-D63E-73DED2F76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00A35-281E-CC3B-6CA4-9142D31BDA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E2E9C8-2F27-0619-DCB6-24880A75BE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4807A6-ADD8-ADA7-E086-AFA84937867A}"/>
              </a:ext>
            </a:extLst>
          </p:cNvPr>
          <p:cNvSpPr>
            <a:spLocks noGrp="1"/>
          </p:cNvSpPr>
          <p:nvPr>
            <p:ph type="sldNum" sz="quarter" idx="5"/>
          </p:nvPr>
        </p:nvSpPr>
        <p:spPr/>
        <p:txBody>
          <a:bodyPr/>
          <a:lstStyle/>
          <a:p>
            <a:fld id="{32BF9438-3EEF-4192-9815-F6F44770AEF7}" type="slidenum">
              <a:rPr lang="en-US" smtClean="0"/>
              <a:t>24</a:t>
            </a:fld>
            <a:endParaRPr lang="en-US" dirty="0"/>
          </a:p>
        </p:txBody>
      </p:sp>
    </p:spTree>
    <p:extLst>
      <p:ext uri="{BB962C8B-B14F-4D97-AF65-F5344CB8AC3E}">
        <p14:creationId xmlns:p14="http://schemas.microsoft.com/office/powerpoint/2010/main" val="27514883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0B329-37FD-B3AC-174D-2B4C9E02D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775B71-1661-D81D-7BBB-09432729E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C0B6D0-321D-775E-988D-D38525D517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B75FE4-88CF-D595-0595-C583E2A7C10E}"/>
              </a:ext>
            </a:extLst>
          </p:cNvPr>
          <p:cNvSpPr>
            <a:spLocks noGrp="1"/>
          </p:cNvSpPr>
          <p:nvPr>
            <p:ph type="sldNum" sz="quarter" idx="5"/>
          </p:nvPr>
        </p:nvSpPr>
        <p:spPr/>
        <p:txBody>
          <a:bodyPr/>
          <a:lstStyle/>
          <a:p>
            <a:fld id="{32BF9438-3EEF-4192-9815-F6F44770AEF7}" type="slidenum">
              <a:rPr lang="en-US" smtClean="0"/>
              <a:t>26</a:t>
            </a:fld>
            <a:endParaRPr lang="en-US" dirty="0"/>
          </a:p>
        </p:txBody>
      </p:sp>
    </p:spTree>
    <p:extLst>
      <p:ext uri="{BB962C8B-B14F-4D97-AF65-F5344CB8AC3E}">
        <p14:creationId xmlns:p14="http://schemas.microsoft.com/office/powerpoint/2010/main" val="2000863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1366-58E2-17A1-36C2-D5458161EF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D9149E-AAA3-761C-D88E-C93213BB52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2C1822-4F68-97B2-CD69-115E7A9A9CA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14780D-C814-7BCF-56C9-A2A5C034DD36}"/>
              </a:ext>
            </a:extLst>
          </p:cNvPr>
          <p:cNvSpPr>
            <a:spLocks noGrp="1"/>
          </p:cNvSpPr>
          <p:nvPr>
            <p:ph type="sldNum" sz="quarter" idx="5"/>
          </p:nvPr>
        </p:nvSpPr>
        <p:spPr/>
        <p:txBody>
          <a:bodyPr/>
          <a:lstStyle/>
          <a:p>
            <a:fld id="{32BF9438-3EEF-4192-9815-F6F44770AEF7}" type="slidenum">
              <a:rPr lang="en-US" smtClean="0"/>
              <a:t>27</a:t>
            </a:fld>
            <a:endParaRPr lang="en-US" dirty="0"/>
          </a:p>
        </p:txBody>
      </p:sp>
    </p:spTree>
    <p:extLst>
      <p:ext uri="{BB962C8B-B14F-4D97-AF65-F5344CB8AC3E}">
        <p14:creationId xmlns:p14="http://schemas.microsoft.com/office/powerpoint/2010/main" val="3604355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4F66C-ACD2-315E-15AB-16172A0827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4C6F3E-0A12-D926-C6AF-A86981CBBD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117E58-3933-CDF1-65BE-40F53F37CF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121211-025C-C14F-AAFC-88DE4D42797A}"/>
              </a:ext>
            </a:extLst>
          </p:cNvPr>
          <p:cNvSpPr>
            <a:spLocks noGrp="1"/>
          </p:cNvSpPr>
          <p:nvPr>
            <p:ph type="sldNum" sz="quarter" idx="5"/>
          </p:nvPr>
        </p:nvSpPr>
        <p:spPr/>
        <p:txBody>
          <a:bodyPr/>
          <a:lstStyle/>
          <a:p>
            <a:fld id="{32BF9438-3EEF-4192-9815-F6F44770AEF7}" type="slidenum">
              <a:rPr lang="en-US" smtClean="0"/>
              <a:t>28</a:t>
            </a:fld>
            <a:endParaRPr lang="en-US" dirty="0"/>
          </a:p>
        </p:txBody>
      </p:sp>
    </p:spTree>
    <p:extLst>
      <p:ext uri="{BB962C8B-B14F-4D97-AF65-F5344CB8AC3E}">
        <p14:creationId xmlns:p14="http://schemas.microsoft.com/office/powerpoint/2010/main" val="2649587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B6B13-BC64-EE5D-F190-15B722C23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3A73B-E24A-FCB9-4121-B2DF7B1416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CCE0AD-3B9A-57CC-1112-96DD101E92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18F5D9-3C86-A46D-788D-31ECA69AA7B1}"/>
              </a:ext>
            </a:extLst>
          </p:cNvPr>
          <p:cNvSpPr>
            <a:spLocks noGrp="1"/>
          </p:cNvSpPr>
          <p:nvPr>
            <p:ph type="sldNum" sz="quarter" idx="5"/>
          </p:nvPr>
        </p:nvSpPr>
        <p:spPr/>
        <p:txBody>
          <a:bodyPr/>
          <a:lstStyle/>
          <a:p>
            <a:fld id="{32BF9438-3EEF-4192-9815-F6F44770AEF7}" type="slidenum">
              <a:rPr lang="en-US" smtClean="0"/>
              <a:t>29</a:t>
            </a:fld>
            <a:endParaRPr lang="en-US" dirty="0"/>
          </a:p>
        </p:txBody>
      </p:sp>
    </p:spTree>
    <p:extLst>
      <p:ext uri="{BB962C8B-B14F-4D97-AF65-F5344CB8AC3E}">
        <p14:creationId xmlns:p14="http://schemas.microsoft.com/office/powerpoint/2010/main" val="4225289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BA541-46CC-094B-77E3-07B8F68E32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4B4B67-E7D1-6EA9-4CD6-821861DD49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97888C-0FD8-D221-41DD-BE56BB804C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CA165F-B982-DD41-563F-D943DB445BCB}"/>
              </a:ext>
            </a:extLst>
          </p:cNvPr>
          <p:cNvSpPr>
            <a:spLocks noGrp="1"/>
          </p:cNvSpPr>
          <p:nvPr>
            <p:ph type="sldNum" sz="quarter" idx="5"/>
          </p:nvPr>
        </p:nvSpPr>
        <p:spPr/>
        <p:txBody>
          <a:bodyPr/>
          <a:lstStyle/>
          <a:p>
            <a:fld id="{32BF9438-3EEF-4192-9815-F6F44770AEF7}" type="slidenum">
              <a:rPr lang="en-US" smtClean="0"/>
              <a:t>30</a:t>
            </a:fld>
            <a:endParaRPr lang="en-US" dirty="0"/>
          </a:p>
        </p:txBody>
      </p:sp>
    </p:spTree>
    <p:extLst>
      <p:ext uri="{BB962C8B-B14F-4D97-AF65-F5344CB8AC3E}">
        <p14:creationId xmlns:p14="http://schemas.microsoft.com/office/powerpoint/2010/main" val="8389687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67C06-3754-07B4-C049-B23A7B8505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9C6CF5-0B3E-F3DB-D2DF-17372DCE8B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1EAEC-5ED6-0144-C012-1F4E3C2485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309D12-1964-B26E-90BE-CF195A6D67BA}"/>
              </a:ext>
            </a:extLst>
          </p:cNvPr>
          <p:cNvSpPr>
            <a:spLocks noGrp="1"/>
          </p:cNvSpPr>
          <p:nvPr>
            <p:ph type="sldNum" sz="quarter" idx="5"/>
          </p:nvPr>
        </p:nvSpPr>
        <p:spPr/>
        <p:txBody>
          <a:bodyPr/>
          <a:lstStyle/>
          <a:p>
            <a:fld id="{32BF9438-3EEF-4192-9815-F6F44770AEF7}" type="slidenum">
              <a:rPr lang="en-US" smtClean="0"/>
              <a:t>31</a:t>
            </a:fld>
            <a:endParaRPr lang="en-US" dirty="0"/>
          </a:p>
        </p:txBody>
      </p:sp>
    </p:spTree>
    <p:extLst>
      <p:ext uri="{BB962C8B-B14F-4D97-AF65-F5344CB8AC3E}">
        <p14:creationId xmlns:p14="http://schemas.microsoft.com/office/powerpoint/2010/main" val="467153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32</a:t>
            </a:fld>
            <a:endParaRPr lang="en-US" dirty="0"/>
          </a:p>
        </p:txBody>
      </p:sp>
    </p:spTree>
    <p:extLst>
      <p:ext uri="{BB962C8B-B14F-4D97-AF65-F5344CB8AC3E}">
        <p14:creationId xmlns:p14="http://schemas.microsoft.com/office/powerpoint/2010/main" val="3284469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EE67D-10EB-33BD-1857-7944E4DCB8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76D4C6-0968-33E3-7D93-45214C36A0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C991E-BA6E-2774-C7BE-8F0D6ED174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2468AF8-34BA-7342-AE02-0BF812026283}"/>
              </a:ext>
            </a:extLst>
          </p:cNvPr>
          <p:cNvSpPr>
            <a:spLocks noGrp="1"/>
          </p:cNvSpPr>
          <p:nvPr>
            <p:ph type="sldNum" sz="quarter" idx="5"/>
          </p:nvPr>
        </p:nvSpPr>
        <p:spPr/>
        <p:txBody>
          <a:bodyPr/>
          <a:lstStyle/>
          <a:p>
            <a:fld id="{32BF9438-3EEF-4192-9815-F6F44770AEF7}" type="slidenum">
              <a:rPr lang="en-US" smtClean="0"/>
              <a:t>3</a:t>
            </a:fld>
            <a:endParaRPr lang="en-US" dirty="0"/>
          </a:p>
        </p:txBody>
      </p:sp>
    </p:spTree>
    <p:extLst>
      <p:ext uri="{BB962C8B-B14F-4D97-AF65-F5344CB8AC3E}">
        <p14:creationId xmlns:p14="http://schemas.microsoft.com/office/powerpoint/2010/main" val="414503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2BCB4-91CE-94E2-8066-F6EDADFFAD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C6EF92-B9BD-FB19-EF5A-0A84D161E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FA13F6-3E1B-4E08-EACA-CC848FF0349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063B2D-1614-1263-B5AC-4831545C0099}"/>
              </a:ext>
            </a:extLst>
          </p:cNvPr>
          <p:cNvSpPr>
            <a:spLocks noGrp="1"/>
          </p:cNvSpPr>
          <p:nvPr>
            <p:ph type="sldNum" sz="quarter" idx="5"/>
          </p:nvPr>
        </p:nvSpPr>
        <p:spPr/>
        <p:txBody>
          <a:bodyPr/>
          <a:lstStyle/>
          <a:p>
            <a:fld id="{32BF9438-3EEF-4192-9815-F6F44770AEF7}" type="slidenum">
              <a:rPr lang="en-US" smtClean="0"/>
              <a:t>4</a:t>
            </a:fld>
            <a:endParaRPr lang="en-US" dirty="0"/>
          </a:p>
        </p:txBody>
      </p:sp>
    </p:spTree>
    <p:extLst>
      <p:ext uri="{BB962C8B-B14F-4D97-AF65-F5344CB8AC3E}">
        <p14:creationId xmlns:p14="http://schemas.microsoft.com/office/powerpoint/2010/main" val="3704720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DAF24-479B-C717-929F-4F01155ACE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AE485D-155E-A6E0-4431-7604A24488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5175C1-5D64-7D43-E40C-3C86CD928B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BBFB65-67A2-FEA6-2C67-2D533A1125B0}"/>
              </a:ext>
            </a:extLst>
          </p:cNvPr>
          <p:cNvSpPr>
            <a:spLocks noGrp="1"/>
          </p:cNvSpPr>
          <p:nvPr>
            <p:ph type="sldNum" sz="quarter" idx="5"/>
          </p:nvPr>
        </p:nvSpPr>
        <p:spPr/>
        <p:txBody>
          <a:bodyPr/>
          <a:lstStyle/>
          <a:p>
            <a:fld id="{32BF9438-3EEF-4192-9815-F6F44770AEF7}" type="slidenum">
              <a:rPr lang="en-US" smtClean="0"/>
              <a:t>5</a:t>
            </a:fld>
            <a:endParaRPr lang="en-US" dirty="0"/>
          </a:p>
        </p:txBody>
      </p:sp>
    </p:spTree>
    <p:extLst>
      <p:ext uri="{BB962C8B-B14F-4D97-AF65-F5344CB8AC3E}">
        <p14:creationId xmlns:p14="http://schemas.microsoft.com/office/powerpoint/2010/main" val="3233125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A3424-BABD-A377-B461-38AB7E21C4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0FAF60-4C75-F82B-1EC9-DB064B5BAB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A3D3BC-E775-5E31-6D73-3CB2C99012F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41C851-4252-2D55-85DF-00B5E07B37A0}"/>
              </a:ext>
            </a:extLst>
          </p:cNvPr>
          <p:cNvSpPr>
            <a:spLocks noGrp="1"/>
          </p:cNvSpPr>
          <p:nvPr>
            <p:ph type="sldNum" sz="quarter" idx="5"/>
          </p:nvPr>
        </p:nvSpPr>
        <p:spPr/>
        <p:txBody>
          <a:bodyPr/>
          <a:lstStyle/>
          <a:p>
            <a:fld id="{32BF9438-3EEF-4192-9815-F6F44770AEF7}" type="slidenum">
              <a:rPr lang="en-US" smtClean="0"/>
              <a:t>6</a:t>
            </a:fld>
            <a:endParaRPr lang="en-US" dirty="0"/>
          </a:p>
        </p:txBody>
      </p:sp>
    </p:spTree>
    <p:extLst>
      <p:ext uri="{BB962C8B-B14F-4D97-AF65-F5344CB8AC3E}">
        <p14:creationId xmlns:p14="http://schemas.microsoft.com/office/powerpoint/2010/main" val="3546347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F9438-3EEF-4192-9815-F6F44770AEF7}" type="slidenum">
              <a:rPr lang="en-US" smtClean="0"/>
              <a:t>7</a:t>
            </a:fld>
            <a:endParaRPr lang="en-US" dirty="0"/>
          </a:p>
        </p:txBody>
      </p:sp>
    </p:spTree>
    <p:extLst>
      <p:ext uri="{BB962C8B-B14F-4D97-AF65-F5344CB8AC3E}">
        <p14:creationId xmlns:p14="http://schemas.microsoft.com/office/powerpoint/2010/main" val="2434559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9921A-7C86-1D9F-5559-525CF4851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1CCB80-6E89-041E-BE2E-A326D7BC02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C8E5A2-B7AA-C846-4F54-2F3E64D734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799417D-89A5-2F6C-4755-BD6B33021416}"/>
              </a:ext>
            </a:extLst>
          </p:cNvPr>
          <p:cNvSpPr>
            <a:spLocks noGrp="1"/>
          </p:cNvSpPr>
          <p:nvPr>
            <p:ph type="sldNum" sz="quarter" idx="5"/>
          </p:nvPr>
        </p:nvSpPr>
        <p:spPr/>
        <p:txBody>
          <a:bodyPr/>
          <a:lstStyle/>
          <a:p>
            <a:fld id="{32BF9438-3EEF-4192-9815-F6F44770AEF7}" type="slidenum">
              <a:rPr lang="en-US" smtClean="0"/>
              <a:t>9</a:t>
            </a:fld>
            <a:endParaRPr lang="en-US" dirty="0"/>
          </a:p>
        </p:txBody>
      </p:sp>
    </p:spTree>
    <p:extLst>
      <p:ext uri="{BB962C8B-B14F-4D97-AF65-F5344CB8AC3E}">
        <p14:creationId xmlns:p14="http://schemas.microsoft.com/office/powerpoint/2010/main" val="2990852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3D016-76C9-BFBC-CF9F-27C6E6089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22E86D-3885-0E9F-86F1-4387795909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56FB2-1A95-25A4-A7B7-DC906BA3742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881B66-83E0-07FF-F70F-B03305F578B2}"/>
              </a:ext>
            </a:extLst>
          </p:cNvPr>
          <p:cNvSpPr>
            <a:spLocks noGrp="1"/>
          </p:cNvSpPr>
          <p:nvPr>
            <p:ph type="sldNum" sz="quarter" idx="5"/>
          </p:nvPr>
        </p:nvSpPr>
        <p:spPr/>
        <p:txBody>
          <a:bodyPr/>
          <a:lstStyle/>
          <a:p>
            <a:fld id="{32BF9438-3EEF-4192-9815-F6F44770AEF7}" type="slidenum">
              <a:rPr lang="en-US" smtClean="0"/>
              <a:t>10</a:t>
            </a:fld>
            <a:endParaRPr lang="en-US" dirty="0"/>
          </a:p>
        </p:txBody>
      </p:sp>
    </p:spTree>
    <p:extLst>
      <p:ext uri="{BB962C8B-B14F-4D97-AF65-F5344CB8AC3E}">
        <p14:creationId xmlns:p14="http://schemas.microsoft.com/office/powerpoint/2010/main" val="444893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D9960-406F-4187-A0E6-BD19C684039A}"/>
              </a:ext>
            </a:extLst>
          </p:cNvPr>
          <p:cNvSpPr>
            <a:spLocks noGrp="1"/>
          </p:cNvSpPr>
          <p:nvPr>
            <p:ph type="ctrTitle"/>
          </p:nvPr>
        </p:nvSpPr>
        <p:spPr>
          <a:xfrm>
            <a:off x="1249326" y="919716"/>
            <a:ext cx="8504275" cy="3551275"/>
          </a:xfrm>
        </p:spPr>
        <p:txBody>
          <a:bodyPr anchor="b">
            <a:normAutofit/>
          </a:bodyPr>
          <a:lstStyle>
            <a:lvl1pPr algn="l">
              <a:lnSpc>
                <a:spcPct val="100000"/>
              </a:lnSpc>
              <a:defRPr sz="5400"/>
            </a:lvl1pPr>
          </a:lstStyle>
          <a:p>
            <a:r>
              <a:rPr lang="es-ES"/>
              <a:t>Click to edit Master title style</a:t>
            </a:r>
            <a:endParaRPr lang="en-US" dirty="0"/>
          </a:p>
        </p:txBody>
      </p:sp>
      <p:sp>
        <p:nvSpPr>
          <p:cNvPr id="3" name="Subtitle 2">
            <a:extLst>
              <a:ext uri="{FF2B5EF4-FFF2-40B4-BE49-F238E27FC236}">
                <a16:creationId xmlns:a16="http://schemas.microsoft.com/office/drawing/2014/main" id="{A427E7FE-647D-4B2F-BA13-AB3ED4C5CF5A}"/>
              </a:ext>
            </a:extLst>
          </p:cNvPr>
          <p:cNvSpPr>
            <a:spLocks noGrp="1"/>
          </p:cNvSpPr>
          <p:nvPr>
            <p:ph type="subTitle" idx="1"/>
          </p:nvPr>
        </p:nvSpPr>
        <p:spPr>
          <a:xfrm>
            <a:off x="1249326" y="4795284"/>
            <a:ext cx="8504275" cy="1084522"/>
          </a:xfrm>
        </p:spPr>
        <p:txBody>
          <a:bodyPr>
            <a:normAutofit/>
          </a:bodyPr>
          <a:lstStyle>
            <a:lvl1pPr marL="0" indent="0" algn="l">
              <a:lnSpc>
                <a:spcPct val="120000"/>
              </a:lnSpc>
              <a:buNone/>
              <a:defRPr sz="16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Click to edit Master subtitle style</a:t>
            </a:r>
            <a:endParaRPr lang="en-US" dirty="0"/>
          </a:p>
        </p:txBody>
      </p:sp>
      <p:sp>
        <p:nvSpPr>
          <p:cNvPr id="4" name="Date Placeholder 3">
            <a:extLst>
              <a:ext uri="{FF2B5EF4-FFF2-40B4-BE49-F238E27FC236}">
                <a16:creationId xmlns:a16="http://schemas.microsoft.com/office/drawing/2014/main" id="{BA5EF785-E0A7-4496-A5BA-49B0156F2628}"/>
              </a:ext>
            </a:extLst>
          </p:cNvPr>
          <p:cNvSpPr>
            <a:spLocks noGrp="1"/>
          </p:cNvSpPr>
          <p:nvPr>
            <p:ph type="dt" sz="half" idx="10"/>
          </p:nvPr>
        </p:nvSpPr>
        <p:spPr>
          <a:xfrm>
            <a:off x="8964706" y="6433202"/>
            <a:ext cx="2426446" cy="367841"/>
          </a:xfrm>
        </p:spPr>
        <p:txBody>
          <a:bodyPr/>
          <a:lstStyle/>
          <a:p>
            <a:endParaRPr lang="en-US" dirty="0"/>
          </a:p>
        </p:txBody>
      </p:sp>
      <p:sp>
        <p:nvSpPr>
          <p:cNvPr id="5" name="Footer Placeholder 4">
            <a:extLst>
              <a:ext uri="{FF2B5EF4-FFF2-40B4-BE49-F238E27FC236}">
                <a16:creationId xmlns:a16="http://schemas.microsoft.com/office/drawing/2014/main" id="{4742C627-38A1-4A14-8822-D8D33751CA30}"/>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2EEBE346-5F34-48CD-8928-DA8567AEDD15}"/>
              </a:ext>
            </a:extLst>
          </p:cNvPr>
          <p:cNvSpPr>
            <a:spLocks noGrp="1"/>
          </p:cNvSpPr>
          <p:nvPr>
            <p:ph type="sldNum" sz="quarter" idx="12"/>
          </p:nvPr>
        </p:nvSpPr>
        <p:spPr>
          <a:xfrm>
            <a:off x="11391152" y="6433203"/>
            <a:ext cx="702781" cy="367842"/>
          </a:xfrm>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022363829"/>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B05F0-2B44-47BC-86B3-58E2C70806B7}"/>
              </a:ext>
            </a:extLst>
          </p:cNvPr>
          <p:cNvSpPr>
            <a:spLocks noGrp="1"/>
          </p:cNvSpPr>
          <p:nvPr>
            <p:ph type="title"/>
          </p:nvPr>
        </p:nvSpPr>
        <p:spPr/>
        <p:txBody>
          <a:bodyPr/>
          <a:lstStyle/>
          <a:p>
            <a:r>
              <a:rPr lang="es-ES"/>
              <a:t>Click to edit Master title style</a:t>
            </a:r>
            <a:endParaRPr lang="en-US"/>
          </a:p>
        </p:txBody>
      </p:sp>
      <p:sp>
        <p:nvSpPr>
          <p:cNvPr id="3" name="Vertical Text Placeholder 2">
            <a:extLst>
              <a:ext uri="{FF2B5EF4-FFF2-40B4-BE49-F238E27FC236}">
                <a16:creationId xmlns:a16="http://schemas.microsoft.com/office/drawing/2014/main" id="{7FA5B5DA-7628-4AC1-8EAE-5010C2A98126}"/>
              </a:ext>
            </a:extLst>
          </p:cNvPr>
          <p:cNvSpPr>
            <a:spLocks noGrp="1"/>
          </p:cNvSpPr>
          <p:nvPr>
            <p:ph type="body" orient="vert" idx="1"/>
          </p:nvPr>
        </p:nvSpPr>
        <p:spPr/>
        <p:txBody>
          <a:bodyPr vert="eaVert"/>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a:p>
        </p:txBody>
      </p:sp>
      <p:sp>
        <p:nvSpPr>
          <p:cNvPr id="4" name="Date Placeholder 3">
            <a:extLst>
              <a:ext uri="{FF2B5EF4-FFF2-40B4-BE49-F238E27FC236}">
                <a16:creationId xmlns:a16="http://schemas.microsoft.com/office/drawing/2014/main" id="{CEA4E7C3-7830-49F3-9F45-4B2F2B4CAC93}"/>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845E328-AD12-449C-BE6E-76DF005E8686}"/>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7F0F374F-390D-49D8-A7C8-5BEFA3532345}"/>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374985615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lumMod val="95000"/>
          </a:schemeClr>
        </a:solidFill>
        <a:effectLst/>
      </p:bgPr>
    </p:bg>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50F530-2925-4F98-89EC-95C2EC4769DB}"/>
              </a:ext>
            </a:extLst>
          </p:cNvPr>
          <p:cNvSpPr>
            <a:spLocks noGrp="1"/>
          </p:cNvSpPr>
          <p:nvPr>
            <p:ph type="title" orient="vert"/>
          </p:nvPr>
        </p:nvSpPr>
        <p:spPr>
          <a:xfrm>
            <a:off x="8724900" y="365125"/>
            <a:ext cx="2628900" cy="5811838"/>
          </a:xfrm>
        </p:spPr>
        <p:txBody>
          <a:bodyPr vert="eaVert"/>
          <a:lstStyle/>
          <a:p>
            <a:r>
              <a:rPr lang="es-ES"/>
              <a:t>Click to edit Master title style</a:t>
            </a:r>
            <a:endParaRPr lang="en-US"/>
          </a:p>
        </p:txBody>
      </p:sp>
      <p:sp>
        <p:nvSpPr>
          <p:cNvPr id="3" name="Vertical Text Placeholder 2">
            <a:extLst>
              <a:ext uri="{FF2B5EF4-FFF2-40B4-BE49-F238E27FC236}">
                <a16:creationId xmlns:a16="http://schemas.microsoft.com/office/drawing/2014/main" id="{71A79366-3281-483D-8731-0D01B2B24A35}"/>
              </a:ext>
            </a:extLst>
          </p:cNvPr>
          <p:cNvSpPr>
            <a:spLocks noGrp="1"/>
          </p:cNvSpPr>
          <p:nvPr>
            <p:ph type="body" orient="vert" idx="1"/>
          </p:nvPr>
        </p:nvSpPr>
        <p:spPr>
          <a:xfrm>
            <a:off x="838200" y="365125"/>
            <a:ext cx="7734300" cy="5811838"/>
          </a:xfrm>
        </p:spPr>
        <p:txBody>
          <a:bodyPr vert="eaVert"/>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a:p>
        </p:txBody>
      </p:sp>
      <p:sp>
        <p:nvSpPr>
          <p:cNvPr id="4" name="Date Placeholder 3">
            <a:extLst>
              <a:ext uri="{FF2B5EF4-FFF2-40B4-BE49-F238E27FC236}">
                <a16:creationId xmlns:a16="http://schemas.microsoft.com/office/drawing/2014/main" id="{245ED8B2-BE7F-4417-8A8A-A95C8BB7082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A01A0D96-671F-4A85-89C6-946624CB1E0B}"/>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585BA434-2E32-4719-B45C-0490D685265D}"/>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03611012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1">
    <p:bg bwMode="auto">
      <p:bgPr>
        <a:solidFill>
          <a:schemeClr val="accent2"/>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5040DA2-B75D-1B49-51F9-967501F7F67B}"/>
              </a:ext>
            </a:extLst>
          </p:cNvPr>
          <p:cNvSpPr>
            <a:spLocks noGrp="1"/>
          </p:cNvSpPr>
          <p:nvPr>
            <p:ph type="title" hasCustomPrompt="1"/>
          </p:nvPr>
        </p:nvSpPr>
        <p:spPr>
          <a:xfrm>
            <a:off x="994876" y="887638"/>
            <a:ext cx="10202248" cy="5094496"/>
          </a:xfrm>
        </p:spPr>
        <p:txBody>
          <a:bodyPr/>
          <a:lstStyle>
            <a:lvl1pPr algn="ctr">
              <a:defRPr sz="4800">
                <a:solidFill>
                  <a:schemeClr val="bg1"/>
                </a:solidFill>
              </a:defRPr>
            </a:lvl1pPr>
          </a:lstStyle>
          <a:p>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title</a:t>
            </a:r>
            <a:endParaRPr lang="es-ES" noProof="0" dirty="0"/>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rgbClr val="FFFFFF"/>
                </a:solidFill>
                <a:latin typeface="+mj-lt"/>
              </a:defRPr>
            </a:lvl1pPr>
          </a:lstStyle>
          <a:p>
            <a:fld id="{08AB70BE-1769-45B8-85A6-0C837432C7E6}" type="slidenum">
              <a:rPr lang="en-US" smtClean="0"/>
              <a:pPr/>
              <a:t>‹#›</a:t>
            </a:fld>
            <a:endParaRPr lang="en-US" dirty="0"/>
          </a:p>
        </p:txBody>
      </p:sp>
      <p:sp>
        <p:nvSpPr>
          <p:cNvPr id="2" name="Rectangle 1">
            <a:extLst>
              <a:ext uri="{FF2B5EF4-FFF2-40B4-BE49-F238E27FC236}">
                <a16:creationId xmlns:a16="http://schemas.microsoft.com/office/drawing/2014/main" id="{8E93BDAB-CB06-403B-00FD-9D1C2812A298}"/>
              </a:ext>
              <a:ext uri="{C183D7F6-B498-43B3-948B-1728B52AA6E4}">
                <adec:decorative xmlns:adec="http://schemas.microsoft.com/office/drawing/2017/decorative" val="1"/>
              </a:ext>
            </a:extLst>
          </p:cNvPr>
          <p:cNvSpPr/>
          <p:nvPr userDrawn="1"/>
        </p:nvSpPr>
        <p:spPr>
          <a:xfrm rot="5400000">
            <a:off x="-2990939" y="2990938"/>
            <a:ext cx="6855801" cy="87392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6FB1FDB-9C8A-890A-5051-8D49E105FD49}"/>
              </a:ext>
              <a:ext uri="{C183D7F6-B498-43B3-948B-1728B52AA6E4}">
                <adec:decorative xmlns:adec="http://schemas.microsoft.com/office/drawing/2017/decorative" val="1"/>
              </a:ext>
            </a:extLst>
          </p:cNvPr>
          <p:cNvSpPr/>
          <p:nvPr userDrawn="1"/>
        </p:nvSpPr>
        <p:spPr>
          <a:xfrm>
            <a:off x="1" y="5983104"/>
            <a:ext cx="12192000" cy="873925"/>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21">
            <a:extLst>
              <a:ext uri="{FF2B5EF4-FFF2-40B4-BE49-F238E27FC236}">
                <a16:creationId xmlns:a16="http://schemas.microsoft.com/office/drawing/2014/main" id="{46056E81-9CB5-42E9-6689-B711F575C8F2}"/>
              </a:ext>
              <a:ext uri="{C183D7F6-B498-43B3-948B-1728B52AA6E4}">
                <adec:decorative xmlns:adec="http://schemas.microsoft.com/office/drawing/2017/decorative" val="1"/>
              </a:ext>
            </a:extLst>
          </p:cNvPr>
          <p:cNvSpPr/>
          <p:nvPr userDrawn="1"/>
        </p:nvSpPr>
        <p:spPr>
          <a:xfrm flipV="1">
            <a:off x="8981493" y="0"/>
            <a:ext cx="3200357" cy="3200320"/>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22">
            <a:extLst>
              <a:ext uri="{FF2B5EF4-FFF2-40B4-BE49-F238E27FC236}">
                <a16:creationId xmlns:a16="http://schemas.microsoft.com/office/drawing/2014/main" id="{3D075254-6FC4-6738-BBBE-1BACB99E424A}"/>
              </a:ext>
              <a:ext uri="{C183D7F6-B498-43B3-948B-1728B52AA6E4}">
                <adec:decorative xmlns:adec="http://schemas.microsoft.com/office/drawing/2017/decorative" val="1"/>
              </a:ext>
            </a:extLst>
          </p:cNvPr>
          <p:cNvSpPr>
            <a:spLocks noChangeAspect="1"/>
          </p:cNvSpPr>
          <p:nvPr userDrawn="1"/>
        </p:nvSpPr>
        <p:spPr>
          <a:xfrm flipH="1" flipV="1">
            <a:off x="0" y="-8"/>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056202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About 1">
    <p:bg>
      <p:bgPr>
        <a:solidFill>
          <a:schemeClr val="bg1">
            <a:lumMod val="95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5BA2562-20F9-9DC8-81EB-6ED26B24D7E3}"/>
              </a:ext>
              <a:ext uri="{C183D7F6-B498-43B3-948B-1728B52AA6E4}">
                <adec:decorative xmlns:adec="http://schemas.microsoft.com/office/drawing/2017/decorative" val="1"/>
              </a:ext>
            </a:extLst>
          </p:cNvPr>
          <p:cNvSpPr/>
          <p:nvPr userDrawn="1"/>
        </p:nvSpPr>
        <p:spPr>
          <a:xfrm>
            <a:off x="1" y="5983099"/>
            <a:ext cx="12192000" cy="87392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25">
            <a:extLst>
              <a:ext uri="{FF2B5EF4-FFF2-40B4-BE49-F238E27FC236}">
                <a16:creationId xmlns:a16="http://schemas.microsoft.com/office/drawing/2014/main" id="{369E878B-C75C-98DC-B694-2C40507C4945}"/>
              </a:ext>
              <a:ext uri="{C183D7F6-B498-43B3-948B-1728B52AA6E4}">
                <adec:decorative xmlns:adec="http://schemas.microsoft.com/office/drawing/2017/decorative" val="1"/>
              </a:ext>
            </a:extLst>
          </p:cNvPr>
          <p:cNvSpPr/>
          <p:nvPr userDrawn="1"/>
        </p:nvSpPr>
        <p:spPr>
          <a:xfrm>
            <a:off x="8991644" y="3657675"/>
            <a:ext cx="3200357" cy="3200320"/>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27">
            <a:extLst>
              <a:ext uri="{FF2B5EF4-FFF2-40B4-BE49-F238E27FC236}">
                <a16:creationId xmlns:a16="http://schemas.microsoft.com/office/drawing/2014/main" id="{DC03A063-67E0-718E-206C-6C807C20026A}"/>
              </a:ext>
              <a:ext uri="{C183D7F6-B498-43B3-948B-1728B52AA6E4}">
                <adec:decorative xmlns:adec="http://schemas.microsoft.com/office/drawing/2017/decorative" val="1"/>
              </a:ext>
            </a:extLst>
          </p:cNvPr>
          <p:cNvSpPr>
            <a:spLocks noChangeAspect="1"/>
          </p:cNvSpPr>
          <p:nvPr userDrawn="1"/>
        </p:nvSpPr>
        <p:spPr>
          <a:xfrm flipH="1" flipV="1">
            <a:off x="0" y="-5"/>
            <a:ext cx="2286000" cy="2285973"/>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30">
            <a:extLst>
              <a:ext uri="{FF2B5EF4-FFF2-40B4-BE49-F238E27FC236}">
                <a16:creationId xmlns:a16="http://schemas.microsoft.com/office/drawing/2014/main" id="{6D86FEEF-2721-A616-B636-7C6F8B1B5D56}"/>
              </a:ext>
              <a:ext uri="{C183D7F6-B498-43B3-948B-1728B52AA6E4}">
                <adec:decorative xmlns:adec="http://schemas.microsoft.com/office/drawing/2017/decorative" val="1"/>
              </a:ext>
            </a:extLst>
          </p:cNvPr>
          <p:cNvSpPr>
            <a:spLocks noChangeAspect="1"/>
          </p:cNvSpPr>
          <p:nvPr userDrawn="1"/>
        </p:nvSpPr>
        <p:spPr>
          <a:xfrm rot="16200000" flipH="1" flipV="1">
            <a:off x="-433923" y="5546250"/>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Title 17">
            <a:extLst>
              <a:ext uri="{FF2B5EF4-FFF2-40B4-BE49-F238E27FC236}">
                <a16:creationId xmlns:a16="http://schemas.microsoft.com/office/drawing/2014/main" id="{4AC20A76-77DC-62F7-C0E5-66C03853B31E}"/>
              </a:ext>
            </a:extLst>
          </p:cNvPr>
          <p:cNvSpPr>
            <a:spLocks noGrp="1"/>
          </p:cNvSpPr>
          <p:nvPr>
            <p:ph type="title" hasCustomPrompt="1"/>
          </p:nvPr>
        </p:nvSpPr>
        <p:spPr>
          <a:xfrm>
            <a:off x="1371599" y="1478396"/>
            <a:ext cx="3710355" cy="3445297"/>
          </a:xfrm>
        </p:spPr>
        <p:txBody>
          <a:bodyPr>
            <a:normAutofit/>
          </a:bodyPr>
          <a:lstStyle>
            <a:lvl1pPr>
              <a:defRPr sz="3600">
                <a:solidFill>
                  <a:schemeClr val="accent2">
                    <a:lumMod val="75000"/>
                  </a:schemeClr>
                </a:solidFill>
              </a:defRPr>
            </a:lvl1pPr>
          </a:lstStyle>
          <a:p>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title</a:t>
            </a:r>
            <a:endParaRPr lang="es-ES" noProof="0" dirty="0"/>
          </a:p>
        </p:txBody>
      </p:sp>
      <p:sp>
        <p:nvSpPr>
          <p:cNvPr id="20" name="Content Placeholder 19">
            <a:extLst>
              <a:ext uri="{FF2B5EF4-FFF2-40B4-BE49-F238E27FC236}">
                <a16:creationId xmlns:a16="http://schemas.microsoft.com/office/drawing/2014/main" id="{CF99A149-DEF4-9E0F-D0DE-E859DB6CA539}"/>
              </a:ext>
            </a:extLst>
          </p:cNvPr>
          <p:cNvSpPr>
            <a:spLocks noGrp="1"/>
          </p:cNvSpPr>
          <p:nvPr>
            <p:ph sz="quarter" idx="10" hasCustomPrompt="1"/>
          </p:nvPr>
        </p:nvSpPr>
        <p:spPr>
          <a:xfrm>
            <a:off x="5360465" y="1477963"/>
            <a:ext cx="5536135" cy="3446462"/>
          </a:xfrm>
        </p:spPr>
        <p:txBody>
          <a:bodyPr anchor="ct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content</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a:p>
            <a:pPr lvl="3"/>
            <a:r>
              <a:rPr lang="es-ES" noProof="0" dirty="0" err="1"/>
              <a:t>Fourth</a:t>
            </a:r>
            <a:r>
              <a:rPr lang="es-ES" noProof="0" dirty="0"/>
              <a:t> </a:t>
            </a:r>
            <a:r>
              <a:rPr lang="es-ES" noProof="0" dirty="0" err="1"/>
              <a:t>level</a:t>
            </a:r>
            <a:endParaRPr lang="es-ES" noProof="0" dirty="0"/>
          </a:p>
          <a:p>
            <a:pPr lvl="4"/>
            <a:r>
              <a:rPr lang="es-ES" noProof="0" dirty="0" err="1"/>
              <a:t>Fifth</a:t>
            </a:r>
            <a:r>
              <a:rPr lang="es-ES" noProof="0" dirty="0"/>
              <a:t> </a:t>
            </a:r>
            <a:r>
              <a:rPr lang="es-ES" noProof="0" dirty="0" err="1"/>
              <a:t>level</a:t>
            </a:r>
            <a:endParaRPr lang="es-ES" noProof="0" dirty="0"/>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chemeClr val="bg1"/>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046245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610C35C-5361-BD30-EB79-01BD72158B57}"/>
              </a:ext>
              <a:ext uri="{C183D7F6-B498-43B3-948B-1728B52AA6E4}">
                <adec:decorative xmlns:adec="http://schemas.microsoft.com/office/drawing/2017/decorative" val="1"/>
              </a:ext>
            </a:extLst>
          </p:cNvPr>
          <p:cNvSpPr/>
          <p:nvPr userDrawn="1"/>
        </p:nvSpPr>
        <p:spPr>
          <a:xfrm rot="5400000">
            <a:off x="-2992038" y="2992045"/>
            <a:ext cx="6858000" cy="87392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26">
            <a:extLst>
              <a:ext uri="{FF2B5EF4-FFF2-40B4-BE49-F238E27FC236}">
                <a16:creationId xmlns:a16="http://schemas.microsoft.com/office/drawing/2014/main" id="{948A7171-32A3-1CAC-DDFD-7C44DDAF06EA}"/>
              </a:ext>
              <a:ext uri="{C183D7F6-B498-43B3-948B-1728B52AA6E4}">
                <adec:decorative xmlns:adec="http://schemas.microsoft.com/office/drawing/2017/decorative" val="1"/>
              </a:ext>
            </a:extLst>
          </p:cNvPr>
          <p:cNvSpPr>
            <a:spLocks noChangeAspect="1"/>
          </p:cNvSpPr>
          <p:nvPr userDrawn="1"/>
        </p:nvSpPr>
        <p:spPr>
          <a:xfrm flipH="1" flipV="1">
            <a:off x="1" y="0"/>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47">
            <a:extLst>
              <a:ext uri="{FF2B5EF4-FFF2-40B4-BE49-F238E27FC236}">
                <a16:creationId xmlns:a16="http://schemas.microsoft.com/office/drawing/2014/main" id="{06FD5EAC-FAC4-CDB4-6AB8-809E940F0780}"/>
              </a:ext>
              <a:ext uri="{C183D7F6-B498-43B3-948B-1728B52AA6E4}">
                <adec:decorative xmlns:adec="http://schemas.microsoft.com/office/drawing/2017/decorative" val="1"/>
              </a:ext>
            </a:extLst>
          </p:cNvPr>
          <p:cNvSpPr/>
          <p:nvPr userDrawn="1"/>
        </p:nvSpPr>
        <p:spPr>
          <a:xfrm>
            <a:off x="8991644" y="3657688"/>
            <a:ext cx="3200357" cy="3200320"/>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itle 9">
            <a:extLst>
              <a:ext uri="{FF2B5EF4-FFF2-40B4-BE49-F238E27FC236}">
                <a16:creationId xmlns:a16="http://schemas.microsoft.com/office/drawing/2014/main" id="{6DA13352-25BC-FD28-A34C-DD204D5BF178}"/>
              </a:ext>
            </a:extLst>
          </p:cNvPr>
          <p:cNvSpPr>
            <a:spLocks noGrp="1"/>
          </p:cNvSpPr>
          <p:nvPr>
            <p:ph type="title" hasCustomPrompt="1"/>
          </p:nvPr>
        </p:nvSpPr>
        <p:spPr>
          <a:xfrm>
            <a:off x="1381748" y="246183"/>
            <a:ext cx="9525000" cy="1919521"/>
          </a:xfrm>
        </p:spPr>
        <p:txBody>
          <a:bodyPr>
            <a:normAutofit/>
          </a:bodyPr>
          <a:lstStyle>
            <a:lvl1pPr>
              <a:defRPr sz="3600">
                <a:solidFill>
                  <a:schemeClr val="accent2">
                    <a:lumMod val="75000"/>
                  </a:schemeClr>
                </a:solidFill>
              </a:defRPr>
            </a:lvl1pPr>
          </a:lstStyle>
          <a:p>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title</a:t>
            </a:r>
            <a:endParaRPr lang="es-ES" noProof="0" dirty="0"/>
          </a:p>
        </p:txBody>
      </p:sp>
      <p:sp>
        <p:nvSpPr>
          <p:cNvPr id="12" name="Content Placeholder 11">
            <a:extLst>
              <a:ext uri="{FF2B5EF4-FFF2-40B4-BE49-F238E27FC236}">
                <a16:creationId xmlns:a16="http://schemas.microsoft.com/office/drawing/2014/main" id="{034108AC-4ED2-99E6-0212-0AC0802C553A}"/>
              </a:ext>
            </a:extLst>
          </p:cNvPr>
          <p:cNvSpPr>
            <a:spLocks noGrp="1"/>
          </p:cNvSpPr>
          <p:nvPr>
            <p:ph sz="quarter" idx="10" hasCustomPrompt="1"/>
          </p:nvPr>
        </p:nvSpPr>
        <p:spPr>
          <a:xfrm>
            <a:off x="1371600" y="2274033"/>
            <a:ext cx="9525000" cy="3317875"/>
          </a:xfrm>
        </p:spPr>
        <p:txBody>
          <a:bodyPr>
            <a:normAutofit/>
          </a:bodyPr>
          <a:lstStyle>
            <a:lvl1pPr>
              <a:spcBef>
                <a:spcPts val="0"/>
              </a:spcBef>
              <a:spcAft>
                <a:spcPts val="600"/>
              </a:spcAft>
              <a:buClr>
                <a:schemeClr val="tx1"/>
              </a:buClr>
              <a:defRPr sz="1800"/>
            </a:lvl1pPr>
            <a:lvl2pPr>
              <a:spcBef>
                <a:spcPts val="0"/>
              </a:spcBef>
              <a:spcAft>
                <a:spcPts val="600"/>
              </a:spcAft>
              <a:buClr>
                <a:schemeClr val="tx1"/>
              </a:buClr>
              <a:defRPr sz="1600"/>
            </a:lvl2pPr>
            <a:lvl3pPr>
              <a:spcBef>
                <a:spcPts val="0"/>
              </a:spcBef>
              <a:spcAft>
                <a:spcPts val="600"/>
              </a:spcAft>
              <a:buClr>
                <a:schemeClr val="tx1"/>
              </a:buClr>
              <a:defRPr sz="1400"/>
            </a:lvl3pPr>
            <a:lvl4pPr>
              <a:spcBef>
                <a:spcPts val="0"/>
              </a:spcBef>
              <a:spcAft>
                <a:spcPts val="600"/>
              </a:spcAft>
              <a:buClr>
                <a:schemeClr val="tx1"/>
              </a:buClr>
              <a:defRPr sz="1200"/>
            </a:lvl4pPr>
            <a:lvl5pPr>
              <a:spcBef>
                <a:spcPts val="0"/>
              </a:spcBef>
              <a:spcAft>
                <a:spcPts val="600"/>
              </a:spcAft>
              <a:buClr>
                <a:schemeClr val="tx1"/>
              </a:buClr>
              <a:defRPr sz="1200"/>
            </a:lvl5pPr>
          </a:lstStyle>
          <a:p>
            <a:pPr lvl="0"/>
            <a:r>
              <a:rPr lang="es-ES" noProof="0" dirty="0" err="1"/>
              <a:t>Click</a:t>
            </a:r>
            <a:r>
              <a:rPr lang="es-ES" noProof="0" dirty="0"/>
              <a:t> </a:t>
            </a:r>
            <a:r>
              <a:rPr lang="es-ES" noProof="0" dirty="0" err="1"/>
              <a:t>to</a:t>
            </a:r>
            <a:r>
              <a:rPr lang="es-ES" noProof="0" dirty="0"/>
              <a:t> </a:t>
            </a:r>
            <a:r>
              <a:rPr lang="es-ES" noProof="0" dirty="0" err="1"/>
              <a:t>add</a:t>
            </a:r>
            <a:r>
              <a:rPr lang="es-ES" noProof="0" dirty="0"/>
              <a:t> </a:t>
            </a:r>
            <a:r>
              <a:rPr lang="es-ES" noProof="0" dirty="0" err="1"/>
              <a:t>content</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a:p>
            <a:pPr lvl="3"/>
            <a:r>
              <a:rPr lang="es-ES" noProof="0" dirty="0" err="1"/>
              <a:t>Fourth</a:t>
            </a:r>
            <a:r>
              <a:rPr lang="es-ES" noProof="0" dirty="0"/>
              <a:t> </a:t>
            </a:r>
            <a:r>
              <a:rPr lang="es-ES" noProof="0" dirty="0" err="1"/>
              <a:t>level</a:t>
            </a:r>
            <a:endParaRPr lang="es-ES" noProof="0" dirty="0"/>
          </a:p>
          <a:p>
            <a:pPr lvl="4"/>
            <a:r>
              <a:rPr lang="es-ES" noProof="0" dirty="0" err="1"/>
              <a:t>Fifth</a:t>
            </a:r>
            <a:r>
              <a:rPr lang="es-ES" noProof="0" dirty="0"/>
              <a:t> </a:t>
            </a:r>
            <a:r>
              <a:rPr lang="es-ES" noProof="0" dirty="0" err="1"/>
              <a:t>level</a:t>
            </a:r>
            <a:endParaRPr lang="es-ES" noProof="0" dirty="0"/>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rgbClr val="FFFFFF"/>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222593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Closing 1">
    <p:bg>
      <p:bgPr>
        <a:solidFill>
          <a:schemeClr val="accent2"/>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181407F-D7F6-56CB-135C-01868BC1917D}"/>
              </a:ext>
            </a:extLst>
          </p:cNvPr>
          <p:cNvSpPr>
            <a:spLocks noGrp="1"/>
          </p:cNvSpPr>
          <p:nvPr>
            <p:ph type="title" hasCustomPrompt="1"/>
          </p:nvPr>
        </p:nvSpPr>
        <p:spPr>
          <a:xfrm>
            <a:off x="1371597" y="1088211"/>
            <a:ext cx="4602483" cy="4896019"/>
          </a:xfrm>
        </p:spPr>
        <p:txBody>
          <a:bodyPr>
            <a:normAutofit/>
          </a:bodyPr>
          <a:lstStyle>
            <a:lvl1pPr>
              <a:defRPr sz="4800">
                <a:solidFill>
                  <a:schemeClr val="bg2"/>
                </a:solidFill>
              </a:defRPr>
            </a:lvl1pPr>
          </a:lstStyle>
          <a:p>
            <a:r>
              <a:rPr lang="en-US" dirty="0"/>
              <a:t>Click to add title</a:t>
            </a:r>
          </a:p>
        </p:txBody>
      </p:sp>
      <p:sp>
        <p:nvSpPr>
          <p:cNvPr id="2" name="Rectangle 1">
            <a:extLst>
              <a:ext uri="{FF2B5EF4-FFF2-40B4-BE49-F238E27FC236}">
                <a16:creationId xmlns:a16="http://schemas.microsoft.com/office/drawing/2014/main" id="{7E517585-E867-BB06-B195-272DA0FD4799}"/>
              </a:ext>
              <a:ext uri="{C183D7F6-B498-43B3-948B-1728B52AA6E4}">
                <adec:decorative xmlns:adec="http://schemas.microsoft.com/office/drawing/2017/decorative" val="1"/>
              </a:ext>
            </a:extLst>
          </p:cNvPr>
          <p:cNvSpPr/>
          <p:nvPr userDrawn="1"/>
        </p:nvSpPr>
        <p:spPr>
          <a:xfrm>
            <a:off x="1" y="-8"/>
            <a:ext cx="12192000" cy="873925"/>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92D9EBD-88FB-A2C3-7EC2-46DD7B53267E}"/>
              </a:ext>
              <a:ext uri="{C183D7F6-B498-43B3-948B-1728B52AA6E4}">
                <adec:decorative xmlns:adec="http://schemas.microsoft.com/office/drawing/2017/decorative" val="1"/>
              </a:ext>
            </a:extLst>
          </p:cNvPr>
          <p:cNvSpPr/>
          <p:nvPr userDrawn="1"/>
        </p:nvSpPr>
        <p:spPr>
          <a:xfrm rot="5400000">
            <a:off x="-2990939" y="2990938"/>
            <a:ext cx="6855801" cy="87392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22">
            <a:extLst>
              <a:ext uri="{FF2B5EF4-FFF2-40B4-BE49-F238E27FC236}">
                <a16:creationId xmlns:a16="http://schemas.microsoft.com/office/drawing/2014/main" id="{CB417425-9078-B6E8-97F7-BAA1536BA069}"/>
              </a:ext>
              <a:ext uri="{C183D7F6-B498-43B3-948B-1728B52AA6E4}">
                <adec:decorative xmlns:adec="http://schemas.microsoft.com/office/drawing/2017/decorative" val="1"/>
              </a:ext>
            </a:extLst>
          </p:cNvPr>
          <p:cNvSpPr>
            <a:spLocks noChangeAspect="1"/>
          </p:cNvSpPr>
          <p:nvPr userDrawn="1"/>
        </p:nvSpPr>
        <p:spPr>
          <a:xfrm flipH="1" flipV="1">
            <a:off x="0" y="-8"/>
            <a:ext cx="1745673" cy="877824"/>
          </a:xfrm>
          <a:custGeom>
            <a:avLst/>
            <a:gdLst>
              <a:gd name="connsiteX0" fmla="*/ 0 w 4572000"/>
              <a:gd name="connsiteY0" fmla="*/ 2285974 h 2285974"/>
              <a:gd name="connsiteX1" fmla="*/ 113956 w 4572000"/>
              <a:gd name="connsiteY1" fmla="*/ 2283183 h 2285974"/>
              <a:gd name="connsiteX2" fmla="*/ 2283027 w 4572000"/>
              <a:gd name="connsiteY2" fmla="*/ 117584 h 2285974"/>
              <a:gd name="connsiteX3" fmla="*/ 2286000 w 4572000"/>
              <a:gd name="connsiteY3" fmla="*/ 0 h 2285974"/>
              <a:gd name="connsiteX4" fmla="*/ 2288973 w 4572000"/>
              <a:gd name="connsiteY4" fmla="*/ 117584 h 2285974"/>
              <a:gd name="connsiteX5" fmla="*/ 4458044 w 4572000"/>
              <a:gd name="connsiteY5" fmla="*/ 2283183 h 2285974"/>
              <a:gd name="connsiteX6" fmla="*/ 4572000 w 4572000"/>
              <a:gd name="connsiteY6" fmla="*/ 2285974 h 2285974"/>
              <a:gd name="connsiteX7" fmla="*/ 2286000 w 4572000"/>
              <a:gd name="connsiteY7" fmla="*/ 2285974 h 228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0" h="2285974">
                <a:moveTo>
                  <a:pt x="0" y="2285974"/>
                </a:moveTo>
                <a:lnTo>
                  <a:pt x="113956" y="2283183"/>
                </a:lnTo>
                <a:cubicBezTo>
                  <a:pt x="1284562" y="2225701"/>
                  <a:pt x="2223714" y="1287708"/>
                  <a:pt x="2283027" y="117584"/>
                </a:cubicBezTo>
                <a:lnTo>
                  <a:pt x="2286000" y="0"/>
                </a:lnTo>
                <a:lnTo>
                  <a:pt x="2288973" y="117584"/>
                </a:lnTo>
                <a:cubicBezTo>
                  <a:pt x="2348287" y="1287708"/>
                  <a:pt x="3287438" y="2225701"/>
                  <a:pt x="4458044" y="2283183"/>
                </a:cubicBezTo>
                <a:lnTo>
                  <a:pt x="4572000" y="2285974"/>
                </a:lnTo>
                <a:lnTo>
                  <a:pt x="2286000" y="2285974"/>
                </a:lnTo>
                <a:close/>
              </a:path>
            </a:pathLst>
          </a:custGeom>
          <a:solidFill>
            <a:schemeClr val="accent2">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4">
            <a:extLst>
              <a:ext uri="{FF2B5EF4-FFF2-40B4-BE49-F238E27FC236}">
                <a16:creationId xmlns:a16="http://schemas.microsoft.com/office/drawing/2014/main" id="{D7F56B38-71B8-A745-8D9C-BBEA278F3FC5}"/>
              </a:ext>
              <a:ext uri="{C183D7F6-B498-43B3-948B-1728B52AA6E4}">
                <adec:decorative xmlns:adec="http://schemas.microsoft.com/office/drawing/2017/decorative" val="1"/>
              </a:ext>
            </a:extLst>
          </p:cNvPr>
          <p:cNvSpPr>
            <a:spLocks noChangeAspect="1"/>
          </p:cNvSpPr>
          <p:nvPr userDrawn="1"/>
        </p:nvSpPr>
        <p:spPr>
          <a:xfrm>
            <a:off x="9905999" y="4572027"/>
            <a:ext cx="2286000" cy="2285973"/>
          </a:xfrm>
          <a:custGeom>
            <a:avLst/>
            <a:gdLst>
              <a:gd name="connsiteX0" fmla="*/ 3200357 w 3200357"/>
              <a:gd name="connsiteY0" fmla="*/ 0 h 3200320"/>
              <a:gd name="connsiteX1" fmla="*/ 3200357 w 3200357"/>
              <a:gd name="connsiteY1" fmla="*/ 3200320 h 3200320"/>
              <a:gd name="connsiteX2" fmla="*/ 0 w 3200357"/>
              <a:gd name="connsiteY2" fmla="*/ 3200320 h 3200320"/>
              <a:gd name="connsiteX3" fmla="*/ 159536 w 3200357"/>
              <a:gd name="connsiteY3" fmla="*/ 3196412 h 3200320"/>
              <a:gd name="connsiteX4" fmla="*/ 3196195 w 3200357"/>
              <a:gd name="connsiteY4" fmla="*/ 164613 h 3200320"/>
              <a:gd name="connsiteX5" fmla="*/ 3200357 w 3200357"/>
              <a:gd name="connsiteY5" fmla="*/ 0 h 320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0357" h="3200320">
                <a:moveTo>
                  <a:pt x="3200357" y="0"/>
                </a:moveTo>
                <a:lnTo>
                  <a:pt x="3200357" y="3200320"/>
                </a:lnTo>
                <a:lnTo>
                  <a:pt x="0" y="3200320"/>
                </a:lnTo>
                <a:lnTo>
                  <a:pt x="159536" y="3196412"/>
                </a:lnTo>
                <a:cubicBezTo>
                  <a:pt x="1798363" y="3115939"/>
                  <a:pt x="3113157" y="1802765"/>
                  <a:pt x="3196195" y="164613"/>
                </a:cubicBezTo>
                <a:lnTo>
                  <a:pt x="3200357" y="0"/>
                </a:lnTo>
                <a:close/>
              </a:path>
            </a:pathLst>
          </a:custGeom>
          <a:solidFill>
            <a:schemeClr val="accent2">
              <a:lumMod val="60000"/>
              <a:lumOff val="4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Content Placeholder 10">
            <a:extLst>
              <a:ext uri="{FF2B5EF4-FFF2-40B4-BE49-F238E27FC236}">
                <a16:creationId xmlns:a16="http://schemas.microsoft.com/office/drawing/2014/main" id="{45E5C644-63C0-D8A4-7EF1-1681AFB1F4D9}"/>
              </a:ext>
            </a:extLst>
          </p:cNvPr>
          <p:cNvSpPr>
            <a:spLocks noGrp="1"/>
          </p:cNvSpPr>
          <p:nvPr>
            <p:ph sz="quarter" idx="10" hasCustomPrompt="1"/>
          </p:nvPr>
        </p:nvSpPr>
        <p:spPr>
          <a:xfrm>
            <a:off x="6324599" y="1088210"/>
            <a:ext cx="4373564" cy="4894894"/>
          </a:xfrm>
        </p:spPr>
        <p:txBody>
          <a:bodyPr anchor="ctr">
            <a:normAutofit/>
          </a:bodyPr>
          <a:lstStyle>
            <a:lvl1pPr marL="0" indent="0">
              <a:spcBef>
                <a:spcPts val="0"/>
              </a:spcBef>
              <a:spcAft>
                <a:spcPts val="600"/>
              </a:spcAft>
              <a:buNone/>
              <a:defRPr sz="1800" b="1">
                <a:solidFill>
                  <a:schemeClr val="bg2"/>
                </a:solidFill>
              </a:defRPr>
            </a:lvl1pPr>
            <a:lvl2pPr marL="457200" indent="0">
              <a:spcBef>
                <a:spcPts val="0"/>
              </a:spcBef>
              <a:spcAft>
                <a:spcPts val="600"/>
              </a:spcAft>
              <a:buNone/>
              <a:defRPr sz="1600" b="1">
                <a:solidFill>
                  <a:schemeClr val="bg2"/>
                </a:solidFill>
              </a:defRPr>
            </a:lvl2pPr>
            <a:lvl3pPr marL="914400" indent="0">
              <a:spcBef>
                <a:spcPts val="0"/>
              </a:spcBef>
              <a:spcAft>
                <a:spcPts val="600"/>
              </a:spcAft>
              <a:buNone/>
              <a:defRPr sz="1400" b="1">
                <a:solidFill>
                  <a:schemeClr val="bg2"/>
                </a:solidFill>
              </a:defRPr>
            </a:lvl3pPr>
            <a:lvl4pPr marL="1371600" indent="0">
              <a:spcBef>
                <a:spcPts val="0"/>
              </a:spcBef>
              <a:spcAft>
                <a:spcPts val="600"/>
              </a:spcAft>
              <a:buNone/>
              <a:defRPr sz="1200" b="1">
                <a:solidFill>
                  <a:schemeClr val="bg2"/>
                </a:solidFill>
              </a:defRPr>
            </a:lvl4pPr>
            <a:lvl5pPr marL="1828800" indent="0">
              <a:spcBef>
                <a:spcPts val="0"/>
              </a:spcBef>
              <a:spcAft>
                <a:spcPts val="600"/>
              </a:spcAft>
              <a:buNone/>
              <a:defRPr sz="1200" b="1">
                <a:solidFill>
                  <a:schemeClr val="bg2"/>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5">
            <a:extLst>
              <a:ext uri="{FF2B5EF4-FFF2-40B4-BE49-F238E27FC236}">
                <a16:creationId xmlns:a16="http://schemas.microsoft.com/office/drawing/2014/main" id="{C663CA19-070F-D373-ED8C-B6F895D11B84}"/>
              </a:ext>
            </a:extLst>
          </p:cNvPr>
          <p:cNvSpPr>
            <a:spLocks noGrp="1"/>
          </p:cNvSpPr>
          <p:nvPr>
            <p:ph type="sldNum" sz="quarter" idx="4"/>
          </p:nvPr>
        </p:nvSpPr>
        <p:spPr>
          <a:xfrm>
            <a:off x="10896600" y="5983104"/>
            <a:ext cx="1295400" cy="874895"/>
          </a:xfrm>
          <a:prstGeom prst="rect">
            <a:avLst/>
          </a:prstGeom>
        </p:spPr>
        <p:txBody>
          <a:bodyPr vert="horz" lIns="91440" tIns="45720" rIns="91440" bIns="45720" rtlCol="0" anchor="ctr"/>
          <a:lstStyle>
            <a:lvl1pPr algn="ctr">
              <a:defRPr sz="1200">
                <a:solidFill>
                  <a:srgbClr val="FFFFFF"/>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019828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9839C-7D7A-49F1-8BFE-85C6C7D78BE7}"/>
              </a:ext>
            </a:extLst>
          </p:cNvPr>
          <p:cNvSpPr>
            <a:spLocks noGrp="1"/>
          </p:cNvSpPr>
          <p:nvPr>
            <p:ph type="title"/>
          </p:nvPr>
        </p:nvSpPr>
        <p:spPr>
          <a:xfrm>
            <a:off x="905256" y="590668"/>
            <a:ext cx="9914859" cy="1329004"/>
          </a:xfrm>
        </p:spPr>
        <p:txBody>
          <a:bodyPr>
            <a:normAutofit/>
          </a:bodyPr>
          <a:lstStyle>
            <a:lvl1pPr>
              <a:lnSpc>
                <a:spcPct val="100000"/>
              </a:lnSpc>
              <a:defRPr sz="4000"/>
            </a:lvl1pPr>
          </a:lstStyle>
          <a:p>
            <a:r>
              <a:rPr lang="es-ES"/>
              <a:t>Click to edit Master title style</a:t>
            </a:r>
            <a:endParaRPr lang="en-US" dirty="0"/>
          </a:p>
        </p:txBody>
      </p:sp>
      <p:sp>
        <p:nvSpPr>
          <p:cNvPr id="3" name="Content Placeholder 2">
            <a:extLst>
              <a:ext uri="{FF2B5EF4-FFF2-40B4-BE49-F238E27FC236}">
                <a16:creationId xmlns:a16="http://schemas.microsoft.com/office/drawing/2014/main" id="{C7E748DC-EBB9-44C6-8566-38F87FF7FD53}"/>
              </a:ext>
            </a:extLst>
          </p:cNvPr>
          <p:cNvSpPr>
            <a:spLocks noGrp="1"/>
          </p:cNvSpPr>
          <p:nvPr>
            <p:ph idx="1"/>
          </p:nvPr>
        </p:nvSpPr>
        <p:spPr>
          <a:xfrm>
            <a:off x="914400" y="1919673"/>
            <a:ext cx="9914860" cy="4123318"/>
          </a:xfrm>
        </p:spPr>
        <p:txBody>
          <a:bodyPr>
            <a:normAutofit/>
          </a:bodyPr>
          <a:lstStyle>
            <a:lvl1pPr>
              <a:defRPr sz="2000"/>
            </a:lvl1pPr>
            <a:lvl2pPr>
              <a:defRPr sz="1800"/>
            </a:lvl2pPr>
            <a:lvl3pPr>
              <a:defRPr sz="1600"/>
            </a:lvl3pPr>
            <a:lvl4pPr>
              <a:defRPr sz="1400"/>
            </a:lvl4pPr>
            <a:lvl5pPr>
              <a:defRPr sz="1400"/>
            </a:lvl5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4" name="Date Placeholder 3">
            <a:extLst>
              <a:ext uri="{FF2B5EF4-FFF2-40B4-BE49-F238E27FC236}">
                <a16:creationId xmlns:a16="http://schemas.microsoft.com/office/drawing/2014/main" id="{F7342198-F50F-4C8A-9BD9-4CC3950F8FA8}"/>
              </a:ext>
            </a:extLst>
          </p:cNvPr>
          <p:cNvSpPr>
            <a:spLocks noGrp="1"/>
          </p:cNvSpPr>
          <p:nvPr>
            <p:ph type="dt" sz="half" idx="10"/>
          </p:nvPr>
        </p:nvSpPr>
        <p:spPr>
          <a:xfrm>
            <a:off x="9323285" y="6434524"/>
            <a:ext cx="2067867" cy="365125"/>
          </a:xfrm>
        </p:spPr>
        <p:txBody>
          <a:bodyPr/>
          <a:lstStyle>
            <a:lvl1pPr algn="r">
              <a:defRPr>
                <a:solidFill>
                  <a:schemeClr val="bg1"/>
                </a:solidFill>
              </a:defRPr>
            </a:lvl1pPr>
          </a:lstStyle>
          <a:p>
            <a:endParaRPr lang="en-US" dirty="0"/>
          </a:p>
        </p:txBody>
      </p:sp>
      <p:sp>
        <p:nvSpPr>
          <p:cNvPr id="5" name="Footer Placeholder 4">
            <a:extLst>
              <a:ext uri="{FF2B5EF4-FFF2-40B4-BE49-F238E27FC236}">
                <a16:creationId xmlns:a16="http://schemas.microsoft.com/office/drawing/2014/main" id="{BFA2F5AB-D8C6-4AE1-8FAE-CD0499CB6D03}"/>
              </a:ext>
            </a:extLst>
          </p:cNvPr>
          <p:cNvSpPr>
            <a:spLocks noGrp="1"/>
          </p:cNvSpPr>
          <p:nvPr>
            <p:ph type="ftr" sz="quarter" idx="11"/>
          </p:nvPr>
        </p:nvSpPr>
        <p:spPr>
          <a:xfrm>
            <a:off x="173736" y="6437376"/>
            <a:ext cx="3775914" cy="365125"/>
          </a:xfrm>
        </p:spPr>
        <p:txBody>
          <a:bodyPr/>
          <a:lstStyle>
            <a:lvl1pPr algn="l">
              <a:defRPr>
                <a:solidFill>
                  <a:schemeClr val="accent2"/>
                </a:solidFill>
              </a:defRPr>
            </a:lvl1pPr>
          </a:lstStyle>
          <a:p>
            <a:endParaRPr lang="en-US" sz="1000" dirty="0"/>
          </a:p>
        </p:txBody>
      </p:sp>
      <p:sp>
        <p:nvSpPr>
          <p:cNvPr id="6" name="Slide Number Placeholder 5">
            <a:extLst>
              <a:ext uri="{FF2B5EF4-FFF2-40B4-BE49-F238E27FC236}">
                <a16:creationId xmlns:a16="http://schemas.microsoft.com/office/drawing/2014/main" id="{175C58D8-B582-4DB3-A94D-056240199750}"/>
              </a:ext>
            </a:extLst>
          </p:cNvPr>
          <p:cNvSpPr>
            <a:spLocks noGrp="1"/>
          </p:cNvSpPr>
          <p:nvPr>
            <p:ph type="sldNum" sz="quarter" idx="12"/>
          </p:nvPr>
        </p:nvSpPr>
        <p:spPr>
          <a:xfrm>
            <a:off x="11391152" y="6434524"/>
            <a:ext cx="693261" cy="365125"/>
          </a:xfrm>
        </p:spPr>
        <p:txBody>
          <a:bodyPr/>
          <a:lstStyle>
            <a:lvl1pPr>
              <a:defRPr>
                <a:solidFill>
                  <a:schemeClr val="bg1"/>
                </a:solidFill>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820939470"/>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8A94B-011C-4B13-8C12-E91BF7A40087}"/>
              </a:ext>
            </a:extLst>
          </p:cNvPr>
          <p:cNvSpPr>
            <a:spLocks noGrp="1"/>
          </p:cNvSpPr>
          <p:nvPr>
            <p:ph type="title"/>
          </p:nvPr>
        </p:nvSpPr>
        <p:spPr>
          <a:xfrm>
            <a:off x="1524000" y="1320800"/>
            <a:ext cx="9144000" cy="3095813"/>
          </a:xfrm>
        </p:spPr>
        <p:txBody>
          <a:bodyPr anchor="b">
            <a:normAutofit/>
          </a:bodyPr>
          <a:lstStyle>
            <a:lvl1pPr>
              <a:defRPr sz="5400"/>
            </a:lvl1pPr>
          </a:lstStyle>
          <a:p>
            <a:r>
              <a:rPr lang="es-ES"/>
              <a:t>Click to edit Master title style</a:t>
            </a:r>
            <a:endParaRPr lang="en-US" dirty="0"/>
          </a:p>
        </p:txBody>
      </p:sp>
      <p:sp>
        <p:nvSpPr>
          <p:cNvPr id="3" name="Text Placeholder 2">
            <a:extLst>
              <a:ext uri="{FF2B5EF4-FFF2-40B4-BE49-F238E27FC236}">
                <a16:creationId xmlns:a16="http://schemas.microsoft.com/office/drawing/2014/main" id="{9716D5F3-887C-4A8F-842A-0294A9FB0818}"/>
              </a:ext>
            </a:extLst>
          </p:cNvPr>
          <p:cNvSpPr>
            <a:spLocks noGrp="1"/>
          </p:cNvSpPr>
          <p:nvPr>
            <p:ph type="body" idx="1"/>
          </p:nvPr>
        </p:nvSpPr>
        <p:spPr>
          <a:xfrm>
            <a:off x="1523999" y="4589463"/>
            <a:ext cx="914400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Click to edit Master text styles</a:t>
            </a:r>
          </a:p>
        </p:txBody>
      </p:sp>
      <p:sp>
        <p:nvSpPr>
          <p:cNvPr id="4" name="Date Placeholder 3">
            <a:extLst>
              <a:ext uri="{FF2B5EF4-FFF2-40B4-BE49-F238E27FC236}">
                <a16:creationId xmlns:a16="http://schemas.microsoft.com/office/drawing/2014/main" id="{2B94588B-131A-42F3-B76C-62BD65E4806B}"/>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E111AB28-20BD-4CD8-9840-985C3EDBA16F}"/>
              </a:ext>
            </a:extLst>
          </p:cNvPr>
          <p:cNvSpPr>
            <a:spLocks noGrp="1"/>
          </p:cNvSpPr>
          <p:nvPr>
            <p:ph type="ftr" sz="quarter" idx="11"/>
          </p:nvPr>
        </p:nvSpPr>
        <p:spPr/>
        <p:txBody>
          <a:bodyPr/>
          <a:lstStyle/>
          <a:p>
            <a:endParaRPr lang="en-US" sz="1000" dirty="0"/>
          </a:p>
        </p:txBody>
      </p:sp>
      <p:sp>
        <p:nvSpPr>
          <p:cNvPr id="6" name="Slide Number Placeholder 5">
            <a:extLst>
              <a:ext uri="{FF2B5EF4-FFF2-40B4-BE49-F238E27FC236}">
                <a16:creationId xmlns:a16="http://schemas.microsoft.com/office/drawing/2014/main" id="{E753C85C-3801-46F0-A100-616F5F2F82E9}"/>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3142187021"/>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5CB06-0454-4BF1-8011-F8B1A95954F1}"/>
              </a:ext>
            </a:extLst>
          </p:cNvPr>
          <p:cNvSpPr>
            <a:spLocks noGrp="1"/>
          </p:cNvSpPr>
          <p:nvPr>
            <p:ph type="title"/>
          </p:nvPr>
        </p:nvSpPr>
        <p:spPr/>
        <p:txBody>
          <a:bodyPr/>
          <a:lstStyle/>
          <a:p>
            <a:r>
              <a:rPr lang="es-ES"/>
              <a:t>Click to edit Master title style</a:t>
            </a:r>
            <a:endParaRPr lang="en-US"/>
          </a:p>
        </p:txBody>
      </p:sp>
      <p:sp>
        <p:nvSpPr>
          <p:cNvPr id="3" name="Content Placeholder 2">
            <a:extLst>
              <a:ext uri="{FF2B5EF4-FFF2-40B4-BE49-F238E27FC236}">
                <a16:creationId xmlns:a16="http://schemas.microsoft.com/office/drawing/2014/main" id="{5F920A70-D33B-4461-B74C-3F59ADB16141}"/>
              </a:ext>
            </a:extLst>
          </p:cNvPr>
          <p:cNvSpPr>
            <a:spLocks noGrp="1"/>
          </p:cNvSpPr>
          <p:nvPr>
            <p:ph sz="half" idx="1"/>
          </p:nvPr>
        </p:nvSpPr>
        <p:spPr>
          <a:xfrm>
            <a:off x="1408813" y="2163725"/>
            <a:ext cx="4610986" cy="4013237"/>
          </a:xfrm>
        </p:spPr>
        <p:txBody>
          <a:body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4" name="Content Placeholder 3">
            <a:extLst>
              <a:ext uri="{FF2B5EF4-FFF2-40B4-BE49-F238E27FC236}">
                <a16:creationId xmlns:a16="http://schemas.microsoft.com/office/drawing/2014/main" id="{1881BDF9-836E-431C-8EFA-417A9BEE9F4B}"/>
              </a:ext>
            </a:extLst>
          </p:cNvPr>
          <p:cNvSpPr>
            <a:spLocks noGrp="1"/>
          </p:cNvSpPr>
          <p:nvPr>
            <p:ph sz="half" idx="2"/>
          </p:nvPr>
        </p:nvSpPr>
        <p:spPr>
          <a:xfrm>
            <a:off x="6257260" y="2163725"/>
            <a:ext cx="4853763" cy="4013238"/>
          </a:xfrm>
        </p:spPr>
        <p:txBody>
          <a:body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5" name="Date Placeholder 4">
            <a:extLst>
              <a:ext uri="{FF2B5EF4-FFF2-40B4-BE49-F238E27FC236}">
                <a16:creationId xmlns:a16="http://schemas.microsoft.com/office/drawing/2014/main" id="{7CBD9F59-B591-4E2F-899E-3CA78CE82D45}"/>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046CFD12-B3EC-432C-B264-8AB571CAAFD5}"/>
              </a:ext>
            </a:extLst>
          </p:cNvPr>
          <p:cNvSpPr>
            <a:spLocks noGrp="1"/>
          </p:cNvSpPr>
          <p:nvPr>
            <p:ph type="ftr" sz="quarter" idx="11"/>
          </p:nvPr>
        </p:nvSpPr>
        <p:spPr/>
        <p:txBody>
          <a:bodyPr/>
          <a:lstStyle/>
          <a:p>
            <a:endParaRPr lang="en-US" sz="1000" dirty="0"/>
          </a:p>
        </p:txBody>
      </p:sp>
      <p:sp>
        <p:nvSpPr>
          <p:cNvPr id="7" name="Slide Number Placeholder 6">
            <a:extLst>
              <a:ext uri="{FF2B5EF4-FFF2-40B4-BE49-F238E27FC236}">
                <a16:creationId xmlns:a16="http://schemas.microsoft.com/office/drawing/2014/main" id="{48F3CBBA-71B3-4857-80E7-525E89FD903F}"/>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6229050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51886-4F39-4E3E-948D-DBC73F267AED}"/>
              </a:ext>
            </a:extLst>
          </p:cNvPr>
          <p:cNvSpPr>
            <a:spLocks noGrp="1"/>
          </p:cNvSpPr>
          <p:nvPr>
            <p:ph type="title"/>
          </p:nvPr>
        </p:nvSpPr>
        <p:spPr>
          <a:xfrm>
            <a:off x="839788" y="365125"/>
            <a:ext cx="10515600" cy="1325563"/>
          </a:xfrm>
        </p:spPr>
        <p:txBody>
          <a:bodyPr/>
          <a:lstStyle/>
          <a:p>
            <a:r>
              <a:rPr lang="es-ES"/>
              <a:t>Click to edit Master title style</a:t>
            </a:r>
            <a:endParaRPr lang="en-US" dirty="0"/>
          </a:p>
        </p:txBody>
      </p:sp>
      <p:sp>
        <p:nvSpPr>
          <p:cNvPr id="3" name="Text Placeholder 2">
            <a:extLst>
              <a:ext uri="{FF2B5EF4-FFF2-40B4-BE49-F238E27FC236}">
                <a16:creationId xmlns:a16="http://schemas.microsoft.com/office/drawing/2014/main" id="{4B2C7B2A-B6BE-46FD-9278-A5246BF7EEB8}"/>
              </a:ext>
            </a:extLst>
          </p:cNvPr>
          <p:cNvSpPr>
            <a:spLocks noGrp="1"/>
          </p:cNvSpPr>
          <p:nvPr>
            <p:ph type="body" idx="1"/>
          </p:nvPr>
        </p:nvSpPr>
        <p:spPr>
          <a:xfrm>
            <a:off x="839788" y="1681163"/>
            <a:ext cx="5157787" cy="82391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Click to edit Master text styles</a:t>
            </a:r>
          </a:p>
        </p:txBody>
      </p:sp>
      <p:sp>
        <p:nvSpPr>
          <p:cNvPr id="4" name="Content Placeholder 3">
            <a:extLst>
              <a:ext uri="{FF2B5EF4-FFF2-40B4-BE49-F238E27FC236}">
                <a16:creationId xmlns:a16="http://schemas.microsoft.com/office/drawing/2014/main" id="{BAE85295-E4B5-4D75-954F-B07A2F4CABF8}"/>
              </a:ext>
            </a:extLst>
          </p:cNvPr>
          <p:cNvSpPr>
            <a:spLocks noGrp="1"/>
          </p:cNvSpPr>
          <p:nvPr>
            <p:ph sz="half" idx="2"/>
          </p:nvPr>
        </p:nvSpPr>
        <p:spPr>
          <a:xfrm>
            <a:off x="839788" y="2635623"/>
            <a:ext cx="5157787" cy="3554039"/>
          </a:xfrm>
        </p:spPr>
        <p:txBody>
          <a:bodyPr>
            <a:normAutofit/>
          </a:bodyPr>
          <a:lstStyle>
            <a:lvl1pPr>
              <a:defRPr sz="2400"/>
            </a:lvl1pPr>
            <a:lvl2pPr>
              <a:defRPr sz="2000"/>
            </a:lvl2pPr>
            <a:lvl3pPr>
              <a:defRPr sz="1800"/>
            </a:lvl3pPr>
            <a:lvl4pPr>
              <a:defRPr sz="1600"/>
            </a:lvl4pPr>
            <a:lvl5pPr>
              <a:defRPr sz="1600"/>
            </a:lvl5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5" name="Text Placeholder 4">
            <a:extLst>
              <a:ext uri="{FF2B5EF4-FFF2-40B4-BE49-F238E27FC236}">
                <a16:creationId xmlns:a16="http://schemas.microsoft.com/office/drawing/2014/main" id="{E687ABF0-C78D-4589-8FA5-0D6238B4B084}"/>
              </a:ext>
            </a:extLst>
          </p:cNvPr>
          <p:cNvSpPr>
            <a:spLocks noGrp="1"/>
          </p:cNvSpPr>
          <p:nvPr>
            <p:ph type="body" sz="quarter" idx="3"/>
          </p:nvPr>
        </p:nvSpPr>
        <p:spPr>
          <a:xfrm>
            <a:off x="6172200" y="1681163"/>
            <a:ext cx="5183188" cy="82391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Click to edit Master text styles</a:t>
            </a:r>
          </a:p>
        </p:txBody>
      </p:sp>
      <p:sp>
        <p:nvSpPr>
          <p:cNvPr id="6" name="Content Placeholder 5">
            <a:extLst>
              <a:ext uri="{FF2B5EF4-FFF2-40B4-BE49-F238E27FC236}">
                <a16:creationId xmlns:a16="http://schemas.microsoft.com/office/drawing/2014/main" id="{EC6A4064-2E0A-4FC3-837B-14EC0EF3A652}"/>
              </a:ext>
            </a:extLst>
          </p:cNvPr>
          <p:cNvSpPr>
            <a:spLocks noGrp="1"/>
          </p:cNvSpPr>
          <p:nvPr>
            <p:ph sz="quarter" idx="4"/>
          </p:nvPr>
        </p:nvSpPr>
        <p:spPr>
          <a:xfrm>
            <a:off x="6172200" y="2635623"/>
            <a:ext cx="5183188" cy="3554040"/>
          </a:xfrm>
        </p:spPr>
        <p:txBody>
          <a:bodyPr>
            <a:normAutofit/>
          </a:bodyPr>
          <a:lstStyle>
            <a:lvl1pPr>
              <a:defRPr sz="2400"/>
            </a:lvl1pPr>
            <a:lvl2pPr>
              <a:defRPr sz="2000"/>
            </a:lvl2pPr>
            <a:lvl3pPr>
              <a:defRPr sz="1800"/>
            </a:lvl3pPr>
            <a:lvl4pPr>
              <a:defRPr sz="1600"/>
            </a:lvl4pPr>
            <a:lvl5pPr>
              <a:defRPr sz="1600"/>
            </a:lvl5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7" name="Date Placeholder 6">
            <a:extLst>
              <a:ext uri="{FF2B5EF4-FFF2-40B4-BE49-F238E27FC236}">
                <a16:creationId xmlns:a16="http://schemas.microsoft.com/office/drawing/2014/main" id="{38E3C169-8D29-4CC4-9581-748178F3C00A}"/>
              </a:ext>
            </a:extLst>
          </p:cNvPr>
          <p:cNvSpPr>
            <a:spLocks noGrp="1"/>
          </p:cNvSpPr>
          <p:nvPr>
            <p:ph type="dt" sz="half" idx="10"/>
          </p:nvPr>
        </p:nvSpPr>
        <p:spPr/>
        <p:txBody>
          <a:bodyPr/>
          <a:lstStyle/>
          <a:p>
            <a:endParaRPr lang="en-US" dirty="0"/>
          </a:p>
        </p:txBody>
      </p:sp>
      <p:sp>
        <p:nvSpPr>
          <p:cNvPr id="8" name="Footer Placeholder 7">
            <a:extLst>
              <a:ext uri="{FF2B5EF4-FFF2-40B4-BE49-F238E27FC236}">
                <a16:creationId xmlns:a16="http://schemas.microsoft.com/office/drawing/2014/main" id="{F14EC709-AAD9-475C-AC6A-943A8E872A97}"/>
              </a:ext>
            </a:extLst>
          </p:cNvPr>
          <p:cNvSpPr>
            <a:spLocks noGrp="1"/>
          </p:cNvSpPr>
          <p:nvPr>
            <p:ph type="ftr" sz="quarter" idx="11"/>
          </p:nvPr>
        </p:nvSpPr>
        <p:spPr/>
        <p:txBody>
          <a:bodyPr/>
          <a:lstStyle/>
          <a:p>
            <a:endParaRPr lang="en-US" sz="1000" dirty="0"/>
          </a:p>
        </p:txBody>
      </p:sp>
      <p:sp>
        <p:nvSpPr>
          <p:cNvPr id="9" name="Slide Number Placeholder 8">
            <a:extLst>
              <a:ext uri="{FF2B5EF4-FFF2-40B4-BE49-F238E27FC236}">
                <a16:creationId xmlns:a16="http://schemas.microsoft.com/office/drawing/2014/main" id="{020C0E3E-587D-46EB-AAF5-011C137B0309}"/>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342109739"/>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3E062-B7F5-4D30-B416-1BBB4A7D0F06}"/>
              </a:ext>
            </a:extLst>
          </p:cNvPr>
          <p:cNvSpPr>
            <a:spLocks noGrp="1"/>
          </p:cNvSpPr>
          <p:nvPr>
            <p:ph type="title"/>
          </p:nvPr>
        </p:nvSpPr>
        <p:spPr/>
        <p:txBody>
          <a:bodyPr/>
          <a:lstStyle/>
          <a:p>
            <a:r>
              <a:rPr lang="es-ES"/>
              <a:t>Click to edit Master title style</a:t>
            </a:r>
            <a:endParaRPr lang="en-US"/>
          </a:p>
        </p:txBody>
      </p:sp>
      <p:sp>
        <p:nvSpPr>
          <p:cNvPr id="3" name="Date Placeholder 2">
            <a:extLst>
              <a:ext uri="{FF2B5EF4-FFF2-40B4-BE49-F238E27FC236}">
                <a16:creationId xmlns:a16="http://schemas.microsoft.com/office/drawing/2014/main" id="{31BDFF7A-EBD3-4FEB-8451-5D7355069117}"/>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8F54A2D-2C4B-4E1D-AC16-E3B1F1DDB562}"/>
              </a:ext>
            </a:extLst>
          </p:cNvPr>
          <p:cNvSpPr>
            <a:spLocks noGrp="1"/>
          </p:cNvSpPr>
          <p:nvPr>
            <p:ph type="ftr" sz="quarter" idx="11"/>
          </p:nvPr>
        </p:nvSpPr>
        <p:spPr/>
        <p:txBody>
          <a:bodyPr/>
          <a:lstStyle/>
          <a:p>
            <a:endParaRPr lang="en-US" sz="1000" dirty="0"/>
          </a:p>
        </p:txBody>
      </p:sp>
      <p:sp>
        <p:nvSpPr>
          <p:cNvPr id="5" name="Slide Number Placeholder 4">
            <a:extLst>
              <a:ext uri="{FF2B5EF4-FFF2-40B4-BE49-F238E27FC236}">
                <a16:creationId xmlns:a16="http://schemas.microsoft.com/office/drawing/2014/main" id="{2C11F373-DB96-4AEA-8E3E-7EDEA213DEEC}"/>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290897710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2485D4-41D3-4182-8DFE-2E0713EC0B8A}"/>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C9753C5C-8415-4BF0-810D-A4C22F695ECF}"/>
              </a:ext>
            </a:extLst>
          </p:cNvPr>
          <p:cNvSpPr>
            <a:spLocks noGrp="1"/>
          </p:cNvSpPr>
          <p:nvPr>
            <p:ph type="ftr" sz="quarter" idx="11"/>
          </p:nvPr>
        </p:nvSpPr>
        <p:spPr/>
        <p:txBody>
          <a:bodyPr/>
          <a:lstStyle/>
          <a:p>
            <a:endParaRPr lang="en-US" sz="1000" dirty="0"/>
          </a:p>
        </p:txBody>
      </p:sp>
      <p:sp>
        <p:nvSpPr>
          <p:cNvPr id="4" name="Slide Number Placeholder 3">
            <a:extLst>
              <a:ext uri="{FF2B5EF4-FFF2-40B4-BE49-F238E27FC236}">
                <a16:creationId xmlns:a16="http://schemas.microsoft.com/office/drawing/2014/main" id="{545EBFEA-4321-48C4-9CA1-43517540C698}"/>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153942744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09F8C-8071-4BE5-AD6F-C98F481D17B7}"/>
              </a:ext>
            </a:extLst>
          </p:cNvPr>
          <p:cNvSpPr>
            <a:spLocks noGrp="1"/>
          </p:cNvSpPr>
          <p:nvPr>
            <p:ph type="title"/>
          </p:nvPr>
        </p:nvSpPr>
        <p:spPr>
          <a:xfrm>
            <a:off x="839788" y="457200"/>
            <a:ext cx="3932237" cy="1600200"/>
          </a:xfrm>
        </p:spPr>
        <p:txBody>
          <a:bodyPr anchor="b"/>
          <a:lstStyle>
            <a:lvl1pPr>
              <a:defRPr sz="3200"/>
            </a:lvl1pPr>
          </a:lstStyle>
          <a:p>
            <a:r>
              <a:rPr lang="es-ES"/>
              <a:t>Click to edit Master title style</a:t>
            </a:r>
            <a:endParaRPr lang="en-US"/>
          </a:p>
        </p:txBody>
      </p:sp>
      <p:sp>
        <p:nvSpPr>
          <p:cNvPr id="3" name="Content Placeholder 2">
            <a:extLst>
              <a:ext uri="{FF2B5EF4-FFF2-40B4-BE49-F238E27FC236}">
                <a16:creationId xmlns:a16="http://schemas.microsoft.com/office/drawing/2014/main" id="{634135B3-14BA-4A88-B6B3-88B77B1C63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a:p>
        </p:txBody>
      </p:sp>
      <p:sp>
        <p:nvSpPr>
          <p:cNvPr id="4" name="Text Placeholder 3">
            <a:extLst>
              <a:ext uri="{FF2B5EF4-FFF2-40B4-BE49-F238E27FC236}">
                <a16:creationId xmlns:a16="http://schemas.microsoft.com/office/drawing/2014/main" id="{377C3A4D-5B69-44B4-B17F-770E83F008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Click to edit Master text styles</a:t>
            </a:r>
          </a:p>
        </p:txBody>
      </p:sp>
      <p:sp>
        <p:nvSpPr>
          <p:cNvPr id="5" name="Date Placeholder 4">
            <a:extLst>
              <a:ext uri="{FF2B5EF4-FFF2-40B4-BE49-F238E27FC236}">
                <a16:creationId xmlns:a16="http://schemas.microsoft.com/office/drawing/2014/main" id="{B4F1C41D-2A59-4512-8034-6DB705787D78}"/>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BD85C494-778C-4EE6-9402-242E1CDD9A69}"/>
              </a:ext>
            </a:extLst>
          </p:cNvPr>
          <p:cNvSpPr>
            <a:spLocks noGrp="1"/>
          </p:cNvSpPr>
          <p:nvPr>
            <p:ph type="ftr" sz="quarter" idx="11"/>
          </p:nvPr>
        </p:nvSpPr>
        <p:spPr/>
        <p:txBody>
          <a:bodyPr/>
          <a:lstStyle/>
          <a:p>
            <a:endParaRPr lang="en-US" sz="1000" dirty="0"/>
          </a:p>
        </p:txBody>
      </p:sp>
      <p:sp>
        <p:nvSpPr>
          <p:cNvPr id="7" name="Slide Number Placeholder 6">
            <a:extLst>
              <a:ext uri="{FF2B5EF4-FFF2-40B4-BE49-F238E27FC236}">
                <a16:creationId xmlns:a16="http://schemas.microsoft.com/office/drawing/2014/main" id="{6F5677B9-C338-4033-9AFE-B8B81C5D8139}"/>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41473924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B77DE-4C2E-476F-A419-57470FB66D93}"/>
              </a:ext>
            </a:extLst>
          </p:cNvPr>
          <p:cNvSpPr>
            <a:spLocks noGrp="1"/>
          </p:cNvSpPr>
          <p:nvPr>
            <p:ph type="title"/>
          </p:nvPr>
        </p:nvSpPr>
        <p:spPr>
          <a:xfrm>
            <a:off x="839788" y="457200"/>
            <a:ext cx="3932237" cy="1600200"/>
          </a:xfrm>
        </p:spPr>
        <p:txBody>
          <a:bodyPr anchor="b"/>
          <a:lstStyle>
            <a:lvl1pPr>
              <a:defRPr sz="3200"/>
            </a:lvl1pPr>
          </a:lstStyle>
          <a:p>
            <a:r>
              <a:rPr lang="es-ES"/>
              <a:t>Click to edit Master title style</a:t>
            </a:r>
            <a:endParaRPr lang="en-US"/>
          </a:p>
        </p:txBody>
      </p:sp>
      <p:sp>
        <p:nvSpPr>
          <p:cNvPr id="3" name="Picture Placeholder 2">
            <a:extLst>
              <a:ext uri="{FF2B5EF4-FFF2-40B4-BE49-F238E27FC236}">
                <a16:creationId xmlns:a16="http://schemas.microsoft.com/office/drawing/2014/main" id="{9A9FD1A0-93AE-469A-ADDF-2453B64CAA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Click icon to add picture</a:t>
            </a:r>
            <a:endParaRPr lang="en-US"/>
          </a:p>
        </p:txBody>
      </p:sp>
      <p:sp>
        <p:nvSpPr>
          <p:cNvPr id="4" name="Text Placeholder 3">
            <a:extLst>
              <a:ext uri="{FF2B5EF4-FFF2-40B4-BE49-F238E27FC236}">
                <a16:creationId xmlns:a16="http://schemas.microsoft.com/office/drawing/2014/main" id="{DC119C9C-EF97-4910-9419-6D7202609E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Click to edit Master text styles</a:t>
            </a:r>
          </a:p>
        </p:txBody>
      </p:sp>
      <p:sp>
        <p:nvSpPr>
          <p:cNvPr id="5" name="Date Placeholder 4">
            <a:extLst>
              <a:ext uri="{FF2B5EF4-FFF2-40B4-BE49-F238E27FC236}">
                <a16:creationId xmlns:a16="http://schemas.microsoft.com/office/drawing/2014/main" id="{C7A87172-A64E-4C38-82ED-2A7050B0FB68}"/>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BC0C3E24-28E2-4512-BEA0-DAEC5E8465CB}"/>
              </a:ext>
            </a:extLst>
          </p:cNvPr>
          <p:cNvSpPr>
            <a:spLocks noGrp="1"/>
          </p:cNvSpPr>
          <p:nvPr>
            <p:ph type="ftr" sz="quarter" idx="11"/>
          </p:nvPr>
        </p:nvSpPr>
        <p:spPr/>
        <p:txBody>
          <a:bodyPr/>
          <a:lstStyle/>
          <a:p>
            <a:endParaRPr lang="en-US" sz="1000" dirty="0"/>
          </a:p>
        </p:txBody>
      </p:sp>
      <p:sp>
        <p:nvSpPr>
          <p:cNvPr id="7" name="Slide Number Placeholder 6">
            <a:extLst>
              <a:ext uri="{FF2B5EF4-FFF2-40B4-BE49-F238E27FC236}">
                <a16:creationId xmlns:a16="http://schemas.microsoft.com/office/drawing/2014/main" id="{01F04F0D-DA84-434D-B136-BEE9FD80AB95}"/>
              </a:ext>
            </a:extLst>
          </p:cNvPr>
          <p:cNvSpPr>
            <a:spLocks noGrp="1"/>
          </p:cNvSpPr>
          <p:nvPr>
            <p:ph type="sldNum" sz="quarter" idx="12"/>
          </p:nvPr>
        </p:nvSpPr>
        <p:spPr/>
        <p:txBody>
          <a:body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60365268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7A08E557-10DB-421A-876E-1AE58F8E07C4}"/>
              </a:ext>
            </a:extLst>
          </p:cNvPr>
          <p:cNvSpPr/>
          <p:nvPr/>
        </p:nvSpPr>
        <p:spPr>
          <a:xfrm>
            <a:off x="8844703" y="3732560"/>
            <a:ext cx="3352193" cy="3125440"/>
          </a:xfrm>
          <a:custGeom>
            <a:avLst/>
            <a:gdLst>
              <a:gd name="connsiteX0" fmla="*/ 0 w 3352193"/>
              <a:gd name="connsiteY0" fmla="*/ 3125374 h 3125440"/>
              <a:gd name="connsiteX1" fmla="*/ 2579 w 3352193"/>
              <a:gd name="connsiteY1" fmla="*/ 3125440 h 3125440"/>
              <a:gd name="connsiteX2" fmla="*/ 0 w 3352193"/>
              <a:gd name="connsiteY2" fmla="*/ 3125440 h 3125440"/>
              <a:gd name="connsiteX3" fmla="*/ 3352193 w 3352193"/>
              <a:gd name="connsiteY3" fmla="*/ 0 h 3125440"/>
              <a:gd name="connsiteX4" fmla="*/ 3352193 w 3352193"/>
              <a:gd name="connsiteY4" fmla="*/ 3125440 h 3125440"/>
              <a:gd name="connsiteX5" fmla="*/ 2579 w 3352193"/>
              <a:gd name="connsiteY5" fmla="*/ 3125440 h 3125440"/>
              <a:gd name="connsiteX6" fmla="*/ 3348685 w 3352193"/>
              <a:gd name="connsiteY6" fmla="*/ 47035 h 312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2193" h="3125440">
                <a:moveTo>
                  <a:pt x="0" y="3125374"/>
                </a:moveTo>
                <a:lnTo>
                  <a:pt x="2579" y="3125440"/>
                </a:lnTo>
                <a:lnTo>
                  <a:pt x="0" y="3125440"/>
                </a:lnTo>
                <a:close/>
                <a:moveTo>
                  <a:pt x="3352193" y="0"/>
                </a:moveTo>
                <a:lnTo>
                  <a:pt x="3352193" y="3125440"/>
                </a:lnTo>
                <a:lnTo>
                  <a:pt x="2579" y="3125440"/>
                </a:lnTo>
                <a:cubicBezTo>
                  <a:pt x="1744073" y="3125440"/>
                  <a:pt x="3176441" y="1776129"/>
                  <a:pt x="3348685" y="47035"/>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ooter Placeholder 4">
            <a:extLst>
              <a:ext uri="{FF2B5EF4-FFF2-40B4-BE49-F238E27FC236}">
                <a16:creationId xmlns:a16="http://schemas.microsoft.com/office/drawing/2014/main" id="{EC2EBCA0-8609-4F35-8CA7-7AD35FDACD73}"/>
              </a:ext>
            </a:extLst>
          </p:cNvPr>
          <p:cNvSpPr>
            <a:spLocks noGrp="1"/>
          </p:cNvSpPr>
          <p:nvPr>
            <p:ph type="ftr" sz="quarter" idx="3"/>
          </p:nvPr>
        </p:nvSpPr>
        <p:spPr>
          <a:xfrm>
            <a:off x="175613" y="6434560"/>
            <a:ext cx="3428012" cy="365125"/>
          </a:xfrm>
          <a:prstGeom prst="rect">
            <a:avLst/>
          </a:prstGeom>
        </p:spPr>
        <p:txBody>
          <a:bodyPr vert="horz" lIns="91440" tIns="45720" rIns="91440" bIns="45720" rtlCol="0" anchor="ctr"/>
          <a:lstStyle>
            <a:lvl1pPr algn="l">
              <a:defRPr sz="1050" spc="50" baseline="0">
                <a:solidFill>
                  <a:schemeClr val="accent2"/>
                </a:solidFill>
                <a:latin typeface="+mn-lt"/>
              </a:defRPr>
            </a:lvl1pPr>
          </a:lstStyle>
          <a:p>
            <a:endParaRPr lang="en-US" sz="1000" dirty="0"/>
          </a:p>
        </p:txBody>
      </p:sp>
      <p:sp>
        <p:nvSpPr>
          <p:cNvPr id="2" name="Title Placeholder 1">
            <a:extLst>
              <a:ext uri="{FF2B5EF4-FFF2-40B4-BE49-F238E27FC236}">
                <a16:creationId xmlns:a16="http://schemas.microsoft.com/office/drawing/2014/main" id="{BFDA9639-38D2-4CD4-A861-F6B4C6CB99BD}"/>
              </a:ext>
            </a:extLst>
          </p:cNvPr>
          <p:cNvSpPr>
            <a:spLocks noGrp="1"/>
          </p:cNvSpPr>
          <p:nvPr>
            <p:ph type="title"/>
          </p:nvPr>
        </p:nvSpPr>
        <p:spPr>
          <a:xfrm>
            <a:off x="908775" y="590372"/>
            <a:ext cx="10202248" cy="1325890"/>
          </a:xfrm>
          <a:prstGeom prst="rect">
            <a:avLst/>
          </a:prstGeom>
        </p:spPr>
        <p:txBody>
          <a:bodyPr vert="horz" lIns="91440" tIns="45720" rIns="91440" bIns="45720" rtlCol="0" anchor="ctr">
            <a:normAutofit/>
          </a:bodyPr>
          <a:lstStyle/>
          <a:p>
            <a:r>
              <a:rPr lang="es-ES"/>
              <a:t>Click to edit Master title style</a:t>
            </a:r>
            <a:endParaRPr lang="en-US" dirty="0"/>
          </a:p>
        </p:txBody>
      </p:sp>
      <p:sp>
        <p:nvSpPr>
          <p:cNvPr id="3" name="Text Placeholder 2">
            <a:extLst>
              <a:ext uri="{FF2B5EF4-FFF2-40B4-BE49-F238E27FC236}">
                <a16:creationId xmlns:a16="http://schemas.microsoft.com/office/drawing/2014/main" id="{DDAF00B1-16C1-47B3-A7A0-B71468312896}"/>
              </a:ext>
            </a:extLst>
          </p:cNvPr>
          <p:cNvSpPr>
            <a:spLocks noGrp="1"/>
          </p:cNvSpPr>
          <p:nvPr>
            <p:ph type="body" idx="1"/>
          </p:nvPr>
        </p:nvSpPr>
        <p:spPr>
          <a:xfrm>
            <a:off x="918825" y="1916262"/>
            <a:ext cx="10192198" cy="4133481"/>
          </a:xfrm>
          <a:prstGeom prst="rect">
            <a:avLst/>
          </a:prstGeom>
        </p:spPr>
        <p:txBody>
          <a:bodyPr vert="horz" lIns="91440" tIns="45720" rIns="91440" bIns="45720" rtlCol="0">
            <a:normAutofit/>
          </a:bodyPr>
          <a:lstStyle/>
          <a:p>
            <a:pPr lvl="0"/>
            <a:r>
              <a:rPr lang="es-ES"/>
              <a:t>Click to edit Master text styles</a:t>
            </a:r>
          </a:p>
          <a:p>
            <a:pPr lvl="1"/>
            <a:r>
              <a:rPr lang="es-ES"/>
              <a:t>Second level</a:t>
            </a:r>
          </a:p>
          <a:p>
            <a:pPr lvl="2"/>
            <a:r>
              <a:rPr lang="es-ES"/>
              <a:t>Third level</a:t>
            </a:r>
          </a:p>
          <a:p>
            <a:pPr lvl="3"/>
            <a:r>
              <a:rPr lang="es-ES"/>
              <a:t>Fourth level</a:t>
            </a:r>
          </a:p>
          <a:p>
            <a:pPr lvl="4"/>
            <a:r>
              <a:rPr lang="es-ES"/>
              <a:t>Fifth level</a:t>
            </a:r>
            <a:endParaRPr lang="en-US" dirty="0"/>
          </a:p>
        </p:txBody>
      </p:sp>
      <p:sp>
        <p:nvSpPr>
          <p:cNvPr id="4" name="Date Placeholder 3">
            <a:extLst>
              <a:ext uri="{FF2B5EF4-FFF2-40B4-BE49-F238E27FC236}">
                <a16:creationId xmlns:a16="http://schemas.microsoft.com/office/drawing/2014/main" id="{2BCF9501-5B6B-4DAF-B59D-3C129ED805AC}"/>
              </a:ext>
            </a:extLst>
          </p:cNvPr>
          <p:cNvSpPr>
            <a:spLocks noGrp="1"/>
          </p:cNvSpPr>
          <p:nvPr>
            <p:ph type="dt" sz="half" idx="2"/>
          </p:nvPr>
        </p:nvSpPr>
        <p:spPr>
          <a:xfrm>
            <a:off x="9017000" y="6433202"/>
            <a:ext cx="2374150" cy="367841"/>
          </a:xfrm>
          <a:prstGeom prst="rect">
            <a:avLst/>
          </a:prstGeom>
        </p:spPr>
        <p:txBody>
          <a:bodyPr vert="horz" lIns="91440" tIns="45720" rIns="91440" bIns="45720" rtlCol="0" anchor="ctr"/>
          <a:lstStyle>
            <a:lvl1pPr algn="r">
              <a:defRPr sz="1050" spc="50" baseline="0">
                <a:solidFill>
                  <a:srgbClr val="FFFFFF"/>
                </a:solidFill>
                <a:latin typeface="+mn-lt"/>
              </a:defRPr>
            </a:lvl1pPr>
          </a:lstStyle>
          <a:p>
            <a:endParaRPr lang="en-US" dirty="0"/>
          </a:p>
        </p:txBody>
      </p:sp>
      <p:sp>
        <p:nvSpPr>
          <p:cNvPr id="6" name="Slide Number Placeholder 5">
            <a:extLst>
              <a:ext uri="{FF2B5EF4-FFF2-40B4-BE49-F238E27FC236}">
                <a16:creationId xmlns:a16="http://schemas.microsoft.com/office/drawing/2014/main" id="{37685DBD-B7AE-41D8-8CF1-B21CD58E1B45}"/>
              </a:ext>
            </a:extLst>
          </p:cNvPr>
          <p:cNvSpPr>
            <a:spLocks noGrp="1"/>
          </p:cNvSpPr>
          <p:nvPr>
            <p:ph type="sldNum" sz="quarter" idx="4"/>
          </p:nvPr>
        </p:nvSpPr>
        <p:spPr>
          <a:xfrm>
            <a:off x="11391150" y="6433203"/>
            <a:ext cx="693263" cy="367842"/>
          </a:xfrm>
          <a:prstGeom prst="rect">
            <a:avLst/>
          </a:prstGeom>
        </p:spPr>
        <p:txBody>
          <a:bodyPr vert="horz" lIns="91440" tIns="45720" rIns="91440" bIns="45720" rtlCol="0" anchor="ctr"/>
          <a:lstStyle>
            <a:lvl1pPr algn="r">
              <a:defRPr sz="2000">
                <a:solidFill>
                  <a:srgbClr val="FFFFFF"/>
                </a:solidFill>
                <a:latin typeface="+mj-lt"/>
              </a:defRPr>
            </a:lvl1pPr>
          </a:lstStyle>
          <a:p>
            <a:fld id="{08AB70BE-1769-45B8-85A6-0C837432C7E6}" type="slidenum">
              <a:rPr lang="en-US" smtClean="0"/>
              <a:pPr/>
              <a:t>‹#›</a:t>
            </a:fld>
            <a:endParaRPr lang="en-US" dirty="0"/>
          </a:p>
        </p:txBody>
      </p:sp>
    </p:spTree>
    <p:extLst>
      <p:ext uri="{BB962C8B-B14F-4D97-AF65-F5344CB8AC3E}">
        <p14:creationId xmlns:p14="http://schemas.microsoft.com/office/powerpoint/2010/main" val="3130536433"/>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8" r:id="rId14"/>
    <p:sldLayoutId id="2147483736" r:id="rId15"/>
  </p:sldLayoutIdLst>
  <p:hf hdr="0" ftr="0" dt="0"/>
  <p:txStyles>
    <p:titleStyle>
      <a:lvl1pPr algn="l" defTabSz="914400" rtl="0" eaLnBrk="1" latinLnBrk="0" hangingPunct="1">
        <a:lnSpc>
          <a:spcPct val="90000"/>
        </a:lnSpc>
        <a:spcBef>
          <a:spcPct val="0"/>
        </a:spcBef>
        <a:buNone/>
        <a:defRPr sz="4000" kern="1200">
          <a:solidFill>
            <a:schemeClr val="accent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5"/>
        </a:buClr>
        <a:buFont typeface="Arial" panose="020B0604020202020204" pitchFamily="34" charset="0"/>
        <a:buChar char="•"/>
        <a:defRPr sz="2000" kern="1200">
          <a:solidFill>
            <a:schemeClr val="tx2"/>
          </a:solidFill>
          <a:latin typeface="+mn-lt"/>
          <a:ea typeface="+mn-ea"/>
          <a:cs typeface="+mn-cs"/>
        </a:defRPr>
      </a:lvl1pPr>
      <a:lvl2pPr marL="685800" indent="-228600" algn="l" defTabSz="914400" rtl="0" eaLnBrk="1" latinLnBrk="0" hangingPunct="1">
        <a:lnSpc>
          <a:spcPct val="120000"/>
        </a:lnSpc>
        <a:spcBef>
          <a:spcPts val="500"/>
        </a:spcBef>
        <a:buClr>
          <a:schemeClr val="accent5"/>
        </a:buClr>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20000"/>
        </a:lnSpc>
        <a:spcBef>
          <a:spcPts val="500"/>
        </a:spcBef>
        <a:buClr>
          <a:schemeClr val="accent5"/>
        </a:buClr>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2736">
          <p15:clr>
            <a:srgbClr val="F26B43"/>
          </p15:clr>
        </p15:guide>
        <p15:guide id="4" orient="horz" pos="3312">
          <p15:clr>
            <a:srgbClr val="F26B43"/>
          </p15:clr>
        </p15:guide>
        <p15:guide id="5" orient="horz" pos="432">
          <p15:clr>
            <a:srgbClr val="F26B43"/>
          </p15:clr>
        </p15:guide>
        <p15:guide id="7" pos="4416">
          <p15:clr>
            <a:srgbClr val="F26B43"/>
          </p15:clr>
        </p15:guide>
        <p15:guide id="8" pos="5568">
          <p15:clr>
            <a:srgbClr val="F26B43"/>
          </p15:clr>
        </p15:guide>
        <p15:guide id="9" pos="7296">
          <p15:clr>
            <a:srgbClr val="F26B43"/>
          </p15:clr>
        </p15:guide>
        <p15:guide id="10" pos="2688">
          <p15:clr>
            <a:srgbClr val="F26B43"/>
          </p15:clr>
        </p15:guide>
        <p15:guide id="11" pos="1536">
          <p15:clr>
            <a:srgbClr val="F26B43"/>
          </p15:clr>
        </p15:guide>
        <p15:guide id="12" pos="384">
          <p15:clr>
            <a:srgbClr val="F26B43"/>
          </p15:clr>
        </p15:guide>
        <p15:guide id="13" pos="2112">
          <p15:clr>
            <a:srgbClr val="F26B43"/>
          </p15:clr>
        </p15:guide>
        <p15:guide id="14" pos="4992">
          <p15:clr>
            <a:srgbClr val="F26B43"/>
          </p15:clr>
        </p15:guide>
        <p15:guide id="15" pos="6720">
          <p15:clr>
            <a:srgbClr val="F26B43"/>
          </p15:clr>
        </p15:guide>
        <p15:guide id="16" pos="960">
          <p15:clr>
            <a:srgbClr val="F26B43"/>
          </p15:clr>
        </p15:guide>
        <p15:guide id="17" pos="3264">
          <p15:clr>
            <a:srgbClr val="F26B43"/>
          </p15:clr>
        </p15:guide>
        <p15:guide id="18" orient="horz" pos="1008">
          <p15:clr>
            <a:srgbClr val="F26B43"/>
          </p15:clr>
        </p15:guide>
        <p15:guide id="19" orient="horz" pos="3888">
          <p15:clr>
            <a:srgbClr val="F26B43"/>
          </p15:clr>
        </p15:guide>
        <p15:guide id="20" pos="6144">
          <p15:clr>
            <a:srgbClr val="F26B43"/>
          </p15:clr>
        </p15:guide>
        <p15:guide id="21" orient="horz" pos="1584">
          <p15:clr>
            <a:srgbClr val="F26B43"/>
          </p15:clr>
        </p15:guide>
        <p15:guide id="22" pos="576">
          <p15:clr>
            <a:srgbClr val="F26B43"/>
          </p15:clr>
        </p15:guide>
        <p15:guide id="23" pos="7104">
          <p15:clr>
            <a:srgbClr val="F26B43"/>
          </p15:clr>
        </p15:guide>
        <p15:guide id="24" pos="768">
          <p15:clr>
            <a:srgbClr val="F26B43"/>
          </p15:clr>
        </p15:guide>
        <p15:guide id="25" pos="69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hyperlink" Target="mailto:m.nunnezep.gor@gmail.com" TargetMode="External"/><Relationship Id="rId7"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1.jpg"/><Relationship Id="rId5" Type="http://schemas.openxmlformats.org/officeDocument/2006/relationships/image" Target="../media/image3.png"/><Relationship Id="rId4" Type="http://schemas.openxmlformats.org/officeDocument/2006/relationships/hyperlink" Target="mailto:m.nunnezdep.gor@uniri.h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9AD-F97D-8DCF-97C2-FEE69475C0BC}"/>
              </a:ext>
            </a:extLst>
          </p:cNvPr>
          <p:cNvSpPr>
            <a:spLocks noGrp="1"/>
          </p:cNvSpPr>
          <p:nvPr>
            <p:ph type="title"/>
          </p:nvPr>
        </p:nvSpPr>
        <p:spPr>
          <a:xfrm>
            <a:off x="1195674" y="548399"/>
            <a:ext cx="10361898" cy="5094496"/>
          </a:xfrm>
        </p:spPr>
        <p:txBody>
          <a:bodyPr>
            <a:normAutofit/>
          </a:bodyPr>
          <a:lstStyle/>
          <a:p>
            <a:r>
              <a:rPr lang="en-US" sz="4400" noProof="0" dirty="0"/>
              <a:t>Speaking One’s Mind in Tongues</a:t>
            </a:r>
            <a:br>
              <a:rPr lang="en-US" sz="4400" noProof="0" dirty="0"/>
            </a:br>
            <a:r>
              <a:rPr lang="en-US" sz="2800" noProof="0" dirty="0"/>
              <a:t>Hermeneutical Injustice and Agency in Mental Health</a:t>
            </a:r>
            <a:endParaRPr lang="en-US" sz="4400" noProof="0" dirty="0"/>
          </a:p>
        </p:txBody>
      </p:sp>
      <p:sp>
        <p:nvSpPr>
          <p:cNvPr id="3" name="Slide Number Placeholder 2">
            <a:extLst>
              <a:ext uri="{FF2B5EF4-FFF2-40B4-BE49-F238E27FC236}">
                <a16:creationId xmlns:a16="http://schemas.microsoft.com/office/drawing/2014/main" id="{5D9882FA-049D-25F3-3F24-590E9D0F184A}"/>
              </a:ext>
            </a:extLst>
          </p:cNvPr>
          <p:cNvSpPr>
            <a:spLocks noGrp="1"/>
          </p:cNvSpPr>
          <p:nvPr>
            <p:ph type="sldNum" sz="quarter" idx="4"/>
          </p:nvPr>
        </p:nvSpPr>
        <p:spPr/>
        <p:txBody>
          <a:bodyPr/>
          <a:lstStyle/>
          <a:p>
            <a:fld id="{08AB70BE-1769-45B8-85A6-0C837432C7E6}" type="slidenum">
              <a:rPr lang="en-US" noProof="0" smtClean="0"/>
              <a:pPr/>
              <a:t>1</a:t>
            </a:fld>
            <a:endParaRPr lang="en-US" noProof="0" dirty="0"/>
          </a:p>
        </p:txBody>
      </p:sp>
      <p:pic>
        <p:nvPicPr>
          <p:cNvPr id="7" name="Picture 6" descr="Texto&#10;&#10;Description automatically generated">
            <a:extLst>
              <a:ext uri="{FF2B5EF4-FFF2-40B4-BE49-F238E27FC236}">
                <a16:creationId xmlns:a16="http://schemas.microsoft.com/office/drawing/2014/main" id="{8E37B574-D3CA-B2FF-9CF1-F1F287F0E869}"/>
              </a:ext>
            </a:extLst>
          </p:cNvPr>
          <p:cNvPicPr>
            <a:picLocks noChangeAspect="1"/>
          </p:cNvPicPr>
          <p:nvPr/>
        </p:nvPicPr>
        <p:blipFill>
          <a:blip r:embed="rId3"/>
          <a:stretch>
            <a:fillRect/>
          </a:stretch>
        </p:blipFill>
        <p:spPr>
          <a:xfrm>
            <a:off x="6623843" y="5983104"/>
            <a:ext cx="3790016" cy="875866"/>
          </a:xfrm>
          <a:prstGeom prst="rect">
            <a:avLst/>
          </a:prstGeom>
        </p:spPr>
      </p:pic>
      <p:sp>
        <p:nvSpPr>
          <p:cNvPr id="8" name="TextBox 7">
            <a:extLst>
              <a:ext uri="{FF2B5EF4-FFF2-40B4-BE49-F238E27FC236}">
                <a16:creationId xmlns:a16="http://schemas.microsoft.com/office/drawing/2014/main" id="{F9C537D0-40EA-61DA-3170-1FD791589634}"/>
              </a:ext>
            </a:extLst>
          </p:cNvPr>
          <p:cNvSpPr txBox="1"/>
          <p:nvPr/>
        </p:nvSpPr>
        <p:spPr>
          <a:xfrm>
            <a:off x="0" y="6020666"/>
            <a:ext cx="6709618" cy="769441"/>
          </a:xfrm>
          <a:prstGeom prst="rect">
            <a:avLst/>
          </a:prstGeom>
          <a:noFill/>
        </p:spPr>
        <p:txBody>
          <a:bodyPr wrap="square">
            <a:spAutoFit/>
          </a:bodyPr>
          <a:lstStyle/>
          <a:p>
            <a:r>
              <a:rPr lang="en-US" sz="1100" noProof="0" dirty="0">
                <a:solidFill>
                  <a:schemeClr val="bg1"/>
                </a:solidFill>
                <a:latin typeface="Avenir Next LT Pro" panose="020B0504020202020204" pitchFamily="34" charset="0"/>
              </a:rPr>
              <a:t>This publication is supported by research grants PID2021-126826NA-I00 and PID2024-155717NB-I00, funded by the Spanish Ministry of Science and FEDER, UE; by research grant HRZZ-IP-2022-10-1788, funded by the Croatian Science Foundation; by a Juan de la Cierva grant JDC2023-052608-I, funded by MCIU/AEI/10.13039/501100011033 and the FSE+; and by the </a:t>
            </a:r>
            <a:r>
              <a:rPr lang="en-US" sz="1100" noProof="0" dirty="0" err="1">
                <a:solidFill>
                  <a:schemeClr val="bg1"/>
                </a:solidFill>
                <a:latin typeface="Avenir Next LT Pro" panose="020B0504020202020204" pitchFamily="34" charset="0"/>
              </a:rPr>
              <a:t>FiloLab</a:t>
            </a:r>
            <a:r>
              <a:rPr lang="en-US" sz="1100" noProof="0" dirty="0">
                <a:solidFill>
                  <a:schemeClr val="bg1"/>
                </a:solidFill>
                <a:latin typeface="Avenir Next LT Pro" panose="020B0504020202020204" pitchFamily="34" charset="0"/>
              </a:rPr>
              <a:t> Unit of Excellence.</a:t>
            </a:r>
          </a:p>
        </p:txBody>
      </p:sp>
      <p:sp>
        <p:nvSpPr>
          <p:cNvPr id="15" name="Content Placeholder 3">
            <a:extLst>
              <a:ext uri="{FF2B5EF4-FFF2-40B4-BE49-F238E27FC236}">
                <a16:creationId xmlns:a16="http://schemas.microsoft.com/office/drawing/2014/main" id="{99EC736A-B9D5-6C07-4456-B841992756BC}"/>
              </a:ext>
            </a:extLst>
          </p:cNvPr>
          <p:cNvSpPr txBox="1">
            <a:spLocks/>
          </p:cNvSpPr>
          <p:nvPr/>
        </p:nvSpPr>
        <p:spPr>
          <a:xfrm>
            <a:off x="2585227" y="3798313"/>
            <a:ext cx="7021546" cy="442277"/>
          </a:xfrm>
          <a:prstGeom prst="rect">
            <a:avLst/>
          </a:prstGeom>
        </p:spPr>
        <p:txBody>
          <a:bodyPr/>
          <a:lstStyle>
            <a:lvl1pPr marL="228600" indent="-228600" algn="l" defTabSz="914400" rtl="0" eaLnBrk="1" latinLnBrk="0" hangingPunct="1">
              <a:lnSpc>
                <a:spcPct val="120000"/>
              </a:lnSpc>
              <a:spcBef>
                <a:spcPts val="1000"/>
              </a:spcBef>
              <a:buClr>
                <a:schemeClr val="accent5"/>
              </a:buClr>
              <a:buFont typeface="Arial" panose="020B0604020202020204" pitchFamily="34" charset="0"/>
              <a:buChar char="•"/>
              <a:defRPr sz="2000" kern="1200">
                <a:solidFill>
                  <a:schemeClr val="tx2"/>
                </a:solidFill>
                <a:latin typeface="+mn-lt"/>
                <a:ea typeface="+mn-ea"/>
                <a:cs typeface="+mn-cs"/>
              </a:defRPr>
            </a:lvl1pPr>
            <a:lvl2pPr marL="685800" indent="-228600" algn="l" defTabSz="914400" rtl="0" eaLnBrk="1" latinLnBrk="0" hangingPunct="1">
              <a:lnSpc>
                <a:spcPct val="120000"/>
              </a:lnSpc>
              <a:spcBef>
                <a:spcPts val="500"/>
              </a:spcBef>
              <a:buClr>
                <a:schemeClr val="accent5"/>
              </a:buClr>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20000"/>
              </a:lnSpc>
              <a:spcBef>
                <a:spcPts val="500"/>
              </a:spcBef>
              <a:buClr>
                <a:schemeClr val="accent5"/>
              </a:buClr>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20000"/>
              </a:lnSpc>
              <a:spcBef>
                <a:spcPts val="500"/>
              </a:spcBef>
              <a:buClr>
                <a:schemeClr val="accent5"/>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noProof="0" dirty="0">
                <a:solidFill>
                  <a:schemeClr val="bg1"/>
                </a:solidFill>
              </a:rPr>
              <a:t>Víctor Fernández Castro &amp; Miguel Núñez de Prado Gordillo </a:t>
            </a:r>
          </a:p>
          <a:p>
            <a:pPr marL="0" indent="0" algn="ctr">
              <a:lnSpc>
                <a:spcPct val="100000"/>
              </a:lnSpc>
              <a:spcBef>
                <a:spcPts val="0"/>
              </a:spcBef>
              <a:buNone/>
            </a:pPr>
            <a:r>
              <a:rPr lang="en-US" i="1" noProof="0" dirty="0">
                <a:solidFill>
                  <a:schemeClr val="bg1"/>
                </a:solidFill>
              </a:rPr>
              <a:t>Dept. of Philosophy1, University of Granada</a:t>
            </a:r>
          </a:p>
        </p:txBody>
      </p:sp>
      <p:sp>
        <p:nvSpPr>
          <p:cNvPr id="17" name="TextBox 16">
            <a:extLst>
              <a:ext uri="{FF2B5EF4-FFF2-40B4-BE49-F238E27FC236}">
                <a16:creationId xmlns:a16="http://schemas.microsoft.com/office/drawing/2014/main" id="{38F47BBF-AD8E-B3C4-5DF6-0B7C982A27EF}"/>
              </a:ext>
            </a:extLst>
          </p:cNvPr>
          <p:cNvSpPr txBox="1"/>
          <p:nvPr/>
        </p:nvSpPr>
        <p:spPr>
          <a:xfrm>
            <a:off x="3886737" y="5316529"/>
            <a:ext cx="8195892" cy="584775"/>
          </a:xfrm>
          <a:prstGeom prst="rect">
            <a:avLst/>
          </a:prstGeom>
          <a:noFill/>
        </p:spPr>
        <p:txBody>
          <a:bodyPr wrap="square">
            <a:spAutoFit/>
          </a:bodyPr>
          <a:lstStyle/>
          <a:p>
            <a:pPr marL="0" indent="0" algn="r">
              <a:lnSpc>
                <a:spcPct val="100000"/>
              </a:lnSpc>
              <a:spcBef>
                <a:spcPts val="0"/>
              </a:spcBef>
              <a:buNone/>
            </a:pPr>
            <a:r>
              <a:rPr lang="en-US" sz="1600" noProof="0" dirty="0">
                <a:solidFill>
                  <a:schemeClr val="bg1"/>
                </a:solidFill>
              </a:rPr>
              <a:t>XI Congress of the Spanish Society for Analytic Philosophy (SEFA 2025)</a:t>
            </a:r>
          </a:p>
          <a:p>
            <a:pPr marL="0" indent="0" algn="r">
              <a:lnSpc>
                <a:spcPct val="100000"/>
              </a:lnSpc>
              <a:spcBef>
                <a:spcPts val="0"/>
              </a:spcBef>
              <a:buNone/>
            </a:pPr>
            <a:r>
              <a:rPr lang="en-US" sz="1600" noProof="0" dirty="0">
                <a:solidFill>
                  <a:schemeClr val="bg1"/>
                </a:solidFill>
              </a:rPr>
              <a:t>University of Seville, 01-03 Oct 2025</a:t>
            </a:r>
          </a:p>
        </p:txBody>
      </p:sp>
      <p:pic>
        <p:nvPicPr>
          <p:cNvPr id="6" name="Picture 5" descr="Imagen que contiene dibujo&#10;&#10;Description automatically generated">
            <a:extLst>
              <a:ext uri="{FF2B5EF4-FFF2-40B4-BE49-F238E27FC236}">
                <a16:creationId xmlns:a16="http://schemas.microsoft.com/office/drawing/2014/main" id="{BE793CCD-39A7-5F5D-13E4-A9634DC41D2D}"/>
              </a:ext>
            </a:extLst>
          </p:cNvPr>
          <p:cNvPicPr>
            <a:picLocks noChangeAspect="1"/>
          </p:cNvPicPr>
          <p:nvPr/>
        </p:nvPicPr>
        <p:blipFill>
          <a:blip r:embed="rId4"/>
          <a:stretch>
            <a:fillRect/>
          </a:stretch>
        </p:blipFill>
        <p:spPr>
          <a:xfrm>
            <a:off x="10413859" y="5982133"/>
            <a:ext cx="1778141" cy="875866"/>
          </a:xfrm>
          <a:prstGeom prst="rect">
            <a:avLst/>
          </a:prstGeom>
        </p:spPr>
      </p:pic>
      <p:pic>
        <p:nvPicPr>
          <p:cNvPr id="5" name="Picture 2" descr="FiloLab">
            <a:extLst>
              <a:ext uri="{FF2B5EF4-FFF2-40B4-BE49-F238E27FC236}">
                <a16:creationId xmlns:a16="http://schemas.microsoft.com/office/drawing/2014/main" id="{D2D3395D-268A-760C-B908-0F7BC49EC0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42" y="0"/>
            <a:ext cx="4391315" cy="874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821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A15D4-8C7D-4C50-A279-2CFC582F699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75DA167-E769-FBE9-AE93-50422189F397}"/>
              </a:ext>
            </a:extLst>
          </p:cNvPr>
          <p:cNvSpPr>
            <a:spLocks noGrp="1"/>
          </p:cNvSpPr>
          <p:nvPr>
            <p:ph sz="quarter" idx="10"/>
          </p:nvPr>
        </p:nvSpPr>
        <p:spPr>
          <a:xfrm>
            <a:off x="1381748" y="2161060"/>
            <a:ext cx="9814560" cy="3317875"/>
          </a:xfrm>
        </p:spPr>
        <p:txBody>
          <a:bodyPr anchor="ctr">
            <a:noAutofit/>
          </a:bodyPr>
          <a:lstStyle/>
          <a:p>
            <a:pPr marL="457200" lvl="0" indent="-342900">
              <a:buClr>
                <a:schemeClr val="accent2"/>
              </a:buClr>
              <a:buSzPts val="1800"/>
            </a:pPr>
            <a:r>
              <a:rPr lang="en-US" b="1" noProof="0" dirty="0"/>
              <a:t>An example: depression.</a:t>
            </a:r>
          </a:p>
          <a:p>
            <a:pPr marL="914400" lvl="1" indent="-342900">
              <a:buClr>
                <a:schemeClr val="accent2"/>
              </a:buClr>
              <a:buSzPts val="1800"/>
            </a:pPr>
            <a:r>
              <a:rPr lang="en-US" noProof="0" dirty="0"/>
              <a:t>On the one hand, “romanticizing” narratives framing depression as a mark of genius or poetic sensitivity can obscure its debilitating consequences and trivialize its significance (Jackson, 2017).</a:t>
            </a:r>
          </a:p>
          <a:p>
            <a:pPr marL="914400" lvl="1" indent="-342900">
              <a:buClr>
                <a:schemeClr val="accent2"/>
              </a:buClr>
              <a:buSzPts val="1800"/>
            </a:pPr>
            <a:r>
              <a:rPr lang="en-US" noProof="0" dirty="0"/>
              <a:t>On the other, mad activists argue that at least some depressive traits can be rightfully reframed as </a:t>
            </a:r>
            <a:r>
              <a:rPr lang="en-US" i="1" noProof="0" dirty="0"/>
              <a:t>dangerous gifts, </a:t>
            </a:r>
            <a:r>
              <a:rPr lang="en-US" noProof="0" dirty="0"/>
              <a:t>in a way that highlights strengths tied to the condition; a reframing with potential therapeutic value (Mitchell-Brody, 2007).</a:t>
            </a:r>
          </a:p>
        </p:txBody>
      </p:sp>
      <p:sp>
        <p:nvSpPr>
          <p:cNvPr id="2" name="Slide Number Placeholder 1">
            <a:extLst>
              <a:ext uri="{FF2B5EF4-FFF2-40B4-BE49-F238E27FC236}">
                <a16:creationId xmlns:a16="http://schemas.microsoft.com/office/drawing/2014/main" id="{98B7F32E-7514-1125-F489-3D6F10CB9EA2}"/>
              </a:ext>
            </a:extLst>
          </p:cNvPr>
          <p:cNvSpPr>
            <a:spLocks noGrp="1"/>
          </p:cNvSpPr>
          <p:nvPr>
            <p:ph type="sldNum" sz="quarter" idx="4"/>
          </p:nvPr>
        </p:nvSpPr>
        <p:spPr/>
        <p:txBody>
          <a:bodyPr/>
          <a:lstStyle/>
          <a:p>
            <a:fld id="{08AB70BE-1769-45B8-85A6-0C837432C7E6}" type="slidenum">
              <a:rPr lang="en-US" noProof="0" smtClean="0"/>
              <a:pPr/>
              <a:t>10</a:t>
            </a:fld>
            <a:endParaRPr lang="en-US" noProof="0" dirty="0"/>
          </a:p>
        </p:txBody>
      </p:sp>
      <p:sp>
        <p:nvSpPr>
          <p:cNvPr id="8" name="Title 2">
            <a:extLst>
              <a:ext uri="{FF2B5EF4-FFF2-40B4-BE49-F238E27FC236}">
                <a16:creationId xmlns:a16="http://schemas.microsoft.com/office/drawing/2014/main" id="{CB4407D4-2027-0C68-F7CB-EC1375206B34}"/>
              </a:ext>
            </a:extLst>
          </p:cNvPr>
          <p:cNvSpPr>
            <a:spLocks noGrp="1"/>
          </p:cNvSpPr>
          <p:nvPr>
            <p:ph type="title"/>
          </p:nvPr>
        </p:nvSpPr>
        <p:spPr>
          <a:xfrm>
            <a:off x="1381748" y="246183"/>
            <a:ext cx="9652012" cy="1919521"/>
          </a:xfrm>
        </p:spPr>
        <p:txBody>
          <a:bodyPr/>
          <a:lstStyle/>
          <a:p>
            <a:r>
              <a:rPr lang="en-US" dirty="0"/>
              <a:t>Self-ambiguities in psychiatry</a:t>
            </a:r>
            <a:endParaRPr lang="en-US" noProof="0" dirty="0"/>
          </a:p>
        </p:txBody>
      </p:sp>
      <p:sp>
        <p:nvSpPr>
          <p:cNvPr id="3" name="TextBox 2">
            <a:extLst>
              <a:ext uri="{FF2B5EF4-FFF2-40B4-BE49-F238E27FC236}">
                <a16:creationId xmlns:a16="http://schemas.microsoft.com/office/drawing/2014/main" id="{B4A8D7C7-2B9C-1BA8-ACE7-D789625E9370}"/>
              </a:ext>
            </a:extLst>
          </p:cNvPr>
          <p:cNvSpPr txBox="1"/>
          <p:nvPr/>
        </p:nvSpPr>
        <p:spPr>
          <a:xfrm>
            <a:off x="1981197" y="5367939"/>
            <a:ext cx="8453114" cy="393762"/>
          </a:xfrm>
          <a:prstGeom prst="rect">
            <a:avLst/>
          </a:prstGeom>
          <a:noFill/>
        </p:spPr>
        <p:txBody>
          <a:bodyPr wrap="square">
            <a:spAutoFit/>
          </a:bodyPr>
          <a:lstStyle/>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n-US" sz="1800" b="1" u="none" strike="noStrike" kern="1200" cap="none" spc="0" normalizeH="0" baseline="0" noProof="0" dirty="0">
                <a:ln>
                  <a:noFill/>
                </a:ln>
                <a:solidFill>
                  <a:srgbClr val="454551"/>
                </a:solidFill>
                <a:effectLst/>
                <a:uLnTx/>
                <a:uFillTx/>
                <a:latin typeface="Arial Nova Light"/>
                <a:ea typeface="+mn-ea"/>
                <a:cs typeface="+mn-cs"/>
              </a:rPr>
              <a:t>The issue</a:t>
            </a:r>
            <a:r>
              <a:rPr kumimoji="0" lang="en-US" sz="1800" b="0" u="none" strike="noStrike" kern="1200" cap="none" spc="0" normalizeH="0" baseline="0" noProof="0" dirty="0">
                <a:ln>
                  <a:noFill/>
                </a:ln>
                <a:solidFill>
                  <a:srgbClr val="454551"/>
                </a:solidFill>
                <a:effectLst/>
                <a:uLnTx/>
                <a:uFillTx/>
                <a:latin typeface="Arial Nova Light"/>
                <a:ea typeface="+mn-ea"/>
                <a:cs typeface="+mn-cs"/>
              </a:rPr>
              <a:t>: how to adjudicate between self-</a:t>
            </a:r>
            <a:r>
              <a:rPr kumimoji="0" lang="en-US" sz="1800" b="0" u="none" strike="noStrike" kern="1200" cap="none" spc="0" normalizeH="0" noProof="0" dirty="0">
                <a:ln>
                  <a:noFill/>
                </a:ln>
                <a:solidFill>
                  <a:srgbClr val="454551"/>
                </a:solidFill>
                <a:effectLst/>
                <a:uLnTx/>
                <a:uFillTx/>
                <a:latin typeface="Arial Nova Light"/>
                <a:ea typeface="+mn-ea"/>
                <a:cs typeface="+mn-cs"/>
              </a:rPr>
              <a:t> and condition-based narratives</a:t>
            </a:r>
            <a:r>
              <a:rPr kumimoji="0" lang="en-US" sz="1800" b="0" u="none" strike="noStrike" kern="1200" cap="none" spc="0" normalizeH="0" baseline="0" noProof="0" dirty="0">
                <a:ln>
                  <a:noFill/>
                </a:ln>
                <a:solidFill>
                  <a:srgbClr val="454551"/>
                </a:solidFill>
                <a:effectLst/>
                <a:uLnTx/>
                <a:uFillTx/>
                <a:latin typeface="Arial Nova Light"/>
                <a:ea typeface="+mn-ea"/>
                <a:cs typeface="+mn-cs"/>
              </a:rPr>
              <a:t>? </a:t>
            </a:r>
          </a:p>
        </p:txBody>
      </p:sp>
    </p:spTree>
    <p:extLst>
      <p:ext uri="{BB962C8B-B14F-4D97-AF65-F5344CB8AC3E}">
        <p14:creationId xmlns:p14="http://schemas.microsoft.com/office/powerpoint/2010/main" val="218454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D94F6-6EA5-FD3C-BD6C-0C158E96D71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E1302C7-55C8-EDD8-26CA-5EF2307955B8}"/>
              </a:ext>
            </a:extLst>
          </p:cNvPr>
          <p:cNvSpPr>
            <a:spLocks noGrp="1"/>
          </p:cNvSpPr>
          <p:nvPr>
            <p:ph sz="quarter" idx="10"/>
          </p:nvPr>
        </p:nvSpPr>
        <p:spPr>
          <a:xfrm>
            <a:off x="1381748" y="2161060"/>
            <a:ext cx="9814560" cy="3317875"/>
          </a:xfrm>
        </p:spPr>
        <p:txBody>
          <a:bodyPr anchor="ctr">
            <a:noAutofit/>
          </a:bodyPr>
          <a:lstStyle/>
          <a:p>
            <a:pPr marL="457200" lvl="0" indent="-342900">
              <a:buClr>
                <a:schemeClr val="accent2"/>
              </a:buClr>
              <a:buSzPts val="1800"/>
            </a:pPr>
            <a:r>
              <a:rPr lang="en-US" b="1" noProof="0" dirty="0"/>
              <a:t>An example: depression.</a:t>
            </a:r>
          </a:p>
          <a:p>
            <a:pPr marL="914400" lvl="1" indent="-342900">
              <a:buClr>
                <a:schemeClr val="accent2"/>
              </a:buClr>
              <a:buSzPts val="1800"/>
            </a:pPr>
            <a:r>
              <a:rPr lang="en-US" noProof="0" dirty="0"/>
              <a:t>On the one hand, “romanticizing” narratives framing depression as a mark of genius or poetic sensitivity can obscure its debilitating consequences and trivialize its significance (Jackson, 2017).</a:t>
            </a:r>
          </a:p>
          <a:p>
            <a:pPr marL="914400" lvl="1" indent="-342900">
              <a:buClr>
                <a:schemeClr val="accent2"/>
              </a:buClr>
              <a:buSzPts val="1800"/>
            </a:pPr>
            <a:r>
              <a:rPr lang="en-US" noProof="0" dirty="0"/>
              <a:t>On the other, mad activists argue that at least some depressive traits can be rightfully reframed as </a:t>
            </a:r>
            <a:r>
              <a:rPr lang="en-US" i="1" noProof="0" dirty="0"/>
              <a:t>dangerous gifts, </a:t>
            </a:r>
            <a:r>
              <a:rPr lang="en-US" noProof="0" dirty="0"/>
              <a:t>in a way that highlights strengths tied to the condition; a reframing with potential therapeutic value (Mitchell-Brody, 2007).</a:t>
            </a:r>
          </a:p>
        </p:txBody>
      </p:sp>
      <p:sp>
        <p:nvSpPr>
          <p:cNvPr id="2" name="Slide Number Placeholder 1">
            <a:extLst>
              <a:ext uri="{FF2B5EF4-FFF2-40B4-BE49-F238E27FC236}">
                <a16:creationId xmlns:a16="http://schemas.microsoft.com/office/drawing/2014/main" id="{A7BABC15-B34D-8355-3DE6-B9BA26A5464E}"/>
              </a:ext>
            </a:extLst>
          </p:cNvPr>
          <p:cNvSpPr>
            <a:spLocks noGrp="1"/>
          </p:cNvSpPr>
          <p:nvPr>
            <p:ph type="sldNum" sz="quarter" idx="4"/>
          </p:nvPr>
        </p:nvSpPr>
        <p:spPr/>
        <p:txBody>
          <a:bodyPr/>
          <a:lstStyle/>
          <a:p>
            <a:fld id="{08AB70BE-1769-45B8-85A6-0C837432C7E6}" type="slidenum">
              <a:rPr lang="en-US" noProof="0" smtClean="0"/>
              <a:pPr/>
              <a:t>11</a:t>
            </a:fld>
            <a:endParaRPr lang="en-US" noProof="0" dirty="0"/>
          </a:p>
        </p:txBody>
      </p:sp>
      <p:sp>
        <p:nvSpPr>
          <p:cNvPr id="8" name="Title 2">
            <a:extLst>
              <a:ext uri="{FF2B5EF4-FFF2-40B4-BE49-F238E27FC236}">
                <a16:creationId xmlns:a16="http://schemas.microsoft.com/office/drawing/2014/main" id="{FEC6E9B8-E961-55D8-7D4C-D963DE819092}"/>
              </a:ext>
            </a:extLst>
          </p:cNvPr>
          <p:cNvSpPr>
            <a:spLocks noGrp="1"/>
          </p:cNvSpPr>
          <p:nvPr>
            <p:ph type="title"/>
          </p:nvPr>
        </p:nvSpPr>
        <p:spPr>
          <a:xfrm>
            <a:off x="1381748" y="246183"/>
            <a:ext cx="9652012" cy="1919521"/>
          </a:xfrm>
        </p:spPr>
        <p:txBody>
          <a:bodyPr/>
          <a:lstStyle/>
          <a:p>
            <a:r>
              <a:rPr lang="en-US" dirty="0"/>
              <a:t>Self-ambiguities in psychiatry</a:t>
            </a:r>
            <a:endParaRPr lang="en-US" noProof="0" dirty="0"/>
          </a:p>
        </p:txBody>
      </p:sp>
      <p:sp>
        <p:nvSpPr>
          <p:cNvPr id="3" name="TextBox 2">
            <a:extLst>
              <a:ext uri="{FF2B5EF4-FFF2-40B4-BE49-F238E27FC236}">
                <a16:creationId xmlns:a16="http://schemas.microsoft.com/office/drawing/2014/main" id="{5E7452CB-DE8D-4301-493D-EC9DABAA47E0}"/>
              </a:ext>
            </a:extLst>
          </p:cNvPr>
          <p:cNvSpPr txBox="1"/>
          <p:nvPr/>
        </p:nvSpPr>
        <p:spPr>
          <a:xfrm>
            <a:off x="1981197" y="5367939"/>
            <a:ext cx="8453114" cy="726161"/>
          </a:xfrm>
          <a:prstGeom prst="rect">
            <a:avLst/>
          </a:prstGeom>
          <a:noFill/>
        </p:spPr>
        <p:txBody>
          <a:bodyPr wrap="square">
            <a:spAutoFit/>
          </a:bodyPr>
          <a:lstStyle/>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n-US" sz="1800" b="1" u="none" strike="noStrike" kern="1200" cap="none" spc="0" normalizeH="0" baseline="0" noProof="0" dirty="0">
                <a:ln>
                  <a:noFill/>
                </a:ln>
                <a:solidFill>
                  <a:srgbClr val="454551"/>
                </a:solidFill>
                <a:effectLst/>
                <a:uLnTx/>
                <a:uFillTx/>
                <a:latin typeface="Arial Nova Light"/>
                <a:ea typeface="+mn-ea"/>
                <a:cs typeface="+mn-cs"/>
              </a:rPr>
              <a:t>The issue (in this talk)</a:t>
            </a:r>
            <a:r>
              <a:rPr kumimoji="0" lang="en-US" sz="1800" b="0" u="none" strike="noStrike" kern="1200" cap="none" spc="0" normalizeH="0" baseline="0" noProof="0" dirty="0">
                <a:ln>
                  <a:noFill/>
                </a:ln>
                <a:solidFill>
                  <a:srgbClr val="454551"/>
                </a:solidFill>
                <a:effectLst/>
                <a:uLnTx/>
                <a:uFillTx/>
                <a:latin typeface="Arial Nova Light"/>
                <a:ea typeface="+mn-ea"/>
                <a:cs typeface="+mn-cs"/>
              </a:rPr>
              <a:t>: how to tell apart proper from improper (impostor) concepts when interpreting an agent’s mental makeup? </a:t>
            </a:r>
          </a:p>
        </p:txBody>
      </p:sp>
    </p:spTree>
    <p:extLst>
      <p:ext uri="{BB962C8B-B14F-4D97-AF65-F5344CB8AC3E}">
        <p14:creationId xmlns:p14="http://schemas.microsoft.com/office/powerpoint/2010/main" val="3202388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AFD8-C4C0-BDB5-B1CA-02578FE9A54E}"/>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805A25E-DC3B-E19D-A066-EC155199D990}"/>
              </a:ext>
            </a:extLst>
          </p:cNvPr>
          <p:cNvSpPr>
            <a:spLocks noGrp="1"/>
          </p:cNvSpPr>
          <p:nvPr>
            <p:ph sz="quarter" idx="10"/>
          </p:nvPr>
        </p:nvSpPr>
        <p:spPr>
          <a:xfrm>
            <a:off x="1381748" y="2161060"/>
            <a:ext cx="9814560" cy="3317875"/>
          </a:xfrm>
        </p:spPr>
        <p:txBody>
          <a:bodyPr anchor="ctr">
            <a:noAutofit/>
          </a:bodyPr>
          <a:lstStyle/>
          <a:p>
            <a:pPr marL="457200" indent="-342900">
              <a:buClr>
                <a:schemeClr val="accent2"/>
              </a:buClr>
              <a:buSzPts val="1800"/>
            </a:pPr>
            <a:r>
              <a:rPr lang="en-US" b="1" noProof="0" dirty="0"/>
              <a:t>Two ways of facing the issue.</a:t>
            </a:r>
          </a:p>
          <a:p>
            <a:pPr marL="457200" indent="-342900">
              <a:buClr>
                <a:schemeClr val="accent2"/>
              </a:buClr>
              <a:buSzPts val="1800"/>
            </a:pPr>
            <a:r>
              <a:rPr lang="en-US" b="1" noProof="0" dirty="0"/>
              <a:t>Realism</a:t>
            </a:r>
            <a:r>
              <a:rPr lang="en-US" noProof="0" dirty="0">
                <a:solidFill>
                  <a:srgbClr val="454551"/>
                </a:solidFill>
              </a:rPr>
              <a:t>: (Clear-cut) pre-existing boundaries exist between self and condition.</a:t>
            </a:r>
          </a:p>
          <a:p>
            <a:pPr marL="457200" indent="-342900">
              <a:buClr>
                <a:schemeClr val="accent2"/>
              </a:buClr>
              <a:buSzPts val="1800"/>
            </a:pPr>
            <a:r>
              <a:rPr lang="en-US" noProof="0" dirty="0"/>
              <a:t>Determining whether a concept is impostor/bona fide is a matter of </a:t>
            </a:r>
            <a:r>
              <a:rPr lang="en-US" b="1" noProof="0" dirty="0"/>
              <a:t>empirical discovery</a:t>
            </a:r>
            <a:r>
              <a:rPr lang="en-US" noProof="0" dirty="0"/>
              <a:t>: depends on whether </a:t>
            </a:r>
            <a:r>
              <a:rPr lang="en-US" noProof="0" dirty="0">
                <a:solidFill>
                  <a:srgbClr val="454551"/>
                </a:solidFill>
              </a:rPr>
              <a:t>it accurately tracks this divide.</a:t>
            </a:r>
          </a:p>
        </p:txBody>
      </p:sp>
      <p:sp>
        <p:nvSpPr>
          <p:cNvPr id="2" name="Slide Number Placeholder 1">
            <a:extLst>
              <a:ext uri="{FF2B5EF4-FFF2-40B4-BE49-F238E27FC236}">
                <a16:creationId xmlns:a16="http://schemas.microsoft.com/office/drawing/2014/main" id="{6A17AE25-3C19-B4D2-C856-C02D3ACFBCD8}"/>
              </a:ext>
            </a:extLst>
          </p:cNvPr>
          <p:cNvSpPr>
            <a:spLocks noGrp="1"/>
          </p:cNvSpPr>
          <p:nvPr>
            <p:ph type="sldNum" sz="quarter" idx="4"/>
          </p:nvPr>
        </p:nvSpPr>
        <p:spPr/>
        <p:txBody>
          <a:bodyPr/>
          <a:lstStyle/>
          <a:p>
            <a:fld id="{08AB70BE-1769-45B8-85A6-0C837432C7E6}" type="slidenum">
              <a:rPr lang="en-US" noProof="0" smtClean="0"/>
              <a:pPr/>
              <a:t>12</a:t>
            </a:fld>
            <a:endParaRPr lang="en-US" noProof="0" dirty="0"/>
          </a:p>
        </p:txBody>
      </p:sp>
      <p:sp>
        <p:nvSpPr>
          <p:cNvPr id="8" name="Title 2">
            <a:extLst>
              <a:ext uri="{FF2B5EF4-FFF2-40B4-BE49-F238E27FC236}">
                <a16:creationId xmlns:a16="http://schemas.microsoft.com/office/drawing/2014/main" id="{2EE654BD-5A4F-99E2-5DF7-DE4A1576D34A}"/>
              </a:ext>
            </a:extLst>
          </p:cNvPr>
          <p:cNvSpPr>
            <a:spLocks noGrp="1"/>
          </p:cNvSpPr>
          <p:nvPr>
            <p:ph type="title"/>
          </p:nvPr>
        </p:nvSpPr>
        <p:spPr>
          <a:xfrm>
            <a:off x="1381748" y="246183"/>
            <a:ext cx="9652012" cy="1919521"/>
          </a:xfrm>
        </p:spPr>
        <p:txBody>
          <a:bodyPr/>
          <a:lstStyle/>
          <a:p>
            <a:r>
              <a:rPr lang="en-US" noProof="0" dirty="0"/>
              <a:t>Two possibilities</a:t>
            </a:r>
          </a:p>
        </p:txBody>
      </p:sp>
    </p:spTree>
    <p:extLst>
      <p:ext uri="{BB962C8B-B14F-4D97-AF65-F5344CB8AC3E}">
        <p14:creationId xmlns:p14="http://schemas.microsoft.com/office/powerpoint/2010/main" val="2999637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2337D-1EC2-1B0A-1D15-90E673607275}"/>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19749C-C4E3-74E5-71FA-6CCADD353D64}"/>
              </a:ext>
            </a:extLst>
          </p:cNvPr>
          <p:cNvSpPr>
            <a:spLocks noGrp="1"/>
          </p:cNvSpPr>
          <p:nvPr>
            <p:ph sz="quarter" idx="10"/>
          </p:nvPr>
        </p:nvSpPr>
        <p:spPr>
          <a:xfrm>
            <a:off x="1381748" y="2161060"/>
            <a:ext cx="10210812" cy="3317875"/>
          </a:xfrm>
        </p:spPr>
        <p:txBody>
          <a:bodyPr anchor="ctr">
            <a:noAutofit/>
          </a:bodyPr>
          <a:lstStyle/>
          <a:p>
            <a:pPr marL="457200" indent="-342900">
              <a:buClr>
                <a:schemeClr val="accent2"/>
              </a:buClr>
              <a:buSzPts val="1800"/>
            </a:pPr>
            <a:r>
              <a:rPr lang="en-US" b="1" noProof="0" dirty="0">
                <a:solidFill>
                  <a:srgbClr val="454551"/>
                </a:solidFill>
              </a:rPr>
              <a:t>Various problems </a:t>
            </a:r>
            <a:r>
              <a:rPr lang="en-US" noProof="0" dirty="0">
                <a:solidFill>
                  <a:srgbClr val="454551"/>
                </a:solidFill>
              </a:rPr>
              <a:t>(Jeppsson, 2022*): namely, too easy.</a:t>
            </a:r>
          </a:p>
          <a:p>
            <a:pPr marL="914400" lvl="1" indent="-342900">
              <a:buClr>
                <a:schemeClr val="accent2"/>
              </a:buClr>
              <a:buSzPts val="1800"/>
            </a:pPr>
            <a:r>
              <a:rPr lang="en-US" b="1" noProof="0" dirty="0">
                <a:solidFill>
                  <a:srgbClr val="454551"/>
                </a:solidFill>
              </a:rPr>
              <a:t>Too little perspective</a:t>
            </a:r>
            <a:r>
              <a:rPr lang="en-US" noProof="0" dirty="0">
                <a:solidFill>
                  <a:srgbClr val="454551"/>
                </a:solidFill>
              </a:rPr>
              <a:t>: </a:t>
            </a:r>
            <a:r>
              <a:rPr lang="en-US" i="1" noProof="0" dirty="0">
                <a:solidFill>
                  <a:srgbClr val="454551"/>
                </a:solidFill>
              </a:rPr>
              <a:t>either</a:t>
            </a:r>
            <a:r>
              <a:rPr lang="en-US" noProof="0" dirty="0">
                <a:solidFill>
                  <a:srgbClr val="454551"/>
                </a:solidFill>
              </a:rPr>
              <a:t> romanticizing narratives are appropriate </a:t>
            </a:r>
            <a:r>
              <a:rPr lang="en-US" i="1" noProof="0" dirty="0">
                <a:solidFill>
                  <a:srgbClr val="454551"/>
                </a:solidFill>
              </a:rPr>
              <a:t>or</a:t>
            </a:r>
            <a:r>
              <a:rPr lang="en-US" noProof="0" dirty="0">
                <a:solidFill>
                  <a:srgbClr val="454551"/>
                </a:solidFill>
              </a:rPr>
              <a:t> not (not person-centered).</a:t>
            </a:r>
          </a:p>
          <a:p>
            <a:pPr marL="914400" lvl="1" indent="-342900">
              <a:buClr>
                <a:schemeClr val="accent2"/>
              </a:buClr>
              <a:buSzPts val="1800"/>
            </a:pPr>
            <a:r>
              <a:rPr lang="en-US" b="1" noProof="0" dirty="0">
                <a:solidFill>
                  <a:srgbClr val="454551"/>
                </a:solidFill>
              </a:rPr>
              <a:t>Too little lived experience</a:t>
            </a:r>
            <a:r>
              <a:rPr lang="en-US" noProof="0" dirty="0">
                <a:solidFill>
                  <a:srgbClr val="454551"/>
                </a:solidFill>
              </a:rPr>
              <a:t>: reinforces the epistemic standing of </a:t>
            </a:r>
            <a:r>
              <a:rPr lang="en-US" i="1" noProof="0" dirty="0">
                <a:solidFill>
                  <a:srgbClr val="454551"/>
                </a:solidFill>
              </a:rPr>
              <a:t>experts-by-training</a:t>
            </a:r>
            <a:r>
              <a:rPr lang="en-US" noProof="0" dirty="0">
                <a:solidFill>
                  <a:srgbClr val="454551"/>
                </a:solidFill>
              </a:rPr>
              <a:t>.</a:t>
            </a:r>
          </a:p>
          <a:p>
            <a:pPr marL="914400" lvl="1" indent="-342900">
              <a:buClr>
                <a:schemeClr val="accent2"/>
              </a:buClr>
              <a:buSzPts val="1800"/>
            </a:pPr>
            <a:r>
              <a:rPr lang="en-US" b="1" dirty="0">
                <a:solidFill>
                  <a:srgbClr val="454551"/>
                </a:solidFill>
              </a:rPr>
              <a:t>Too little a</a:t>
            </a:r>
            <a:r>
              <a:rPr lang="en-US" b="1" noProof="0" dirty="0">
                <a:solidFill>
                  <a:srgbClr val="454551"/>
                </a:solidFill>
              </a:rPr>
              <a:t>meliorative action</a:t>
            </a:r>
            <a:r>
              <a:rPr lang="en-US" noProof="0" dirty="0">
                <a:solidFill>
                  <a:srgbClr val="454551"/>
                </a:solidFill>
              </a:rPr>
              <a:t>: where clear-cut boundaries cannot be drawn, realism recommends to </a:t>
            </a:r>
            <a:r>
              <a:rPr lang="en-US" noProof="0" dirty="0"/>
              <a:t>suspend judgment, thereby paralyzing efforts to address perceived injustices.</a:t>
            </a:r>
          </a:p>
          <a:p>
            <a:pPr marL="457200" indent="-342900">
              <a:buClr>
                <a:schemeClr val="accent2"/>
              </a:buClr>
              <a:buSzPts val="1800"/>
            </a:pPr>
            <a:r>
              <a:rPr lang="en-US" noProof="0" dirty="0">
                <a:solidFill>
                  <a:srgbClr val="454551"/>
                </a:solidFill>
              </a:rPr>
              <a:t>Link to criticisms of </a:t>
            </a:r>
            <a:r>
              <a:rPr lang="en-US" b="1" i="1" noProof="0" dirty="0">
                <a:solidFill>
                  <a:srgbClr val="454551"/>
                </a:solidFill>
              </a:rPr>
              <a:t>aperspectival objectivism</a:t>
            </a:r>
            <a:r>
              <a:rPr lang="en-US" b="1" i="1" dirty="0">
                <a:solidFill>
                  <a:srgbClr val="454551"/>
                </a:solidFill>
              </a:rPr>
              <a:t> </a:t>
            </a:r>
            <a:r>
              <a:rPr lang="en-US" dirty="0">
                <a:solidFill>
                  <a:srgbClr val="454551"/>
                </a:solidFill>
              </a:rPr>
              <a:t>(aka </a:t>
            </a:r>
            <a:r>
              <a:rPr lang="en-US" noProof="0" dirty="0">
                <a:solidFill>
                  <a:srgbClr val="454551"/>
                </a:solidFill>
              </a:rPr>
              <a:t>naturalism, essentialism) as theoretical frameworks that reinforce epistemic injustice (Ballesteros, 2024; Kidd &amp; Carel, 2019; Tekin, 2022)</a:t>
            </a:r>
          </a:p>
        </p:txBody>
      </p:sp>
      <p:sp>
        <p:nvSpPr>
          <p:cNvPr id="2" name="Slide Number Placeholder 1">
            <a:extLst>
              <a:ext uri="{FF2B5EF4-FFF2-40B4-BE49-F238E27FC236}">
                <a16:creationId xmlns:a16="http://schemas.microsoft.com/office/drawing/2014/main" id="{6B1FA7AB-3838-5202-ABAE-6898094CB5AC}"/>
              </a:ext>
            </a:extLst>
          </p:cNvPr>
          <p:cNvSpPr>
            <a:spLocks noGrp="1"/>
          </p:cNvSpPr>
          <p:nvPr>
            <p:ph type="sldNum" sz="quarter" idx="4"/>
          </p:nvPr>
        </p:nvSpPr>
        <p:spPr/>
        <p:txBody>
          <a:bodyPr/>
          <a:lstStyle/>
          <a:p>
            <a:fld id="{08AB70BE-1769-45B8-85A6-0C837432C7E6}" type="slidenum">
              <a:rPr lang="en-US" noProof="0" smtClean="0"/>
              <a:pPr/>
              <a:t>13</a:t>
            </a:fld>
            <a:endParaRPr lang="en-US" noProof="0" dirty="0"/>
          </a:p>
        </p:txBody>
      </p:sp>
      <p:sp>
        <p:nvSpPr>
          <p:cNvPr id="8" name="Title 2">
            <a:extLst>
              <a:ext uri="{FF2B5EF4-FFF2-40B4-BE49-F238E27FC236}">
                <a16:creationId xmlns:a16="http://schemas.microsoft.com/office/drawing/2014/main" id="{865F8819-0282-C413-FCDD-3B90C4B6DFC0}"/>
              </a:ext>
            </a:extLst>
          </p:cNvPr>
          <p:cNvSpPr>
            <a:spLocks noGrp="1"/>
          </p:cNvSpPr>
          <p:nvPr>
            <p:ph type="title"/>
          </p:nvPr>
        </p:nvSpPr>
        <p:spPr>
          <a:xfrm>
            <a:off x="1381748" y="246183"/>
            <a:ext cx="9652012" cy="1919521"/>
          </a:xfrm>
        </p:spPr>
        <p:txBody>
          <a:bodyPr/>
          <a:lstStyle/>
          <a:p>
            <a:r>
              <a:rPr lang="en-US" noProof="0" dirty="0"/>
              <a:t>Two possibilities</a:t>
            </a:r>
          </a:p>
        </p:txBody>
      </p:sp>
      <p:sp>
        <p:nvSpPr>
          <p:cNvPr id="3" name="TextBox 2">
            <a:extLst>
              <a:ext uri="{FF2B5EF4-FFF2-40B4-BE49-F238E27FC236}">
                <a16:creationId xmlns:a16="http://schemas.microsoft.com/office/drawing/2014/main" id="{5FF17EA3-BE42-253E-F6DA-95F84071D20A}"/>
              </a:ext>
            </a:extLst>
          </p:cNvPr>
          <p:cNvSpPr txBox="1"/>
          <p:nvPr/>
        </p:nvSpPr>
        <p:spPr>
          <a:xfrm>
            <a:off x="971177" y="6420551"/>
            <a:ext cx="9154160" cy="307777"/>
          </a:xfrm>
          <a:prstGeom prst="rect">
            <a:avLst/>
          </a:prstGeom>
          <a:noFill/>
        </p:spPr>
        <p:txBody>
          <a:bodyPr wrap="square">
            <a:spAutoFit/>
          </a:bodyPr>
          <a:lstStyle/>
          <a:p>
            <a:pPr>
              <a:buClr>
                <a:schemeClr val="accent2"/>
              </a:buClr>
            </a:pPr>
            <a:r>
              <a:rPr lang="en-US" sz="1400" noProof="0" dirty="0">
                <a:solidFill>
                  <a:schemeClr val="tx1">
                    <a:lumMod val="75000"/>
                    <a:lumOff val="25000"/>
                  </a:schemeClr>
                </a:solidFill>
              </a:rPr>
              <a:t>*(see also Ballesteros &amp; Moreno, 1h ago; Ballesteros et al., 2025; </a:t>
            </a:r>
            <a:r>
              <a:rPr lang="en-US" sz="1400" noProof="0" dirty="0">
                <a:solidFill>
                  <a:srgbClr val="454551"/>
                </a:solidFill>
              </a:rPr>
              <a:t>Fernández-Castro &amp; Núñez de Prado, forth.</a:t>
            </a:r>
            <a:r>
              <a:rPr lang="en-US" sz="1400" noProof="0" dirty="0">
                <a:solidFill>
                  <a:schemeClr val="tx1">
                    <a:lumMod val="75000"/>
                    <a:lumOff val="25000"/>
                  </a:schemeClr>
                </a:solidFill>
              </a:rPr>
              <a:t>) </a:t>
            </a:r>
          </a:p>
        </p:txBody>
      </p:sp>
    </p:spTree>
    <p:extLst>
      <p:ext uri="{BB962C8B-B14F-4D97-AF65-F5344CB8AC3E}">
        <p14:creationId xmlns:p14="http://schemas.microsoft.com/office/powerpoint/2010/main" val="207772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60CC6-F809-B83B-70AE-534799614F2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3E1146-87F6-26B4-7A91-1C316C628AD9}"/>
              </a:ext>
            </a:extLst>
          </p:cNvPr>
          <p:cNvSpPr>
            <a:spLocks noGrp="1"/>
          </p:cNvSpPr>
          <p:nvPr>
            <p:ph type="sldNum" sz="quarter" idx="4"/>
          </p:nvPr>
        </p:nvSpPr>
        <p:spPr/>
        <p:txBody>
          <a:bodyPr/>
          <a:lstStyle/>
          <a:p>
            <a:fld id="{08AB70BE-1769-45B8-85A6-0C837432C7E6}" type="slidenum">
              <a:rPr lang="en-US" noProof="0" smtClean="0"/>
              <a:pPr/>
              <a:t>14</a:t>
            </a:fld>
            <a:endParaRPr lang="en-US" noProof="0" dirty="0"/>
          </a:p>
        </p:txBody>
      </p:sp>
      <p:sp>
        <p:nvSpPr>
          <p:cNvPr id="9" name="Content Placeholder 3">
            <a:extLst>
              <a:ext uri="{FF2B5EF4-FFF2-40B4-BE49-F238E27FC236}">
                <a16:creationId xmlns:a16="http://schemas.microsoft.com/office/drawing/2014/main" id="{2EE77925-2D6F-6124-3395-041C45497B16}"/>
              </a:ext>
            </a:extLst>
          </p:cNvPr>
          <p:cNvSpPr txBox="1">
            <a:spLocks/>
          </p:cNvSpPr>
          <p:nvPr/>
        </p:nvSpPr>
        <p:spPr>
          <a:xfrm>
            <a:off x="1120139" y="1705769"/>
            <a:ext cx="9951721" cy="3446462"/>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1000"/>
              </a:spcBef>
              <a:buClr>
                <a:schemeClr val="accent5"/>
              </a:buClr>
              <a:buFont typeface="Arial" panose="020B0604020202020204" pitchFamily="34" charset="0"/>
              <a:buNone/>
              <a:defRPr sz="1800" kern="1200">
                <a:solidFill>
                  <a:schemeClr val="tx2"/>
                </a:solidFill>
                <a:latin typeface="+mn-lt"/>
                <a:ea typeface="+mn-ea"/>
                <a:cs typeface="+mn-cs"/>
              </a:defRPr>
            </a:lvl1pPr>
            <a:lvl2pPr marL="457200" indent="0" algn="l" defTabSz="914400" rtl="0" eaLnBrk="1" latinLnBrk="0" hangingPunct="1">
              <a:lnSpc>
                <a:spcPct val="120000"/>
              </a:lnSpc>
              <a:spcBef>
                <a:spcPts val="500"/>
              </a:spcBef>
              <a:buClr>
                <a:schemeClr val="accent5"/>
              </a:buClr>
              <a:buFont typeface="Arial" panose="020B0604020202020204" pitchFamily="34" charset="0"/>
              <a:buNone/>
              <a:defRPr sz="1600" kern="1200">
                <a:solidFill>
                  <a:schemeClr val="tx2"/>
                </a:solidFill>
                <a:latin typeface="+mn-lt"/>
                <a:ea typeface="+mn-ea"/>
                <a:cs typeface="+mn-cs"/>
              </a:defRPr>
            </a:lvl2pPr>
            <a:lvl3pPr marL="914400" indent="0" algn="l" defTabSz="914400" rtl="0" eaLnBrk="1" latinLnBrk="0" hangingPunct="1">
              <a:lnSpc>
                <a:spcPct val="120000"/>
              </a:lnSpc>
              <a:spcBef>
                <a:spcPts val="500"/>
              </a:spcBef>
              <a:buClr>
                <a:schemeClr val="accent5"/>
              </a:buClr>
              <a:buFont typeface="Arial" panose="020B0604020202020204" pitchFamily="34" charset="0"/>
              <a:buNone/>
              <a:defRPr sz="1400" kern="1200">
                <a:solidFill>
                  <a:schemeClr val="tx2"/>
                </a:solidFill>
                <a:latin typeface="+mn-lt"/>
                <a:ea typeface="+mn-ea"/>
                <a:cs typeface="+mn-cs"/>
              </a:defRPr>
            </a:lvl3pPr>
            <a:lvl4pPr marL="13716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4pPr>
            <a:lvl5pPr marL="18288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i="1" noProof="0" dirty="0"/>
              <a:t>Where they cannot see clear biological essences, those committed to objectivism and essentialism will take themselves to be justified in talking over members of marginalized minorities, whether in terms of neurodivergence or gender identity. </a:t>
            </a:r>
          </a:p>
          <a:p>
            <a:pPr algn="ctr"/>
            <a:r>
              <a:rPr lang="en-US" sz="1600" noProof="0" dirty="0"/>
              <a:t>Robert Chapman (2023, p. 114).</a:t>
            </a:r>
          </a:p>
        </p:txBody>
      </p:sp>
      <p:pic>
        <p:nvPicPr>
          <p:cNvPr id="2050" name="Picture 2" descr="Welcoming Robert Chapman - Durham University">
            <a:extLst>
              <a:ext uri="{FF2B5EF4-FFF2-40B4-BE49-F238E27FC236}">
                <a16:creationId xmlns:a16="http://schemas.microsoft.com/office/drawing/2014/main" id="{A80B3E19-5BD0-CC83-6D79-C7CF7E9DE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6080" y="0"/>
            <a:ext cx="1645920" cy="1610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125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91CBF-BB3B-65C5-2429-058EE7FAE11E}"/>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E20EF9-1EB8-1649-A064-5F1036A5E670}"/>
              </a:ext>
            </a:extLst>
          </p:cNvPr>
          <p:cNvSpPr>
            <a:spLocks noGrp="1"/>
          </p:cNvSpPr>
          <p:nvPr>
            <p:ph sz="quarter" idx="10"/>
          </p:nvPr>
        </p:nvSpPr>
        <p:spPr>
          <a:xfrm>
            <a:off x="1381748" y="2161060"/>
            <a:ext cx="9814560" cy="3317875"/>
          </a:xfrm>
        </p:spPr>
        <p:txBody>
          <a:bodyPr anchor="ctr">
            <a:noAutofit/>
          </a:bodyPr>
          <a:lstStyle/>
          <a:p>
            <a:pPr marL="457200" indent="-342900">
              <a:buClr>
                <a:schemeClr val="accent2"/>
              </a:buClr>
              <a:buSzPts val="1800"/>
            </a:pPr>
            <a:r>
              <a:rPr lang="en-US" b="1" noProof="0" dirty="0"/>
              <a:t>Two ways of facing the issue.</a:t>
            </a:r>
          </a:p>
          <a:p>
            <a:pPr marL="457200" indent="-342900">
              <a:buClr>
                <a:schemeClr val="accent2"/>
              </a:buClr>
              <a:buSzPts val="1800"/>
            </a:pPr>
            <a:r>
              <a:rPr lang="en-US" b="1" noProof="0" dirty="0"/>
              <a:t>Constructivism</a:t>
            </a:r>
            <a:r>
              <a:rPr lang="en-US" noProof="0" dirty="0">
                <a:solidFill>
                  <a:srgbClr val="454551"/>
                </a:solidFill>
              </a:rPr>
              <a:t>: The self-condition divide is not ready-made but constructed.</a:t>
            </a:r>
          </a:p>
          <a:p>
            <a:pPr marL="457200" indent="-342900">
              <a:buClr>
                <a:schemeClr val="accent2"/>
              </a:buClr>
              <a:buSzPts val="1800"/>
            </a:pPr>
            <a:r>
              <a:rPr lang="en-US" noProof="0" dirty="0"/>
              <a:t>Not a matter of discovery, but </a:t>
            </a:r>
            <a:r>
              <a:rPr lang="en-US" b="1" noProof="0" dirty="0"/>
              <a:t>interpretation</a:t>
            </a:r>
            <a:r>
              <a:rPr lang="en-US" noProof="0" dirty="0"/>
              <a:t>. Decisions on whether to endorse condition- vs. self-based narratives are not (primarily) justified by empirical discoveries, but by pondering on the practical consequences and commitments that follow from different narratives.</a:t>
            </a:r>
          </a:p>
          <a:p>
            <a:pPr marL="457200" indent="-342900">
              <a:buClr>
                <a:schemeClr val="accent2"/>
              </a:buClr>
              <a:buSzPts val="1800"/>
            </a:pPr>
            <a:r>
              <a:rPr lang="en-US" noProof="0" dirty="0"/>
              <a:t>Facts constrain, but do not determine, our self-interpretation possibilities.</a:t>
            </a:r>
          </a:p>
        </p:txBody>
      </p:sp>
      <p:sp>
        <p:nvSpPr>
          <p:cNvPr id="2" name="Slide Number Placeholder 1">
            <a:extLst>
              <a:ext uri="{FF2B5EF4-FFF2-40B4-BE49-F238E27FC236}">
                <a16:creationId xmlns:a16="http://schemas.microsoft.com/office/drawing/2014/main" id="{AB37D6DE-67D9-6E2E-AECA-DFB07B3F9D16}"/>
              </a:ext>
            </a:extLst>
          </p:cNvPr>
          <p:cNvSpPr>
            <a:spLocks noGrp="1"/>
          </p:cNvSpPr>
          <p:nvPr>
            <p:ph type="sldNum" sz="quarter" idx="4"/>
          </p:nvPr>
        </p:nvSpPr>
        <p:spPr/>
        <p:txBody>
          <a:bodyPr/>
          <a:lstStyle/>
          <a:p>
            <a:fld id="{08AB70BE-1769-45B8-85A6-0C837432C7E6}" type="slidenum">
              <a:rPr lang="en-US" noProof="0" smtClean="0"/>
              <a:pPr/>
              <a:t>15</a:t>
            </a:fld>
            <a:endParaRPr lang="en-US" noProof="0" dirty="0"/>
          </a:p>
        </p:txBody>
      </p:sp>
      <p:sp>
        <p:nvSpPr>
          <p:cNvPr id="8" name="Title 2">
            <a:extLst>
              <a:ext uri="{FF2B5EF4-FFF2-40B4-BE49-F238E27FC236}">
                <a16:creationId xmlns:a16="http://schemas.microsoft.com/office/drawing/2014/main" id="{354C52D9-1D42-C2F4-C35E-164647EFA0A9}"/>
              </a:ext>
            </a:extLst>
          </p:cNvPr>
          <p:cNvSpPr>
            <a:spLocks noGrp="1"/>
          </p:cNvSpPr>
          <p:nvPr>
            <p:ph type="title"/>
          </p:nvPr>
        </p:nvSpPr>
        <p:spPr>
          <a:xfrm>
            <a:off x="1381748" y="246183"/>
            <a:ext cx="9652012" cy="1919521"/>
          </a:xfrm>
        </p:spPr>
        <p:txBody>
          <a:bodyPr/>
          <a:lstStyle/>
          <a:p>
            <a:r>
              <a:rPr lang="en-US" noProof="0" dirty="0"/>
              <a:t>Two possibilities</a:t>
            </a:r>
          </a:p>
        </p:txBody>
      </p:sp>
      <p:sp>
        <p:nvSpPr>
          <p:cNvPr id="3" name="TextBox 2">
            <a:extLst>
              <a:ext uri="{FF2B5EF4-FFF2-40B4-BE49-F238E27FC236}">
                <a16:creationId xmlns:a16="http://schemas.microsoft.com/office/drawing/2014/main" id="{C5B6520D-22EE-85C6-B5EC-CFD9FDED00DF}"/>
              </a:ext>
            </a:extLst>
          </p:cNvPr>
          <p:cNvSpPr txBox="1"/>
          <p:nvPr/>
        </p:nvSpPr>
        <p:spPr>
          <a:xfrm>
            <a:off x="971177" y="6420551"/>
            <a:ext cx="9154160" cy="307777"/>
          </a:xfrm>
          <a:prstGeom prst="rect">
            <a:avLst/>
          </a:prstGeom>
          <a:noFill/>
        </p:spPr>
        <p:txBody>
          <a:bodyPr wrap="square">
            <a:spAutoFit/>
          </a:bodyPr>
          <a:lstStyle/>
          <a:p>
            <a:pPr>
              <a:buClr>
                <a:schemeClr val="accent2"/>
              </a:buClr>
            </a:pPr>
            <a:r>
              <a:rPr lang="en-US" sz="1400" noProof="0" dirty="0">
                <a:solidFill>
                  <a:schemeClr val="tx1">
                    <a:lumMod val="75000"/>
                    <a:lumOff val="25000"/>
                  </a:schemeClr>
                </a:solidFill>
              </a:rPr>
              <a:t>(Jeppsson, 2022; see also Ballesteros et al., 2025; </a:t>
            </a:r>
            <a:r>
              <a:rPr lang="en-US" sz="1400" noProof="0" dirty="0">
                <a:solidFill>
                  <a:srgbClr val="454551"/>
                </a:solidFill>
              </a:rPr>
              <a:t>Fernández-Castro &amp; Núñez de Prado, forth.</a:t>
            </a:r>
            <a:r>
              <a:rPr lang="en-US" sz="1400" noProof="0" dirty="0">
                <a:solidFill>
                  <a:schemeClr val="tx1">
                    <a:lumMod val="75000"/>
                    <a:lumOff val="25000"/>
                  </a:schemeClr>
                </a:solidFill>
              </a:rPr>
              <a:t>) </a:t>
            </a:r>
          </a:p>
        </p:txBody>
      </p:sp>
    </p:spTree>
    <p:extLst>
      <p:ext uri="{BB962C8B-B14F-4D97-AF65-F5344CB8AC3E}">
        <p14:creationId xmlns:p14="http://schemas.microsoft.com/office/powerpoint/2010/main" val="1506263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7191F-8737-64C3-0A4B-4A3F4349DC2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8F40D0-10F7-2B23-140B-F0C45BD35DFA}"/>
              </a:ext>
            </a:extLst>
          </p:cNvPr>
          <p:cNvSpPr>
            <a:spLocks noGrp="1"/>
          </p:cNvSpPr>
          <p:nvPr>
            <p:ph type="sldNum" sz="quarter" idx="4"/>
          </p:nvPr>
        </p:nvSpPr>
        <p:spPr/>
        <p:txBody>
          <a:bodyPr/>
          <a:lstStyle/>
          <a:p>
            <a:fld id="{08AB70BE-1769-45B8-85A6-0C837432C7E6}" type="slidenum">
              <a:rPr lang="en-US" noProof="0" smtClean="0"/>
              <a:pPr/>
              <a:t>16</a:t>
            </a:fld>
            <a:endParaRPr lang="en-US" noProof="0" dirty="0"/>
          </a:p>
        </p:txBody>
      </p:sp>
      <p:sp>
        <p:nvSpPr>
          <p:cNvPr id="8" name="Title 2">
            <a:extLst>
              <a:ext uri="{FF2B5EF4-FFF2-40B4-BE49-F238E27FC236}">
                <a16:creationId xmlns:a16="http://schemas.microsoft.com/office/drawing/2014/main" id="{A7B70870-14D0-82FE-B6D6-37E576F5A90A}"/>
              </a:ext>
            </a:extLst>
          </p:cNvPr>
          <p:cNvSpPr>
            <a:spLocks noGrp="1"/>
          </p:cNvSpPr>
          <p:nvPr>
            <p:ph type="title"/>
          </p:nvPr>
        </p:nvSpPr>
        <p:spPr>
          <a:xfrm>
            <a:off x="1381748" y="246183"/>
            <a:ext cx="9652012" cy="1919521"/>
          </a:xfrm>
        </p:spPr>
        <p:txBody>
          <a:bodyPr/>
          <a:lstStyle/>
          <a:p>
            <a:r>
              <a:rPr lang="en-US" noProof="0" dirty="0"/>
              <a:t>A (usual) anxiety</a:t>
            </a:r>
          </a:p>
        </p:txBody>
      </p:sp>
      <p:sp>
        <p:nvSpPr>
          <p:cNvPr id="4" name="Content Placeholder 3">
            <a:extLst>
              <a:ext uri="{FF2B5EF4-FFF2-40B4-BE49-F238E27FC236}">
                <a16:creationId xmlns:a16="http://schemas.microsoft.com/office/drawing/2014/main" id="{A50C8CCC-78D2-7307-33B6-BD070A095077}"/>
              </a:ext>
            </a:extLst>
          </p:cNvPr>
          <p:cNvSpPr>
            <a:spLocks noGrp="1"/>
          </p:cNvSpPr>
          <p:nvPr>
            <p:ph sz="quarter" idx="10"/>
          </p:nvPr>
        </p:nvSpPr>
        <p:spPr>
          <a:xfrm>
            <a:off x="1381748" y="2161060"/>
            <a:ext cx="10698492" cy="3317875"/>
          </a:xfrm>
        </p:spPr>
        <p:txBody>
          <a:bodyPr anchor="ctr">
            <a:noAutofit/>
          </a:bodyPr>
          <a:lstStyle/>
          <a:p>
            <a:pPr marL="457200" indent="-342900">
              <a:buClr>
                <a:schemeClr val="accent2"/>
              </a:buClr>
              <a:buSzPts val="1800"/>
            </a:pPr>
            <a:r>
              <a:rPr lang="en-US" noProof="0" dirty="0">
                <a:solidFill>
                  <a:srgbClr val="454551"/>
                </a:solidFill>
              </a:rPr>
              <a:t>But then, frictionless self-creation? No borders? </a:t>
            </a:r>
          </a:p>
          <a:p>
            <a:pPr marL="457200" indent="-342900">
              <a:buClr>
                <a:schemeClr val="accent2"/>
              </a:buClr>
              <a:buSzPts val="1800"/>
            </a:pPr>
            <a:r>
              <a:rPr lang="en-US" noProof="0" dirty="0">
                <a:solidFill>
                  <a:srgbClr val="454551"/>
                </a:solidFill>
              </a:rPr>
              <a:t>That is, no criteria to distinguish between impostor and bona fide concepts?</a:t>
            </a:r>
          </a:p>
          <a:p>
            <a:pPr marL="457200" indent="-342900">
              <a:buClr>
                <a:schemeClr val="accent2"/>
              </a:buClr>
              <a:buSzPts val="1800"/>
            </a:pPr>
            <a:r>
              <a:rPr lang="en-US" noProof="0" dirty="0">
                <a:solidFill>
                  <a:srgbClr val="454551"/>
                </a:solidFill>
              </a:rPr>
              <a:t>More like </a:t>
            </a:r>
            <a:r>
              <a:rPr lang="en-US" b="1" noProof="0" dirty="0">
                <a:solidFill>
                  <a:srgbClr val="454551"/>
                </a:solidFill>
              </a:rPr>
              <a:t>no </a:t>
            </a:r>
            <a:r>
              <a:rPr lang="en-US" b="1" i="1" noProof="0" dirty="0">
                <a:solidFill>
                  <a:srgbClr val="454551"/>
                </a:solidFill>
              </a:rPr>
              <a:t>fixed</a:t>
            </a:r>
            <a:r>
              <a:rPr lang="en-US" b="1" noProof="0" dirty="0">
                <a:solidFill>
                  <a:srgbClr val="454551"/>
                </a:solidFill>
              </a:rPr>
              <a:t>, </a:t>
            </a:r>
            <a:r>
              <a:rPr lang="en-US" b="1" i="1" noProof="0" dirty="0">
                <a:solidFill>
                  <a:srgbClr val="454551"/>
                </a:solidFill>
              </a:rPr>
              <a:t>definitive</a:t>
            </a:r>
            <a:r>
              <a:rPr lang="en-US" b="1" noProof="0" dirty="0">
                <a:solidFill>
                  <a:srgbClr val="454551"/>
                </a:solidFill>
              </a:rPr>
              <a:t> borders</a:t>
            </a:r>
            <a:r>
              <a:rPr lang="en-US" noProof="0" dirty="0">
                <a:solidFill>
                  <a:srgbClr val="454551"/>
                </a:solidFill>
              </a:rPr>
              <a:t>. In line with particularist and person-centered approaches.</a:t>
            </a:r>
          </a:p>
          <a:p>
            <a:pPr marL="457200" indent="-342900">
              <a:buClr>
                <a:schemeClr val="accent2"/>
              </a:buClr>
              <a:buSzPts val="1800"/>
            </a:pPr>
            <a:r>
              <a:rPr lang="en-US" noProof="0" dirty="0">
                <a:solidFill>
                  <a:srgbClr val="454551"/>
                </a:solidFill>
              </a:rPr>
              <a:t>A possible rule of thumb: agency and self-recognition (</a:t>
            </a:r>
            <a:r>
              <a:rPr lang="en-US" noProof="0" dirty="0"/>
              <a:t>Navarro &amp; Medina, </a:t>
            </a:r>
            <a:r>
              <a:rPr lang="en-US" noProof="0" dirty="0" err="1"/>
              <a:t>ms</a:t>
            </a:r>
            <a:r>
              <a:rPr lang="en-US" noProof="0" dirty="0"/>
              <a:t>; lived experience).</a:t>
            </a:r>
          </a:p>
          <a:p>
            <a:pPr marL="457200" indent="-342900">
              <a:buClr>
                <a:schemeClr val="accent2"/>
              </a:buClr>
              <a:buSzPts val="1800"/>
            </a:pPr>
            <a:r>
              <a:rPr lang="en-US" b="1" noProof="0" dirty="0">
                <a:solidFill>
                  <a:srgbClr val="454551"/>
                </a:solidFill>
              </a:rPr>
              <a:t>A case in point: autistic stimming.</a:t>
            </a:r>
          </a:p>
        </p:txBody>
      </p:sp>
    </p:spTree>
    <p:extLst>
      <p:ext uri="{BB962C8B-B14F-4D97-AF65-F5344CB8AC3E}">
        <p14:creationId xmlns:p14="http://schemas.microsoft.com/office/powerpoint/2010/main" val="429231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4D52B-605E-DD02-54B0-19DD20DC36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10968D-595B-FAA5-805E-494275860129}"/>
              </a:ext>
            </a:extLst>
          </p:cNvPr>
          <p:cNvSpPr>
            <a:spLocks noGrp="1"/>
          </p:cNvSpPr>
          <p:nvPr>
            <p:ph type="title"/>
          </p:nvPr>
        </p:nvSpPr>
        <p:spPr>
          <a:xfrm>
            <a:off x="1159976" y="881752"/>
            <a:ext cx="10384324" cy="5094496"/>
          </a:xfrm>
        </p:spPr>
        <p:txBody>
          <a:bodyPr/>
          <a:lstStyle/>
          <a:p>
            <a:r>
              <a:rPr lang="en-US" noProof="0" dirty="0"/>
              <a:t>2. Loud Hands vs. Quiet Hands</a:t>
            </a:r>
          </a:p>
        </p:txBody>
      </p:sp>
      <p:sp>
        <p:nvSpPr>
          <p:cNvPr id="3" name="Slide Number Placeholder 2">
            <a:extLst>
              <a:ext uri="{FF2B5EF4-FFF2-40B4-BE49-F238E27FC236}">
                <a16:creationId xmlns:a16="http://schemas.microsoft.com/office/drawing/2014/main" id="{C057A382-A191-6DB5-7F21-BDD6CDFBCAD5}"/>
              </a:ext>
            </a:extLst>
          </p:cNvPr>
          <p:cNvSpPr>
            <a:spLocks noGrp="1"/>
          </p:cNvSpPr>
          <p:nvPr>
            <p:ph type="sldNum" sz="quarter" idx="4"/>
          </p:nvPr>
        </p:nvSpPr>
        <p:spPr/>
        <p:txBody>
          <a:bodyPr/>
          <a:lstStyle/>
          <a:p>
            <a:fld id="{08AB70BE-1769-45B8-85A6-0C837432C7E6}" type="slidenum">
              <a:rPr lang="en-US" noProof="0" smtClean="0"/>
              <a:pPr/>
              <a:t>17</a:t>
            </a:fld>
            <a:endParaRPr lang="en-US" noProof="0" dirty="0"/>
          </a:p>
        </p:txBody>
      </p:sp>
    </p:spTree>
    <p:extLst>
      <p:ext uri="{BB962C8B-B14F-4D97-AF65-F5344CB8AC3E}">
        <p14:creationId xmlns:p14="http://schemas.microsoft.com/office/powerpoint/2010/main" val="1558649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93B4D-CECB-53E1-B1C5-FCF1BD36E6C4}"/>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356AE3-EB3D-5086-2BB5-79081BDCECE5}"/>
              </a:ext>
            </a:extLst>
          </p:cNvPr>
          <p:cNvSpPr>
            <a:spLocks noGrp="1"/>
          </p:cNvSpPr>
          <p:nvPr>
            <p:ph sz="quarter" idx="10"/>
          </p:nvPr>
        </p:nvSpPr>
        <p:spPr>
          <a:xfrm>
            <a:off x="1056628" y="2165704"/>
            <a:ext cx="5974092" cy="3317875"/>
          </a:xfrm>
        </p:spPr>
        <p:txBody>
          <a:bodyPr anchor="ctr">
            <a:noAutofit/>
          </a:bodyPr>
          <a:lstStyle/>
          <a:p>
            <a:pPr marL="457200" indent="-342900">
              <a:buClr>
                <a:schemeClr val="accent2"/>
              </a:buClr>
              <a:buSzPts val="1800"/>
            </a:pPr>
            <a:r>
              <a:rPr lang="en-US" noProof="0" dirty="0"/>
              <a:t>Repetitive self-stimulatory behaviors (e.g., </a:t>
            </a:r>
            <a:r>
              <a:rPr lang="en-US" i="1" noProof="0" dirty="0"/>
              <a:t>flapping</a:t>
            </a:r>
            <a:r>
              <a:rPr lang="en-US" noProof="0" dirty="0"/>
              <a:t>, rocking, making repetitive sounds, etc.) typically displayed by autistic and other neurodivergent people.</a:t>
            </a:r>
          </a:p>
        </p:txBody>
      </p:sp>
      <p:sp>
        <p:nvSpPr>
          <p:cNvPr id="2" name="Slide Number Placeholder 1">
            <a:extLst>
              <a:ext uri="{FF2B5EF4-FFF2-40B4-BE49-F238E27FC236}">
                <a16:creationId xmlns:a16="http://schemas.microsoft.com/office/drawing/2014/main" id="{721DD033-1328-A6B3-B91B-6D7687796C5A}"/>
              </a:ext>
            </a:extLst>
          </p:cNvPr>
          <p:cNvSpPr>
            <a:spLocks noGrp="1"/>
          </p:cNvSpPr>
          <p:nvPr>
            <p:ph type="sldNum" sz="quarter" idx="4"/>
          </p:nvPr>
        </p:nvSpPr>
        <p:spPr/>
        <p:txBody>
          <a:bodyPr/>
          <a:lstStyle/>
          <a:p>
            <a:fld id="{08AB70BE-1769-45B8-85A6-0C837432C7E6}" type="slidenum">
              <a:rPr lang="en-US" noProof="0" smtClean="0"/>
              <a:pPr/>
              <a:t>18</a:t>
            </a:fld>
            <a:endParaRPr lang="en-US" noProof="0" dirty="0"/>
          </a:p>
        </p:txBody>
      </p:sp>
      <p:sp>
        <p:nvSpPr>
          <p:cNvPr id="8" name="Title 2">
            <a:extLst>
              <a:ext uri="{FF2B5EF4-FFF2-40B4-BE49-F238E27FC236}">
                <a16:creationId xmlns:a16="http://schemas.microsoft.com/office/drawing/2014/main" id="{AE98B482-26AE-27C1-ECA8-ACF8F539F871}"/>
              </a:ext>
            </a:extLst>
          </p:cNvPr>
          <p:cNvSpPr>
            <a:spLocks noGrp="1"/>
          </p:cNvSpPr>
          <p:nvPr>
            <p:ph type="title"/>
          </p:nvPr>
        </p:nvSpPr>
        <p:spPr>
          <a:xfrm>
            <a:off x="1381748" y="246183"/>
            <a:ext cx="9652012" cy="1919521"/>
          </a:xfrm>
        </p:spPr>
        <p:txBody>
          <a:bodyPr/>
          <a:lstStyle/>
          <a:p>
            <a:r>
              <a:rPr lang="en-US" noProof="0" dirty="0"/>
              <a:t>Stimming</a:t>
            </a:r>
          </a:p>
        </p:txBody>
      </p:sp>
      <p:pic>
        <p:nvPicPr>
          <p:cNvPr id="5" name="Picture 4">
            <a:extLst>
              <a:ext uri="{FF2B5EF4-FFF2-40B4-BE49-F238E27FC236}">
                <a16:creationId xmlns:a16="http://schemas.microsoft.com/office/drawing/2014/main" id="{DA5FD4C7-AA91-F2F0-6781-C3BC00EC31DB}"/>
              </a:ext>
            </a:extLst>
          </p:cNvPr>
          <p:cNvPicPr>
            <a:picLocks noChangeAspect="1"/>
          </p:cNvPicPr>
          <p:nvPr/>
        </p:nvPicPr>
        <p:blipFill>
          <a:blip r:embed="rId3"/>
          <a:stretch>
            <a:fillRect/>
          </a:stretch>
        </p:blipFill>
        <p:spPr>
          <a:xfrm>
            <a:off x="7117706" y="1127760"/>
            <a:ext cx="4703358" cy="4602480"/>
          </a:xfrm>
          <a:prstGeom prst="rect">
            <a:avLst/>
          </a:prstGeom>
        </p:spPr>
      </p:pic>
    </p:spTree>
    <p:extLst>
      <p:ext uri="{BB962C8B-B14F-4D97-AF65-F5344CB8AC3E}">
        <p14:creationId xmlns:p14="http://schemas.microsoft.com/office/powerpoint/2010/main" val="2989173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36E5A-578B-0014-6FA8-A3EA9E71C37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2629C02-5756-88CE-02B0-14A59BBC9F05}"/>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b="1" noProof="0" dirty="0"/>
              <a:t>“Quiet hands!” view</a:t>
            </a:r>
            <a:r>
              <a:rPr lang="en-US" noProof="0" dirty="0"/>
              <a:t>: Stereotypies, typically described as “abnormal”, “involuntary”, “bizarre”, “purposeless”, and “meaningless” repetitive behavior (Singer, 2009, pp. 77–78; see also Lovaas, 1981, p. 118); </a:t>
            </a:r>
            <a:r>
              <a:rPr lang="en-US" b="1" noProof="0" dirty="0"/>
              <a:t>a</a:t>
            </a:r>
            <a:r>
              <a:rPr lang="en-US" noProof="0" dirty="0"/>
              <a:t> </a:t>
            </a:r>
            <a:r>
              <a:rPr lang="en-US" b="1" noProof="0" dirty="0"/>
              <a:t>self-regulatory </a:t>
            </a:r>
            <a:r>
              <a:rPr lang="en-US" b="1" i="1" noProof="0" dirty="0"/>
              <a:t>deficit</a:t>
            </a:r>
            <a:r>
              <a:rPr lang="en-US" noProof="0" dirty="0"/>
              <a:t>. </a:t>
            </a:r>
          </a:p>
          <a:p>
            <a:pPr marL="457200" indent="-342900">
              <a:buClr>
                <a:schemeClr val="accent2"/>
              </a:buClr>
              <a:buSzPts val="1800"/>
            </a:pPr>
            <a:r>
              <a:rPr lang="en-US" b="1" noProof="0" dirty="0"/>
              <a:t>“Loud hands!” view</a:t>
            </a:r>
            <a:r>
              <a:rPr lang="en-US" noProof="0" dirty="0"/>
              <a:t>: a harmless, important, and meaningful expression of Autistic joy rather than as weird, unnecessary, or meaningless body movements” (Legault et al., 2024, p. 84; see also Bascom, 2012; Yergeau, 2018); </a:t>
            </a:r>
            <a:r>
              <a:rPr lang="en-US" b="1" noProof="0" dirty="0"/>
              <a:t>an </a:t>
            </a:r>
            <a:r>
              <a:rPr lang="en-US" b="1" i="1" noProof="0" dirty="0"/>
              <a:t>exercise </a:t>
            </a:r>
            <a:r>
              <a:rPr lang="en-US" b="1" noProof="0" dirty="0"/>
              <a:t>of neurodivergent self-regulation</a:t>
            </a:r>
            <a:r>
              <a:rPr lang="en-US" noProof="0" dirty="0"/>
              <a:t>.</a:t>
            </a:r>
          </a:p>
        </p:txBody>
      </p:sp>
      <p:sp>
        <p:nvSpPr>
          <p:cNvPr id="2" name="Slide Number Placeholder 1">
            <a:extLst>
              <a:ext uri="{FF2B5EF4-FFF2-40B4-BE49-F238E27FC236}">
                <a16:creationId xmlns:a16="http://schemas.microsoft.com/office/drawing/2014/main" id="{C9C2571F-A8C2-88D5-6362-DEBB98360ACE}"/>
              </a:ext>
            </a:extLst>
          </p:cNvPr>
          <p:cNvSpPr>
            <a:spLocks noGrp="1"/>
          </p:cNvSpPr>
          <p:nvPr>
            <p:ph type="sldNum" sz="quarter" idx="4"/>
          </p:nvPr>
        </p:nvSpPr>
        <p:spPr/>
        <p:txBody>
          <a:bodyPr/>
          <a:lstStyle/>
          <a:p>
            <a:fld id="{08AB70BE-1769-45B8-85A6-0C837432C7E6}" type="slidenum">
              <a:rPr lang="en-US" noProof="0" smtClean="0"/>
              <a:pPr/>
              <a:t>19</a:t>
            </a:fld>
            <a:endParaRPr lang="en-US" noProof="0" dirty="0"/>
          </a:p>
        </p:txBody>
      </p:sp>
      <p:sp>
        <p:nvSpPr>
          <p:cNvPr id="8" name="Title 2">
            <a:extLst>
              <a:ext uri="{FF2B5EF4-FFF2-40B4-BE49-F238E27FC236}">
                <a16:creationId xmlns:a16="http://schemas.microsoft.com/office/drawing/2014/main" id="{CF1AD737-5524-99AB-1463-1198048BB9C7}"/>
              </a:ext>
            </a:extLst>
          </p:cNvPr>
          <p:cNvSpPr>
            <a:spLocks noGrp="1"/>
          </p:cNvSpPr>
          <p:nvPr>
            <p:ph type="title"/>
          </p:nvPr>
        </p:nvSpPr>
        <p:spPr>
          <a:xfrm>
            <a:off x="1381748" y="246183"/>
            <a:ext cx="9652012" cy="1919521"/>
          </a:xfrm>
        </p:spPr>
        <p:txBody>
          <a:bodyPr/>
          <a:lstStyle/>
          <a:p>
            <a:r>
              <a:rPr lang="en-US" noProof="0" dirty="0"/>
              <a:t>Two characterizations</a:t>
            </a:r>
          </a:p>
        </p:txBody>
      </p:sp>
    </p:spTree>
    <p:extLst>
      <p:ext uri="{BB962C8B-B14F-4D97-AF65-F5344CB8AC3E}">
        <p14:creationId xmlns:p14="http://schemas.microsoft.com/office/powerpoint/2010/main" val="77966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1DBFA3-4929-EF34-6EC0-62D2B6817892}"/>
              </a:ext>
            </a:extLst>
          </p:cNvPr>
          <p:cNvSpPr>
            <a:spLocks noGrp="1"/>
          </p:cNvSpPr>
          <p:nvPr>
            <p:ph type="sldNum" sz="quarter" idx="4"/>
          </p:nvPr>
        </p:nvSpPr>
        <p:spPr/>
        <p:txBody>
          <a:bodyPr/>
          <a:lstStyle/>
          <a:p>
            <a:fld id="{08AB70BE-1769-45B8-85A6-0C837432C7E6}" type="slidenum">
              <a:rPr lang="en-US" noProof="0" smtClean="0"/>
              <a:pPr/>
              <a:t>2</a:t>
            </a:fld>
            <a:endParaRPr lang="en-US" noProof="0" dirty="0"/>
          </a:p>
        </p:txBody>
      </p:sp>
      <p:pic>
        <p:nvPicPr>
          <p:cNvPr id="5" name="Picture 4" descr="Una persona con un traje de color negro&#10;&#10;Description automatically generated">
            <a:extLst>
              <a:ext uri="{FF2B5EF4-FFF2-40B4-BE49-F238E27FC236}">
                <a16:creationId xmlns:a16="http://schemas.microsoft.com/office/drawing/2014/main" id="{066CCC79-EB09-C2A1-2463-906EA2AF5190}"/>
              </a:ext>
            </a:extLst>
          </p:cNvPr>
          <p:cNvPicPr>
            <a:picLocks noChangeAspect="1"/>
          </p:cNvPicPr>
          <p:nvPr/>
        </p:nvPicPr>
        <p:blipFill>
          <a:blip r:embed="rId3"/>
          <a:stretch>
            <a:fillRect/>
          </a:stretch>
        </p:blipFill>
        <p:spPr>
          <a:xfrm>
            <a:off x="9906000" y="-8731"/>
            <a:ext cx="2286000" cy="1714500"/>
          </a:xfrm>
          <a:prstGeom prst="rect">
            <a:avLst/>
          </a:prstGeom>
        </p:spPr>
      </p:pic>
      <p:sp>
        <p:nvSpPr>
          <p:cNvPr id="9" name="Content Placeholder 3">
            <a:extLst>
              <a:ext uri="{FF2B5EF4-FFF2-40B4-BE49-F238E27FC236}">
                <a16:creationId xmlns:a16="http://schemas.microsoft.com/office/drawing/2014/main" id="{36FB483D-C03A-7E47-3417-655BBD2B3BEC}"/>
              </a:ext>
            </a:extLst>
          </p:cNvPr>
          <p:cNvSpPr txBox="1">
            <a:spLocks/>
          </p:cNvSpPr>
          <p:nvPr/>
        </p:nvSpPr>
        <p:spPr>
          <a:xfrm>
            <a:off x="1120139" y="1705769"/>
            <a:ext cx="9951721" cy="3446462"/>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1000"/>
              </a:spcBef>
              <a:buClr>
                <a:schemeClr val="accent5"/>
              </a:buClr>
              <a:buFont typeface="Arial" panose="020B0604020202020204" pitchFamily="34" charset="0"/>
              <a:buNone/>
              <a:defRPr sz="1800" kern="1200">
                <a:solidFill>
                  <a:schemeClr val="tx2"/>
                </a:solidFill>
                <a:latin typeface="+mn-lt"/>
                <a:ea typeface="+mn-ea"/>
                <a:cs typeface="+mn-cs"/>
              </a:defRPr>
            </a:lvl1pPr>
            <a:lvl2pPr marL="457200" indent="0" algn="l" defTabSz="914400" rtl="0" eaLnBrk="1" latinLnBrk="0" hangingPunct="1">
              <a:lnSpc>
                <a:spcPct val="120000"/>
              </a:lnSpc>
              <a:spcBef>
                <a:spcPts val="500"/>
              </a:spcBef>
              <a:buClr>
                <a:schemeClr val="accent5"/>
              </a:buClr>
              <a:buFont typeface="Arial" panose="020B0604020202020204" pitchFamily="34" charset="0"/>
              <a:buNone/>
              <a:defRPr sz="1600" kern="1200">
                <a:solidFill>
                  <a:schemeClr val="tx2"/>
                </a:solidFill>
                <a:latin typeface="+mn-lt"/>
                <a:ea typeface="+mn-ea"/>
                <a:cs typeface="+mn-cs"/>
              </a:defRPr>
            </a:lvl2pPr>
            <a:lvl3pPr marL="914400" indent="0" algn="l" defTabSz="914400" rtl="0" eaLnBrk="1" latinLnBrk="0" hangingPunct="1">
              <a:lnSpc>
                <a:spcPct val="120000"/>
              </a:lnSpc>
              <a:spcBef>
                <a:spcPts val="500"/>
              </a:spcBef>
              <a:buClr>
                <a:schemeClr val="accent5"/>
              </a:buClr>
              <a:buFont typeface="Arial" panose="020B0604020202020204" pitchFamily="34" charset="0"/>
              <a:buNone/>
              <a:defRPr sz="1400" kern="1200">
                <a:solidFill>
                  <a:schemeClr val="tx2"/>
                </a:solidFill>
                <a:latin typeface="+mn-lt"/>
                <a:ea typeface="+mn-ea"/>
                <a:cs typeface="+mn-cs"/>
              </a:defRPr>
            </a:lvl3pPr>
            <a:lvl4pPr marL="13716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4pPr>
            <a:lvl5pPr marL="18288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noProof="0" dirty="0"/>
              <a:t>I find great value and meaning in my life, and I have no wish to be cured of being myself. If you would help me, don't try to change me to fit your world. […]. </a:t>
            </a:r>
            <a:r>
              <a:rPr lang="en-US" sz="1600" b="1" noProof="0" dirty="0"/>
              <a:t>Grant me the dignity of meeting me on my own terms—recognize that we are equally alien to each other, that my ways of being are not merely damaged versions of yours</a:t>
            </a:r>
            <a:r>
              <a:rPr lang="en-US" sz="1600" noProof="0" dirty="0"/>
              <a:t>.</a:t>
            </a:r>
          </a:p>
          <a:p>
            <a:pPr algn="ctr"/>
            <a:r>
              <a:rPr lang="en-US" sz="1600" noProof="0" dirty="0"/>
              <a:t>Jim Sinclair (1992, p. 302).</a:t>
            </a:r>
          </a:p>
        </p:txBody>
      </p:sp>
    </p:spTree>
    <p:extLst>
      <p:ext uri="{BB962C8B-B14F-4D97-AF65-F5344CB8AC3E}">
        <p14:creationId xmlns:p14="http://schemas.microsoft.com/office/powerpoint/2010/main" val="32029812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E86D8-E4EB-FF1E-A0C3-57DEFBDFCE84}"/>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0D10E7-B0E4-5FEC-B865-B0A5688B4936}"/>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noProof="0" dirty="0" err="1"/>
              <a:t>Dinishak</a:t>
            </a:r>
            <a:r>
              <a:rPr lang="en-US" noProof="0" dirty="0"/>
              <a:t> (2021; following Hacking, 2009): reclamation practices like these as “language-creation” whereby autistic people render their experiences more intelligible to both others and themselves.</a:t>
            </a:r>
          </a:p>
          <a:p>
            <a:pPr marL="457200" indent="-342900">
              <a:buClr>
                <a:schemeClr val="accent2"/>
              </a:buClr>
              <a:buSzPts val="1800"/>
            </a:pPr>
            <a:r>
              <a:rPr lang="en-US" noProof="0" dirty="0"/>
              <a:t>Rather than filling a conceptual lacuna, this language-creation involves “a kind of </a:t>
            </a:r>
            <a:r>
              <a:rPr lang="en-US" b="1" noProof="0" dirty="0"/>
              <a:t>retooling</a:t>
            </a:r>
            <a:r>
              <a:rPr lang="en-US" noProof="0" dirty="0"/>
              <a:t> of ordinary language” (e.g., </a:t>
            </a:r>
            <a:r>
              <a:rPr lang="en-US" i="1" noProof="0" dirty="0"/>
              <a:t>pain </a:t>
            </a:r>
            <a:r>
              <a:rPr lang="en-US" noProof="0" dirty="0"/>
              <a:t>vs. </a:t>
            </a:r>
            <a:r>
              <a:rPr lang="en-US" i="1" noProof="0" dirty="0"/>
              <a:t>acuity</a:t>
            </a:r>
            <a:r>
              <a:rPr lang="en-US" noProof="0" dirty="0"/>
              <a:t>), as well as “the autism specialist language used by (…) professionals and researchers” (e.g., </a:t>
            </a:r>
            <a:r>
              <a:rPr lang="en-US" i="1" noProof="0" dirty="0"/>
              <a:t>stimming</a:t>
            </a:r>
            <a:r>
              <a:rPr lang="en-US" noProof="0" dirty="0"/>
              <a:t> vs. </a:t>
            </a:r>
            <a:r>
              <a:rPr lang="en-US" i="1" noProof="0" dirty="0"/>
              <a:t>stereotypy</a:t>
            </a:r>
            <a:r>
              <a:rPr lang="en-US" noProof="0" dirty="0"/>
              <a:t>).</a:t>
            </a:r>
          </a:p>
        </p:txBody>
      </p:sp>
      <p:sp>
        <p:nvSpPr>
          <p:cNvPr id="2" name="Slide Number Placeholder 1">
            <a:extLst>
              <a:ext uri="{FF2B5EF4-FFF2-40B4-BE49-F238E27FC236}">
                <a16:creationId xmlns:a16="http://schemas.microsoft.com/office/drawing/2014/main" id="{21EA07A9-F989-7DF3-4225-B9CFADB3C726}"/>
              </a:ext>
            </a:extLst>
          </p:cNvPr>
          <p:cNvSpPr>
            <a:spLocks noGrp="1"/>
          </p:cNvSpPr>
          <p:nvPr>
            <p:ph type="sldNum" sz="quarter" idx="4"/>
          </p:nvPr>
        </p:nvSpPr>
        <p:spPr/>
        <p:txBody>
          <a:bodyPr/>
          <a:lstStyle/>
          <a:p>
            <a:fld id="{08AB70BE-1769-45B8-85A6-0C837432C7E6}" type="slidenum">
              <a:rPr lang="en-US" noProof="0" smtClean="0"/>
              <a:pPr/>
              <a:t>20</a:t>
            </a:fld>
            <a:endParaRPr lang="en-US" noProof="0" dirty="0"/>
          </a:p>
        </p:txBody>
      </p:sp>
      <p:sp>
        <p:nvSpPr>
          <p:cNvPr id="8" name="Title 2">
            <a:extLst>
              <a:ext uri="{FF2B5EF4-FFF2-40B4-BE49-F238E27FC236}">
                <a16:creationId xmlns:a16="http://schemas.microsoft.com/office/drawing/2014/main" id="{BBA19F83-9F76-3FA4-BE83-D92C3885EC2A}"/>
              </a:ext>
            </a:extLst>
          </p:cNvPr>
          <p:cNvSpPr>
            <a:spLocks noGrp="1"/>
          </p:cNvSpPr>
          <p:nvPr>
            <p:ph type="title"/>
          </p:nvPr>
        </p:nvSpPr>
        <p:spPr>
          <a:xfrm>
            <a:off x="1381748" y="246183"/>
            <a:ext cx="9652012" cy="1919521"/>
          </a:xfrm>
        </p:spPr>
        <p:txBody>
          <a:bodyPr/>
          <a:lstStyle/>
          <a:p>
            <a:r>
              <a:rPr lang="en-US" noProof="0" dirty="0"/>
              <a:t>Autistic language-creation</a:t>
            </a:r>
          </a:p>
        </p:txBody>
      </p:sp>
    </p:spTree>
    <p:extLst>
      <p:ext uri="{BB962C8B-B14F-4D97-AF65-F5344CB8AC3E}">
        <p14:creationId xmlns:p14="http://schemas.microsoft.com/office/powerpoint/2010/main" val="146069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6BD62-2B9D-A1D3-7F93-CA4F9E7C9E0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7F8BF43-1F1E-708F-51E0-C988D797DFA2}"/>
              </a:ext>
            </a:extLst>
          </p:cNvPr>
          <p:cNvSpPr>
            <a:spLocks noGrp="1"/>
          </p:cNvSpPr>
          <p:nvPr>
            <p:ph sz="quarter" idx="10"/>
          </p:nvPr>
        </p:nvSpPr>
        <p:spPr>
          <a:xfrm>
            <a:off x="1381748" y="2165704"/>
            <a:ext cx="10048252" cy="3317875"/>
          </a:xfrm>
        </p:spPr>
        <p:txBody>
          <a:bodyPr anchor="ctr">
            <a:noAutofit/>
          </a:bodyPr>
          <a:lstStyle/>
          <a:p>
            <a:pPr marL="457200" indent="-342900">
              <a:buClr>
                <a:schemeClr val="accent2"/>
              </a:buClr>
              <a:buSzPts val="1800"/>
            </a:pPr>
            <a:r>
              <a:rPr lang="en-US" noProof="0" dirty="0"/>
              <a:t>It’s a form of </a:t>
            </a:r>
            <a:r>
              <a:rPr lang="en-US" b="1" noProof="0" dirty="0"/>
              <a:t>hermeneutical reparation</a:t>
            </a:r>
            <a:r>
              <a:rPr lang="en-US" noProof="0" dirty="0"/>
              <a:t>, whereby autistic people</a:t>
            </a:r>
          </a:p>
          <a:p>
            <a:pPr marL="914400" lvl="1" indent="-342900">
              <a:buClr>
                <a:schemeClr val="accent2"/>
              </a:buClr>
              <a:buSzPts val="1800"/>
            </a:pPr>
            <a:r>
              <a:rPr lang="en-US" dirty="0"/>
              <a:t>Regain</a:t>
            </a:r>
            <a:r>
              <a:rPr lang="en-US" noProof="0" dirty="0"/>
              <a:t> their </a:t>
            </a:r>
            <a:r>
              <a:rPr lang="en-US" b="1" noProof="0" dirty="0"/>
              <a:t>sense of self-worth</a:t>
            </a:r>
            <a:r>
              <a:rPr lang="en-US" noProof="0" dirty="0"/>
              <a:t> and self-respect.</a:t>
            </a:r>
          </a:p>
          <a:p>
            <a:pPr marL="914400" lvl="1" indent="-342900">
              <a:buClr>
                <a:schemeClr val="accent2"/>
              </a:buClr>
              <a:buSzPts val="1800"/>
            </a:pPr>
            <a:r>
              <a:rPr lang="en-US" noProof="0" dirty="0"/>
              <a:t>Increase their </a:t>
            </a:r>
            <a:r>
              <a:rPr lang="en-US" b="1" noProof="0" dirty="0"/>
              <a:t>self-expression </a:t>
            </a:r>
            <a:r>
              <a:rPr lang="en-US" noProof="0" dirty="0"/>
              <a:t>possibilities: </a:t>
            </a:r>
          </a:p>
          <a:p>
            <a:pPr marL="1371600" lvl="2" indent="-342900">
              <a:buClr>
                <a:schemeClr val="accent2"/>
              </a:buClr>
              <a:buSzPts val="1800"/>
            </a:pPr>
            <a:r>
              <a:rPr lang="en-US" i="1" noProof="0" dirty="0"/>
              <a:t>Terra can read my flapping better than my face. “You’ve got one for everything,” she says, and I wish everyone could look at my hands and see I need you to slow down, or this is the best thing ever, or can I please touch, or I am so hungry I think my brain is trying to eat itself </a:t>
            </a:r>
            <a:r>
              <a:rPr lang="en-US" noProof="0" dirty="0"/>
              <a:t>(Julia Bascom, 2012, 179).</a:t>
            </a:r>
          </a:p>
          <a:p>
            <a:pPr marL="914400" lvl="1" indent="-342900">
              <a:buClr>
                <a:schemeClr val="accent2"/>
              </a:buClr>
              <a:buSzPts val="1800"/>
            </a:pPr>
            <a:r>
              <a:rPr lang="en-US" dirty="0"/>
              <a:t>Restores their </a:t>
            </a:r>
            <a:r>
              <a:rPr lang="en-US" b="1" dirty="0"/>
              <a:t>agency</a:t>
            </a:r>
            <a:r>
              <a:rPr lang="en-US" dirty="0"/>
              <a:t>, increasing their ability to navigate difficult situations by anticipating and regulating their own reactions (e.g., prevent autistic meltdown).</a:t>
            </a:r>
          </a:p>
          <a:p>
            <a:pPr marL="457200" indent="-342900">
              <a:buClr>
                <a:schemeClr val="accent2"/>
              </a:buClr>
              <a:buSzPts val="1800"/>
            </a:pPr>
            <a:r>
              <a:rPr lang="en-US" dirty="0"/>
              <a:t>In sum, neither “will” nor “pathology”: it avoids </a:t>
            </a:r>
            <a:r>
              <a:rPr lang="en-US" i="1" dirty="0"/>
              <a:t>both</a:t>
            </a:r>
            <a:r>
              <a:rPr lang="en-US" dirty="0"/>
              <a:t> over- and under-attributions of agency.</a:t>
            </a:r>
          </a:p>
        </p:txBody>
      </p:sp>
      <p:sp>
        <p:nvSpPr>
          <p:cNvPr id="2" name="Slide Number Placeholder 1">
            <a:extLst>
              <a:ext uri="{FF2B5EF4-FFF2-40B4-BE49-F238E27FC236}">
                <a16:creationId xmlns:a16="http://schemas.microsoft.com/office/drawing/2014/main" id="{F315F546-A01B-9168-C12C-47E64131B082}"/>
              </a:ext>
            </a:extLst>
          </p:cNvPr>
          <p:cNvSpPr>
            <a:spLocks noGrp="1"/>
          </p:cNvSpPr>
          <p:nvPr>
            <p:ph type="sldNum" sz="quarter" idx="4"/>
          </p:nvPr>
        </p:nvSpPr>
        <p:spPr/>
        <p:txBody>
          <a:bodyPr/>
          <a:lstStyle/>
          <a:p>
            <a:fld id="{08AB70BE-1769-45B8-85A6-0C837432C7E6}" type="slidenum">
              <a:rPr lang="en-US" noProof="0" smtClean="0"/>
              <a:pPr/>
              <a:t>21</a:t>
            </a:fld>
            <a:endParaRPr lang="en-US" noProof="0" dirty="0"/>
          </a:p>
        </p:txBody>
      </p:sp>
      <p:sp>
        <p:nvSpPr>
          <p:cNvPr id="8" name="Title 2">
            <a:extLst>
              <a:ext uri="{FF2B5EF4-FFF2-40B4-BE49-F238E27FC236}">
                <a16:creationId xmlns:a16="http://schemas.microsoft.com/office/drawing/2014/main" id="{F03A45A2-08C1-063E-5D8D-5097763E115A}"/>
              </a:ext>
            </a:extLst>
          </p:cNvPr>
          <p:cNvSpPr>
            <a:spLocks noGrp="1"/>
          </p:cNvSpPr>
          <p:nvPr>
            <p:ph type="title"/>
          </p:nvPr>
        </p:nvSpPr>
        <p:spPr>
          <a:xfrm>
            <a:off x="1381748" y="246183"/>
            <a:ext cx="9652012" cy="1919521"/>
          </a:xfrm>
        </p:spPr>
        <p:txBody>
          <a:bodyPr/>
          <a:lstStyle/>
          <a:p>
            <a:r>
              <a:rPr lang="en-US" noProof="0" dirty="0"/>
              <a:t>Autistic language-creation</a:t>
            </a:r>
          </a:p>
        </p:txBody>
      </p:sp>
    </p:spTree>
    <p:extLst>
      <p:ext uri="{BB962C8B-B14F-4D97-AF65-F5344CB8AC3E}">
        <p14:creationId xmlns:p14="http://schemas.microsoft.com/office/powerpoint/2010/main" val="232766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14A99-38C6-C531-949E-DCE2364ADB0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2A56C0D-C71F-9041-BC3A-775C2EE712E7}"/>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noProof="0" dirty="0"/>
              <a:t>What does this tell us about the distinction between bona fide and impostor concepts?</a:t>
            </a:r>
          </a:p>
          <a:p>
            <a:pPr marL="457200" indent="-342900">
              <a:buClr>
                <a:schemeClr val="accent2"/>
              </a:buClr>
              <a:buSzPts val="1800"/>
            </a:pPr>
            <a:r>
              <a:rPr lang="en-US" noProof="0" dirty="0"/>
              <a:t>We can take these benefits—self-expression, self-worth, and agency—as features of what makes a concept bona fide (in this sort of cases at least).</a:t>
            </a:r>
          </a:p>
          <a:p>
            <a:pPr marL="457200" indent="-342900">
              <a:buClr>
                <a:schemeClr val="accent2"/>
              </a:buClr>
              <a:buSzPts val="1800"/>
            </a:pPr>
            <a:r>
              <a:rPr lang="en-US" b="1" dirty="0"/>
              <a:t>A common anxiety</a:t>
            </a:r>
            <a:r>
              <a:rPr lang="en-US" dirty="0"/>
              <a:t>: are these really epistemic?</a:t>
            </a:r>
          </a:p>
          <a:p>
            <a:pPr marL="457200" indent="-342900">
              <a:buClr>
                <a:schemeClr val="accent2"/>
              </a:buClr>
              <a:buSzPts val="1800"/>
            </a:pPr>
            <a:r>
              <a:rPr lang="en-US" dirty="0"/>
              <a:t>Let us count the ways (Almagro et al., 2021).</a:t>
            </a:r>
          </a:p>
        </p:txBody>
      </p:sp>
      <p:sp>
        <p:nvSpPr>
          <p:cNvPr id="2" name="Slide Number Placeholder 1">
            <a:extLst>
              <a:ext uri="{FF2B5EF4-FFF2-40B4-BE49-F238E27FC236}">
                <a16:creationId xmlns:a16="http://schemas.microsoft.com/office/drawing/2014/main" id="{F7B8D5F6-4331-06A8-A0CF-3574687D6FE0}"/>
              </a:ext>
            </a:extLst>
          </p:cNvPr>
          <p:cNvSpPr>
            <a:spLocks noGrp="1"/>
          </p:cNvSpPr>
          <p:nvPr>
            <p:ph type="sldNum" sz="quarter" idx="4"/>
          </p:nvPr>
        </p:nvSpPr>
        <p:spPr/>
        <p:txBody>
          <a:bodyPr/>
          <a:lstStyle/>
          <a:p>
            <a:fld id="{08AB70BE-1769-45B8-85A6-0C837432C7E6}" type="slidenum">
              <a:rPr lang="en-US" noProof="0" smtClean="0"/>
              <a:pPr/>
              <a:t>22</a:t>
            </a:fld>
            <a:endParaRPr lang="en-US" noProof="0" dirty="0"/>
          </a:p>
        </p:txBody>
      </p:sp>
      <p:sp>
        <p:nvSpPr>
          <p:cNvPr id="8" name="Title 2">
            <a:extLst>
              <a:ext uri="{FF2B5EF4-FFF2-40B4-BE49-F238E27FC236}">
                <a16:creationId xmlns:a16="http://schemas.microsoft.com/office/drawing/2014/main" id="{486082A1-9EBD-724C-C900-81DEC9766087}"/>
              </a:ext>
            </a:extLst>
          </p:cNvPr>
          <p:cNvSpPr>
            <a:spLocks noGrp="1"/>
          </p:cNvSpPr>
          <p:nvPr>
            <p:ph type="title"/>
          </p:nvPr>
        </p:nvSpPr>
        <p:spPr>
          <a:xfrm>
            <a:off x="1381748" y="246183"/>
            <a:ext cx="9652012" cy="1919521"/>
          </a:xfrm>
        </p:spPr>
        <p:txBody>
          <a:bodyPr/>
          <a:lstStyle/>
          <a:p>
            <a:r>
              <a:rPr lang="en-US" noProof="0" dirty="0"/>
              <a:t>Lessons from the case</a:t>
            </a:r>
          </a:p>
        </p:txBody>
      </p:sp>
    </p:spTree>
    <p:extLst>
      <p:ext uri="{BB962C8B-B14F-4D97-AF65-F5344CB8AC3E}">
        <p14:creationId xmlns:p14="http://schemas.microsoft.com/office/powerpoint/2010/main" val="296715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B4910-2716-4FEC-038B-FCEAEC94BD3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DA3A0A6-9EB7-6268-1766-3110B0A7D4C4}"/>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dirty="0" err="1"/>
              <a:t>Dinishak</a:t>
            </a:r>
            <a:r>
              <a:rPr lang="en-US" dirty="0"/>
              <a:t> (2021) highlights “two different readings of how the creation of language for capturing autistic experience can improve </a:t>
            </a:r>
            <a:r>
              <a:rPr lang="en-US" b="1" dirty="0"/>
              <a:t>understanding</a:t>
            </a:r>
            <a:r>
              <a:rPr lang="en-US" dirty="0"/>
              <a:t> of autism” (p. 564).</a:t>
            </a:r>
          </a:p>
          <a:p>
            <a:pPr marL="914400" lvl="1" indent="-342900">
              <a:buClr>
                <a:schemeClr val="accent2"/>
              </a:buClr>
              <a:buSzPct val="100000"/>
              <a:buFont typeface="+mj-lt"/>
              <a:buAutoNum type="arabicPeriod"/>
            </a:pPr>
            <a:r>
              <a:rPr lang="en-US" b="1" dirty="0"/>
              <a:t>Clearly epistemic</a:t>
            </a:r>
            <a:r>
              <a:rPr lang="en-US" dirty="0"/>
              <a:t>: “…it enables description of what it is like to be autistic” (ibid), i.e., it informs others (and the person) about the person’s </a:t>
            </a:r>
            <a:r>
              <a:rPr lang="en-US" i="1" dirty="0"/>
              <a:t>pre-constituted mental states</a:t>
            </a:r>
            <a:r>
              <a:rPr lang="en-US" dirty="0"/>
              <a:t>, e.g., that Bascom needs you to slow down, that she’s hungry, that she thinks the menu feels nice, etc. </a:t>
            </a:r>
          </a:p>
          <a:p>
            <a:pPr marL="914400" lvl="1" indent="-342900">
              <a:buClr>
                <a:schemeClr val="accent2"/>
              </a:buClr>
              <a:buSzPct val="100000"/>
              <a:buFont typeface="+mj-lt"/>
              <a:buAutoNum type="arabicPeriod"/>
            </a:pPr>
            <a:r>
              <a:rPr lang="en-US" b="1" dirty="0"/>
              <a:t>Not-so-clearly epistemic</a:t>
            </a:r>
            <a:r>
              <a:rPr lang="en-US" dirty="0"/>
              <a:t>: “On another, more radical, reading of its significance, an alternative that Hacking introduces, the language creation is not so much about describing already well-defined autistic experience as </a:t>
            </a:r>
            <a:r>
              <a:rPr lang="en-US" b="1" dirty="0"/>
              <a:t>constituting</a:t>
            </a:r>
            <a:r>
              <a:rPr lang="en-US" dirty="0"/>
              <a:t> autistic experience” (ibid). </a:t>
            </a:r>
          </a:p>
          <a:p>
            <a:pPr marL="457200" indent="-342900">
              <a:buClr>
                <a:schemeClr val="accent2"/>
              </a:buClr>
              <a:buSzPct val="100000"/>
            </a:pPr>
            <a:r>
              <a:rPr lang="en-US" dirty="0"/>
              <a:t>Information about what autism </a:t>
            </a:r>
            <a:r>
              <a:rPr lang="en-US" i="1" dirty="0"/>
              <a:t>is</a:t>
            </a:r>
            <a:r>
              <a:rPr lang="en-US" dirty="0"/>
              <a:t> like is lost when we frame stimming as meaningless behavior.</a:t>
            </a:r>
          </a:p>
        </p:txBody>
      </p:sp>
      <p:sp>
        <p:nvSpPr>
          <p:cNvPr id="2" name="Slide Number Placeholder 1">
            <a:extLst>
              <a:ext uri="{FF2B5EF4-FFF2-40B4-BE49-F238E27FC236}">
                <a16:creationId xmlns:a16="http://schemas.microsoft.com/office/drawing/2014/main" id="{B3024CF1-1FA5-3B6B-BF5C-66D512CD6D52}"/>
              </a:ext>
            </a:extLst>
          </p:cNvPr>
          <p:cNvSpPr>
            <a:spLocks noGrp="1"/>
          </p:cNvSpPr>
          <p:nvPr>
            <p:ph type="sldNum" sz="quarter" idx="4"/>
          </p:nvPr>
        </p:nvSpPr>
        <p:spPr/>
        <p:txBody>
          <a:bodyPr/>
          <a:lstStyle/>
          <a:p>
            <a:fld id="{08AB70BE-1769-45B8-85A6-0C837432C7E6}" type="slidenum">
              <a:rPr lang="en-US" noProof="0" smtClean="0"/>
              <a:pPr/>
              <a:t>23</a:t>
            </a:fld>
            <a:endParaRPr lang="en-US" noProof="0" dirty="0"/>
          </a:p>
        </p:txBody>
      </p:sp>
      <p:sp>
        <p:nvSpPr>
          <p:cNvPr id="8" name="Title 2">
            <a:extLst>
              <a:ext uri="{FF2B5EF4-FFF2-40B4-BE49-F238E27FC236}">
                <a16:creationId xmlns:a16="http://schemas.microsoft.com/office/drawing/2014/main" id="{0B874F79-BF70-A6EB-0155-CC3604025C9E}"/>
              </a:ext>
            </a:extLst>
          </p:cNvPr>
          <p:cNvSpPr>
            <a:spLocks noGrp="1"/>
          </p:cNvSpPr>
          <p:nvPr>
            <p:ph type="title"/>
          </p:nvPr>
        </p:nvSpPr>
        <p:spPr>
          <a:xfrm>
            <a:off x="1381748" y="246183"/>
            <a:ext cx="9652012" cy="1919521"/>
          </a:xfrm>
        </p:spPr>
        <p:txBody>
          <a:bodyPr/>
          <a:lstStyle/>
          <a:p>
            <a:r>
              <a:rPr lang="en-US" noProof="0" dirty="0"/>
              <a:t>Lessons from the case</a:t>
            </a:r>
          </a:p>
        </p:txBody>
      </p:sp>
    </p:spTree>
    <p:extLst>
      <p:ext uri="{BB962C8B-B14F-4D97-AF65-F5344CB8AC3E}">
        <p14:creationId xmlns:p14="http://schemas.microsoft.com/office/powerpoint/2010/main" val="147981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BEAC8-F412-5BAE-5199-6CBFDC0E4D1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CA15EB5-26D1-4B3C-1532-E852ADB2934C}"/>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dirty="0" err="1"/>
              <a:t>Dinishak</a:t>
            </a:r>
            <a:r>
              <a:rPr lang="en-US" dirty="0"/>
              <a:t> (2021) highlights “two different readings of how the creation of language for capturing autistic experience can improve understanding of autism” (p. 564).</a:t>
            </a:r>
          </a:p>
          <a:p>
            <a:pPr marL="914400" lvl="1" indent="-342900">
              <a:buClr>
                <a:schemeClr val="accent2"/>
              </a:buClr>
              <a:buSzPct val="100000"/>
              <a:buFont typeface="+mj-lt"/>
              <a:buAutoNum type="arabicPeriod"/>
            </a:pPr>
            <a:r>
              <a:rPr lang="en-US" b="1" dirty="0"/>
              <a:t>Clearly epistemic</a:t>
            </a:r>
            <a:r>
              <a:rPr lang="en-US" dirty="0"/>
              <a:t>: “…it enables description of what it is like to be autistic” (ibid), i.e., it informs others (and the person) about the person’s </a:t>
            </a:r>
            <a:r>
              <a:rPr lang="en-US" i="1" dirty="0"/>
              <a:t>pre-constituted mental states</a:t>
            </a:r>
            <a:r>
              <a:rPr lang="en-US" dirty="0"/>
              <a:t>, e.g., that Bascom needs you to slow down, that she’s hungry, that she thinks the menu feels nice, etc. </a:t>
            </a:r>
          </a:p>
          <a:p>
            <a:pPr marL="914400" lvl="1" indent="-342900">
              <a:buClr>
                <a:schemeClr val="accent2"/>
              </a:buClr>
              <a:buSzPct val="100000"/>
              <a:buFont typeface="+mj-lt"/>
              <a:buAutoNum type="arabicPeriod"/>
            </a:pPr>
            <a:r>
              <a:rPr lang="en-US" b="1" dirty="0"/>
              <a:t>Not-so-clearly epistemic</a:t>
            </a:r>
            <a:r>
              <a:rPr lang="en-US" dirty="0"/>
              <a:t>: “On another, more radical, reading of its significance, an alternative that Hacking introduces, the language creation is not so much about describing already well-defined autistic experience as </a:t>
            </a:r>
            <a:r>
              <a:rPr lang="en-US" b="1" dirty="0"/>
              <a:t>constituting</a:t>
            </a:r>
            <a:r>
              <a:rPr lang="en-US" dirty="0"/>
              <a:t> autistic experience” (ibid). </a:t>
            </a:r>
          </a:p>
          <a:p>
            <a:pPr marL="457200" indent="-342900">
              <a:buClr>
                <a:schemeClr val="accent2"/>
              </a:buClr>
              <a:buSzPct val="100000"/>
            </a:pPr>
            <a:r>
              <a:rPr lang="en-US" dirty="0"/>
              <a:t>Impostor concepts also disrupt what autism </a:t>
            </a:r>
            <a:r>
              <a:rPr lang="en-US" i="1" dirty="0"/>
              <a:t>can</a:t>
            </a:r>
            <a:r>
              <a:rPr lang="en-US" dirty="0"/>
              <a:t> </a:t>
            </a:r>
            <a:r>
              <a:rPr lang="en-US" i="1" dirty="0"/>
              <a:t>be</a:t>
            </a:r>
            <a:r>
              <a:rPr lang="en-US" dirty="0"/>
              <a:t> like. </a:t>
            </a:r>
          </a:p>
        </p:txBody>
      </p:sp>
      <p:sp>
        <p:nvSpPr>
          <p:cNvPr id="2" name="Slide Number Placeholder 1">
            <a:extLst>
              <a:ext uri="{FF2B5EF4-FFF2-40B4-BE49-F238E27FC236}">
                <a16:creationId xmlns:a16="http://schemas.microsoft.com/office/drawing/2014/main" id="{9FDB3A80-92BB-FBBB-DF7C-5361C26A85C4}"/>
              </a:ext>
            </a:extLst>
          </p:cNvPr>
          <p:cNvSpPr>
            <a:spLocks noGrp="1"/>
          </p:cNvSpPr>
          <p:nvPr>
            <p:ph type="sldNum" sz="quarter" idx="4"/>
          </p:nvPr>
        </p:nvSpPr>
        <p:spPr/>
        <p:txBody>
          <a:bodyPr/>
          <a:lstStyle/>
          <a:p>
            <a:fld id="{08AB70BE-1769-45B8-85A6-0C837432C7E6}" type="slidenum">
              <a:rPr lang="en-US" noProof="0" smtClean="0"/>
              <a:pPr/>
              <a:t>24</a:t>
            </a:fld>
            <a:endParaRPr lang="en-US" noProof="0" dirty="0"/>
          </a:p>
        </p:txBody>
      </p:sp>
      <p:sp>
        <p:nvSpPr>
          <p:cNvPr id="8" name="Title 2">
            <a:extLst>
              <a:ext uri="{FF2B5EF4-FFF2-40B4-BE49-F238E27FC236}">
                <a16:creationId xmlns:a16="http://schemas.microsoft.com/office/drawing/2014/main" id="{E1FCF5F1-D812-43F4-B851-FB863EB9F1E5}"/>
              </a:ext>
            </a:extLst>
          </p:cNvPr>
          <p:cNvSpPr>
            <a:spLocks noGrp="1"/>
          </p:cNvSpPr>
          <p:nvPr>
            <p:ph type="title"/>
          </p:nvPr>
        </p:nvSpPr>
        <p:spPr>
          <a:xfrm>
            <a:off x="1381748" y="246183"/>
            <a:ext cx="9652012" cy="1919521"/>
          </a:xfrm>
        </p:spPr>
        <p:txBody>
          <a:bodyPr/>
          <a:lstStyle/>
          <a:p>
            <a:r>
              <a:rPr lang="en-US" noProof="0" dirty="0"/>
              <a:t>Lessons from the case</a:t>
            </a:r>
          </a:p>
        </p:txBody>
      </p:sp>
      <p:pic>
        <p:nvPicPr>
          <p:cNvPr id="5" name="Picture 4" descr="Canada Research Chair Remi Yergeau Considers Transness and Disability -  Faculty of Public and Global Affairs">
            <a:extLst>
              <a:ext uri="{FF2B5EF4-FFF2-40B4-BE49-F238E27FC236}">
                <a16:creationId xmlns:a16="http://schemas.microsoft.com/office/drawing/2014/main" id="{3F97C0E8-8E74-7C55-970D-FA81201E45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4491" y="3359"/>
            <a:ext cx="2251796" cy="14984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02E5321-13FF-85E1-FEAB-D22DAF932C87}"/>
              </a:ext>
            </a:extLst>
          </p:cNvPr>
          <p:cNvSpPr txBox="1"/>
          <p:nvPr/>
        </p:nvSpPr>
        <p:spPr>
          <a:xfrm>
            <a:off x="2005324" y="5620023"/>
            <a:ext cx="8983980" cy="726161"/>
          </a:xfrm>
          <a:prstGeom prst="rect">
            <a:avLst/>
          </a:prstGeom>
          <a:noFill/>
        </p:spPr>
        <p:txBody>
          <a:bodyPr wrap="square">
            <a:spAutoFit/>
          </a:bodyPr>
          <a:lstStyle/>
          <a:p>
            <a:pPr marR="0" lvl="0" algn="ctr" defTabSz="914400" rtl="0" eaLnBrk="1" fontAlgn="auto" latinLnBrk="0" hangingPunct="1">
              <a:lnSpc>
                <a:spcPct val="120000"/>
              </a:lnSpc>
              <a:spcBef>
                <a:spcPts val="0"/>
              </a:spcBef>
              <a:spcAft>
                <a:spcPts val="600"/>
              </a:spcAft>
              <a:buClr>
                <a:srgbClr val="C830CC"/>
              </a:buClr>
              <a:buSzPts val="1800"/>
              <a:tabLst/>
              <a:defRPr/>
            </a:pPr>
            <a:r>
              <a:rPr kumimoji="0" lang="en-US" sz="1800" b="0" i="1" u="none" strike="noStrike" kern="1200" cap="none" spc="0" normalizeH="0" baseline="0" noProof="0" dirty="0">
                <a:ln>
                  <a:noFill/>
                </a:ln>
                <a:solidFill>
                  <a:srgbClr val="454551"/>
                </a:solidFill>
                <a:effectLst/>
                <a:uLnTx/>
                <a:uFillTx/>
                <a:latin typeface="Arial Nova Light"/>
                <a:ea typeface="+mn-ea"/>
                <a:cs typeface="+mn-cs"/>
              </a:rPr>
              <a:t>My hands story and proclaim, denounce and congratulate. My hands say both </a:t>
            </a:r>
            <a:r>
              <a:rPr kumimoji="0" lang="en-US" sz="1800" b="0" i="0" u="none" strike="noStrike" kern="1200" cap="none" spc="0" normalizeH="0" baseline="0" noProof="0" dirty="0">
                <a:ln>
                  <a:noFill/>
                </a:ln>
                <a:solidFill>
                  <a:srgbClr val="454551"/>
                </a:solidFill>
                <a:effectLst/>
                <a:uLnTx/>
                <a:uFillTx/>
                <a:latin typeface="Arial Nova Light"/>
                <a:ea typeface="+mn-ea"/>
                <a:cs typeface="+mn-cs"/>
              </a:rPr>
              <a:t>fuck you </a:t>
            </a:r>
            <a:r>
              <a:rPr kumimoji="0" lang="en-US" sz="1800" b="0" i="1" u="none" strike="noStrike" kern="1200" cap="none" spc="0" normalizeH="0" baseline="0" noProof="0" dirty="0">
                <a:ln>
                  <a:noFill/>
                </a:ln>
                <a:solidFill>
                  <a:srgbClr val="454551"/>
                </a:solidFill>
                <a:effectLst/>
                <a:uLnTx/>
                <a:uFillTx/>
                <a:latin typeface="Arial Nova Light"/>
                <a:ea typeface="+mn-ea"/>
                <a:cs typeface="+mn-cs"/>
              </a:rPr>
              <a:t>and </a:t>
            </a:r>
            <a:r>
              <a:rPr kumimoji="0" lang="en-US" sz="1800" b="0" i="0" u="none" strike="noStrike" kern="1200" cap="none" spc="0" normalizeH="0" baseline="0" noProof="0" dirty="0">
                <a:ln>
                  <a:noFill/>
                </a:ln>
                <a:solidFill>
                  <a:srgbClr val="454551"/>
                </a:solidFill>
                <a:effectLst/>
                <a:uLnTx/>
                <a:uFillTx/>
                <a:latin typeface="Arial Nova Light"/>
                <a:ea typeface="+mn-ea"/>
                <a:cs typeface="+mn-cs"/>
              </a:rPr>
              <a:t>thank you</a:t>
            </a:r>
            <a:r>
              <a:rPr kumimoji="0" lang="en-US" sz="1800" b="0" i="1" u="none" strike="noStrike" kern="1200" cap="none" spc="0" normalizeH="0" baseline="0" noProof="0" dirty="0">
                <a:ln>
                  <a:noFill/>
                </a:ln>
                <a:solidFill>
                  <a:srgbClr val="454551"/>
                </a:solidFill>
                <a:effectLst/>
                <a:uLnTx/>
                <a:uFillTx/>
                <a:latin typeface="Arial Nova Light"/>
                <a:ea typeface="+mn-ea"/>
                <a:cs typeface="+mn-cs"/>
              </a:rPr>
              <a:t>. (…) </a:t>
            </a:r>
            <a:r>
              <a:rPr kumimoji="0" lang="en-US" sz="1800" b="1" i="1" u="none" strike="noStrike" kern="1200" cap="none" spc="0" normalizeH="0" baseline="0" noProof="0" dirty="0">
                <a:ln>
                  <a:noFill/>
                </a:ln>
                <a:solidFill>
                  <a:srgbClr val="454551"/>
                </a:solidFill>
                <a:effectLst/>
                <a:uLnTx/>
                <a:uFillTx/>
                <a:latin typeface="Arial Nova Light"/>
                <a:ea typeface="+mn-ea"/>
                <a:cs typeface="+mn-cs"/>
              </a:rPr>
              <a:t>Description can not contain my hands </a:t>
            </a:r>
            <a:r>
              <a:rPr kumimoji="0" lang="en-US" sz="1800" b="0" i="0" u="none" strike="noStrike" kern="1200" cap="none" spc="0" normalizeH="0" baseline="0" noProof="0" dirty="0">
                <a:ln>
                  <a:noFill/>
                </a:ln>
                <a:solidFill>
                  <a:srgbClr val="454551"/>
                </a:solidFill>
                <a:effectLst/>
                <a:uLnTx/>
                <a:uFillTx/>
                <a:latin typeface="Arial Nova Light"/>
                <a:ea typeface="+mn-ea"/>
                <a:cs typeface="+mn-cs"/>
              </a:rPr>
              <a:t>(Yergeau, 2018, p. 13). </a:t>
            </a:r>
            <a:endParaRPr kumimoji="0" lang="en-US" sz="1800" b="0" i="0" u="none" strike="noStrike" kern="1200" cap="none" spc="0" normalizeH="0" baseline="0" noProof="0" dirty="0">
              <a:ln>
                <a:noFill/>
              </a:ln>
              <a:solidFill>
                <a:prstClr val="black">
                  <a:lumMod val="75000"/>
                  <a:lumOff val="25000"/>
                </a:prstClr>
              </a:solidFill>
              <a:effectLst/>
              <a:uLnTx/>
              <a:uFillTx/>
              <a:latin typeface="Arial Nova Light"/>
              <a:ea typeface="+mn-ea"/>
              <a:cs typeface="+mn-cs"/>
            </a:endParaRPr>
          </a:p>
        </p:txBody>
      </p:sp>
    </p:spTree>
    <p:extLst>
      <p:ext uri="{BB962C8B-B14F-4D97-AF65-F5344CB8AC3E}">
        <p14:creationId xmlns:p14="http://schemas.microsoft.com/office/powerpoint/2010/main" val="2912214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F73CE-4A31-3102-D1F8-23F2F3612A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789CDF-EC4D-5D21-0666-D38D42469F88}"/>
              </a:ext>
            </a:extLst>
          </p:cNvPr>
          <p:cNvSpPr>
            <a:spLocks noGrp="1"/>
          </p:cNvSpPr>
          <p:nvPr>
            <p:ph type="title"/>
          </p:nvPr>
        </p:nvSpPr>
        <p:spPr>
          <a:xfrm>
            <a:off x="1159976" y="881752"/>
            <a:ext cx="10384324" cy="5094496"/>
          </a:xfrm>
        </p:spPr>
        <p:txBody>
          <a:bodyPr/>
          <a:lstStyle/>
          <a:p>
            <a:r>
              <a:rPr lang="en-US" dirty="0"/>
              <a:t>3</a:t>
            </a:r>
            <a:r>
              <a:rPr lang="en-US" noProof="0" dirty="0"/>
              <a:t>. Beyond Reality</a:t>
            </a:r>
          </a:p>
        </p:txBody>
      </p:sp>
      <p:sp>
        <p:nvSpPr>
          <p:cNvPr id="3" name="Slide Number Placeholder 2">
            <a:extLst>
              <a:ext uri="{FF2B5EF4-FFF2-40B4-BE49-F238E27FC236}">
                <a16:creationId xmlns:a16="http://schemas.microsoft.com/office/drawing/2014/main" id="{AE9C959C-638C-4A31-F0A7-B06C2D633648}"/>
              </a:ext>
            </a:extLst>
          </p:cNvPr>
          <p:cNvSpPr>
            <a:spLocks noGrp="1"/>
          </p:cNvSpPr>
          <p:nvPr>
            <p:ph type="sldNum" sz="quarter" idx="4"/>
          </p:nvPr>
        </p:nvSpPr>
        <p:spPr/>
        <p:txBody>
          <a:bodyPr/>
          <a:lstStyle/>
          <a:p>
            <a:fld id="{08AB70BE-1769-45B8-85A6-0C837432C7E6}" type="slidenum">
              <a:rPr lang="en-US" noProof="0" smtClean="0"/>
              <a:pPr/>
              <a:t>25</a:t>
            </a:fld>
            <a:endParaRPr lang="en-US" noProof="0" dirty="0"/>
          </a:p>
        </p:txBody>
      </p:sp>
    </p:spTree>
    <p:extLst>
      <p:ext uri="{BB962C8B-B14F-4D97-AF65-F5344CB8AC3E}">
        <p14:creationId xmlns:p14="http://schemas.microsoft.com/office/powerpoint/2010/main" val="3619359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F822E-50C2-D868-5E64-407BB905269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EFBD08D-693F-C251-74D7-16805BA81232}"/>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dirty="0"/>
              <a:t>Is this epistemic?</a:t>
            </a:r>
          </a:p>
          <a:p>
            <a:pPr marL="457200" indent="-342900">
              <a:buClr>
                <a:schemeClr val="accent2"/>
              </a:buClr>
              <a:buSzPts val="1800"/>
            </a:pPr>
            <a:r>
              <a:rPr lang="en-US" dirty="0"/>
              <a:t>How is it not? Only a realist—better, an </a:t>
            </a:r>
            <a:r>
              <a:rPr lang="en-US" b="1" dirty="0"/>
              <a:t>aperspectival objectivist</a:t>
            </a:r>
            <a:r>
              <a:rPr lang="en-US" dirty="0"/>
              <a:t>—can fail to see this as epistemic; only if one thinks about the mental as constituted independently from our interpretative practices.</a:t>
            </a:r>
          </a:p>
          <a:p>
            <a:pPr marL="457200" indent="-342900">
              <a:buClr>
                <a:srgbClr val="F2F2F2"/>
              </a:buClr>
              <a:buSzPts val="1800"/>
            </a:pPr>
            <a:r>
              <a:rPr lang="en-US" dirty="0">
                <a:solidFill>
                  <a:srgbClr val="F2F2F2"/>
                </a:solidFill>
              </a:rPr>
              <a:t>A reason to embrace a constructivist—or better, an </a:t>
            </a:r>
            <a:r>
              <a:rPr lang="en-US" b="1" dirty="0">
                <a:solidFill>
                  <a:srgbClr val="F2F2F2"/>
                </a:solidFill>
              </a:rPr>
              <a:t>evaluative-regulative</a:t>
            </a:r>
            <a:r>
              <a:rPr lang="en-US" dirty="0">
                <a:solidFill>
                  <a:srgbClr val="F2F2F2"/>
                </a:solidFill>
              </a:rPr>
              <a:t>—view of mind.</a:t>
            </a:r>
          </a:p>
          <a:p>
            <a:pPr marL="914400" lvl="1" indent="-342900">
              <a:buClr>
                <a:srgbClr val="F2F2F2"/>
              </a:buClr>
              <a:buSzPts val="1800"/>
            </a:pPr>
            <a:r>
              <a:rPr lang="en-US" dirty="0">
                <a:solidFill>
                  <a:srgbClr val="F2F2F2"/>
                </a:solidFill>
              </a:rPr>
              <a:t>Mindshaping (McGeer, 2007, 2021, Zawidzki, 2008, 2013)</a:t>
            </a:r>
          </a:p>
          <a:p>
            <a:pPr marL="914400" lvl="1" indent="-342900">
              <a:buClr>
                <a:srgbClr val="F2F2F2"/>
              </a:buClr>
              <a:buSzPts val="1800"/>
            </a:pPr>
            <a:r>
              <a:rPr lang="en-US" dirty="0">
                <a:solidFill>
                  <a:srgbClr val="F2F2F2"/>
                </a:solidFill>
              </a:rPr>
              <a:t>Mental expressivism (Fernández-Castro, 2023).</a:t>
            </a:r>
          </a:p>
        </p:txBody>
      </p:sp>
      <p:sp>
        <p:nvSpPr>
          <p:cNvPr id="2" name="Slide Number Placeholder 1">
            <a:extLst>
              <a:ext uri="{FF2B5EF4-FFF2-40B4-BE49-F238E27FC236}">
                <a16:creationId xmlns:a16="http://schemas.microsoft.com/office/drawing/2014/main" id="{8CBAF7B0-0071-FD63-0BB6-EA3C55F4A76A}"/>
              </a:ext>
            </a:extLst>
          </p:cNvPr>
          <p:cNvSpPr>
            <a:spLocks noGrp="1"/>
          </p:cNvSpPr>
          <p:nvPr>
            <p:ph type="sldNum" sz="quarter" idx="4"/>
          </p:nvPr>
        </p:nvSpPr>
        <p:spPr/>
        <p:txBody>
          <a:bodyPr/>
          <a:lstStyle/>
          <a:p>
            <a:fld id="{08AB70BE-1769-45B8-85A6-0C837432C7E6}" type="slidenum">
              <a:rPr lang="en-US" noProof="0" smtClean="0"/>
              <a:pPr/>
              <a:t>26</a:t>
            </a:fld>
            <a:endParaRPr lang="en-US" noProof="0" dirty="0"/>
          </a:p>
        </p:txBody>
      </p:sp>
      <p:sp>
        <p:nvSpPr>
          <p:cNvPr id="8" name="Title 2">
            <a:extLst>
              <a:ext uri="{FF2B5EF4-FFF2-40B4-BE49-F238E27FC236}">
                <a16:creationId xmlns:a16="http://schemas.microsoft.com/office/drawing/2014/main" id="{19ACC399-AF7A-3605-CFDD-C368643E37F6}"/>
              </a:ext>
            </a:extLst>
          </p:cNvPr>
          <p:cNvSpPr>
            <a:spLocks noGrp="1"/>
          </p:cNvSpPr>
          <p:nvPr>
            <p:ph type="title"/>
          </p:nvPr>
        </p:nvSpPr>
        <p:spPr>
          <a:xfrm>
            <a:off x="1381748" y="246183"/>
            <a:ext cx="9652012" cy="1919521"/>
          </a:xfrm>
        </p:spPr>
        <p:txBody>
          <a:bodyPr/>
          <a:lstStyle/>
          <a:p>
            <a:r>
              <a:rPr lang="en-US" noProof="0" dirty="0"/>
              <a:t>Coming from reality</a:t>
            </a:r>
          </a:p>
        </p:txBody>
      </p:sp>
    </p:spTree>
    <p:extLst>
      <p:ext uri="{BB962C8B-B14F-4D97-AF65-F5344CB8AC3E}">
        <p14:creationId xmlns:p14="http://schemas.microsoft.com/office/powerpoint/2010/main" val="427489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75B1A-1E63-1455-5592-E33C41EA69B5}"/>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7B9DC0B-BF72-5ABE-8966-C6B66E425561}"/>
              </a:ext>
            </a:extLst>
          </p:cNvPr>
          <p:cNvSpPr>
            <a:spLocks noGrp="1"/>
          </p:cNvSpPr>
          <p:nvPr>
            <p:ph sz="quarter" idx="10"/>
          </p:nvPr>
        </p:nvSpPr>
        <p:spPr>
          <a:xfrm>
            <a:off x="1381748" y="2161060"/>
            <a:ext cx="10231132" cy="3317875"/>
          </a:xfrm>
        </p:spPr>
        <p:txBody>
          <a:bodyPr anchor="ctr">
            <a:noAutofit/>
          </a:bodyPr>
          <a:lstStyle/>
          <a:p>
            <a:pPr marL="457200" indent="-342900">
              <a:buClr>
                <a:schemeClr val="accent2"/>
              </a:buClr>
              <a:buSzPts val="1800"/>
            </a:pPr>
            <a:r>
              <a:rPr lang="en-US" dirty="0"/>
              <a:t>Is this epistemic?</a:t>
            </a:r>
          </a:p>
          <a:p>
            <a:pPr marL="457200" indent="-342900">
              <a:buClr>
                <a:schemeClr val="accent2"/>
              </a:buClr>
              <a:buSzPts val="1800"/>
            </a:pPr>
            <a:r>
              <a:rPr lang="en-US" dirty="0"/>
              <a:t>How is it not? Only a realist—better, an </a:t>
            </a:r>
            <a:r>
              <a:rPr lang="en-US" b="1" dirty="0"/>
              <a:t>aperspectival objectivist</a:t>
            </a:r>
            <a:r>
              <a:rPr lang="en-US" dirty="0"/>
              <a:t>—can fail to see this as epistemic; only if one thinks about the mental as constituted independently from our interpretative practices.</a:t>
            </a:r>
          </a:p>
          <a:p>
            <a:pPr marL="457200" indent="-342900">
              <a:buClr>
                <a:schemeClr val="accent2"/>
              </a:buClr>
              <a:buSzPts val="1800"/>
            </a:pPr>
            <a:r>
              <a:rPr lang="en-US" dirty="0"/>
              <a:t>A reason to embrace a constructivist—better, an </a:t>
            </a:r>
            <a:r>
              <a:rPr lang="en-US" b="1" dirty="0"/>
              <a:t>evaluative-regulative</a:t>
            </a:r>
            <a:r>
              <a:rPr lang="en-US" dirty="0"/>
              <a:t>—view of mind.</a:t>
            </a:r>
          </a:p>
          <a:p>
            <a:pPr marL="914400" lvl="1" indent="-342900">
              <a:buClr>
                <a:schemeClr val="accent2"/>
              </a:buClr>
              <a:buSzPts val="1800"/>
            </a:pPr>
            <a:r>
              <a:rPr lang="en-US" dirty="0"/>
              <a:t>Mindshaping (McGeer, 2007, 2021, Zawidzki, 2008, 2013)</a:t>
            </a:r>
          </a:p>
          <a:p>
            <a:pPr marL="914400" lvl="1" indent="-342900">
              <a:buClr>
                <a:schemeClr val="accent2"/>
              </a:buClr>
              <a:buSzPts val="1800"/>
            </a:pPr>
            <a:r>
              <a:rPr lang="en-US" dirty="0"/>
              <a:t>Mental expressivism (Fernández-Castro, 2023).</a:t>
            </a:r>
          </a:p>
        </p:txBody>
      </p:sp>
      <p:sp>
        <p:nvSpPr>
          <p:cNvPr id="2" name="Slide Number Placeholder 1">
            <a:extLst>
              <a:ext uri="{FF2B5EF4-FFF2-40B4-BE49-F238E27FC236}">
                <a16:creationId xmlns:a16="http://schemas.microsoft.com/office/drawing/2014/main" id="{324CB5AE-F92B-4520-62B3-B2AF92F45F22}"/>
              </a:ext>
            </a:extLst>
          </p:cNvPr>
          <p:cNvSpPr>
            <a:spLocks noGrp="1"/>
          </p:cNvSpPr>
          <p:nvPr>
            <p:ph type="sldNum" sz="quarter" idx="4"/>
          </p:nvPr>
        </p:nvSpPr>
        <p:spPr/>
        <p:txBody>
          <a:bodyPr/>
          <a:lstStyle/>
          <a:p>
            <a:fld id="{08AB70BE-1769-45B8-85A6-0C837432C7E6}" type="slidenum">
              <a:rPr lang="en-US" noProof="0" smtClean="0"/>
              <a:pPr/>
              <a:t>27</a:t>
            </a:fld>
            <a:endParaRPr lang="en-US" noProof="0" dirty="0"/>
          </a:p>
        </p:txBody>
      </p:sp>
      <p:sp>
        <p:nvSpPr>
          <p:cNvPr id="8" name="Title 2">
            <a:extLst>
              <a:ext uri="{FF2B5EF4-FFF2-40B4-BE49-F238E27FC236}">
                <a16:creationId xmlns:a16="http://schemas.microsoft.com/office/drawing/2014/main" id="{EF46A694-384C-C217-8FFB-8AEE988BAE02}"/>
              </a:ext>
            </a:extLst>
          </p:cNvPr>
          <p:cNvSpPr>
            <a:spLocks noGrp="1"/>
          </p:cNvSpPr>
          <p:nvPr>
            <p:ph type="title"/>
          </p:nvPr>
        </p:nvSpPr>
        <p:spPr>
          <a:xfrm>
            <a:off x="1381748" y="246183"/>
            <a:ext cx="9652012" cy="1919521"/>
          </a:xfrm>
        </p:spPr>
        <p:txBody>
          <a:bodyPr/>
          <a:lstStyle/>
          <a:p>
            <a:r>
              <a:rPr lang="en-US" noProof="0" dirty="0"/>
              <a:t>Going beyond reality</a:t>
            </a:r>
          </a:p>
        </p:txBody>
      </p:sp>
      <p:sp>
        <p:nvSpPr>
          <p:cNvPr id="3" name="TextBox 2">
            <a:extLst>
              <a:ext uri="{FF2B5EF4-FFF2-40B4-BE49-F238E27FC236}">
                <a16:creationId xmlns:a16="http://schemas.microsoft.com/office/drawing/2014/main" id="{7C11DAEA-D1D4-E790-E0AF-B6226438FDE4}"/>
              </a:ext>
            </a:extLst>
          </p:cNvPr>
          <p:cNvSpPr txBox="1"/>
          <p:nvPr/>
        </p:nvSpPr>
        <p:spPr>
          <a:xfrm>
            <a:off x="889896" y="6420551"/>
            <a:ext cx="10814423" cy="276999"/>
          </a:xfrm>
          <a:prstGeom prst="rect">
            <a:avLst/>
          </a:prstGeom>
          <a:noFill/>
        </p:spPr>
        <p:txBody>
          <a:bodyPr wrap="square">
            <a:spAutoFit/>
          </a:bodyPr>
          <a:lstStyle/>
          <a:p>
            <a:pPr>
              <a:buClr>
                <a:schemeClr val="accent2"/>
              </a:buClr>
            </a:pPr>
            <a:r>
              <a:rPr lang="en-US" sz="1200" noProof="0" dirty="0">
                <a:solidFill>
                  <a:schemeClr val="tx1">
                    <a:lumMod val="75000"/>
                    <a:lumOff val="25000"/>
                  </a:schemeClr>
                </a:solidFill>
              </a:rPr>
              <a:t>(also Ballesteros et al., 2025; </a:t>
            </a:r>
            <a:r>
              <a:rPr lang="en-US" sz="1200" noProof="0" dirty="0" err="1">
                <a:solidFill>
                  <a:schemeClr val="tx1">
                    <a:lumMod val="75000"/>
                    <a:lumOff val="25000"/>
                  </a:schemeClr>
                </a:solidFill>
              </a:rPr>
              <a:t>Grodniewicz</a:t>
            </a:r>
            <a:r>
              <a:rPr lang="en-US" sz="1200" dirty="0">
                <a:solidFill>
                  <a:schemeClr val="tx1">
                    <a:lumMod val="75000"/>
                    <a:lumOff val="25000"/>
                  </a:schemeClr>
                </a:solidFill>
              </a:rPr>
              <a:t> &amp; </a:t>
            </a:r>
            <a:r>
              <a:rPr lang="en-US" sz="1200" noProof="0" dirty="0">
                <a:solidFill>
                  <a:schemeClr val="tx1">
                    <a:lumMod val="75000"/>
                    <a:lumOff val="25000"/>
                  </a:schemeClr>
                </a:solidFill>
              </a:rPr>
              <a:t>Urbanek, </a:t>
            </a:r>
            <a:r>
              <a:rPr lang="en-US" sz="1200" noProof="0" dirty="0" err="1">
                <a:solidFill>
                  <a:schemeClr val="tx1">
                    <a:lumMod val="75000"/>
                    <a:lumOff val="25000"/>
                  </a:schemeClr>
                </a:solidFill>
              </a:rPr>
              <a:t>m.s.</a:t>
            </a:r>
            <a:r>
              <a:rPr lang="en-US" sz="1200" noProof="0" dirty="0">
                <a:solidFill>
                  <a:schemeClr val="tx1">
                    <a:lumMod val="75000"/>
                    <a:lumOff val="25000"/>
                  </a:schemeClr>
                </a:solidFill>
              </a:rPr>
              <a:t>, </a:t>
            </a:r>
            <a:r>
              <a:rPr lang="en-US" sz="1200" noProof="0" dirty="0">
                <a:solidFill>
                  <a:srgbClr val="454551"/>
                </a:solidFill>
              </a:rPr>
              <a:t>Fernández-Castro &amp; Núñez de Prado, forthcoming; </a:t>
            </a:r>
            <a:r>
              <a:rPr lang="en-US" sz="1200" noProof="0" dirty="0" err="1">
                <a:solidFill>
                  <a:srgbClr val="454551"/>
                </a:solidFill>
              </a:rPr>
              <a:t>Stribos</a:t>
            </a:r>
            <a:r>
              <a:rPr lang="en-US" sz="1200" noProof="0" dirty="0">
                <a:solidFill>
                  <a:srgbClr val="454551"/>
                </a:solidFill>
              </a:rPr>
              <a:t> &amp; De Bruin, 2025</a:t>
            </a:r>
            <a:r>
              <a:rPr lang="en-US" sz="1200" noProof="0" dirty="0">
                <a:solidFill>
                  <a:schemeClr val="tx1">
                    <a:lumMod val="75000"/>
                    <a:lumOff val="25000"/>
                  </a:schemeClr>
                </a:solidFill>
              </a:rPr>
              <a:t>) </a:t>
            </a:r>
          </a:p>
        </p:txBody>
      </p:sp>
    </p:spTree>
    <p:extLst>
      <p:ext uri="{BB962C8B-B14F-4D97-AF65-F5344CB8AC3E}">
        <p14:creationId xmlns:p14="http://schemas.microsoft.com/office/powerpoint/2010/main" val="26352595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13575-EBA2-CA93-11E8-D65C943CC7BE}"/>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1021B4-B9A0-A7C4-4869-510122934A7E}"/>
              </a:ext>
            </a:extLst>
          </p:cNvPr>
          <p:cNvSpPr>
            <a:spLocks noGrp="1"/>
          </p:cNvSpPr>
          <p:nvPr>
            <p:ph sz="quarter" idx="10"/>
          </p:nvPr>
        </p:nvSpPr>
        <p:spPr>
          <a:xfrm>
            <a:off x="1381748" y="2161060"/>
            <a:ext cx="10383532" cy="3317875"/>
          </a:xfrm>
        </p:spPr>
        <p:txBody>
          <a:bodyPr anchor="ctr">
            <a:noAutofit/>
          </a:bodyPr>
          <a:lstStyle/>
          <a:p>
            <a:pPr marL="457200" indent="-342900">
              <a:buClr>
                <a:schemeClr val="accent2"/>
              </a:buClr>
              <a:buSzPts val="1800"/>
            </a:pPr>
            <a:r>
              <a:rPr lang="en-US" b="1" dirty="0"/>
              <a:t>Main takes</a:t>
            </a:r>
            <a:r>
              <a:rPr lang="en-US" dirty="0"/>
              <a:t>:</a:t>
            </a:r>
          </a:p>
          <a:p>
            <a:pPr marL="514350" indent="-400050">
              <a:buClr>
                <a:schemeClr val="accent2"/>
              </a:buClr>
              <a:buSzPts val="1800"/>
              <a:buFont typeface="+mj-lt"/>
              <a:buAutoNum type="romanLcPeriod"/>
            </a:pPr>
            <a:r>
              <a:rPr lang="en-US" b="1" dirty="0"/>
              <a:t>Backward- and forward-looking self-constitution</a:t>
            </a:r>
            <a:r>
              <a:rPr lang="en-US" dirty="0"/>
              <a:t>: Mental interpretation sets how both past and future facts about ourselves are to be looked at. It partly constitutes what is to be known about us.</a:t>
            </a:r>
          </a:p>
          <a:p>
            <a:pPr marL="514350" indent="-400050">
              <a:buClr>
                <a:schemeClr val="accent2"/>
              </a:buClr>
              <a:buSzPts val="1800"/>
              <a:buFont typeface="+mj-lt"/>
              <a:buAutoNum type="romanLcPeriod"/>
            </a:pPr>
            <a:r>
              <a:rPr lang="en-US" b="1" dirty="0"/>
              <a:t>Open-ended self-constitution</a:t>
            </a:r>
            <a:r>
              <a:rPr lang="en-US" dirty="0"/>
              <a:t>: The mental in analogy with the moral: evaluative, prescriptive, perspective-expressive; </a:t>
            </a:r>
            <a:r>
              <a:rPr lang="en-US" b="1" i="1" dirty="0"/>
              <a:t>open </a:t>
            </a:r>
            <a:r>
              <a:rPr lang="en-US" dirty="0"/>
              <a:t>(susceptible to the open question argument; Moore, 1903).</a:t>
            </a:r>
          </a:p>
        </p:txBody>
      </p:sp>
      <p:sp>
        <p:nvSpPr>
          <p:cNvPr id="2" name="Slide Number Placeholder 1">
            <a:extLst>
              <a:ext uri="{FF2B5EF4-FFF2-40B4-BE49-F238E27FC236}">
                <a16:creationId xmlns:a16="http://schemas.microsoft.com/office/drawing/2014/main" id="{275B46F9-A661-9F68-FBA1-EAE17E02BC08}"/>
              </a:ext>
            </a:extLst>
          </p:cNvPr>
          <p:cNvSpPr>
            <a:spLocks noGrp="1"/>
          </p:cNvSpPr>
          <p:nvPr>
            <p:ph type="sldNum" sz="quarter" idx="4"/>
          </p:nvPr>
        </p:nvSpPr>
        <p:spPr/>
        <p:txBody>
          <a:bodyPr/>
          <a:lstStyle/>
          <a:p>
            <a:fld id="{08AB70BE-1769-45B8-85A6-0C837432C7E6}" type="slidenum">
              <a:rPr lang="en-US" noProof="0" smtClean="0"/>
              <a:pPr/>
              <a:t>28</a:t>
            </a:fld>
            <a:endParaRPr lang="en-US" noProof="0" dirty="0"/>
          </a:p>
        </p:txBody>
      </p:sp>
      <p:sp>
        <p:nvSpPr>
          <p:cNvPr id="8" name="Title 2">
            <a:extLst>
              <a:ext uri="{FF2B5EF4-FFF2-40B4-BE49-F238E27FC236}">
                <a16:creationId xmlns:a16="http://schemas.microsoft.com/office/drawing/2014/main" id="{52C78610-CE21-E824-FF9C-AD37E57988FF}"/>
              </a:ext>
            </a:extLst>
          </p:cNvPr>
          <p:cNvSpPr>
            <a:spLocks noGrp="1"/>
          </p:cNvSpPr>
          <p:nvPr>
            <p:ph type="title"/>
          </p:nvPr>
        </p:nvSpPr>
        <p:spPr>
          <a:xfrm>
            <a:off x="1381748" y="246183"/>
            <a:ext cx="9652012" cy="1919521"/>
          </a:xfrm>
        </p:spPr>
        <p:txBody>
          <a:bodyPr/>
          <a:lstStyle/>
          <a:p>
            <a:r>
              <a:rPr lang="en-US" dirty="0"/>
              <a:t>Going beyond reality</a:t>
            </a:r>
            <a:endParaRPr lang="en-US" noProof="0" dirty="0"/>
          </a:p>
        </p:txBody>
      </p:sp>
    </p:spTree>
    <p:extLst>
      <p:ext uri="{BB962C8B-B14F-4D97-AF65-F5344CB8AC3E}">
        <p14:creationId xmlns:p14="http://schemas.microsoft.com/office/powerpoint/2010/main" val="858877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041EE-993E-90CE-D15E-D0DDA173A1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284346-10BC-8476-036A-67D87B6DFA46}"/>
              </a:ext>
            </a:extLst>
          </p:cNvPr>
          <p:cNvSpPr>
            <a:spLocks noGrp="1"/>
          </p:cNvSpPr>
          <p:nvPr>
            <p:ph type="sldNum" sz="quarter" idx="4"/>
          </p:nvPr>
        </p:nvSpPr>
        <p:spPr/>
        <p:txBody>
          <a:bodyPr/>
          <a:lstStyle/>
          <a:p>
            <a:fld id="{08AB70BE-1769-45B8-85A6-0C837432C7E6}" type="slidenum">
              <a:rPr lang="en-US" noProof="0" smtClean="0"/>
              <a:pPr/>
              <a:t>29</a:t>
            </a:fld>
            <a:endParaRPr lang="en-US" noProof="0" dirty="0"/>
          </a:p>
        </p:txBody>
      </p:sp>
      <p:sp>
        <p:nvSpPr>
          <p:cNvPr id="9" name="Content Placeholder 3">
            <a:extLst>
              <a:ext uri="{FF2B5EF4-FFF2-40B4-BE49-F238E27FC236}">
                <a16:creationId xmlns:a16="http://schemas.microsoft.com/office/drawing/2014/main" id="{C644FD58-535D-C06D-BEC4-7336DD2FE5A5}"/>
              </a:ext>
            </a:extLst>
          </p:cNvPr>
          <p:cNvSpPr txBox="1">
            <a:spLocks/>
          </p:cNvSpPr>
          <p:nvPr/>
        </p:nvSpPr>
        <p:spPr>
          <a:xfrm>
            <a:off x="1120139" y="1705769"/>
            <a:ext cx="9951721" cy="3446462"/>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1000"/>
              </a:spcBef>
              <a:buClr>
                <a:schemeClr val="accent5"/>
              </a:buClr>
              <a:buFont typeface="Arial" panose="020B0604020202020204" pitchFamily="34" charset="0"/>
              <a:buNone/>
              <a:defRPr sz="1800" kern="1200">
                <a:solidFill>
                  <a:schemeClr val="tx2"/>
                </a:solidFill>
                <a:latin typeface="+mn-lt"/>
                <a:ea typeface="+mn-ea"/>
                <a:cs typeface="+mn-cs"/>
              </a:defRPr>
            </a:lvl1pPr>
            <a:lvl2pPr marL="457200" indent="0" algn="l" defTabSz="914400" rtl="0" eaLnBrk="1" latinLnBrk="0" hangingPunct="1">
              <a:lnSpc>
                <a:spcPct val="120000"/>
              </a:lnSpc>
              <a:spcBef>
                <a:spcPts val="500"/>
              </a:spcBef>
              <a:buClr>
                <a:schemeClr val="accent5"/>
              </a:buClr>
              <a:buFont typeface="Arial" panose="020B0604020202020204" pitchFamily="34" charset="0"/>
              <a:buNone/>
              <a:defRPr sz="1600" kern="1200">
                <a:solidFill>
                  <a:schemeClr val="tx2"/>
                </a:solidFill>
                <a:latin typeface="+mn-lt"/>
                <a:ea typeface="+mn-ea"/>
                <a:cs typeface="+mn-cs"/>
              </a:defRPr>
            </a:lvl2pPr>
            <a:lvl3pPr marL="914400" indent="0" algn="l" defTabSz="914400" rtl="0" eaLnBrk="1" latinLnBrk="0" hangingPunct="1">
              <a:lnSpc>
                <a:spcPct val="120000"/>
              </a:lnSpc>
              <a:spcBef>
                <a:spcPts val="500"/>
              </a:spcBef>
              <a:buClr>
                <a:schemeClr val="accent5"/>
              </a:buClr>
              <a:buFont typeface="Arial" panose="020B0604020202020204" pitchFamily="34" charset="0"/>
              <a:buNone/>
              <a:defRPr sz="1400" kern="1200">
                <a:solidFill>
                  <a:schemeClr val="tx2"/>
                </a:solidFill>
                <a:latin typeface="+mn-lt"/>
                <a:ea typeface="+mn-ea"/>
                <a:cs typeface="+mn-cs"/>
              </a:defRPr>
            </a:lvl3pPr>
            <a:lvl4pPr marL="13716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4pPr>
            <a:lvl5pPr marL="1828800" indent="0" algn="l" defTabSz="914400" rtl="0" eaLnBrk="1" latinLnBrk="0" hangingPunct="1">
              <a:lnSpc>
                <a:spcPct val="120000"/>
              </a:lnSpc>
              <a:spcBef>
                <a:spcPts val="500"/>
              </a:spcBef>
              <a:buClr>
                <a:schemeClr val="accent5"/>
              </a:buClr>
              <a:buFont typeface="Arial" panose="020B0604020202020204" pitchFamily="34" charset="0"/>
              <a:buNone/>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i="1" noProof="0" dirty="0"/>
              <a:t>Moral differences look less like differences of choice, given the same facts, and more like differences of </a:t>
            </a:r>
            <a:r>
              <a:rPr lang="en-US" sz="1600" b="1" i="1" noProof="0" dirty="0"/>
              <a:t>vision</a:t>
            </a:r>
            <a:r>
              <a:rPr lang="en-US" sz="1600" i="1" noProof="0" dirty="0"/>
              <a:t>. In other words, a moral judgment seems less like a movable and extensible ring laid down to cover a certain area of fact, and more like a total difference of Gestalt. We differ not only because we select different objects out of the same world but because we see different worlds.</a:t>
            </a:r>
          </a:p>
          <a:p>
            <a:pPr algn="ctr"/>
            <a:r>
              <a:rPr lang="en-US" sz="1600" noProof="0" dirty="0"/>
              <a:t>Iris Murdoch (1956, 40-41).</a:t>
            </a:r>
          </a:p>
        </p:txBody>
      </p:sp>
      <p:pic>
        <p:nvPicPr>
          <p:cNvPr id="1026" name="Picture 2" descr="Iris Murdoch, en busca de una fórmula extraña y maravillosa | La Lectura">
            <a:extLst>
              <a:ext uri="{FF2B5EF4-FFF2-40B4-BE49-F238E27FC236}">
                <a16:creationId xmlns:a16="http://schemas.microsoft.com/office/drawing/2014/main" id="{AF916AE2-B8DB-E009-5480-7839F6A93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1171" y="0"/>
            <a:ext cx="1560829" cy="1877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527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2C1A4-445C-37AD-6BAD-F7CCC7675A45}"/>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1B4EFC1-8762-FFD2-903E-8D41881983FB}"/>
              </a:ext>
            </a:extLst>
          </p:cNvPr>
          <p:cNvSpPr>
            <a:spLocks noGrp="1"/>
          </p:cNvSpPr>
          <p:nvPr>
            <p:ph sz="quarter" idx="10"/>
          </p:nvPr>
        </p:nvSpPr>
        <p:spPr>
          <a:xfrm>
            <a:off x="1381748" y="2161060"/>
            <a:ext cx="10373372" cy="3317875"/>
          </a:xfrm>
        </p:spPr>
        <p:txBody>
          <a:bodyPr anchor="ctr">
            <a:noAutofit/>
          </a:bodyPr>
          <a:lstStyle/>
          <a:p>
            <a:pPr marL="457200" lvl="0" indent="-342900" algn="l" rtl="0">
              <a:buClr>
                <a:schemeClr val="accent2"/>
              </a:buClr>
              <a:buSzPts val="1800"/>
              <a:buChar char="•"/>
            </a:pPr>
            <a:r>
              <a:rPr lang="en-US" b="1" noProof="0" dirty="0"/>
              <a:t>The insight</a:t>
            </a:r>
            <a:r>
              <a:rPr lang="en-US" noProof="0" dirty="0"/>
              <a:t>: not granting such dignity amounts to a form of injustice; one that is widespread in mental health settings (Kidd et al., 2025).</a:t>
            </a:r>
          </a:p>
          <a:p>
            <a:pPr marL="457200" lvl="0" indent="-342900">
              <a:buClr>
                <a:schemeClr val="accent2"/>
              </a:buClr>
              <a:buSzPts val="1800"/>
            </a:pPr>
            <a:r>
              <a:rPr lang="en-US" noProof="0" dirty="0"/>
              <a:t>One that forces some individuals (mad, neurodivergent, mentally ill, you name it) to </a:t>
            </a:r>
            <a:r>
              <a:rPr lang="en-US" b="1" i="1" noProof="0" dirty="0"/>
              <a:t>speak their mind in tongues</a:t>
            </a:r>
            <a:r>
              <a:rPr lang="en-US" noProof="0" dirty="0"/>
              <a:t>, i.e., to self-interpret in ways that hinder their agency and self-expression possibilities.</a:t>
            </a:r>
          </a:p>
        </p:txBody>
      </p:sp>
      <p:sp>
        <p:nvSpPr>
          <p:cNvPr id="2" name="Slide Number Placeholder 1">
            <a:extLst>
              <a:ext uri="{FF2B5EF4-FFF2-40B4-BE49-F238E27FC236}">
                <a16:creationId xmlns:a16="http://schemas.microsoft.com/office/drawing/2014/main" id="{9A19CAF4-7AC2-D3A3-C940-7DB3EEFFD25F}"/>
              </a:ext>
            </a:extLst>
          </p:cNvPr>
          <p:cNvSpPr>
            <a:spLocks noGrp="1"/>
          </p:cNvSpPr>
          <p:nvPr>
            <p:ph type="sldNum" sz="quarter" idx="4"/>
          </p:nvPr>
        </p:nvSpPr>
        <p:spPr/>
        <p:txBody>
          <a:bodyPr/>
          <a:lstStyle/>
          <a:p>
            <a:fld id="{08AB70BE-1769-45B8-85A6-0C837432C7E6}" type="slidenum">
              <a:rPr lang="en-US" noProof="0" smtClean="0"/>
              <a:pPr/>
              <a:t>3</a:t>
            </a:fld>
            <a:endParaRPr lang="en-US" noProof="0" dirty="0"/>
          </a:p>
        </p:txBody>
      </p:sp>
      <p:sp>
        <p:nvSpPr>
          <p:cNvPr id="8" name="Title 2">
            <a:extLst>
              <a:ext uri="{FF2B5EF4-FFF2-40B4-BE49-F238E27FC236}">
                <a16:creationId xmlns:a16="http://schemas.microsoft.com/office/drawing/2014/main" id="{AE353D52-5AE3-6701-9172-F344DB20C47F}"/>
              </a:ext>
            </a:extLst>
          </p:cNvPr>
          <p:cNvSpPr>
            <a:spLocks noGrp="1"/>
          </p:cNvSpPr>
          <p:nvPr>
            <p:ph type="title"/>
          </p:nvPr>
        </p:nvSpPr>
        <p:spPr>
          <a:xfrm>
            <a:off x="1381748" y="246183"/>
            <a:ext cx="9926332" cy="1919521"/>
          </a:xfrm>
        </p:spPr>
        <p:txBody>
          <a:bodyPr/>
          <a:lstStyle/>
          <a:p>
            <a:r>
              <a:rPr lang="en-US" noProof="0" dirty="0"/>
              <a:t>Hermeneutical Injustice &amp; Neurodiversity</a:t>
            </a:r>
          </a:p>
        </p:txBody>
      </p:sp>
    </p:spTree>
    <p:extLst>
      <p:ext uri="{BB962C8B-B14F-4D97-AF65-F5344CB8AC3E}">
        <p14:creationId xmlns:p14="http://schemas.microsoft.com/office/powerpoint/2010/main" val="7291945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88F1A-5820-B5D0-CDC2-0C0311BCC28B}"/>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ADF9EBF-21D1-4B58-348D-FD95FAE6B1F5}"/>
              </a:ext>
            </a:extLst>
          </p:cNvPr>
          <p:cNvSpPr>
            <a:spLocks noGrp="1"/>
          </p:cNvSpPr>
          <p:nvPr>
            <p:ph sz="quarter" idx="10"/>
          </p:nvPr>
        </p:nvSpPr>
        <p:spPr>
          <a:xfrm>
            <a:off x="1381748" y="2161060"/>
            <a:ext cx="10332732" cy="3317875"/>
          </a:xfrm>
        </p:spPr>
        <p:txBody>
          <a:bodyPr anchor="ctr">
            <a:noAutofit/>
          </a:bodyPr>
          <a:lstStyle/>
          <a:p>
            <a:pPr marL="457200" lvl="0" indent="-342900">
              <a:buClr>
                <a:schemeClr val="accent2"/>
              </a:buClr>
              <a:buSzPts val="1800"/>
            </a:pPr>
            <a:r>
              <a:rPr lang="en-US" dirty="0">
                <a:solidFill>
                  <a:schemeClr val="tx1">
                    <a:lumMod val="75000"/>
                    <a:lumOff val="25000"/>
                  </a:schemeClr>
                </a:solidFill>
              </a:rPr>
              <a:t>ND resistance as an instance of </a:t>
            </a:r>
            <a:r>
              <a:rPr lang="en-US" b="1" i="1" dirty="0">
                <a:solidFill>
                  <a:schemeClr val="tx1">
                    <a:lumMod val="75000"/>
                    <a:lumOff val="25000"/>
                  </a:schemeClr>
                </a:solidFill>
              </a:rPr>
              <a:t>evaluative friction</a:t>
            </a:r>
            <a:r>
              <a:rPr lang="en-US" dirty="0">
                <a:solidFill>
                  <a:schemeClr val="tx1">
                    <a:lumMod val="75000"/>
                    <a:lumOff val="25000"/>
                  </a:schemeClr>
                </a:solidFill>
              </a:rPr>
              <a:t>.</a:t>
            </a:r>
          </a:p>
          <a:p>
            <a:pPr marL="914400" lvl="1" indent="-342900">
              <a:buClr>
                <a:schemeClr val="accent2"/>
              </a:buClr>
              <a:buSzPts val="1800"/>
            </a:pPr>
            <a:r>
              <a:rPr lang="en-US" dirty="0">
                <a:solidFill>
                  <a:schemeClr val="tx1">
                    <a:lumMod val="75000"/>
                    <a:lumOff val="25000"/>
                  </a:schemeClr>
                </a:solidFill>
              </a:rPr>
              <a:t>When ND activists reframe stimming as expressions of self-regulation, they are not (primarily) disputing facts about stimming: they are mobilizing different values and normative expectations about it.</a:t>
            </a:r>
          </a:p>
          <a:p>
            <a:pPr marL="914400" lvl="1" indent="-342900">
              <a:buClr>
                <a:schemeClr val="accent2"/>
              </a:buClr>
              <a:buSzPts val="1800"/>
            </a:pPr>
            <a:r>
              <a:rPr lang="en-US" dirty="0">
                <a:solidFill>
                  <a:schemeClr val="tx1">
                    <a:lumMod val="75000"/>
                    <a:lumOff val="25000"/>
                  </a:schemeClr>
                </a:solidFill>
              </a:rPr>
              <a:t>What is at issue: not (only) what autism </a:t>
            </a:r>
            <a:r>
              <a:rPr lang="en-US" i="1" dirty="0">
                <a:solidFill>
                  <a:schemeClr val="tx1">
                    <a:lumMod val="75000"/>
                    <a:lumOff val="25000"/>
                  </a:schemeClr>
                </a:solidFill>
              </a:rPr>
              <a:t>is</a:t>
            </a:r>
            <a:r>
              <a:rPr lang="en-US" dirty="0">
                <a:solidFill>
                  <a:schemeClr val="tx1">
                    <a:lumMod val="75000"/>
                    <a:lumOff val="25000"/>
                  </a:schemeClr>
                </a:solidFill>
              </a:rPr>
              <a:t>, but what it </a:t>
            </a:r>
            <a:r>
              <a:rPr lang="en-US" i="1" dirty="0">
                <a:solidFill>
                  <a:schemeClr val="tx1">
                    <a:lumMod val="75000"/>
                    <a:lumOff val="25000"/>
                  </a:schemeClr>
                </a:solidFill>
              </a:rPr>
              <a:t>can be</a:t>
            </a:r>
            <a:r>
              <a:rPr lang="en-US" dirty="0">
                <a:solidFill>
                  <a:schemeClr val="tx1">
                    <a:lumMod val="75000"/>
                    <a:lumOff val="25000"/>
                  </a:schemeClr>
                </a:solidFill>
              </a:rPr>
              <a:t>; how we </a:t>
            </a:r>
            <a:r>
              <a:rPr lang="en-US" i="1" dirty="0">
                <a:solidFill>
                  <a:schemeClr val="tx1">
                    <a:lumMod val="75000"/>
                    <a:lumOff val="25000"/>
                  </a:schemeClr>
                </a:solidFill>
              </a:rPr>
              <a:t>should</a:t>
            </a:r>
            <a:r>
              <a:rPr lang="en-US" dirty="0">
                <a:solidFill>
                  <a:schemeClr val="tx1">
                    <a:lumMod val="75000"/>
                    <a:lumOff val="25000"/>
                  </a:schemeClr>
                </a:solidFill>
              </a:rPr>
              <a:t> look at it, how should we eventually come to know it.</a:t>
            </a:r>
          </a:p>
          <a:p>
            <a:pPr marL="457200" indent="-342900">
              <a:buClr>
                <a:schemeClr val="accent2"/>
              </a:buClr>
              <a:buSzPts val="1800"/>
            </a:pPr>
            <a:r>
              <a:rPr lang="es-ES" dirty="0" err="1">
                <a:solidFill>
                  <a:schemeClr val="tx1">
                    <a:lumMod val="75000"/>
                    <a:lumOff val="25000"/>
                  </a:schemeClr>
                </a:solidFill>
              </a:rPr>
              <a:t>What</a:t>
            </a:r>
            <a:r>
              <a:rPr lang="es-ES" dirty="0">
                <a:solidFill>
                  <a:schemeClr val="tx1">
                    <a:lumMod val="75000"/>
                    <a:lumOff val="25000"/>
                  </a:schemeClr>
                </a:solidFill>
              </a:rPr>
              <a:t> </a:t>
            </a:r>
            <a:r>
              <a:rPr lang="es-ES" dirty="0" err="1">
                <a:solidFill>
                  <a:schemeClr val="tx1">
                    <a:lumMod val="75000"/>
                    <a:lumOff val="25000"/>
                  </a:schemeClr>
                </a:solidFill>
              </a:rPr>
              <a:t>counts</a:t>
            </a:r>
            <a:r>
              <a:rPr lang="es-ES" dirty="0">
                <a:solidFill>
                  <a:schemeClr val="tx1">
                    <a:lumMod val="75000"/>
                    <a:lumOff val="25000"/>
                  </a:schemeClr>
                </a:solidFill>
              </a:rPr>
              <a:t> as impostor/bona fide concept? = </a:t>
            </a:r>
            <a:r>
              <a:rPr lang="es-ES" b="1" dirty="0" err="1">
                <a:solidFill>
                  <a:schemeClr val="tx1">
                    <a:lumMod val="75000"/>
                    <a:lumOff val="25000"/>
                  </a:schemeClr>
                </a:solidFill>
              </a:rPr>
              <a:t>An</a:t>
            </a:r>
            <a:r>
              <a:rPr lang="es-ES" b="1" dirty="0">
                <a:solidFill>
                  <a:schemeClr val="tx1">
                    <a:lumMod val="75000"/>
                    <a:lumOff val="25000"/>
                  </a:schemeClr>
                </a:solidFill>
              </a:rPr>
              <a:t> open </a:t>
            </a:r>
            <a:r>
              <a:rPr lang="es-ES" b="1" dirty="0" err="1">
                <a:solidFill>
                  <a:schemeClr val="tx1">
                    <a:lumMod val="75000"/>
                    <a:lumOff val="25000"/>
                  </a:schemeClr>
                </a:solidFill>
              </a:rPr>
              <a:t>question</a:t>
            </a:r>
            <a:r>
              <a:rPr lang="es-ES" b="1" dirty="0">
                <a:solidFill>
                  <a:schemeClr val="tx1">
                    <a:lumMod val="75000"/>
                    <a:lumOff val="25000"/>
                  </a:schemeClr>
                </a:solidFill>
              </a:rPr>
              <a:t>. </a:t>
            </a:r>
          </a:p>
          <a:p>
            <a:pPr marL="457200" indent="-342900">
              <a:buClr>
                <a:schemeClr val="accent2"/>
              </a:buClr>
              <a:buSzPts val="1800"/>
            </a:pPr>
            <a:r>
              <a:rPr lang="es-ES" dirty="0" err="1">
                <a:solidFill>
                  <a:schemeClr val="tx1">
                    <a:lumMod val="75000"/>
                    <a:lumOff val="25000"/>
                  </a:schemeClr>
                </a:solidFill>
              </a:rPr>
              <a:t>One</a:t>
            </a:r>
            <a:r>
              <a:rPr lang="es-ES" dirty="0">
                <a:solidFill>
                  <a:schemeClr val="tx1">
                    <a:lumMod val="75000"/>
                    <a:lumOff val="25000"/>
                  </a:schemeClr>
                </a:solidFill>
              </a:rPr>
              <a:t> </a:t>
            </a:r>
            <a:r>
              <a:rPr lang="es-ES" dirty="0" err="1">
                <a:solidFill>
                  <a:schemeClr val="tx1">
                    <a:lumMod val="75000"/>
                    <a:lumOff val="25000"/>
                  </a:schemeClr>
                </a:solidFill>
              </a:rPr>
              <a:t>over</a:t>
            </a:r>
            <a:r>
              <a:rPr lang="es-ES" dirty="0">
                <a:solidFill>
                  <a:schemeClr val="tx1">
                    <a:lumMod val="75000"/>
                    <a:lumOff val="25000"/>
                  </a:schemeClr>
                </a:solidFill>
              </a:rPr>
              <a:t> </a:t>
            </a:r>
            <a:r>
              <a:rPr lang="es-ES" dirty="0" err="1">
                <a:solidFill>
                  <a:schemeClr val="tx1">
                    <a:lumMod val="75000"/>
                    <a:lumOff val="25000"/>
                  </a:schemeClr>
                </a:solidFill>
              </a:rPr>
              <a:t>which</a:t>
            </a:r>
            <a:r>
              <a:rPr lang="es-ES" dirty="0">
                <a:solidFill>
                  <a:schemeClr val="tx1">
                    <a:lumMod val="75000"/>
                    <a:lumOff val="25000"/>
                  </a:schemeClr>
                </a:solidFill>
              </a:rPr>
              <a:t>, in </a:t>
            </a:r>
            <a:r>
              <a:rPr lang="es-ES" dirty="0" err="1">
                <a:solidFill>
                  <a:schemeClr val="tx1">
                    <a:lumMod val="75000"/>
                    <a:lumOff val="25000"/>
                  </a:schemeClr>
                </a:solidFill>
              </a:rPr>
              <a:t>principle</a:t>
            </a:r>
            <a:r>
              <a:rPr lang="es-ES" dirty="0">
                <a:solidFill>
                  <a:schemeClr val="tx1">
                    <a:lumMod val="75000"/>
                    <a:lumOff val="25000"/>
                  </a:schemeClr>
                </a:solidFill>
              </a:rPr>
              <a:t>, </a:t>
            </a:r>
            <a:r>
              <a:rPr lang="es-ES" dirty="0" err="1">
                <a:solidFill>
                  <a:schemeClr val="tx1">
                    <a:lumMod val="75000"/>
                    <a:lumOff val="25000"/>
                  </a:schemeClr>
                </a:solidFill>
              </a:rPr>
              <a:t>autistic</a:t>
            </a:r>
            <a:r>
              <a:rPr lang="es-ES" dirty="0">
                <a:solidFill>
                  <a:schemeClr val="tx1">
                    <a:lumMod val="75000"/>
                    <a:lumOff val="25000"/>
                  </a:schemeClr>
                </a:solidFill>
              </a:rPr>
              <a:t> </a:t>
            </a:r>
            <a:r>
              <a:rPr lang="es-ES" dirty="0" err="1">
                <a:solidFill>
                  <a:schemeClr val="tx1">
                    <a:lumMod val="75000"/>
                    <a:lumOff val="25000"/>
                  </a:schemeClr>
                </a:solidFill>
              </a:rPr>
              <a:t>people</a:t>
            </a:r>
            <a:r>
              <a:rPr lang="es-ES" dirty="0">
                <a:solidFill>
                  <a:schemeClr val="tx1">
                    <a:lumMod val="75000"/>
                    <a:lumOff val="25000"/>
                  </a:schemeClr>
                </a:solidFill>
              </a:rPr>
              <a:t> </a:t>
            </a:r>
            <a:r>
              <a:rPr lang="es-ES" dirty="0" err="1">
                <a:solidFill>
                  <a:schemeClr val="tx1">
                    <a:lumMod val="75000"/>
                    <a:lumOff val="25000"/>
                  </a:schemeClr>
                </a:solidFill>
              </a:rPr>
              <a:t>should</a:t>
            </a:r>
            <a:r>
              <a:rPr lang="es-ES" dirty="0">
                <a:solidFill>
                  <a:schemeClr val="tx1">
                    <a:lumMod val="75000"/>
                    <a:lumOff val="25000"/>
                  </a:schemeClr>
                </a:solidFill>
              </a:rPr>
              <a:t> be </a:t>
            </a:r>
            <a:r>
              <a:rPr lang="es-ES" dirty="0" err="1">
                <a:solidFill>
                  <a:schemeClr val="tx1">
                    <a:lumMod val="75000"/>
                    <a:lumOff val="25000"/>
                  </a:schemeClr>
                </a:solidFill>
              </a:rPr>
              <a:t>granted</a:t>
            </a:r>
            <a:r>
              <a:rPr lang="es-ES" dirty="0">
                <a:solidFill>
                  <a:schemeClr val="tx1">
                    <a:lumMod val="75000"/>
                    <a:lumOff val="25000"/>
                  </a:schemeClr>
                </a:solidFill>
              </a:rPr>
              <a:t> </a:t>
            </a:r>
            <a:r>
              <a:rPr lang="es-ES" b="1" i="1" dirty="0" err="1">
                <a:solidFill>
                  <a:schemeClr val="tx1">
                    <a:lumMod val="75000"/>
                    <a:lumOff val="25000"/>
                  </a:schemeClr>
                </a:solidFill>
              </a:rPr>
              <a:t>epistemic</a:t>
            </a:r>
            <a:r>
              <a:rPr lang="es-ES" b="1" i="1" dirty="0">
                <a:solidFill>
                  <a:schemeClr val="tx1">
                    <a:lumMod val="75000"/>
                    <a:lumOff val="25000"/>
                  </a:schemeClr>
                </a:solidFill>
              </a:rPr>
              <a:t> </a:t>
            </a:r>
            <a:r>
              <a:rPr lang="es-ES" b="1" i="1" dirty="0" err="1">
                <a:solidFill>
                  <a:schemeClr val="tx1">
                    <a:lumMod val="75000"/>
                    <a:lumOff val="25000"/>
                  </a:schemeClr>
                </a:solidFill>
              </a:rPr>
              <a:t>authority</a:t>
            </a:r>
            <a:r>
              <a:rPr lang="es-ES" b="1" i="1" dirty="0">
                <a:solidFill>
                  <a:schemeClr val="tx1">
                    <a:lumMod val="75000"/>
                    <a:lumOff val="25000"/>
                  </a:schemeClr>
                </a:solidFill>
              </a:rPr>
              <a:t> </a:t>
            </a:r>
            <a:r>
              <a:rPr lang="en-US" dirty="0"/>
              <a:t>(</a:t>
            </a:r>
            <a:r>
              <a:rPr lang="en-US" dirty="0" err="1"/>
              <a:t>Dinishak</a:t>
            </a:r>
            <a:r>
              <a:rPr lang="en-US" dirty="0"/>
              <a:t>, 2021, p. 564; Legault et al., 2024; also </a:t>
            </a:r>
            <a:r>
              <a:rPr lang="en-US" dirty="0" err="1"/>
              <a:t>Borgoni</a:t>
            </a:r>
            <a:r>
              <a:rPr lang="en-US" dirty="0"/>
              <a:t> et al., </a:t>
            </a:r>
            <a:r>
              <a:rPr lang="en-US" dirty="0" err="1"/>
              <a:t>m.s.</a:t>
            </a:r>
            <a:r>
              <a:rPr lang="en-US" dirty="0"/>
              <a:t>).</a:t>
            </a:r>
            <a:endParaRPr lang="es-ES" dirty="0">
              <a:solidFill>
                <a:schemeClr val="tx1">
                  <a:lumMod val="75000"/>
                  <a:lumOff val="25000"/>
                </a:schemeClr>
              </a:solidFill>
            </a:endParaRPr>
          </a:p>
        </p:txBody>
      </p:sp>
      <p:sp>
        <p:nvSpPr>
          <p:cNvPr id="2" name="Slide Number Placeholder 1">
            <a:extLst>
              <a:ext uri="{FF2B5EF4-FFF2-40B4-BE49-F238E27FC236}">
                <a16:creationId xmlns:a16="http://schemas.microsoft.com/office/drawing/2014/main" id="{A1F716FB-EFF6-4C05-7905-D7F0ECA21B6C}"/>
              </a:ext>
            </a:extLst>
          </p:cNvPr>
          <p:cNvSpPr>
            <a:spLocks noGrp="1"/>
          </p:cNvSpPr>
          <p:nvPr>
            <p:ph type="sldNum" sz="quarter" idx="4"/>
          </p:nvPr>
        </p:nvSpPr>
        <p:spPr/>
        <p:txBody>
          <a:bodyPr/>
          <a:lstStyle/>
          <a:p>
            <a:fld id="{08AB70BE-1769-45B8-85A6-0C837432C7E6}" type="slidenum">
              <a:rPr lang="en-US" noProof="0" smtClean="0"/>
              <a:pPr/>
              <a:t>30</a:t>
            </a:fld>
            <a:endParaRPr lang="en-US" noProof="0" dirty="0"/>
          </a:p>
        </p:txBody>
      </p:sp>
      <p:sp>
        <p:nvSpPr>
          <p:cNvPr id="8" name="Title 2">
            <a:extLst>
              <a:ext uri="{FF2B5EF4-FFF2-40B4-BE49-F238E27FC236}">
                <a16:creationId xmlns:a16="http://schemas.microsoft.com/office/drawing/2014/main" id="{C480C4ED-1174-91CF-559F-19C8A53CC90D}"/>
              </a:ext>
            </a:extLst>
          </p:cNvPr>
          <p:cNvSpPr>
            <a:spLocks noGrp="1"/>
          </p:cNvSpPr>
          <p:nvPr>
            <p:ph type="title"/>
          </p:nvPr>
        </p:nvSpPr>
        <p:spPr>
          <a:xfrm>
            <a:off x="1381748" y="246183"/>
            <a:ext cx="9652012" cy="1919521"/>
          </a:xfrm>
        </p:spPr>
        <p:txBody>
          <a:bodyPr/>
          <a:lstStyle/>
          <a:p>
            <a:r>
              <a:rPr lang="en-US" dirty="0"/>
              <a:t>Implications</a:t>
            </a:r>
            <a:endParaRPr lang="en-US" noProof="0" dirty="0"/>
          </a:p>
        </p:txBody>
      </p:sp>
    </p:spTree>
    <p:extLst>
      <p:ext uri="{BB962C8B-B14F-4D97-AF65-F5344CB8AC3E}">
        <p14:creationId xmlns:p14="http://schemas.microsoft.com/office/powerpoint/2010/main" val="19895268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C4A54-7BD2-3563-0A26-5EDEDC92AD9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DD7A174-48E7-EED7-0E58-1EE355EA41DE}"/>
              </a:ext>
            </a:extLst>
          </p:cNvPr>
          <p:cNvSpPr>
            <a:spLocks noGrp="1"/>
          </p:cNvSpPr>
          <p:nvPr>
            <p:ph sz="quarter" idx="10"/>
          </p:nvPr>
        </p:nvSpPr>
        <p:spPr>
          <a:xfrm>
            <a:off x="1381748" y="2161060"/>
            <a:ext cx="10231132" cy="3317875"/>
          </a:xfrm>
        </p:spPr>
        <p:txBody>
          <a:bodyPr anchor="ctr">
            <a:noAutofit/>
          </a:bodyPr>
          <a:lstStyle/>
          <a:p>
            <a:pPr marL="457200" lvl="0" indent="-342900">
              <a:buClr>
                <a:schemeClr val="accent2"/>
              </a:buClr>
              <a:buSzPts val="1800"/>
            </a:pPr>
            <a:r>
              <a:rPr lang="en-US" dirty="0">
                <a:solidFill>
                  <a:schemeClr val="tx1">
                    <a:lumMod val="75000"/>
                    <a:lumOff val="25000"/>
                  </a:schemeClr>
                </a:solidFill>
              </a:rPr>
              <a:t>Realism obscures this openness. It frames debates on stimming as geared toward empirical discovery of (inner) facts about cognitive functioning. This</a:t>
            </a:r>
          </a:p>
          <a:p>
            <a:pPr marL="914400" lvl="1" indent="-342900">
              <a:buClr>
                <a:schemeClr val="accent2"/>
              </a:buClr>
              <a:buSzPts val="1800"/>
            </a:pPr>
            <a:r>
              <a:rPr lang="en-US" b="1" dirty="0">
                <a:solidFill>
                  <a:schemeClr val="tx1">
                    <a:lumMod val="75000"/>
                    <a:lumOff val="25000"/>
                  </a:schemeClr>
                </a:solidFill>
              </a:rPr>
              <a:t>Naturalizes unjust epistemic (a)symmetries</a:t>
            </a:r>
            <a:r>
              <a:rPr lang="en-US" dirty="0">
                <a:solidFill>
                  <a:schemeClr val="tx1">
                    <a:lumMod val="75000"/>
                    <a:lumOff val="25000"/>
                  </a:schemeClr>
                </a:solidFill>
              </a:rPr>
              <a:t>:</a:t>
            </a:r>
            <a:r>
              <a:rPr lang="en-US" b="1" dirty="0">
                <a:solidFill>
                  <a:schemeClr val="tx1">
                    <a:lumMod val="75000"/>
                    <a:lumOff val="25000"/>
                  </a:schemeClr>
                </a:solidFill>
              </a:rPr>
              <a:t> </a:t>
            </a:r>
            <a:r>
              <a:rPr lang="en-US" dirty="0">
                <a:solidFill>
                  <a:schemeClr val="tx1">
                    <a:lumMod val="75000"/>
                    <a:lumOff val="25000"/>
                  </a:schemeClr>
                </a:solidFill>
              </a:rPr>
              <a:t>between experts-by-experience and experts-by-training (Legault et al., 2024); more broadly, privileges those with more readily access to empirical evidence.</a:t>
            </a:r>
          </a:p>
          <a:p>
            <a:pPr marL="914400" lvl="1" indent="-342900">
              <a:buClr>
                <a:schemeClr val="accent2"/>
              </a:buClr>
              <a:buSzPts val="1800"/>
            </a:pPr>
            <a:r>
              <a:rPr lang="en-US" b="1" dirty="0">
                <a:solidFill>
                  <a:schemeClr val="tx1">
                    <a:lumMod val="75000"/>
                    <a:lumOff val="25000"/>
                  </a:schemeClr>
                </a:solidFill>
              </a:rPr>
              <a:t>Stifles autistic’s self-constitutive possibilities</a:t>
            </a:r>
            <a:r>
              <a:rPr lang="en-US" dirty="0">
                <a:solidFill>
                  <a:schemeClr val="tx1">
                    <a:lumMod val="75000"/>
                    <a:lumOff val="25000"/>
                  </a:schemeClr>
                </a:solidFill>
              </a:rPr>
              <a:t>. It fixes our evaluative vision concerning autism; it gives us a (false) sense of certainty concerning the boundaries between impostor-bona fide concepts, at the cost of blocking transformative possibilities.</a:t>
            </a:r>
          </a:p>
        </p:txBody>
      </p:sp>
      <p:sp>
        <p:nvSpPr>
          <p:cNvPr id="2" name="Slide Number Placeholder 1">
            <a:extLst>
              <a:ext uri="{FF2B5EF4-FFF2-40B4-BE49-F238E27FC236}">
                <a16:creationId xmlns:a16="http://schemas.microsoft.com/office/drawing/2014/main" id="{B8474869-4A5D-8384-55A2-CC037DBF4637}"/>
              </a:ext>
            </a:extLst>
          </p:cNvPr>
          <p:cNvSpPr>
            <a:spLocks noGrp="1"/>
          </p:cNvSpPr>
          <p:nvPr>
            <p:ph type="sldNum" sz="quarter" idx="4"/>
          </p:nvPr>
        </p:nvSpPr>
        <p:spPr/>
        <p:txBody>
          <a:bodyPr/>
          <a:lstStyle/>
          <a:p>
            <a:fld id="{08AB70BE-1769-45B8-85A6-0C837432C7E6}" type="slidenum">
              <a:rPr lang="en-US" noProof="0" smtClean="0"/>
              <a:pPr/>
              <a:t>31</a:t>
            </a:fld>
            <a:endParaRPr lang="en-US" noProof="0" dirty="0"/>
          </a:p>
        </p:txBody>
      </p:sp>
      <p:sp>
        <p:nvSpPr>
          <p:cNvPr id="8" name="Title 2">
            <a:extLst>
              <a:ext uri="{FF2B5EF4-FFF2-40B4-BE49-F238E27FC236}">
                <a16:creationId xmlns:a16="http://schemas.microsoft.com/office/drawing/2014/main" id="{62FEC909-787E-D974-2913-48EFB071AE06}"/>
              </a:ext>
            </a:extLst>
          </p:cNvPr>
          <p:cNvSpPr>
            <a:spLocks noGrp="1"/>
          </p:cNvSpPr>
          <p:nvPr>
            <p:ph type="title"/>
          </p:nvPr>
        </p:nvSpPr>
        <p:spPr>
          <a:xfrm>
            <a:off x="1381748" y="246183"/>
            <a:ext cx="9652012" cy="1919521"/>
          </a:xfrm>
        </p:spPr>
        <p:txBody>
          <a:bodyPr/>
          <a:lstStyle/>
          <a:p>
            <a:r>
              <a:rPr lang="en-US" dirty="0"/>
              <a:t>Implications</a:t>
            </a:r>
            <a:endParaRPr lang="en-US" noProof="0" dirty="0"/>
          </a:p>
        </p:txBody>
      </p:sp>
    </p:spTree>
    <p:extLst>
      <p:ext uri="{BB962C8B-B14F-4D97-AF65-F5344CB8AC3E}">
        <p14:creationId xmlns:p14="http://schemas.microsoft.com/office/powerpoint/2010/main" val="29731895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C71D8FC-E122-CABE-6FCE-615B2C341934}"/>
              </a:ext>
            </a:extLst>
          </p:cNvPr>
          <p:cNvSpPr>
            <a:spLocks noGrp="1"/>
          </p:cNvSpPr>
          <p:nvPr>
            <p:ph type="title"/>
          </p:nvPr>
        </p:nvSpPr>
        <p:spPr/>
        <p:txBody>
          <a:bodyPr/>
          <a:lstStyle/>
          <a:p>
            <a:r>
              <a:rPr lang="en-US" noProof="0" dirty="0">
                <a:solidFill>
                  <a:schemeClr val="bg1"/>
                </a:solidFill>
              </a:rPr>
              <a:t>Thank you!</a:t>
            </a:r>
          </a:p>
        </p:txBody>
      </p:sp>
      <p:sp>
        <p:nvSpPr>
          <p:cNvPr id="9" name="Content Placeholder 8">
            <a:extLst>
              <a:ext uri="{FF2B5EF4-FFF2-40B4-BE49-F238E27FC236}">
                <a16:creationId xmlns:a16="http://schemas.microsoft.com/office/drawing/2014/main" id="{581F7719-973C-41CB-9EA9-DC7CEC76A077}"/>
              </a:ext>
            </a:extLst>
          </p:cNvPr>
          <p:cNvSpPr>
            <a:spLocks noGrp="1"/>
          </p:cNvSpPr>
          <p:nvPr>
            <p:ph sz="quarter" idx="10"/>
          </p:nvPr>
        </p:nvSpPr>
        <p:spPr>
          <a:xfrm>
            <a:off x="6217922" y="1088210"/>
            <a:ext cx="4602483" cy="4894894"/>
          </a:xfrm>
        </p:spPr>
        <p:txBody>
          <a:bodyPr/>
          <a:lstStyle/>
          <a:p>
            <a:r>
              <a:rPr lang="en-US" noProof="0" dirty="0">
                <a:solidFill>
                  <a:schemeClr val="bg1"/>
                </a:solidFill>
              </a:rPr>
              <a:t>Víctor Fernández Castro</a:t>
            </a:r>
          </a:p>
          <a:p>
            <a:pPr marL="0" indent="0" algn="ctr">
              <a:lnSpc>
                <a:spcPct val="100000"/>
              </a:lnSpc>
              <a:spcBef>
                <a:spcPts val="0"/>
              </a:spcBef>
              <a:buNone/>
            </a:pPr>
            <a:r>
              <a:rPr lang="en-US" i="1" noProof="0" dirty="0">
                <a:solidFill>
                  <a:schemeClr val="bg1"/>
                </a:solidFill>
              </a:rPr>
              <a:t>Dept. of Philosophy 1, University of Granada</a:t>
            </a:r>
          </a:p>
          <a:p>
            <a:r>
              <a:rPr lang="en-US" noProof="0" dirty="0">
                <a:solidFill>
                  <a:schemeClr val="accent5">
                    <a:lumMod val="60000"/>
                    <a:lumOff val="40000"/>
                  </a:schemeClr>
                </a:solidFill>
                <a:hlinkClick r:id="rId3">
                  <a:extLst>
                    <a:ext uri="{A12FA001-AC4F-418D-AE19-62706E023703}">
                      <ahyp:hlinkClr xmlns:ahyp="http://schemas.microsoft.com/office/drawing/2018/hyperlinkcolor" val="tx"/>
                    </a:ext>
                  </a:extLst>
                </a:hlinkClick>
              </a:rPr>
              <a:t>vfernandezcastro@ugr.es</a:t>
            </a:r>
          </a:p>
          <a:p>
            <a:endParaRPr lang="en-US" noProof="0" dirty="0">
              <a:solidFill>
                <a:schemeClr val="bg1"/>
              </a:solidFill>
            </a:endParaRPr>
          </a:p>
          <a:p>
            <a:r>
              <a:rPr lang="en-US" noProof="0" dirty="0">
                <a:solidFill>
                  <a:schemeClr val="bg1"/>
                </a:solidFill>
              </a:rPr>
              <a:t>Miguel Núñez de Prado-Gordillo</a:t>
            </a:r>
          </a:p>
          <a:p>
            <a:pPr algn="ctr">
              <a:lnSpc>
                <a:spcPct val="100000"/>
              </a:lnSpc>
            </a:pPr>
            <a:r>
              <a:rPr lang="en-US" i="1" noProof="0" dirty="0">
                <a:solidFill>
                  <a:schemeClr val="bg1"/>
                </a:solidFill>
              </a:rPr>
              <a:t>Dept. of Philosophy 1, University of Granada</a:t>
            </a:r>
          </a:p>
          <a:p>
            <a:r>
              <a:rPr lang="en-US" noProof="0" dirty="0">
                <a:solidFill>
                  <a:schemeClr val="accent5">
                    <a:lumMod val="60000"/>
                    <a:lumOff val="40000"/>
                  </a:schemeClr>
                </a:solidFill>
                <a:hlinkClick r:id="rId4">
                  <a:extLst>
                    <a:ext uri="{A12FA001-AC4F-418D-AE19-62706E023703}">
                      <ahyp:hlinkClr xmlns:ahyp="http://schemas.microsoft.com/office/drawing/2018/hyperlinkcolor" val="tx"/>
                    </a:ext>
                  </a:extLst>
                </a:hlinkClick>
              </a:rPr>
              <a:t>m.nunnezdep.gor@ugr.</a:t>
            </a:r>
            <a:r>
              <a:rPr lang="en-US" noProof="0" dirty="0">
                <a:solidFill>
                  <a:schemeClr val="accent5">
                    <a:lumMod val="60000"/>
                    <a:lumOff val="40000"/>
                  </a:schemeClr>
                </a:solidFill>
              </a:rPr>
              <a:t>es </a:t>
            </a:r>
          </a:p>
          <a:p>
            <a:endParaRPr lang="en-US" noProof="0" dirty="0">
              <a:solidFill>
                <a:schemeClr val="accent5">
                  <a:lumMod val="60000"/>
                  <a:lumOff val="40000"/>
                </a:schemeClr>
              </a:solidFill>
            </a:endParaRPr>
          </a:p>
        </p:txBody>
      </p:sp>
      <p:pic>
        <p:nvPicPr>
          <p:cNvPr id="2" name="Picture 2" descr="FiloLab">
            <a:extLst>
              <a:ext uri="{FF2B5EF4-FFF2-40B4-BE49-F238E27FC236}">
                <a16:creationId xmlns:a16="http://schemas.microsoft.com/office/drawing/2014/main" id="{D39101DA-66A6-85E3-5F1E-80C538B474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391315" cy="8747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Texto&#10;&#10;Description automatically generated">
            <a:extLst>
              <a:ext uri="{FF2B5EF4-FFF2-40B4-BE49-F238E27FC236}">
                <a16:creationId xmlns:a16="http://schemas.microsoft.com/office/drawing/2014/main" id="{EEC1BD01-BCA0-76B1-E014-51E718BC0985}"/>
              </a:ext>
            </a:extLst>
          </p:cNvPr>
          <p:cNvPicPr>
            <a:picLocks noChangeAspect="1"/>
          </p:cNvPicPr>
          <p:nvPr/>
        </p:nvPicPr>
        <p:blipFill>
          <a:blip r:embed="rId6"/>
          <a:stretch>
            <a:fillRect/>
          </a:stretch>
        </p:blipFill>
        <p:spPr>
          <a:xfrm>
            <a:off x="6623843" y="5983104"/>
            <a:ext cx="3790016" cy="875866"/>
          </a:xfrm>
          <a:prstGeom prst="rect">
            <a:avLst/>
          </a:prstGeom>
        </p:spPr>
      </p:pic>
      <p:sp>
        <p:nvSpPr>
          <p:cNvPr id="5" name="TextBox 4">
            <a:extLst>
              <a:ext uri="{FF2B5EF4-FFF2-40B4-BE49-F238E27FC236}">
                <a16:creationId xmlns:a16="http://schemas.microsoft.com/office/drawing/2014/main" id="{BC24AFCD-C81C-10C2-EBB1-BC6A4392F064}"/>
              </a:ext>
            </a:extLst>
          </p:cNvPr>
          <p:cNvSpPr txBox="1"/>
          <p:nvPr/>
        </p:nvSpPr>
        <p:spPr>
          <a:xfrm>
            <a:off x="0" y="6020666"/>
            <a:ext cx="6709618" cy="769441"/>
          </a:xfrm>
          <a:prstGeom prst="rect">
            <a:avLst/>
          </a:prstGeom>
          <a:noFill/>
        </p:spPr>
        <p:txBody>
          <a:bodyPr wrap="square">
            <a:spAutoFit/>
          </a:bodyPr>
          <a:lstStyle/>
          <a:p>
            <a:r>
              <a:rPr lang="en-US" sz="1100" noProof="0" dirty="0">
                <a:solidFill>
                  <a:schemeClr val="bg1"/>
                </a:solidFill>
                <a:latin typeface="Avenir Next LT Pro" panose="020B0504020202020204" pitchFamily="34" charset="0"/>
              </a:rPr>
              <a:t>This publication is supported by research grants PID2021-126826NA-I00 and PID2024-155717NB-I00, funded by the Spanish Ministry of Science and FEDER, UE; by research grant HRZZ-IP-2022-10-1788, funded by the Croatian Science Foundation; by a Juan de la Cierva grant JDC2023-052608-I, funded by MCIU/AEI/10.13039/501100011033 and the FSE+; and by the </a:t>
            </a:r>
            <a:r>
              <a:rPr lang="en-US" sz="1100" noProof="0" dirty="0" err="1">
                <a:solidFill>
                  <a:schemeClr val="bg1"/>
                </a:solidFill>
                <a:latin typeface="Avenir Next LT Pro" panose="020B0504020202020204" pitchFamily="34" charset="0"/>
              </a:rPr>
              <a:t>FiloLab</a:t>
            </a:r>
            <a:r>
              <a:rPr lang="en-US" sz="1100" noProof="0" dirty="0">
                <a:solidFill>
                  <a:schemeClr val="bg1"/>
                </a:solidFill>
                <a:latin typeface="Avenir Next LT Pro" panose="020B0504020202020204" pitchFamily="34" charset="0"/>
              </a:rPr>
              <a:t> Unit of Excellence.</a:t>
            </a:r>
          </a:p>
        </p:txBody>
      </p:sp>
      <p:pic>
        <p:nvPicPr>
          <p:cNvPr id="7" name="Picture 6" descr="Imagen que contiene dibujo&#10;&#10;Description automatically generated">
            <a:extLst>
              <a:ext uri="{FF2B5EF4-FFF2-40B4-BE49-F238E27FC236}">
                <a16:creationId xmlns:a16="http://schemas.microsoft.com/office/drawing/2014/main" id="{F30EE46A-5831-9352-C39B-ABB7C7EA6557}"/>
              </a:ext>
            </a:extLst>
          </p:cNvPr>
          <p:cNvPicPr>
            <a:picLocks noChangeAspect="1"/>
          </p:cNvPicPr>
          <p:nvPr/>
        </p:nvPicPr>
        <p:blipFill>
          <a:blip r:embed="rId7"/>
          <a:stretch>
            <a:fillRect/>
          </a:stretch>
        </p:blipFill>
        <p:spPr>
          <a:xfrm>
            <a:off x="10413859" y="5982133"/>
            <a:ext cx="1778141" cy="875866"/>
          </a:xfrm>
          <a:prstGeom prst="rect">
            <a:avLst/>
          </a:prstGeom>
        </p:spPr>
      </p:pic>
    </p:spTree>
    <p:extLst>
      <p:ext uri="{BB962C8B-B14F-4D97-AF65-F5344CB8AC3E}">
        <p14:creationId xmlns:p14="http://schemas.microsoft.com/office/powerpoint/2010/main" val="3344464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2BADA-D0E1-5AEE-C4E2-A86FF1E2F2A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6EA344-C15F-65D5-0C6E-829D1B95177D}"/>
              </a:ext>
            </a:extLst>
          </p:cNvPr>
          <p:cNvSpPr>
            <a:spLocks noGrp="1"/>
          </p:cNvSpPr>
          <p:nvPr>
            <p:ph sz="quarter" idx="10"/>
          </p:nvPr>
        </p:nvSpPr>
        <p:spPr>
          <a:xfrm>
            <a:off x="1381748" y="2161060"/>
            <a:ext cx="10149852" cy="3317875"/>
          </a:xfrm>
        </p:spPr>
        <p:txBody>
          <a:bodyPr anchor="ctr">
            <a:noAutofit/>
          </a:bodyPr>
          <a:lstStyle/>
          <a:p>
            <a:pPr marL="457200" lvl="0" indent="-342900" algn="l" rtl="0">
              <a:buClr>
                <a:schemeClr val="accent2"/>
              </a:buClr>
              <a:buSzPts val="1800"/>
              <a:buChar char="•"/>
            </a:pPr>
            <a:r>
              <a:rPr lang="en-US" noProof="0" dirty="0"/>
              <a:t>Is it epistemic? We think so*.</a:t>
            </a:r>
          </a:p>
          <a:p>
            <a:pPr marL="457200" lvl="0" indent="-342900">
              <a:buClr>
                <a:schemeClr val="accent2"/>
              </a:buClr>
              <a:buSzPts val="1800"/>
            </a:pPr>
            <a:r>
              <a:rPr lang="en-US" noProof="0" dirty="0"/>
              <a:t>A form of </a:t>
            </a:r>
            <a:r>
              <a:rPr lang="en-US" i="1" noProof="0" dirty="0"/>
              <a:t>hermeneutical injustice </a:t>
            </a:r>
            <a:r>
              <a:rPr lang="en-US" noProof="0" dirty="0"/>
              <a:t>concerning (at least) the epistemic good of (self-)</a:t>
            </a:r>
            <a:r>
              <a:rPr lang="en-US" b="1" noProof="0" dirty="0"/>
              <a:t>understanding </a:t>
            </a:r>
            <a:r>
              <a:rPr lang="en-US" noProof="0" dirty="0"/>
              <a:t>(in line with Navarro &amp; </a:t>
            </a:r>
            <a:r>
              <a:rPr lang="en-US" dirty="0"/>
              <a:t>Medina</a:t>
            </a:r>
            <a:r>
              <a:rPr lang="en-US" noProof="0" dirty="0"/>
              <a:t>, </a:t>
            </a:r>
            <a:r>
              <a:rPr lang="en-US" noProof="0" dirty="0" err="1"/>
              <a:t>ms</a:t>
            </a:r>
            <a:r>
              <a:rPr lang="en-US" noProof="0" dirty="0"/>
              <a:t>; see also </a:t>
            </a:r>
            <a:r>
              <a:rPr lang="en-US" noProof="0" dirty="0" err="1"/>
              <a:t>Grodniewicz</a:t>
            </a:r>
            <a:r>
              <a:rPr lang="en-US" noProof="0" dirty="0"/>
              <a:t>, 2025).</a:t>
            </a:r>
          </a:p>
          <a:p>
            <a:pPr marL="457200" lvl="0" indent="-342900">
              <a:buClr>
                <a:schemeClr val="accent2"/>
              </a:buClr>
              <a:buSzPts val="1800"/>
            </a:pPr>
            <a:r>
              <a:rPr lang="en-US" b="1" i="1" noProof="0" dirty="0"/>
              <a:t>*Not only </a:t>
            </a:r>
            <a:r>
              <a:rPr lang="en-US" noProof="0" dirty="0"/>
              <a:t>epistemic, though</a:t>
            </a:r>
            <a:r>
              <a:rPr lang="en-US" dirty="0"/>
              <a:t>: it is also psychologically undermining (Roessler 2014; see also </a:t>
            </a:r>
            <a:r>
              <a:rPr lang="en-US" dirty="0" err="1">
                <a:solidFill>
                  <a:schemeClr val="tx1">
                    <a:lumMod val="75000"/>
                    <a:lumOff val="25000"/>
                  </a:schemeClr>
                </a:solidFill>
              </a:rPr>
              <a:t>Borgoni</a:t>
            </a:r>
            <a:r>
              <a:rPr lang="en-US" dirty="0">
                <a:solidFill>
                  <a:schemeClr val="tx1">
                    <a:lumMod val="75000"/>
                    <a:lumOff val="25000"/>
                  </a:schemeClr>
                </a:solidFill>
              </a:rPr>
              <a:t>, 2025, on non-epistemic injustices concerning first-person authority). </a:t>
            </a:r>
            <a:endParaRPr lang="en-US" noProof="0" dirty="0"/>
          </a:p>
        </p:txBody>
      </p:sp>
      <p:sp>
        <p:nvSpPr>
          <p:cNvPr id="2" name="Slide Number Placeholder 1">
            <a:extLst>
              <a:ext uri="{FF2B5EF4-FFF2-40B4-BE49-F238E27FC236}">
                <a16:creationId xmlns:a16="http://schemas.microsoft.com/office/drawing/2014/main" id="{14613771-0122-BA95-74DF-27850D8EB8FD}"/>
              </a:ext>
            </a:extLst>
          </p:cNvPr>
          <p:cNvSpPr>
            <a:spLocks noGrp="1"/>
          </p:cNvSpPr>
          <p:nvPr>
            <p:ph type="sldNum" sz="quarter" idx="4"/>
          </p:nvPr>
        </p:nvSpPr>
        <p:spPr/>
        <p:txBody>
          <a:bodyPr/>
          <a:lstStyle/>
          <a:p>
            <a:fld id="{08AB70BE-1769-45B8-85A6-0C837432C7E6}" type="slidenum">
              <a:rPr lang="en-US" noProof="0" smtClean="0"/>
              <a:pPr/>
              <a:t>4</a:t>
            </a:fld>
            <a:endParaRPr lang="en-US" noProof="0" dirty="0"/>
          </a:p>
        </p:txBody>
      </p:sp>
      <p:sp>
        <p:nvSpPr>
          <p:cNvPr id="8" name="Title 2">
            <a:extLst>
              <a:ext uri="{FF2B5EF4-FFF2-40B4-BE49-F238E27FC236}">
                <a16:creationId xmlns:a16="http://schemas.microsoft.com/office/drawing/2014/main" id="{AF2DD58B-3787-BA6F-54D6-4432F7532485}"/>
              </a:ext>
            </a:extLst>
          </p:cNvPr>
          <p:cNvSpPr>
            <a:spLocks noGrp="1"/>
          </p:cNvSpPr>
          <p:nvPr>
            <p:ph type="title"/>
          </p:nvPr>
        </p:nvSpPr>
        <p:spPr>
          <a:xfrm>
            <a:off x="1381748" y="246183"/>
            <a:ext cx="9926332" cy="1919521"/>
          </a:xfrm>
        </p:spPr>
        <p:txBody>
          <a:bodyPr/>
          <a:lstStyle/>
          <a:p>
            <a:r>
              <a:rPr lang="en-US" noProof="0" dirty="0"/>
              <a:t>Hermeneutical Injustice &amp; Neurodiversity</a:t>
            </a:r>
          </a:p>
        </p:txBody>
      </p:sp>
    </p:spTree>
    <p:extLst>
      <p:ext uri="{BB962C8B-B14F-4D97-AF65-F5344CB8AC3E}">
        <p14:creationId xmlns:p14="http://schemas.microsoft.com/office/powerpoint/2010/main" val="118954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6222-50FD-3C5F-2950-1CF7FABCE15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E0FCD7-A2B1-A65F-2D49-8BC976AA3F1B}"/>
              </a:ext>
            </a:extLst>
          </p:cNvPr>
          <p:cNvSpPr>
            <a:spLocks noGrp="1"/>
          </p:cNvSpPr>
          <p:nvPr>
            <p:ph sz="quarter" idx="10"/>
          </p:nvPr>
        </p:nvSpPr>
        <p:spPr>
          <a:xfrm>
            <a:off x="1381748" y="2161060"/>
            <a:ext cx="10058412" cy="3317875"/>
          </a:xfrm>
        </p:spPr>
        <p:txBody>
          <a:bodyPr anchor="ctr">
            <a:noAutofit/>
          </a:bodyPr>
          <a:lstStyle/>
          <a:p>
            <a:pPr marL="457200" indent="-342900">
              <a:buClr>
                <a:schemeClr val="accent2"/>
              </a:buClr>
              <a:buSzPts val="1800"/>
            </a:pPr>
            <a:r>
              <a:rPr lang="en-US" noProof="0" dirty="0"/>
              <a:t>Partly due to </a:t>
            </a:r>
            <a:r>
              <a:rPr lang="en-US" i="1" noProof="0" dirty="0"/>
              <a:t>conceptual lacunas </a:t>
            </a:r>
            <a:r>
              <a:rPr lang="en-US" noProof="0" dirty="0"/>
              <a:t>(e.g., the alien trope)</a:t>
            </a:r>
          </a:p>
          <a:p>
            <a:pPr marL="457200" indent="-342900">
              <a:buClr>
                <a:schemeClr val="accent2"/>
              </a:buClr>
              <a:buSzPts val="1800"/>
            </a:pPr>
            <a:r>
              <a:rPr lang="en-US" noProof="0" dirty="0"/>
              <a:t>But also to </a:t>
            </a:r>
            <a:r>
              <a:rPr lang="en-US" b="1" i="1" noProof="0" dirty="0"/>
              <a:t>conceptual occupations</a:t>
            </a:r>
            <a:r>
              <a:rPr lang="en-US" noProof="0" dirty="0"/>
              <a:t>:</a:t>
            </a:r>
          </a:p>
          <a:p>
            <a:pPr marL="914400" lvl="1" indent="-342900">
              <a:buClr>
                <a:schemeClr val="accent2"/>
              </a:buClr>
              <a:buSzPts val="1800"/>
            </a:pPr>
            <a:r>
              <a:rPr lang="en-US" i="1" noProof="0" dirty="0"/>
              <a:t>Willful hermeneutical ignorance </a:t>
            </a:r>
            <a:r>
              <a:rPr lang="en-US" noProof="0" dirty="0"/>
              <a:t>(Dotson, 2012; </a:t>
            </a:r>
            <a:r>
              <a:rPr lang="en-US" noProof="0" dirty="0" err="1">
                <a:solidFill>
                  <a:schemeClr val="tx1">
                    <a:lumMod val="75000"/>
                    <a:lumOff val="25000"/>
                  </a:schemeClr>
                </a:solidFill>
              </a:rPr>
              <a:t>Polhaus</a:t>
            </a:r>
            <a:r>
              <a:rPr lang="en-US" noProof="0" dirty="0">
                <a:solidFill>
                  <a:schemeClr val="tx1">
                    <a:lumMod val="75000"/>
                    <a:lumOff val="25000"/>
                  </a:schemeClr>
                </a:solidFill>
              </a:rPr>
              <a:t>, 2012), </a:t>
            </a:r>
            <a:r>
              <a:rPr lang="en-US" i="1" noProof="0" dirty="0">
                <a:solidFill>
                  <a:schemeClr val="tx1">
                    <a:lumMod val="75000"/>
                    <a:lumOff val="25000"/>
                  </a:schemeClr>
                </a:solidFill>
              </a:rPr>
              <a:t>i</a:t>
            </a:r>
            <a:r>
              <a:rPr lang="en-US" i="1" noProof="0" dirty="0"/>
              <a:t>mpostor concepts </a:t>
            </a:r>
            <a:r>
              <a:rPr lang="en-US" noProof="0" dirty="0"/>
              <a:t>(Picazo &amp; Delgado, 2024; see also </a:t>
            </a:r>
            <a:r>
              <a:rPr lang="en-US" noProof="0" dirty="0">
                <a:solidFill>
                  <a:schemeClr val="tx1">
                    <a:lumMod val="75000"/>
                    <a:lumOff val="25000"/>
                  </a:schemeClr>
                </a:solidFill>
              </a:rPr>
              <a:t>Deans, 2024; Falbo, 2022</a:t>
            </a:r>
            <a:r>
              <a:rPr lang="en-US" noProof="0" dirty="0"/>
              <a:t>), </a:t>
            </a:r>
            <a:r>
              <a:rPr lang="en-US" i="1" noProof="0" dirty="0"/>
              <a:t>hermeneutical colonization </a:t>
            </a:r>
            <a:r>
              <a:rPr lang="en-US" noProof="0" dirty="0"/>
              <a:t>(Ballesteros &amp; Moreno, </a:t>
            </a:r>
            <a:r>
              <a:rPr lang="en-US" noProof="0" dirty="0" err="1"/>
              <a:t>ms</a:t>
            </a:r>
            <a:r>
              <a:rPr lang="en-US" noProof="0" dirty="0"/>
              <a:t>).</a:t>
            </a:r>
            <a:endParaRPr lang="en-US" b="1" i="1" noProof="0" dirty="0"/>
          </a:p>
          <a:p>
            <a:pPr marL="457200" indent="-342900">
              <a:buClr>
                <a:schemeClr val="accent2"/>
              </a:buClr>
              <a:buSzPts val="1800"/>
            </a:pPr>
            <a:r>
              <a:rPr lang="en-US" b="1" noProof="0" dirty="0"/>
              <a:t>A conceptual and political task</a:t>
            </a:r>
            <a:r>
              <a:rPr lang="en-US" noProof="0" dirty="0"/>
              <a:t>: Detecting and addressing this sort of injustice requires distinguishing between impostor and </a:t>
            </a:r>
            <a:r>
              <a:rPr lang="en-US" i="1" noProof="0" dirty="0"/>
              <a:t>bona fide </a:t>
            </a:r>
            <a:r>
              <a:rPr lang="en-US" noProof="0" dirty="0"/>
              <a:t>concepts.</a:t>
            </a:r>
          </a:p>
        </p:txBody>
      </p:sp>
      <p:sp>
        <p:nvSpPr>
          <p:cNvPr id="2" name="Slide Number Placeholder 1">
            <a:extLst>
              <a:ext uri="{FF2B5EF4-FFF2-40B4-BE49-F238E27FC236}">
                <a16:creationId xmlns:a16="http://schemas.microsoft.com/office/drawing/2014/main" id="{0704B25C-667C-27D9-A4DB-77D60469A3FD}"/>
              </a:ext>
            </a:extLst>
          </p:cNvPr>
          <p:cNvSpPr>
            <a:spLocks noGrp="1"/>
          </p:cNvSpPr>
          <p:nvPr>
            <p:ph type="sldNum" sz="quarter" idx="4"/>
          </p:nvPr>
        </p:nvSpPr>
        <p:spPr/>
        <p:txBody>
          <a:bodyPr/>
          <a:lstStyle/>
          <a:p>
            <a:fld id="{08AB70BE-1769-45B8-85A6-0C837432C7E6}" type="slidenum">
              <a:rPr lang="en-US" noProof="0" smtClean="0"/>
              <a:pPr/>
              <a:t>5</a:t>
            </a:fld>
            <a:endParaRPr lang="en-US" noProof="0" dirty="0"/>
          </a:p>
        </p:txBody>
      </p:sp>
      <p:sp>
        <p:nvSpPr>
          <p:cNvPr id="8" name="Title 2">
            <a:extLst>
              <a:ext uri="{FF2B5EF4-FFF2-40B4-BE49-F238E27FC236}">
                <a16:creationId xmlns:a16="http://schemas.microsoft.com/office/drawing/2014/main" id="{06B58DAC-61DC-CB35-D2C4-66A50787B4DD}"/>
              </a:ext>
            </a:extLst>
          </p:cNvPr>
          <p:cNvSpPr>
            <a:spLocks noGrp="1"/>
          </p:cNvSpPr>
          <p:nvPr>
            <p:ph type="title"/>
          </p:nvPr>
        </p:nvSpPr>
        <p:spPr>
          <a:xfrm>
            <a:off x="1381748" y="246183"/>
            <a:ext cx="9926332" cy="1919521"/>
          </a:xfrm>
        </p:spPr>
        <p:txBody>
          <a:bodyPr/>
          <a:lstStyle/>
          <a:p>
            <a:r>
              <a:rPr lang="en-US" noProof="0" dirty="0"/>
              <a:t>Hermeneutical Injustice &amp; Neurodiversity</a:t>
            </a:r>
          </a:p>
        </p:txBody>
      </p:sp>
    </p:spTree>
    <p:extLst>
      <p:ext uri="{BB962C8B-B14F-4D97-AF65-F5344CB8AC3E}">
        <p14:creationId xmlns:p14="http://schemas.microsoft.com/office/powerpoint/2010/main" val="1908630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F3FA9-D6F3-2A7A-F6DC-2F92E5A7444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DA946DC-C79E-44D3-D3AD-E8ED571358CB}"/>
              </a:ext>
            </a:extLst>
          </p:cNvPr>
          <p:cNvSpPr>
            <a:spLocks noGrp="1"/>
          </p:cNvSpPr>
          <p:nvPr>
            <p:ph sz="quarter" idx="10"/>
          </p:nvPr>
        </p:nvSpPr>
        <p:spPr>
          <a:xfrm>
            <a:off x="1381748" y="2161060"/>
            <a:ext cx="10403852" cy="3317875"/>
          </a:xfrm>
        </p:spPr>
        <p:txBody>
          <a:bodyPr anchor="ctr">
            <a:noAutofit/>
          </a:bodyPr>
          <a:lstStyle/>
          <a:p>
            <a:pPr marL="457200" lvl="0" indent="-342900" algn="l" rtl="0">
              <a:buClr>
                <a:schemeClr val="accent2"/>
              </a:buClr>
              <a:buSzPts val="1800"/>
              <a:buChar char="•"/>
            </a:pPr>
            <a:r>
              <a:rPr lang="en-US" b="1" noProof="0" dirty="0"/>
              <a:t>A theoretical goal: </a:t>
            </a:r>
            <a:r>
              <a:rPr lang="en-US" noProof="0" dirty="0"/>
              <a:t>contributing to the distinction between impostor and bona fide concepts. </a:t>
            </a:r>
          </a:p>
          <a:p>
            <a:pPr marL="457200" lvl="0" indent="-342900" algn="l" rtl="0">
              <a:buClr>
                <a:schemeClr val="accent2"/>
              </a:buClr>
              <a:buSzPts val="1800"/>
              <a:buChar char="•"/>
            </a:pPr>
            <a:r>
              <a:rPr lang="en-US" noProof="0" dirty="0"/>
              <a:t>Provisos:</a:t>
            </a:r>
          </a:p>
          <a:p>
            <a:pPr marL="914400" lvl="1" indent="-342900">
              <a:buClr>
                <a:schemeClr val="accent2"/>
              </a:buClr>
              <a:buSzPts val="1800"/>
            </a:pPr>
            <a:r>
              <a:rPr lang="en-US" b="1" i="1" noProof="0" dirty="0"/>
              <a:t>Particularism</a:t>
            </a:r>
            <a:r>
              <a:rPr lang="en-US" noProof="0" dirty="0"/>
              <a:t>: We don’t think the boundaries can be—</a:t>
            </a:r>
            <a:r>
              <a:rPr lang="en-US" b="1" i="1" noProof="0" dirty="0"/>
              <a:t>nor should be</a:t>
            </a:r>
            <a:r>
              <a:rPr lang="en-US" noProof="0" dirty="0"/>
              <a:t>—drawn once and for all.</a:t>
            </a:r>
          </a:p>
          <a:p>
            <a:pPr marL="914400" lvl="1" indent="-342900">
              <a:buClr>
                <a:schemeClr val="accent2"/>
              </a:buClr>
              <a:buSzPts val="1800"/>
            </a:pPr>
            <a:r>
              <a:rPr lang="en-US" b="1" i="1" noProof="0" dirty="0"/>
              <a:t>Political turn</a:t>
            </a:r>
            <a:r>
              <a:rPr lang="en-US" noProof="0" dirty="0"/>
              <a:t>: Any criteria should be assessed in terms of its ability to spot and intervene on injustice.</a:t>
            </a:r>
          </a:p>
          <a:p>
            <a:pPr marL="457200" lvl="0" indent="-342900" algn="l" rtl="0">
              <a:buClr>
                <a:schemeClr val="accent2"/>
              </a:buClr>
              <a:buSzPts val="1800"/>
              <a:buChar char="•"/>
            </a:pPr>
            <a:r>
              <a:rPr lang="en-US" b="1" noProof="0" dirty="0"/>
              <a:t>Our focus</a:t>
            </a:r>
            <a:r>
              <a:rPr lang="en-US" noProof="0" dirty="0"/>
              <a:t>: neurodiversity and new forms of mental (self-)interpretation.</a:t>
            </a:r>
          </a:p>
          <a:p>
            <a:pPr marL="457200" indent="-342900">
              <a:buClr>
                <a:schemeClr val="accent2"/>
              </a:buClr>
              <a:buSzPts val="1800"/>
            </a:pPr>
            <a:r>
              <a:rPr lang="en-US" b="1" noProof="0" dirty="0"/>
              <a:t>A political goal: </a:t>
            </a:r>
            <a:r>
              <a:rPr lang="en-US" noProof="0" dirty="0"/>
              <a:t>to uplift neurodivergents’ standing in their struggle for recognition.</a:t>
            </a:r>
          </a:p>
        </p:txBody>
      </p:sp>
      <p:sp>
        <p:nvSpPr>
          <p:cNvPr id="2" name="Slide Number Placeholder 1">
            <a:extLst>
              <a:ext uri="{FF2B5EF4-FFF2-40B4-BE49-F238E27FC236}">
                <a16:creationId xmlns:a16="http://schemas.microsoft.com/office/drawing/2014/main" id="{F4C2136C-C065-EC06-4638-4FC12227BE01}"/>
              </a:ext>
            </a:extLst>
          </p:cNvPr>
          <p:cNvSpPr>
            <a:spLocks noGrp="1"/>
          </p:cNvSpPr>
          <p:nvPr>
            <p:ph type="sldNum" sz="quarter" idx="4"/>
          </p:nvPr>
        </p:nvSpPr>
        <p:spPr/>
        <p:txBody>
          <a:bodyPr/>
          <a:lstStyle/>
          <a:p>
            <a:fld id="{08AB70BE-1769-45B8-85A6-0C837432C7E6}" type="slidenum">
              <a:rPr lang="en-US" noProof="0" smtClean="0"/>
              <a:pPr/>
              <a:t>6</a:t>
            </a:fld>
            <a:endParaRPr lang="en-US" noProof="0" dirty="0"/>
          </a:p>
        </p:txBody>
      </p:sp>
      <p:sp>
        <p:nvSpPr>
          <p:cNvPr id="8" name="Title 2">
            <a:extLst>
              <a:ext uri="{FF2B5EF4-FFF2-40B4-BE49-F238E27FC236}">
                <a16:creationId xmlns:a16="http://schemas.microsoft.com/office/drawing/2014/main" id="{68349075-96AE-B50F-FFA2-81223D43E221}"/>
              </a:ext>
            </a:extLst>
          </p:cNvPr>
          <p:cNvSpPr>
            <a:spLocks noGrp="1"/>
          </p:cNvSpPr>
          <p:nvPr>
            <p:ph type="title"/>
          </p:nvPr>
        </p:nvSpPr>
        <p:spPr>
          <a:xfrm>
            <a:off x="1381748" y="246183"/>
            <a:ext cx="9926332" cy="1919521"/>
          </a:xfrm>
        </p:spPr>
        <p:txBody>
          <a:bodyPr/>
          <a:lstStyle/>
          <a:p>
            <a:r>
              <a:rPr lang="en-US" noProof="0" dirty="0"/>
              <a:t>Goals</a:t>
            </a:r>
          </a:p>
        </p:txBody>
      </p:sp>
    </p:spTree>
    <p:extLst>
      <p:ext uri="{BB962C8B-B14F-4D97-AF65-F5344CB8AC3E}">
        <p14:creationId xmlns:p14="http://schemas.microsoft.com/office/powerpoint/2010/main" val="308639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504103-6319-C1BA-994F-97D3A9F1AA56}"/>
              </a:ext>
            </a:extLst>
          </p:cNvPr>
          <p:cNvSpPr>
            <a:spLocks noGrp="1"/>
          </p:cNvSpPr>
          <p:nvPr>
            <p:ph type="title"/>
          </p:nvPr>
        </p:nvSpPr>
        <p:spPr>
          <a:xfrm>
            <a:off x="1650110" y="1478396"/>
            <a:ext cx="3710355" cy="3445297"/>
          </a:xfrm>
        </p:spPr>
        <p:txBody>
          <a:bodyPr/>
          <a:lstStyle/>
          <a:p>
            <a:r>
              <a:rPr lang="en-US" noProof="0" dirty="0"/>
              <a:t>Plan</a:t>
            </a:r>
          </a:p>
        </p:txBody>
      </p:sp>
      <p:sp>
        <p:nvSpPr>
          <p:cNvPr id="4" name="Content Placeholder 3">
            <a:extLst>
              <a:ext uri="{FF2B5EF4-FFF2-40B4-BE49-F238E27FC236}">
                <a16:creationId xmlns:a16="http://schemas.microsoft.com/office/drawing/2014/main" id="{3D7927D6-AFA7-348E-8C32-400C1E6F321D}"/>
              </a:ext>
            </a:extLst>
          </p:cNvPr>
          <p:cNvSpPr>
            <a:spLocks noGrp="1"/>
          </p:cNvSpPr>
          <p:nvPr>
            <p:ph sz="quarter" idx="10"/>
          </p:nvPr>
        </p:nvSpPr>
        <p:spPr/>
        <p:txBody>
          <a:bodyPr/>
          <a:lstStyle/>
          <a:p>
            <a:pPr marL="342900" indent="-342900">
              <a:buClr>
                <a:schemeClr val="accent2"/>
              </a:buClr>
              <a:buFont typeface="+mj-lt"/>
              <a:buAutoNum type="arabicPeriod"/>
            </a:pPr>
            <a:r>
              <a:rPr lang="en-US" noProof="0" dirty="0"/>
              <a:t>Self-impostor ambiguity</a:t>
            </a:r>
          </a:p>
          <a:p>
            <a:pPr marL="342900" indent="-342900">
              <a:buClr>
                <a:schemeClr val="accent2"/>
              </a:buClr>
              <a:buFont typeface="+mj-lt"/>
              <a:buAutoNum type="arabicPeriod"/>
            </a:pPr>
            <a:r>
              <a:rPr lang="en-US" noProof="0" dirty="0"/>
              <a:t>The case: “Loud hands” vs. “Quiet hands” </a:t>
            </a:r>
          </a:p>
          <a:p>
            <a:pPr marL="342900" indent="-342900">
              <a:buClr>
                <a:schemeClr val="accent2"/>
              </a:buClr>
              <a:buFont typeface="+mj-lt"/>
              <a:buAutoNum type="arabicPeriod"/>
            </a:pPr>
            <a:r>
              <a:rPr lang="en-US" dirty="0"/>
              <a:t>Beyond reality</a:t>
            </a:r>
            <a:endParaRPr lang="en-US" noProof="0" dirty="0"/>
          </a:p>
        </p:txBody>
      </p:sp>
      <p:sp>
        <p:nvSpPr>
          <p:cNvPr id="2" name="Slide Number Placeholder 1">
            <a:extLst>
              <a:ext uri="{FF2B5EF4-FFF2-40B4-BE49-F238E27FC236}">
                <a16:creationId xmlns:a16="http://schemas.microsoft.com/office/drawing/2014/main" id="{991DBFA3-4929-EF34-6EC0-62D2B6817892}"/>
              </a:ext>
            </a:extLst>
          </p:cNvPr>
          <p:cNvSpPr>
            <a:spLocks noGrp="1"/>
          </p:cNvSpPr>
          <p:nvPr>
            <p:ph type="sldNum" sz="quarter" idx="4"/>
          </p:nvPr>
        </p:nvSpPr>
        <p:spPr/>
        <p:txBody>
          <a:bodyPr/>
          <a:lstStyle/>
          <a:p>
            <a:fld id="{08AB70BE-1769-45B8-85A6-0C837432C7E6}" type="slidenum">
              <a:rPr lang="en-US" noProof="0" smtClean="0"/>
              <a:pPr/>
              <a:t>7</a:t>
            </a:fld>
            <a:endParaRPr lang="en-US" noProof="0" dirty="0"/>
          </a:p>
        </p:txBody>
      </p:sp>
    </p:spTree>
    <p:extLst>
      <p:ext uri="{BB962C8B-B14F-4D97-AF65-F5344CB8AC3E}">
        <p14:creationId xmlns:p14="http://schemas.microsoft.com/office/powerpoint/2010/main" val="1692919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89D39-948F-6B31-D993-DE643F0B1FFD}"/>
              </a:ext>
            </a:extLst>
          </p:cNvPr>
          <p:cNvSpPr>
            <a:spLocks noGrp="1"/>
          </p:cNvSpPr>
          <p:nvPr>
            <p:ph type="title"/>
          </p:nvPr>
        </p:nvSpPr>
        <p:spPr>
          <a:xfrm>
            <a:off x="1159976" y="881752"/>
            <a:ext cx="10384324" cy="5094496"/>
          </a:xfrm>
        </p:spPr>
        <p:txBody>
          <a:bodyPr/>
          <a:lstStyle/>
          <a:p>
            <a:r>
              <a:rPr lang="en-US" noProof="0" dirty="0"/>
              <a:t>1. Self-impostor ambiguity </a:t>
            </a:r>
          </a:p>
        </p:txBody>
      </p:sp>
      <p:sp>
        <p:nvSpPr>
          <p:cNvPr id="3" name="Slide Number Placeholder 2">
            <a:extLst>
              <a:ext uri="{FF2B5EF4-FFF2-40B4-BE49-F238E27FC236}">
                <a16:creationId xmlns:a16="http://schemas.microsoft.com/office/drawing/2014/main" id="{E9B9E700-3F2D-BDAE-C9A6-E450551259DC}"/>
              </a:ext>
            </a:extLst>
          </p:cNvPr>
          <p:cNvSpPr>
            <a:spLocks noGrp="1"/>
          </p:cNvSpPr>
          <p:nvPr>
            <p:ph type="sldNum" sz="quarter" idx="4"/>
          </p:nvPr>
        </p:nvSpPr>
        <p:spPr/>
        <p:txBody>
          <a:bodyPr/>
          <a:lstStyle/>
          <a:p>
            <a:fld id="{08AB70BE-1769-45B8-85A6-0C837432C7E6}" type="slidenum">
              <a:rPr lang="en-US" noProof="0" smtClean="0"/>
              <a:pPr/>
              <a:t>8</a:t>
            </a:fld>
            <a:endParaRPr lang="en-US" noProof="0" dirty="0"/>
          </a:p>
        </p:txBody>
      </p:sp>
    </p:spTree>
    <p:extLst>
      <p:ext uri="{BB962C8B-B14F-4D97-AF65-F5344CB8AC3E}">
        <p14:creationId xmlns:p14="http://schemas.microsoft.com/office/powerpoint/2010/main" val="1682331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CD8E9-0A0E-07A3-A50E-75A58661BDA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7A70110-22F9-4C30-6C45-CDCDC541EFA6}"/>
              </a:ext>
            </a:extLst>
          </p:cNvPr>
          <p:cNvSpPr>
            <a:spLocks noGrp="1"/>
          </p:cNvSpPr>
          <p:nvPr>
            <p:ph sz="quarter" idx="10"/>
          </p:nvPr>
        </p:nvSpPr>
        <p:spPr>
          <a:xfrm>
            <a:off x="1381748" y="2161060"/>
            <a:ext cx="10231132" cy="3317875"/>
          </a:xfrm>
        </p:spPr>
        <p:txBody>
          <a:bodyPr anchor="ctr">
            <a:noAutofit/>
          </a:bodyPr>
          <a:lstStyle/>
          <a:p>
            <a:pPr marL="457200" lvl="0" indent="-342900" algn="l" rtl="0">
              <a:buClr>
                <a:schemeClr val="accent2"/>
              </a:buClr>
              <a:buSzPts val="1800"/>
              <a:buChar char="•"/>
            </a:pPr>
            <a:r>
              <a:rPr lang="en-US" b="1" noProof="0" dirty="0"/>
              <a:t>SA</a:t>
            </a:r>
            <a:r>
              <a:rPr lang="en-US" noProof="0" dirty="0"/>
              <a:t>: difficulties determining whether an agent’s actions, thoughts, and experiences express their </a:t>
            </a:r>
            <a:r>
              <a:rPr lang="en-US" b="1" noProof="0" dirty="0"/>
              <a:t>authentic selves </a:t>
            </a:r>
            <a:r>
              <a:rPr lang="en-US" noProof="0" dirty="0"/>
              <a:t>or some </a:t>
            </a:r>
            <a:r>
              <a:rPr lang="en-US" b="1" noProof="0" dirty="0"/>
              <a:t>mental condition</a:t>
            </a:r>
            <a:r>
              <a:rPr lang="en-US" noProof="0" dirty="0"/>
              <a:t>. E.g., </a:t>
            </a:r>
            <a:r>
              <a:rPr lang="en-US" i="1" noProof="0" dirty="0"/>
              <a:t>self-illness ambiguity</a:t>
            </a:r>
            <a:r>
              <a:rPr lang="en-US" noProof="0" dirty="0"/>
              <a:t>, </a:t>
            </a:r>
            <a:r>
              <a:rPr lang="en-US" i="1" noProof="0" dirty="0"/>
              <a:t>self-mask ambiguity</a:t>
            </a:r>
            <a:r>
              <a:rPr lang="en-US" noProof="0" dirty="0"/>
              <a:t>...</a:t>
            </a:r>
          </a:p>
          <a:p>
            <a:pPr marL="457200" lvl="0" indent="-342900">
              <a:buClr>
                <a:schemeClr val="accent2"/>
              </a:buClr>
              <a:buSzPts val="1800"/>
            </a:pPr>
            <a:r>
              <a:rPr lang="en-US" noProof="0" dirty="0"/>
              <a:t>The Scylla and Charybdis to avoid: </a:t>
            </a:r>
            <a:r>
              <a:rPr lang="en-US" b="1" noProof="0" dirty="0"/>
              <a:t>wrongful</a:t>
            </a:r>
            <a:r>
              <a:rPr lang="en-US" noProof="0" dirty="0"/>
              <a:t> </a:t>
            </a:r>
            <a:r>
              <a:rPr lang="en-US" b="1" noProof="0" dirty="0"/>
              <a:t>pathologizing</a:t>
            </a:r>
            <a:r>
              <a:rPr lang="en-US" noProof="0" dirty="0"/>
              <a:t> </a:t>
            </a:r>
            <a:r>
              <a:rPr lang="en-US" i="1" noProof="0" dirty="0"/>
              <a:t>and</a:t>
            </a:r>
            <a:r>
              <a:rPr lang="en-US" noProof="0" dirty="0"/>
              <a:t> </a:t>
            </a:r>
            <a:r>
              <a:rPr lang="en-US" b="1" noProof="0" dirty="0"/>
              <a:t>de-pathologizing</a:t>
            </a:r>
            <a:r>
              <a:rPr lang="en-US" noProof="0" dirty="0"/>
              <a:t> narratives.</a:t>
            </a:r>
          </a:p>
          <a:p>
            <a:pPr marL="457200" indent="-342900">
              <a:buClr>
                <a:schemeClr val="accent2"/>
              </a:buClr>
              <a:buSzPts val="1800"/>
            </a:pPr>
            <a:r>
              <a:rPr lang="en-US" noProof="0" dirty="0"/>
              <a:t>Both can be potentially harmful and disempowering (neurodiversity insight).</a:t>
            </a:r>
          </a:p>
          <a:p>
            <a:pPr marL="914400" lvl="1" indent="-342900">
              <a:buClr>
                <a:schemeClr val="accent2"/>
              </a:buClr>
              <a:buSzPts val="1800"/>
            </a:pPr>
            <a:r>
              <a:rPr lang="en-US" noProof="0" dirty="0"/>
              <a:t>The former → </a:t>
            </a:r>
            <a:r>
              <a:rPr lang="en-US" b="1" noProof="0" dirty="0"/>
              <a:t>under‑attributions of agency: </a:t>
            </a:r>
            <a:r>
              <a:rPr lang="en-US" noProof="0" dirty="0"/>
              <a:t>hopelessness about recovery, loss of self‑efficacy... </a:t>
            </a:r>
          </a:p>
          <a:p>
            <a:pPr marL="914400" lvl="1" indent="-342900">
              <a:buClr>
                <a:schemeClr val="accent2"/>
              </a:buClr>
              <a:buSzPts val="1800"/>
            </a:pPr>
            <a:r>
              <a:rPr lang="en-US" noProof="0" dirty="0"/>
              <a:t>The latter → </a:t>
            </a:r>
            <a:r>
              <a:rPr lang="en-US" b="1" noProof="0" dirty="0"/>
              <a:t>over‑attributions of agency: </a:t>
            </a:r>
            <a:r>
              <a:rPr lang="en-US" noProof="0" dirty="0"/>
              <a:t>blaming and other psychologically demeaning attitudes toward failures to meet social expectations.</a:t>
            </a:r>
          </a:p>
        </p:txBody>
      </p:sp>
      <p:sp>
        <p:nvSpPr>
          <p:cNvPr id="2" name="Slide Number Placeholder 1">
            <a:extLst>
              <a:ext uri="{FF2B5EF4-FFF2-40B4-BE49-F238E27FC236}">
                <a16:creationId xmlns:a16="http://schemas.microsoft.com/office/drawing/2014/main" id="{148C2437-B16D-E61C-3BA1-F669C824CBE8}"/>
              </a:ext>
            </a:extLst>
          </p:cNvPr>
          <p:cNvSpPr>
            <a:spLocks noGrp="1"/>
          </p:cNvSpPr>
          <p:nvPr>
            <p:ph type="sldNum" sz="quarter" idx="4"/>
          </p:nvPr>
        </p:nvSpPr>
        <p:spPr/>
        <p:txBody>
          <a:bodyPr/>
          <a:lstStyle/>
          <a:p>
            <a:fld id="{08AB70BE-1769-45B8-85A6-0C837432C7E6}" type="slidenum">
              <a:rPr lang="en-US" noProof="0" smtClean="0"/>
              <a:pPr/>
              <a:t>9</a:t>
            </a:fld>
            <a:endParaRPr lang="en-US" noProof="0" dirty="0"/>
          </a:p>
        </p:txBody>
      </p:sp>
      <p:sp>
        <p:nvSpPr>
          <p:cNvPr id="8" name="Title 2">
            <a:extLst>
              <a:ext uri="{FF2B5EF4-FFF2-40B4-BE49-F238E27FC236}">
                <a16:creationId xmlns:a16="http://schemas.microsoft.com/office/drawing/2014/main" id="{CF5B6EF6-97AB-982E-80F3-6E16C70A5105}"/>
              </a:ext>
            </a:extLst>
          </p:cNvPr>
          <p:cNvSpPr>
            <a:spLocks noGrp="1"/>
          </p:cNvSpPr>
          <p:nvPr>
            <p:ph type="title"/>
          </p:nvPr>
        </p:nvSpPr>
        <p:spPr>
          <a:xfrm>
            <a:off x="1381748" y="246183"/>
            <a:ext cx="9652012" cy="1919521"/>
          </a:xfrm>
        </p:spPr>
        <p:txBody>
          <a:bodyPr/>
          <a:lstStyle/>
          <a:p>
            <a:r>
              <a:rPr lang="en-US" noProof="0" dirty="0"/>
              <a:t>Self-ambiguities in psychiatry</a:t>
            </a:r>
          </a:p>
        </p:txBody>
      </p:sp>
      <p:pic>
        <p:nvPicPr>
          <p:cNvPr id="5" name="Picture 4" descr="Una persona con un traje de color negro&#10;&#10;Description automatically generated">
            <a:extLst>
              <a:ext uri="{FF2B5EF4-FFF2-40B4-BE49-F238E27FC236}">
                <a16:creationId xmlns:a16="http://schemas.microsoft.com/office/drawing/2014/main" id="{5EA5BCDB-6127-02B3-23BF-5A3BBAA06242}"/>
              </a:ext>
            </a:extLst>
          </p:cNvPr>
          <p:cNvPicPr>
            <a:picLocks noChangeAspect="1"/>
          </p:cNvPicPr>
          <p:nvPr/>
        </p:nvPicPr>
        <p:blipFill>
          <a:blip r:embed="rId3"/>
          <a:stretch>
            <a:fillRect/>
          </a:stretch>
        </p:blipFill>
        <p:spPr>
          <a:xfrm>
            <a:off x="9906000" y="-8731"/>
            <a:ext cx="2286000" cy="1714500"/>
          </a:xfrm>
          <a:prstGeom prst="rect">
            <a:avLst/>
          </a:prstGeom>
        </p:spPr>
      </p:pic>
      <p:sp>
        <p:nvSpPr>
          <p:cNvPr id="10" name="TextBox 9">
            <a:extLst>
              <a:ext uri="{FF2B5EF4-FFF2-40B4-BE49-F238E27FC236}">
                <a16:creationId xmlns:a16="http://schemas.microsoft.com/office/drawing/2014/main" id="{D4806803-72AF-5509-0F6A-F3623DD954D1}"/>
              </a:ext>
            </a:extLst>
          </p:cNvPr>
          <p:cNvSpPr txBox="1"/>
          <p:nvPr/>
        </p:nvSpPr>
        <p:spPr>
          <a:xfrm>
            <a:off x="2062471" y="5478935"/>
            <a:ext cx="8453114" cy="803105"/>
          </a:xfrm>
          <a:prstGeom prst="rect">
            <a:avLst/>
          </a:prstGeom>
          <a:noFill/>
        </p:spPr>
        <p:txBody>
          <a:bodyPr wrap="square">
            <a:spAutoFit/>
          </a:bodyPr>
          <a:lstStyle/>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n-US" sz="1800" b="0" i="1" u="none" strike="noStrike" kern="1200" cap="none" spc="0" normalizeH="0" baseline="0" noProof="0" dirty="0">
                <a:ln>
                  <a:noFill/>
                </a:ln>
                <a:solidFill>
                  <a:srgbClr val="454551"/>
                </a:solidFill>
                <a:effectLst/>
                <a:uLnTx/>
                <a:uFillTx/>
                <a:latin typeface="Arial Nova Light"/>
                <a:ea typeface="+mn-ea"/>
                <a:cs typeface="+mn-cs"/>
              </a:rPr>
              <a:t>My greatest difficulties are minimized, and my greatest strengths are invalidated. </a:t>
            </a:r>
          </a:p>
          <a:p>
            <a:pPr marL="114300" marR="0" lvl="0" indent="0" algn="ctr" defTabSz="914400" rtl="0" eaLnBrk="1" fontAlgn="auto" latinLnBrk="0" hangingPunct="1">
              <a:lnSpc>
                <a:spcPct val="120000"/>
              </a:lnSpc>
              <a:spcBef>
                <a:spcPts val="0"/>
              </a:spcBef>
              <a:spcAft>
                <a:spcPts val="600"/>
              </a:spcAft>
              <a:buClr>
                <a:srgbClr val="C830CC"/>
              </a:buClr>
              <a:buSzPts val="1800"/>
              <a:buFont typeface="Arial" panose="020B0604020202020204" pitchFamily="34" charset="0"/>
              <a:buNone/>
              <a:tabLst/>
              <a:defRPr/>
            </a:pPr>
            <a:r>
              <a:rPr kumimoji="0" lang="en-US" sz="1800" b="0" i="0" u="none" strike="noStrike" kern="1200" cap="none" spc="0" normalizeH="0" baseline="0" noProof="0" dirty="0">
                <a:ln>
                  <a:noFill/>
                </a:ln>
                <a:solidFill>
                  <a:srgbClr val="454551"/>
                </a:solidFill>
                <a:effectLst/>
                <a:uLnTx/>
                <a:uFillTx/>
                <a:latin typeface="Arial Nova Light"/>
                <a:ea typeface="+mn-ea"/>
                <a:cs typeface="+mn-cs"/>
              </a:rPr>
              <a:t>Sinclair (1992, p. 298)</a:t>
            </a:r>
          </a:p>
        </p:txBody>
      </p:sp>
    </p:spTree>
    <p:extLst>
      <p:ext uri="{BB962C8B-B14F-4D97-AF65-F5344CB8AC3E}">
        <p14:creationId xmlns:p14="http://schemas.microsoft.com/office/powerpoint/2010/main" val="3635567562"/>
      </p:ext>
    </p:extLst>
  </p:cSld>
  <p:clrMapOvr>
    <a:masterClrMapping/>
  </p:clrMapOvr>
</p:sld>
</file>

<file path=ppt/theme/theme1.xml><?xml version="1.0" encoding="utf-8"?>
<a:theme xmlns:a="http://schemas.openxmlformats.org/drawingml/2006/main" name="ModOverlayVTI">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Elephant Arial Nova Light">
      <a:majorFont>
        <a:latin typeface="Elephant"/>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OverlayVTI" id="{85202D65-63D3-4793-A090-FA8DF18DC0BE}" vid="{91924FCD-E846-48AE-B233-F25A78D18B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55453AF4-4FB0-4B39-9296-55DED383E9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C5C2001-E626-4890-B405-22B5BD1CB05A}">
  <ds:schemaRefs>
    <ds:schemaRef ds:uri="http://schemas.microsoft.com/sharepoint/v3/contenttype/forms"/>
  </ds:schemaRefs>
</ds:datastoreItem>
</file>

<file path=customXml/itemProps3.xml><?xml version="1.0" encoding="utf-8"?>
<ds:datastoreItem xmlns:ds="http://schemas.openxmlformats.org/officeDocument/2006/customXml" ds:itemID="{80D7C3E5-1734-4636-9EC5-AEB06BF1FB20}">
  <ds:schemaRefs>
    <ds:schemaRef ds:uri="230e9df3-be65-4c73-a93b-d1236ebd677e"/>
    <ds:schemaRef ds:uri="71af3243-3dd4-4a8d-8c0d-dd76da1f02a5"/>
    <ds:schemaRef ds:uri="http://www.w3.org/XML/1998/namespace"/>
    <ds:schemaRef ds:uri="http://schemas.microsoft.com/office/infopath/2007/PartnerControls"/>
    <ds:schemaRef ds:uri="http://purl.org/dc/terms/"/>
    <ds:schemaRef ds:uri="http://purl.org/dc/elements/1.1/"/>
    <ds:schemaRef ds:uri="http://purl.org/dc/dcmitype/"/>
    <ds:schemaRef ds:uri="http://schemas.microsoft.com/sharepoint/v3"/>
    <ds:schemaRef ds:uri="http://schemas.microsoft.com/office/2006/documentManagement/types"/>
    <ds:schemaRef ds:uri="http://schemas.openxmlformats.org/package/2006/metadata/core-properties"/>
    <ds:schemaRef ds:uri="16c05727-aa75-4e4a-9b5f-8a80a1165891"/>
    <ds:schemaRef ds:uri="http://schemas.microsoft.com/office/2006/metadata/propertie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{546FA7F1-4E88-4E0F-9B40-97344F9FBB08}tf89118109_win32</Template>
  <TotalTime>11379</TotalTime>
  <Words>2786</Words>
  <Application>Microsoft Office PowerPoint</Application>
  <PresentationFormat>Widescreen</PresentationFormat>
  <Paragraphs>206</Paragraphs>
  <Slides>32</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Arial Nova Light</vt:lpstr>
      <vt:lpstr>Avenir Next LT Pro</vt:lpstr>
      <vt:lpstr>Calibri</vt:lpstr>
      <vt:lpstr>Elephant</vt:lpstr>
      <vt:lpstr>ModOverlayVTI</vt:lpstr>
      <vt:lpstr>Speaking One’s Mind in Tongues Hermeneutical Injustice and Agency in Mental Health</vt:lpstr>
      <vt:lpstr>PowerPoint Presentation</vt:lpstr>
      <vt:lpstr>Hermeneutical Injustice &amp; Neurodiversity</vt:lpstr>
      <vt:lpstr>Hermeneutical Injustice &amp; Neurodiversity</vt:lpstr>
      <vt:lpstr>Hermeneutical Injustice &amp; Neurodiversity</vt:lpstr>
      <vt:lpstr>Goals</vt:lpstr>
      <vt:lpstr>Plan</vt:lpstr>
      <vt:lpstr>1. Self-impostor ambiguity </vt:lpstr>
      <vt:lpstr>Self-ambiguities in psychiatry</vt:lpstr>
      <vt:lpstr>Self-ambiguities in psychiatry</vt:lpstr>
      <vt:lpstr>Self-ambiguities in psychiatry</vt:lpstr>
      <vt:lpstr>Two possibilities</vt:lpstr>
      <vt:lpstr>Two possibilities</vt:lpstr>
      <vt:lpstr>PowerPoint Presentation</vt:lpstr>
      <vt:lpstr>Two possibilities</vt:lpstr>
      <vt:lpstr>A (usual) anxiety</vt:lpstr>
      <vt:lpstr>2. Loud Hands vs. Quiet Hands</vt:lpstr>
      <vt:lpstr>Stimming</vt:lpstr>
      <vt:lpstr>Two characterizations</vt:lpstr>
      <vt:lpstr>Autistic language-creation</vt:lpstr>
      <vt:lpstr>Autistic language-creation</vt:lpstr>
      <vt:lpstr>Lessons from the case</vt:lpstr>
      <vt:lpstr>Lessons from the case</vt:lpstr>
      <vt:lpstr>Lessons from the case</vt:lpstr>
      <vt:lpstr>3. Beyond Reality</vt:lpstr>
      <vt:lpstr>Coming from reality</vt:lpstr>
      <vt:lpstr>Going beyond reality</vt:lpstr>
      <vt:lpstr>Going beyond reality</vt:lpstr>
      <vt:lpstr>PowerPoint Presentation</vt:lpstr>
      <vt:lpstr>Implications</vt:lpstr>
      <vt:lpstr>Implications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Mental Disorders as Doubly Value-Laden From Szaszianism to Expressivism</dc:title>
  <dc:creator>Núñez de Prado Gordillo, M. (Miguel)</dc:creator>
  <cp:lastModifiedBy>MIGUEL NUÑEZ DE PRADO GORDILLO</cp:lastModifiedBy>
  <cp:revision>1312</cp:revision>
  <dcterms:created xsi:type="dcterms:W3CDTF">2024-05-13T13:11:03Z</dcterms:created>
  <dcterms:modified xsi:type="dcterms:W3CDTF">2026-02-04T20:44:36Z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