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397" r:id="rId3"/>
    <p:sldId id="400" r:id="rId4"/>
    <p:sldId id="413" r:id="rId5"/>
    <p:sldId id="275" r:id="rId6"/>
    <p:sldId id="277" r:id="rId7"/>
    <p:sldId id="270" r:id="rId8"/>
    <p:sldId id="279" r:id="rId9"/>
    <p:sldId id="281" r:id="rId10"/>
    <p:sldId id="418" r:id="rId11"/>
    <p:sldId id="425" r:id="rId12"/>
    <p:sldId id="424" r:id="rId13"/>
    <p:sldId id="42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48"/>
  </p:normalViewPr>
  <p:slideViewPr>
    <p:cSldViewPr snapToGrid="0">
      <p:cViewPr varScale="1">
        <p:scale>
          <a:sx n="90" d="100"/>
          <a:sy n="90" d="100"/>
        </p:scale>
        <p:origin x="232" y="7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9AE86D-07FD-481D-8749-3D2BF382A0F5}" type="doc">
      <dgm:prSet loTypeId="urn:microsoft.com/office/officeart/2008/layout/LinedList" loCatId="list" qsTypeId="urn:microsoft.com/office/officeart/2005/8/quickstyle/simple1" qsCatId="simple" csTypeId="urn:microsoft.com/office/officeart/2005/8/colors/accent0_3" csCatId="mainScheme" phldr="1"/>
      <dgm:spPr/>
      <dgm:t>
        <a:bodyPr/>
        <a:lstStyle/>
        <a:p>
          <a:endParaRPr lang="en-US"/>
        </a:p>
      </dgm:t>
    </dgm:pt>
    <dgm:pt modelId="{72894BBB-D5A4-4E69-B1AE-24BF1A856DD5}">
      <dgm:prSet/>
      <dgm:spPr/>
      <dgm:t>
        <a:bodyPr/>
        <a:lstStyle/>
        <a:p>
          <a:r>
            <a:rPr lang="en-GB" dirty="0"/>
            <a:t>.</a:t>
          </a:r>
          <a:endParaRPr lang="en-US" dirty="0"/>
        </a:p>
      </dgm:t>
    </dgm:pt>
    <dgm:pt modelId="{23E6457B-6130-485D-805E-D0FCB789C778}" type="parTrans" cxnId="{AB2D4449-5651-4835-9C7E-D23ECEC774B1}">
      <dgm:prSet/>
      <dgm:spPr/>
      <dgm:t>
        <a:bodyPr/>
        <a:lstStyle/>
        <a:p>
          <a:endParaRPr lang="en-US"/>
        </a:p>
      </dgm:t>
    </dgm:pt>
    <dgm:pt modelId="{E642DE58-4649-418E-841B-0DE1E6429828}" type="sibTrans" cxnId="{AB2D4449-5651-4835-9C7E-D23ECEC774B1}">
      <dgm:prSet/>
      <dgm:spPr/>
      <dgm:t>
        <a:bodyPr/>
        <a:lstStyle/>
        <a:p>
          <a:endParaRPr lang="en-US"/>
        </a:p>
      </dgm:t>
    </dgm:pt>
    <dgm:pt modelId="{C59E80A2-AA18-43BD-88E0-C3258977D5D1}">
      <dgm:prSet/>
      <dgm:spPr/>
      <dgm:t>
        <a:bodyPr/>
        <a:lstStyle/>
        <a:p>
          <a:endParaRPr lang="en-US" dirty="0"/>
        </a:p>
      </dgm:t>
    </dgm:pt>
    <dgm:pt modelId="{5A290CA9-01B8-48DA-8C2B-5DBB4DD3FB66}" type="parTrans" cxnId="{04D6E6DD-FF89-45DD-B328-BBB9DF7F8199}">
      <dgm:prSet/>
      <dgm:spPr/>
      <dgm:t>
        <a:bodyPr/>
        <a:lstStyle/>
        <a:p>
          <a:endParaRPr lang="en-US"/>
        </a:p>
      </dgm:t>
    </dgm:pt>
    <dgm:pt modelId="{56EA4FAF-C8AE-4DD2-BC21-0628C3F27B52}" type="sibTrans" cxnId="{04D6E6DD-FF89-45DD-B328-BBB9DF7F8199}">
      <dgm:prSet/>
      <dgm:spPr/>
      <dgm:t>
        <a:bodyPr/>
        <a:lstStyle/>
        <a:p>
          <a:endParaRPr lang="en-US"/>
        </a:p>
      </dgm:t>
    </dgm:pt>
    <dgm:pt modelId="{F3DC0993-701A-42CA-9E50-1763E8D8941D}">
      <dgm:prSet/>
      <dgm:spPr/>
      <dgm:t>
        <a:bodyPr/>
        <a:lstStyle/>
        <a:p>
          <a:pPr>
            <a:spcAft>
              <a:spcPts val="0"/>
            </a:spcAft>
          </a:pPr>
          <a:endParaRPr lang="en-GB" dirty="0"/>
        </a:p>
        <a:p>
          <a:pPr>
            <a:spcAft>
              <a:spcPts val="0"/>
            </a:spcAft>
          </a:pPr>
          <a:endParaRPr lang="en-US" dirty="0"/>
        </a:p>
      </dgm:t>
    </dgm:pt>
    <dgm:pt modelId="{1A12965C-1CBC-4B54-AD18-543F69A24EDE}" type="sibTrans" cxnId="{E5D6C9E5-96C6-4ECF-88C7-59BB4EFB6B98}">
      <dgm:prSet/>
      <dgm:spPr/>
      <dgm:t>
        <a:bodyPr/>
        <a:lstStyle/>
        <a:p>
          <a:endParaRPr lang="en-US"/>
        </a:p>
      </dgm:t>
    </dgm:pt>
    <dgm:pt modelId="{7107CBCA-8F4D-4D78-98C5-9CD0DCB71CFD}" type="parTrans" cxnId="{E5D6C9E5-96C6-4ECF-88C7-59BB4EFB6B98}">
      <dgm:prSet/>
      <dgm:spPr/>
      <dgm:t>
        <a:bodyPr/>
        <a:lstStyle/>
        <a:p>
          <a:endParaRPr lang="en-US"/>
        </a:p>
      </dgm:t>
    </dgm:pt>
    <dgm:pt modelId="{6208C4B8-EBFE-9A4D-BE40-5A70F0C1CA87}" type="pres">
      <dgm:prSet presAssocID="{F39AE86D-07FD-481D-8749-3D2BF382A0F5}" presName="vert0" presStyleCnt="0">
        <dgm:presLayoutVars>
          <dgm:dir/>
          <dgm:animOne val="branch"/>
          <dgm:animLvl val="lvl"/>
        </dgm:presLayoutVars>
      </dgm:prSet>
      <dgm:spPr/>
    </dgm:pt>
    <dgm:pt modelId="{C01A7FD4-3C23-4645-AFD2-510298470F00}" type="pres">
      <dgm:prSet presAssocID="{F3DC0993-701A-42CA-9E50-1763E8D8941D}" presName="thickLine" presStyleLbl="alignNode1" presStyleIdx="0" presStyleCnt="3"/>
      <dgm:spPr/>
    </dgm:pt>
    <dgm:pt modelId="{10905BFD-9733-3D47-9D38-4CEC324E6228}" type="pres">
      <dgm:prSet presAssocID="{F3DC0993-701A-42CA-9E50-1763E8D8941D}" presName="horz1" presStyleCnt="0"/>
      <dgm:spPr/>
    </dgm:pt>
    <dgm:pt modelId="{B0018C88-BA23-7043-9659-B05AFA07AB07}" type="pres">
      <dgm:prSet presAssocID="{F3DC0993-701A-42CA-9E50-1763E8D8941D}" presName="tx1" presStyleLbl="revTx" presStyleIdx="0" presStyleCnt="3"/>
      <dgm:spPr/>
    </dgm:pt>
    <dgm:pt modelId="{5C98CB90-1035-134B-9295-6CFB9754DF1B}" type="pres">
      <dgm:prSet presAssocID="{F3DC0993-701A-42CA-9E50-1763E8D8941D}" presName="vert1" presStyleCnt="0"/>
      <dgm:spPr/>
    </dgm:pt>
    <dgm:pt modelId="{9F87EECE-C541-AC4B-AC42-D5AAE359744A}" type="pres">
      <dgm:prSet presAssocID="{72894BBB-D5A4-4E69-B1AE-24BF1A856DD5}" presName="thickLine" presStyleLbl="alignNode1" presStyleIdx="1" presStyleCnt="3"/>
      <dgm:spPr/>
    </dgm:pt>
    <dgm:pt modelId="{6F4A9DBF-3964-734F-8519-F3E4F8143D5C}" type="pres">
      <dgm:prSet presAssocID="{72894BBB-D5A4-4E69-B1AE-24BF1A856DD5}" presName="horz1" presStyleCnt="0"/>
      <dgm:spPr/>
    </dgm:pt>
    <dgm:pt modelId="{AF6604E3-73D4-1341-8224-6B71F2C1CD06}" type="pres">
      <dgm:prSet presAssocID="{72894BBB-D5A4-4E69-B1AE-24BF1A856DD5}" presName="tx1" presStyleLbl="revTx" presStyleIdx="1" presStyleCnt="3"/>
      <dgm:spPr/>
    </dgm:pt>
    <dgm:pt modelId="{AC5690BA-E32D-B84B-8D7A-E096EE4EE324}" type="pres">
      <dgm:prSet presAssocID="{72894BBB-D5A4-4E69-B1AE-24BF1A856DD5}" presName="vert1" presStyleCnt="0"/>
      <dgm:spPr/>
    </dgm:pt>
    <dgm:pt modelId="{62B0B2CC-494D-0842-A590-BA2616100136}" type="pres">
      <dgm:prSet presAssocID="{C59E80A2-AA18-43BD-88E0-C3258977D5D1}" presName="thickLine" presStyleLbl="alignNode1" presStyleIdx="2" presStyleCnt="3"/>
      <dgm:spPr/>
    </dgm:pt>
    <dgm:pt modelId="{5D93792D-5AE7-4A4B-8105-0B175227D87F}" type="pres">
      <dgm:prSet presAssocID="{C59E80A2-AA18-43BD-88E0-C3258977D5D1}" presName="horz1" presStyleCnt="0"/>
      <dgm:spPr/>
    </dgm:pt>
    <dgm:pt modelId="{4A3D4B81-4FAB-3044-B529-B2B7C9B4AF31}" type="pres">
      <dgm:prSet presAssocID="{C59E80A2-AA18-43BD-88E0-C3258977D5D1}" presName="tx1" presStyleLbl="revTx" presStyleIdx="2" presStyleCnt="3"/>
      <dgm:spPr/>
    </dgm:pt>
    <dgm:pt modelId="{EF1EA90A-230D-4F40-81AD-4A03A18242FB}" type="pres">
      <dgm:prSet presAssocID="{C59E80A2-AA18-43BD-88E0-C3258977D5D1}" presName="vert1" presStyleCnt="0"/>
      <dgm:spPr/>
    </dgm:pt>
  </dgm:ptLst>
  <dgm:cxnLst>
    <dgm:cxn modelId="{2CD32D16-C3BC-DA4E-B9E8-161854AED073}" type="presOf" srcId="{F39AE86D-07FD-481D-8749-3D2BF382A0F5}" destId="{6208C4B8-EBFE-9A4D-BE40-5A70F0C1CA87}" srcOrd="0" destOrd="0" presId="urn:microsoft.com/office/officeart/2008/layout/LinedList"/>
    <dgm:cxn modelId="{AB2D4449-5651-4835-9C7E-D23ECEC774B1}" srcId="{F39AE86D-07FD-481D-8749-3D2BF382A0F5}" destId="{72894BBB-D5A4-4E69-B1AE-24BF1A856DD5}" srcOrd="1" destOrd="0" parTransId="{23E6457B-6130-485D-805E-D0FCB789C778}" sibTransId="{E642DE58-4649-418E-841B-0DE1E6429828}"/>
    <dgm:cxn modelId="{B0C8A181-88D0-D441-B6A3-EF59DC862F14}" type="presOf" srcId="{F3DC0993-701A-42CA-9E50-1763E8D8941D}" destId="{B0018C88-BA23-7043-9659-B05AFA07AB07}" srcOrd="0" destOrd="0" presId="urn:microsoft.com/office/officeart/2008/layout/LinedList"/>
    <dgm:cxn modelId="{E2C929A8-DC6A-2A42-82A7-B32A562D52FB}" type="presOf" srcId="{C59E80A2-AA18-43BD-88E0-C3258977D5D1}" destId="{4A3D4B81-4FAB-3044-B529-B2B7C9B4AF31}" srcOrd="0" destOrd="0" presId="urn:microsoft.com/office/officeart/2008/layout/LinedList"/>
    <dgm:cxn modelId="{CB1D43BE-CE30-9246-90C5-3D70725270A5}" type="presOf" srcId="{72894BBB-D5A4-4E69-B1AE-24BF1A856DD5}" destId="{AF6604E3-73D4-1341-8224-6B71F2C1CD06}" srcOrd="0" destOrd="0" presId="urn:microsoft.com/office/officeart/2008/layout/LinedList"/>
    <dgm:cxn modelId="{04D6E6DD-FF89-45DD-B328-BBB9DF7F8199}" srcId="{F39AE86D-07FD-481D-8749-3D2BF382A0F5}" destId="{C59E80A2-AA18-43BD-88E0-C3258977D5D1}" srcOrd="2" destOrd="0" parTransId="{5A290CA9-01B8-48DA-8C2B-5DBB4DD3FB66}" sibTransId="{56EA4FAF-C8AE-4DD2-BC21-0628C3F27B52}"/>
    <dgm:cxn modelId="{E5D6C9E5-96C6-4ECF-88C7-59BB4EFB6B98}" srcId="{F39AE86D-07FD-481D-8749-3D2BF382A0F5}" destId="{F3DC0993-701A-42CA-9E50-1763E8D8941D}" srcOrd="0" destOrd="0" parTransId="{7107CBCA-8F4D-4D78-98C5-9CD0DCB71CFD}" sibTransId="{1A12965C-1CBC-4B54-AD18-543F69A24EDE}"/>
    <dgm:cxn modelId="{3816FBEA-07B4-9349-823E-EF56884CD5B0}" type="presParOf" srcId="{6208C4B8-EBFE-9A4D-BE40-5A70F0C1CA87}" destId="{C01A7FD4-3C23-4645-AFD2-510298470F00}" srcOrd="0" destOrd="0" presId="urn:microsoft.com/office/officeart/2008/layout/LinedList"/>
    <dgm:cxn modelId="{43F80453-82C5-1F44-A3F1-FD5DFE82A00F}" type="presParOf" srcId="{6208C4B8-EBFE-9A4D-BE40-5A70F0C1CA87}" destId="{10905BFD-9733-3D47-9D38-4CEC324E6228}" srcOrd="1" destOrd="0" presId="urn:microsoft.com/office/officeart/2008/layout/LinedList"/>
    <dgm:cxn modelId="{A0C990C4-D0BE-DA46-853A-323A5F79608F}" type="presParOf" srcId="{10905BFD-9733-3D47-9D38-4CEC324E6228}" destId="{B0018C88-BA23-7043-9659-B05AFA07AB07}" srcOrd="0" destOrd="0" presId="urn:microsoft.com/office/officeart/2008/layout/LinedList"/>
    <dgm:cxn modelId="{158BF713-8DA0-3B46-A0F8-7171CCA3CA5F}" type="presParOf" srcId="{10905BFD-9733-3D47-9D38-4CEC324E6228}" destId="{5C98CB90-1035-134B-9295-6CFB9754DF1B}" srcOrd="1" destOrd="0" presId="urn:microsoft.com/office/officeart/2008/layout/LinedList"/>
    <dgm:cxn modelId="{C47E6394-DF71-E044-BF67-0E7E3CFFDBE0}" type="presParOf" srcId="{6208C4B8-EBFE-9A4D-BE40-5A70F0C1CA87}" destId="{9F87EECE-C541-AC4B-AC42-D5AAE359744A}" srcOrd="2" destOrd="0" presId="urn:microsoft.com/office/officeart/2008/layout/LinedList"/>
    <dgm:cxn modelId="{609FB96C-E80D-CE4F-95C7-63A30FADB5EA}" type="presParOf" srcId="{6208C4B8-EBFE-9A4D-BE40-5A70F0C1CA87}" destId="{6F4A9DBF-3964-734F-8519-F3E4F8143D5C}" srcOrd="3" destOrd="0" presId="urn:microsoft.com/office/officeart/2008/layout/LinedList"/>
    <dgm:cxn modelId="{D140EEED-ABD2-D946-8E82-ED949354012F}" type="presParOf" srcId="{6F4A9DBF-3964-734F-8519-F3E4F8143D5C}" destId="{AF6604E3-73D4-1341-8224-6B71F2C1CD06}" srcOrd="0" destOrd="0" presId="urn:microsoft.com/office/officeart/2008/layout/LinedList"/>
    <dgm:cxn modelId="{F590B488-0DD2-4B48-8D06-894C44B3B716}" type="presParOf" srcId="{6F4A9DBF-3964-734F-8519-F3E4F8143D5C}" destId="{AC5690BA-E32D-B84B-8D7A-E096EE4EE324}" srcOrd="1" destOrd="0" presId="urn:microsoft.com/office/officeart/2008/layout/LinedList"/>
    <dgm:cxn modelId="{3F3F61DA-8792-AC42-82DF-C781094ED8A8}" type="presParOf" srcId="{6208C4B8-EBFE-9A4D-BE40-5A70F0C1CA87}" destId="{62B0B2CC-494D-0842-A590-BA2616100136}" srcOrd="4" destOrd="0" presId="urn:microsoft.com/office/officeart/2008/layout/LinedList"/>
    <dgm:cxn modelId="{1866C1AF-B9D0-3447-BC78-EF2236FC7356}" type="presParOf" srcId="{6208C4B8-EBFE-9A4D-BE40-5A70F0C1CA87}" destId="{5D93792D-5AE7-4A4B-8105-0B175227D87F}" srcOrd="5" destOrd="0" presId="urn:microsoft.com/office/officeart/2008/layout/LinedList"/>
    <dgm:cxn modelId="{FE8D24E9-D051-844E-A063-1BDF99D4D063}" type="presParOf" srcId="{5D93792D-5AE7-4A4B-8105-0B175227D87F}" destId="{4A3D4B81-4FAB-3044-B529-B2B7C9B4AF31}" srcOrd="0" destOrd="0" presId="urn:microsoft.com/office/officeart/2008/layout/LinedList"/>
    <dgm:cxn modelId="{1CA4E00F-140C-154A-AD59-4001447307DA}" type="presParOf" srcId="{5D93792D-5AE7-4A4B-8105-0B175227D87F}" destId="{EF1EA90A-230D-4F40-81AD-4A03A18242F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1A7FD4-3C23-4645-AFD2-510298470F00}">
      <dsp:nvSpPr>
        <dsp:cNvPr id="0" name=""/>
        <dsp:cNvSpPr/>
      </dsp:nvSpPr>
      <dsp:spPr>
        <a:xfrm>
          <a:off x="0" y="22"/>
          <a:ext cx="2679877" cy="0"/>
        </a:xfrm>
        <a:prstGeom prst="line">
          <a:avLst/>
        </a:prstGeom>
        <a:solidFill>
          <a:schemeClr val="dk2">
            <a:hueOff val="0"/>
            <a:satOff val="0"/>
            <a:lumOff val="0"/>
            <a:alphaOff val="0"/>
          </a:schemeClr>
        </a:solidFill>
        <a:ln w="1905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018C88-BA23-7043-9659-B05AFA07AB07}">
      <dsp:nvSpPr>
        <dsp:cNvPr id="0" name=""/>
        <dsp:cNvSpPr/>
      </dsp:nvSpPr>
      <dsp:spPr>
        <a:xfrm>
          <a:off x="0" y="22"/>
          <a:ext cx="2679877" cy="15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19050" rIns="19050" bIns="19050" numCol="1" spcCol="1270" anchor="t" anchorCtr="0">
          <a:noAutofit/>
        </a:bodyPr>
        <a:lstStyle/>
        <a:p>
          <a:pPr marL="0" lvl="0" indent="0" algn="l" defTabSz="222250">
            <a:lnSpc>
              <a:spcPct val="90000"/>
            </a:lnSpc>
            <a:spcBef>
              <a:spcPct val="0"/>
            </a:spcBef>
            <a:spcAft>
              <a:spcPts val="0"/>
            </a:spcAft>
            <a:buNone/>
          </a:pPr>
          <a:endParaRPr lang="en-GB" sz="500" kern="1200" dirty="0"/>
        </a:p>
        <a:p>
          <a:pPr marL="0" lvl="0" indent="0" algn="l" defTabSz="222250">
            <a:lnSpc>
              <a:spcPct val="90000"/>
            </a:lnSpc>
            <a:spcBef>
              <a:spcPct val="0"/>
            </a:spcBef>
            <a:spcAft>
              <a:spcPts val="0"/>
            </a:spcAft>
            <a:buNone/>
          </a:pPr>
          <a:endParaRPr lang="en-US" sz="500" kern="1200" dirty="0"/>
        </a:p>
      </dsp:txBody>
      <dsp:txXfrm>
        <a:off x="0" y="22"/>
        <a:ext cx="2679877" cy="15224"/>
      </dsp:txXfrm>
    </dsp:sp>
    <dsp:sp modelId="{9F87EECE-C541-AC4B-AC42-D5AAE359744A}">
      <dsp:nvSpPr>
        <dsp:cNvPr id="0" name=""/>
        <dsp:cNvSpPr/>
      </dsp:nvSpPr>
      <dsp:spPr>
        <a:xfrm>
          <a:off x="0" y="15247"/>
          <a:ext cx="2679877" cy="0"/>
        </a:xfrm>
        <a:prstGeom prst="line">
          <a:avLst/>
        </a:prstGeom>
        <a:solidFill>
          <a:schemeClr val="dk2">
            <a:hueOff val="0"/>
            <a:satOff val="0"/>
            <a:lumOff val="0"/>
            <a:alphaOff val="0"/>
          </a:schemeClr>
        </a:solidFill>
        <a:ln w="1905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6604E3-73D4-1341-8224-6B71F2C1CD06}">
      <dsp:nvSpPr>
        <dsp:cNvPr id="0" name=""/>
        <dsp:cNvSpPr/>
      </dsp:nvSpPr>
      <dsp:spPr>
        <a:xfrm>
          <a:off x="0" y="15247"/>
          <a:ext cx="2679877" cy="15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19050" rIns="19050" bIns="19050" numCol="1" spcCol="1270" anchor="t" anchorCtr="0">
          <a:noAutofit/>
        </a:bodyPr>
        <a:lstStyle/>
        <a:p>
          <a:pPr marL="0" lvl="0" indent="0" algn="l" defTabSz="222250">
            <a:lnSpc>
              <a:spcPct val="90000"/>
            </a:lnSpc>
            <a:spcBef>
              <a:spcPct val="0"/>
            </a:spcBef>
            <a:spcAft>
              <a:spcPct val="35000"/>
            </a:spcAft>
            <a:buNone/>
          </a:pPr>
          <a:r>
            <a:rPr lang="en-GB" sz="500" kern="1200" dirty="0"/>
            <a:t>.</a:t>
          </a:r>
          <a:endParaRPr lang="en-US" sz="500" kern="1200" dirty="0"/>
        </a:p>
      </dsp:txBody>
      <dsp:txXfrm>
        <a:off x="0" y="15247"/>
        <a:ext cx="2679877" cy="15224"/>
      </dsp:txXfrm>
    </dsp:sp>
    <dsp:sp modelId="{62B0B2CC-494D-0842-A590-BA2616100136}">
      <dsp:nvSpPr>
        <dsp:cNvPr id="0" name=""/>
        <dsp:cNvSpPr/>
      </dsp:nvSpPr>
      <dsp:spPr>
        <a:xfrm>
          <a:off x="0" y="30471"/>
          <a:ext cx="2679877" cy="0"/>
        </a:xfrm>
        <a:prstGeom prst="line">
          <a:avLst/>
        </a:prstGeom>
        <a:solidFill>
          <a:schemeClr val="dk2">
            <a:hueOff val="0"/>
            <a:satOff val="0"/>
            <a:lumOff val="0"/>
            <a:alphaOff val="0"/>
          </a:schemeClr>
        </a:solidFill>
        <a:ln w="1905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3D4B81-4FAB-3044-B529-B2B7C9B4AF31}">
      <dsp:nvSpPr>
        <dsp:cNvPr id="0" name=""/>
        <dsp:cNvSpPr/>
      </dsp:nvSpPr>
      <dsp:spPr>
        <a:xfrm>
          <a:off x="0" y="30471"/>
          <a:ext cx="2679877" cy="15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19050" rIns="19050" bIns="19050" numCol="1" spcCol="1270" anchor="t" anchorCtr="0">
          <a:noAutofit/>
        </a:bodyPr>
        <a:lstStyle/>
        <a:p>
          <a:pPr marL="0" lvl="0" indent="0" algn="l" defTabSz="222250">
            <a:lnSpc>
              <a:spcPct val="90000"/>
            </a:lnSpc>
            <a:spcBef>
              <a:spcPct val="0"/>
            </a:spcBef>
            <a:spcAft>
              <a:spcPct val="35000"/>
            </a:spcAft>
            <a:buNone/>
          </a:pPr>
          <a:endParaRPr lang="en-US" sz="500" kern="1200" dirty="0"/>
        </a:p>
      </dsp:txBody>
      <dsp:txXfrm>
        <a:off x="0" y="30471"/>
        <a:ext cx="2679877" cy="1522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19406-5739-9199-4ABB-0BB15ACA3E30}"/>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32DD3DA-C7C4-B014-FC1D-D88A325BA7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53DB854-6A7F-9EB0-BAC0-5195C1B6670A}"/>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5" name="Footer Placeholder 4">
            <a:extLst>
              <a:ext uri="{FF2B5EF4-FFF2-40B4-BE49-F238E27FC236}">
                <a16:creationId xmlns:a16="http://schemas.microsoft.com/office/drawing/2014/main" id="{B695B620-5342-B1EB-BE74-62D9EA3B8F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07C7B1-C005-0447-1FF8-B3128FED36CF}"/>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2152531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CFE37-7AED-F06A-9862-6935D677118A}"/>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681A0D7-ACFC-00E0-7643-561AB1DAD1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84EB2FD-EDFD-8D7C-6819-EA80C577A71A}"/>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5" name="Footer Placeholder 4">
            <a:extLst>
              <a:ext uri="{FF2B5EF4-FFF2-40B4-BE49-F238E27FC236}">
                <a16:creationId xmlns:a16="http://schemas.microsoft.com/office/drawing/2014/main" id="{09759D90-D877-E36A-4934-DA5BCE3D00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7887B3-057E-A899-17C2-F78F45664394}"/>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2406750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B116BD-04AA-DDB9-0296-C06DBFB6274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DD132E6-B5FE-FC89-04E3-A2839FB0B8F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D4C2A4-62ED-94CB-EE6A-EEBDF6A4055F}"/>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5" name="Footer Placeholder 4">
            <a:extLst>
              <a:ext uri="{FF2B5EF4-FFF2-40B4-BE49-F238E27FC236}">
                <a16:creationId xmlns:a16="http://schemas.microsoft.com/office/drawing/2014/main" id="{04054B16-EA31-F6FE-0A53-B053F93DEF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9FE9EE-BCF2-B8E4-C3D0-0561859363D5}"/>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2835779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matchingName="Title and body" type="tx" userDrawn="1">
  <p:cSld name="Title and body">
    <p:spTree>
      <p:nvGrpSpPr>
        <p:cNvPr id="1" name=""/>
        <p:cNvGrpSpPr/>
        <p:nvPr/>
      </p:nvGrpSpPr>
      <p:grpSpPr bwMode="auto">
        <a:xfrm>
          <a:off x="0" y="0"/>
          <a:ext cx="0" cy="0"/>
          <a:chOff x="0" y="0"/>
          <a:chExt cx="0" cy="0"/>
        </a:xfrm>
      </p:grpSpPr>
      <p:sp>
        <p:nvSpPr>
          <p:cNvPr id="4" name="Google Shape;14;p3"/>
          <p:cNvSpPr>
            <a:spLocks noGrp="1"/>
          </p:cNvSpPr>
          <p:nvPr>
            <p:ph type="title"/>
          </p:nvPr>
        </p:nvSpPr>
        <p:spPr bwMode="auto">
          <a:xfrm>
            <a:off x="415600" y="593367"/>
            <a:ext cx="11360800" cy="7636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1pPr>
            <a:lvl2pPr marR="0" lvl="1"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2pPr>
            <a:lvl3pPr marR="0" lvl="2"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3pPr>
            <a:lvl4pPr marR="0" lvl="3"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4pPr>
            <a:lvl5pPr marR="0" lvl="4"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5pPr>
            <a:lvl6pPr marR="0" lvl="5"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6pPr>
            <a:lvl7pPr marR="0" lvl="6"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7pPr>
            <a:lvl8pPr marR="0" lvl="7"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8pPr>
            <a:lvl9pPr marR="0" lvl="8" algn="l">
              <a:lnSpc>
                <a:spcPct val="100000"/>
              </a:lnSpc>
              <a:spcBef>
                <a:spcPts val="0"/>
              </a:spcBef>
              <a:spcAft>
                <a:spcPts val="0"/>
              </a:spcAft>
              <a:buClr>
                <a:schemeClr val="dk1"/>
              </a:buClr>
              <a:buSzPts val="2800"/>
              <a:buFont typeface="Arial"/>
              <a:buNone/>
              <a:defRPr sz="3750" b="0" i="0" u="none" strike="noStrike" cap="none">
                <a:solidFill>
                  <a:schemeClr val="dk1"/>
                </a:solidFill>
                <a:latin typeface="Arial"/>
                <a:ea typeface="Arial"/>
                <a:cs typeface="Arial"/>
              </a:defRPr>
            </a:lvl9pPr>
          </a:lstStyle>
          <a:p>
            <a:pPr>
              <a:defRPr/>
            </a:pPr>
            <a:endParaRPr/>
          </a:p>
        </p:txBody>
      </p:sp>
      <p:sp>
        <p:nvSpPr>
          <p:cNvPr id="5" name="Google Shape;15;p3"/>
          <p:cNvSpPr>
            <a:spLocks noGrp="1"/>
          </p:cNvSpPr>
          <p:nvPr>
            <p:ph type="body" idx="1"/>
          </p:nvPr>
        </p:nvSpPr>
        <p:spPr bwMode="auto">
          <a:xfrm>
            <a:off x="415600" y="1536633"/>
            <a:ext cx="11360800" cy="4555200"/>
          </a:xfrm>
          <a:prstGeom prst="rect">
            <a:avLst/>
          </a:prstGeom>
          <a:noFill/>
          <a:ln>
            <a:noFill/>
          </a:ln>
        </p:spPr>
        <p:txBody>
          <a:bodyPr spcFirstLastPara="1" wrap="square" lIns="91425" tIns="91425" rIns="91425" bIns="91425" anchor="t" anchorCtr="0">
            <a:noAutofit/>
          </a:bodyPr>
          <a:lstStyle>
            <a:lvl1pPr marL="609585" marR="0" lvl="0" indent="-457189" algn="l">
              <a:lnSpc>
                <a:spcPct val="114999"/>
              </a:lnSpc>
              <a:spcBef>
                <a:spcPts val="0"/>
              </a:spcBef>
              <a:spcAft>
                <a:spcPts val="0"/>
              </a:spcAft>
              <a:buClr>
                <a:schemeClr val="dk2"/>
              </a:buClr>
              <a:buSzPts val="1800"/>
              <a:buFont typeface="Arial"/>
              <a:buChar char="●"/>
              <a:defRPr sz="2400" b="0" i="0" u="none" strike="noStrike" cap="none">
                <a:solidFill>
                  <a:schemeClr val="dk2"/>
                </a:solidFill>
                <a:latin typeface="Arial"/>
                <a:ea typeface="Arial"/>
                <a:cs typeface="Arial"/>
              </a:defRPr>
            </a:lvl1pPr>
            <a:lvl2pPr marL="1219170" marR="0" lvl="1" indent="-423323" algn="l">
              <a:lnSpc>
                <a:spcPct val="114999"/>
              </a:lnSpc>
              <a:spcBef>
                <a:spcPts val="2133"/>
              </a:spcBef>
              <a:spcAft>
                <a:spcPts val="0"/>
              </a:spcAft>
              <a:buClr>
                <a:schemeClr val="dk2"/>
              </a:buClr>
              <a:buSzPts val="1400"/>
              <a:buFont typeface="Arial"/>
              <a:buChar char="○"/>
              <a:defRPr sz="1850" b="0" i="0" u="none" strike="noStrike" cap="none">
                <a:solidFill>
                  <a:schemeClr val="dk2"/>
                </a:solidFill>
                <a:latin typeface="Arial"/>
                <a:ea typeface="Arial"/>
                <a:cs typeface="Arial"/>
              </a:defRPr>
            </a:lvl2pPr>
            <a:lvl3pPr marL="1828754" marR="0" lvl="2" indent="-423323" algn="l">
              <a:lnSpc>
                <a:spcPct val="114999"/>
              </a:lnSpc>
              <a:spcBef>
                <a:spcPts val="2133"/>
              </a:spcBef>
              <a:spcAft>
                <a:spcPts val="0"/>
              </a:spcAft>
              <a:buClr>
                <a:schemeClr val="dk2"/>
              </a:buClr>
              <a:buSzPts val="1400"/>
              <a:buFont typeface="Arial"/>
              <a:buChar char="■"/>
              <a:defRPr sz="1850" b="0" i="0" u="none" strike="noStrike" cap="none">
                <a:solidFill>
                  <a:schemeClr val="dk2"/>
                </a:solidFill>
                <a:latin typeface="Arial"/>
                <a:ea typeface="Arial"/>
                <a:cs typeface="Arial"/>
              </a:defRPr>
            </a:lvl3pPr>
            <a:lvl4pPr marL="2438339" marR="0" lvl="3" indent="-423323" algn="l">
              <a:lnSpc>
                <a:spcPct val="114999"/>
              </a:lnSpc>
              <a:spcBef>
                <a:spcPts val="2133"/>
              </a:spcBef>
              <a:spcAft>
                <a:spcPts val="0"/>
              </a:spcAft>
              <a:buClr>
                <a:schemeClr val="dk2"/>
              </a:buClr>
              <a:buSzPts val="1400"/>
              <a:buFont typeface="Arial"/>
              <a:buChar char="●"/>
              <a:defRPr sz="1850" b="0" i="0" u="none" strike="noStrike" cap="none">
                <a:solidFill>
                  <a:schemeClr val="dk2"/>
                </a:solidFill>
                <a:latin typeface="Arial"/>
                <a:ea typeface="Arial"/>
                <a:cs typeface="Arial"/>
              </a:defRPr>
            </a:lvl4pPr>
            <a:lvl5pPr marL="3047924" marR="0" lvl="4" indent="-423323" algn="l">
              <a:lnSpc>
                <a:spcPct val="114999"/>
              </a:lnSpc>
              <a:spcBef>
                <a:spcPts val="2133"/>
              </a:spcBef>
              <a:spcAft>
                <a:spcPts val="0"/>
              </a:spcAft>
              <a:buClr>
                <a:schemeClr val="dk2"/>
              </a:buClr>
              <a:buSzPts val="1400"/>
              <a:buFont typeface="Arial"/>
              <a:buChar char="○"/>
              <a:defRPr sz="1850" b="0" i="0" u="none" strike="noStrike" cap="none">
                <a:solidFill>
                  <a:schemeClr val="dk2"/>
                </a:solidFill>
                <a:latin typeface="Arial"/>
                <a:ea typeface="Arial"/>
                <a:cs typeface="Arial"/>
              </a:defRPr>
            </a:lvl5pPr>
            <a:lvl6pPr marL="3657509" marR="0" lvl="5" indent="-423323" algn="l">
              <a:lnSpc>
                <a:spcPct val="114999"/>
              </a:lnSpc>
              <a:spcBef>
                <a:spcPts val="2133"/>
              </a:spcBef>
              <a:spcAft>
                <a:spcPts val="0"/>
              </a:spcAft>
              <a:buClr>
                <a:schemeClr val="dk2"/>
              </a:buClr>
              <a:buSzPts val="1400"/>
              <a:buFont typeface="Arial"/>
              <a:buChar char="■"/>
              <a:defRPr sz="1850" b="0" i="0" u="none" strike="noStrike" cap="none">
                <a:solidFill>
                  <a:schemeClr val="dk2"/>
                </a:solidFill>
                <a:latin typeface="Arial"/>
                <a:ea typeface="Arial"/>
                <a:cs typeface="Arial"/>
              </a:defRPr>
            </a:lvl6pPr>
            <a:lvl7pPr marL="4267093" marR="0" lvl="6" indent="-423323" algn="l">
              <a:lnSpc>
                <a:spcPct val="114999"/>
              </a:lnSpc>
              <a:spcBef>
                <a:spcPts val="2133"/>
              </a:spcBef>
              <a:spcAft>
                <a:spcPts val="0"/>
              </a:spcAft>
              <a:buClr>
                <a:schemeClr val="dk2"/>
              </a:buClr>
              <a:buSzPts val="1400"/>
              <a:buFont typeface="Arial"/>
              <a:buChar char="●"/>
              <a:defRPr sz="1850" b="0" i="0" u="none" strike="noStrike" cap="none">
                <a:solidFill>
                  <a:schemeClr val="dk2"/>
                </a:solidFill>
                <a:latin typeface="Arial"/>
                <a:ea typeface="Arial"/>
                <a:cs typeface="Arial"/>
              </a:defRPr>
            </a:lvl7pPr>
            <a:lvl8pPr marL="4876678" marR="0" lvl="7" indent="-423323" algn="l">
              <a:lnSpc>
                <a:spcPct val="114999"/>
              </a:lnSpc>
              <a:spcBef>
                <a:spcPts val="2133"/>
              </a:spcBef>
              <a:spcAft>
                <a:spcPts val="0"/>
              </a:spcAft>
              <a:buClr>
                <a:schemeClr val="dk2"/>
              </a:buClr>
              <a:buSzPts val="1400"/>
              <a:buFont typeface="Arial"/>
              <a:buChar char="○"/>
              <a:defRPr sz="1850" b="0" i="0" u="none" strike="noStrike" cap="none">
                <a:solidFill>
                  <a:schemeClr val="dk2"/>
                </a:solidFill>
                <a:latin typeface="Arial"/>
                <a:ea typeface="Arial"/>
                <a:cs typeface="Arial"/>
              </a:defRPr>
            </a:lvl8pPr>
            <a:lvl9pPr marL="5486263" marR="0" lvl="8" indent="-423323" algn="l">
              <a:lnSpc>
                <a:spcPct val="114999"/>
              </a:lnSpc>
              <a:spcBef>
                <a:spcPts val="2133"/>
              </a:spcBef>
              <a:spcAft>
                <a:spcPts val="2133"/>
              </a:spcAft>
              <a:buClr>
                <a:schemeClr val="dk2"/>
              </a:buClr>
              <a:buSzPts val="1400"/>
              <a:buFont typeface="Arial"/>
              <a:buChar char="■"/>
              <a:defRPr sz="1850" b="0" i="0" u="none" strike="noStrike" cap="none">
                <a:solidFill>
                  <a:schemeClr val="dk2"/>
                </a:solidFill>
                <a:latin typeface="Arial"/>
                <a:ea typeface="Arial"/>
                <a:cs typeface="Arial"/>
              </a:defRPr>
            </a:lvl9pPr>
          </a:lstStyle>
          <a:p>
            <a:pPr>
              <a:defRPr/>
            </a:pPr>
            <a:endParaRPr/>
          </a:p>
        </p:txBody>
      </p:sp>
      <p:sp>
        <p:nvSpPr>
          <p:cNvPr id="6" name="Google Shape;16;p3"/>
          <p:cNvSpPr>
            <a:spLocks noGrp="1"/>
          </p:cNvSpPr>
          <p:nvPr>
            <p:ph type="sldNum" idx="12"/>
          </p:nvPr>
        </p:nvSpPr>
        <p:spPr bwMode="auto">
          <a:xfrm>
            <a:off x="11296611" y="6217623"/>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1pPr>
            <a:lvl2pPr marL="0" marR="0" lvl="1"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2pPr>
            <a:lvl3pPr marL="0" marR="0" lvl="2"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3pPr>
            <a:lvl4pPr marL="0" marR="0" lvl="3"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4pPr>
            <a:lvl5pPr marL="0" marR="0" lvl="4"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5pPr>
            <a:lvl6pPr marL="0" marR="0" lvl="5"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6pPr>
            <a:lvl7pPr marL="0" marR="0" lvl="6"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7pPr>
            <a:lvl8pPr marL="0" marR="0" lvl="7"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8pPr>
            <a:lvl9pPr marL="0" marR="0" lvl="8" indent="0" algn="r">
              <a:lnSpc>
                <a:spcPct val="100000"/>
              </a:lnSpc>
              <a:spcBef>
                <a:spcPts val="0"/>
              </a:spcBef>
              <a:spcAft>
                <a:spcPts val="0"/>
              </a:spcAft>
              <a:buClr>
                <a:srgbClr val="000000"/>
              </a:buClr>
              <a:buSzPts val="1000"/>
              <a:buFont typeface="Arial"/>
              <a:buNone/>
              <a:defRPr sz="1350" b="0" i="0" u="none" strike="noStrike" cap="none">
                <a:solidFill>
                  <a:schemeClr val="dk2"/>
                </a:solidFill>
                <a:latin typeface="Arial"/>
                <a:ea typeface="Arial"/>
                <a:cs typeface="Arial"/>
              </a:defRPr>
            </a:lvl9pPr>
          </a:lstStyle>
          <a:p>
            <a:pPr>
              <a:defRPr/>
            </a:pPr>
            <a:fld id="{00000000-1234-1234-1234-123412341234}" type="slidenum">
              <a:rPr lang="en-GB"/>
              <a:t>‹#›</a:t>
            </a:fld>
            <a:endParaRPr lang="en-GB"/>
          </a:p>
        </p:txBody>
      </p:sp>
    </p:spTree>
    <p:extLst>
      <p:ext uri="{BB962C8B-B14F-4D97-AF65-F5344CB8AC3E}">
        <p14:creationId xmlns:p14="http://schemas.microsoft.com/office/powerpoint/2010/main" val="3412657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9361-8F88-7954-C54E-2BCBF99465C5}"/>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5067CE6-BB3A-0986-01CA-2DD77D26A18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BF06A45-2BBC-B063-2AFA-A9500CA18AFA}"/>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5" name="Footer Placeholder 4">
            <a:extLst>
              <a:ext uri="{FF2B5EF4-FFF2-40B4-BE49-F238E27FC236}">
                <a16:creationId xmlns:a16="http://schemas.microsoft.com/office/drawing/2014/main" id="{83041103-5509-1696-E01B-84B51EC19A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7251EB-34B0-2615-6A20-E6F3BB08F39B}"/>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671432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4762-FF2C-71BB-101E-63A051012F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5458933-9C0B-4789-21C2-9C157C2BD70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0F35EB5-0DCC-DD68-7C23-E2E90CF857DC}"/>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5" name="Footer Placeholder 4">
            <a:extLst>
              <a:ext uri="{FF2B5EF4-FFF2-40B4-BE49-F238E27FC236}">
                <a16:creationId xmlns:a16="http://schemas.microsoft.com/office/drawing/2014/main" id="{2B1693F3-412F-6F4B-E26A-FFA243A89B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2F0AD3-DF68-2CDA-53A9-4C6CC7F84C7D}"/>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2862985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E0377-55D1-19F3-7B90-645B71BE51F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1137EAD-A064-9622-784C-38EF42F76DEE}"/>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E42F40AD-3CE9-3545-BA51-7D6EC290C68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98ACBFD-5319-4019-2D07-C123DCA7C977}"/>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6" name="Footer Placeholder 5">
            <a:extLst>
              <a:ext uri="{FF2B5EF4-FFF2-40B4-BE49-F238E27FC236}">
                <a16:creationId xmlns:a16="http://schemas.microsoft.com/office/drawing/2014/main" id="{02A009DF-2E66-8F74-D12C-6701CC0E62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72C800-25F4-7D44-C1C9-1B77D0F13474}"/>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1422848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81258-5608-3DB7-31B3-5FAAFE21CD5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6C8F601-9763-F3E6-9548-7E70CCB176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18C3F27-6860-5E22-3C64-DDC2B178DF4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596C803-9DA2-A493-6424-5F26397D64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37B6BA3-3189-82AC-8C2D-7F10498D24E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22E9788-701F-A60F-1B45-6DC673C3E4EE}"/>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8" name="Footer Placeholder 7">
            <a:extLst>
              <a:ext uri="{FF2B5EF4-FFF2-40B4-BE49-F238E27FC236}">
                <a16:creationId xmlns:a16="http://schemas.microsoft.com/office/drawing/2014/main" id="{46B76535-17EB-04F1-7547-D42061AF39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4B92F0-00C5-022D-E3D3-AB26DFFA271F}"/>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3906944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00DBB-343F-91A7-EBFB-D8DCE7C95D4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2AA787F-74AF-331C-70CA-EB6E82513A0A}"/>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4" name="Footer Placeholder 3">
            <a:extLst>
              <a:ext uri="{FF2B5EF4-FFF2-40B4-BE49-F238E27FC236}">
                <a16:creationId xmlns:a16="http://schemas.microsoft.com/office/drawing/2014/main" id="{68B579E1-5E36-DAAC-95B7-20650A033E0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8F93D6-3077-50E4-A073-6BAF9DB88DF4}"/>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95760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2D71F2-F9ED-3292-8313-B8C694E15811}"/>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3" name="Footer Placeholder 2">
            <a:extLst>
              <a:ext uri="{FF2B5EF4-FFF2-40B4-BE49-F238E27FC236}">
                <a16:creationId xmlns:a16="http://schemas.microsoft.com/office/drawing/2014/main" id="{E23386B8-A4C8-19A8-6578-248836AC08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E4E384-FFE4-AFCC-CD2F-D5053164FCE5}"/>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835124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627B0-EE3F-5B58-7529-D64E7207AF2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4C9A6CE-F155-AAB3-53CE-3FD3C58703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94BB78D-0E26-220B-24D3-70E45547AD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2E4A5BB-0E79-53AA-16A6-3A9758F761A5}"/>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6" name="Footer Placeholder 5">
            <a:extLst>
              <a:ext uri="{FF2B5EF4-FFF2-40B4-BE49-F238E27FC236}">
                <a16:creationId xmlns:a16="http://schemas.microsoft.com/office/drawing/2014/main" id="{A4D96B8E-B255-D0BB-5284-C36E108AC8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C869FC-40A5-7E73-0198-FD2DFD343C20}"/>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2071975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E4B8E-3B26-A31C-10B5-368B0E0FCF2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44665EF-27FC-0DFF-7765-6AE601B839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A0A800-C6B4-304C-0456-FDA70B3EEE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2C5470B-640E-461E-827A-8B41A6DB839A}"/>
              </a:ext>
            </a:extLst>
          </p:cNvPr>
          <p:cNvSpPr>
            <a:spLocks noGrp="1"/>
          </p:cNvSpPr>
          <p:nvPr>
            <p:ph type="dt" sz="half" idx="10"/>
          </p:nvPr>
        </p:nvSpPr>
        <p:spPr/>
        <p:txBody>
          <a:bodyPr/>
          <a:lstStyle/>
          <a:p>
            <a:fld id="{29ED151D-8392-BD4C-BDA0-A5B50C1F491D}" type="datetimeFigureOut">
              <a:rPr lang="en-US" smtClean="0"/>
              <a:t>5/1/24</a:t>
            </a:fld>
            <a:endParaRPr lang="en-US"/>
          </a:p>
        </p:txBody>
      </p:sp>
      <p:sp>
        <p:nvSpPr>
          <p:cNvPr id="6" name="Footer Placeholder 5">
            <a:extLst>
              <a:ext uri="{FF2B5EF4-FFF2-40B4-BE49-F238E27FC236}">
                <a16:creationId xmlns:a16="http://schemas.microsoft.com/office/drawing/2014/main" id="{A82F00E7-278C-E2C9-9EC6-91F5D180B2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250A22-23B8-EF23-CA62-85D839A82E5F}"/>
              </a:ext>
            </a:extLst>
          </p:cNvPr>
          <p:cNvSpPr>
            <a:spLocks noGrp="1"/>
          </p:cNvSpPr>
          <p:nvPr>
            <p:ph type="sldNum" sz="quarter" idx="12"/>
          </p:nvPr>
        </p:nvSpPr>
        <p:spPr/>
        <p:txBody>
          <a:bodyPr/>
          <a:lstStyle/>
          <a:p>
            <a:fld id="{E35C62F2-C122-E941-9673-7FD1F5676AF8}" type="slidenum">
              <a:rPr lang="en-US" smtClean="0"/>
              <a:t>‹#›</a:t>
            </a:fld>
            <a:endParaRPr lang="en-US"/>
          </a:p>
        </p:txBody>
      </p:sp>
    </p:spTree>
    <p:extLst>
      <p:ext uri="{BB962C8B-B14F-4D97-AF65-F5344CB8AC3E}">
        <p14:creationId xmlns:p14="http://schemas.microsoft.com/office/powerpoint/2010/main" val="1205667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E88E06-39EA-220E-BB0B-33E8171C3E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7BCEDED-947A-2D2A-F9DC-35B7FEF6A4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3766860-B6A8-70D2-C40F-494207F037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9ED151D-8392-BD4C-BDA0-A5B50C1F491D}" type="datetimeFigureOut">
              <a:rPr lang="en-US" smtClean="0"/>
              <a:t>5/1/24</a:t>
            </a:fld>
            <a:endParaRPr lang="en-US"/>
          </a:p>
        </p:txBody>
      </p:sp>
      <p:sp>
        <p:nvSpPr>
          <p:cNvPr id="5" name="Footer Placeholder 4">
            <a:extLst>
              <a:ext uri="{FF2B5EF4-FFF2-40B4-BE49-F238E27FC236}">
                <a16:creationId xmlns:a16="http://schemas.microsoft.com/office/drawing/2014/main" id="{4424354F-AD36-9C2C-E341-94EF696EB2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BBE5F45-30BD-CA2D-E920-B47AEA7929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35C62F2-C122-E941-9673-7FD1F5676AF8}" type="slidenum">
              <a:rPr lang="en-US" smtClean="0"/>
              <a:t>‹#›</a:t>
            </a:fld>
            <a:endParaRPr lang="en-US"/>
          </a:p>
        </p:txBody>
      </p:sp>
    </p:spTree>
    <p:extLst>
      <p:ext uri="{BB962C8B-B14F-4D97-AF65-F5344CB8AC3E}">
        <p14:creationId xmlns:p14="http://schemas.microsoft.com/office/powerpoint/2010/main" val="2793684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8BB0D-B453-6981-90D4-D6ADCB4FE79A}"/>
              </a:ext>
            </a:extLst>
          </p:cNvPr>
          <p:cNvSpPr>
            <a:spLocks noGrp="1"/>
          </p:cNvSpPr>
          <p:nvPr>
            <p:ph type="ctrTitle"/>
          </p:nvPr>
        </p:nvSpPr>
        <p:spPr>
          <a:xfrm>
            <a:off x="1524000" y="1357312"/>
            <a:ext cx="9144000" cy="2387600"/>
          </a:xfrm>
        </p:spPr>
        <p:txBody>
          <a:bodyPr>
            <a:normAutofit fontScale="90000"/>
          </a:bodyPr>
          <a:lstStyle/>
          <a:p>
            <a:r>
              <a:rPr lang="en-GB" sz="7300" b="1" kern="100" dirty="0">
                <a:solidFill>
                  <a:schemeClr val="bg1"/>
                </a:solidFill>
                <a:effectLst/>
                <a:latin typeface="Avenir Next Condensed" panose="020B0506020202020204" pitchFamily="34" charset="0"/>
                <a:ea typeface="Aptos" panose="020B0004020202020204" pitchFamily="34" charset="0"/>
                <a:cs typeface="Times New Roman" panose="02020603050405020304" pitchFamily="18" charset="0"/>
              </a:rPr>
              <a:t>Experiments in Academic Book Publishing</a:t>
            </a:r>
            <a:br>
              <a:rPr lang="en-GB" sz="5400" b="1" kern="100" dirty="0">
                <a:solidFill>
                  <a:schemeClr val="bg1"/>
                </a:solidFill>
                <a:effectLst/>
                <a:latin typeface="Avenir Book" panose="02000503020000020003" pitchFamily="2" charset="0"/>
                <a:ea typeface="Aptos" panose="020B0004020202020204" pitchFamily="34" charset="0"/>
                <a:cs typeface="Times New Roman" panose="02020603050405020304" pitchFamily="18" charset="0"/>
              </a:rPr>
            </a:br>
            <a:endParaRPr lang="en-US" sz="5400" b="1" dirty="0">
              <a:solidFill>
                <a:schemeClr val="bg1"/>
              </a:solidFill>
              <a:latin typeface="Avenir Book" panose="02000503020000020003" pitchFamily="2" charset="0"/>
            </a:endParaRPr>
          </a:p>
        </p:txBody>
      </p:sp>
      <p:sp>
        <p:nvSpPr>
          <p:cNvPr id="3" name="Subtitle 2">
            <a:extLst>
              <a:ext uri="{FF2B5EF4-FFF2-40B4-BE49-F238E27FC236}">
                <a16:creationId xmlns:a16="http://schemas.microsoft.com/office/drawing/2014/main" id="{C44E043E-2869-8EB3-61C9-895084DB2420}"/>
              </a:ext>
            </a:extLst>
          </p:cNvPr>
          <p:cNvSpPr>
            <a:spLocks noGrp="1"/>
          </p:cNvSpPr>
          <p:nvPr>
            <p:ph type="subTitle" idx="1"/>
          </p:nvPr>
        </p:nvSpPr>
        <p:spPr>
          <a:xfrm>
            <a:off x="1524000" y="3844926"/>
            <a:ext cx="9144000" cy="1655762"/>
          </a:xfrm>
        </p:spPr>
        <p:txBody>
          <a:bodyPr>
            <a:noAutofit/>
          </a:bodyPr>
          <a:lstStyle/>
          <a:p>
            <a:r>
              <a:rPr lang="en-US" dirty="0">
                <a:solidFill>
                  <a:schemeClr val="bg1"/>
                </a:solidFill>
                <a:latin typeface="Avenir Book" panose="02000503020000020003" pitchFamily="2" charset="0"/>
              </a:rPr>
              <a:t>Janneke Adema</a:t>
            </a:r>
          </a:p>
          <a:p>
            <a:r>
              <a:rPr lang="en-US" dirty="0">
                <a:solidFill>
                  <a:schemeClr val="bg1"/>
                </a:solidFill>
                <a:latin typeface="Avenir Book" panose="02000503020000020003" pitchFamily="2" charset="0"/>
              </a:rPr>
              <a:t>Centre for </a:t>
            </a:r>
            <a:r>
              <a:rPr lang="en-US" dirty="0" err="1">
                <a:solidFill>
                  <a:schemeClr val="bg1"/>
                </a:solidFill>
                <a:latin typeface="Avenir Book" panose="02000503020000020003" pitchFamily="2" charset="0"/>
              </a:rPr>
              <a:t>Postdigital</a:t>
            </a:r>
            <a:r>
              <a:rPr lang="en-US" dirty="0">
                <a:solidFill>
                  <a:schemeClr val="bg1"/>
                </a:solidFill>
                <a:latin typeface="Avenir Book" panose="02000503020000020003" pitchFamily="2" charset="0"/>
              </a:rPr>
              <a:t> Cultures</a:t>
            </a:r>
          </a:p>
          <a:p>
            <a:r>
              <a:rPr lang="en-US" dirty="0">
                <a:solidFill>
                  <a:schemeClr val="bg1"/>
                </a:solidFill>
                <a:latin typeface="Avenir Book" panose="02000503020000020003" pitchFamily="2" charset="0"/>
              </a:rPr>
              <a:t>Experiments in Radical Publishing Panel</a:t>
            </a:r>
          </a:p>
          <a:p>
            <a:r>
              <a:rPr lang="en-US" dirty="0">
                <a:solidFill>
                  <a:schemeClr val="bg1"/>
                </a:solidFill>
                <a:latin typeface="Avenir Book" panose="02000503020000020003" pitchFamily="2" charset="0"/>
              </a:rPr>
              <a:t>LCC – UAL</a:t>
            </a:r>
          </a:p>
          <a:p>
            <a:r>
              <a:rPr lang="en-US" dirty="0">
                <a:solidFill>
                  <a:schemeClr val="bg1"/>
                </a:solidFill>
                <a:latin typeface="Avenir Book" panose="02000503020000020003" pitchFamily="2" charset="0"/>
              </a:rPr>
              <a:t>1 May 2024</a:t>
            </a:r>
          </a:p>
        </p:txBody>
      </p:sp>
    </p:spTree>
    <p:extLst>
      <p:ext uri="{BB962C8B-B14F-4D97-AF65-F5344CB8AC3E}">
        <p14:creationId xmlns:p14="http://schemas.microsoft.com/office/powerpoint/2010/main" val="2450891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76092-7148-BD4C-AD5D-91B2A393FEBF}"/>
              </a:ext>
            </a:extLst>
          </p:cNvPr>
          <p:cNvSpPr>
            <a:spLocks noGrp="1"/>
          </p:cNvSpPr>
          <p:nvPr>
            <p:ph type="title"/>
          </p:nvPr>
        </p:nvSpPr>
        <p:spPr>
          <a:xfrm>
            <a:off x="1538837" y="0"/>
            <a:ext cx="10515600" cy="1325563"/>
          </a:xfrm>
        </p:spPr>
        <p:txBody>
          <a:bodyPr/>
          <a:lstStyle/>
          <a:p>
            <a:r>
              <a:rPr lang="en-US" b="1" dirty="0">
                <a:solidFill>
                  <a:schemeClr val="bg1"/>
                </a:solidFill>
                <a:latin typeface="Avenir Next Condensed" panose="020B0506020202020204" pitchFamily="34" charset="0"/>
              </a:rPr>
              <a:t>Experimental Publishing Compendium</a:t>
            </a:r>
          </a:p>
        </p:txBody>
      </p:sp>
      <p:pic>
        <p:nvPicPr>
          <p:cNvPr id="7" name="Content Placeholder 6" descr="Graphical user interface, application&#10;&#10;Description automatically generated with medium confidence">
            <a:extLst>
              <a:ext uri="{FF2B5EF4-FFF2-40B4-BE49-F238E27FC236}">
                <a16:creationId xmlns:a16="http://schemas.microsoft.com/office/drawing/2014/main" id="{77388772-6024-5C49-A22A-082729E176D9}"/>
              </a:ext>
            </a:extLst>
          </p:cNvPr>
          <p:cNvPicPr>
            <a:picLocks noGrp="1" noChangeAspect="1"/>
          </p:cNvPicPr>
          <p:nvPr>
            <p:ph idx="1"/>
          </p:nvPr>
        </p:nvPicPr>
        <p:blipFill>
          <a:blip r:embed="rId2"/>
          <a:stretch>
            <a:fillRect/>
          </a:stretch>
        </p:blipFill>
        <p:spPr>
          <a:xfrm>
            <a:off x="874635" y="1612344"/>
            <a:ext cx="10442729" cy="5530214"/>
          </a:xfrm>
        </p:spPr>
      </p:pic>
      <p:sp>
        <p:nvSpPr>
          <p:cNvPr id="3" name="TextBox 2">
            <a:extLst>
              <a:ext uri="{FF2B5EF4-FFF2-40B4-BE49-F238E27FC236}">
                <a16:creationId xmlns:a16="http://schemas.microsoft.com/office/drawing/2014/main" id="{72A5B317-4338-0C4B-892B-95678581D312}"/>
              </a:ext>
            </a:extLst>
          </p:cNvPr>
          <p:cNvSpPr txBox="1"/>
          <p:nvPr/>
        </p:nvSpPr>
        <p:spPr>
          <a:xfrm>
            <a:off x="4418873" y="1058942"/>
            <a:ext cx="3354252" cy="369332"/>
          </a:xfrm>
          <a:prstGeom prst="rect">
            <a:avLst/>
          </a:prstGeom>
          <a:noFill/>
        </p:spPr>
        <p:txBody>
          <a:bodyPr wrap="none" rtlCol="0">
            <a:spAutoFit/>
          </a:bodyPr>
          <a:lstStyle/>
          <a:p>
            <a:r>
              <a:rPr lang="en-US" b="1" dirty="0">
                <a:solidFill>
                  <a:schemeClr val="bg1"/>
                </a:solidFill>
                <a:latin typeface="Avenir Next Condensed" panose="020B0506020202020204" pitchFamily="34" charset="0"/>
              </a:rPr>
              <a:t>https://</a:t>
            </a:r>
            <a:r>
              <a:rPr lang="en-US" b="1" dirty="0" err="1">
                <a:solidFill>
                  <a:schemeClr val="bg1"/>
                </a:solidFill>
                <a:latin typeface="Avenir Next Condensed" panose="020B0506020202020204" pitchFamily="34" charset="0"/>
              </a:rPr>
              <a:t>compendium.copim.ac.uk</a:t>
            </a:r>
            <a:r>
              <a:rPr lang="en-US" b="1" dirty="0">
                <a:solidFill>
                  <a:schemeClr val="bg1"/>
                </a:solidFill>
                <a:latin typeface="Avenir Next Condensed" panose="020B0506020202020204" pitchFamily="34" charset="0"/>
              </a:rPr>
              <a:t>/</a:t>
            </a:r>
          </a:p>
        </p:txBody>
      </p:sp>
    </p:spTree>
    <p:extLst>
      <p:ext uri="{BB962C8B-B14F-4D97-AF65-F5344CB8AC3E}">
        <p14:creationId xmlns:p14="http://schemas.microsoft.com/office/powerpoint/2010/main" val="2416834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Content Placeholder 4" descr="A close-up of a document&#10;&#10;Description automatically generated with low confidence">
            <a:extLst>
              <a:ext uri="{FF2B5EF4-FFF2-40B4-BE49-F238E27FC236}">
                <a16:creationId xmlns:a16="http://schemas.microsoft.com/office/drawing/2014/main" id="{2859B328-F330-B04B-BE31-2C240DC7AB51}"/>
              </a:ext>
            </a:extLst>
          </p:cNvPr>
          <p:cNvPicPr>
            <a:picLocks noGrp="1" noChangeAspect="1"/>
          </p:cNvPicPr>
          <p:nvPr>
            <p:ph idx="1"/>
          </p:nvPr>
        </p:nvPicPr>
        <p:blipFill>
          <a:blip r:embed="rId2"/>
          <a:stretch>
            <a:fillRect/>
          </a:stretch>
        </p:blipFill>
        <p:spPr>
          <a:xfrm>
            <a:off x="840275" y="643466"/>
            <a:ext cx="10511450" cy="5571067"/>
          </a:xfrm>
          <a:prstGeom prst="rect">
            <a:avLst/>
          </a:prstGeom>
        </p:spPr>
      </p:pic>
    </p:spTree>
    <p:extLst>
      <p:ext uri="{BB962C8B-B14F-4D97-AF65-F5344CB8AC3E}">
        <p14:creationId xmlns:p14="http://schemas.microsoft.com/office/powerpoint/2010/main" val="3054128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3B156-5C67-844B-BE50-947570684853}"/>
              </a:ext>
            </a:extLst>
          </p:cNvPr>
          <p:cNvSpPr>
            <a:spLocks noGrp="1"/>
          </p:cNvSpPr>
          <p:nvPr>
            <p:ph type="title"/>
          </p:nvPr>
        </p:nvSpPr>
        <p:spPr/>
        <p:txBody>
          <a:bodyPr/>
          <a:lstStyle/>
          <a:p>
            <a:endParaRPr lang="en-US"/>
          </a:p>
        </p:txBody>
      </p:sp>
      <p:pic>
        <p:nvPicPr>
          <p:cNvPr id="5" name="Content Placeholder 4" descr="A screenshot of a computer&#10;&#10;Description automatically generated with medium confidence">
            <a:extLst>
              <a:ext uri="{FF2B5EF4-FFF2-40B4-BE49-F238E27FC236}">
                <a16:creationId xmlns:a16="http://schemas.microsoft.com/office/drawing/2014/main" id="{DCF5BA89-DD5E-F14F-A852-8CDFD96BB6B6}"/>
              </a:ext>
            </a:extLst>
          </p:cNvPr>
          <p:cNvPicPr>
            <a:picLocks noGrp="1" noChangeAspect="1"/>
          </p:cNvPicPr>
          <p:nvPr>
            <p:ph idx="1"/>
          </p:nvPr>
        </p:nvPicPr>
        <p:blipFill>
          <a:blip r:embed="rId2"/>
          <a:stretch>
            <a:fillRect/>
          </a:stretch>
        </p:blipFill>
        <p:spPr>
          <a:xfrm>
            <a:off x="630300" y="536733"/>
            <a:ext cx="10931400" cy="5784533"/>
          </a:xfrm>
        </p:spPr>
      </p:pic>
    </p:spTree>
    <p:extLst>
      <p:ext uri="{BB962C8B-B14F-4D97-AF65-F5344CB8AC3E}">
        <p14:creationId xmlns:p14="http://schemas.microsoft.com/office/powerpoint/2010/main" val="1174482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F0583-E407-01D3-6EDE-4C2E68DB9840}"/>
              </a:ext>
            </a:extLst>
          </p:cNvPr>
          <p:cNvSpPr>
            <a:spLocks noGrp="1"/>
          </p:cNvSpPr>
          <p:nvPr>
            <p:ph type="title"/>
          </p:nvPr>
        </p:nvSpPr>
        <p:spPr>
          <a:xfrm>
            <a:off x="681038" y="365124"/>
            <a:ext cx="10515600" cy="1325563"/>
          </a:xfrm>
        </p:spPr>
        <p:txBody>
          <a:bodyPr/>
          <a:lstStyle/>
          <a:p>
            <a:pPr algn="ctr"/>
            <a:r>
              <a:rPr lang="en-US" dirty="0">
                <a:solidFill>
                  <a:schemeClr val="bg1"/>
                </a:solidFill>
                <a:latin typeface="Avenir Book" panose="02000503020000020003" pitchFamily="2" charset="0"/>
              </a:rPr>
              <a:t>Video walk-through of the Experimental Publishing Compendium</a:t>
            </a:r>
          </a:p>
        </p:txBody>
      </p:sp>
      <p:sp>
        <p:nvSpPr>
          <p:cNvPr id="3" name="Content Placeholder 2">
            <a:extLst>
              <a:ext uri="{FF2B5EF4-FFF2-40B4-BE49-F238E27FC236}">
                <a16:creationId xmlns:a16="http://schemas.microsoft.com/office/drawing/2014/main" id="{FB2E9B83-D843-C24D-9B8A-E180F566BC8D}"/>
              </a:ext>
            </a:extLst>
          </p:cNvPr>
          <p:cNvSpPr>
            <a:spLocks noGrp="1"/>
          </p:cNvSpPr>
          <p:nvPr>
            <p:ph idx="1"/>
          </p:nvPr>
        </p:nvSpPr>
        <p:spPr>
          <a:xfrm>
            <a:off x="1343025" y="1027906"/>
            <a:ext cx="10010775" cy="4351338"/>
          </a:xfrm>
        </p:spPr>
        <p:txBody>
          <a:bodyPr/>
          <a:lstStyle/>
          <a:p>
            <a:pPr marL="0" indent="0">
              <a:buNone/>
            </a:pPr>
            <a:endParaRPr lang="en-US" dirty="0"/>
          </a:p>
          <a:p>
            <a:pPr marL="0" indent="0">
              <a:buNone/>
            </a:pPr>
            <a:endParaRPr lang="en-US" dirty="0"/>
          </a:p>
          <a:p>
            <a:pPr marL="0" indent="0">
              <a:buNone/>
            </a:pPr>
            <a:r>
              <a:rPr lang="en-US" sz="2000" dirty="0">
                <a:solidFill>
                  <a:schemeClr val="bg1"/>
                </a:solidFill>
                <a:latin typeface="Avenir Book" panose="02000503020000020003" pitchFamily="2" charset="0"/>
              </a:rPr>
              <a:t>https://</a:t>
            </a:r>
            <a:r>
              <a:rPr lang="en-US" sz="2000" dirty="0" err="1">
                <a:solidFill>
                  <a:schemeClr val="bg1"/>
                </a:solidFill>
                <a:latin typeface="Avenir Book" panose="02000503020000020003" pitchFamily="2" charset="0"/>
              </a:rPr>
              <a:t>archive.org</a:t>
            </a:r>
            <a:r>
              <a:rPr lang="en-US" sz="2000" dirty="0">
                <a:solidFill>
                  <a:schemeClr val="bg1"/>
                </a:solidFill>
                <a:latin typeface="Avenir Book" panose="02000503020000020003" pitchFamily="2" charset="0"/>
              </a:rPr>
              <a:t>/details/</a:t>
            </a:r>
            <a:r>
              <a:rPr lang="en-US" sz="2000" dirty="0" err="1">
                <a:solidFill>
                  <a:schemeClr val="bg1"/>
                </a:solidFill>
                <a:latin typeface="Avenir Book" panose="02000503020000020003" pitchFamily="2" charset="0"/>
              </a:rPr>
              <a:t>Experimental_Publishing_Compendium_walkthrough</a:t>
            </a:r>
            <a:endParaRPr lang="en-US" sz="2000" dirty="0">
              <a:solidFill>
                <a:schemeClr val="bg1"/>
              </a:solidFill>
              <a:latin typeface="Avenir Book" panose="02000503020000020003" pitchFamily="2" charset="0"/>
            </a:endParaRPr>
          </a:p>
        </p:txBody>
      </p:sp>
      <p:pic>
        <p:nvPicPr>
          <p:cNvPr id="5" name="Picture 4">
            <a:extLst>
              <a:ext uri="{FF2B5EF4-FFF2-40B4-BE49-F238E27FC236}">
                <a16:creationId xmlns:a16="http://schemas.microsoft.com/office/drawing/2014/main" id="{58BF9824-BE6D-145E-D7BE-F88FD6156307}"/>
              </a:ext>
            </a:extLst>
          </p:cNvPr>
          <p:cNvPicPr>
            <a:picLocks noChangeAspect="1"/>
          </p:cNvPicPr>
          <p:nvPr/>
        </p:nvPicPr>
        <p:blipFill>
          <a:blip r:embed="rId2"/>
          <a:stretch>
            <a:fillRect/>
          </a:stretch>
        </p:blipFill>
        <p:spPr>
          <a:xfrm>
            <a:off x="2085975" y="2776897"/>
            <a:ext cx="8020049" cy="4152540"/>
          </a:xfrm>
          <a:prstGeom prst="rect">
            <a:avLst/>
          </a:prstGeom>
        </p:spPr>
      </p:pic>
    </p:spTree>
    <p:extLst>
      <p:ext uri="{BB962C8B-B14F-4D97-AF65-F5344CB8AC3E}">
        <p14:creationId xmlns:p14="http://schemas.microsoft.com/office/powerpoint/2010/main" val="2700263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09520-30B5-A242-8B46-99A9A883F879}"/>
              </a:ext>
            </a:extLst>
          </p:cNvPr>
          <p:cNvSpPr>
            <a:spLocks noGrp="1"/>
          </p:cNvSpPr>
          <p:nvPr>
            <p:ph type="title"/>
          </p:nvPr>
        </p:nvSpPr>
        <p:spPr>
          <a:xfrm>
            <a:off x="709613" y="643467"/>
            <a:ext cx="3348038" cy="5571066"/>
          </a:xfrm>
        </p:spPr>
        <p:txBody>
          <a:bodyPr>
            <a:normAutofit/>
          </a:bodyPr>
          <a:lstStyle/>
          <a:p>
            <a:r>
              <a:rPr lang="en-US" sz="4100" dirty="0">
                <a:solidFill>
                  <a:srgbClr val="FFFFFF"/>
                </a:solidFill>
                <a:latin typeface="Avenir Book" panose="02000503020000020003" pitchFamily="2" charset="0"/>
                <a:cs typeface="Source Sans Pro Light" panose="020F0302020204030204" pitchFamily="34" charset="0"/>
              </a:rPr>
              <a:t>Experimental Publishing</a:t>
            </a:r>
          </a:p>
        </p:txBody>
      </p:sp>
      <p:graphicFrame>
        <p:nvGraphicFramePr>
          <p:cNvPr id="5" name="Content Placeholder 2">
            <a:extLst>
              <a:ext uri="{FF2B5EF4-FFF2-40B4-BE49-F238E27FC236}">
                <a16:creationId xmlns:a16="http://schemas.microsoft.com/office/drawing/2014/main" id="{2B5142EB-CE2C-4616-8FAE-09C457C07ADE}"/>
              </a:ext>
            </a:extLst>
          </p:cNvPr>
          <p:cNvGraphicFramePr>
            <a:graphicFrameLocks noGrp="1"/>
          </p:cNvGraphicFramePr>
          <p:nvPr>
            <p:ph idx="1"/>
          </p:nvPr>
        </p:nvGraphicFramePr>
        <p:xfrm>
          <a:off x="1999211" y="-285711"/>
          <a:ext cx="2679877" cy="457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D6CEB3A2-66FA-B048-B318-336478355014}"/>
              </a:ext>
            </a:extLst>
          </p:cNvPr>
          <p:cNvSpPr txBox="1"/>
          <p:nvPr/>
        </p:nvSpPr>
        <p:spPr>
          <a:xfrm>
            <a:off x="4537438" y="551289"/>
            <a:ext cx="7193825" cy="5755422"/>
          </a:xfrm>
          <a:prstGeom prst="rect">
            <a:avLst/>
          </a:prstGeom>
          <a:noFill/>
        </p:spPr>
        <p:txBody>
          <a:bodyPr wrap="square">
            <a:spAutoFit/>
          </a:bodyPr>
          <a:lstStyle/>
          <a:p>
            <a:r>
              <a:rPr lang="en-GB" sz="2300" i="1" dirty="0">
                <a:solidFill>
                  <a:schemeClr val="bg1"/>
                </a:solidFill>
                <a:latin typeface="Avenir Book" panose="02000503020000020003" pitchFamily="2" charset="0"/>
                <a:cs typeface="Source Sans Pro Light" panose="020F0302020204030204" pitchFamily="34" charset="0"/>
              </a:rPr>
              <a:t>An ongoing crit</a:t>
            </a:r>
            <a:r>
              <a:rPr lang="en-GB" sz="2300" dirty="0">
                <a:solidFill>
                  <a:schemeClr val="bg1"/>
                </a:solidFill>
                <a:latin typeface="Avenir Book" panose="02000503020000020003" pitchFamily="2" charset="0"/>
                <a:cs typeface="Source Sans Pro Light" panose="020F0302020204030204" pitchFamily="34" charset="0"/>
              </a:rPr>
              <a:t>ique of our current publishing systems and practices, deconstructing existing hegemonies and questioning the fixtures in publishing to which we have grown accustomed—from the book as a stable object to single authorship and copyright.</a:t>
            </a:r>
          </a:p>
          <a:p>
            <a:endParaRPr lang="en-GB" sz="2300" dirty="0">
              <a:solidFill>
                <a:schemeClr val="bg1"/>
              </a:solidFill>
              <a:latin typeface="Avenir Book" panose="02000503020000020003" pitchFamily="2" charset="0"/>
              <a:cs typeface="Source Sans Pro Light" panose="020F0302020204030204" pitchFamily="34" charset="0"/>
            </a:endParaRPr>
          </a:p>
          <a:p>
            <a:r>
              <a:rPr lang="en-GB" sz="2300" i="1" dirty="0">
                <a:solidFill>
                  <a:schemeClr val="bg1"/>
                </a:solidFill>
                <a:latin typeface="Avenir Book" panose="02000503020000020003" pitchFamily="2" charset="0"/>
                <a:cs typeface="Source Sans Pro Light" panose="020F0302020204030204" pitchFamily="34" charset="0"/>
              </a:rPr>
              <a:t>An affirmative practice </a:t>
            </a:r>
            <a:r>
              <a:rPr lang="en-GB" sz="2300" dirty="0">
                <a:solidFill>
                  <a:schemeClr val="bg1"/>
                </a:solidFill>
                <a:latin typeface="Avenir Book" panose="02000503020000020003" pitchFamily="2" charset="0"/>
                <a:cs typeface="Source Sans Pro Light" panose="020F0302020204030204" pitchFamily="34" charset="0"/>
              </a:rPr>
              <a:t>which offers means to re-perform our existing writerly, research, and publishing institutions and practices through publishing experiments.</a:t>
            </a:r>
          </a:p>
          <a:p>
            <a:endParaRPr lang="en-GB" sz="2300" dirty="0">
              <a:solidFill>
                <a:schemeClr val="bg1"/>
              </a:solidFill>
              <a:latin typeface="Avenir Book" panose="02000503020000020003" pitchFamily="2" charset="0"/>
              <a:cs typeface="Source Sans Pro Light" panose="020F0302020204030204" pitchFamily="34" charset="0"/>
            </a:endParaRPr>
          </a:p>
          <a:p>
            <a:r>
              <a:rPr lang="en-GB" sz="2300" i="1" dirty="0">
                <a:solidFill>
                  <a:schemeClr val="bg1"/>
                </a:solidFill>
                <a:latin typeface="Avenir Book" panose="02000503020000020003" pitchFamily="2" charset="0"/>
                <a:cs typeface="Source Sans Pro Light" panose="020F0302020204030204" pitchFamily="34" charset="0"/>
              </a:rPr>
              <a:t>A speculative practice </a:t>
            </a:r>
            <a:r>
              <a:rPr lang="en-GB" sz="2300" dirty="0">
                <a:solidFill>
                  <a:schemeClr val="bg1"/>
                </a:solidFill>
                <a:latin typeface="Avenir Book" panose="02000503020000020003" pitchFamily="2" charset="0"/>
                <a:cs typeface="Source Sans Pro Light" panose="020F0302020204030204" pitchFamily="34" charset="0"/>
              </a:rPr>
              <a:t>that makes possible an exploration of different futures for writing and research, and the emergence of new, potentially more inclusive forms, genres, and spaces of publishing, open to ambivalence and failure.</a:t>
            </a:r>
            <a:endParaRPr lang="en-US" sz="2300" dirty="0">
              <a:solidFill>
                <a:schemeClr val="bg1"/>
              </a:solidFill>
              <a:latin typeface="Avenir Book" panose="02000503020000020003" pitchFamily="2" charset="0"/>
              <a:cs typeface="Source Sans Pro Light" panose="020F0302020204030204" pitchFamily="34" charset="0"/>
            </a:endParaRPr>
          </a:p>
        </p:txBody>
      </p:sp>
    </p:spTree>
    <p:extLst>
      <p:ext uri="{BB962C8B-B14F-4D97-AF65-F5344CB8AC3E}">
        <p14:creationId xmlns:p14="http://schemas.microsoft.com/office/powerpoint/2010/main" val="3306487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21DA7-1386-5B40-906F-A0AC1384C743}"/>
              </a:ext>
            </a:extLst>
          </p:cNvPr>
          <p:cNvSpPr>
            <a:spLocks noGrp="1"/>
          </p:cNvSpPr>
          <p:nvPr>
            <p:ph type="title"/>
          </p:nvPr>
        </p:nvSpPr>
        <p:spPr/>
        <p:txBody>
          <a:bodyPr/>
          <a:lstStyle/>
          <a:p>
            <a:endParaRPr lang="en-US" dirty="0"/>
          </a:p>
        </p:txBody>
      </p:sp>
      <p:pic>
        <p:nvPicPr>
          <p:cNvPr id="7" name="Picture 6" descr="Graphical user interface, website&#10;&#10;Description automatically generated">
            <a:extLst>
              <a:ext uri="{FF2B5EF4-FFF2-40B4-BE49-F238E27FC236}">
                <a16:creationId xmlns:a16="http://schemas.microsoft.com/office/drawing/2014/main" id="{D2724022-4605-BF43-B990-2726F36D57A9}"/>
              </a:ext>
            </a:extLst>
          </p:cNvPr>
          <p:cNvPicPr>
            <a:picLocks noChangeAspect="1"/>
          </p:cNvPicPr>
          <p:nvPr/>
        </p:nvPicPr>
        <p:blipFill>
          <a:blip r:embed="rId2"/>
          <a:stretch>
            <a:fillRect/>
          </a:stretch>
        </p:blipFill>
        <p:spPr>
          <a:xfrm>
            <a:off x="323430" y="-18297"/>
            <a:ext cx="5002727" cy="3447298"/>
          </a:xfrm>
          <a:prstGeom prst="rect">
            <a:avLst/>
          </a:prstGeom>
        </p:spPr>
      </p:pic>
      <p:pic>
        <p:nvPicPr>
          <p:cNvPr id="11" name="Picture 10" descr="Graphical user interface, application&#10;&#10;Description automatically generated">
            <a:extLst>
              <a:ext uri="{FF2B5EF4-FFF2-40B4-BE49-F238E27FC236}">
                <a16:creationId xmlns:a16="http://schemas.microsoft.com/office/drawing/2014/main" id="{BFAA70F4-6660-9747-BE75-D27CBB2E0148}"/>
              </a:ext>
            </a:extLst>
          </p:cNvPr>
          <p:cNvPicPr>
            <a:picLocks noChangeAspect="1"/>
          </p:cNvPicPr>
          <p:nvPr/>
        </p:nvPicPr>
        <p:blipFill>
          <a:blip r:embed="rId3"/>
          <a:stretch>
            <a:fillRect/>
          </a:stretch>
        </p:blipFill>
        <p:spPr>
          <a:xfrm>
            <a:off x="5493982" y="-18297"/>
            <a:ext cx="3521431" cy="8160585"/>
          </a:xfrm>
          <a:prstGeom prst="rect">
            <a:avLst/>
          </a:prstGeom>
        </p:spPr>
      </p:pic>
      <p:sp>
        <p:nvSpPr>
          <p:cNvPr id="13" name="Content Placeholder 12">
            <a:extLst>
              <a:ext uri="{FF2B5EF4-FFF2-40B4-BE49-F238E27FC236}">
                <a16:creationId xmlns:a16="http://schemas.microsoft.com/office/drawing/2014/main" id="{55DC4A5F-E196-1C40-8E20-0556CE1FF448}"/>
              </a:ext>
            </a:extLst>
          </p:cNvPr>
          <p:cNvSpPr>
            <a:spLocks noGrp="1"/>
          </p:cNvSpPr>
          <p:nvPr>
            <p:ph idx="1"/>
          </p:nvPr>
        </p:nvSpPr>
        <p:spPr>
          <a:xfrm>
            <a:off x="1645156" y="7339011"/>
            <a:ext cx="10515600" cy="4351338"/>
          </a:xfrm>
        </p:spPr>
        <p:txBody>
          <a:bodyPr/>
          <a:lstStyle/>
          <a:p>
            <a:endParaRPr lang="en-US" dirty="0"/>
          </a:p>
        </p:txBody>
      </p:sp>
      <p:pic>
        <p:nvPicPr>
          <p:cNvPr id="14" name="Content Placeholder 3">
            <a:extLst>
              <a:ext uri="{FF2B5EF4-FFF2-40B4-BE49-F238E27FC236}">
                <a16:creationId xmlns:a16="http://schemas.microsoft.com/office/drawing/2014/main" id="{FD8271B1-C1E5-BA48-9F62-EF544A98BEC6}"/>
              </a:ext>
            </a:extLst>
          </p:cNvPr>
          <p:cNvPicPr>
            <a:picLocks noChangeAspect="1"/>
          </p:cNvPicPr>
          <p:nvPr/>
        </p:nvPicPr>
        <p:blipFill>
          <a:blip r:embed="rId4"/>
          <a:stretch>
            <a:fillRect/>
          </a:stretch>
        </p:blipFill>
        <p:spPr>
          <a:xfrm>
            <a:off x="9017000" y="1307211"/>
            <a:ext cx="3064764" cy="3064764"/>
          </a:xfrm>
          <a:prstGeom prst="rect">
            <a:avLst/>
          </a:prstGeom>
        </p:spPr>
      </p:pic>
      <p:sp>
        <p:nvSpPr>
          <p:cNvPr id="15" name="TextBox 14">
            <a:extLst>
              <a:ext uri="{FF2B5EF4-FFF2-40B4-BE49-F238E27FC236}">
                <a16:creationId xmlns:a16="http://schemas.microsoft.com/office/drawing/2014/main" id="{0932F2BD-EA3C-ED4A-A6B2-CEE33A71459C}"/>
              </a:ext>
            </a:extLst>
          </p:cNvPr>
          <p:cNvSpPr txBox="1"/>
          <p:nvPr/>
        </p:nvSpPr>
        <p:spPr>
          <a:xfrm>
            <a:off x="8767635" y="4712280"/>
            <a:ext cx="3521431" cy="461665"/>
          </a:xfrm>
          <a:prstGeom prst="rect">
            <a:avLst/>
          </a:prstGeom>
          <a:noFill/>
        </p:spPr>
        <p:txBody>
          <a:bodyPr wrap="square" rtlCol="0">
            <a:spAutoFit/>
          </a:bodyPr>
          <a:lstStyle/>
          <a:p>
            <a:r>
              <a:rPr lang="en-US" sz="2300" b="1" dirty="0">
                <a:latin typeface="Avenir Book" panose="02000503020000020003" pitchFamily="2" charset="0"/>
              </a:rPr>
              <a:t>  https://</a:t>
            </a:r>
            <a:r>
              <a:rPr lang="en-US" sz="2300" b="1" dirty="0" err="1">
                <a:latin typeface="Avenir Book" panose="02000503020000020003" pitchFamily="2" charset="0"/>
              </a:rPr>
              <a:t>radicaloa.co.uk</a:t>
            </a:r>
            <a:endParaRPr lang="en-US" sz="2300" b="1" dirty="0">
              <a:latin typeface="Avenir Book" panose="02000503020000020003" pitchFamily="2" charset="0"/>
            </a:endParaRPr>
          </a:p>
        </p:txBody>
      </p:sp>
      <p:pic>
        <p:nvPicPr>
          <p:cNvPr id="3" name="Content Placeholder 4" descr="A list of news articles&#10;&#10;Description automatically generated with medium confidence">
            <a:extLst>
              <a:ext uri="{FF2B5EF4-FFF2-40B4-BE49-F238E27FC236}">
                <a16:creationId xmlns:a16="http://schemas.microsoft.com/office/drawing/2014/main" id="{D8777B9D-B94B-EB13-41EE-6AD75957DFA1}"/>
              </a:ext>
            </a:extLst>
          </p:cNvPr>
          <p:cNvPicPr>
            <a:picLocks noChangeAspect="1"/>
          </p:cNvPicPr>
          <p:nvPr/>
        </p:nvPicPr>
        <p:blipFill>
          <a:blip r:embed="rId5"/>
          <a:stretch>
            <a:fillRect/>
          </a:stretch>
        </p:blipFill>
        <p:spPr>
          <a:xfrm>
            <a:off x="532914" y="3363824"/>
            <a:ext cx="4583757" cy="3337014"/>
          </a:xfrm>
          <a:prstGeom prst="rect">
            <a:avLst/>
          </a:prstGeom>
        </p:spPr>
      </p:pic>
    </p:spTree>
    <p:extLst>
      <p:ext uri="{BB962C8B-B14F-4D97-AF65-F5344CB8AC3E}">
        <p14:creationId xmlns:p14="http://schemas.microsoft.com/office/powerpoint/2010/main" val="997147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41681-5EFF-1C4E-B2E7-CA1D7F0E2966}"/>
              </a:ext>
            </a:extLst>
          </p:cNvPr>
          <p:cNvSpPr>
            <a:spLocks noGrp="1"/>
          </p:cNvSpPr>
          <p:nvPr>
            <p:ph type="title"/>
          </p:nvPr>
        </p:nvSpPr>
        <p:spPr>
          <a:xfrm>
            <a:off x="838200" y="500062"/>
            <a:ext cx="10515600" cy="1325563"/>
          </a:xfrm>
        </p:spPr>
        <p:txBody>
          <a:bodyPr/>
          <a:lstStyle/>
          <a:p>
            <a:r>
              <a:rPr lang="en-US" b="1" dirty="0">
                <a:solidFill>
                  <a:schemeClr val="bg1"/>
                </a:solidFill>
                <a:latin typeface="Avenir Next Condensed" panose="020B0506020202020204" pitchFamily="34" charset="0"/>
              </a:rPr>
              <a:t>3 Pilot Projects – COPIM project</a:t>
            </a:r>
            <a:br>
              <a:rPr lang="en-US" b="1" dirty="0">
                <a:solidFill>
                  <a:schemeClr val="bg1"/>
                </a:solidFill>
                <a:latin typeface="Avenir Next Condensed" panose="020B0506020202020204" pitchFamily="34" charset="0"/>
              </a:rPr>
            </a:br>
            <a:endParaRPr lang="en-US" dirty="0">
              <a:solidFill>
                <a:schemeClr val="bg1"/>
              </a:solidFill>
            </a:endParaRPr>
          </a:p>
        </p:txBody>
      </p:sp>
      <p:sp>
        <p:nvSpPr>
          <p:cNvPr id="3" name="Content Placeholder 2">
            <a:extLst>
              <a:ext uri="{FF2B5EF4-FFF2-40B4-BE49-F238E27FC236}">
                <a16:creationId xmlns:a16="http://schemas.microsoft.com/office/drawing/2014/main" id="{DD6A6AE8-E1EA-204D-B6BF-E2C72B52CA3C}"/>
              </a:ext>
            </a:extLst>
          </p:cNvPr>
          <p:cNvSpPr>
            <a:spLocks noGrp="1"/>
          </p:cNvSpPr>
          <p:nvPr>
            <p:ph idx="1"/>
          </p:nvPr>
        </p:nvSpPr>
        <p:spPr/>
        <p:txBody>
          <a:bodyPr>
            <a:normAutofit/>
          </a:bodyPr>
          <a:lstStyle/>
          <a:p>
            <a:pPr marL="0" indent="0">
              <a:buNone/>
            </a:pPr>
            <a:r>
              <a:rPr lang="en-US" sz="2800" b="1" dirty="0">
                <a:solidFill>
                  <a:schemeClr val="bg1"/>
                </a:solidFill>
                <a:latin typeface="Avenir Next Condensed" panose="020B0506020202020204" pitchFamily="34" charset="0"/>
              </a:rPr>
              <a:t>Performing Patents Otherwise </a:t>
            </a:r>
          </a:p>
          <a:p>
            <a:pPr marL="0" indent="0">
              <a:buNone/>
            </a:pPr>
            <a:r>
              <a:rPr lang="en-US" sz="2600" dirty="0">
                <a:solidFill>
                  <a:schemeClr val="bg1"/>
                </a:solidFill>
                <a:latin typeface="Avenir Next Condensed" panose="020B0506020202020204" pitchFamily="34" charset="0"/>
              </a:rPr>
              <a:t>Politics Of Patents (POP) Goldsmiths/Mattering Press</a:t>
            </a:r>
          </a:p>
          <a:p>
            <a:pPr marL="0" indent="0">
              <a:buNone/>
            </a:pPr>
            <a:endParaRPr lang="en-US" sz="2600" b="1" dirty="0">
              <a:solidFill>
                <a:schemeClr val="bg1"/>
              </a:solidFill>
              <a:latin typeface="Avenir Next Condensed" panose="020B0506020202020204" pitchFamily="34" charset="0"/>
            </a:endParaRPr>
          </a:p>
          <a:p>
            <a:pPr marL="0" indent="0">
              <a:buNone/>
            </a:pPr>
            <a:r>
              <a:rPr lang="en-US" sz="2600" b="1" dirty="0">
                <a:solidFill>
                  <a:schemeClr val="bg1"/>
                </a:solidFill>
                <a:latin typeface="Avenir Next Condensed" panose="020B0506020202020204" pitchFamily="34" charset="0"/>
              </a:rPr>
              <a:t>Combinatorial Books: Gathering Flowers </a:t>
            </a:r>
          </a:p>
          <a:p>
            <a:pPr marL="0" indent="0">
              <a:buNone/>
            </a:pPr>
            <a:r>
              <a:rPr lang="en-GB" sz="2600" dirty="0">
                <a:solidFill>
                  <a:schemeClr val="bg1"/>
                </a:solidFill>
                <a:latin typeface="Avenir Next Condensed" panose="020B0506020202020204" pitchFamily="34" charset="0"/>
              </a:rPr>
              <a:t>Universidad </a:t>
            </a:r>
            <a:r>
              <a:rPr lang="en-GB" sz="2600" dirty="0" err="1">
                <a:solidFill>
                  <a:schemeClr val="bg1"/>
                </a:solidFill>
                <a:latin typeface="Avenir Next Condensed" panose="020B0506020202020204" pitchFamily="34" charset="0"/>
              </a:rPr>
              <a:t>Iberoamericana</a:t>
            </a:r>
            <a:r>
              <a:rPr lang="en-GB" sz="2600" dirty="0">
                <a:solidFill>
                  <a:schemeClr val="bg1"/>
                </a:solidFill>
                <a:latin typeface="Avenir Next Condensed" panose="020B0506020202020204" pitchFamily="34" charset="0"/>
              </a:rPr>
              <a:t> Ciudad de México/</a:t>
            </a:r>
            <a:r>
              <a:rPr lang="en-US" sz="2600" dirty="0">
                <a:solidFill>
                  <a:schemeClr val="bg1"/>
                </a:solidFill>
                <a:latin typeface="Avenir Next Condensed" panose="020B0506020202020204" pitchFamily="34" charset="0"/>
              </a:rPr>
              <a:t>Open Humanities Press</a:t>
            </a:r>
          </a:p>
          <a:p>
            <a:pPr marL="0" indent="0">
              <a:buNone/>
            </a:pPr>
            <a:endParaRPr lang="en-US" sz="2600" dirty="0">
              <a:solidFill>
                <a:schemeClr val="bg1"/>
              </a:solidFill>
              <a:latin typeface="Avenir Next Condensed" panose="020B0506020202020204" pitchFamily="34" charset="0"/>
            </a:endParaRPr>
          </a:p>
          <a:p>
            <a:pPr marL="0" indent="0">
              <a:buNone/>
            </a:pPr>
            <a:r>
              <a:rPr lang="en-US" sz="2600" b="1" dirty="0">
                <a:solidFill>
                  <a:schemeClr val="bg1"/>
                </a:solidFill>
                <a:latin typeface="Avenir Next Condensed" panose="020B0506020202020204" pitchFamily="34" charset="0"/>
              </a:rPr>
              <a:t>Computational Books</a:t>
            </a:r>
          </a:p>
          <a:p>
            <a:pPr marL="0" indent="0">
              <a:buNone/>
            </a:pPr>
            <a:r>
              <a:rPr lang="en-US" sz="2600" dirty="0">
                <a:solidFill>
                  <a:schemeClr val="bg1"/>
                </a:solidFill>
                <a:latin typeface="Avenir Next Condensed" panose="020B0506020202020204" pitchFamily="34" charset="0"/>
              </a:rPr>
              <a:t>TIB Hannover/NFDI4Culture/Open Book Publishers</a:t>
            </a:r>
          </a:p>
          <a:p>
            <a:pPr marL="0" indent="0">
              <a:buNone/>
            </a:pPr>
            <a:endParaRPr lang="en-US" sz="2600" dirty="0">
              <a:solidFill>
                <a:schemeClr val="bg1"/>
              </a:solidFill>
              <a:latin typeface="Avenir Next Condensed" panose="020B0506020202020204" pitchFamily="34" charset="0"/>
            </a:endParaRPr>
          </a:p>
          <a:p>
            <a:pPr marL="0" indent="0">
              <a:buNone/>
            </a:pPr>
            <a:endParaRPr lang="en-US" sz="2600" dirty="0">
              <a:solidFill>
                <a:schemeClr val="bg1"/>
              </a:solidFill>
              <a:latin typeface="Avenir Next Condensed" panose="020B0506020202020204" pitchFamily="34" charset="0"/>
            </a:endParaRPr>
          </a:p>
          <a:p>
            <a:pPr marL="0" indent="0">
              <a:buNone/>
            </a:pPr>
            <a:endParaRPr lang="en-US" dirty="0"/>
          </a:p>
          <a:p>
            <a:pPr marL="0" indent="0">
              <a:buNone/>
            </a:pPr>
            <a:endParaRPr lang="en-US" dirty="0"/>
          </a:p>
        </p:txBody>
      </p:sp>
      <p:sp>
        <p:nvSpPr>
          <p:cNvPr id="6" name="Content Placeholder 5">
            <a:extLst>
              <a:ext uri="{FF2B5EF4-FFF2-40B4-BE49-F238E27FC236}">
                <a16:creationId xmlns:a16="http://schemas.microsoft.com/office/drawing/2014/main" id="{FDAB230C-6692-E641-8D82-C04CDF80F6C3}"/>
              </a:ext>
            </a:extLst>
          </p:cNvPr>
          <p:cNvSpPr>
            <a:spLocks noGrp="1"/>
          </p:cNvSpPr>
          <p:nvPr>
            <p:ph sz="quarter" idx="4294967295"/>
          </p:nvPr>
        </p:nvSpPr>
        <p:spPr>
          <a:xfrm flipH="1" flipV="1">
            <a:off x="9753600" y="5551488"/>
            <a:ext cx="2438400" cy="1135062"/>
          </a:xfrm>
        </p:spPr>
        <p:txBody>
          <a:bodyPr>
            <a:normAutofit/>
          </a:bodyPr>
          <a:lstStyle/>
          <a:p>
            <a:pPr marL="0" indent="0">
              <a:buNone/>
            </a:pPr>
            <a:endParaRPr lang="en-GB" dirty="0">
              <a:latin typeface="+mj-lt"/>
            </a:endParaRPr>
          </a:p>
          <a:p>
            <a:pPr marL="0" indent="0">
              <a:buNone/>
            </a:pPr>
            <a:endParaRPr lang="en-US" dirty="0"/>
          </a:p>
        </p:txBody>
      </p:sp>
    </p:spTree>
    <p:extLst>
      <p:ext uri="{BB962C8B-B14F-4D97-AF65-F5344CB8AC3E}">
        <p14:creationId xmlns:p14="http://schemas.microsoft.com/office/powerpoint/2010/main" val="1233516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bwMode="auto">
        <a:xfrm>
          <a:off x="0" y="0"/>
          <a:ext cx="0" cy="0"/>
          <a:chOff x="0" y="0"/>
          <a:chExt cx="0" cy="0"/>
        </a:xfrm>
      </p:grpSpPr>
      <p:pic>
        <p:nvPicPr>
          <p:cNvPr id="4" name="Google Shape;133;p24"/>
          <p:cNvPicPr/>
          <p:nvPr/>
        </p:nvPicPr>
        <p:blipFill>
          <a:blip r:embed="rId2">
            <a:alphaModFix/>
          </a:blip>
          <a:stretch/>
        </p:blipFill>
        <p:spPr bwMode="auto">
          <a:xfrm>
            <a:off x="0" y="1"/>
            <a:ext cx="12192000" cy="6191463"/>
          </a:xfrm>
          <a:prstGeom prst="rect">
            <a:avLst/>
          </a:prstGeom>
          <a:noFill/>
          <a:ln>
            <a:noFill/>
          </a:ln>
        </p:spPr>
      </p:pic>
      <p:sp>
        <p:nvSpPr>
          <p:cNvPr id="5" name="Google Shape;134;p24"/>
          <p:cNvSpPr>
            <a:spLocks/>
          </p:cNvSpPr>
          <p:nvPr/>
        </p:nvSpPr>
        <p:spPr bwMode="auto">
          <a:xfrm>
            <a:off x="-200025" y="5841687"/>
            <a:ext cx="12273271" cy="1364436"/>
          </a:xfrm>
          <a:prstGeom prst="rect">
            <a:avLst/>
          </a:prstGeom>
          <a:noFill/>
          <a:ln>
            <a:noFill/>
          </a:ln>
        </p:spPr>
        <p:txBody>
          <a:bodyPr spcFirstLastPara="1" wrap="square" lIns="121900" tIns="121900" rIns="121900" bIns="121900" anchor="t" anchorCtr="0">
            <a:spAutoFit/>
          </a:bodyPr>
          <a:lstStyle/>
          <a:p>
            <a:pPr marL="609585" algn="ctr">
              <a:lnSpc>
                <a:spcPct val="114999"/>
              </a:lnSpc>
              <a:spcBef>
                <a:spcPts val="1600"/>
              </a:spcBef>
              <a:spcAft>
                <a:spcPts val="1600"/>
              </a:spcAft>
              <a:defRPr/>
            </a:pPr>
            <a:r>
              <a:rPr lang="en-GB" sz="2000" dirty="0">
                <a:solidFill>
                  <a:schemeClr val="lt1"/>
                </a:solidFill>
                <a:latin typeface="Avenir Book" panose="02000503020000020003" pitchFamily="2" charset="0"/>
                <a:ea typeface="Ubuntu"/>
                <a:cs typeface="Ubuntu"/>
              </a:rPr>
              <a:t>Collaborative </a:t>
            </a:r>
            <a:r>
              <a:rPr lang="en-GB" sz="2000" dirty="0" err="1">
                <a:solidFill>
                  <a:schemeClr val="lt1"/>
                </a:solidFill>
                <a:latin typeface="Avenir Book" panose="02000503020000020003" pitchFamily="2" charset="0"/>
                <a:ea typeface="Ubuntu"/>
                <a:cs typeface="Ubuntu"/>
              </a:rPr>
              <a:t>hypothes.is</a:t>
            </a:r>
            <a:r>
              <a:rPr lang="en-GB" sz="2000" dirty="0">
                <a:solidFill>
                  <a:schemeClr val="lt1"/>
                </a:solidFill>
                <a:latin typeface="Avenir Book" panose="02000503020000020003" pitchFamily="2" charset="0"/>
                <a:ea typeface="Ubuntu"/>
                <a:cs typeface="Ubuntu"/>
              </a:rPr>
              <a:t> annotations of the PDF version of Michael Marder’s and </a:t>
            </a:r>
            <a:r>
              <a:rPr lang="en-GB" sz="2000" dirty="0" err="1">
                <a:solidFill>
                  <a:schemeClr val="lt1"/>
                </a:solidFill>
                <a:latin typeface="Avenir Book" panose="02000503020000020003" pitchFamily="2" charset="0"/>
                <a:ea typeface="Ubuntu"/>
                <a:cs typeface="Ubuntu"/>
              </a:rPr>
              <a:t>Anaïs</a:t>
            </a:r>
            <a:r>
              <a:rPr lang="en-GB" sz="2000" dirty="0">
                <a:solidFill>
                  <a:schemeClr val="lt1"/>
                </a:solidFill>
                <a:latin typeface="Avenir Book" panose="02000503020000020003" pitchFamily="2" charset="0"/>
                <a:ea typeface="Ubuntu"/>
                <a:cs typeface="Ubuntu"/>
              </a:rPr>
              <a:t> </a:t>
            </a:r>
            <a:r>
              <a:rPr lang="en-GB" sz="2000" dirty="0" err="1">
                <a:solidFill>
                  <a:schemeClr val="lt1"/>
                </a:solidFill>
                <a:latin typeface="Avenir Book" panose="02000503020000020003" pitchFamily="2" charset="0"/>
                <a:ea typeface="Ubuntu"/>
                <a:cs typeface="Ubuntu"/>
              </a:rPr>
              <a:t>Tondeur’s</a:t>
            </a:r>
            <a:r>
              <a:rPr lang="en-GB" sz="2000" dirty="0">
                <a:solidFill>
                  <a:schemeClr val="lt1"/>
                </a:solidFill>
                <a:latin typeface="Avenir Book" panose="02000503020000020003" pitchFamily="2" charset="0"/>
                <a:ea typeface="Ubuntu"/>
                <a:cs typeface="Ubuntu"/>
              </a:rPr>
              <a:t> The Chernobyl Herbarium (2016) published on the Open Humanities Press website.</a:t>
            </a:r>
            <a:endParaRPr sz="2000" dirty="0">
              <a:solidFill>
                <a:schemeClr val="lt1"/>
              </a:solidFill>
              <a:latin typeface="Avenir Book" panose="02000503020000020003" pitchFamily="2" charset="0"/>
              <a:ea typeface="Ubuntu"/>
              <a:cs typeface="Ubuntu"/>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bwMode="auto">
        <a:xfrm>
          <a:off x="0" y="0"/>
          <a:ext cx="0" cy="0"/>
          <a:chOff x="0" y="0"/>
          <a:chExt cx="0" cy="0"/>
        </a:xfrm>
      </p:grpSpPr>
      <p:pic>
        <p:nvPicPr>
          <p:cNvPr id="4" name="Google Shape;145;p26"/>
          <p:cNvPicPr/>
          <p:nvPr/>
        </p:nvPicPr>
        <p:blipFill>
          <a:blip r:embed="rId2">
            <a:alphaModFix/>
          </a:blip>
          <a:stretch/>
        </p:blipFill>
        <p:spPr bwMode="auto">
          <a:xfrm>
            <a:off x="1" y="1"/>
            <a:ext cx="12192004" cy="5387585"/>
          </a:xfrm>
          <a:prstGeom prst="rect">
            <a:avLst/>
          </a:prstGeom>
          <a:noFill/>
          <a:ln>
            <a:noFill/>
          </a:ln>
        </p:spPr>
      </p:pic>
      <p:sp>
        <p:nvSpPr>
          <p:cNvPr id="5" name="Google Shape;146;p26"/>
          <p:cNvSpPr>
            <a:spLocks noGrp="1"/>
          </p:cNvSpPr>
          <p:nvPr>
            <p:ph type="body" idx="1"/>
          </p:nvPr>
        </p:nvSpPr>
        <p:spPr bwMode="auto">
          <a:xfrm>
            <a:off x="2399000" y="5647000"/>
            <a:ext cx="7868000" cy="1698000"/>
          </a:xfrm>
          <a:prstGeom prst="rect">
            <a:avLst/>
          </a:prstGeom>
          <a:noFill/>
          <a:ln>
            <a:noFill/>
          </a:ln>
        </p:spPr>
        <p:txBody>
          <a:bodyPr spcFirstLastPara="1" vert="horz" wrap="square" lIns="121900" tIns="121900" rIns="121900" bIns="121900" rtlCol="0" anchor="t" anchorCtr="0">
            <a:noAutofit/>
          </a:bodyPr>
          <a:lstStyle/>
          <a:p>
            <a:pPr marL="0" indent="0">
              <a:buNone/>
              <a:defRPr/>
            </a:pPr>
            <a:r>
              <a:rPr lang="en-GB" sz="3600" dirty="0" err="1">
                <a:solidFill>
                  <a:schemeClr val="bg1"/>
                </a:solidFill>
                <a:latin typeface="Avenir Book" panose="02000503020000020003" pitchFamily="2" charset="0"/>
                <a:ea typeface="Ubuntu"/>
                <a:cs typeface="Ubuntu"/>
              </a:rPr>
              <a:t>ecologicalrewritings.pubpub.org</a:t>
            </a:r>
            <a:endParaRPr sz="4150" dirty="0">
              <a:solidFill>
                <a:schemeClr val="bg1"/>
              </a:solidFill>
              <a:latin typeface="Avenir Book" panose="02000503020000020003" pitchFamily="2" charset="0"/>
              <a:ea typeface="Ubuntu"/>
              <a:cs typeface="Ubuntu"/>
            </a:endParaRPr>
          </a:p>
          <a:p>
            <a:pPr marL="0" indent="0">
              <a:buNone/>
              <a:defRPr/>
            </a:pPr>
            <a:endParaRPr sz="3600" dirty="0">
              <a:solidFill>
                <a:srgbClr val="FFFFFF"/>
              </a:solidFill>
              <a:latin typeface="Ubuntu"/>
              <a:ea typeface="Ubuntu"/>
              <a:cs typeface="Ubuntu"/>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oogle Shape;96;p19"/>
          <p:cNvPicPr/>
          <p:nvPr/>
        </p:nvPicPr>
        <p:blipFill>
          <a:blip r:embed="rId2">
            <a:alphaModFix/>
          </a:blip>
          <a:stretch/>
        </p:blipFill>
        <p:spPr bwMode="auto">
          <a:xfrm>
            <a:off x="7061799" y="3594601"/>
            <a:ext cx="5130201" cy="3265299"/>
          </a:xfrm>
          <a:prstGeom prst="rect">
            <a:avLst/>
          </a:prstGeom>
          <a:noFill/>
          <a:ln>
            <a:noFill/>
          </a:ln>
        </p:spPr>
      </p:pic>
      <p:sp>
        <p:nvSpPr>
          <p:cNvPr id="5" name="Google Shape;97;p19"/>
          <p:cNvSpPr>
            <a:spLocks noGrp="1"/>
          </p:cNvSpPr>
          <p:nvPr>
            <p:ph type="body" idx="1"/>
          </p:nvPr>
        </p:nvSpPr>
        <p:spPr bwMode="auto">
          <a:xfrm>
            <a:off x="5229600" y="2735500"/>
            <a:ext cx="6962400" cy="1698000"/>
          </a:xfrm>
          <a:prstGeom prst="rect">
            <a:avLst/>
          </a:prstGeom>
          <a:noFill/>
          <a:ln>
            <a:noFill/>
          </a:ln>
        </p:spPr>
        <p:txBody>
          <a:bodyPr spcFirstLastPara="1" vert="horz" wrap="square" lIns="121900" tIns="121900" rIns="121900" bIns="121900" rtlCol="0" anchor="t" anchorCtr="0">
            <a:noAutofit/>
          </a:bodyPr>
          <a:lstStyle/>
          <a:p>
            <a:pPr marL="0" indent="0" algn="r">
              <a:buNone/>
              <a:defRPr/>
            </a:pPr>
            <a:r>
              <a:rPr lang="en-GB" sz="3350" dirty="0" err="1">
                <a:solidFill>
                  <a:schemeClr val="dk1"/>
                </a:solidFill>
                <a:latin typeface="Avenir Book" panose="02000503020000020003" pitchFamily="2" charset="0"/>
                <a:ea typeface="Ubuntu"/>
                <a:cs typeface="Ubuntu"/>
              </a:rPr>
              <a:t>politicsofpatents.org</a:t>
            </a:r>
            <a:endParaRPr sz="3850" dirty="0">
              <a:solidFill>
                <a:schemeClr val="dk1"/>
              </a:solidFill>
              <a:latin typeface="Avenir Book" panose="02000503020000020003" pitchFamily="2" charset="0"/>
              <a:ea typeface="Ubuntu"/>
              <a:cs typeface="Ubuntu"/>
            </a:endParaRPr>
          </a:p>
          <a:p>
            <a:pPr marL="0" indent="0" algn="r">
              <a:buNone/>
              <a:defRPr/>
            </a:pPr>
            <a:endParaRPr sz="3350" dirty="0">
              <a:solidFill>
                <a:schemeClr val="dk1"/>
              </a:solidFill>
              <a:latin typeface="Ubuntu"/>
              <a:ea typeface="Ubuntu"/>
              <a:cs typeface="Ubuntu"/>
            </a:endParaRPr>
          </a:p>
        </p:txBody>
      </p:sp>
      <p:pic>
        <p:nvPicPr>
          <p:cNvPr id="6" name="Google Shape;98;p19"/>
          <p:cNvPicPr/>
          <p:nvPr/>
        </p:nvPicPr>
        <p:blipFill>
          <a:blip r:embed="rId3">
            <a:alphaModFix/>
          </a:blip>
          <a:stretch/>
        </p:blipFill>
        <p:spPr bwMode="auto">
          <a:xfrm>
            <a:off x="6112197" y="546933"/>
            <a:ext cx="5854400" cy="742600"/>
          </a:xfrm>
          <a:prstGeom prst="rect">
            <a:avLst/>
          </a:prstGeom>
          <a:noFill/>
          <a:ln>
            <a:noFill/>
          </a:ln>
        </p:spPr>
      </p:pic>
      <p:sp>
        <p:nvSpPr>
          <p:cNvPr id="7" name="Google Shape;99;p19"/>
          <p:cNvSpPr>
            <a:spLocks noGrp="1"/>
          </p:cNvSpPr>
          <p:nvPr>
            <p:ph type="body" idx="1"/>
          </p:nvPr>
        </p:nvSpPr>
        <p:spPr bwMode="auto">
          <a:xfrm>
            <a:off x="5229600" y="1593067"/>
            <a:ext cx="6962400" cy="1698000"/>
          </a:xfrm>
          <a:prstGeom prst="rect">
            <a:avLst/>
          </a:prstGeom>
          <a:noFill/>
          <a:ln>
            <a:noFill/>
          </a:ln>
        </p:spPr>
        <p:txBody>
          <a:bodyPr spcFirstLastPara="1" vert="horz" wrap="square" lIns="121900" tIns="121900" rIns="121900" bIns="121900" rtlCol="0" anchor="t" anchorCtr="0">
            <a:noAutofit/>
          </a:bodyPr>
          <a:lstStyle/>
          <a:p>
            <a:pPr marL="0" indent="0" algn="r">
              <a:buNone/>
              <a:defRPr/>
            </a:pPr>
            <a:r>
              <a:rPr lang="en-GB" sz="3350" dirty="0" err="1">
                <a:solidFill>
                  <a:schemeClr val="dk1"/>
                </a:solidFill>
                <a:latin typeface="Avenir Book" panose="02000503020000020003" pitchFamily="2" charset="0"/>
                <a:ea typeface="Ubuntu"/>
                <a:cs typeface="Ubuntu"/>
              </a:rPr>
              <a:t>matteringpress.org</a:t>
            </a:r>
            <a:endParaRPr sz="3850" dirty="0">
              <a:solidFill>
                <a:schemeClr val="dk1"/>
              </a:solidFill>
              <a:latin typeface="Avenir Book" panose="02000503020000020003" pitchFamily="2" charset="0"/>
              <a:ea typeface="Ubuntu"/>
              <a:cs typeface="Ubuntu"/>
            </a:endParaRPr>
          </a:p>
        </p:txBody>
      </p:sp>
      <p:pic>
        <p:nvPicPr>
          <p:cNvPr id="8" name="Google Shape;106;p20">
            <a:extLst>
              <a:ext uri="{FF2B5EF4-FFF2-40B4-BE49-F238E27FC236}">
                <a16:creationId xmlns:a16="http://schemas.microsoft.com/office/drawing/2014/main" id="{D2858B1F-B53B-A410-BF8C-5CE3152EE28F}"/>
              </a:ext>
            </a:extLst>
          </p:cNvPr>
          <p:cNvPicPr/>
          <p:nvPr/>
        </p:nvPicPr>
        <p:blipFill>
          <a:blip r:embed="rId4">
            <a:alphaModFix/>
          </a:blip>
          <a:stretch/>
        </p:blipFill>
        <p:spPr bwMode="auto">
          <a:xfrm>
            <a:off x="0" y="0"/>
            <a:ext cx="5854400" cy="4229099"/>
          </a:xfrm>
          <a:prstGeom prst="rect">
            <a:avLst/>
          </a:prstGeom>
          <a:noFill/>
          <a:ln>
            <a:noFill/>
          </a:ln>
        </p:spPr>
      </p:pic>
      <p:pic>
        <p:nvPicPr>
          <p:cNvPr id="9" name="Google Shape;113;p21">
            <a:extLst>
              <a:ext uri="{FF2B5EF4-FFF2-40B4-BE49-F238E27FC236}">
                <a16:creationId xmlns:a16="http://schemas.microsoft.com/office/drawing/2014/main" id="{FAC6D479-6699-F2F5-9AE5-9C13FDE6D55E}"/>
              </a:ext>
            </a:extLst>
          </p:cNvPr>
          <p:cNvPicPr/>
          <p:nvPr/>
        </p:nvPicPr>
        <p:blipFill>
          <a:blip r:embed="rId5">
            <a:alphaModFix/>
          </a:blip>
          <a:stretch/>
        </p:blipFill>
        <p:spPr bwMode="auto">
          <a:xfrm>
            <a:off x="1064065" y="2986089"/>
            <a:ext cx="3726270" cy="48289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bwMode="auto">
        <a:xfrm>
          <a:off x="0" y="0"/>
          <a:ext cx="0" cy="0"/>
          <a:chOff x="0" y="0"/>
          <a:chExt cx="0" cy="0"/>
        </a:xfrm>
      </p:grpSpPr>
      <p:sp>
        <p:nvSpPr>
          <p:cNvPr id="4" name="Google Shape;157;p28"/>
          <p:cNvSpPr>
            <a:spLocks noGrp="1"/>
          </p:cNvSpPr>
          <p:nvPr>
            <p:ph type="body" idx="1"/>
          </p:nvPr>
        </p:nvSpPr>
        <p:spPr bwMode="auto">
          <a:xfrm>
            <a:off x="572400" y="5261600"/>
            <a:ext cx="11047200" cy="1698000"/>
          </a:xfrm>
          <a:prstGeom prst="rect">
            <a:avLst/>
          </a:prstGeom>
          <a:noFill/>
          <a:ln>
            <a:noFill/>
          </a:ln>
        </p:spPr>
        <p:txBody>
          <a:bodyPr spcFirstLastPara="1" vert="horz" wrap="square" lIns="121900" tIns="121900" rIns="121900" bIns="121900" rtlCol="0" anchor="t" anchorCtr="0">
            <a:noAutofit/>
          </a:bodyPr>
          <a:lstStyle/>
          <a:p>
            <a:pPr marL="0" indent="0">
              <a:buNone/>
              <a:defRPr/>
            </a:pPr>
            <a:r>
              <a:rPr lang="en-GB" sz="2000" dirty="0">
                <a:solidFill>
                  <a:srgbClr val="FFFFFF"/>
                </a:solidFill>
                <a:latin typeface="Avenir Book" panose="02000503020000020003" pitchFamily="2" charset="0"/>
                <a:ea typeface="Ubuntu"/>
                <a:cs typeface="Ubuntu"/>
              </a:rPr>
              <a:t>Bowie, S. (2023). A new model for computational book publishing. Community-Led Open Publication Infrastructures for Monographs (COPIM). https://</a:t>
            </a:r>
            <a:r>
              <a:rPr lang="en-GB" sz="2000" dirty="0" err="1">
                <a:solidFill>
                  <a:srgbClr val="FFFFFF"/>
                </a:solidFill>
                <a:latin typeface="Avenir Book" panose="02000503020000020003" pitchFamily="2" charset="0"/>
                <a:ea typeface="Ubuntu"/>
                <a:cs typeface="Ubuntu"/>
              </a:rPr>
              <a:t>doi.org</a:t>
            </a:r>
            <a:r>
              <a:rPr lang="en-GB" sz="2000" dirty="0">
                <a:solidFill>
                  <a:srgbClr val="FFFFFF"/>
                </a:solidFill>
                <a:latin typeface="Avenir Book" panose="02000503020000020003" pitchFamily="2" charset="0"/>
                <a:ea typeface="Ubuntu"/>
                <a:cs typeface="Ubuntu"/>
              </a:rPr>
              <a:t>/10.21428/785a6451.9cb66108 </a:t>
            </a:r>
            <a:endParaRPr sz="2000" dirty="0">
              <a:solidFill>
                <a:srgbClr val="FFFFFF"/>
              </a:solidFill>
              <a:latin typeface="Avenir Book" panose="02000503020000020003" pitchFamily="2" charset="0"/>
              <a:ea typeface="Ubuntu"/>
              <a:cs typeface="Ubuntu"/>
            </a:endParaRPr>
          </a:p>
          <a:p>
            <a:pPr marL="0" indent="0">
              <a:buNone/>
              <a:defRPr/>
            </a:pPr>
            <a:endParaRPr sz="2000" dirty="0">
              <a:solidFill>
                <a:srgbClr val="FFFFFF"/>
              </a:solidFill>
              <a:latin typeface="Ubuntu"/>
              <a:ea typeface="Ubuntu"/>
              <a:cs typeface="Ubuntu"/>
            </a:endParaRPr>
          </a:p>
        </p:txBody>
      </p:sp>
      <p:pic>
        <p:nvPicPr>
          <p:cNvPr id="5" name="Google Shape;158;p28"/>
          <p:cNvPicPr/>
          <p:nvPr/>
        </p:nvPicPr>
        <p:blipFill>
          <a:blip r:embed="rId2">
            <a:alphaModFix/>
          </a:blip>
          <a:stretch/>
        </p:blipFill>
        <p:spPr bwMode="auto">
          <a:xfrm>
            <a:off x="0" y="0"/>
            <a:ext cx="12548099" cy="461066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bwMode="auto">
        <a:xfrm>
          <a:off x="0" y="0"/>
          <a:ext cx="0" cy="0"/>
          <a:chOff x="0" y="0"/>
          <a:chExt cx="0" cy="0"/>
        </a:xfrm>
      </p:grpSpPr>
      <p:sp>
        <p:nvSpPr>
          <p:cNvPr id="4" name="Google Shape;168;p30"/>
          <p:cNvSpPr>
            <a:spLocks noGrp="1"/>
          </p:cNvSpPr>
          <p:nvPr>
            <p:ph type="body" idx="1"/>
          </p:nvPr>
        </p:nvSpPr>
        <p:spPr bwMode="auto">
          <a:xfrm>
            <a:off x="572400" y="-14288"/>
            <a:ext cx="11047200" cy="1698000"/>
          </a:xfrm>
          <a:prstGeom prst="rect">
            <a:avLst/>
          </a:prstGeom>
          <a:noFill/>
          <a:ln>
            <a:noFill/>
          </a:ln>
        </p:spPr>
        <p:txBody>
          <a:bodyPr spcFirstLastPara="1" vert="horz" wrap="square" lIns="121900" tIns="121900" rIns="121900" bIns="121900" rtlCol="0" anchor="t" anchorCtr="0">
            <a:noAutofit/>
          </a:bodyPr>
          <a:lstStyle/>
          <a:p>
            <a:pPr marL="0" indent="0" algn="ctr">
              <a:buNone/>
              <a:defRPr/>
            </a:pPr>
            <a:r>
              <a:rPr lang="en-GB" sz="3050" dirty="0">
                <a:solidFill>
                  <a:srgbClr val="FFFFFF"/>
                </a:solidFill>
                <a:latin typeface="Avenir Book" panose="02000503020000020003" pitchFamily="2" charset="0"/>
                <a:ea typeface="Ubuntu"/>
                <a:cs typeface="Ubuntu"/>
              </a:rPr>
              <a:t>https://</a:t>
            </a:r>
            <a:r>
              <a:rPr lang="en-GB" sz="3050" dirty="0" err="1">
                <a:solidFill>
                  <a:srgbClr val="FFFFFF"/>
                </a:solidFill>
                <a:latin typeface="Avenir Book" panose="02000503020000020003" pitchFamily="2" charset="0"/>
                <a:ea typeface="Ubuntu"/>
                <a:cs typeface="Ubuntu"/>
              </a:rPr>
              <a:t>simonxix.github.io</a:t>
            </a:r>
            <a:r>
              <a:rPr lang="en-GB" sz="3050" dirty="0">
                <a:solidFill>
                  <a:srgbClr val="FFFFFF"/>
                </a:solidFill>
                <a:latin typeface="Avenir Book" panose="02000503020000020003" pitchFamily="2" charset="0"/>
                <a:ea typeface="Ubuntu"/>
                <a:cs typeface="Ubuntu"/>
              </a:rPr>
              <a:t>/</a:t>
            </a:r>
            <a:r>
              <a:rPr lang="en-GB" sz="3050" dirty="0" err="1">
                <a:solidFill>
                  <a:srgbClr val="FFFFFF"/>
                </a:solidFill>
                <a:latin typeface="Avenir Book" panose="02000503020000020003" pitchFamily="2" charset="0"/>
                <a:ea typeface="Ubuntu"/>
                <a:cs typeface="Ubuntu"/>
              </a:rPr>
              <a:t>scholarled_catalogue</a:t>
            </a:r>
            <a:r>
              <a:rPr lang="en-GB" sz="3050" dirty="0">
                <a:solidFill>
                  <a:srgbClr val="FFFFFF"/>
                </a:solidFill>
                <a:latin typeface="Avenir Book" panose="02000503020000020003" pitchFamily="2" charset="0"/>
                <a:ea typeface="Ubuntu"/>
                <a:cs typeface="Ubuntu"/>
              </a:rPr>
              <a:t>/</a:t>
            </a:r>
            <a:endParaRPr sz="3050" dirty="0">
              <a:solidFill>
                <a:srgbClr val="FFFFFF"/>
              </a:solidFill>
              <a:latin typeface="Avenir Book" panose="02000503020000020003" pitchFamily="2" charset="0"/>
              <a:ea typeface="Ubuntu"/>
              <a:cs typeface="Ubuntu"/>
            </a:endParaRPr>
          </a:p>
        </p:txBody>
      </p:sp>
      <p:pic>
        <p:nvPicPr>
          <p:cNvPr id="5" name="Google Shape;169;p30"/>
          <p:cNvPicPr/>
          <p:nvPr/>
        </p:nvPicPr>
        <p:blipFill>
          <a:blip r:embed="rId2">
            <a:alphaModFix/>
          </a:blip>
          <a:stretch/>
        </p:blipFill>
        <p:spPr bwMode="auto">
          <a:xfrm>
            <a:off x="-114300" y="714375"/>
            <a:ext cx="12415838" cy="666292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336</TotalTime>
  <Words>299</Words>
  <Application>Microsoft Macintosh PowerPoint</Application>
  <PresentationFormat>Widescreen</PresentationFormat>
  <Paragraphs>37</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Aptos</vt:lpstr>
      <vt:lpstr>Aptos Display</vt:lpstr>
      <vt:lpstr>Arial</vt:lpstr>
      <vt:lpstr>Avenir Book</vt:lpstr>
      <vt:lpstr>Avenir Next Condensed</vt:lpstr>
      <vt:lpstr>Ubuntu</vt:lpstr>
      <vt:lpstr>Office Theme</vt:lpstr>
      <vt:lpstr>Experiments in Academic Book Publishing </vt:lpstr>
      <vt:lpstr>Experimental Publishing</vt:lpstr>
      <vt:lpstr>PowerPoint Presentation</vt:lpstr>
      <vt:lpstr>3 Pilot Projects – COPIM project </vt:lpstr>
      <vt:lpstr>PowerPoint Presentation</vt:lpstr>
      <vt:lpstr>PowerPoint Presentation</vt:lpstr>
      <vt:lpstr>PowerPoint Presentation</vt:lpstr>
      <vt:lpstr>PowerPoint Presentation</vt:lpstr>
      <vt:lpstr>PowerPoint Presentation</vt:lpstr>
      <vt:lpstr>Experimental Publishing Compendium</vt:lpstr>
      <vt:lpstr>PowerPoint Presentation</vt:lpstr>
      <vt:lpstr>PowerPoint Presentation</vt:lpstr>
      <vt:lpstr>Video walk-through of the Experimental Publishing Compendium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Experiments in Academic Book Publishing </dc:title>
  <dc:creator>Janneke Adema</dc:creator>
  <cp:lastModifiedBy>Janneke Adema</cp:lastModifiedBy>
  <cp:revision>5</cp:revision>
  <dcterms:created xsi:type="dcterms:W3CDTF">2024-05-01T04:36:06Z</dcterms:created>
  <dcterms:modified xsi:type="dcterms:W3CDTF">2024-05-01T10:12:29Z</dcterms:modified>
</cp:coreProperties>
</file>