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94" r:id="rId2"/>
    <p:sldMasterId id="2147483709" r:id="rId3"/>
    <p:sldMasterId id="2147483722" r:id="rId4"/>
  </p:sldMasterIdLst>
  <p:notesMasterIdLst>
    <p:notesMasterId r:id="rId78"/>
  </p:notesMasterIdLst>
  <p:handoutMasterIdLst>
    <p:handoutMasterId r:id="rId79"/>
  </p:handoutMasterIdLst>
  <p:sldIdLst>
    <p:sldId id="261" r:id="rId5"/>
    <p:sldId id="1639" r:id="rId6"/>
    <p:sldId id="1068" r:id="rId7"/>
    <p:sldId id="1240" r:id="rId8"/>
    <p:sldId id="1596" r:id="rId9"/>
    <p:sldId id="544" r:id="rId10"/>
    <p:sldId id="1611" r:id="rId11"/>
    <p:sldId id="1610" r:id="rId12"/>
    <p:sldId id="1167" r:id="rId13"/>
    <p:sldId id="1257" r:id="rId14"/>
    <p:sldId id="1260" r:id="rId15"/>
    <p:sldId id="269" r:id="rId16"/>
    <p:sldId id="1215" r:id="rId17"/>
    <p:sldId id="1597" r:id="rId18"/>
    <p:sldId id="1602" r:id="rId19"/>
    <p:sldId id="1529" r:id="rId20"/>
    <p:sldId id="1617" r:id="rId21"/>
    <p:sldId id="1624" r:id="rId22"/>
    <p:sldId id="1598" r:id="rId23"/>
    <p:sldId id="1593" r:id="rId24"/>
    <p:sldId id="1535" r:id="rId25"/>
    <p:sldId id="1561" r:id="rId26"/>
    <p:sldId id="1567" r:id="rId27"/>
    <p:sldId id="1547" r:id="rId28"/>
    <p:sldId id="1641" r:id="rId29"/>
    <p:sldId id="1604" r:id="rId30"/>
    <p:sldId id="1605" r:id="rId31"/>
    <p:sldId id="1626" r:id="rId32"/>
    <p:sldId id="1625" r:id="rId33"/>
    <p:sldId id="1606" r:id="rId34"/>
    <p:sldId id="1614" r:id="rId35"/>
    <p:sldId id="267" r:id="rId36"/>
    <p:sldId id="270" r:id="rId37"/>
    <p:sldId id="1236" r:id="rId38"/>
    <p:sldId id="1627" r:id="rId39"/>
    <p:sldId id="274" r:id="rId40"/>
    <p:sldId id="289" r:id="rId41"/>
    <p:sldId id="1640" r:id="rId42"/>
    <p:sldId id="1615" r:id="rId43"/>
    <p:sldId id="1195" r:id="rId44"/>
    <p:sldId id="1629" r:id="rId45"/>
    <p:sldId id="1632" r:id="rId46"/>
    <p:sldId id="1633" r:id="rId47"/>
    <p:sldId id="486" r:id="rId48"/>
    <p:sldId id="1613" r:id="rId49"/>
    <p:sldId id="1136" r:id="rId50"/>
    <p:sldId id="1182" r:id="rId51"/>
    <p:sldId id="1211" r:id="rId52"/>
    <p:sldId id="532" r:id="rId53"/>
    <p:sldId id="1612" r:id="rId54"/>
    <p:sldId id="1209" r:id="rId55"/>
    <p:sldId id="1636" r:id="rId56"/>
    <p:sldId id="1637" r:id="rId57"/>
    <p:sldId id="1233" r:id="rId58"/>
    <p:sldId id="1634" r:id="rId59"/>
    <p:sldId id="1234" r:id="rId60"/>
    <p:sldId id="1203" r:id="rId61"/>
    <p:sldId id="1635" r:id="rId62"/>
    <p:sldId id="1214" r:id="rId63"/>
    <p:sldId id="1628" r:id="rId64"/>
    <p:sldId id="1216" r:id="rId65"/>
    <p:sldId id="1217" r:id="rId66"/>
    <p:sldId id="1220" r:id="rId67"/>
    <p:sldId id="1619" r:id="rId68"/>
    <p:sldId id="1621" r:id="rId69"/>
    <p:sldId id="1622" r:id="rId70"/>
    <p:sldId id="1623" r:id="rId71"/>
    <p:sldId id="1638" r:id="rId72"/>
    <p:sldId id="1180" r:id="rId73"/>
    <p:sldId id="577" r:id="rId74"/>
    <p:sldId id="1226" r:id="rId75"/>
    <p:sldId id="1261" r:id="rId76"/>
    <p:sldId id="1609" r:id="rId7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8DB0"/>
    <a:srgbClr val="FFFF99"/>
    <a:srgbClr val="BFC30B"/>
    <a:srgbClr val="2F4D5D"/>
    <a:srgbClr val="DCE7F0"/>
    <a:srgbClr val="005E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38CF87-B2F6-445A-B511-9FB4078C3ED8}" v="296" dt="2026-04-13T07:45:50.6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16" autoAdjust="0"/>
    <p:restoredTop sz="94652"/>
  </p:normalViewPr>
  <p:slideViewPr>
    <p:cSldViewPr snapToGrid="0" snapToObjects="1">
      <p:cViewPr varScale="1">
        <p:scale>
          <a:sx n="71" d="100"/>
          <a:sy n="71" d="100"/>
        </p:scale>
        <p:origin x="660" y="44"/>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158" d="100"/>
          <a:sy n="158" d="100"/>
        </p:scale>
        <p:origin x="4240"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6/11/relationships/changesInfo" Target="changesInfos/changesInfo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handoutMaster" Target="handoutMasters/handoutMaster1.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mmy Verbeke" userId="8dde182e-0c03-4eba-b451-615ca5982bc6" providerId="ADAL" clId="{F7AF9BF5-F372-47FE-9D2E-C44C00F18AE4}"/>
    <pc:docChg chg="undo redo custSel addSld delSld modSld sldOrd delMainMaster modShowInfo">
      <pc:chgData name="Demmy Verbeke" userId="8dde182e-0c03-4eba-b451-615ca5982bc6" providerId="ADAL" clId="{F7AF9BF5-F372-47FE-9D2E-C44C00F18AE4}" dt="2026-04-18T09:48:34.232" v="9598" actId="14100"/>
      <pc:docMkLst>
        <pc:docMk/>
      </pc:docMkLst>
      <pc:sldChg chg="modSp mod">
        <pc:chgData name="Demmy Verbeke" userId="8dde182e-0c03-4eba-b451-615ca5982bc6" providerId="ADAL" clId="{F7AF9BF5-F372-47FE-9D2E-C44C00F18AE4}" dt="2026-04-13T07:46:17.072" v="9586" actId="27636"/>
        <pc:sldMkLst>
          <pc:docMk/>
          <pc:sldMk cId="362829990" sldId="261"/>
        </pc:sldMkLst>
        <pc:spChg chg="mod">
          <ac:chgData name="Demmy Verbeke" userId="8dde182e-0c03-4eba-b451-615ca5982bc6" providerId="ADAL" clId="{F7AF9BF5-F372-47FE-9D2E-C44C00F18AE4}" dt="2026-04-13T07:46:17.072" v="9586" actId="27636"/>
          <ac:spMkLst>
            <pc:docMk/>
            <pc:sldMk cId="362829990" sldId="261"/>
            <ac:spMk id="5" creationId="{22F64033-A4F3-D983-7E79-9CFC6AE694C2}"/>
          </ac:spMkLst>
        </pc:spChg>
      </pc:sldChg>
      <pc:sldChg chg="delSp modSp add mod">
        <pc:chgData name="Demmy Verbeke" userId="8dde182e-0c03-4eba-b451-615ca5982bc6" providerId="ADAL" clId="{F7AF9BF5-F372-47FE-9D2E-C44C00F18AE4}" dt="2026-03-30T08:04:22.568" v="4166" actId="255"/>
        <pc:sldMkLst>
          <pc:docMk/>
          <pc:sldMk cId="940211913" sldId="267"/>
        </pc:sldMkLst>
        <pc:spChg chg="mod">
          <ac:chgData name="Demmy Verbeke" userId="8dde182e-0c03-4eba-b451-615ca5982bc6" providerId="ADAL" clId="{F7AF9BF5-F372-47FE-9D2E-C44C00F18AE4}" dt="2026-03-30T08:04:22.568" v="4166" actId="255"/>
          <ac:spMkLst>
            <pc:docMk/>
            <pc:sldMk cId="940211913" sldId="267"/>
            <ac:spMk id="2" creationId="{00000000-0000-0000-0000-000000000000}"/>
          </ac:spMkLst>
        </pc:spChg>
      </pc:sldChg>
      <pc:sldChg chg="modSp mod ord">
        <pc:chgData name="Demmy Verbeke" userId="8dde182e-0c03-4eba-b451-615ca5982bc6" providerId="ADAL" clId="{F7AF9BF5-F372-47FE-9D2E-C44C00F18AE4}" dt="2026-03-25T14:02:26.166" v="741" actId="255"/>
        <pc:sldMkLst>
          <pc:docMk/>
          <pc:sldMk cId="4264231328" sldId="269"/>
        </pc:sldMkLst>
        <pc:spChg chg="mod">
          <ac:chgData name="Demmy Verbeke" userId="8dde182e-0c03-4eba-b451-615ca5982bc6" providerId="ADAL" clId="{F7AF9BF5-F372-47FE-9D2E-C44C00F18AE4}" dt="2026-03-25T14:02:26.166" v="741" actId="255"/>
          <ac:spMkLst>
            <pc:docMk/>
            <pc:sldMk cId="4264231328" sldId="269"/>
            <ac:spMk id="2" creationId="{E8AB3272-1767-49FE-879E-3103EDD5965B}"/>
          </ac:spMkLst>
        </pc:spChg>
        <pc:spChg chg="mod">
          <ac:chgData name="Demmy Verbeke" userId="8dde182e-0c03-4eba-b451-615ca5982bc6" providerId="ADAL" clId="{F7AF9BF5-F372-47FE-9D2E-C44C00F18AE4}" dt="2026-03-25T13:56:18.806" v="706" actId="20577"/>
          <ac:spMkLst>
            <pc:docMk/>
            <pc:sldMk cId="4264231328" sldId="269"/>
            <ac:spMk id="3" creationId="{28DE6CCB-EB54-4FF0-A0D2-7334F0F3D974}"/>
          </ac:spMkLst>
        </pc:spChg>
      </pc:sldChg>
      <pc:sldChg chg="delSp modSp add mod">
        <pc:chgData name="Demmy Verbeke" userId="8dde182e-0c03-4eba-b451-615ca5982bc6" providerId="ADAL" clId="{F7AF9BF5-F372-47FE-9D2E-C44C00F18AE4}" dt="2026-04-07T11:22:03.456" v="8386" actId="20577"/>
        <pc:sldMkLst>
          <pc:docMk/>
          <pc:sldMk cId="2554907384" sldId="270"/>
        </pc:sldMkLst>
        <pc:spChg chg="mod">
          <ac:chgData name="Demmy Verbeke" userId="8dde182e-0c03-4eba-b451-615ca5982bc6" providerId="ADAL" clId="{F7AF9BF5-F372-47FE-9D2E-C44C00F18AE4}" dt="2026-04-07T11:22:03.456" v="8386" actId="20577"/>
          <ac:spMkLst>
            <pc:docMk/>
            <pc:sldMk cId="2554907384" sldId="270"/>
            <ac:spMk id="7" creationId="{E6E1123D-C9CF-69F4-F3B0-9254F984A35D}"/>
          </ac:spMkLst>
        </pc:spChg>
      </pc:sldChg>
      <pc:sldChg chg="delSp modSp add mod">
        <pc:chgData name="Demmy Verbeke" userId="8dde182e-0c03-4eba-b451-615ca5982bc6" providerId="ADAL" clId="{F7AF9BF5-F372-47FE-9D2E-C44C00F18AE4}" dt="2026-04-07T09:43:32.410" v="8042"/>
        <pc:sldMkLst>
          <pc:docMk/>
          <pc:sldMk cId="3949115832" sldId="274"/>
        </pc:sldMkLst>
        <pc:spChg chg="mod">
          <ac:chgData name="Demmy Verbeke" userId="8dde182e-0c03-4eba-b451-615ca5982bc6" providerId="ADAL" clId="{F7AF9BF5-F372-47FE-9D2E-C44C00F18AE4}" dt="2026-04-07T09:43:32.410" v="8042"/>
          <ac:spMkLst>
            <pc:docMk/>
            <pc:sldMk cId="3949115832" sldId="274"/>
            <ac:spMk id="10" creationId="{024F1396-FEDC-4144-82E6-4384352F48EF}"/>
          </ac:spMkLst>
        </pc:spChg>
      </pc:sldChg>
      <pc:sldChg chg="delSp modSp add mod">
        <pc:chgData name="Demmy Verbeke" userId="8dde182e-0c03-4eba-b451-615ca5982bc6" providerId="ADAL" clId="{F7AF9BF5-F372-47FE-9D2E-C44C00F18AE4}" dt="2026-04-07T09:44:57.277" v="8044" actId="15"/>
        <pc:sldMkLst>
          <pc:docMk/>
          <pc:sldMk cId="2913532650" sldId="289"/>
        </pc:sldMkLst>
        <pc:spChg chg="mod">
          <ac:chgData name="Demmy Verbeke" userId="8dde182e-0c03-4eba-b451-615ca5982bc6" providerId="ADAL" clId="{F7AF9BF5-F372-47FE-9D2E-C44C00F18AE4}" dt="2026-03-30T08:04:55.979" v="4171" actId="255"/>
          <ac:spMkLst>
            <pc:docMk/>
            <pc:sldMk cId="2913532650" sldId="289"/>
            <ac:spMk id="5" creationId="{2DD71F3F-CD87-633C-154F-3DAE79B66699}"/>
          </ac:spMkLst>
        </pc:spChg>
        <pc:spChg chg="mod">
          <ac:chgData name="Demmy Verbeke" userId="8dde182e-0c03-4eba-b451-615ca5982bc6" providerId="ADAL" clId="{F7AF9BF5-F372-47FE-9D2E-C44C00F18AE4}" dt="2026-04-07T09:44:57.277" v="8044" actId="15"/>
          <ac:spMkLst>
            <pc:docMk/>
            <pc:sldMk cId="2913532650" sldId="289"/>
            <ac:spMk id="10" creationId="{024F1396-FEDC-4144-82E6-4384352F48EF}"/>
          </ac:spMkLst>
        </pc:spChg>
      </pc:sldChg>
      <pc:sldChg chg="modSp mod ord">
        <pc:chgData name="Demmy Verbeke" userId="8dde182e-0c03-4eba-b451-615ca5982bc6" providerId="ADAL" clId="{F7AF9BF5-F372-47FE-9D2E-C44C00F18AE4}" dt="2026-04-07T11:35:07.538" v="8997" actId="6549"/>
        <pc:sldMkLst>
          <pc:docMk/>
          <pc:sldMk cId="2847805835" sldId="486"/>
        </pc:sldMkLst>
        <pc:spChg chg="mod">
          <ac:chgData name="Demmy Verbeke" userId="8dde182e-0c03-4eba-b451-615ca5982bc6" providerId="ADAL" clId="{F7AF9BF5-F372-47FE-9D2E-C44C00F18AE4}" dt="2026-03-30T08:37:02.645" v="5100" actId="255"/>
          <ac:spMkLst>
            <pc:docMk/>
            <pc:sldMk cId="2847805835" sldId="486"/>
            <ac:spMk id="2" creationId="{00000000-0000-0000-0000-000000000000}"/>
          </ac:spMkLst>
        </pc:spChg>
        <pc:spChg chg="mod">
          <ac:chgData name="Demmy Verbeke" userId="8dde182e-0c03-4eba-b451-615ca5982bc6" providerId="ADAL" clId="{F7AF9BF5-F372-47FE-9D2E-C44C00F18AE4}" dt="2026-04-07T11:35:07.538" v="8997" actId="6549"/>
          <ac:spMkLst>
            <pc:docMk/>
            <pc:sldMk cId="2847805835" sldId="486"/>
            <ac:spMk id="3" creationId="{00000000-0000-0000-0000-000000000000}"/>
          </ac:spMkLst>
        </pc:spChg>
      </pc:sldChg>
      <pc:sldChg chg="modSp add del mod">
        <pc:chgData name="Demmy Verbeke" userId="8dde182e-0c03-4eba-b451-615ca5982bc6" providerId="ADAL" clId="{F7AF9BF5-F372-47FE-9D2E-C44C00F18AE4}" dt="2026-03-30T08:48:43.072" v="5204" actId="2711"/>
        <pc:sldMkLst>
          <pc:docMk/>
          <pc:sldMk cId="1641654589" sldId="532"/>
        </pc:sldMkLst>
        <pc:spChg chg="mod">
          <ac:chgData name="Demmy Verbeke" userId="8dde182e-0c03-4eba-b451-615ca5982bc6" providerId="ADAL" clId="{F7AF9BF5-F372-47FE-9D2E-C44C00F18AE4}" dt="2026-03-30T08:48:43.072" v="5204" actId="2711"/>
          <ac:spMkLst>
            <pc:docMk/>
            <pc:sldMk cId="1641654589" sldId="532"/>
            <ac:spMk id="2" creationId="{00000000-0000-0000-0000-000000000000}"/>
          </ac:spMkLst>
        </pc:spChg>
        <pc:spChg chg="mod">
          <ac:chgData name="Demmy Verbeke" userId="8dde182e-0c03-4eba-b451-615ca5982bc6" providerId="ADAL" clId="{F7AF9BF5-F372-47FE-9D2E-C44C00F18AE4}" dt="2026-03-30T08:48:24.255" v="5203" actId="2711"/>
          <ac:spMkLst>
            <pc:docMk/>
            <pc:sldMk cId="1641654589" sldId="532"/>
            <ac:spMk id="6" creationId="{00000000-0000-0000-0000-000000000000}"/>
          </ac:spMkLst>
        </pc:spChg>
        <pc:spChg chg="mod">
          <ac:chgData name="Demmy Verbeke" userId="8dde182e-0c03-4eba-b451-615ca5982bc6" providerId="ADAL" clId="{F7AF9BF5-F372-47FE-9D2E-C44C00F18AE4}" dt="2026-03-30T08:48:14.840" v="5202" actId="27636"/>
          <ac:spMkLst>
            <pc:docMk/>
            <pc:sldMk cId="1641654589" sldId="532"/>
            <ac:spMk id="7" creationId="{00000000-0000-0000-0000-000000000000}"/>
          </ac:spMkLst>
        </pc:spChg>
        <pc:spChg chg="mod">
          <ac:chgData name="Demmy Verbeke" userId="8dde182e-0c03-4eba-b451-615ca5982bc6" providerId="ADAL" clId="{F7AF9BF5-F372-47FE-9D2E-C44C00F18AE4}" dt="2026-03-30T08:47:59.766" v="5199" actId="1076"/>
          <ac:spMkLst>
            <pc:docMk/>
            <pc:sldMk cId="1641654589" sldId="532"/>
            <ac:spMk id="9" creationId="{00000000-0000-0000-0000-000000000000}"/>
          </ac:spMkLst>
        </pc:spChg>
      </pc:sldChg>
      <pc:sldChg chg="modSp mod">
        <pc:chgData name="Demmy Verbeke" userId="8dde182e-0c03-4eba-b451-615ca5982bc6" providerId="ADAL" clId="{F7AF9BF5-F372-47FE-9D2E-C44C00F18AE4}" dt="2026-03-25T14:01:41.227" v="737" actId="255"/>
        <pc:sldMkLst>
          <pc:docMk/>
          <pc:sldMk cId="1318111727" sldId="544"/>
        </pc:sldMkLst>
        <pc:spChg chg="mod">
          <ac:chgData name="Demmy Verbeke" userId="8dde182e-0c03-4eba-b451-615ca5982bc6" providerId="ADAL" clId="{F7AF9BF5-F372-47FE-9D2E-C44C00F18AE4}" dt="2026-03-25T14:01:41.227" v="737" actId="255"/>
          <ac:spMkLst>
            <pc:docMk/>
            <pc:sldMk cId="1318111727" sldId="544"/>
            <ac:spMk id="5" creationId="{81E0D43E-92E9-2E34-C0E8-0A3D746F2E42}"/>
          </ac:spMkLst>
        </pc:spChg>
      </pc:sldChg>
      <pc:sldChg chg="delSp modSp add mod">
        <pc:chgData name="Demmy Verbeke" userId="8dde182e-0c03-4eba-b451-615ca5982bc6" providerId="ADAL" clId="{F7AF9BF5-F372-47FE-9D2E-C44C00F18AE4}" dt="2026-03-30T15:23:29.914" v="7057" actId="20577"/>
        <pc:sldMkLst>
          <pc:docMk/>
          <pc:sldMk cId="2096642312" sldId="577"/>
        </pc:sldMkLst>
        <pc:spChg chg="mod">
          <ac:chgData name="Demmy Verbeke" userId="8dde182e-0c03-4eba-b451-615ca5982bc6" providerId="ADAL" clId="{F7AF9BF5-F372-47FE-9D2E-C44C00F18AE4}" dt="2026-03-30T15:22:59.709" v="7053" actId="255"/>
          <ac:spMkLst>
            <pc:docMk/>
            <pc:sldMk cId="2096642312" sldId="577"/>
            <ac:spMk id="2" creationId="{00000000-0000-0000-0000-000000000000}"/>
          </ac:spMkLst>
        </pc:spChg>
        <pc:spChg chg="mod">
          <ac:chgData name="Demmy Verbeke" userId="8dde182e-0c03-4eba-b451-615ca5982bc6" providerId="ADAL" clId="{F7AF9BF5-F372-47FE-9D2E-C44C00F18AE4}" dt="2026-03-30T15:23:29.914" v="7057" actId="20577"/>
          <ac:spMkLst>
            <pc:docMk/>
            <pc:sldMk cId="2096642312" sldId="577"/>
            <ac:spMk id="3" creationId="{00000000-0000-0000-0000-000000000000}"/>
          </ac:spMkLst>
        </pc:spChg>
      </pc:sldChg>
      <pc:sldChg chg="addSp delSp modSp mod setBg modClrScheme chgLayout">
        <pc:chgData name="Demmy Verbeke" userId="8dde182e-0c03-4eba-b451-615ca5982bc6" providerId="ADAL" clId="{F7AF9BF5-F372-47FE-9D2E-C44C00F18AE4}" dt="2026-04-07T14:20:45.050" v="9462" actId="14100"/>
        <pc:sldMkLst>
          <pc:docMk/>
          <pc:sldMk cId="312247490" sldId="1068"/>
        </pc:sldMkLst>
        <pc:spChg chg="add mod">
          <ac:chgData name="Demmy Verbeke" userId="8dde182e-0c03-4eba-b451-615ca5982bc6" providerId="ADAL" clId="{F7AF9BF5-F372-47FE-9D2E-C44C00F18AE4}" dt="2026-04-07T14:20:45.050" v="9462" actId="14100"/>
          <ac:spMkLst>
            <pc:docMk/>
            <pc:sldMk cId="312247490" sldId="1068"/>
            <ac:spMk id="2" creationId="{FD50E39F-2059-C68C-97F7-4A026370B192}"/>
          </ac:spMkLst>
        </pc:spChg>
        <pc:spChg chg="add mod">
          <ac:chgData name="Demmy Verbeke" userId="8dde182e-0c03-4eba-b451-615ca5982bc6" providerId="ADAL" clId="{F7AF9BF5-F372-47FE-9D2E-C44C00F18AE4}" dt="2026-04-07T14:20:16.364" v="9461" actId="207"/>
          <ac:spMkLst>
            <pc:docMk/>
            <pc:sldMk cId="312247490" sldId="1068"/>
            <ac:spMk id="3" creationId="{E28ED6AA-7F13-F18C-8EB6-0E150913C35B}"/>
          </ac:spMkLst>
        </pc:spChg>
        <pc:spChg chg="mod ord">
          <ac:chgData name="Demmy Verbeke" userId="8dde182e-0c03-4eba-b451-615ca5982bc6" providerId="ADAL" clId="{F7AF9BF5-F372-47FE-9D2E-C44C00F18AE4}" dt="2026-03-25T15:02:50.453" v="2524" actId="1076"/>
          <ac:spMkLst>
            <pc:docMk/>
            <pc:sldMk cId="312247490" sldId="1068"/>
            <ac:spMk id="6" creationId="{74164C21-3096-2D90-9B1A-B15A08548D90}"/>
          </ac:spMkLst>
        </pc:spChg>
        <pc:picChg chg="mod">
          <ac:chgData name="Demmy Verbeke" userId="8dde182e-0c03-4eba-b451-615ca5982bc6" providerId="ADAL" clId="{F7AF9BF5-F372-47FE-9D2E-C44C00F18AE4}" dt="2026-04-07T10:58:49.656" v="8052" actId="207"/>
          <ac:picMkLst>
            <pc:docMk/>
            <pc:sldMk cId="312247490" sldId="1068"/>
            <ac:picMk id="8" creationId="{02FC4FBD-FF9E-6D9F-E7A6-A660E90CF2A9}"/>
          </ac:picMkLst>
        </pc:picChg>
      </pc:sldChg>
      <pc:sldChg chg="modSp mod ord">
        <pc:chgData name="Demmy Verbeke" userId="8dde182e-0c03-4eba-b451-615ca5982bc6" providerId="ADAL" clId="{F7AF9BF5-F372-47FE-9D2E-C44C00F18AE4}" dt="2026-03-30T09:00:31.045" v="5303" actId="255"/>
        <pc:sldMkLst>
          <pc:docMk/>
          <pc:sldMk cId="1771945339" sldId="1136"/>
        </pc:sldMkLst>
        <pc:spChg chg="mod">
          <ac:chgData name="Demmy Verbeke" userId="8dde182e-0c03-4eba-b451-615ca5982bc6" providerId="ADAL" clId="{F7AF9BF5-F372-47FE-9D2E-C44C00F18AE4}" dt="2026-03-30T09:00:31.045" v="5303" actId="255"/>
          <ac:spMkLst>
            <pc:docMk/>
            <pc:sldMk cId="1771945339" sldId="1136"/>
            <ac:spMk id="2" creationId="{8BD074E6-3466-4D49-A131-24890ED80F24}"/>
          </ac:spMkLst>
        </pc:spChg>
        <pc:spChg chg="mod">
          <ac:chgData name="Demmy Verbeke" userId="8dde182e-0c03-4eba-b451-615ca5982bc6" providerId="ADAL" clId="{F7AF9BF5-F372-47FE-9D2E-C44C00F18AE4}" dt="2026-03-30T08:42:22.875" v="5175" actId="6549"/>
          <ac:spMkLst>
            <pc:docMk/>
            <pc:sldMk cId="1771945339" sldId="1136"/>
            <ac:spMk id="3" creationId="{468A43A3-4CA5-45E7-8082-0CE1DCA249B2}"/>
          </ac:spMkLst>
        </pc:spChg>
      </pc:sldChg>
      <pc:sldChg chg="modSp mod">
        <pc:chgData name="Demmy Verbeke" userId="8dde182e-0c03-4eba-b451-615ca5982bc6" providerId="ADAL" clId="{F7AF9BF5-F372-47FE-9D2E-C44C00F18AE4}" dt="2026-04-07T12:22:46.418" v="9420" actId="2711"/>
        <pc:sldMkLst>
          <pc:docMk/>
          <pc:sldMk cId="515368924" sldId="1167"/>
        </pc:sldMkLst>
        <pc:spChg chg="mod">
          <ac:chgData name="Demmy Verbeke" userId="8dde182e-0c03-4eba-b451-615ca5982bc6" providerId="ADAL" clId="{F7AF9BF5-F372-47FE-9D2E-C44C00F18AE4}" dt="2026-03-25T14:01:48.701" v="738" actId="255"/>
          <ac:spMkLst>
            <pc:docMk/>
            <pc:sldMk cId="515368924" sldId="1167"/>
            <ac:spMk id="2" creationId="{00000000-0000-0000-0000-000000000000}"/>
          </ac:spMkLst>
        </pc:spChg>
        <pc:graphicFrameChg chg="mod">
          <ac:chgData name="Demmy Verbeke" userId="8dde182e-0c03-4eba-b451-615ca5982bc6" providerId="ADAL" clId="{F7AF9BF5-F372-47FE-9D2E-C44C00F18AE4}" dt="2026-04-07T12:22:46.418" v="9420" actId="2711"/>
          <ac:graphicFrameMkLst>
            <pc:docMk/>
            <pc:sldMk cId="515368924" sldId="1167"/>
            <ac:graphicFrameMk id="6" creationId="{00000000-0000-0000-0000-000000000000}"/>
          </ac:graphicFrameMkLst>
        </pc:graphicFrameChg>
      </pc:sldChg>
      <pc:sldChg chg="addSp delSp modSp add mod">
        <pc:chgData name="Demmy Verbeke" userId="8dde182e-0c03-4eba-b451-615ca5982bc6" providerId="ADAL" clId="{F7AF9BF5-F372-47FE-9D2E-C44C00F18AE4}" dt="2026-04-07T12:06:16.007" v="9373" actId="20577"/>
        <pc:sldMkLst>
          <pc:docMk/>
          <pc:sldMk cId="3375578016" sldId="1180"/>
        </pc:sldMkLst>
        <pc:spChg chg="mod">
          <ac:chgData name="Demmy Verbeke" userId="8dde182e-0c03-4eba-b451-615ca5982bc6" providerId="ADAL" clId="{F7AF9BF5-F372-47FE-9D2E-C44C00F18AE4}" dt="2026-03-30T15:23:05.097" v="7054" actId="255"/>
          <ac:spMkLst>
            <pc:docMk/>
            <pc:sldMk cId="3375578016" sldId="1180"/>
            <ac:spMk id="2" creationId="{00000000-0000-0000-0000-000000000000}"/>
          </ac:spMkLst>
        </pc:spChg>
        <pc:spChg chg="mod">
          <ac:chgData name="Demmy Verbeke" userId="8dde182e-0c03-4eba-b451-615ca5982bc6" providerId="ADAL" clId="{F7AF9BF5-F372-47FE-9D2E-C44C00F18AE4}" dt="2026-04-07T12:06:16.007" v="9373" actId="20577"/>
          <ac:spMkLst>
            <pc:docMk/>
            <pc:sldMk cId="3375578016" sldId="1180"/>
            <ac:spMk id="3" creationId="{00000000-0000-0000-0000-000000000000}"/>
          </ac:spMkLst>
        </pc:spChg>
        <pc:picChg chg="add mod">
          <ac:chgData name="Demmy Verbeke" userId="8dde182e-0c03-4eba-b451-615ca5982bc6" providerId="ADAL" clId="{F7AF9BF5-F372-47FE-9D2E-C44C00F18AE4}" dt="2026-04-07T12:05:53.949" v="9345" actId="1076"/>
          <ac:picMkLst>
            <pc:docMk/>
            <pc:sldMk cId="3375578016" sldId="1180"/>
            <ac:picMk id="5" creationId="{6C697ACB-AB13-3E80-663A-11BD13DCA470}"/>
          </ac:picMkLst>
        </pc:picChg>
      </pc:sldChg>
      <pc:sldChg chg="modSp mod ord">
        <pc:chgData name="Demmy Verbeke" userId="8dde182e-0c03-4eba-b451-615ca5982bc6" providerId="ADAL" clId="{F7AF9BF5-F372-47FE-9D2E-C44C00F18AE4}" dt="2026-04-07T11:36:32.122" v="8999"/>
        <pc:sldMkLst>
          <pc:docMk/>
          <pc:sldMk cId="3856618909" sldId="1182"/>
        </pc:sldMkLst>
        <pc:spChg chg="mod">
          <ac:chgData name="Demmy Verbeke" userId="8dde182e-0c03-4eba-b451-615ca5982bc6" providerId="ADAL" clId="{F7AF9BF5-F372-47FE-9D2E-C44C00F18AE4}" dt="2026-03-30T09:00:39.287" v="5304" actId="255"/>
          <ac:spMkLst>
            <pc:docMk/>
            <pc:sldMk cId="3856618909" sldId="1182"/>
            <ac:spMk id="2" creationId="{00000000-0000-0000-0000-000000000000}"/>
          </ac:spMkLst>
        </pc:spChg>
        <pc:spChg chg="mod">
          <ac:chgData name="Demmy Verbeke" userId="8dde182e-0c03-4eba-b451-615ca5982bc6" providerId="ADAL" clId="{F7AF9BF5-F372-47FE-9D2E-C44C00F18AE4}" dt="2026-04-07T11:36:32.122" v="8999"/>
          <ac:spMkLst>
            <pc:docMk/>
            <pc:sldMk cId="3856618909" sldId="1182"/>
            <ac:spMk id="3" creationId="{EB84AE73-0814-1924-F994-310AEEA1F564}"/>
          </ac:spMkLst>
        </pc:spChg>
      </pc:sldChg>
      <pc:sldChg chg="modSp mod ord">
        <pc:chgData name="Demmy Verbeke" userId="8dde182e-0c03-4eba-b451-615ca5982bc6" providerId="ADAL" clId="{F7AF9BF5-F372-47FE-9D2E-C44C00F18AE4}" dt="2026-03-30T08:59:00.058" v="5218" actId="255"/>
        <pc:sldMkLst>
          <pc:docMk/>
          <pc:sldMk cId="1465763775" sldId="1195"/>
        </pc:sldMkLst>
        <pc:spChg chg="mod">
          <ac:chgData name="Demmy Verbeke" userId="8dde182e-0c03-4eba-b451-615ca5982bc6" providerId="ADAL" clId="{F7AF9BF5-F372-47FE-9D2E-C44C00F18AE4}" dt="2026-03-30T08:59:00.058" v="5218" actId="255"/>
          <ac:spMkLst>
            <pc:docMk/>
            <pc:sldMk cId="1465763775" sldId="1195"/>
            <ac:spMk id="2" creationId="{00000000-0000-0000-0000-000000000000}"/>
          </ac:spMkLst>
        </pc:spChg>
        <pc:spChg chg="mod">
          <ac:chgData name="Demmy Verbeke" userId="8dde182e-0c03-4eba-b451-615ca5982bc6" providerId="ADAL" clId="{F7AF9BF5-F372-47FE-9D2E-C44C00F18AE4}" dt="2026-03-30T08:22:37.201" v="4487" actId="2711"/>
          <ac:spMkLst>
            <pc:docMk/>
            <pc:sldMk cId="1465763775" sldId="1195"/>
            <ac:spMk id="3" creationId="{00000000-0000-0000-0000-000000000000}"/>
          </ac:spMkLst>
        </pc:spChg>
        <pc:spChg chg="mod">
          <ac:chgData name="Demmy Verbeke" userId="8dde182e-0c03-4eba-b451-615ca5982bc6" providerId="ADAL" clId="{F7AF9BF5-F372-47FE-9D2E-C44C00F18AE4}" dt="2026-03-30T08:22:46.804" v="4488" actId="2711"/>
          <ac:spMkLst>
            <pc:docMk/>
            <pc:sldMk cId="1465763775" sldId="1195"/>
            <ac:spMk id="5" creationId="{00000000-0000-0000-0000-000000000000}"/>
          </ac:spMkLst>
        </pc:spChg>
      </pc:sldChg>
      <pc:sldChg chg="modSp add mod modClrScheme chgLayout">
        <pc:chgData name="Demmy Verbeke" userId="8dde182e-0c03-4eba-b451-615ca5982bc6" providerId="ADAL" clId="{F7AF9BF5-F372-47FE-9D2E-C44C00F18AE4}" dt="2026-03-30T09:03:51.285" v="5317" actId="1076"/>
        <pc:sldMkLst>
          <pc:docMk/>
          <pc:sldMk cId="522207092" sldId="1203"/>
        </pc:sldMkLst>
        <pc:spChg chg="mod">
          <ac:chgData name="Demmy Verbeke" userId="8dde182e-0c03-4eba-b451-615ca5982bc6" providerId="ADAL" clId="{F7AF9BF5-F372-47FE-9D2E-C44C00F18AE4}" dt="2026-03-30T09:03:51.285" v="5317" actId="1076"/>
          <ac:spMkLst>
            <pc:docMk/>
            <pc:sldMk cId="522207092" sldId="1203"/>
            <ac:spMk id="19" creationId="{DCD6829B-6440-794F-8DDC-3258601CA399}"/>
          </ac:spMkLst>
        </pc:spChg>
        <pc:picChg chg="mod">
          <ac:chgData name="Demmy Verbeke" userId="8dde182e-0c03-4eba-b451-615ca5982bc6" providerId="ADAL" clId="{F7AF9BF5-F372-47FE-9D2E-C44C00F18AE4}" dt="2026-03-30T09:02:43.007" v="5310" actId="1076"/>
          <ac:picMkLst>
            <pc:docMk/>
            <pc:sldMk cId="522207092" sldId="1203"/>
            <ac:picMk id="2" creationId="{377C8F46-5120-8D14-D66A-5A4C08799DA4}"/>
          </ac:picMkLst>
        </pc:picChg>
      </pc:sldChg>
      <pc:sldChg chg="modSp mod">
        <pc:chgData name="Demmy Verbeke" userId="8dde182e-0c03-4eba-b451-615ca5982bc6" providerId="ADAL" clId="{F7AF9BF5-F372-47FE-9D2E-C44C00F18AE4}" dt="2026-03-30T09:01:07.051" v="5306" actId="255"/>
        <pc:sldMkLst>
          <pc:docMk/>
          <pc:sldMk cId="2291487630" sldId="1209"/>
        </pc:sldMkLst>
        <pc:spChg chg="mod">
          <ac:chgData name="Demmy Verbeke" userId="8dde182e-0c03-4eba-b451-615ca5982bc6" providerId="ADAL" clId="{F7AF9BF5-F372-47FE-9D2E-C44C00F18AE4}" dt="2026-03-30T09:01:07.051" v="5306" actId="255"/>
          <ac:spMkLst>
            <pc:docMk/>
            <pc:sldMk cId="2291487630" sldId="1209"/>
            <ac:spMk id="2" creationId="{371074BF-76A7-0762-19CC-D29A648C00C0}"/>
          </ac:spMkLst>
        </pc:spChg>
      </pc:sldChg>
      <pc:sldChg chg="modSp mod ord">
        <pc:chgData name="Demmy Verbeke" userId="8dde182e-0c03-4eba-b451-615ca5982bc6" providerId="ADAL" clId="{F7AF9BF5-F372-47FE-9D2E-C44C00F18AE4}" dt="2026-04-01T07:31:45.371" v="7384" actId="2711"/>
        <pc:sldMkLst>
          <pc:docMk/>
          <pc:sldMk cId="1356063831" sldId="1211"/>
        </pc:sldMkLst>
        <pc:spChg chg="mod">
          <ac:chgData name="Demmy Verbeke" userId="8dde182e-0c03-4eba-b451-615ca5982bc6" providerId="ADAL" clId="{F7AF9BF5-F372-47FE-9D2E-C44C00F18AE4}" dt="2026-03-30T09:00:52.729" v="5305" actId="255"/>
          <ac:spMkLst>
            <pc:docMk/>
            <pc:sldMk cId="1356063831" sldId="1211"/>
            <ac:spMk id="2" creationId="{00000000-0000-0000-0000-000000000000}"/>
          </ac:spMkLst>
        </pc:spChg>
        <pc:spChg chg="mod">
          <ac:chgData name="Demmy Verbeke" userId="8dde182e-0c03-4eba-b451-615ca5982bc6" providerId="ADAL" clId="{F7AF9BF5-F372-47FE-9D2E-C44C00F18AE4}" dt="2026-03-30T08:43:39.264" v="5180" actId="2711"/>
          <ac:spMkLst>
            <pc:docMk/>
            <pc:sldMk cId="1356063831" sldId="1211"/>
            <ac:spMk id="3" creationId="{1D765C66-218B-D053-6F0D-0C84F2FFB7E4}"/>
          </ac:spMkLst>
        </pc:spChg>
        <pc:spChg chg="mod">
          <ac:chgData name="Demmy Verbeke" userId="8dde182e-0c03-4eba-b451-615ca5982bc6" providerId="ADAL" clId="{F7AF9BF5-F372-47FE-9D2E-C44C00F18AE4}" dt="2026-04-01T07:31:45.371" v="7384" actId="2711"/>
          <ac:spMkLst>
            <pc:docMk/>
            <pc:sldMk cId="1356063831" sldId="1211"/>
            <ac:spMk id="9" creationId="{4C7F40E3-7F42-70EE-B0CD-24E638068362}"/>
          </ac:spMkLst>
        </pc:spChg>
      </pc:sldChg>
      <pc:sldChg chg="addSp modSp add mod modClrScheme chgLayout">
        <pc:chgData name="Demmy Verbeke" userId="8dde182e-0c03-4eba-b451-615ca5982bc6" providerId="ADAL" clId="{F7AF9BF5-F372-47FE-9D2E-C44C00F18AE4}" dt="2026-04-07T11:54:55.824" v="9059" actId="20577"/>
        <pc:sldMkLst>
          <pc:docMk/>
          <pc:sldMk cId="4109007658" sldId="1214"/>
        </pc:sldMkLst>
        <pc:spChg chg="add mod">
          <ac:chgData name="Demmy Verbeke" userId="8dde182e-0c03-4eba-b451-615ca5982bc6" providerId="ADAL" clId="{F7AF9BF5-F372-47FE-9D2E-C44C00F18AE4}" dt="2026-03-30T09:10:46.786" v="5817" actId="20577"/>
          <ac:spMkLst>
            <pc:docMk/>
            <pc:sldMk cId="4109007658" sldId="1214"/>
            <ac:spMk id="2" creationId="{5BFBFB1A-B2DE-2CBA-8807-D91050E27339}"/>
          </ac:spMkLst>
        </pc:spChg>
        <pc:spChg chg="mod ord">
          <ac:chgData name="Demmy Verbeke" userId="8dde182e-0c03-4eba-b451-615ca5982bc6" providerId="ADAL" clId="{F7AF9BF5-F372-47FE-9D2E-C44C00F18AE4}" dt="2026-04-07T11:54:55.824" v="9059" actId="20577"/>
          <ac:spMkLst>
            <pc:docMk/>
            <pc:sldMk cId="4109007658" sldId="1214"/>
            <ac:spMk id="3" creationId="{52987C7D-5806-B9E7-069E-B329F2416FDE}"/>
          </ac:spMkLst>
        </pc:spChg>
        <pc:picChg chg="mod">
          <ac:chgData name="Demmy Verbeke" userId="8dde182e-0c03-4eba-b451-615ca5982bc6" providerId="ADAL" clId="{F7AF9BF5-F372-47FE-9D2E-C44C00F18AE4}" dt="2026-03-30T09:11:03.466" v="5821" actId="1076"/>
          <ac:picMkLst>
            <pc:docMk/>
            <pc:sldMk cId="4109007658" sldId="1214"/>
            <ac:picMk id="5" creationId="{65787A1D-2BF7-B501-D4AC-EDA881A390B6}"/>
          </ac:picMkLst>
        </pc:picChg>
      </pc:sldChg>
      <pc:sldChg chg="delSp modSp mod ord">
        <pc:chgData name="Demmy Verbeke" userId="8dde182e-0c03-4eba-b451-615ca5982bc6" providerId="ADAL" clId="{F7AF9BF5-F372-47FE-9D2E-C44C00F18AE4}" dt="2026-04-08T06:55:54.400" v="9528" actId="1076"/>
        <pc:sldMkLst>
          <pc:docMk/>
          <pc:sldMk cId="363256711" sldId="1215"/>
        </pc:sldMkLst>
        <pc:picChg chg="mod">
          <ac:chgData name="Demmy Verbeke" userId="8dde182e-0c03-4eba-b451-615ca5982bc6" providerId="ADAL" clId="{F7AF9BF5-F372-47FE-9D2E-C44C00F18AE4}" dt="2026-03-30T12:52:20.289" v="6727" actId="1076"/>
          <ac:picMkLst>
            <pc:docMk/>
            <pc:sldMk cId="363256711" sldId="1215"/>
            <ac:picMk id="3" creationId="{01415435-7999-2F7D-83C8-2BA4D1A7230D}"/>
          </ac:picMkLst>
        </pc:picChg>
        <pc:picChg chg="mod">
          <ac:chgData name="Demmy Verbeke" userId="8dde182e-0c03-4eba-b451-615ca5982bc6" providerId="ADAL" clId="{F7AF9BF5-F372-47FE-9D2E-C44C00F18AE4}" dt="2026-04-08T06:55:54.400" v="9528" actId="1076"/>
          <ac:picMkLst>
            <pc:docMk/>
            <pc:sldMk cId="363256711" sldId="1215"/>
            <ac:picMk id="85" creationId="{5720D546-6AC5-B09A-0B0D-B4F373861410}"/>
          </ac:picMkLst>
        </pc:picChg>
      </pc:sldChg>
      <pc:sldChg chg="addSp modSp add mod">
        <pc:chgData name="Demmy Verbeke" userId="8dde182e-0c03-4eba-b451-615ca5982bc6" providerId="ADAL" clId="{F7AF9BF5-F372-47FE-9D2E-C44C00F18AE4}" dt="2026-04-06T12:58:41.749" v="7640" actId="255"/>
        <pc:sldMkLst>
          <pc:docMk/>
          <pc:sldMk cId="185628610" sldId="1216"/>
        </pc:sldMkLst>
        <pc:spChg chg="add mod">
          <ac:chgData name="Demmy Verbeke" userId="8dde182e-0c03-4eba-b451-615ca5982bc6" providerId="ADAL" clId="{F7AF9BF5-F372-47FE-9D2E-C44C00F18AE4}" dt="2026-03-30T09:15:16.035" v="5905"/>
          <ac:spMkLst>
            <pc:docMk/>
            <pc:sldMk cId="185628610" sldId="1216"/>
            <ac:spMk id="2" creationId="{26E06896-305F-7559-BFAB-4DCC98912845}"/>
          </ac:spMkLst>
        </pc:spChg>
        <pc:spChg chg="mod">
          <ac:chgData name="Demmy Verbeke" userId="8dde182e-0c03-4eba-b451-615ca5982bc6" providerId="ADAL" clId="{F7AF9BF5-F372-47FE-9D2E-C44C00F18AE4}" dt="2026-04-06T12:58:41.749" v="7640" actId="255"/>
          <ac:spMkLst>
            <pc:docMk/>
            <pc:sldMk cId="185628610" sldId="1216"/>
            <ac:spMk id="7" creationId="{C93A1E7F-04A9-5CAB-2AF3-8B31A208C5D3}"/>
          </ac:spMkLst>
        </pc:spChg>
      </pc:sldChg>
      <pc:sldChg chg="addSp modSp add mod">
        <pc:chgData name="Demmy Verbeke" userId="8dde182e-0c03-4eba-b451-615ca5982bc6" providerId="ADAL" clId="{F7AF9BF5-F372-47FE-9D2E-C44C00F18AE4}" dt="2026-04-06T12:59:11.891" v="7646" actId="255"/>
        <pc:sldMkLst>
          <pc:docMk/>
          <pc:sldMk cId="2129260332" sldId="1217"/>
        </pc:sldMkLst>
        <pc:spChg chg="add mod">
          <ac:chgData name="Demmy Verbeke" userId="8dde182e-0c03-4eba-b451-615ca5982bc6" providerId="ADAL" clId="{F7AF9BF5-F372-47FE-9D2E-C44C00F18AE4}" dt="2026-03-30T09:15:07.112" v="5903" actId="20577"/>
          <ac:spMkLst>
            <pc:docMk/>
            <pc:sldMk cId="2129260332" sldId="1217"/>
            <ac:spMk id="2" creationId="{6470030B-9C00-68F6-0573-0C276C11B3F4}"/>
          </ac:spMkLst>
        </pc:spChg>
        <pc:spChg chg="mod">
          <ac:chgData name="Demmy Verbeke" userId="8dde182e-0c03-4eba-b451-615ca5982bc6" providerId="ADAL" clId="{F7AF9BF5-F372-47FE-9D2E-C44C00F18AE4}" dt="2026-04-06T12:59:11.891" v="7646" actId="255"/>
          <ac:spMkLst>
            <pc:docMk/>
            <pc:sldMk cId="2129260332" sldId="1217"/>
            <ac:spMk id="7" creationId="{85AC2632-172F-2F48-EFFF-0D59379D9DD6}"/>
          </ac:spMkLst>
        </pc:spChg>
      </pc:sldChg>
      <pc:sldChg chg="addSp delSp modSp add mod">
        <pc:chgData name="Demmy Verbeke" userId="8dde182e-0c03-4eba-b451-615ca5982bc6" providerId="ADAL" clId="{F7AF9BF5-F372-47FE-9D2E-C44C00F18AE4}" dt="2026-04-07T14:37:04.841" v="9510" actId="20577"/>
        <pc:sldMkLst>
          <pc:docMk/>
          <pc:sldMk cId="2494697098" sldId="1220"/>
        </pc:sldMkLst>
        <pc:spChg chg="add mod">
          <ac:chgData name="Demmy Verbeke" userId="8dde182e-0c03-4eba-b451-615ca5982bc6" providerId="ADAL" clId="{F7AF9BF5-F372-47FE-9D2E-C44C00F18AE4}" dt="2026-03-30T09:15:36.537" v="5926" actId="313"/>
          <ac:spMkLst>
            <pc:docMk/>
            <pc:sldMk cId="2494697098" sldId="1220"/>
            <ac:spMk id="6" creationId="{6E2B09D6-5DEA-C262-9DC1-674D47E7D34E}"/>
          </ac:spMkLst>
        </pc:spChg>
        <pc:graphicFrameChg chg="mod modGraphic">
          <ac:chgData name="Demmy Verbeke" userId="8dde182e-0c03-4eba-b451-615ca5982bc6" providerId="ADAL" clId="{F7AF9BF5-F372-47FE-9D2E-C44C00F18AE4}" dt="2026-04-07T14:37:04.841" v="9510" actId="20577"/>
          <ac:graphicFrameMkLst>
            <pc:docMk/>
            <pc:sldMk cId="2494697098" sldId="1220"/>
            <ac:graphicFrameMk id="2" creationId="{487371E6-D093-BAC3-27E7-5509328077AB}"/>
          </ac:graphicFrameMkLst>
        </pc:graphicFrameChg>
      </pc:sldChg>
      <pc:sldChg chg="modSp add mod">
        <pc:chgData name="Demmy Verbeke" userId="8dde182e-0c03-4eba-b451-615ca5982bc6" providerId="ADAL" clId="{F7AF9BF5-F372-47FE-9D2E-C44C00F18AE4}" dt="2026-03-30T15:25:53.182" v="7072"/>
        <pc:sldMkLst>
          <pc:docMk/>
          <pc:sldMk cId="4284478317" sldId="1226"/>
        </pc:sldMkLst>
        <pc:spChg chg="mod">
          <ac:chgData name="Demmy Verbeke" userId="8dde182e-0c03-4eba-b451-615ca5982bc6" providerId="ADAL" clId="{F7AF9BF5-F372-47FE-9D2E-C44C00F18AE4}" dt="2026-03-30T15:24:04.095" v="7062" actId="20577"/>
          <ac:spMkLst>
            <pc:docMk/>
            <pc:sldMk cId="4284478317" sldId="1226"/>
            <ac:spMk id="2" creationId="{76992642-803E-D8C3-0338-C352838F8E5E}"/>
          </ac:spMkLst>
        </pc:spChg>
        <pc:graphicFrameChg chg="mod modGraphic">
          <ac:chgData name="Demmy Verbeke" userId="8dde182e-0c03-4eba-b451-615ca5982bc6" providerId="ADAL" clId="{F7AF9BF5-F372-47FE-9D2E-C44C00F18AE4}" dt="2026-03-30T15:25:53.182" v="7072"/>
          <ac:graphicFrameMkLst>
            <pc:docMk/>
            <pc:sldMk cId="4284478317" sldId="1226"/>
            <ac:graphicFrameMk id="6" creationId="{5AC51D66-1A78-D2F8-CBF1-D58C919382A8}"/>
          </ac:graphicFrameMkLst>
        </pc:graphicFrameChg>
      </pc:sldChg>
      <pc:sldChg chg="modSp mod">
        <pc:chgData name="Demmy Verbeke" userId="8dde182e-0c03-4eba-b451-615ca5982bc6" providerId="ADAL" clId="{F7AF9BF5-F372-47FE-9D2E-C44C00F18AE4}" dt="2026-03-30T14:53:47.887" v="6829" actId="1076"/>
        <pc:sldMkLst>
          <pc:docMk/>
          <pc:sldMk cId="1522828705" sldId="1233"/>
        </pc:sldMkLst>
        <pc:spChg chg="mod">
          <ac:chgData name="Demmy Verbeke" userId="8dde182e-0c03-4eba-b451-615ca5982bc6" providerId="ADAL" clId="{F7AF9BF5-F372-47FE-9D2E-C44C00F18AE4}" dt="2026-03-30T14:53:47.887" v="6829" actId="1076"/>
          <ac:spMkLst>
            <pc:docMk/>
            <pc:sldMk cId="1522828705" sldId="1233"/>
            <ac:spMk id="2" creationId="{00000000-0000-0000-0000-000000000000}"/>
          </ac:spMkLst>
        </pc:spChg>
      </pc:sldChg>
      <pc:sldChg chg="addSp modSp mod">
        <pc:chgData name="Demmy Verbeke" userId="8dde182e-0c03-4eba-b451-615ca5982bc6" providerId="ADAL" clId="{F7AF9BF5-F372-47FE-9D2E-C44C00F18AE4}" dt="2026-04-07T14:22:07.181" v="9470" actId="1076"/>
        <pc:sldMkLst>
          <pc:docMk/>
          <pc:sldMk cId="3961991649" sldId="1234"/>
        </pc:sldMkLst>
        <pc:spChg chg="add mod">
          <ac:chgData name="Demmy Verbeke" userId="8dde182e-0c03-4eba-b451-615ca5982bc6" providerId="ADAL" clId="{F7AF9BF5-F372-47FE-9D2E-C44C00F18AE4}" dt="2026-04-07T14:22:00.666" v="9468" actId="207"/>
          <ac:spMkLst>
            <pc:docMk/>
            <pc:sldMk cId="3961991649" sldId="1234"/>
            <ac:spMk id="2" creationId="{472A4F43-E118-A0FF-FAEE-8CDB438BA0D9}"/>
          </ac:spMkLst>
        </pc:spChg>
        <pc:spChg chg="add mod">
          <ac:chgData name="Demmy Verbeke" userId="8dde182e-0c03-4eba-b451-615ca5982bc6" providerId="ADAL" clId="{F7AF9BF5-F372-47FE-9D2E-C44C00F18AE4}" dt="2026-04-07T14:22:07.181" v="9470" actId="1076"/>
          <ac:spMkLst>
            <pc:docMk/>
            <pc:sldMk cId="3961991649" sldId="1234"/>
            <ac:spMk id="3" creationId="{6410C613-F9B0-4AE3-6314-80AA24883210}"/>
          </ac:spMkLst>
        </pc:spChg>
      </pc:sldChg>
      <pc:sldChg chg="delSp modSp add mod">
        <pc:chgData name="Demmy Verbeke" userId="8dde182e-0c03-4eba-b451-615ca5982bc6" providerId="ADAL" clId="{F7AF9BF5-F372-47FE-9D2E-C44C00F18AE4}" dt="2026-03-30T08:04:39.338" v="4169" actId="255"/>
        <pc:sldMkLst>
          <pc:docMk/>
          <pc:sldMk cId="4125702403" sldId="1236"/>
        </pc:sldMkLst>
        <pc:spChg chg="mod">
          <ac:chgData name="Demmy Verbeke" userId="8dde182e-0c03-4eba-b451-615ca5982bc6" providerId="ADAL" clId="{F7AF9BF5-F372-47FE-9D2E-C44C00F18AE4}" dt="2026-03-30T08:04:39.338" v="4169" actId="255"/>
          <ac:spMkLst>
            <pc:docMk/>
            <pc:sldMk cId="4125702403" sldId="1236"/>
            <ac:spMk id="7" creationId="{E3FD86B0-F42B-C05A-90EA-1389CF0019D2}"/>
          </ac:spMkLst>
        </pc:spChg>
      </pc:sldChg>
      <pc:sldChg chg="addSp delSp modSp mod delAnim modAnim">
        <pc:chgData name="Demmy Verbeke" userId="8dde182e-0c03-4eba-b451-615ca5982bc6" providerId="ADAL" clId="{F7AF9BF5-F372-47FE-9D2E-C44C00F18AE4}" dt="2026-03-30T12:46:16.708" v="6725" actId="478"/>
        <pc:sldMkLst>
          <pc:docMk/>
          <pc:sldMk cId="267897423" sldId="1240"/>
        </pc:sldMkLst>
      </pc:sldChg>
      <pc:sldChg chg="modSp add del mod">
        <pc:chgData name="Demmy Verbeke" userId="8dde182e-0c03-4eba-b451-615ca5982bc6" providerId="ADAL" clId="{F7AF9BF5-F372-47FE-9D2E-C44C00F18AE4}" dt="2026-04-07T12:23:39.608" v="9423" actId="2711"/>
        <pc:sldMkLst>
          <pc:docMk/>
          <pc:sldMk cId="3386118239" sldId="1257"/>
        </pc:sldMkLst>
        <pc:spChg chg="mod">
          <ac:chgData name="Demmy Verbeke" userId="8dde182e-0c03-4eba-b451-615ca5982bc6" providerId="ADAL" clId="{F7AF9BF5-F372-47FE-9D2E-C44C00F18AE4}" dt="2026-03-25T14:02:10.551" v="740" actId="207"/>
          <ac:spMkLst>
            <pc:docMk/>
            <pc:sldMk cId="3386118239" sldId="1257"/>
            <ac:spMk id="7" creationId="{6ECEC173-4041-B5B3-5D45-23917C588CDF}"/>
          </ac:spMkLst>
        </pc:spChg>
        <pc:spChg chg="mod">
          <ac:chgData name="Demmy Verbeke" userId="8dde182e-0c03-4eba-b451-615ca5982bc6" providerId="ADAL" clId="{F7AF9BF5-F372-47FE-9D2E-C44C00F18AE4}" dt="2026-04-07T12:23:39.608" v="9423" actId="2711"/>
          <ac:spMkLst>
            <pc:docMk/>
            <pc:sldMk cId="3386118239" sldId="1257"/>
            <ac:spMk id="10" creationId="{F0F5F80A-4F97-6C98-931B-D24E6AC5D31B}"/>
          </ac:spMkLst>
        </pc:spChg>
        <pc:spChg chg="mod">
          <ac:chgData name="Demmy Verbeke" userId="8dde182e-0c03-4eba-b451-615ca5982bc6" providerId="ADAL" clId="{F7AF9BF5-F372-47FE-9D2E-C44C00F18AE4}" dt="2026-04-07T12:23:30.006" v="9422" actId="2711"/>
          <ac:spMkLst>
            <pc:docMk/>
            <pc:sldMk cId="3386118239" sldId="1257"/>
            <ac:spMk id="11" creationId="{C3C3414D-70D6-4335-9C52-9DFA168CCEC0}"/>
          </ac:spMkLst>
        </pc:spChg>
        <pc:spChg chg="mod">
          <ac:chgData name="Demmy Verbeke" userId="8dde182e-0c03-4eba-b451-615ca5982bc6" providerId="ADAL" clId="{F7AF9BF5-F372-47FE-9D2E-C44C00F18AE4}" dt="2026-04-07T12:23:18.450" v="9421" actId="2711"/>
          <ac:spMkLst>
            <pc:docMk/>
            <pc:sldMk cId="3386118239" sldId="1257"/>
            <ac:spMk id="17" creationId="{8070D9BA-C8C0-4706-A0E9-343D1986E0C1}"/>
          </ac:spMkLst>
        </pc:spChg>
      </pc:sldChg>
      <pc:sldChg chg="add del">
        <pc:chgData name="Demmy Verbeke" userId="8dde182e-0c03-4eba-b451-615ca5982bc6" providerId="ADAL" clId="{F7AF9BF5-F372-47FE-9D2E-C44C00F18AE4}" dt="2026-03-25T13:48:47.386" v="564"/>
        <pc:sldMkLst>
          <pc:docMk/>
          <pc:sldMk cId="607100416" sldId="1260"/>
        </pc:sldMkLst>
      </pc:sldChg>
      <pc:sldChg chg="add del setBg">
        <pc:chgData name="Demmy Verbeke" userId="8dde182e-0c03-4eba-b451-615ca5982bc6" providerId="ADAL" clId="{F7AF9BF5-F372-47FE-9D2E-C44C00F18AE4}" dt="2026-03-25T13:45:56.080" v="534"/>
        <pc:sldMkLst>
          <pc:docMk/>
          <pc:sldMk cId="2351273594" sldId="1261"/>
        </pc:sldMkLst>
      </pc:sldChg>
      <pc:sldChg chg="modSp mod">
        <pc:chgData name="Demmy Verbeke" userId="8dde182e-0c03-4eba-b451-615ca5982bc6" providerId="ADAL" clId="{F7AF9BF5-F372-47FE-9D2E-C44C00F18AE4}" dt="2026-04-08T06:56:50.400" v="9557" actId="20577"/>
        <pc:sldMkLst>
          <pc:docMk/>
          <pc:sldMk cId="1137345297" sldId="1529"/>
        </pc:sldMkLst>
        <pc:spChg chg="mod">
          <ac:chgData name="Demmy Verbeke" userId="8dde182e-0c03-4eba-b451-615ca5982bc6" providerId="ADAL" clId="{F7AF9BF5-F372-47FE-9D2E-C44C00F18AE4}" dt="2026-03-25T14:03:11.900" v="744" actId="255"/>
          <ac:spMkLst>
            <pc:docMk/>
            <pc:sldMk cId="1137345297" sldId="1529"/>
            <ac:spMk id="2" creationId="{BC40827B-EFB5-45FF-8EB6-97C2328AAEC7}"/>
          </ac:spMkLst>
        </pc:spChg>
        <pc:spChg chg="mod">
          <ac:chgData name="Demmy Verbeke" userId="8dde182e-0c03-4eba-b451-615ca5982bc6" providerId="ADAL" clId="{F7AF9BF5-F372-47FE-9D2E-C44C00F18AE4}" dt="2026-04-08T06:56:50.400" v="9557" actId="20577"/>
          <ac:spMkLst>
            <pc:docMk/>
            <pc:sldMk cId="1137345297" sldId="1529"/>
            <ac:spMk id="3" creationId="{4B5F7ED7-B375-4CCB-B2FF-0049E6A918E9}"/>
          </ac:spMkLst>
        </pc:spChg>
      </pc:sldChg>
      <pc:sldChg chg="addSp modSp mod">
        <pc:chgData name="Demmy Verbeke" userId="8dde182e-0c03-4eba-b451-615ca5982bc6" providerId="ADAL" clId="{F7AF9BF5-F372-47FE-9D2E-C44C00F18AE4}" dt="2026-04-07T09:00:59.962" v="7966" actId="12"/>
        <pc:sldMkLst>
          <pc:docMk/>
          <pc:sldMk cId="768309137" sldId="1535"/>
        </pc:sldMkLst>
        <pc:spChg chg="mod">
          <ac:chgData name="Demmy Verbeke" userId="8dde182e-0c03-4eba-b451-615ca5982bc6" providerId="ADAL" clId="{F7AF9BF5-F372-47FE-9D2E-C44C00F18AE4}" dt="2026-03-25T14:57:24.013" v="2461" actId="255"/>
          <ac:spMkLst>
            <pc:docMk/>
            <pc:sldMk cId="768309137" sldId="1535"/>
            <ac:spMk id="2" creationId="{C5CAE052-497B-44BE-9925-D563F2295133}"/>
          </ac:spMkLst>
        </pc:spChg>
        <pc:spChg chg="mod">
          <ac:chgData name="Demmy Verbeke" userId="8dde182e-0c03-4eba-b451-615ca5982bc6" providerId="ADAL" clId="{F7AF9BF5-F372-47FE-9D2E-C44C00F18AE4}" dt="2026-04-07T09:00:59.962" v="7966" actId="12"/>
          <ac:spMkLst>
            <pc:docMk/>
            <pc:sldMk cId="768309137" sldId="1535"/>
            <ac:spMk id="3" creationId="{572E7186-D51E-4500-B002-6CDBB65C0D1B}"/>
          </ac:spMkLst>
        </pc:spChg>
        <pc:spChg chg="add mod">
          <ac:chgData name="Demmy Verbeke" userId="8dde182e-0c03-4eba-b451-615ca5982bc6" providerId="ADAL" clId="{F7AF9BF5-F372-47FE-9D2E-C44C00F18AE4}" dt="2026-03-25T14:13:10.226" v="1173" actId="1076"/>
          <ac:spMkLst>
            <pc:docMk/>
            <pc:sldMk cId="768309137" sldId="1535"/>
            <ac:spMk id="6" creationId="{2AE0B958-6064-7A95-B2B6-16A5D757986B}"/>
          </ac:spMkLst>
        </pc:spChg>
        <pc:picChg chg="add mod">
          <ac:chgData name="Demmy Verbeke" userId="8dde182e-0c03-4eba-b451-615ca5982bc6" providerId="ADAL" clId="{F7AF9BF5-F372-47FE-9D2E-C44C00F18AE4}" dt="2026-03-25T14:13:12.274" v="1174" actId="1076"/>
          <ac:picMkLst>
            <pc:docMk/>
            <pc:sldMk cId="768309137" sldId="1535"/>
            <ac:picMk id="5" creationId="{68380123-5C66-929C-5D02-DE02F97E8C09}"/>
          </ac:picMkLst>
        </pc:picChg>
      </pc:sldChg>
      <pc:sldChg chg="addSp delSp modSp mod">
        <pc:chgData name="Demmy Verbeke" userId="8dde182e-0c03-4eba-b451-615ca5982bc6" providerId="ADAL" clId="{F7AF9BF5-F372-47FE-9D2E-C44C00F18AE4}" dt="2026-04-07T14:26:27.615" v="9476" actId="1076"/>
        <pc:sldMkLst>
          <pc:docMk/>
          <pc:sldMk cId="1553292200" sldId="1547"/>
        </pc:sldMkLst>
        <pc:spChg chg="mod">
          <ac:chgData name="Demmy Verbeke" userId="8dde182e-0c03-4eba-b451-615ca5982bc6" providerId="ADAL" clId="{F7AF9BF5-F372-47FE-9D2E-C44C00F18AE4}" dt="2026-04-07T14:26:27.615" v="9476" actId="1076"/>
          <ac:spMkLst>
            <pc:docMk/>
            <pc:sldMk cId="1553292200" sldId="1547"/>
            <ac:spMk id="2" creationId="{15C687E7-2E62-467C-886C-7B2C214BD5D4}"/>
          </ac:spMkLst>
        </pc:spChg>
        <pc:picChg chg="add">
          <ac:chgData name="Demmy Verbeke" userId="8dde182e-0c03-4eba-b451-615ca5982bc6" providerId="ADAL" clId="{F7AF9BF5-F372-47FE-9D2E-C44C00F18AE4}" dt="2026-04-07T09:15:37.309" v="7996" actId="22"/>
          <ac:picMkLst>
            <pc:docMk/>
            <pc:sldMk cId="1553292200" sldId="1547"/>
            <ac:picMk id="6" creationId="{FD97E7A0-36BB-BA59-3DD1-C9FD692ECDB5}"/>
          </ac:picMkLst>
        </pc:picChg>
      </pc:sldChg>
      <pc:sldChg chg="modSp mod">
        <pc:chgData name="Demmy Verbeke" userId="8dde182e-0c03-4eba-b451-615ca5982bc6" providerId="ADAL" clId="{F7AF9BF5-F372-47FE-9D2E-C44C00F18AE4}" dt="2026-04-07T12:26:45.087" v="9448" actId="6549"/>
        <pc:sldMkLst>
          <pc:docMk/>
          <pc:sldMk cId="3524470436" sldId="1561"/>
        </pc:sldMkLst>
        <pc:spChg chg="mod">
          <ac:chgData name="Demmy Verbeke" userId="8dde182e-0c03-4eba-b451-615ca5982bc6" providerId="ADAL" clId="{F7AF9BF5-F372-47FE-9D2E-C44C00F18AE4}" dt="2026-03-25T14:57:32.043" v="2462" actId="255"/>
          <ac:spMkLst>
            <pc:docMk/>
            <pc:sldMk cId="3524470436" sldId="1561"/>
            <ac:spMk id="2" creationId="{A4886924-A7EB-373B-5635-C8E36C3C6FE2}"/>
          </ac:spMkLst>
        </pc:spChg>
        <pc:spChg chg="mod">
          <ac:chgData name="Demmy Verbeke" userId="8dde182e-0c03-4eba-b451-615ca5982bc6" providerId="ADAL" clId="{F7AF9BF5-F372-47FE-9D2E-C44C00F18AE4}" dt="2026-04-07T12:26:45.087" v="9448" actId="6549"/>
          <ac:spMkLst>
            <pc:docMk/>
            <pc:sldMk cId="3524470436" sldId="1561"/>
            <ac:spMk id="3" creationId="{AAAB8A26-D796-E185-840E-1100B81E9A76}"/>
          </ac:spMkLst>
        </pc:spChg>
      </pc:sldChg>
      <pc:sldChg chg="addSp delSp modSp mod">
        <pc:chgData name="Demmy Verbeke" userId="8dde182e-0c03-4eba-b451-615ca5982bc6" providerId="ADAL" clId="{F7AF9BF5-F372-47FE-9D2E-C44C00F18AE4}" dt="2026-04-07T09:12:44.979" v="7993" actId="20577"/>
        <pc:sldMkLst>
          <pc:docMk/>
          <pc:sldMk cId="1908293347" sldId="1567"/>
        </pc:sldMkLst>
        <pc:spChg chg="mod">
          <ac:chgData name="Demmy Verbeke" userId="8dde182e-0c03-4eba-b451-615ca5982bc6" providerId="ADAL" clId="{F7AF9BF5-F372-47FE-9D2E-C44C00F18AE4}" dt="2026-04-07T09:12:44.979" v="7993" actId="20577"/>
          <ac:spMkLst>
            <pc:docMk/>
            <pc:sldMk cId="1908293347" sldId="1567"/>
            <ac:spMk id="2" creationId="{01958311-13E3-46E0-A8D6-A62917B8F70B}"/>
          </ac:spMkLst>
        </pc:spChg>
        <pc:picChg chg="add mod">
          <ac:chgData name="Demmy Verbeke" userId="8dde182e-0c03-4eba-b451-615ca5982bc6" providerId="ADAL" clId="{F7AF9BF5-F372-47FE-9D2E-C44C00F18AE4}" dt="2026-04-07T09:12:19.053" v="7980" actId="1076"/>
          <ac:picMkLst>
            <pc:docMk/>
            <pc:sldMk cId="1908293347" sldId="1567"/>
            <ac:picMk id="9" creationId="{8A35D3F7-CE55-C8D1-2401-03311731ADC3}"/>
          </ac:picMkLst>
        </pc:picChg>
        <pc:picChg chg="add mod">
          <ac:chgData name="Demmy Verbeke" userId="8dde182e-0c03-4eba-b451-615ca5982bc6" providerId="ADAL" clId="{F7AF9BF5-F372-47FE-9D2E-C44C00F18AE4}" dt="2026-04-07T09:12:21.420" v="7981" actId="1076"/>
          <ac:picMkLst>
            <pc:docMk/>
            <pc:sldMk cId="1908293347" sldId="1567"/>
            <ac:picMk id="11" creationId="{AA6A5FAE-E4B5-4C8A-6E32-60EE248EFF15}"/>
          </ac:picMkLst>
        </pc:picChg>
        <pc:picChg chg="add mod">
          <ac:chgData name="Demmy Verbeke" userId="8dde182e-0c03-4eba-b451-615ca5982bc6" providerId="ADAL" clId="{F7AF9BF5-F372-47FE-9D2E-C44C00F18AE4}" dt="2026-04-07T09:12:23.491" v="7982" actId="1076"/>
          <ac:picMkLst>
            <pc:docMk/>
            <pc:sldMk cId="1908293347" sldId="1567"/>
            <ac:picMk id="13" creationId="{F35F852B-B813-EDED-231E-C1A05AEA25EA}"/>
          </ac:picMkLst>
        </pc:picChg>
        <pc:picChg chg="add mod">
          <ac:chgData name="Demmy Verbeke" userId="8dde182e-0c03-4eba-b451-615ca5982bc6" providerId="ADAL" clId="{F7AF9BF5-F372-47FE-9D2E-C44C00F18AE4}" dt="2026-04-07T09:12:31.625" v="7985" actId="14100"/>
          <ac:picMkLst>
            <pc:docMk/>
            <pc:sldMk cId="1908293347" sldId="1567"/>
            <ac:picMk id="15" creationId="{D77752F9-F234-D453-0A58-4BF8549BB2C8}"/>
          </ac:picMkLst>
        </pc:picChg>
      </pc:sldChg>
      <pc:sldChg chg="delSp modSp mod">
        <pc:chgData name="Demmy Verbeke" userId="8dde182e-0c03-4eba-b451-615ca5982bc6" providerId="ADAL" clId="{F7AF9BF5-F372-47FE-9D2E-C44C00F18AE4}" dt="2026-04-07T09:00:22.558" v="7965" actId="6549"/>
        <pc:sldMkLst>
          <pc:docMk/>
          <pc:sldMk cId="1728902587" sldId="1593"/>
        </pc:sldMkLst>
        <pc:spChg chg="mod">
          <ac:chgData name="Demmy Verbeke" userId="8dde182e-0c03-4eba-b451-615ca5982bc6" providerId="ADAL" clId="{F7AF9BF5-F372-47FE-9D2E-C44C00F18AE4}" dt="2026-03-25T14:07:17.550" v="1007" actId="255"/>
          <ac:spMkLst>
            <pc:docMk/>
            <pc:sldMk cId="1728902587" sldId="1593"/>
            <ac:spMk id="2" creationId="{9418AD60-DD26-9DC8-1632-7230CB004676}"/>
          </ac:spMkLst>
        </pc:spChg>
        <pc:spChg chg="mod">
          <ac:chgData name="Demmy Verbeke" userId="8dde182e-0c03-4eba-b451-615ca5982bc6" providerId="ADAL" clId="{F7AF9BF5-F372-47FE-9D2E-C44C00F18AE4}" dt="2026-04-07T09:00:22.558" v="7965" actId="6549"/>
          <ac:spMkLst>
            <pc:docMk/>
            <pc:sldMk cId="1728902587" sldId="1593"/>
            <ac:spMk id="3" creationId="{8899C5DC-786F-7722-A58C-5F298DCFDA83}"/>
          </ac:spMkLst>
        </pc:spChg>
      </pc:sldChg>
      <pc:sldChg chg="modSp mod">
        <pc:chgData name="Demmy Verbeke" userId="8dde182e-0c03-4eba-b451-615ca5982bc6" providerId="ADAL" clId="{F7AF9BF5-F372-47FE-9D2E-C44C00F18AE4}" dt="2026-04-07T12:20:46.421" v="9416" actId="6549"/>
        <pc:sldMkLst>
          <pc:docMk/>
          <pc:sldMk cId="1301543504" sldId="1596"/>
        </pc:sldMkLst>
        <pc:spChg chg="mod">
          <ac:chgData name="Demmy Verbeke" userId="8dde182e-0c03-4eba-b451-615ca5982bc6" providerId="ADAL" clId="{F7AF9BF5-F372-47FE-9D2E-C44C00F18AE4}" dt="2026-04-07T12:20:46.421" v="9416" actId="6549"/>
          <ac:spMkLst>
            <pc:docMk/>
            <pc:sldMk cId="1301543504" sldId="1596"/>
            <ac:spMk id="3" creationId="{87A17FD0-05AA-B90C-5CDA-33FD9B81342C}"/>
          </ac:spMkLst>
        </pc:spChg>
      </pc:sldChg>
      <pc:sldChg chg="modSp mod">
        <pc:chgData name="Demmy Verbeke" userId="8dde182e-0c03-4eba-b451-615ca5982bc6" providerId="ADAL" clId="{F7AF9BF5-F372-47FE-9D2E-C44C00F18AE4}" dt="2026-03-30T06:33:37.368" v="2780" actId="20577"/>
        <pc:sldMkLst>
          <pc:docMk/>
          <pc:sldMk cId="4234433273" sldId="1597"/>
        </pc:sldMkLst>
        <pc:spChg chg="mod">
          <ac:chgData name="Demmy Verbeke" userId="8dde182e-0c03-4eba-b451-615ca5982bc6" providerId="ADAL" clId="{F7AF9BF5-F372-47FE-9D2E-C44C00F18AE4}" dt="2026-03-25T14:02:50.282" v="742" actId="255"/>
          <ac:spMkLst>
            <pc:docMk/>
            <pc:sldMk cId="4234433273" sldId="1597"/>
            <ac:spMk id="2" creationId="{999FEFC6-F4C2-7ABE-72E5-BAD0F8AFD2B9}"/>
          </ac:spMkLst>
        </pc:spChg>
        <pc:spChg chg="mod">
          <ac:chgData name="Demmy Verbeke" userId="8dde182e-0c03-4eba-b451-615ca5982bc6" providerId="ADAL" clId="{F7AF9BF5-F372-47FE-9D2E-C44C00F18AE4}" dt="2026-03-30T06:33:37.368" v="2780" actId="20577"/>
          <ac:spMkLst>
            <pc:docMk/>
            <pc:sldMk cId="4234433273" sldId="1597"/>
            <ac:spMk id="3" creationId="{4A9540EE-AB12-398D-55A0-DDD6B9AFD8D1}"/>
          </ac:spMkLst>
        </pc:spChg>
      </pc:sldChg>
      <pc:sldChg chg="modSp mod">
        <pc:chgData name="Demmy Verbeke" userId="8dde182e-0c03-4eba-b451-615ca5982bc6" providerId="ADAL" clId="{F7AF9BF5-F372-47FE-9D2E-C44C00F18AE4}" dt="2026-04-07T08:59:36.708" v="7893" actId="6549"/>
        <pc:sldMkLst>
          <pc:docMk/>
          <pc:sldMk cId="824682954" sldId="1598"/>
        </pc:sldMkLst>
        <pc:spChg chg="mod">
          <ac:chgData name="Demmy Verbeke" userId="8dde182e-0c03-4eba-b451-615ca5982bc6" providerId="ADAL" clId="{F7AF9BF5-F372-47FE-9D2E-C44C00F18AE4}" dt="2026-04-07T08:59:36.708" v="7893" actId="6549"/>
          <ac:spMkLst>
            <pc:docMk/>
            <pc:sldMk cId="824682954" sldId="1598"/>
            <ac:spMk id="3" creationId="{5D000AB6-7CA5-43BD-26CE-6C5940E34D02}"/>
          </ac:spMkLst>
        </pc:spChg>
        <pc:spChg chg="mod">
          <ac:chgData name="Demmy Verbeke" userId="8dde182e-0c03-4eba-b451-615ca5982bc6" providerId="ADAL" clId="{F7AF9BF5-F372-47FE-9D2E-C44C00F18AE4}" dt="2026-04-07T08:58:39.656" v="7878" actId="6549"/>
          <ac:spMkLst>
            <pc:docMk/>
            <pc:sldMk cId="824682954" sldId="1598"/>
            <ac:spMk id="4" creationId="{E16277BF-009A-E9D1-6FF7-86E354ECA40E}"/>
          </ac:spMkLst>
        </pc:spChg>
      </pc:sldChg>
      <pc:sldChg chg="modSp mod">
        <pc:chgData name="Demmy Verbeke" userId="8dde182e-0c03-4eba-b451-615ca5982bc6" providerId="ADAL" clId="{F7AF9BF5-F372-47FE-9D2E-C44C00F18AE4}" dt="2026-04-07T08:53:20.759" v="7694" actId="6549"/>
        <pc:sldMkLst>
          <pc:docMk/>
          <pc:sldMk cId="2643967179" sldId="1602"/>
        </pc:sldMkLst>
        <pc:spChg chg="mod">
          <ac:chgData name="Demmy Verbeke" userId="8dde182e-0c03-4eba-b451-615ca5982bc6" providerId="ADAL" clId="{F7AF9BF5-F372-47FE-9D2E-C44C00F18AE4}" dt="2026-03-25T14:03:01.942" v="743" actId="255"/>
          <ac:spMkLst>
            <pc:docMk/>
            <pc:sldMk cId="2643967179" sldId="1602"/>
            <ac:spMk id="2" creationId="{EE824DE1-6467-7398-316A-DBDC51866932}"/>
          </ac:spMkLst>
        </pc:spChg>
        <pc:spChg chg="mod">
          <ac:chgData name="Demmy Verbeke" userId="8dde182e-0c03-4eba-b451-615ca5982bc6" providerId="ADAL" clId="{F7AF9BF5-F372-47FE-9D2E-C44C00F18AE4}" dt="2026-04-07T08:53:20.759" v="7694" actId="6549"/>
          <ac:spMkLst>
            <pc:docMk/>
            <pc:sldMk cId="2643967179" sldId="1602"/>
            <ac:spMk id="3" creationId="{CC7FC142-A084-C81D-4DDB-04636462839D}"/>
          </ac:spMkLst>
        </pc:spChg>
      </pc:sldChg>
      <pc:sldChg chg="addSp delSp modSp mod setBg">
        <pc:chgData name="Demmy Verbeke" userId="8dde182e-0c03-4eba-b451-615ca5982bc6" providerId="ADAL" clId="{F7AF9BF5-F372-47FE-9D2E-C44C00F18AE4}" dt="2026-04-07T14:21:30.068" v="9465" actId="14100"/>
        <pc:sldMkLst>
          <pc:docMk/>
          <pc:sldMk cId="2998980584" sldId="1604"/>
        </pc:sldMkLst>
        <pc:spChg chg="add mod">
          <ac:chgData name="Demmy Verbeke" userId="8dde182e-0c03-4eba-b451-615ca5982bc6" providerId="ADAL" clId="{F7AF9BF5-F372-47FE-9D2E-C44C00F18AE4}" dt="2026-04-07T14:21:13.088" v="9463" actId="207"/>
          <ac:spMkLst>
            <pc:docMk/>
            <pc:sldMk cId="2998980584" sldId="1604"/>
            <ac:spMk id="3" creationId="{59B12D8F-1422-391C-6AB6-31967B659345}"/>
          </ac:spMkLst>
        </pc:spChg>
        <pc:spChg chg="add mod">
          <ac:chgData name="Demmy Verbeke" userId="8dde182e-0c03-4eba-b451-615ca5982bc6" providerId="ADAL" clId="{F7AF9BF5-F372-47FE-9D2E-C44C00F18AE4}" dt="2026-04-07T14:21:30.068" v="9465" actId="14100"/>
          <ac:spMkLst>
            <pc:docMk/>
            <pc:sldMk cId="2998980584" sldId="1604"/>
            <ac:spMk id="4" creationId="{0685B42B-6825-7E09-F744-6A7EDD74D835}"/>
          </ac:spMkLst>
        </pc:spChg>
        <pc:spChg chg="mod">
          <ac:chgData name="Demmy Verbeke" userId="8dde182e-0c03-4eba-b451-615ca5982bc6" providerId="ADAL" clId="{F7AF9BF5-F372-47FE-9D2E-C44C00F18AE4}" dt="2026-03-25T15:03:49.726" v="2532" actId="255"/>
          <ac:spMkLst>
            <pc:docMk/>
            <pc:sldMk cId="2998980584" sldId="1604"/>
            <ac:spMk id="6" creationId="{77CDFD51-93CB-F5C7-2639-AB6D1C0EABB8}"/>
          </ac:spMkLst>
        </pc:spChg>
        <pc:picChg chg="add mod">
          <ac:chgData name="Demmy Verbeke" userId="8dde182e-0c03-4eba-b451-615ca5982bc6" providerId="ADAL" clId="{F7AF9BF5-F372-47FE-9D2E-C44C00F18AE4}" dt="2026-03-30T15:18:45.693" v="6890" actId="1076"/>
          <ac:picMkLst>
            <pc:docMk/>
            <pc:sldMk cId="2998980584" sldId="1604"/>
            <ac:picMk id="2" creationId="{D531BD59-19A5-1512-3273-35475D955ADB}"/>
          </ac:picMkLst>
        </pc:picChg>
      </pc:sldChg>
      <pc:sldChg chg="addSp delSp modSp mod">
        <pc:chgData name="Demmy Verbeke" userId="8dde182e-0c03-4eba-b451-615ca5982bc6" providerId="ADAL" clId="{F7AF9BF5-F372-47FE-9D2E-C44C00F18AE4}" dt="2026-04-07T09:38:37.911" v="8023" actId="313"/>
        <pc:sldMkLst>
          <pc:docMk/>
          <pc:sldMk cId="801699413" sldId="1605"/>
        </pc:sldMkLst>
        <pc:spChg chg="mod">
          <ac:chgData name="Demmy Verbeke" userId="8dde182e-0c03-4eba-b451-615ca5982bc6" providerId="ADAL" clId="{F7AF9BF5-F372-47FE-9D2E-C44C00F18AE4}" dt="2026-04-07T09:38:37.911" v="8023" actId="313"/>
          <ac:spMkLst>
            <pc:docMk/>
            <pc:sldMk cId="801699413" sldId="1605"/>
            <ac:spMk id="2" creationId="{81406969-A133-76E1-C5DA-C1DFB68D792F}"/>
          </ac:spMkLst>
        </pc:spChg>
        <pc:spChg chg="add mod">
          <ac:chgData name="Demmy Verbeke" userId="8dde182e-0c03-4eba-b451-615ca5982bc6" providerId="ADAL" clId="{F7AF9BF5-F372-47FE-9D2E-C44C00F18AE4}" dt="2026-03-30T07:19:47.089" v="3949" actId="1076"/>
          <ac:spMkLst>
            <pc:docMk/>
            <pc:sldMk cId="801699413" sldId="1605"/>
            <ac:spMk id="3" creationId="{B28C528E-DA34-9BC1-079F-443668903CFF}"/>
          </ac:spMkLst>
        </pc:spChg>
        <pc:spChg chg="mod">
          <ac:chgData name="Demmy Verbeke" userId="8dde182e-0c03-4eba-b451-615ca5982bc6" providerId="ADAL" clId="{F7AF9BF5-F372-47FE-9D2E-C44C00F18AE4}" dt="2026-03-30T06:54:24.117" v="3459" actId="20577"/>
          <ac:spMkLst>
            <pc:docMk/>
            <pc:sldMk cId="801699413" sldId="1605"/>
            <ac:spMk id="5" creationId="{45C051AF-F99D-5A6B-45F4-AA3C403D05B1}"/>
          </ac:spMkLst>
        </pc:spChg>
      </pc:sldChg>
      <pc:sldChg chg="addSp delSp modSp mod">
        <pc:chgData name="Demmy Verbeke" userId="8dde182e-0c03-4eba-b451-615ca5982bc6" providerId="ADAL" clId="{F7AF9BF5-F372-47FE-9D2E-C44C00F18AE4}" dt="2026-04-07T11:20:31.334" v="8354" actId="6549"/>
        <pc:sldMkLst>
          <pc:docMk/>
          <pc:sldMk cId="3601671105" sldId="1606"/>
        </pc:sldMkLst>
        <pc:spChg chg="mod">
          <ac:chgData name="Demmy Verbeke" userId="8dde182e-0c03-4eba-b451-615ca5982bc6" providerId="ADAL" clId="{F7AF9BF5-F372-47FE-9D2E-C44C00F18AE4}" dt="2026-04-07T11:20:31.334" v="8354" actId="6549"/>
          <ac:spMkLst>
            <pc:docMk/>
            <pc:sldMk cId="3601671105" sldId="1606"/>
            <ac:spMk id="2" creationId="{06002C1A-9192-2C2F-7ED0-4E5578A1D57B}"/>
          </ac:spMkLst>
        </pc:spChg>
        <pc:spChg chg="add mod">
          <ac:chgData name="Demmy Verbeke" userId="8dde182e-0c03-4eba-b451-615ca5982bc6" providerId="ADAL" clId="{F7AF9BF5-F372-47FE-9D2E-C44C00F18AE4}" dt="2026-03-30T07:54:47.026" v="4088" actId="27636"/>
          <ac:spMkLst>
            <pc:docMk/>
            <pc:sldMk cId="3601671105" sldId="1606"/>
            <ac:spMk id="4" creationId="{8E5B5962-70F9-4501-2F0F-0F0621A3DC24}"/>
          </ac:spMkLst>
        </pc:spChg>
        <pc:picChg chg="add mod">
          <ac:chgData name="Demmy Verbeke" userId="8dde182e-0c03-4eba-b451-615ca5982bc6" providerId="ADAL" clId="{F7AF9BF5-F372-47FE-9D2E-C44C00F18AE4}" dt="2026-03-30T07:55:02.129" v="4092" actId="1076"/>
          <ac:picMkLst>
            <pc:docMk/>
            <pc:sldMk cId="3601671105" sldId="1606"/>
            <ac:picMk id="7" creationId="{0F9BDFEE-F98E-7432-7D8A-D773B50086BF}"/>
          </ac:picMkLst>
        </pc:picChg>
        <pc:picChg chg="mod">
          <ac:chgData name="Demmy Verbeke" userId="8dde182e-0c03-4eba-b451-615ca5982bc6" providerId="ADAL" clId="{F7AF9BF5-F372-47FE-9D2E-C44C00F18AE4}" dt="2026-03-30T07:55:00.169" v="4091" actId="1076"/>
          <ac:picMkLst>
            <pc:docMk/>
            <pc:sldMk cId="3601671105" sldId="1606"/>
            <ac:picMk id="9" creationId="{E1AF342B-F784-DFB0-812D-3CD9E8175BA3}"/>
          </ac:picMkLst>
        </pc:picChg>
      </pc:sldChg>
      <pc:sldChg chg="modSp mod">
        <pc:chgData name="Demmy Verbeke" userId="8dde182e-0c03-4eba-b451-615ca5982bc6" providerId="ADAL" clId="{F7AF9BF5-F372-47FE-9D2E-C44C00F18AE4}" dt="2026-04-07T14:42:18.910" v="9520" actId="20577"/>
        <pc:sldMkLst>
          <pc:docMk/>
          <pc:sldMk cId="1300160479" sldId="1609"/>
        </pc:sldMkLst>
        <pc:spChg chg="mod">
          <ac:chgData name="Demmy Verbeke" userId="8dde182e-0c03-4eba-b451-615ca5982bc6" providerId="ADAL" clId="{F7AF9BF5-F372-47FE-9D2E-C44C00F18AE4}" dt="2026-04-07T14:42:18.910" v="9520" actId="20577"/>
          <ac:spMkLst>
            <pc:docMk/>
            <pc:sldMk cId="1300160479" sldId="1609"/>
            <ac:spMk id="7" creationId="{64799DC4-F0CC-BCD3-FE06-4D293D5FB174}"/>
          </ac:spMkLst>
        </pc:spChg>
      </pc:sldChg>
      <pc:sldChg chg="modSp mod setBg">
        <pc:chgData name="Demmy Verbeke" userId="8dde182e-0c03-4eba-b451-615ca5982bc6" providerId="ADAL" clId="{F7AF9BF5-F372-47FE-9D2E-C44C00F18AE4}" dt="2026-03-25T13:47:40.224" v="558" actId="1076"/>
        <pc:sldMkLst>
          <pc:docMk/>
          <pc:sldMk cId="417983863" sldId="1610"/>
        </pc:sldMkLst>
        <pc:picChg chg="mod">
          <ac:chgData name="Demmy Verbeke" userId="8dde182e-0c03-4eba-b451-615ca5982bc6" providerId="ADAL" clId="{F7AF9BF5-F372-47FE-9D2E-C44C00F18AE4}" dt="2026-03-25T13:47:40.224" v="558" actId="1076"/>
          <ac:picMkLst>
            <pc:docMk/>
            <pc:sldMk cId="417983863" sldId="1610"/>
            <ac:picMk id="7" creationId="{B58208FD-2978-0195-BBF5-22A5A98ACDC4}"/>
          </ac:picMkLst>
        </pc:picChg>
      </pc:sldChg>
      <pc:sldChg chg="modSp mod ord">
        <pc:chgData name="Demmy Verbeke" userId="8dde182e-0c03-4eba-b451-615ca5982bc6" providerId="ADAL" clId="{F7AF9BF5-F372-47FE-9D2E-C44C00F18AE4}" dt="2026-03-30T08:45:45.310" v="5195" actId="1076"/>
        <pc:sldMkLst>
          <pc:docMk/>
          <pc:sldMk cId="3356477771" sldId="1612"/>
        </pc:sldMkLst>
        <pc:picChg chg="mod">
          <ac:chgData name="Demmy Verbeke" userId="8dde182e-0c03-4eba-b451-615ca5982bc6" providerId="ADAL" clId="{F7AF9BF5-F372-47FE-9D2E-C44C00F18AE4}" dt="2026-03-30T08:45:14.850" v="5188" actId="1076"/>
          <ac:picMkLst>
            <pc:docMk/>
            <pc:sldMk cId="3356477771" sldId="1612"/>
            <ac:picMk id="10" creationId="{ABAFB103-17DC-DF23-AE3A-23BA689739E2}"/>
          </ac:picMkLst>
        </pc:picChg>
        <pc:picChg chg="mod">
          <ac:chgData name="Demmy Verbeke" userId="8dde182e-0c03-4eba-b451-615ca5982bc6" providerId="ADAL" clId="{F7AF9BF5-F372-47FE-9D2E-C44C00F18AE4}" dt="2026-03-30T08:45:45.310" v="5195" actId="1076"/>
          <ac:picMkLst>
            <pc:docMk/>
            <pc:sldMk cId="3356477771" sldId="1612"/>
            <ac:picMk id="12" creationId="{035A86AD-DAE4-1548-EB72-07DF8721C672}"/>
          </ac:picMkLst>
        </pc:picChg>
        <pc:picChg chg="mod">
          <ac:chgData name="Demmy Verbeke" userId="8dde182e-0c03-4eba-b451-615ca5982bc6" providerId="ADAL" clId="{F7AF9BF5-F372-47FE-9D2E-C44C00F18AE4}" dt="2026-03-30T08:45:39.612" v="5193" actId="1076"/>
          <ac:picMkLst>
            <pc:docMk/>
            <pc:sldMk cId="3356477771" sldId="1612"/>
            <ac:picMk id="14" creationId="{B42B5384-32D7-F776-FBC4-1BC9215BB21E}"/>
          </ac:picMkLst>
        </pc:picChg>
      </pc:sldChg>
      <pc:sldChg chg="ord">
        <pc:chgData name="Demmy Verbeke" userId="8dde182e-0c03-4eba-b451-615ca5982bc6" providerId="ADAL" clId="{F7AF9BF5-F372-47FE-9D2E-C44C00F18AE4}" dt="2026-03-30T08:01:16.561" v="4132"/>
        <pc:sldMkLst>
          <pc:docMk/>
          <pc:sldMk cId="1555217119" sldId="1614"/>
        </pc:sldMkLst>
      </pc:sldChg>
      <pc:sldChg chg="delSp modSp new mod ord">
        <pc:chgData name="Demmy Verbeke" userId="8dde182e-0c03-4eba-b451-615ca5982bc6" providerId="ADAL" clId="{F7AF9BF5-F372-47FE-9D2E-C44C00F18AE4}" dt="2026-04-07T11:31:07.026" v="8815" actId="6549"/>
        <pc:sldMkLst>
          <pc:docMk/>
          <pc:sldMk cId="1388591809" sldId="1615"/>
        </pc:sldMkLst>
        <pc:spChg chg="mod">
          <ac:chgData name="Demmy Verbeke" userId="8dde182e-0c03-4eba-b451-615ca5982bc6" providerId="ADAL" clId="{F7AF9BF5-F372-47FE-9D2E-C44C00F18AE4}" dt="2026-03-30T08:58:53.659" v="5217" actId="255"/>
          <ac:spMkLst>
            <pc:docMk/>
            <pc:sldMk cId="1388591809" sldId="1615"/>
            <ac:spMk id="2" creationId="{F6ECC6D6-02F4-0A7A-AD68-4C23EB97808B}"/>
          </ac:spMkLst>
        </pc:spChg>
        <pc:spChg chg="mod">
          <ac:chgData name="Demmy Verbeke" userId="8dde182e-0c03-4eba-b451-615ca5982bc6" providerId="ADAL" clId="{F7AF9BF5-F372-47FE-9D2E-C44C00F18AE4}" dt="2026-04-07T11:31:07.026" v="8815" actId="6549"/>
          <ac:spMkLst>
            <pc:docMk/>
            <pc:sldMk cId="1388591809" sldId="1615"/>
            <ac:spMk id="3" creationId="{064490DE-2E4D-F9A0-AD82-23F4900B94A3}"/>
          </ac:spMkLst>
        </pc:spChg>
      </pc:sldChg>
      <pc:sldChg chg="modSp add mod ord">
        <pc:chgData name="Demmy Verbeke" userId="8dde182e-0c03-4eba-b451-615ca5982bc6" providerId="ADAL" clId="{F7AF9BF5-F372-47FE-9D2E-C44C00F18AE4}" dt="2026-04-07T08:56:33.237" v="7803" actId="1076"/>
        <pc:sldMkLst>
          <pc:docMk/>
          <pc:sldMk cId="4158525237" sldId="1617"/>
        </pc:sldMkLst>
        <pc:spChg chg="mod">
          <ac:chgData name="Demmy Verbeke" userId="8dde182e-0c03-4eba-b451-615ca5982bc6" providerId="ADAL" clId="{F7AF9BF5-F372-47FE-9D2E-C44C00F18AE4}" dt="2026-03-30T06:35:33.413" v="2790" actId="20577"/>
          <ac:spMkLst>
            <pc:docMk/>
            <pc:sldMk cId="4158525237" sldId="1617"/>
            <ac:spMk id="2" creationId="{5C76065C-4C99-AE3B-C61E-F0A656E022FC}"/>
          </ac:spMkLst>
        </pc:spChg>
        <pc:spChg chg="mod">
          <ac:chgData name="Demmy Verbeke" userId="8dde182e-0c03-4eba-b451-615ca5982bc6" providerId="ADAL" clId="{F7AF9BF5-F372-47FE-9D2E-C44C00F18AE4}" dt="2026-04-07T08:56:20.021" v="7798" actId="6549"/>
          <ac:spMkLst>
            <pc:docMk/>
            <pc:sldMk cId="4158525237" sldId="1617"/>
            <ac:spMk id="13" creationId="{6DEF5C4F-2D6B-9202-A37A-DAA0A632519B}"/>
          </ac:spMkLst>
        </pc:spChg>
        <pc:spChg chg="mod">
          <ac:chgData name="Demmy Verbeke" userId="8dde182e-0c03-4eba-b451-615ca5982bc6" providerId="ADAL" clId="{F7AF9BF5-F372-47FE-9D2E-C44C00F18AE4}" dt="2026-04-07T08:56:23.643" v="7801" actId="20577"/>
          <ac:spMkLst>
            <pc:docMk/>
            <pc:sldMk cId="4158525237" sldId="1617"/>
            <ac:spMk id="14" creationId="{DCD42A5D-4FB6-F75B-04D0-564DD6F7114D}"/>
          </ac:spMkLst>
        </pc:spChg>
        <pc:picChg chg="mod">
          <ac:chgData name="Demmy Verbeke" userId="8dde182e-0c03-4eba-b451-615ca5982bc6" providerId="ADAL" clId="{F7AF9BF5-F372-47FE-9D2E-C44C00F18AE4}" dt="2026-04-07T08:56:28.626" v="7802" actId="1076"/>
          <ac:picMkLst>
            <pc:docMk/>
            <pc:sldMk cId="4158525237" sldId="1617"/>
            <ac:picMk id="6" creationId="{3B9CB29F-6E59-21AE-5584-107410404752}"/>
          </ac:picMkLst>
        </pc:picChg>
        <pc:picChg chg="mod">
          <ac:chgData name="Demmy Verbeke" userId="8dde182e-0c03-4eba-b451-615ca5982bc6" providerId="ADAL" clId="{F7AF9BF5-F372-47FE-9D2E-C44C00F18AE4}" dt="2026-04-07T08:56:33.237" v="7803" actId="1076"/>
          <ac:picMkLst>
            <pc:docMk/>
            <pc:sldMk cId="4158525237" sldId="1617"/>
            <ac:picMk id="10" creationId="{9D3B33C9-D64B-2692-3439-8FA2D154BE72}"/>
          </ac:picMkLst>
        </pc:picChg>
      </pc:sldChg>
      <pc:sldChg chg="addSp delSp modSp add mod setBg">
        <pc:chgData name="Demmy Verbeke" userId="8dde182e-0c03-4eba-b451-615ca5982bc6" providerId="ADAL" clId="{F7AF9BF5-F372-47FE-9D2E-C44C00F18AE4}" dt="2026-04-07T14:22:58.067" v="9475" actId="14100"/>
        <pc:sldMkLst>
          <pc:docMk/>
          <pc:sldMk cId="359071442" sldId="1619"/>
        </pc:sldMkLst>
        <pc:spChg chg="add mod">
          <ac:chgData name="Demmy Verbeke" userId="8dde182e-0c03-4eba-b451-615ca5982bc6" providerId="ADAL" clId="{F7AF9BF5-F372-47FE-9D2E-C44C00F18AE4}" dt="2026-04-07T14:22:54.765" v="9474" actId="207"/>
          <ac:spMkLst>
            <pc:docMk/>
            <pc:sldMk cId="359071442" sldId="1619"/>
            <ac:spMk id="2" creationId="{56C49987-5B4E-E65A-CEA9-B1B92DDF0DEF}"/>
          </ac:spMkLst>
        </pc:spChg>
        <pc:spChg chg="add mod">
          <ac:chgData name="Demmy Verbeke" userId="8dde182e-0c03-4eba-b451-615ca5982bc6" providerId="ADAL" clId="{F7AF9BF5-F372-47FE-9D2E-C44C00F18AE4}" dt="2026-04-07T14:22:58.067" v="9475" actId="14100"/>
          <ac:spMkLst>
            <pc:docMk/>
            <pc:sldMk cId="359071442" sldId="1619"/>
            <ac:spMk id="4" creationId="{6CA3506A-4F46-1016-6BAD-59365AA181A8}"/>
          </ac:spMkLst>
        </pc:spChg>
        <pc:spChg chg="mod">
          <ac:chgData name="Demmy Verbeke" userId="8dde182e-0c03-4eba-b451-615ca5982bc6" providerId="ADAL" clId="{F7AF9BF5-F372-47FE-9D2E-C44C00F18AE4}" dt="2026-03-25T15:07:44.740" v="2617" actId="20577"/>
          <ac:spMkLst>
            <pc:docMk/>
            <pc:sldMk cId="359071442" sldId="1619"/>
            <ac:spMk id="6" creationId="{A8D91D03-1D04-162F-B154-42D19AD1C033}"/>
          </ac:spMkLst>
        </pc:spChg>
        <pc:picChg chg="add mod ord">
          <ac:chgData name="Demmy Verbeke" userId="8dde182e-0c03-4eba-b451-615ca5982bc6" providerId="ADAL" clId="{F7AF9BF5-F372-47FE-9D2E-C44C00F18AE4}" dt="2026-03-30T15:13:59.148" v="6886" actId="167"/>
          <ac:picMkLst>
            <pc:docMk/>
            <pc:sldMk cId="359071442" sldId="1619"/>
            <ac:picMk id="3" creationId="{3870CC66-51DE-7B5E-CFBE-05F6841826BD}"/>
          </ac:picMkLst>
        </pc:picChg>
      </pc:sldChg>
      <pc:sldChg chg="addSp delSp modSp add mod">
        <pc:chgData name="Demmy Verbeke" userId="8dde182e-0c03-4eba-b451-615ca5982bc6" providerId="ADAL" clId="{F7AF9BF5-F372-47FE-9D2E-C44C00F18AE4}" dt="2026-03-30T15:21:55.927" v="7052" actId="20577"/>
        <pc:sldMkLst>
          <pc:docMk/>
          <pc:sldMk cId="3472992126" sldId="1621"/>
        </pc:sldMkLst>
        <pc:spChg chg="add mod">
          <ac:chgData name="Demmy Verbeke" userId="8dde182e-0c03-4eba-b451-615ca5982bc6" providerId="ADAL" clId="{F7AF9BF5-F372-47FE-9D2E-C44C00F18AE4}" dt="2026-03-30T15:21:55.927" v="7052" actId="20577"/>
          <ac:spMkLst>
            <pc:docMk/>
            <pc:sldMk cId="3472992126" sldId="1621"/>
            <ac:spMk id="2" creationId="{244D95CC-6BFA-CF81-1F34-625CDE080B69}"/>
          </ac:spMkLst>
        </pc:spChg>
        <pc:picChg chg="mod">
          <ac:chgData name="Demmy Verbeke" userId="8dde182e-0c03-4eba-b451-615ca5982bc6" providerId="ADAL" clId="{F7AF9BF5-F372-47FE-9D2E-C44C00F18AE4}" dt="2026-03-30T15:21:47.453" v="7049" actId="14100"/>
          <ac:picMkLst>
            <pc:docMk/>
            <pc:sldMk cId="3472992126" sldId="1621"/>
            <ac:picMk id="9" creationId="{6E7C571D-86CB-0B51-C2C0-47F18EE86F21}"/>
          </ac:picMkLst>
        </pc:picChg>
      </pc:sldChg>
      <pc:sldChg chg="addSp delSp modSp add mod ord">
        <pc:chgData name="Demmy Verbeke" userId="8dde182e-0c03-4eba-b451-615ca5982bc6" providerId="ADAL" clId="{F7AF9BF5-F372-47FE-9D2E-C44C00F18AE4}" dt="2026-03-25T15:17:45.367" v="2663"/>
        <pc:sldMkLst>
          <pc:docMk/>
          <pc:sldMk cId="2212124578" sldId="1622"/>
        </pc:sldMkLst>
        <pc:picChg chg="mod">
          <ac:chgData name="Demmy Verbeke" userId="8dde182e-0c03-4eba-b451-615ca5982bc6" providerId="ADAL" clId="{F7AF9BF5-F372-47FE-9D2E-C44C00F18AE4}" dt="2026-03-25T15:09:21.915" v="2636" actId="14100"/>
          <ac:picMkLst>
            <pc:docMk/>
            <pc:sldMk cId="2212124578" sldId="1622"/>
            <ac:picMk id="7" creationId="{34523319-C0E2-4E7C-3B8A-843E43B39387}"/>
          </ac:picMkLst>
        </pc:picChg>
      </pc:sldChg>
      <pc:sldChg chg="addSp delSp modSp add mod">
        <pc:chgData name="Demmy Verbeke" userId="8dde182e-0c03-4eba-b451-615ca5982bc6" providerId="ADAL" clId="{F7AF9BF5-F372-47FE-9D2E-C44C00F18AE4}" dt="2026-04-07T12:15:09.559" v="9386" actId="1076"/>
        <pc:sldMkLst>
          <pc:docMk/>
          <pc:sldMk cId="2112524484" sldId="1623"/>
        </pc:sldMkLst>
        <pc:picChg chg="add mod">
          <ac:chgData name="Demmy Verbeke" userId="8dde182e-0c03-4eba-b451-615ca5982bc6" providerId="ADAL" clId="{F7AF9BF5-F372-47FE-9D2E-C44C00F18AE4}" dt="2026-04-07T12:15:09.559" v="9386" actId="1076"/>
          <ac:picMkLst>
            <pc:docMk/>
            <pc:sldMk cId="2112524484" sldId="1623"/>
            <ac:picMk id="3" creationId="{F8AE6325-C036-D82C-6417-11E893B61EDC}"/>
          </ac:picMkLst>
        </pc:picChg>
        <pc:picChg chg="mod">
          <ac:chgData name="Demmy Verbeke" userId="8dde182e-0c03-4eba-b451-615ca5982bc6" providerId="ADAL" clId="{F7AF9BF5-F372-47FE-9D2E-C44C00F18AE4}" dt="2026-04-07T12:15:06.717" v="9385" actId="1076"/>
          <ac:picMkLst>
            <pc:docMk/>
            <pc:sldMk cId="2112524484" sldId="1623"/>
            <ac:picMk id="6" creationId="{C16C4DE6-5451-A4FA-1D2D-F04CBE8C3611}"/>
          </ac:picMkLst>
        </pc:picChg>
      </pc:sldChg>
      <pc:sldChg chg="addSp modSp add mod">
        <pc:chgData name="Demmy Verbeke" userId="8dde182e-0c03-4eba-b451-615ca5982bc6" providerId="ADAL" clId="{F7AF9BF5-F372-47FE-9D2E-C44C00F18AE4}" dt="2026-04-07T08:58:06.540" v="7849" actId="20577"/>
        <pc:sldMkLst>
          <pc:docMk/>
          <pc:sldMk cId="1853476540" sldId="1624"/>
        </pc:sldMkLst>
        <pc:spChg chg="add mod">
          <ac:chgData name="Demmy Verbeke" userId="8dde182e-0c03-4eba-b451-615ca5982bc6" providerId="ADAL" clId="{F7AF9BF5-F372-47FE-9D2E-C44C00F18AE4}" dt="2026-03-30T08:14:03.361" v="4177" actId="1076"/>
          <ac:spMkLst>
            <pc:docMk/>
            <pc:sldMk cId="1853476540" sldId="1624"/>
            <ac:spMk id="2" creationId="{3AA5E37E-B9CA-74B7-F50B-71E1A00F34A4}"/>
          </ac:spMkLst>
        </pc:spChg>
        <pc:spChg chg="mod">
          <ac:chgData name="Demmy Verbeke" userId="8dde182e-0c03-4eba-b451-615ca5982bc6" providerId="ADAL" clId="{F7AF9BF5-F372-47FE-9D2E-C44C00F18AE4}" dt="2026-04-07T08:58:06.540" v="7849" actId="20577"/>
          <ac:spMkLst>
            <pc:docMk/>
            <pc:sldMk cId="1853476540" sldId="1624"/>
            <ac:spMk id="3" creationId="{79462726-8599-F991-7744-5B9435A8540A}"/>
          </ac:spMkLst>
        </pc:spChg>
        <pc:spChg chg="mod">
          <ac:chgData name="Demmy Verbeke" userId="8dde182e-0c03-4eba-b451-615ca5982bc6" providerId="ADAL" clId="{F7AF9BF5-F372-47FE-9D2E-C44C00F18AE4}" dt="2026-03-30T06:37:58.683" v="2924" actId="20577"/>
          <ac:spMkLst>
            <pc:docMk/>
            <pc:sldMk cId="1853476540" sldId="1624"/>
            <ac:spMk id="4" creationId="{6766FA68-A526-7EA0-354D-B57F8215B6E6}"/>
          </ac:spMkLst>
        </pc:spChg>
      </pc:sldChg>
      <pc:sldChg chg="addSp delSp modSp add mod">
        <pc:chgData name="Demmy Verbeke" userId="8dde182e-0c03-4eba-b451-615ca5982bc6" providerId="ADAL" clId="{F7AF9BF5-F372-47FE-9D2E-C44C00F18AE4}" dt="2026-03-30T08:16:51.226" v="4192" actId="1076"/>
        <pc:sldMkLst>
          <pc:docMk/>
          <pc:sldMk cId="1846234104" sldId="1625"/>
        </pc:sldMkLst>
        <pc:spChg chg="mod">
          <ac:chgData name="Demmy Verbeke" userId="8dde182e-0c03-4eba-b451-615ca5982bc6" providerId="ADAL" clId="{F7AF9BF5-F372-47FE-9D2E-C44C00F18AE4}" dt="2026-03-30T08:16:46.110" v="4191" actId="1076"/>
          <ac:spMkLst>
            <pc:docMk/>
            <pc:sldMk cId="1846234104" sldId="1625"/>
            <ac:spMk id="2" creationId="{D8ACBB85-E4C6-D554-EF32-2E3D94DE93DA}"/>
          </ac:spMkLst>
        </pc:spChg>
        <pc:graphicFrameChg chg="add mod modGraphic">
          <ac:chgData name="Demmy Verbeke" userId="8dde182e-0c03-4eba-b451-615ca5982bc6" providerId="ADAL" clId="{F7AF9BF5-F372-47FE-9D2E-C44C00F18AE4}" dt="2026-03-30T08:16:51.226" v="4192" actId="1076"/>
          <ac:graphicFrameMkLst>
            <pc:docMk/>
            <pc:sldMk cId="1846234104" sldId="1625"/>
            <ac:graphicFrameMk id="4" creationId="{53EB06C8-0309-6DC3-75E9-B7758E065C1C}"/>
          </ac:graphicFrameMkLst>
        </pc:graphicFrameChg>
      </pc:sldChg>
      <pc:sldChg chg="addSp delSp modSp add mod">
        <pc:chgData name="Demmy Verbeke" userId="8dde182e-0c03-4eba-b451-615ca5982bc6" providerId="ADAL" clId="{F7AF9BF5-F372-47FE-9D2E-C44C00F18AE4}" dt="2026-03-30T07:25:26.777" v="3993" actId="1076"/>
        <pc:sldMkLst>
          <pc:docMk/>
          <pc:sldMk cId="1532470941" sldId="1626"/>
        </pc:sldMkLst>
        <pc:spChg chg="add mod">
          <ac:chgData name="Demmy Verbeke" userId="8dde182e-0c03-4eba-b451-615ca5982bc6" providerId="ADAL" clId="{F7AF9BF5-F372-47FE-9D2E-C44C00F18AE4}" dt="2026-03-30T07:25:26.777" v="3993" actId="1076"/>
          <ac:spMkLst>
            <pc:docMk/>
            <pc:sldMk cId="1532470941" sldId="1626"/>
            <ac:spMk id="9" creationId="{64135BEF-9A65-D8BE-3FC4-3D11928F3DAC}"/>
          </ac:spMkLst>
        </pc:spChg>
        <pc:picChg chg="add mod">
          <ac:chgData name="Demmy Verbeke" userId="8dde182e-0c03-4eba-b451-615ca5982bc6" providerId="ADAL" clId="{F7AF9BF5-F372-47FE-9D2E-C44C00F18AE4}" dt="2026-03-30T07:25:23.869" v="3992" actId="1076"/>
          <ac:picMkLst>
            <pc:docMk/>
            <pc:sldMk cId="1532470941" sldId="1626"/>
            <ac:picMk id="8" creationId="{1D10BCBB-E9CC-70B9-1686-867374D4201E}"/>
          </ac:picMkLst>
        </pc:picChg>
      </pc:sldChg>
      <pc:sldChg chg="delSp modSp add mod">
        <pc:chgData name="Demmy Verbeke" userId="8dde182e-0c03-4eba-b451-615ca5982bc6" providerId="ADAL" clId="{F7AF9BF5-F372-47FE-9D2E-C44C00F18AE4}" dt="2026-03-30T08:04:45.922" v="4170" actId="255"/>
        <pc:sldMkLst>
          <pc:docMk/>
          <pc:sldMk cId="46341389" sldId="1627"/>
        </pc:sldMkLst>
        <pc:spChg chg="mod">
          <ac:chgData name="Demmy Verbeke" userId="8dde182e-0c03-4eba-b451-615ca5982bc6" providerId="ADAL" clId="{F7AF9BF5-F372-47FE-9D2E-C44C00F18AE4}" dt="2026-03-30T08:04:45.922" v="4170" actId="255"/>
          <ac:spMkLst>
            <pc:docMk/>
            <pc:sldMk cId="46341389" sldId="1627"/>
            <ac:spMk id="5" creationId="{CF25F915-9411-AF39-223B-094C19B31D78}"/>
          </ac:spMkLst>
        </pc:spChg>
      </pc:sldChg>
      <pc:sldChg chg="addSp modSp add mod">
        <pc:chgData name="Demmy Verbeke" userId="8dde182e-0c03-4eba-b451-615ca5982bc6" providerId="ADAL" clId="{F7AF9BF5-F372-47FE-9D2E-C44C00F18AE4}" dt="2026-04-07T14:35:06.283" v="9500" actId="20577"/>
        <pc:sldMkLst>
          <pc:docMk/>
          <pc:sldMk cId="4175125896" sldId="1628"/>
        </pc:sldMkLst>
        <pc:spChg chg="add mod">
          <ac:chgData name="Demmy Verbeke" userId="8dde182e-0c03-4eba-b451-615ca5982bc6" providerId="ADAL" clId="{F7AF9BF5-F372-47FE-9D2E-C44C00F18AE4}" dt="2026-03-30T09:12:14.934" v="5833"/>
          <ac:spMkLst>
            <pc:docMk/>
            <pc:sldMk cId="4175125896" sldId="1628"/>
            <ac:spMk id="2" creationId="{6C99559C-B45E-65D4-EF2D-6AF9F01B7AC8}"/>
          </ac:spMkLst>
        </pc:spChg>
        <pc:spChg chg="mod">
          <ac:chgData name="Demmy Verbeke" userId="8dde182e-0c03-4eba-b451-615ca5982bc6" providerId="ADAL" clId="{F7AF9BF5-F372-47FE-9D2E-C44C00F18AE4}" dt="2026-04-07T14:35:06.283" v="9500" actId="20577"/>
          <ac:spMkLst>
            <pc:docMk/>
            <pc:sldMk cId="4175125896" sldId="1628"/>
            <ac:spMk id="7" creationId="{5E6EC2AC-A729-A997-664C-F3CD4090DA32}"/>
          </ac:spMkLst>
        </pc:spChg>
      </pc:sldChg>
      <pc:sldChg chg="modSp add mod">
        <pc:chgData name="Demmy Verbeke" userId="8dde182e-0c03-4eba-b451-615ca5982bc6" providerId="ADAL" clId="{F7AF9BF5-F372-47FE-9D2E-C44C00F18AE4}" dt="2026-04-07T11:34:20.278" v="8954" actId="20577"/>
        <pc:sldMkLst>
          <pc:docMk/>
          <pc:sldMk cId="3060870143" sldId="1629"/>
        </pc:sldMkLst>
        <pc:spChg chg="mod">
          <ac:chgData name="Demmy Verbeke" userId="8dde182e-0c03-4eba-b451-615ca5982bc6" providerId="ADAL" clId="{F7AF9BF5-F372-47FE-9D2E-C44C00F18AE4}" dt="2026-03-30T08:59:06.047" v="5219" actId="255"/>
          <ac:spMkLst>
            <pc:docMk/>
            <pc:sldMk cId="3060870143" sldId="1629"/>
            <ac:spMk id="2" creationId="{D10491C1-E536-8321-AE72-CFBA600735FC}"/>
          </ac:spMkLst>
        </pc:spChg>
        <pc:spChg chg="mod">
          <ac:chgData name="Demmy Verbeke" userId="8dde182e-0c03-4eba-b451-615ca5982bc6" providerId="ADAL" clId="{F7AF9BF5-F372-47FE-9D2E-C44C00F18AE4}" dt="2026-04-07T11:34:20.278" v="8954" actId="20577"/>
          <ac:spMkLst>
            <pc:docMk/>
            <pc:sldMk cId="3060870143" sldId="1629"/>
            <ac:spMk id="3" creationId="{4567D70B-B4C3-2104-D141-190D46475EA8}"/>
          </ac:spMkLst>
        </pc:spChg>
      </pc:sldChg>
      <pc:sldChg chg="addSp modSp add mod">
        <pc:chgData name="Demmy Verbeke" userId="8dde182e-0c03-4eba-b451-615ca5982bc6" providerId="ADAL" clId="{F7AF9BF5-F372-47FE-9D2E-C44C00F18AE4}" dt="2026-03-30T08:59:13.339" v="5220" actId="255"/>
        <pc:sldMkLst>
          <pc:docMk/>
          <pc:sldMk cId="3140947081" sldId="1632"/>
        </pc:sldMkLst>
        <pc:spChg chg="mod">
          <ac:chgData name="Demmy Verbeke" userId="8dde182e-0c03-4eba-b451-615ca5982bc6" providerId="ADAL" clId="{F7AF9BF5-F372-47FE-9D2E-C44C00F18AE4}" dt="2026-03-30T08:59:13.339" v="5220" actId="255"/>
          <ac:spMkLst>
            <pc:docMk/>
            <pc:sldMk cId="3140947081" sldId="1632"/>
            <ac:spMk id="2" creationId="{35871062-1699-93F6-F33C-20795A190A95}"/>
          </ac:spMkLst>
        </pc:spChg>
        <pc:spChg chg="mod">
          <ac:chgData name="Demmy Verbeke" userId="8dde182e-0c03-4eba-b451-615ca5982bc6" providerId="ADAL" clId="{F7AF9BF5-F372-47FE-9D2E-C44C00F18AE4}" dt="2026-03-30T08:26:32.516" v="4610" actId="20577"/>
          <ac:spMkLst>
            <pc:docMk/>
            <pc:sldMk cId="3140947081" sldId="1632"/>
            <ac:spMk id="3" creationId="{09C58BDB-BF76-7A61-5E77-892EF8A95CE4}"/>
          </ac:spMkLst>
        </pc:spChg>
        <pc:spChg chg="add mod">
          <ac:chgData name="Demmy Verbeke" userId="8dde182e-0c03-4eba-b451-615ca5982bc6" providerId="ADAL" clId="{F7AF9BF5-F372-47FE-9D2E-C44C00F18AE4}" dt="2026-03-30T08:28:14.937" v="4793" actId="6549"/>
          <ac:spMkLst>
            <pc:docMk/>
            <pc:sldMk cId="3140947081" sldId="1632"/>
            <ac:spMk id="5" creationId="{7A36C3AC-FF9B-4636-AB8C-DFB41C1D1843}"/>
          </ac:spMkLst>
        </pc:spChg>
        <pc:picChg chg="add mod">
          <ac:chgData name="Demmy Verbeke" userId="8dde182e-0c03-4eba-b451-615ca5982bc6" providerId="ADAL" clId="{F7AF9BF5-F372-47FE-9D2E-C44C00F18AE4}" dt="2026-03-30T08:25:32.746" v="4510"/>
          <ac:picMkLst>
            <pc:docMk/>
            <pc:sldMk cId="3140947081" sldId="1632"/>
            <ac:picMk id="4" creationId="{1C6EF661-89AD-B9E6-63E8-2AF126F0CAC0}"/>
          </ac:picMkLst>
        </pc:picChg>
      </pc:sldChg>
      <pc:sldChg chg="delSp modSp add mod">
        <pc:chgData name="Demmy Verbeke" userId="8dde182e-0c03-4eba-b451-615ca5982bc6" providerId="ADAL" clId="{F7AF9BF5-F372-47FE-9D2E-C44C00F18AE4}" dt="2026-04-07T11:33:12.209" v="8851" actId="2711"/>
        <pc:sldMkLst>
          <pc:docMk/>
          <pc:sldMk cId="3968543154" sldId="1633"/>
        </pc:sldMkLst>
        <pc:spChg chg="mod">
          <ac:chgData name="Demmy Verbeke" userId="8dde182e-0c03-4eba-b451-615ca5982bc6" providerId="ADAL" clId="{F7AF9BF5-F372-47FE-9D2E-C44C00F18AE4}" dt="2026-03-30T08:59:42.029" v="5264" actId="6549"/>
          <ac:spMkLst>
            <pc:docMk/>
            <pc:sldMk cId="3968543154" sldId="1633"/>
            <ac:spMk id="2" creationId="{4A7C61E5-F1FA-93AF-C07F-B62A1E72860F}"/>
          </ac:spMkLst>
        </pc:spChg>
        <pc:spChg chg="mod">
          <ac:chgData name="Demmy Verbeke" userId="8dde182e-0c03-4eba-b451-615ca5982bc6" providerId="ADAL" clId="{F7AF9BF5-F372-47FE-9D2E-C44C00F18AE4}" dt="2026-04-07T11:33:12.209" v="8851" actId="2711"/>
          <ac:spMkLst>
            <pc:docMk/>
            <pc:sldMk cId="3968543154" sldId="1633"/>
            <ac:spMk id="3" creationId="{F9720F84-8E74-00EE-14AE-9D433CE52178}"/>
          </ac:spMkLst>
        </pc:spChg>
        <pc:spChg chg="mod">
          <ac:chgData name="Demmy Verbeke" userId="8dde182e-0c03-4eba-b451-615ca5982bc6" providerId="ADAL" clId="{F7AF9BF5-F372-47FE-9D2E-C44C00F18AE4}" dt="2026-03-30T08:33:18.162" v="4892"/>
          <ac:spMkLst>
            <pc:docMk/>
            <pc:sldMk cId="3968543154" sldId="1633"/>
            <ac:spMk id="5" creationId="{AA78FCF4-FDE9-D8A9-24A5-D4FF3FC3164E}"/>
          </ac:spMkLst>
        </pc:spChg>
      </pc:sldChg>
      <pc:sldChg chg="addSp delSp modSp add mod">
        <pc:chgData name="Demmy Verbeke" userId="8dde182e-0c03-4eba-b451-615ca5982bc6" providerId="ADAL" clId="{F7AF9BF5-F372-47FE-9D2E-C44C00F18AE4}" dt="2026-03-30T09:01:23.124" v="5307" actId="255"/>
        <pc:sldMkLst>
          <pc:docMk/>
          <pc:sldMk cId="183662808" sldId="1634"/>
        </pc:sldMkLst>
        <pc:spChg chg="mod">
          <ac:chgData name="Demmy Verbeke" userId="8dde182e-0c03-4eba-b451-615ca5982bc6" providerId="ADAL" clId="{F7AF9BF5-F372-47FE-9D2E-C44C00F18AE4}" dt="2026-03-30T09:01:23.124" v="5307" actId="255"/>
          <ac:spMkLst>
            <pc:docMk/>
            <pc:sldMk cId="183662808" sldId="1634"/>
            <ac:spMk id="2" creationId="{48EB3D04-889C-36BF-F7A8-AEE0AC4CB6CE}"/>
          </ac:spMkLst>
        </pc:spChg>
        <pc:picChg chg="add">
          <ac:chgData name="Demmy Verbeke" userId="8dde182e-0c03-4eba-b451-615ca5982bc6" providerId="ADAL" clId="{F7AF9BF5-F372-47FE-9D2E-C44C00F18AE4}" dt="2026-03-30T08:56:30.245" v="5215" actId="22"/>
          <ac:picMkLst>
            <pc:docMk/>
            <pc:sldMk cId="183662808" sldId="1634"/>
            <ac:picMk id="7" creationId="{75F62B9A-BE64-6EC0-6765-1E0463BDCAB8}"/>
          </ac:picMkLst>
        </pc:picChg>
      </pc:sldChg>
      <pc:sldChg chg="addSp modSp add mod">
        <pc:chgData name="Demmy Verbeke" userId="8dde182e-0c03-4eba-b451-615ca5982bc6" providerId="ADAL" clId="{F7AF9BF5-F372-47FE-9D2E-C44C00F18AE4}" dt="2026-04-07T11:55:11.009" v="9062" actId="1076"/>
        <pc:sldMkLst>
          <pc:docMk/>
          <pc:sldMk cId="3473219305" sldId="1635"/>
        </pc:sldMkLst>
        <pc:spChg chg="add mod">
          <ac:chgData name="Demmy Verbeke" userId="8dde182e-0c03-4eba-b451-615ca5982bc6" providerId="ADAL" clId="{F7AF9BF5-F372-47FE-9D2E-C44C00F18AE4}" dt="2026-03-30T09:10:01.713" v="5807" actId="1076"/>
          <ac:spMkLst>
            <pc:docMk/>
            <pc:sldMk cId="3473219305" sldId="1635"/>
            <ac:spMk id="2" creationId="{D7585C9E-64CD-61C1-8033-7D97F2796DDF}"/>
          </ac:spMkLst>
        </pc:spChg>
        <pc:spChg chg="add mod">
          <ac:chgData name="Demmy Verbeke" userId="8dde182e-0c03-4eba-b451-615ca5982bc6" providerId="ADAL" clId="{F7AF9BF5-F372-47FE-9D2E-C44C00F18AE4}" dt="2026-04-07T11:54:08.425" v="9055"/>
          <ac:spMkLst>
            <pc:docMk/>
            <pc:sldMk cId="3473219305" sldId="1635"/>
            <ac:spMk id="3" creationId="{92B214AB-9CBE-CB0F-8080-3708740196B9}"/>
          </ac:spMkLst>
        </pc:spChg>
        <pc:spChg chg="mod">
          <ac:chgData name="Demmy Verbeke" userId="8dde182e-0c03-4eba-b451-615ca5982bc6" providerId="ADAL" clId="{F7AF9BF5-F372-47FE-9D2E-C44C00F18AE4}" dt="2026-04-07T11:55:11.009" v="9062" actId="1076"/>
          <ac:spMkLst>
            <pc:docMk/>
            <pc:sldMk cId="3473219305" sldId="1635"/>
            <ac:spMk id="7" creationId="{342242CE-B6EB-2BB5-6EBE-0E99ACF312D6}"/>
          </ac:spMkLst>
        </pc:spChg>
      </pc:sldChg>
      <pc:sldChg chg="addSp modSp add mod">
        <pc:chgData name="Demmy Verbeke" userId="8dde182e-0c03-4eba-b451-615ca5982bc6" providerId="ADAL" clId="{F7AF9BF5-F372-47FE-9D2E-C44C00F18AE4}" dt="2026-04-01T11:50:48.361" v="7579" actId="6549"/>
        <pc:sldMkLst>
          <pc:docMk/>
          <pc:sldMk cId="3726470136" sldId="1636"/>
        </pc:sldMkLst>
        <pc:spChg chg="mod">
          <ac:chgData name="Demmy Verbeke" userId="8dde182e-0c03-4eba-b451-615ca5982bc6" providerId="ADAL" clId="{F7AF9BF5-F372-47FE-9D2E-C44C00F18AE4}" dt="2026-04-01T11:50:48.361" v="7579" actId="6549"/>
          <ac:spMkLst>
            <pc:docMk/>
            <pc:sldMk cId="3726470136" sldId="1636"/>
            <ac:spMk id="2" creationId="{22BFD95D-C3C6-AF0F-DCBF-7E0531B1B2D6}"/>
          </ac:spMkLst>
        </pc:spChg>
        <pc:spChg chg="mod">
          <ac:chgData name="Demmy Verbeke" userId="8dde182e-0c03-4eba-b451-615ca5982bc6" providerId="ADAL" clId="{F7AF9BF5-F372-47FE-9D2E-C44C00F18AE4}" dt="2026-04-01T11:49:38.465" v="7554" actId="1076"/>
          <ac:spMkLst>
            <pc:docMk/>
            <pc:sldMk cId="3726470136" sldId="1636"/>
            <ac:spMk id="3" creationId="{ED66F8CB-BECF-7912-727F-C5AF444D9113}"/>
          </ac:spMkLst>
        </pc:spChg>
        <pc:spChg chg="add mod">
          <ac:chgData name="Demmy Verbeke" userId="8dde182e-0c03-4eba-b451-615ca5982bc6" providerId="ADAL" clId="{F7AF9BF5-F372-47FE-9D2E-C44C00F18AE4}" dt="2026-04-01T07:32:45.374" v="7489"/>
          <ac:spMkLst>
            <pc:docMk/>
            <pc:sldMk cId="3726470136" sldId="1636"/>
            <ac:spMk id="4" creationId="{6DCE2397-1EA2-82C9-2FF7-C5D7A27D103B}"/>
          </ac:spMkLst>
        </pc:spChg>
        <pc:picChg chg="add mod">
          <ac:chgData name="Demmy Verbeke" userId="8dde182e-0c03-4eba-b451-615ca5982bc6" providerId="ADAL" clId="{F7AF9BF5-F372-47FE-9D2E-C44C00F18AE4}" dt="2026-04-01T11:49:35.508" v="7553" actId="1076"/>
          <ac:picMkLst>
            <pc:docMk/>
            <pc:sldMk cId="3726470136" sldId="1636"/>
            <ac:picMk id="5" creationId="{AFDCA841-8FC2-E8F2-896C-EF7C857F3412}"/>
          </ac:picMkLst>
        </pc:picChg>
      </pc:sldChg>
      <pc:sldChg chg="addSp modSp add mod">
        <pc:chgData name="Demmy Verbeke" userId="8dde182e-0c03-4eba-b451-615ca5982bc6" providerId="ADAL" clId="{F7AF9BF5-F372-47FE-9D2E-C44C00F18AE4}" dt="2026-04-01T11:50:55.199" v="7588" actId="20577"/>
        <pc:sldMkLst>
          <pc:docMk/>
          <pc:sldMk cId="585015886" sldId="1637"/>
        </pc:sldMkLst>
        <pc:spChg chg="mod">
          <ac:chgData name="Demmy Verbeke" userId="8dde182e-0c03-4eba-b451-615ca5982bc6" providerId="ADAL" clId="{F7AF9BF5-F372-47FE-9D2E-C44C00F18AE4}" dt="2026-04-01T11:50:55.199" v="7588" actId="20577"/>
          <ac:spMkLst>
            <pc:docMk/>
            <pc:sldMk cId="585015886" sldId="1637"/>
            <ac:spMk id="2" creationId="{0BEE0F66-D65A-A503-C4DB-FF62BB501340}"/>
          </ac:spMkLst>
        </pc:spChg>
        <pc:spChg chg="mod">
          <ac:chgData name="Demmy Verbeke" userId="8dde182e-0c03-4eba-b451-615ca5982bc6" providerId="ADAL" clId="{F7AF9BF5-F372-47FE-9D2E-C44C00F18AE4}" dt="2026-04-01T11:50:29.799" v="7563" actId="27636"/>
          <ac:spMkLst>
            <pc:docMk/>
            <pc:sldMk cId="585015886" sldId="1637"/>
            <ac:spMk id="3" creationId="{96DD653D-0CDB-89BD-7DE8-CAFE2606E8DD}"/>
          </ac:spMkLst>
        </pc:spChg>
        <pc:picChg chg="add mod">
          <ac:chgData name="Demmy Verbeke" userId="8dde182e-0c03-4eba-b451-615ca5982bc6" providerId="ADAL" clId="{F7AF9BF5-F372-47FE-9D2E-C44C00F18AE4}" dt="2026-04-01T11:50:34.698" v="7564" actId="1076"/>
          <ac:picMkLst>
            <pc:docMk/>
            <pc:sldMk cId="585015886" sldId="1637"/>
            <ac:picMk id="4" creationId="{8F6BF1F6-45F9-4E9E-831D-63FCEBED4216}"/>
          </ac:picMkLst>
        </pc:picChg>
        <pc:picChg chg="add mod">
          <ac:chgData name="Demmy Verbeke" userId="8dde182e-0c03-4eba-b451-615ca5982bc6" providerId="ADAL" clId="{F7AF9BF5-F372-47FE-9D2E-C44C00F18AE4}" dt="2026-04-01T11:50:19.998" v="7559" actId="1076"/>
          <ac:picMkLst>
            <pc:docMk/>
            <pc:sldMk cId="585015886" sldId="1637"/>
            <ac:picMk id="5" creationId="{CCDB2FD1-CF3F-2E5F-ED58-986BA7A29828}"/>
          </ac:picMkLst>
        </pc:picChg>
      </pc:sldChg>
      <pc:sldChg chg="addSp delSp modSp add mod">
        <pc:chgData name="Demmy Verbeke" userId="8dde182e-0c03-4eba-b451-615ca5982bc6" providerId="ADAL" clId="{F7AF9BF5-F372-47FE-9D2E-C44C00F18AE4}" dt="2026-04-06T12:44:41.995" v="7619" actId="313"/>
        <pc:sldMkLst>
          <pc:docMk/>
          <pc:sldMk cId="1889024881" sldId="1638"/>
        </pc:sldMkLst>
        <pc:spChg chg="add mod">
          <ac:chgData name="Demmy Verbeke" userId="8dde182e-0c03-4eba-b451-615ca5982bc6" providerId="ADAL" clId="{F7AF9BF5-F372-47FE-9D2E-C44C00F18AE4}" dt="2026-04-06T12:44:41.995" v="7619" actId="313"/>
          <ac:spMkLst>
            <pc:docMk/>
            <pc:sldMk cId="1889024881" sldId="1638"/>
            <ac:spMk id="4" creationId="{C3801044-2FB4-E22C-25B3-5ADD9349C203}"/>
          </ac:spMkLst>
        </pc:spChg>
        <pc:picChg chg="add">
          <ac:chgData name="Demmy Verbeke" userId="8dde182e-0c03-4eba-b451-615ca5982bc6" providerId="ADAL" clId="{F7AF9BF5-F372-47FE-9D2E-C44C00F18AE4}" dt="2026-04-06T12:43:09.128" v="7591" actId="22"/>
          <ac:picMkLst>
            <pc:docMk/>
            <pc:sldMk cId="1889024881" sldId="1638"/>
            <ac:picMk id="3" creationId="{B028DCF4-3AEB-8F16-BBB7-11C3E4016BF1}"/>
          </ac:picMkLst>
        </pc:picChg>
      </pc:sldChg>
      <pc:sldChg chg="addSp delSp modSp new mod">
        <pc:chgData name="Demmy Verbeke" userId="8dde182e-0c03-4eba-b451-615ca5982bc6" providerId="ADAL" clId="{F7AF9BF5-F372-47FE-9D2E-C44C00F18AE4}" dt="2026-04-07T11:05:19.443" v="8191" actId="1076"/>
        <pc:sldMkLst>
          <pc:docMk/>
          <pc:sldMk cId="450271965" sldId="1639"/>
        </pc:sldMkLst>
        <pc:spChg chg="add mod">
          <ac:chgData name="Demmy Verbeke" userId="8dde182e-0c03-4eba-b451-615ca5982bc6" providerId="ADAL" clId="{F7AF9BF5-F372-47FE-9D2E-C44C00F18AE4}" dt="2026-04-07T11:04:51.731" v="8188" actId="1076"/>
          <ac:spMkLst>
            <pc:docMk/>
            <pc:sldMk cId="450271965" sldId="1639"/>
            <ac:spMk id="6" creationId="{0921AB81-A029-B643-7D71-37ADBA51E487}"/>
          </ac:spMkLst>
        </pc:spChg>
        <pc:picChg chg="add mod">
          <ac:chgData name="Demmy Verbeke" userId="8dde182e-0c03-4eba-b451-615ca5982bc6" providerId="ADAL" clId="{F7AF9BF5-F372-47FE-9D2E-C44C00F18AE4}" dt="2026-04-07T11:03:50.086" v="8176" actId="1076"/>
          <ac:picMkLst>
            <pc:docMk/>
            <pc:sldMk cId="450271965" sldId="1639"/>
            <ac:picMk id="7" creationId="{D1208656-EF01-F5B4-FA73-3C6CF4AAB756}"/>
          </ac:picMkLst>
        </pc:picChg>
        <pc:picChg chg="add mod">
          <ac:chgData name="Demmy Verbeke" userId="8dde182e-0c03-4eba-b451-615ca5982bc6" providerId="ADAL" clId="{F7AF9BF5-F372-47FE-9D2E-C44C00F18AE4}" dt="2026-04-07T11:04:47.014" v="8187" actId="1076"/>
          <ac:picMkLst>
            <pc:docMk/>
            <pc:sldMk cId="450271965" sldId="1639"/>
            <ac:picMk id="8" creationId="{109FA020-22CB-1733-680E-5CD554F11239}"/>
          </ac:picMkLst>
        </pc:picChg>
        <pc:picChg chg="add mod">
          <ac:chgData name="Demmy Verbeke" userId="8dde182e-0c03-4eba-b451-615ca5982bc6" providerId="ADAL" clId="{F7AF9BF5-F372-47FE-9D2E-C44C00F18AE4}" dt="2026-04-07T11:05:19.443" v="8191" actId="1076"/>
          <ac:picMkLst>
            <pc:docMk/>
            <pc:sldMk cId="450271965" sldId="1639"/>
            <ac:picMk id="9" creationId="{C29542CC-FD63-7D92-7FC4-843F77206EE2}"/>
          </ac:picMkLst>
        </pc:picChg>
      </pc:sldChg>
      <pc:sldChg chg="modSp add mod">
        <pc:chgData name="Demmy Verbeke" userId="8dde182e-0c03-4eba-b451-615ca5982bc6" providerId="ADAL" clId="{F7AF9BF5-F372-47FE-9D2E-C44C00F18AE4}" dt="2026-04-07T14:27:32.375" v="9493" actId="6549"/>
        <pc:sldMkLst>
          <pc:docMk/>
          <pc:sldMk cId="2103425438" sldId="1640"/>
        </pc:sldMkLst>
        <pc:spChg chg="mod">
          <ac:chgData name="Demmy Verbeke" userId="8dde182e-0c03-4eba-b451-615ca5982bc6" providerId="ADAL" clId="{F7AF9BF5-F372-47FE-9D2E-C44C00F18AE4}" dt="2026-04-07T11:25:18.910" v="8476" actId="6549"/>
          <ac:spMkLst>
            <pc:docMk/>
            <pc:sldMk cId="2103425438" sldId="1640"/>
            <ac:spMk id="5" creationId="{6C21B685-7DBB-6CB6-E5AE-54BA1FE292E0}"/>
          </ac:spMkLst>
        </pc:spChg>
        <pc:spChg chg="mod">
          <ac:chgData name="Demmy Verbeke" userId="8dde182e-0c03-4eba-b451-615ca5982bc6" providerId="ADAL" clId="{F7AF9BF5-F372-47FE-9D2E-C44C00F18AE4}" dt="2026-04-07T14:27:32.375" v="9493" actId="6549"/>
          <ac:spMkLst>
            <pc:docMk/>
            <pc:sldMk cId="2103425438" sldId="1640"/>
            <ac:spMk id="10" creationId="{82DE3E0B-8CFF-9596-A915-FE16679FC632}"/>
          </ac:spMkLst>
        </pc:spChg>
      </pc:sldChg>
      <pc:sldChg chg="addSp delSp modSp add mod">
        <pc:chgData name="Demmy Verbeke" userId="8dde182e-0c03-4eba-b451-615ca5982bc6" providerId="ADAL" clId="{F7AF9BF5-F372-47FE-9D2E-C44C00F18AE4}" dt="2026-04-18T09:48:34.232" v="9598" actId="14100"/>
        <pc:sldMkLst>
          <pc:docMk/>
          <pc:sldMk cId="3600905083" sldId="1641"/>
        </pc:sldMkLst>
        <pc:picChg chg="add mod">
          <ac:chgData name="Demmy Verbeke" userId="8dde182e-0c03-4eba-b451-615ca5982bc6" providerId="ADAL" clId="{F7AF9BF5-F372-47FE-9D2E-C44C00F18AE4}" dt="2026-04-18T09:48:19.085" v="9596" actId="1076"/>
          <ac:picMkLst>
            <pc:docMk/>
            <pc:sldMk cId="3600905083" sldId="1641"/>
            <ac:picMk id="4" creationId="{7580279E-B7A0-FA84-1C0C-70D71090E77D}"/>
          </ac:picMkLst>
        </pc:picChg>
        <pc:picChg chg="del">
          <ac:chgData name="Demmy Verbeke" userId="8dde182e-0c03-4eba-b451-615ca5982bc6" providerId="ADAL" clId="{F7AF9BF5-F372-47FE-9D2E-C44C00F18AE4}" dt="2026-04-18T09:46:20.482" v="9588" actId="478"/>
          <ac:picMkLst>
            <pc:docMk/>
            <pc:sldMk cId="3600905083" sldId="1641"/>
            <ac:picMk id="6" creationId="{CAE8138D-04A9-E441-E2BA-7962BB436A0A}"/>
          </ac:picMkLst>
        </pc:picChg>
        <pc:picChg chg="add mod">
          <ac:chgData name="Demmy Verbeke" userId="8dde182e-0c03-4eba-b451-615ca5982bc6" providerId="ADAL" clId="{F7AF9BF5-F372-47FE-9D2E-C44C00F18AE4}" dt="2026-04-18T09:48:28.046" v="9597" actId="1076"/>
          <ac:picMkLst>
            <pc:docMk/>
            <pc:sldMk cId="3600905083" sldId="1641"/>
            <ac:picMk id="7" creationId="{EB86DCA8-F5E9-AD51-6CD1-F093DD516753}"/>
          </ac:picMkLst>
        </pc:picChg>
        <pc:picChg chg="add mod">
          <ac:chgData name="Demmy Verbeke" userId="8dde182e-0c03-4eba-b451-615ca5982bc6" providerId="ADAL" clId="{F7AF9BF5-F372-47FE-9D2E-C44C00F18AE4}" dt="2026-04-18T09:48:34.232" v="9598" actId="14100"/>
          <ac:picMkLst>
            <pc:docMk/>
            <pc:sldMk cId="3600905083" sldId="1641"/>
            <ac:picMk id="9" creationId="{CA3A9D02-9B5A-A367-2FB0-E26177DD2E26}"/>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A76166-DF93-46D5-8AC2-9C0F314937A4}"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US"/>
        </a:p>
      </dgm:t>
    </dgm:pt>
    <dgm:pt modelId="{F467432E-C96D-43D5-9166-7EF2B85AE55A}" type="pres">
      <dgm:prSet presAssocID="{A5A76166-DF93-46D5-8AC2-9C0F314937A4}" presName="composite" presStyleCnt="0">
        <dgm:presLayoutVars>
          <dgm:chMax val="5"/>
          <dgm:dir/>
          <dgm:animLvl val="ctr"/>
          <dgm:resizeHandles val="exact"/>
        </dgm:presLayoutVars>
      </dgm:prSet>
      <dgm:spPr/>
    </dgm:pt>
    <dgm:pt modelId="{7735A1FD-3477-41F1-B314-1BD6E4A9D8E7}" type="pres">
      <dgm:prSet presAssocID="{A5A76166-DF93-46D5-8AC2-9C0F314937A4}" presName="cycle" presStyleCnt="0"/>
      <dgm:spPr/>
    </dgm:pt>
  </dgm:ptLst>
  <dgm:cxnLst>
    <dgm:cxn modelId="{0AAF55E4-2C52-4AD6-8F5D-EAD80B896E6F}" type="presOf" srcId="{A5A76166-DF93-46D5-8AC2-9C0F314937A4}" destId="{F467432E-C96D-43D5-9166-7EF2B85AE55A}" srcOrd="0" destOrd="0" presId="urn:microsoft.com/office/officeart/2005/8/layout/radial2"/>
    <dgm:cxn modelId="{1AA46693-7C46-4562-B8EC-77FDFE59D64D}" type="presParOf" srcId="{F467432E-C96D-43D5-9166-7EF2B85AE55A}" destId="{7735A1FD-3477-41F1-B314-1BD6E4A9D8E7}" srcOrd="0"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78A5C7-CC56-4010-8DED-0463461DAF74}"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en-US"/>
        </a:p>
      </dgm:t>
    </dgm:pt>
    <dgm:pt modelId="{490595E0-F5D6-4924-80E6-1D6FDC9CBB60}">
      <dgm:prSet phldrT="[Text]"/>
      <dgm:spPr>
        <a:pattFill prst="solidDmnd">
          <a:fgClr>
            <a:srgbClr val="FFFF99"/>
          </a:fgClr>
          <a:bgClr>
            <a:srgbClr val="BCE292"/>
          </a:bgClr>
        </a:pattFill>
      </dgm:spPr>
      <dgm:t>
        <a:bodyPr/>
        <a:lstStyle/>
        <a:p>
          <a:r>
            <a:rPr lang="en-US" dirty="0">
              <a:solidFill>
                <a:srgbClr val="2F4D5D"/>
              </a:solidFill>
              <a:latin typeface="Aptos Display" panose="020B0004020202020204" pitchFamily="34" charset="0"/>
            </a:rPr>
            <a:t>OA</a:t>
          </a:r>
        </a:p>
      </dgm:t>
    </dgm:pt>
    <dgm:pt modelId="{D446AC03-C890-4C79-BFD4-3652032AC1D8}" type="parTrans" cxnId="{BD1720F5-FE26-4367-BAB2-2E133A1AD9F8}">
      <dgm:prSet/>
      <dgm:spPr/>
      <dgm:t>
        <a:bodyPr/>
        <a:lstStyle/>
        <a:p>
          <a:endParaRPr lang="en-US"/>
        </a:p>
      </dgm:t>
    </dgm:pt>
    <dgm:pt modelId="{72D184D7-DEC3-4F41-A7A1-1F7BEE087776}" type="sibTrans" cxnId="{BD1720F5-FE26-4367-BAB2-2E133A1AD9F8}">
      <dgm:prSet/>
      <dgm:spPr/>
      <dgm:t>
        <a:bodyPr/>
        <a:lstStyle/>
        <a:p>
          <a:endParaRPr lang="en-US"/>
        </a:p>
      </dgm:t>
    </dgm:pt>
    <dgm:pt modelId="{75A9919B-35CE-413B-88A7-E0DE92C41CB7}">
      <dgm:prSet phldrT="[Text]" custT="1"/>
      <dgm:spPr>
        <a:solidFill>
          <a:srgbClr val="BCE292"/>
        </a:solidFill>
      </dgm:spPr>
      <dgm:t>
        <a:bodyPr/>
        <a:lstStyle/>
        <a:p>
          <a:r>
            <a:rPr lang="en-US" sz="3400" dirty="0">
              <a:solidFill>
                <a:schemeClr val="tx1"/>
              </a:solidFill>
              <a:latin typeface="Aptos Display" panose="020B0004020202020204" pitchFamily="34" charset="0"/>
            </a:rPr>
            <a:t>open archiving</a:t>
          </a:r>
        </a:p>
        <a:p>
          <a:r>
            <a:rPr lang="en-US" sz="2000" dirty="0">
              <a:solidFill>
                <a:schemeClr val="tx1"/>
              </a:solidFill>
              <a:latin typeface="Aptos Display" panose="020B0004020202020204" pitchFamily="34" charset="0"/>
            </a:rPr>
            <a:t>(a.k.a. Green OA)</a:t>
          </a:r>
        </a:p>
      </dgm:t>
    </dgm:pt>
    <dgm:pt modelId="{E4F1DE2E-137C-4940-9048-83ACE8C226D2}" type="parTrans" cxnId="{482E983B-D152-4684-875F-E100EECD9E93}">
      <dgm:prSet/>
      <dgm:spPr/>
      <dgm:t>
        <a:bodyPr/>
        <a:lstStyle/>
        <a:p>
          <a:endParaRPr lang="en-US"/>
        </a:p>
      </dgm:t>
    </dgm:pt>
    <dgm:pt modelId="{D8FE9C7C-5603-4B9F-BA93-393341211467}" type="sibTrans" cxnId="{482E983B-D152-4684-875F-E100EECD9E93}">
      <dgm:prSet/>
      <dgm:spPr/>
      <dgm:t>
        <a:bodyPr/>
        <a:lstStyle/>
        <a:p>
          <a:endParaRPr lang="en-US"/>
        </a:p>
      </dgm:t>
    </dgm:pt>
    <dgm:pt modelId="{3FC05F50-E27F-4376-999A-52C1954A8E5D}">
      <dgm:prSet phldrT="[Text]" custT="1"/>
      <dgm:spPr>
        <a:solidFill>
          <a:srgbClr val="FFFF99"/>
        </a:solidFill>
      </dgm:spPr>
      <dgm:t>
        <a:bodyPr/>
        <a:lstStyle/>
        <a:p>
          <a:r>
            <a:rPr lang="en-US" sz="3400" dirty="0">
              <a:solidFill>
                <a:schemeClr val="tx1"/>
              </a:solidFill>
              <a:latin typeface="Aptos Display" panose="020B0004020202020204" pitchFamily="34" charset="0"/>
            </a:rPr>
            <a:t>open publishing</a:t>
          </a:r>
        </a:p>
      </dgm:t>
    </dgm:pt>
    <dgm:pt modelId="{94E06655-A59D-45E5-B7CC-BC83AA63BE93}" type="parTrans" cxnId="{E7E841B0-E63B-4B07-9972-A163A2808252}">
      <dgm:prSet/>
      <dgm:spPr/>
      <dgm:t>
        <a:bodyPr/>
        <a:lstStyle/>
        <a:p>
          <a:endParaRPr lang="en-US"/>
        </a:p>
      </dgm:t>
    </dgm:pt>
    <dgm:pt modelId="{FE203483-3549-45A3-A091-6032E25FDD4B}" type="sibTrans" cxnId="{E7E841B0-E63B-4B07-9972-A163A2808252}">
      <dgm:prSet/>
      <dgm:spPr/>
      <dgm:t>
        <a:bodyPr/>
        <a:lstStyle/>
        <a:p>
          <a:endParaRPr lang="en-US"/>
        </a:p>
      </dgm:t>
    </dgm:pt>
    <dgm:pt modelId="{C1D9AE61-B414-4262-AE71-059568A111C0}">
      <dgm:prSet custT="1"/>
      <dgm:spPr>
        <a:solidFill>
          <a:srgbClr val="FFFF99"/>
        </a:solidFill>
      </dgm:spPr>
      <dgm:t>
        <a:bodyPr/>
        <a:lstStyle/>
        <a:p>
          <a:r>
            <a:rPr lang="en-US" sz="2800" dirty="0">
              <a:solidFill>
                <a:schemeClr val="tx1"/>
              </a:solidFill>
              <a:latin typeface="Aptos Display" panose="020B0004020202020204" pitchFamily="34" charset="0"/>
            </a:rPr>
            <a:t>for-profit</a:t>
          </a:r>
        </a:p>
        <a:p>
          <a:r>
            <a:rPr lang="en-US" sz="2000" dirty="0">
              <a:solidFill>
                <a:schemeClr val="tx1"/>
              </a:solidFill>
              <a:latin typeface="Aptos Display" panose="020B0004020202020204" pitchFamily="34" charset="0"/>
            </a:rPr>
            <a:t>(Gold OA, Hybrid OA)</a:t>
          </a:r>
          <a:endParaRPr lang="nl-BE" sz="2000" dirty="0">
            <a:solidFill>
              <a:schemeClr val="tx1"/>
            </a:solidFill>
            <a:latin typeface="Aptos Display" panose="020B0004020202020204" pitchFamily="34" charset="0"/>
          </a:endParaRPr>
        </a:p>
      </dgm:t>
    </dgm:pt>
    <dgm:pt modelId="{275031E6-9372-47B4-BC3D-6B44AD17513A}" type="parTrans" cxnId="{CF9AB494-FB80-4E79-BA12-ACA3C82FCB55}">
      <dgm:prSet/>
      <dgm:spPr/>
      <dgm:t>
        <a:bodyPr/>
        <a:lstStyle/>
        <a:p>
          <a:endParaRPr lang="nl-BE"/>
        </a:p>
      </dgm:t>
    </dgm:pt>
    <dgm:pt modelId="{05DCBD2B-03F7-43B4-83A0-2AC5C0345DCF}" type="sibTrans" cxnId="{CF9AB494-FB80-4E79-BA12-ACA3C82FCB55}">
      <dgm:prSet/>
      <dgm:spPr/>
      <dgm:t>
        <a:bodyPr/>
        <a:lstStyle/>
        <a:p>
          <a:endParaRPr lang="nl-BE"/>
        </a:p>
      </dgm:t>
    </dgm:pt>
    <dgm:pt modelId="{2FDEC7A5-9092-46E3-BEA2-6881154CD54B}">
      <dgm:prSet custT="1"/>
      <dgm:spPr>
        <a:solidFill>
          <a:srgbClr val="FFFF99"/>
        </a:solidFill>
      </dgm:spPr>
      <dgm:t>
        <a:bodyPr/>
        <a:lstStyle/>
        <a:p>
          <a:r>
            <a:rPr lang="en-US" sz="2800" dirty="0">
              <a:solidFill>
                <a:schemeClr val="tx1"/>
              </a:solidFill>
              <a:latin typeface="Aptos Display" panose="020B0004020202020204" pitchFamily="34" charset="0"/>
            </a:rPr>
            <a:t>non-profit </a:t>
          </a:r>
        </a:p>
        <a:p>
          <a:r>
            <a:rPr lang="en-US" sz="2000" dirty="0">
              <a:solidFill>
                <a:schemeClr val="tx1"/>
              </a:solidFill>
              <a:latin typeface="Aptos Display" panose="020B0004020202020204" pitchFamily="34" charset="0"/>
            </a:rPr>
            <a:t>(small fraction of Gold OA, mostly Diamond OA)</a:t>
          </a:r>
          <a:endParaRPr lang="nl-BE" sz="2000" dirty="0">
            <a:solidFill>
              <a:schemeClr val="tx1"/>
            </a:solidFill>
            <a:latin typeface="Aptos Display" panose="020B0004020202020204" pitchFamily="34" charset="0"/>
          </a:endParaRPr>
        </a:p>
      </dgm:t>
    </dgm:pt>
    <dgm:pt modelId="{13F12B6E-358E-4EAE-8E83-933BBB909730}" type="parTrans" cxnId="{07692BB3-8204-4F98-915E-7537A07283A7}">
      <dgm:prSet/>
      <dgm:spPr/>
      <dgm:t>
        <a:bodyPr/>
        <a:lstStyle/>
        <a:p>
          <a:endParaRPr lang="nl-BE"/>
        </a:p>
      </dgm:t>
    </dgm:pt>
    <dgm:pt modelId="{FD7D4177-51C7-4148-AFB3-8EF7644621FA}" type="sibTrans" cxnId="{07692BB3-8204-4F98-915E-7537A07283A7}">
      <dgm:prSet/>
      <dgm:spPr/>
      <dgm:t>
        <a:bodyPr/>
        <a:lstStyle/>
        <a:p>
          <a:endParaRPr lang="nl-BE"/>
        </a:p>
      </dgm:t>
    </dgm:pt>
    <dgm:pt modelId="{EA8CA2C2-1632-4B82-A364-2ABBB659D3B9}" type="pres">
      <dgm:prSet presAssocID="{5678A5C7-CC56-4010-8DED-0463461DAF74}" presName="mainComposite" presStyleCnt="0">
        <dgm:presLayoutVars>
          <dgm:chPref val="1"/>
          <dgm:dir/>
          <dgm:animOne val="branch"/>
          <dgm:animLvl val="lvl"/>
          <dgm:resizeHandles val="exact"/>
        </dgm:presLayoutVars>
      </dgm:prSet>
      <dgm:spPr/>
    </dgm:pt>
    <dgm:pt modelId="{F3179537-E890-4A12-8131-93A241CB525D}" type="pres">
      <dgm:prSet presAssocID="{5678A5C7-CC56-4010-8DED-0463461DAF74}" presName="hierFlow" presStyleCnt="0"/>
      <dgm:spPr/>
    </dgm:pt>
    <dgm:pt modelId="{4CF7023F-C2FF-4659-AD9C-5FAB580D0AE0}" type="pres">
      <dgm:prSet presAssocID="{5678A5C7-CC56-4010-8DED-0463461DAF74}" presName="hierChild1" presStyleCnt="0">
        <dgm:presLayoutVars>
          <dgm:chPref val="1"/>
          <dgm:animOne val="branch"/>
          <dgm:animLvl val="lvl"/>
        </dgm:presLayoutVars>
      </dgm:prSet>
      <dgm:spPr/>
    </dgm:pt>
    <dgm:pt modelId="{F4F15AB1-7207-4865-80CD-B2E3BE2483BF}" type="pres">
      <dgm:prSet presAssocID="{490595E0-F5D6-4924-80E6-1D6FDC9CBB60}" presName="Name17" presStyleCnt="0"/>
      <dgm:spPr/>
    </dgm:pt>
    <dgm:pt modelId="{DC037C63-43F3-4A33-B4C7-0272442CC1BE}" type="pres">
      <dgm:prSet presAssocID="{490595E0-F5D6-4924-80E6-1D6FDC9CBB60}" presName="level1Shape" presStyleLbl="node0" presStyleIdx="0" presStyleCnt="1" custLinFactNeighborY="23608">
        <dgm:presLayoutVars>
          <dgm:chPref val="3"/>
        </dgm:presLayoutVars>
      </dgm:prSet>
      <dgm:spPr/>
    </dgm:pt>
    <dgm:pt modelId="{EF756DF2-DECF-47F3-9885-E9BA39336597}" type="pres">
      <dgm:prSet presAssocID="{490595E0-F5D6-4924-80E6-1D6FDC9CBB60}" presName="hierChild2" presStyleCnt="0"/>
      <dgm:spPr/>
    </dgm:pt>
    <dgm:pt modelId="{50D06010-016F-4705-B5A8-C783A374F460}" type="pres">
      <dgm:prSet presAssocID="{E4F1DE2E-137C-4940-9048-83ACE8C226D2}" presName="Name25" presStyleLbl="parChTrans1D2" presStyleIdx="0" presStyleCnt="2"/>
      <dgm:spPr/>
    </dgm:pt>
    <dgm:pt modelId="{14059D16-EEE2-4A4A-9C91-5C87C91D940C}" type="pres">
      <dgm:prSet presAssocID="{E4F1DE2E-137C-4940-9048-83ACE8C226D2}" presName="connTx" presStyleLbl="parChTrans1D2" presStyleIdx="0" presStyleCnt="2"/>
      <dgm:spPr/>
    </dgm:pt>
    <dgm:pt modelId="{7FF4F7DC-75EE-4973-B0A7-DCDCA2BF01B7}" type="pres">
      <dgm:prSet presAssocID="{75A9919B-35CE-413B-88A7-E0DE92C41CB7}" presName="Name30" presStyleCnt="0"/>
      <dgm:spPr/>
    </dgm:pt>
    <dgm:pt modelId="{0A67CD08-776B-4708-B925-EBFD75BEDD08}" type="pres">
      <dgm:prSet presAssocID="{75A9919B-35CE-413B-88A7-E0DE92C41CB7}" presName="level2Shape" presStyleLbl="node2" presStyleIdx="0" presStyleCnt="2" custLinFactY="75844" custLinFactNeighborX="-3097" custLinFactNeighborY="100000"/>
      <dgm:spPr/>
    </dgm:pt>
    <dgm:pt modelId="{D7BAB079-CECF-42E0-8BD5-0258FD5562E9}" type="pres">
      <dgm:prSet presAssocID="{75A9919B-35CE-413B-88A7-E0DE92C41CB7}" presName="hierChild3" presStyleCnt="0"/>
      <dgm:spPr/>
    </dgm:pt>
    <dgm:pt modelId="{FE66EA18-4021-4D95-9050-6F1972507FF4}" type="pres">
      <dgm:prSet presAssocID="{94E06655-A59D-45E5-B7CC-BC83AA63BE93}" presName="Name25" presStyleLbl="parChTrans1D2" presStyleIdx="1" presStyleCnt="2"/>
      <dgm:spPr/>
    </dgm:pt>
    <dgm:pt modelId="{DD6A2098-7C7C-41BA-A529-A3CF4F5B6A43}" type="pres">
      <dgm:prSet presAssocID="{94E06655-A59D-45E5-B7CC-BC83AA63BE93}" presName="connTx" presStyleLbl="parChTrans1D2" presStyleIdx="1" presStyleCnt="2"/>
      <dgm:spPr/>
    </dgm:pt>
    <dgm:pt modelId="{1DC259DB-E6AE-4E21-BA7B-A6E67B4FA06D}" type="pres">
      <dgm:prSet presAssocID="{3FC05F50-E27F-4376-999A-52C1954A8E5D}" presName="Name30" presStyleCnt="0"/>
      <dgm:spPr/>
    </dgm:pt>
    <dgm:pt modelId="{46B42851-8862-4337-996A-89434E4A3866}" type="pres">
      <dgm:prSet presAssocID="{3FC05F50-E27F-4376-999A-52C1954A8E5D}" presName="level2Shape" presStyleLbl="node2" presStyleIdx="1" presStyleCnt="2" custLinFactNeighborX="-3164" custLinFactNeighborY="-83892"/>
      <dgm:spPr/>
    </dgm:pt>
    <dgm:pt modelId="{376714F5-E525-4634-84EC-D51DD734A607}" type="pres">
      <dgm:prSet presAssocID="{3FC05F50-E27F-4376-999A-52C1954A8E5D}" presName="hierChild3" presStyleCnt="0"/>
      <dgm:spPr/>
    </dgm:pt>
    <dgm:pt modelId="{F4F7D2B5-025E-4254-B174-A4DFFD3CC0EB}" type="pres">
      <dgm:prSet presAssocID="{275031E6-9372-47B4-BC3D-6B44AD17513A}" presName="Name25" presStyleLbl="parChTrans1D3" presStyleIdx="0" presStyleCnt="2"/>
      <dgm:spPr/>
    </dgm:pt>
    <dgm:pt modelId="{0FDC3363-06EA-4B96-AA06-0AF439F0A9DB}" type="pres">
      <dgm:prSet presAssocID="{275031E6-9372-47B4-BC3D-6B44AD17513A}" presName="connTx" presStyleLbl="parChTrans1D3" presStyleIdx="0" presStyleCnt="2"/>
      <dgm:spPr/>
    </dgm:pt>
    <dgm:pt modelId="{EE8A4F7B-F18E-46D6-AD5A-E0EFB0137E34}" type="pres">
      <dgm:prSet presAssocID="{C1D9AE61-B414-4262-AE71-059568A111C0}" presName="Name30" presStyleCnt="0"/>
      <dgm:spPr/>
    </dgm:pt>
    <dgm:pt modelId="{F656A05D-CA36-4A8A-818C-88EFCC086992}" type="pres">
      <dgm:prSet presAssocID="{C1D9AE61-B414-4262-AE71-059568A111C0}" presName="level2Shape" presStyleLbl="node3" presStyleIdx="0" presStyleCnt="2" custLinFactNeighborX="21" custLinFactNeighborY="-74020"/>
      <dgm:spPr/>
    </dgm:pt>
    <dgm:pt modelId="{2E86631C-AFF2-4D49-A17E-72A647D8A016}" type="pres">
      <dgm:prSet presAssocID="{C1D9AE61-B414-4262-AE71-059568A111C0}" presName="hierChild3" presStyleCnt="0"/>
      <dgm:spPr/>
    </dgm:pt>
    <dgm:pt modelId="{AC5875CE-EA41-416F-A47D-4E0A10DADA1B}" type="pres">
      <dgm:prSet presAssocID="{13F12B6E-358E-4EAE-8E83-933BBB909730}" presName="Name25" presStyleLbl="parChTrans1D3" presStyleIdx="1" presStyleCnt="2"/>
      <dgm:spPr/>
    </dgm:pt>
    <dgm:pt modelId="{866B628F-F357-4550-8EA9-3489A4BEAA1F}" type="pres">
      <dgm:prSet presAssocID="{13F12B6E-358E-4EAE-8E83-933BBB909730}" presName="connTx" presStyleLbl="parChTrans1D3" presStyleIdx="1" presStyleCnt="2"/>
      <dgm:spPr/>
    </dgm:pt>
    <dgm:pt modelId="{FA1698F0-2115-4CFF-9880-C57605DE7F36}" type="pres">
      <dgm:prSet presAssocID="{2FDEC7A5-9092-46E3-BEA2-6881154CD54B}" presName="Name30" presStyleCnt="0"/>
      <dgm:spPr/>
    </dgm:pt>
    <dgm:pt modelId="{0F47E914-429E-40D8-8CB0-3C34FFB5771E}" type="pres">
      <dgm:prSet presAssocID="{2FDEC7A5-9092-46E3-BEA2-6881154CD54B}" presName="level2Shape" presStyleLbl="node3" presStyleIdx="1" presStyleCnt="2" custLinFactNeighborX="-19" custLinFactNeighborY="-66799"/>
      <dgm:spPr/>
    </dgm:pt>
    <dgm:pt modelId="{55AB03A3-AC8F-47AD-960F-37C083F2DF1B}" type="pres">
      <dgm:prSet presAssocID="{2FDEC7A5-9092-46E3-BEA2-6881154CD54B}" presName="hierChild3" presStyleCnt="0"/>
      <dgm:spPr/>
    </dgm:pt>
    <dgm:pt modelId="{C7FA88C0-2E26-407A-BB3B-7052E0E728D0}" type="pres">
      <dgm:prSet presAssocID="{5678A5C7-CC56-4010-8DED-0463461DAF74}" presName="bgShapesFlow" presStyleCnt="0"/>
      <dgm:spPr/>
    </dgm:pt>
  </dgm:ptLst>
  <dgm:cxnLst>
    <dgm:cxn modelId="{43309800-CA9C-4057-9652-9B4467BCD66D}" type="presOf" srcId="{94E06655-A59D-45E5-B7CC-BC83AA63BE93}" destId="{FE66EA18-4021-4D95-9050-6F1972507FF4}" srcOrd="0" destOrd="0" presId="urn:microsoft.com/office/officeart/2005/8/layout/hierarchy5"/>
    <dgm:cxn modelId="{158A250A-1DEA-4F26-808A-CCDA4F911094}" type="presOf" srcId="{2FDEC7A5-9092-46E3-BEA2-6881154CD54B}" destId="{0F47E914-429E-40D8-8CB0-3C34FFB5771E}" srcOrd="0" destOrd="0" presId="urn:microsoft.com/office/officeart/2005/8/layout/hierarchy5"/>
    <dgm:cxn modelId="{3597E615-C00A-4771-AD4B-A363B756970E}" type="presOf" srcId="{3FC05F50-E27F-4376-999A-52C1954A8E5D}" destId="{46B42851-8862-4337-996A-89434E4A3866}" srcOrd="0" destOrd="0" presId="urn:microsoft.com/office/officeart/2005/8/layout/hierarchy5"/>
    <dgm:cxn modelId="{226FA016-B0A8-47B1-8B70-3FB75E17A378}" type="presOf" srcId="{E4F1DE2E-137C-4940-9048-83ACE8C226D2}" destId="{14059D16-EEE2-4A4A-9C91-5C87C91D940C}" srcOrd="1" destOrd="0" presId="urn:microsoft.com/office/officeart/2005/8/layout/hierarchy5"/>
    <dgm:cxn modelId="{09E8FC1B-C500-4091-85E2-FB4AF8AB655C}" type="presOf" srcId="{C1D9AE61-B414-4262-AE71-059568A111C0}" destId="{F656A05D-CA36-4A8A-818C-88EFCC086992}" srcOrd="0" destOrd="0" presId="urn:microsoft.com/office/officeart/2005/8/layout/hierarchy5"/>
    <dgm:cxn modelId="{482E983B-D152-4684-875F-E100EECD9E93}" srcId="{490595E0-F5D6-4924-80E6-1D6FDC9CBB60}" destId="{75A9919B-35CE-413B-88A7-E0DE92C41CB7}" srcOrd="0" destOrd="0" parTransId="{E4F1DE2E-137C-4940-9048-83ACE8C226D2}" sibTransId="{D8FE9C7C-5603-4B9F-BA93-393341211467}"/>
    <dgm:cxn modelId="{29CDE63D-C0B3-4D06-A20E-1A1471068903}" type="presOf" srcId="{13F12B6E-358E-4EAE-8E83-933BBB909730}" destId="{AC5875CE-EA41-416F-A47D-4E0A10DADA1B}" srcOrd="0" destOrd="0" presId="urn:microsoft.com/office/officeart/2005/8/layout/hierarchy5"/>
    <dgm:cxn modelId="{D5853361-6FC8-49FF-9353-47A1AE2A376D}" type="presOf" srcId="{275031E6-9372-47B4-BC3D-6B44AD17513A}" destId="{F4F7D2B5-025E-4254-B174-A4DFFD3CC0EB}" srcOrd="0" destOrd="0" presId="urn:microsoft.com/office/officeart/2005/8/layout/hierarchy5"/>
    <dgm:cxn modelId="{81B5F954-3B06-47D6-BDD3-4071980D513F}" type="presOf" srcId="{275031E6-9372-47B4-BC3D-6B44AD17513A}" destId="{0FDC3363-06EA-4B96-AA06-0AF439F0A9DB}" srcOrd="1" destOrd="0" presId="urn:microsoft.com/office/officeart/2005/8/layout/hierarchy5"/>
    <dgm:cxn modelId="{C6734382-775F-45C2-96E5-42FD93C59B49}" type="presOf" srcId="{75A9919B-35CE-413B-88A7-E0DE92C41CB7}" destId="{0A67CD08-776B-4708-B925-EBFD75BEDD08}" srcOrd="0" destOrd="0" presId="urn:microsoft.com/office/officeart/2005/8/layout/hierarchy5"/>
    <dgm:cxn modelId="{CF9AB494-FB80-4E79-BA12-ACA3C82FCB55}" srcId="{3FC05F50-E27F-4376-999A-52C1954A8E5D}" destId="{C1D9AE61-B414-4262-AE71-059568A111C0}" srcOrd="0" destOrd="0" parTransId="{275031E6-9372-47B4-BC3D-6B44AD17513A}" sibTransId="{05DCBD2B-03F7-43B4-83A0-2AC5C0345DCF}"/>
    <dgm:cxn modelId="{E9B50299-A4D9-4A54-BCEF-495C17A8EB6A}" type="presOf" srcId="{5678A5C7-CC56-4010-8DED-0463461DAF74}" destId="{EA8CA2C2-1632-4B82-A364-2ABBB659D3B9}" srcOrd="0" destOrd="0" presId="urn:microsoft.com/office/officeart/2005/8/layout/hierarchy5"/>
    <dgm:cxn modelId="{E7E841B0-E63B-4B07-9972-A163A2808252}" srcId="{490595E0-F5D6-4924-80E6-1D6FDC9CBB60}" destId="{3FC05F50-E27F-4376-999A-52C1954A8E5D}" srcOrd="1" destOrd="0" parTransId="{94E06655-A59D-45E5-B7CC-BC83AA63BE93}" sibTransId="{FE203483-3549-45A3-A091-6032E25FDD4B}"/>
    <dgm:cxn modelId="{07692BB3-8204-4F98-915E-7537A07283A7}" srcId="{3FC05F50-E27F-4376-999A-52C1954A8E5D}" destId="{2FDEC7A5-9092-46E3-BEA2-6881154CD54B}" srcOrd="1" destOrd="0" parTransId="{13F12B6E-358E-4EAE-8E83-933BBB909730}" sibTransId="{FD7D4177-51C7-4148-AFB3-8EF7644621FA}"/>
    <dgm:cxn modelId="{8EADE2C7-EB68-492E-B297-7A8D74A3B299}" type="presOf" srcId="{94E06655-A59D-45E5-B7CC-BC83AA63BE93}" destId="{DD6A2098-7C7C-41BA-A529-A3CF4F5B6A43}" srcOrd="1" destOrd="0" presId="urn:microsoft.com/office/officeart/2005/8/layout/hierarchy5"/>
    <dgm:cxn modelId="{95C1E3E0-1D66-4941-BDCD-2BF1177F7843}" type="presOf" srcId="{490595E0-F5D6-4924-80E6-1D6FDC9CBB60}" destId="{DC037C63-43F3-4A33-B4C7-0272442CC1BE}" srcOrd="0" destOrd="0" presId="urn:microsoft.com/office/officeart/2005/8/layout/hierarchy5"/>
    <dgm:cxn modelId="{E84299E1-1ECF-4729-BC28-C1F4E24215CD}" type="presOf" srcId="{13F12B6E-358E-4EAE-8E83-933BBB909730}" destId="{866B628F-F357-4550-8EA9-3489A4BEAA1F}" srcOrd="1" destOrd="0" presId="urn:microsoft.com/office/officeart/2005/8/layout/hierarchy5"/>
    <dgm:cxn modelId="{2B3E9EE1-8297-41FE-BAAE-96BE243CCD02}" type="presOf" srcId="{E4F1DE2E-137C-4940-9048-83ACE8C226D2}" destId="{50D06010-016F-4705-B5A8-C783A374F460}" srcOrd="0" destOrd="0" presId="urn:microsoft.com/office/officeart/2005/8/layout/hierarchy5"/>
    <dgm:cxn modelId="{BD1720F5-FE26-4367-BAB2-2E133A1AD9F8}" srcId="{5678A5C7-CC56-4010-8DED-0463461DAF74}" destId="{490595E0-F5D6-4924-80E6-1D6FDC9CBB60}" srcOrd="0" destOrd="0" parTransId="{D446AC03-C890-4C79-BFD4-3652032AC1D8}" sibTransId="{72D184D7-DEC3-4F41-A7A1-1F7BEE087776}"/>
    <dgm:cxn modelId="{B7DF61D8-44D4-4CB1-BFD4-524E6C62351E}" type="presParOf" srcId="{EA8CA2C2-1632-4B82-A364-2ABBB659D3B9}" destId="{F3179537-E890-4A12-8131-93A241CB525D}" srcOrd="0" destOrd="0" presId="urn:microsoft.com/office/officeart/2005/8/layout/hierarchy5"/>
    <dgm:cxn modelId="{F4269874-EC73-4893-A5E1-87A2BC070C5F}" type="presParOf" srcId="{F3179537-E890-4A12-8131-93A241CB525D}" destId="{4CF7023F-C2FF-4659-AD9C-5FAB580D0AE0}" srcOrd="0" destOrd="0" presId="urn:microsoft.com/office/officeart/2005/8/layout/hierarchy5"/>
    <dgm:cxn modelId="{6F414B48-E45A-47FA-86CA-961983A35C6F}" type="presParOf" srcId="{4CF7023F-C2FF-4659-AD9C-5FAB580D0AE0}" destId="{F4F15AB1-7207-4865-80CD-B2E3BE2483BF}" srcOrd="0" destOrd="0" presId="urn:microsoft.com/office/officeart/2005/8/layout/hierarchy5"/>
    <dgm:cxn modelId="{A1AF7103-228E-45F7-83C0-3C6A7647D368}" type="presParOf" srcId="{F4F15AB1-7207-4865-80CD-B2E3BE2483BF}" destId="{DC037C63-43F3-4A33-B4C7-0272442CC1BE}" srcOrd="0" destOrd="0" presId="urn:microsoft.com/office/officeart/2005/8/layout/hierarchy5"/>
    <dgm:cxn modelId="{A1EA4F0E-37C6-4F3E-86B9-2FBCAB64B234}" type="presParOf" srcId="{F4F15AB1-7207-4865-80CD-B2E3BE2483BF}" destId="{EF756DF2-DECF-47F3-9885-E9BA39336597}" srcOrd="1" destOrd="0" presId="urn:microsoft.com/office/officeart/2005/8/layout/hierarchy5"/>
    <dgm:cxn modelId="{74DC8C79-9ED8-406B-9644-56F2D382DD60}" type="presParOf" srcId="{EF756DF2-DECF-47F3-9885-E9BA39336597}" destId="{50D06010-016F-4705-B5A8-C783A374F460}" srcOrd="0" destOrd="0" presId="urn:microsoft.com/office/officeart/2005/8/layout/hierarchy5"/>
    <dgm:cxn modelId="{24040406-DE2E-4F85-ABF1-25499BBF4BC5}" type="presParOf" srcId="{50D06010-016F-4705-B5A8-C783A374F460}" destId="{14059D16-EEE2-4A4A-9C91-5C87C91D940C}" srcOrd="0" destOrd="0" presId="urn:microsoft.com/office/officeart/2005/8/layout/hierarchy5"/>
    <dgm:cxn modelId="{ED1CC58D-0E33-4B1D-A66A-38CDA05C9874}" type="presParOf" srcId="{EF756DF2-DECF-47F3-9885-E9BA39336597}" destId="{7FF4F7DC-75EE-4973-B0A7-DCDCA2BF01B7}" srcOrd="1" destOrd="0" presId="urn:microsoft.com/office/officeart/2005/8/layout/hierarchy5"/>
    <dgm:cxn modelId="{F57E1E4D-C06C-4675-A976-7B9C1F731027}" type="presParOf" srcId="{7FF4F7DC-75EE-4973-B0A7-DCDCA2BF01B7}" destId="{0A67CD08-776B-4708-B925-EBFD75BEDD08}" srcOrd="0" destOrd="0" presId="urn:microsoft.com/office/officeart/2005/8/layout/hierarchy5"/>
    <dgm:cxn modelId="{BE5165A1-CAC6-4507-AFD3-32C55D731D89}" type="presParOf" srcId="{7FF4F7DC-75EE-4973-B0A7-DCDCA2BF01B7}" destId="{D7BAB079-CECF-42E0-8BD5-0258FD5562E9}" srcOrd="1" destOrd="0" presId="urn:microsoft.com/office/officeart/2005/8/layout/hierarchy5"/>
    <dgm:cxn modelId="{C7C6E7FA-28E2-4C36-B235-39A487373663}" type="presParOf" srcId="{EF756DF2-DECF-47F3-9885-E9BA39336597}" destId="{FE66EA18-4021-4D95-9050-6F1972507FF4}" srcOrd="2" destOrd="0" presId="urn:microsoft.com/office/officeart/2005/8/layout/hierarchy5"/>
    <dgm:cxn modelId="{64735B0F-9268-409A-B1B5-0A4CF7AE0648}" type="presParOf" srcId="{FE66EA18-4021-4D95-9050-6F1972507FF4}" destId="{DD6A2098-7C7C-41BA-A529-A3CF4F5B6A43}" srcOrd="0" destOrd="0" presId="urn:microsoft.com/office/officeart/2005/8/layout/hierarchy5"/>
    <dgm:cxn modelId="{EEB5D198-6423-4F7E-81AF-2A96845AC042}" type="presParOf" srcId="{EF756DF2-DECF-47F3-9885-E9BA39336597}" destId="{1DC259DB-E6AE-4E21-BA7B-A6E67B4FA06D}" srcOrd="3" destOrd="0" presId="urn:microsoft.com/office/officeart/2005/8/layout/hierarchy5"/>
    <dgm:cxn modelId="{8C97907A-525F-4976-8101-791F027166E8}" type="presParOf" srcId="{1DC259DB-E6AE-4E21-BA7B-A6E67B4FA06D}" destId="{46B42851-8862-4337-996A-89434E4A3866}" srcOrd="0" destOrd="0" presId="urn:microsoft.com/office/officeart/2005/8/layout/hierarchy5"/>
    <dgm:cxn modelId="{27EFB264-CC0E-4F0E-8865-CA52D959B7D1}" type="presParOf" srcId="{1DC259DB-E6AE-4E21-BA7B-A6E67B4FA06D}" destId="{376714F5-E525-4634-84EC-D51DD734A607}" srcOrd="1" destOrd="0" presId="urn:microsoft.com/office/officeart/2005/8/layout/hierarchy5"/>
    <dgm:cxn modelId="{B1DAA73D-9538-44B0-84AD-C91AFB0F76FD}" type="presParOf" srcId="{376714F5-E525-4634-84EC-D51DD734A607}" destId="{F4F7D2B5-025E-4254-B174-A4DFFD3CC0EB}" srcOrd="0" destOrd="0" presId="urn:microsoft.com/office/officeart/2005/8/layout/hierarchy5"/>
    <dgm:cxn modelId="{09201EAD-2435-4405-AEC9-E8FADC22920E}" type="presParOf" srcId="{F4F7D2B5-025E-4254-B174-A4DFFD3CC0EB}" destId="{0FDC3363-06EA-4B96-AA06-0AF439F0A9DB}" srcOrd="0" destOrd="0" presId="urn:microsoft.com/office/officeart/2005/8/layout/hierarchy5"/>
    <dgm:cxn modelId="{63677F77-CC9E-4100-ABF9-A358E3A7CF90}" type="presParOf" srcId="{376714F5-E525-4634-84EC-D51DD734A607}" destId="{EE8A4F7B-F18E-46D6-AD5A-E0EFB0137E34}" srcOrd="1" destOrd="0" presId="urn:microsoft.com/office/officeart/2005/8/layout/hierarchy5"/>
    <dgm:cxn modelId="{15A6CE7F-24D1-4993-AD1B-A438786D944F}" type="presParOf" srcId="{EE8A4F7B-F18E-46D6-AD5A-E0EFB0137E34}" destId="{F656A05D-CA36-4A8A-818C-88EFCC086992}" srcOrd="0" destOrd="0" presId="urn:microsoft.com/office/officeart/2005/8/layout/hierarchy5"/>
    <dgm:cxn modelId="{9647E91E-7363-476A-846F-57B0F1BB18A4}" type="presParOf" srcId="{EE8A4F7B-F18E-46D6-AD5A-E0EFB0137E34}" destId="{2E86631C-AFF2-4D49-A17E-72A647D8A016}" srcOrd="1" destOrd="0" presId="urn:microsoft.com/office/officeart/2005/8/layout/hierarchy5"/>
    <dgm:cxn modelId="{169CB08D-1756-439F-A33D-F6D98BDE28E0}" type="presParOf" srcId="{376714F5-E525-4634-84EC-D51DD734A607}" destId="{AC5875CE-EA41-416F-A47D-4E0A10DADA1B}" srcOrd="2" destOrd="0" presId="urn:microsoft.com/office/officeart/2005/8/layout/hierarchy5"/>
    <dgm:cxn modelId="{9E76C19F-FA48-4D76-8509-A84780EC692E}" type="presParOf" srcId="{AC5875CE-EA41-416F-A47D-4E0A10DADA1B}" destId="{866B628F-F357-4550-8EA9-3489A4BEAA1F}" srcOrd="0" destOrd="0" presId="urn:microsoft.com/office/officeart/2005/8/layout/hierarchy5"/>
    <dgm:cxn modelId="{162429C9-6AD4-445E-9DA4-E96CEA44585E}" type="presParOf" srcId="{376714F5-E525-4634-84EC-D51DD734A607}" destId="{FA1698F0-2115-4CFF-9880-C57605DE7F36}" srcOrd="3" destOrd="0" presId="urn:microsoft.com/office/officeart/2005/8/layout/hierarchy5"/>
    <dgm:cxn modelId="{2CBFE8B0-2F12-4CBF-9DEC-66EBB0913216}" type="presParOf" srcId="{FA1698F0-2115-4CFF-9880-C57605DE7F36}" destId="{0F47E914-429E-40D8-8CB0-3C34FFB5771E}" srcOrd="0" destOrd="0" presId="urn:microsoft.com/office/officeart/2005/8/layout/hierarchy5"/>
    <dgm:cxn modelId="{60887F23-3344-4266-AFAC-53B2B50AB026}" type="presParOf" srcId="{FA1698F0-2115-4CFF-9880-C57605DE7F36}" destId="{55AB03A3-AC8F-47AD-960F-37C083F2DF1B}" srcOrd="1" destOrd="0" presId="urn:microsoft.com/office/officeart/2005/8/layout/hierarchy5"/>
    <dgm:cxn modelId="{73401D36-36DF-4174-A691-F57D6C697899}" type="presParOf" srcId="{EA8CA2C2-1632-4B82-A364-2ABBB659D3B9}" destId="{C7FA88C0-2E26-407A-BB3B-7052E0E728D0}" srcOrd="1" destOrd="0" presId="urn:microsoft.com/office/officeart/2005/8/layout/hierarchy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59DCB09-0BB2-4823-8FD0-F45327635535}"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nl-BE"/>
        </a:p>
      </dgm:t>
    </dgm:pt>
    <dgm:pt modelId="{8179DB1A-3AD7-473A-A4D6-43490ACC4FF3}">
      <dgm:prSet phldrT="[Text]"/>
      <dgm:spPr>
        <a:solidFill>
          <a:schemeClr val="tx1"/>
        </a:solidFill>
      </dgm:spPr>
      <dgm:t>
        <a:bodyPr/>
        <a:lstStyle/>
        <a:p>
          <a:r>
            <a:rPr lang="en-US" dirty="0"/>
            <a:t>1</a:t>
          </a:r>
          <a:endParaRPr lang="nl-BE" dirty="0"/>
        </a:p>
      </dgm:t>
    </dgm:pt>
    <dgm:pt modelId="{DB365D74-A3F4-4EEB-AD52-A2259B0F0534}" type="parTrans" cxnId="{AE2329BE-3BE1-4058-9551-D161E443179C}">
      <dgm:prSet/>
      <dgm:spPr/>
      <dgm:t>
        <a:bodyPr/>
        <a:lstStyle/>
        <a:p>
          <a:endParaRPr lang="nl-BE"/>
        </a:p>
      </dgm:t>
    </dgm:pt>
    <dgm:pt modelId="{2A569C5D-97E3-4250-8E09-4C4A5B5BA5C6}" type="sibTrans" cxnId="{AE2329BE-3BE1-4058-9551-D161E443179C}">
      <dgm:prSet/>
      <dgm:spPr/>
      <dgm:t>
        <a:bodyPr/>
        <a:lstStyle/>
        <a:p>
          <a:endParaRPr lang="nl-BE"/>
        </a:p>
      </dgm:t>
    </dgm:pt>
    <dgm:pt modelId="{FA6849F5-5AE2-4B69-BA0E-A67634DD5CF3}">
      <dgm:prSet phldrT="[Text]"/>
      <dgm:spPr/>
      <dgm:t>
        <a:bodyPr/>
        <a:lstStyle/>
        <a:p>
          <a:pPr marL="0" indent="0">
            <a:buNone/>
          </a:pPr>
          <a:r>
            <a:rPr lang="nl-BE" dirty="0">
              <a:solidFill>
                <a:schemeClr val="tx1"/>
              </a:solidFill>
              <a:latin typeface="Aptos Display" panose="020B0004020202020204" pitchFamily="34" charset="0"/>
            </a:rPr>
            <a:t>non–</a:t>
          </a:r>
          <a:r>
            <a:rPr lang="nl-BE" dirty="0" err="1">
              <a:solidFill>
                <a:schemeClr val="tx1"/>
              </a:solidFill>
              <a:latin typeface="Aptos Display" panose="020B0004020202020204" pitchFamily="34" charset="0"/>
            </a:rPr>
            <a:t>profit</a:t>
          </a:r>
          <a:r>
            <a:rPr lang="nl-BE" dirty="0">
              <a:solidFill>
                <a:schemeClr val="tx1"/>
              </a:solidFill>
              <a:latin typeface="Aptos Display" panose="020B0004020202020204" pitchFamily="34" charset="0"/>
            </a:rPr>
            <a:t> </a:t>
          </a:r>
          <a:r>
            <a:rPr lang="nl-BE" dirty="0" err="1">
              <a:solidFill>
                <a:schemeClr val="tx1"/>
              </a:solidFill>
              <a:latin typeface="Aptos Display" panose="020B0004020202020204" pitchFamily="34" charset="0"/>
            </a:rPr>
            <a:t>implementation</a:t>
          </a:r>
          <a:r>
            <a:rPr lang="nl-BE" dirty="0">
              <a:solidFill>
                <a:schemeClr val="tx1"/>
              </a:solidFill>
              <a:latin typeface="Aptos Display" panose="020B0004020202020204" pitchFamily="34" charset="0"/>
            </a:rPr>
            <a:t> of open </a:t>
          </a:r>
          <a:r>
            <a:rPr lang="nl-BE" dirty="0" err="1">
              <a:solidFill>
                <a:schemeClr val="tx1"/>
              </a:solidFill>
              <a:latin typeface="Aptos Display" panose="020B0004020202020204" pitchFamily="34" charset="0"/>
            </a:rPr>
            <a:t>publishing</a:t>
          </a:r>
          <a:r>
            <a:rPr lang="nl-BE" dirty="0">
              <a:solidFill>
                <a:schemeClr val="tx1"/>
              </a:solidFill>
              <a:latin typeface="Aptos Display" panose="020B0004020202020204" pitchFamily="34" charset="0"/>
            </a:rPr>
            <a:t> </a:t>
          </a:r>
          <a:r>
            <a:rPr lang="nl-BE" dirty="0" err="1">
              <a:solidFill>
                <a:schemeClr val="tx1"/>
              </a:solidFill>
              <a:latin typeface="Aptos Display" panose="020B0004020202020204" pitchFamily="34" charset="0"/>
            </a:rPr>
            <a:t>aligned</a:t>
          </a:r>
          <a:r>
            <a:rPr lang="nl-BE" dirty="0">
              <a:solidFill>
                <a:schemeClr val="tx1"/>
              </a:solidFill>
              <a:latin typeface="Aptos Display" panose="020B0004020202020204" pitchFamily="34" charset="0"/>
            </a:rPr>
            <a:t> </a:t>
          </a:r>
          <a:r>
            <a:rPr lang="nl-BE" dirty="0" err="1">
              <a:solidFill>
                <a:schemeClr val="tx1"/>
              </a:solidFill>
              <a:latin typeface="Aptos Display" panose="020B0004020202020204" pitchFamily="34" charset="0"/>
            </a:rPr>
            <a:t>with</a:t>
          </a:r>
          <a:r>
            <a:rPr lang="nl-BE" dirty="0">
              <a:solidFill>
                <a:schemeClr val="tx1"/>
              </a:solidFill>
              <a:latin typeface="Aptos Display" panose="020B0004020202020204" pitchFamily="34" charset="0"/>
            </a:rPr>
            <a:t> </a:t>
          </a:r>
          <a:r>
            <a:rPr lang="nl-BE" dirty="0" err="1">
              <a:solidFill>
                <a:schemeClr val="tx1"/>
              </a:solidFill>
              <a:latin typeface="Aptos Display" panose="020B0004020202020204" pitchFamily="34" charset="0"/>
            </a:rPr>
            <a:t>academic</a:t>
          </a:r>
          <a:r>
            <a:rPr lang="nl-BE" dirty="0">
              <a:solidFill>
                <a:schemeClr val="tx1"/>
              </a:solidFill>
              <a:latin typeface="Aptos Display" panose="020B0004020202020204" pitchFamily="34" charset="0"/>
            </a:rPr>
            <a:t> </a:t>
          </a:r>
          <a:r>
            <a:rPr lang="nl-BE" dirty="0" err="1">
              <a:solidFill>
                <a:schemeClr val="tx1"/>
              </a:solidFill>
              <a:latin typeface="Aptos Display" panose="020B0004020202020204" pitchFamily="34" charset="0"/>
            </a:rPr>
            <a:t>values</a:t>
          </a:r>
          <a:endParaRPr lang="nl-BE" dirty="0">
            <a:solidFill>
              <a:schemeClr val="tx1"/>
            </a:solidFill>
            <a:latin typeface="Aptos Display" panose="020B0004020202020204" pitchFamily="34" charset="0"/>
          </a:endParaRPr>
        </a:p>
      </dgm:t>
    </dgm:pt>
    <dgm:pt modelId="{9CA28E80-18C5-4D79-A1B4-A4E45C6308EE}" type="parTrans" cxnId="{7A3C5044-10F4-445D-8D80-C9C73085CB8B}">
      <dgm:prSet/>
      <dgm:spPr/>
      <dgm:t>
        <a:bodyPr/>
        <a:lstStyle/>
        <a:p>
          <a:endParaRPr lang="nl-BE"/>
        </a:p>
      </dgm:t>
    </dgm:pt>
    <dgm:pt modelId="{414E6371-F26A-4582-8CFB-3B2F170D4A95}" type="sibTrans" cxnId="{7A3C5044-10F4-445D-8D80-C9C73085CB8B}">
      <dgm:prSet/>
      <dgm:spPr/>
      <dgm:t>
        <a:bodyPr/>
        <a:lstStyle/>
        <a:p>
          <a:endParaRPr lang="nl-BE"/>
        </a:p>
      </dgm:t>
    </dgm:pt>
    <dgm:pt modelId="{5E133F82-94D8-4F8E-B421-F969E2F1BEC2}">
      <dgm:prSet phldrT="[Text]"/>
      <dgm:spPr>
        <a:solidFill>
          <a:schemeClr val="tx1"/>
        </a:solidFill>
      </dgm:spPr>
      <dgm:t>
        <a:bodyPr/>
        <a:lstStyle/>
        <a:p>
          <a:r>
            <a:rPr lang="en-US" dirty="0"/>
            <a:t>2</a:t>
          </a:r>
          <a:endParaRPr lang="nl-BE" dirty="0"/>
        </a:p>
      </dgm:t>
    </dgm:pt>
    <dgm:pt modelId="{0A8E7317-D001-4631-9549-7A92525D3BE8}" type="parTrans" cxnId="{490CC5A5-B0B5-4342-ADF6-9E95ECA31E3C}">
      <dgm:prSet/>
      <dgm:spPr/>
      <dgm:t>
        <a:bodyPr/>
        <a:lstStyle/>
        <a:p>
          <a:endParaRPr lang="nl-BE"/>
        </a:p>
      </dgm:t>
    </dgm:pt>
    <dgm:pt modelId="{1E53B70A-F04E-4820-A471-594E3521FB18}" type="sibTrans" cxnId="{490CC5A5-B0B5-4342-ADF6-9E95ECA31E3C}">
      <dgm:prSet/>
      <dgm:spPr/>
      <dgm:t>
        <a:bodyPr/>
        <a:lstStyle/>
        <a:p>
          <a:endParaRPr lang="nl-BE"/>
        </a:p>
      </dgm:t>
    </dgm:pt>
    <dgm:pt modelId="{F82048C1-B03B-448A-A40C-748DE843B32C}">
      <dgm:prSet phldrT="[Text]"/>
      <dgm:spPr/>
      <dgm:t>
        <a:bodyPr/>
        <a:lstStyle/>
        <a:p>
          <a:pPr marL="0" indent="0">
            <a:buNone/>
          </a:pPr>
          <a:r>
            <a:rPr lang="nl-BE" dirty="0" err="1">
              <a:solidFill>
                <a:schemeClr val="tx1"/>
              </a:solidFill>
              <a:latin typeface="Aptos Display" panose="020B0004020202020204" pitchFamily="34" charset="0"/>
            </a:rPr>
            <a:t>publish</a:t>
          </a:r>
          <a:r>
            <a:rPr lang="nl-BE" dirty="0">
              <a:solidFill>
                <a:schemeClr val="tx1"/>
              </a:solidFill>
              <a:latin typeface="Aptos Display" panose="020B0004020202020204" pitchFamily="34" charset="0"/>
            </a:rPr>
            <a:t> </a:t>
          </a:r>
          <a:r>
            <a:rPr lang="nl-BE" dirty="0" err="1">
              <a:solidFill>
                <a:schemeClr val="tx1"/>
              </a:solidFill>
              <a:latin typeface="Aptos Display" panose="020B0004020202020204" pitchFamily="34" charset="0"/>
            </a:rPr>
            <a:t>behind</a:t>
          </a:r>
          <a:r>
            <a:rPr lang="nl-BE" dirty="0">
              <a:solidFill>
                <a:schemeClr val="tx1"/>
              </a:solidFill>
              <a:latin typeface="Aptos Display" panose="020B0004020202020204" pitchFamily="34" charset="0"/>
            </a:rPr>
            <a:t> a </a:t>
          </a:r>
          <a:r>
            <a:rPr lang="nl-BE" dirty="0" err="1">
              <a:solidFill>
                <a:schemeClr val="tx1"/>
              </a:solidFill>
              <a:latin typeface="Aptos Display" panose="020B0004020202020204" pitchFamily="34" charset="0"/>
            </a:rPr>
            <a:t>paywall</a:t>
          </a:r>
          <a:r>
            <a:rPr lang="nl-BE" dirty="0">
              <a:solidFill>
                <a:schemeClr val="tx1"/>
              </a:solidFill>
              <a:latin typeface="Aptos Display" panose="020B0004020202020204" pitchFamily="34" charset="0"/>
            </a:rPr>
            <a:t> and </a:t>
          </a:r>
          <a:r>
            <a:rPr lang="nl-BE" dirty="0" err="1">
              <a:solidFill>
                <a:schemeClr val="tx1"/>
              </a:solidFill>
              <a:latin typeface="Aptos Display" panose="020B0004020202020204" pitchFamily="34" charset="0"/>
            </a:rPr>
            <a:t>use</a:t>
          </a:r>
          <a:r>
            <a:rPr lang="nl-BE" dirty="0">
              <a:solidFill>
                <a:schemeClr val="tx1"/>
              </a:solidFill>
              <a:latin typeface="Aptos Display" panose="020B0004020202020204" pitchFamily="34" charset="0"/>
            </a:rPr>
            <a:t> open </a:t>
          </a:r>
          <a:r>
            <a:rPr lang="nl-BE" dirty="0" err="1">
              <a:solidFill>
                <a:schemeClr val="tx1"/>
              </a:solidFill>
              <a:latin typeface="Aptos Display" panose="020B0004020202020204" pitchFamily="34" charset="0"/>
            </a:rPr>
            <a:t>archiving</a:t>
          </a:r>
          <a:r>
            <a:rPr lang="nl-BE" dirty="0">
              <a:solidFill>
                <a:schemeClr val="tx1"/>
              </a:solidFill>
              <a:latin typeface="Aptos Display" panose="020B0004020202020204" pitchFamily="34" charset="0"/>
            </a:rPr>
            <a:t> as </a:t>
          </a:r>
          <a:r>
            <a:rPr lang="nl-BE" dirty="0" err="1">
              <a:solidFill>
                <a:schemeClr val="tx1"/>
              </a:solidFill>
              <a:latin typeface="Aptos Display" panose="020B0004020202020204" pitchFamily="34" charset="0"/>
            </a:rPr>
            <a:t>much</a:t>
          </a:r>
          <a:r>
            <a:rPr lang="nl-BE" dirty="0">
              <a:solidFill>
                <a:schemeClr val="tx1"/>
              </a:solidFill>
              <a:latin typeface="Aptos Display" panose="020B0004020202020204" pitchFamily="34" charset="0"/>
            </a:rPr>
            <a:t> as </a:t>
          </a:r>
          <a:r>
            <a:rPr lang="nl-BE" dirty="0" err="1">
              <a:solidFill>
                <a:schemeClr val="tx1"/>
              </a:solidFill>
              <a:latin typeface="Aptos Display" panose="020B0004020202020204" pitchFamily="34" charset="0"/>
            </a:rPr>
            <a:t>you</a:t>
          </a:r>
          <a:r>
            <a:rPr lang="nl-BE" dirty="0">
              <a:solidFill>
                <a:schemeClr val="tx1"/>
              </a:solidFill>
              <a:latin typeface="Aptos Display" panose="020B0004020202020204" pitchFamily="34" charset="0"/>
            </a:rPr>
            <a:t> </a:t>
          </a:r>
          <a:r>
            <a:rPr lang="nl-BE" dirty="0" err="1">
              <a:solidFill>
                <a:schemeClr val="tx1"/>
              </a:solidFill>
              <a:latin typeface="Aptos Display" panose="020B0004020202020204" pitchFamily="34" charset="0"/>
            </a:rPr>
            <a:t>can</a:t>
          </a:r>
          <a:endParaRPr lang="nl-BE" dirty="0">
            <a:solidFill>
              <a:schemeClr val="tx1"/>
            </a:solidFill>
            <a:latin typeface="Aptos Display" panose="020B0004020202020204" pitchFamily="34" charset="0"/>
          </a:endParaRPr>
        </a:p>
      </dgm:t>
    </dgm:pt>
    <dgm:pt modelId="{89AB04C5-3856-4BD0-88C1-360A18AC58FF}" type="parTrans" cxnId="{54B5D77E-39B9-4498-BFE7-BE5EEB57FF9F}">
      <dgm:prSet/>
      <dgm:spPr/>
      <dgm:t>
        <a:bodyPr/>
        <a:lstStyle/>
        <a:p>
          <a:endParaRPr lang="nl-BE"/>
        </a:p>
      </dgm:t>
    </dgm:pt>
    <dgm:pt modelId="{C2DDD0DF-EE71-4340-8BB9-8AB0E741342D}" type="sibTrans" cxnId="{54B5D77E-39B9-4498-BFE7-BE5EEB57FF9F}">
      <dgm:prSet/>
      <dgm:spPr/>
      <dgm:t>
        <a:bodyPr/>
        <a:lstStyle/>
        <a:p>
          <a:endParaRPr lang="nl-BE"/>
        </a:p>
      </dgm:t>
    </dgm:pt>
    <dgm:pt modelId="{43A63C7C-7418-4374-9592-E28D2481CF2E}">
      <dgm:prSet phldrT="[Text]"/>
      <dgm:spPr>
        <a:solidFill>
          <a:schemeClr val="tx1"/>
        </a:solidFill>
      </dgm:spPr>
      <dgm:t>
        <a:bodyPr/>
        <a:lstStyle/>
        <a:p>
          <a:r>
            <a:rPr lang="en-US" dirty="0"/>
            <a:t>3</a:t>
          </a:r>
          <a:endParaRPr lang="nl-BE" dirty="0"/>
        </a:p>
      </dgm:t>
    </dgm:pt>
    <dgm:pt modelId="{7043A17E-C3E0-44B4-BBA8-3FF800BC777C}" type="parTrans" cxnId="{BFAA1B74-85A6-459C-BA3A-FFADE2617F46}">
      <dgm:prSet/>
      <dgm:spPr/>
      <dgm:t>
        <a:bodyPr/>
        <a:lstStyle/>
        <a:p>
          <a:endParaRPr lang="nl-BE"/>
        </a:p>
      </dgm:t>
    </dgm:pt>
    <dgm:pt modelId="{667B1410-CF77-43F9-8E5F-C34DA0CAAE2A}" type="sibTrans" cxnId="{BFAA1B74-85A6-459C-BA3A-FFADE2617F46}">
      <dgm:prSet/>
      <dgm:spPr/>
      <dgm:t>
        <a:bodyPr/>
        <a:lstStyle/>
        <a:p>
          <a:endParaRPr lang="nl-BE"/>
        </a:p>
      </dgm:t>
    </dgm:pt>
    <dgm:pt modelId="{3435967E-93C6-4E60-A978-22D88F2B3A9B}">
      <dgm:prSet phldrT="[Text]"/>
      <dgm:spPr/>
      <dgm:t>
        <a:bodyPr/>
        <a:lstStyle/>
        <a:p>
          <a:pPr marL="0" indent="0">
            <a:buNone/>
          </a:pPr>
          <a:r>
            <a:rPr lang="nl-BE" dirty="0">
              <a:solidFill>
                <a:schemeClr val="tx1"/>
              </a:solidFill>
              <a:latin typeface="Aptos Display" panose="020B0004020202020204" pitchFamily="34" charset="0"/>
            </a:rPr>
            <a:t>for–</a:t>
          </a:r>
          <a:r>
            <a:rPr lang="nl-BE" dirty="0" err="1">
              <a:solidFill>
                <a:schemeClr val="tx1"/>
              </a:solidFill>
              <a:latin typeface="Aptos Display" panose="020B0004020202020204" pitchFamily="34" charset="0"/>
            </a:rPr>
            <a:t>profit</a:t>
          </a:r>
          <a:r>
            <a:rPr lang="nl-BE" dirty="0">
              <a:solidFill>
                <a:schemeClr val="tx1"/>
              </a:solidFill>
              <a:latin typeface="Aptos Display" panose="020B0004020202020204" pitchFamily="34" charset="0"/>
            </a:rPr>
            <a:t> </a:t>
          </a:r>
          <a:r>
            <a:rPr lang="nl-BE" dirty="0" err="1">
              <a:solidFill>
                <a:schemeClr val="tx1"/>
              </a:solidFill>
              <a:latin typeface="Aptos Display" panose="020B0004020202020204" pitchFamily="34" charset="0"/>
            </a:rPr>
            <a:t>implementation</a:t>
          </a:r>
          <a:r>
            <a:rPr lang="nl-BE" dirty="0">
              <a:solidFill>
                <a:schemeClr val="tx1"/>
              </a:solidFill>
              <a:latin typeface="Aptos Display" panose="020B0004020202020204" pitchFamily="34" charset="0"/>
            </a:rPr>
            <a:t> of open </a:t>
          </a:r>
          <a:r>
            <a:rPr lang="nl-BE" dirty="0" err="1">
              <a:solidFill>
                <a:schemeClr val="tx1"/>
              </a:solidFill>
              <a:latin typeface="Aptos Display" panose="020B0004020202020204" pitchFamily="34" charset="0"/>
            </a:rPr>
            <a:t>publishing</a:t>
          </a:r>
          <a:endParaRPr lang="nl-BE" dirty="0">
            <a:solidFill>
              <a:schemeClr val="tx1"/>
            </a:solidFill>
            <a:latin typeface="Aptos Display" panose="020B0004020202020204" pitchFamily="34" charset="0"/>
          </a:endParaRPr>
        </a:p>
      </dgm:t>
    </dgm:pt>
    <dgm:pt modelId="{4B94BBAF-CB80-42C6-9D08-0F843A07B88C}" type="parTrans" cxnId="{EC24BB45-4315-419A-AF54-EB736FC7C6E2}">
      <dgm:prSet/>
      <dgm:spPr/>
      <dgm:t>
        <a:bodyPr/>
        <a:lstStyle/>
        <a:p>
          <a:endParaRPr lang="nl-BE"/>
        </a:p>
      </dgm:t>
    </dgm:pt>
    <dgm:pt modelId="{1E8B255C-A2E0-4E45-A8D0-AA706E658587}" type="sibTrans" cxnId="{EC24BB45-4315-419A-AF54-EB736FC7C6E2}">
      <dgm:prSet/>
      <dgm:spPr/>
      <dgm:t>
        <a:bodyPr/>
        <a:lstStyle/>
        <a:p>
          <a:endParaRPr lang="nl-BE"/>
        </a:p>
      </dgm:t>
    </dgm:pt>
    <dgm:pt modelId="{0FB459A5-1D59-4CA8-841E-5AAA0004175E}" type="pres">
      <dgm:prSet presAssocID="{F59DCB09-0BB2-4823-8FD0-F45327635535}" presName="linearFlow" presStyleCnt="0">
        <dgm:presLayoutVars>
          <dgm:dir/>
          <dgm:animLvl val="lvl"/>
          <dgm:resizeHandles val="exact"/>
        </dgm:presLayoutVars>
      </dgm:prSet>
      <dgm:spPr/>
    </dgm:pt>
    <dgm:pt modelId="{ADF0EEE9-A716-465E-BCAB-69C7BF7B0C47}" type="pres">
      <dgm:prSet presAssocID="{8179DB1A-3AD7-473A-A4D6-43490ACC4FF3}" presName="composite" presStyleCnt="0"/>
      <dgm:spPr/>
    </dgm:pt>
    <dgm:pt modelId="{D26E0AED-F5CD-43A2-BA75-D62FF39AA94E}" type="pres">
      <dgm:prSet presAssocID="{8179DB1A-3AD7-473A-A4D6-43490ACC4FF3}" presName="parentText" presStyleLbl="alignNode1" presStyleIdx="0" presStyleCnt="3">
        <dgm:presLayoutVars>
          <dgm:chMax val="1"/>
          <dgm:bulletEnabled val="1"/>
        </dgm:presLayoutVars>
      </dgm:prSet>
      <dgm:spPr/>
    </dgm:pt>
    <dgm:pt modelId="{18F9FD49-31C8-4055-A279-1DF231A015D3}" type="pres">
      <dgm:prSet presAssocID="{8179DB1A-3AD7-473A-A4D6-43490ACC4FF3}" presName="descendantText" presStyleLbl="alignAcc1" presStyleIdx="0" presStyleCnt="3">
        <dgm:presLayoutVars>
          <dgm:bulletEnabled val="1"/>
        </dgm:presLayoutVars>
      </dgm:prSet>
      <dgm:spPr/>
    </dgm:pt>
    <dgm:pt modelId="{5F261490-1EE9-41F8-BBA4-BD79E9A52B51}" type="pres">
      <dgm:prSet presAssocID="{2A569C5D-97E3-4250-8E09-4C4A5B5BA5C6}" presName="sp" presStyleCnt="0"/>
      <dgm:spPr/>
    </dgm:pt>
    <dgm:pt modelId="{2D5F5609-009A-404E-98DA-FB552D417D5C}" type="pres">
      <dgm:prSet presAssocID="{5E133F82-94D8-4F8E-B421-F969E2F1BEC2}" presName="composite" presStyleCnt="0"/>
      <dgm:spPr/>
    </dgm:pt>
    <dgm:pt modelId="{34EAF8ED-D196-49E2-9471-574373A5BAAE}" type="pres">
      <dgm:prSet presAssocID="{5E133F82-94D8-4F8E-B421-F969E2F1BEC2}" presName="parentText" presStyleLbl="alignNode1" presStyleIdx="1" presStyleCnt="3">
        <dgm:presLayoutVars>
          <dgm:chMax val="1"/>
          <dgm:bulletEnabled val="1"/>
        </dgm:presLayoutVars>
      </dgm:prSet>
      <dgm:spPr/>
    </dgm:pt>
    <dgm:pt modelId="{4E676D29-D4EB-4A61-8FF3-7BC5E73A9B5F}" type="pres">
      <dgm:prSet presAssocID="{5E133F82-94D8-4F8E-B421-F969E2F1BEC2}" presName="descendantText" presStyleLbl="alignAcc1" presStyleIdx="1" presStyleCnt="3">
        <dgm:presLayoutVars>
          <dgm:bulletEnabled val="1"/>
        </dgm:presLayoutVars>
      </dgm:prSet>
      <dgm:spPr/>
    </dgm:pt>
    <dgm:pt modelId="{CD25A4F5-CC8A-4558-8FF7-1658A09D84E1}" type="pres">
      <dgm:prSet presAssocID="{1E53B70A-F04E-4820-A471-594E3521FB18}" presName="sp" presStyleCnt="0"/>
      <dgm:spPr/>
    </dgm:pt>
    <dgm:pt modelId="{62111D06-2CBD-490C-8B5B-C07D7B10D96E}" type="pres">
      <dgm:prSet presAssocID="{43A63C7C-7418-4374-9592-E28D2481CF2E}" presName="composite" presStyleCnt="0"/>
      <dgm:spPr/>
    </dgm:pt>
    <dgm:pt modelId="{8ED98913-C385-4CD1-BD0A-23D810EAA008}" type="pres">
      <dgm:prSet presAssocID="{43A63C7C-7418-4374-9592-E28D2481CF2E}" presName="parentText" presStyleLbl="alignNode1" presStyleIdx="2" presStyleCnt="3" custLinFactNeighborX="0" custLinFactNeighborY="42">
        <dgm:presLayoutVars>
          <dgm:chMax val="1"/>
          <dgm:bulletEnabled val="1"/>
        </dgm:presLayoutVars>
      </dgm:prSet>
      <dgm:spPr/>
    </dgm:pt>
    <dgm:pt modelId="{877A3980-0C57-49C9-995D-DD20821C6B5A}" type="pres">
      <dgm:prSet presAssocID="{43A63C7C-7418-4374-9592-E28D2481CF2E}" presName="descendantText" presStyleLbl="alignAcc1" presStyleIdx="2" presStyleCnt="3">
        <dgm:presLayoutVars>
          <dgm:bulletEnabled val="1"/>
        </dgm:presLayoutVars>
      </dgm:prSet>
      <dgm:spPr/>
    </dgm:pt>
  </dgm:ptLst>
  <dgm:cxnLst>
    <dgm:cxn modelId="{F9CB7C1B-992E-43C8-82D0-76F74B1F5BA4}" type="presOf" srcId="{F59DCB09-0BB2-4823-8FD0-F45327635535}" destId="{0FB459A5-1D59-4CA8-841E-5AAA0004175E}" srcOrd="0" destOrd="0" presId="urn:microsoft.com/office/officeart/2005/8/layout/chevron2"/>
    <dgm:cxn modelId="{7A3C5044-10F4-445D-8D80-C9C73085CB8B}" srcId="{8179DB1A-3AD7-473A-A4D6-43490ACC4FF3}" destId="{FA6849F5-5AE2-4B69-BA0E-A67634DD5CF3}" srcOrd="0" destOrd="0" parTransId="{9CA28E80-18C5-4D79-A1B4-A4E45C6308EE}" sibTransId="{414E6371-F26A-4582-8CFB-3B2F170D4A95}"/>
    <dgm:cxn modelId="{EC24BB45-4315-419A-AF54-EB736FC7C6E2}" srcId="{43A63C7C-7418-4374-9592-E28D2481CF2E}" destId="{3435967E-93C6-4E60-A978-22D88F2B3A9B}" srcOrd="0" destOrd="0" parTransId="{4B94BBAF-CB80-42C6-9D08-0F843A07B88C}" sibTransId="{1E8B255C-A2E0-4E45-A8D0-AA706E658587}"/>
    <dgm:cxn modelId="{9FD88D68-6261-425B-8A71-9A9D0B79506F}" type="presOf" srcId="{F82048C1-B03B-448A-A40C-748DE843B32C}" destId="{4E676D29-D4EB-4A61-8FF3-7BC5E73A9B5F}" srcOrd="0" destOrd="0" presId="urn:microsoft.com/office/officeart/2005/8/layout/chevron2"/>
    <dgm:cxn modelId="{DAF3F069-5D41-4798-A2F1-C1C95234CBD8}" type="presOf" srcId="{8179DB1A-3AD7-473A-A4D6-43490ACC4FF3}" destId="{D26E0AED-F5CD-43A2-BA75-D62FF39AA94E}" srcOrd="0" destOrd="0" presId="urn:microsoft.com/office/officeart/2005/8/layout/chevron2"/>
    <dgm:cxn modelId="{60E30A4C-765E-409D-B184-C002B6867ECE}" type="presOf" srcId="{FA6849F5-5AE2-4B69-BA0E-A67634DD5CF3}" destId="{18F9FD49-31C8-4055-A279-1DF231A015D3}" srcOrd="0" destOrd="0" presId="urn:microsoft.com/office/officeart/2005/8/layout/chevron2"/>
    <dgm:cxn modelId="{BFAA1B74-85A6-459C-BA3A-FFADE2617F46}" srcId="{F59DCB09-0BB2-4823-8FD0-F45327635535}" destId="{43A63C7C-7418-4374-9592-E28D2481CF2E}" srcOrd="2" destOrd="0" parTransId="{7043A17E-C3E0-44B4-BBA8-3FF800BC777C}" sibTransId="{667B1410-CF77-43F9-8E5F-C34DA0CAAE2A}"/>
    <dgm:cxn modelId="{C10DAC74-E888-4FDD-9448-59B8B01CCD95}" type="presOf" srcId="{5E133F82-94D8-4F8E-B421-F969E2F1BEC2}" destId="{34EAF8ED-D196-49E2-9471-574373A5BAAE}" srcOrd="0" destOrd="0" presId="urn:microsoft.com/office/officeart/2005/8/layout/chevron2"/>
    <dgm:cxn modelId="{54B5D77E-39B9-4498-BFE7-BE5EEB57FF9F}" srcId="{5E133F82-94D8-4F8E-B421-F969E2F1BEC2}" destId="{F82048C1-B03B-448A-A40C-748DE843B32C}" srcOrd="0" destOrd="0" parTransId="{89AB04C5-3856-4BD0-88C1-360A18AC58FF}" sibTransId="{C2DDD0DF-EE71-4340-8BB9-8AB0E741342D}"/>
    <dgm:cxn modelId="{490CC5A5-B0B5-4342-ADF6-9E95ECA31E3C}" srcId="{F59DCB09-0BB2-4823-8FD0-F45327635535}" destId="{5E133F82-94D8-4F8E-B421-F969E2F1BEC2}" srcOrd="1" destOrd="0" parTransId="{0A8E7317-D001-4631-9549-7A92525D3BE8}" sibTransId="{1E53B70A-F04E-4820-A471-594E3521FB18}"/>
    <dgm:cxn modelId="{AE2329BE-3BE1-4058-9551-D161E443179C}" srcId="{F59DCB09-0BB2-4823-8FD0-F45327635535}" destId="{8179DB1A-3AD7-473A-A4D6-43490ACC4FF3}" srcOrd="0" destOrd="0" parTransId="{DB365D74-A3F4-4EEB-AD52-A2259B0F0534}" sibTransId="{2A569C5D-97E3-4250-8E09-4C4A5B5BA5C6}"/>
    <dgm:cxn modelId="{A4784CC6-2F09-44AA-8D40-384B08CB7A9C}" type="presOf" srcId="{3435967E-93C6-4E60-A978-22D88F2B3A9B}" destId="{877A3980-0C57-49C9-995D-DD20821C6B5A}" srcOrd="0" destOrd="0" presId="urn:microsoft.com/office/officeart/2005/8/layout/chevron2"/>
    <dgm:cxn modelId="{BE8F42D6-181D-4E6D-9FEB-F024C842AD32}" type="presOf" srcId="{43A63C7C-7418-4374-9592-E28D2481CF2E}" destId="{8ED98913-C385-4CD1-BD0A-23D810EAA008}" srcOrd="0" destOrd="0" presId="urn:microsoft.com/office/officeart/2005/8/layout/chevron2"/>
    <dgm:cxn modelId="{36E10922-5952-4CB7-9250-F6811E490DF0}" type="presParOf" srcId="{0FB459A5-1D59-4CA8-841E-5AAA0004175E}" destId="{ADF0EEE9-A716-465E-BCAB-69C7BF7B0C47}" srcOrd="0" destOrd="0" presId="urn:microsoft.com/office/officeart/2005/8/layout/chevron2"/>
    <dgm:cxn modelId="{6DB47125-F567-47B1-9A72-00DC18250AD3}" type="presParOf" srcId="{ADF0EEE9-A716-465E-BCAB-69C7BF7B0C47}" destId="{D26E0AED-F5CD-43A2-BA75-D62FF39AA94E}" srcOrd="0" destOrd="0" presId="urn:microsoft.com/office/officeart/2005/8/layout/chevron2"/>
    <dgm:cxn modelId="{5D8252E0-C2E0-4344-9236-3086E5BE090B}" type="presParOf" srcId="{ADF0EEE9-A716-465E-BCAB-69C7BF7B0C47}" destId="{18F9FD49-31C8-4055-A279-1DF231A015D3}" srcOrd="1" destOrd="0" presId="urn:microsoft.com/office/officeart/2005/8/layout/chevron2"/>
    <dgm:cxn modelId="{3BBB28FE-1BAA-4E6A-A62C-55A1D7F33813}" type="presParOf" srcId="{0FB459A5-1D59-4CA8-841E-5AAA0004175E}" destId="{5F261490-1EE9-41F8-BBA4-BD79E9A52B51}" srcOrd="1" destOrd="0" presId="urn:microsoft.com/office/officeart/2005/8/layout/chevron2"/>
    <dgm:cxn modelId="{0487C9BA-AB5F-4C4C-8FB5-4DEBEA977F5C}" type="presParOf" srcId="{0FB459A5-1D59-4CA8-841E-5AAA0004175E}" destId="{2D5F5609-009A-404E-98DA-FB552D417D5C}" srcOrd="2" destOrd="0" presId="urn:microsoft.com/office/officeart/2005/8/layout/chevron2"/>
    <dgm:cxn modelId="{2D5EFAEB-C9F1-4E93-ABB1-7C392CBFFF88}" type="presParOf" srcId="{2D5F5609-009A-404E-98DA-FB552D417D5C}" destId="{34EAF8ED-D196-49E2-9471-574373A5BAAE}" srcOrd="0" destOrd="0" presId="urn:microsoft.com/office/officeart/2005/8/layout/chevron2"/>
    <dgm:cxn modelId="{AEB1AA9F-B20A-433B-B14A-C9C4E4D4882B}" type="presParOf" srcId="{2D5F5609-009A-404E-98DA-FB552D417D5C}" destId="{4E676D29-D4EB-4A61-8FF3-7BC5E73A9B5F}" srcOrd="1" destOrd="0" presId="urn:microsoft.com/office/officeart/2005/8/layout/chevron2"/>
    <dgm:cxn modelId="{A0EC12CD-963F-4C19-BC69-9140F2C7D580}" type="presParOf" srcId="{0FB459A5-1D59-4CA8-841E-5AAA0004175E}" destId="{CD25A4F5-CC8A-4558-8FF7-1658A09D84E1}" srcOrd="3" destOrd="0" presId="urn:microsoft.com/office/officeart/2005/8/layout/chevron2"/>
    <dgm:cxn modelId="{10C26F0A-D568-4D76-89F2-D70A36ED0EC6}" type="presParOf" srcId="{0FB459A5-1D59-4CA8-841E-5AAA0004175E}" destId="{62111D06-2CBD-490C-8B5B-C07D7B10D96E}" srcOrd="4" destOrd="0" presId="urn:microsoft.com/office/officeart/2005/8/layout/chevron2"/>
    <dgm:cxn modelId="{AEB51B6A-41EB-4771-AD8A-C7EC18996A33}" type="presParOf" srcId="{62111D06-2CBD-490C-8B5B-C07D7B10D96E}" destId="{8ED98913-C385-4CD1-BD0A-23D810EAA008}" srcOrd="0" destOrd="0" presId="urn:microsoft.com/office/officeart/2005/8/layout/chevron2"/>
    <dgm:cxn modelId="{BF430B9A-AE89-4E96-AC86-760A15532EDF}" type="presParOf" srcId="{62111D06-2CBD-490C-8B5B-C07D7B10D96E}" destId="{877A3980-0C57-49C9-995D-DD20821C6B5A}"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037C63-43F3-4A33-B4C7-0272442CC1BE}">
      <dsp:nvSpPr>
        <dsp:cNvPr id="0" name=""/>
        <dsp:cNvSpPr/>
      </dsp:nvSpPr>
      <dsp:spPr>
        <a:xfrm>
          <a:off x="316" y="1554615"/>
          <a:ext cx="2979345" cy="1489672"/>
        </a:xfrm>
        <a:prstGeom prst="roundRect">
          <a:avLst>
            <a:gd name="adj" fmla="val 10000"/>
          </a:avLst>
        </a:prstGeom>
        <a:pattFill prst="solidDmnd">
          <a:fgClr>
            <a:srgbClr val="FFFF99"/>
          </a:fgClr>
          <a:bgClr>
            <a:srgbClr val="BCE292"/>
          </a:bgClr>
        </a:patt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275" tIns="41275" rIns="41275" bIns="41275" numCol="1" spcCol="1270" anchor="ctr" anchorCtr="0">
          <a:noAutofit/>
        </a:bodyPr>
        <a:lstStyle/>
        <a:p>
          <a:pPr marL="0" lvl="0" indent="0" algn="ctr" defTabSz="2889250">
            <a:lnSpc>
              <a:spcPct val="90000"/>
            </a:lnSpc>
            <a:spcBef>
              <a:spcPct val="0"/>
            </a:spcBef>
            <a:spcAft>
              <a:spcPct val="35000"/>
            </a:spcAft>
            <a:buNone/>
          </a:pPr>
          <a:r>
            <a:rPr lang="en-US" sz="6500" kern="1200" dirty="0">
              <a:solidFill>
                <a:srgbClr val="2F4D5D"/>
              </a:solidFill>
              <a:latin typeface="Aptos Display" panose="020B0004020202020204" pitchFamily="34" charset="0"/>
            </a:rPr>
            <a:t>OA</a:t>
          </a:r>
        </a:p>
      </dsp:txBody>
      <dsp:txXfrm>
        <a:off x="43947" y="1598246"/>
        <a:ext cx="2892083" cy="1402410"/>
      </dsp:txXfrm>
    </dsp:sp>
    <dsp:sp modelId="{50D06010-016F-4705-B5A8-C783A374F460}">
      <dsp:nvSpPr>
        <dsp:cNvPr id="0" name=""/>
        <dsp:cNvSpPr/>
      </dsp:nvSpPr>
      <dsp:spPr>
        <a:xfrm rot="3124734">
          <a:off x="2634902" y="2976867"/>
          <a:ext cx="1788986" cy="56425"/>
        </a:xfrm>
        <a:custGeom>
          <a:avLst/>
          <a:gdLst/>
          <a:ahLst/>
          <a:cxnLst/>
          <a:rect l="0" t="0" r="0" b="0"/>
          <a:pathLst>
            <a:path>
              <a:moveTo>
                <a:pt x="0" y="28212"/>
              </a:moveTo>
              <a:lnTo>
                <a:pt x="1788986" y="2821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3484671" y="2960355"/>
        <a:ext cx="89449" cy="89449"/>
      </dsp:txXfrm>
    </dsp:sp>
    <dsp:sp modelId="{0A67CD08-776B-4708-B925-EBFD75BEDD08}">
      <dsp:nvSpPr>
        <dsp:cNvPr id="0" name=""/>
        <dsp:cNvSpPr/>
      </dsp:nvSpPr>
      <dsp:spPr>
        <a:xfrm>
          <a:off x="4079129" y="2965871"/>
          <a:ext cx="2979345" cy="1489672"/>
        </a:xfrm>
        <a:prstGeom prst="roundRect">
          <a:avLst>
            <a:gd name="adj" fmla="val 10000"/>
          </a:avLst>
        </a:prstGeom>
        <a:solidFill>
          <a:srgbClr val="BCE29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kern="1200" dirty="0">
              <a:solidFill>
                <a:schemeClr val="tx1"/>
              </a:solidFill>
              <a:latin typeface="Aptos Display" panose="020B0004020202020204" pitchFamily="34" charset="0"/>
            </a:rPr>
            <a:t>open archiving</a:t>
          </a:r>
        </a:p>
        <a:p>
          <a:pPr marL="0" lvl="0" indent="0" algn="ctr" defTabSz="1511300">
            <a:lnSpc>
              <a:spcPct val="90000"/>
            </a:lnSpc>
            <a:spcBef>
              <a:spcPct val="0"/>
            </a:spcBef>
            <a:spcAft>
              <a:spcPct val="35000"/>
            </a:spcAft>
            <a:buNone/>
          </a:pPr>
          <a:r>
            <a:rPr lang="en-US" sz="2000" kern="1200" dirty="0">
              <a:solidFill>
                <a:schemeClr val="tx1"/>
              </a:solidFill>
              <a:latin typeface="Aptos Display" panose="020B0004020202020204" pitchFamily="34" charset="0"/>
            </a:rPr>
            <a:t>(a.k.a. Green OA)</a:t>
          </a:r>
        </a:p>
      </dsp:txBody>
      <dsp:txXfrm>
        <a:off x="4122760" y="3009502"/>
        <a:ext cx="2892083" cy="1402410"/>
      </dsp:txXfrm>
    </dsp:sp>
    <dsp:sp modelId="{FE66EA18-4021-4D95-9050-6F1972507FF4}">
      <dsp:nvSpPr>
        <dsp:cNvPr id="0" name=""/>
        <dsp:cNvSpPr/>
      </dsp:nvSpPr>
      <dsp:spPr>
        <a:xfrm rot="19550154">
          <a:off x="2865218" y="1898820"/>
          <a:ext cx="1326357" cy="56425"/>
        </a:xfrm>
        <a:custGeom>
          <a:avLst/>
          <a:gdLst/>
          <a:ahLst/>
          <a:cxnLst/>
          <a:rect l="0" t="0" r="0" b="0"/>
          <a:pathLst>
            <a:path>
              <a:moveTo>
                <a:pt x="0" y="28212"/>
              </a:moveTo>
              <a:lnTo>
                <a:pt x="1326357" y="2821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3495238" y="1893874"/>
        <a:ext cx="66317" cy="66317"/>
      </dsp:txXfrm>
    </dsp:sp>
    <dsp:sp modelId="{46B42851-8862-4337-996A-89434E4A3866}">
      <dsp:nvSpPr>
        <dsp:cNvPr id="0" name=""/>
        <dsp:cNvSpPr/>
      </dsp:nvSpPr>
      <dsp:spPr>
        <a:xfrm>
          <a:off x="4077133" y="809779"/>
          <a:ext cx="2979345" cy="1489672"/>
        </a:xfrm>
        <a:prstGeom prst="roundRect">
          <a:avLst>
            <a:gd name="adj" fmla="val 10000"/>
          </a:avLst>
        </a:prstGeom>
        <a:solidFill>
          <a:srgbClr val="FFFF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kern="1200" dirty="0">
              <a:solidFill>
                <a:schemeClr val="tx1"/>
              </a:solidFill>
              <a:latin typeface="Aptos Display" panose="020B0004020202020204" pitchFamily="34" charset="0"/>
            </a:rPr>
            <a:t>open publishing</a:t>
          </a:r>
        </a:p>
      </dsp:txBody>
      <dsp:txXfrm>
        <a:off x="4120764" y="853410"/>
        <a:ext cx="2892083" cy="1402410"/>
      </dsp:txXfrm>
    </dsp:sp>
    <dsp:sp modelId="{F4F7D2B5-025E-4254-B174-A4DFFD3CC0EB}">
      <dsp:nvSpPr>
        <dsp:cNvPr id="0" name=""/>
        <dsp:cNvSpPr/>
      </dsp:nvSpPr>
      <dsp:spPr>
        <a:xfrm rot="19867201">
          <a:off x="6965130" y="1171652"/>
          <a:ext cx="1469018" cy="56425"/>
        </a:xfrm>
        <a:custGeom>
          <a:avLst/>
          <a:gdLst/>
          <a:ahLst/>
          <a:cxnLst/>
          <a:rect l="0" t="0" r="0" b="0"/>
          <a:pathLst>
            <a:path>
              <a:moveTo>
                <a:pt x="0" y="28212"/>
              </a:moveTo>
              <a:lnTo>
                <a:pt x="1469018" y="2821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nl-BE" sz="500" kern="1200"/>
        </a:p>
      </dsp:txBody>
      <dsp:txXfrm>
        <a:off x="7662913" y="1163139"/>
        <a:ext cx="73450" cy="73450"/>
      </dsp:txXfrm>
    </dsp:sp>
    <dsp:sp modelId="{F656A05D-CA36-4A8A-818C-88EFCC086992}">
      <dsp:nvSpPr>
        <dsp:cNvPr id="0" name=""/>
        <dsp:cNvSpPr/>
      </dsp:nvSpPr>
      <dsp:spPr>
        <a:xfrm>
          <a:off x="8342799" y="100278"/>
          <a:ext cx="2979345" cy="1489672"/>
        </a:xfrm>
        <a:prstGeom prst="roundRect">
          <a:avLst>
            <a:gd name="adj" fmla="val 10000"/>
          </a:avLst>
        </a:prstGeom>
        <a:solidFill>
          <a:srgbClr val="FFFF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tx1"/>
              </a:solidFill>
              <a:latin typeface="Aptos Display" panose="020B0004020202020204" pitchFamily="34" charset="0"/>
            </a:rPr>
            <a:t>for-profit</a:t>
          </a:r>
        </a:p>
        <a:p>
          <a:pPr marL="0" lvl="0" indent="0" algn="ctr" defTabSz="1244600">
            <a:lnSpc>
              <a:spcPct val="90000"/>
            </a:lnSpc>
            <a:spcBef>
              <a:spcPct val="0"/>
            </a:spcBef>
            <a:spcAft>
              <a:spcPct val="35000"/>
            </a:spcAft>
            <a:buNone/>
          </a:pPr>
          <a:r>
            <a:rPr lang="en-US" sz="2000" kern="1200" dirty="0">
              <a:solidFill>
                <a:schemeClr val="tx1"/>
              </a:solidFill>
              <a:latin typeface="Aptos Display" panose="020B0004020202020204" pitchFamily="34" charset="0"/>
            </a:rPr>
            <a:t>(Gold OA, Hybrid OA)</a:t>
          </a:r>
          <a:endParaRPr lang="nl-BE" sz="2000" kern="1200" dirty="0">
            <a:solidFill>
              <a:schemeClr val="tx1"/>
            </a:solidFill>
            <a:latin typeface="Aptos Display" panose="020B0004020202020204" pitchFamily="34" charset="0"/>
          </a:endParaRPr>
        </a:p>
      </dsp:txBody>
      <dsp:txXfrm>
        <a:off x="8386430" y="143909"/>
        <a:ext cx="2892083" cy="1402410"/>
      </dsp:txXfrm>
    </dsp:sp>
    <dsp:sp modelId="{AC5875CE-EA41-416F-A47D-4E0A10DADA1B}">
      <dsp:nvSpPr>
        <dsp:cNvPr id="0" name=""/>
        <dsp:cNvSpPr/>
      </dsp:nvSpPr>
      <dsp:spPr>
        <a:xfrm rot="2450498">
          <a:off x="6849624" y="2081998"/>
          <a:ext cx="1699146" cy="56425"/>
        </a:xfrm>
        <a:custGeom>
          <a:avLst/>
          <a:gdLst/>
          <a:ahLst/>
          <a:cxnLst/>
          <a:rect l="0" t="0" r="0" b="0"/>
          <a:pathLst>
            <a:path>
              <a:moveTo>
                <a:pt x="0" y="28212"/>
              </a:moveTo>
              <a:lnTo>
                <a:pt x="1699146" y="2821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nl-BE" sz="600" kern="1200"/>
        </a:p>
      </dsp:txBody>
      <dsp:txXfrm>
        <a:off x="7656719" y="2067732"/>
        <a:ext cx="84957" cy="84957"/>
      </dsp:txXfrm>
    </dsp:sp>
    <dsp:sp modelId="{0F47E914-429E-40D8-8CB0-3C34FFB5771E}">
      <dsp:nvSpPr>
        <dsp:cNvPr id="0" name=""/>
        <dsp:cNvSpPr/>
      </dsp:nvSpPr>
      <dsp:spPr>
        <a:xfrm>
          <a:off x="8341917" y="1920970"/>
          <a:ext cx="2979345" cy="1489672"/>
        </a:xfrm>
        <a:prstGeom prst="roundRect">
          <a:avLst>
            <a:gd name="adj" fmla="val 10000"/>
          </a:avLst>
        </a:prstGeom>
        <a:solidFill>
          <a:srgbClr val="FFFF9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tx1"/>
              </a:solidFill>
              <a:latin typeface="Aptos Display" panose="020B0004020202020204" pitchFamily="34" charset="0"/>
            </a:rPr>
            <a:t>non-profit </a:t>
          </a:r>
        </a:p>
        <a:p>
          <a:pPr marL="0" lvl="0" indent="0" algn="ctr" defTabSz="1244600">
            <a:lnSpc>
              <a:spcPct val="90000"/>
            </a:lnSpc>
            <a:spcBef>
              <a:spcPct val="0"/>
            </a:spcBef>
            <a:spcAft>
              <a:spcPct val="35000"/>
            </a:spcAft>
            <a:buNone/>
          </a:pPr>
          <a:r>
            <a:rPr lang="en-US" sz="2000" kern="1200" dirty="0">
              <a:solidFill>
                <a:schemeClr val="tx1"/>
              </a:solidFill>
              <a:latin typeface="Aptos Display" panose="020B0004020202020204" pitchFamily="34" charset="0"/>
            </a:rPr>
            <a:t>(small fraction of Gold OA, mostly Diamond OA)</a:t>
          </a:r>
          <a:endParaRPr lang="nl-BE" sz="2000" kern="1200" dirty="0">
            <a:solidFill>
              <a:schemeClr val="tx1"/>
            </a:solidFill>
            <a:latin typeface="Aptos Display" panose="020B0004020202020204" pitchFamily="34" charset="0"/>
          </a:endParaRPr>
        </a:p>
      </dsp:txBody>
      <dsp:txXfrm>
        <a:off x="8385548" y="1964601"/>
        <a:ext cx="2892083" cy="14024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6E0AED-F5CD-43A2-BA75-D62FF39AA94E}">
      <dsp:nvSpPr>
        <dsp:cNvPr id="0" name=""/>
        <dsp:cNvSpPr/>
      </dsp:nvSpPr>
      <dsp:spPr>
        <a:xfrm rot="5400000">
          <a:off x="-245330" y="246018"/>
          <a:ext cx="1635537" cy="1144876"/>
        </a:xfrm>
        <a:prstGeom prst="chevron">
          <a:avLst/>
        </a:prstGeom>
        <a:solidFill>
          <a:schemeClr val="tx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kern="1200" dirty="0"/>
            <a:t>1</a:t>
          </a:r>
          <a:endParaRPr lang="nl-BE" sz="3400" kern="1200" dirty="0"/>
        </a:p>
      </dsp:txBody>
      <dsp:txXfrm rot="-5400000">
        <a:off x="1" y="573125"/>
        <a:ext cx="1144876" cy="490661"/>
      </dsp:txXfrm>
    </dsp:sp>
    <dsp:sp modelId="{18F9FD49-31C8-4055-A279-1DF231A015D3}">
      <dsp:nvSpPr>
        <dsp:cNvPr id="0" name=""/>
        <dsp:cNvSpPr/>
      </dsp:nvSpPr>
      <dsp:spPr>
        <a:xfrm rot="5400000">
          <a:off x="4123750" y="-2978186"/>
          <a:ext cx="1063099" cy="7020847"/>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0" lvl="1" indent="0" algn="l" defTabSz="1422400">
            <a:lnSpc>
              <a:spcPct val="90000"/>
            </a:lnSpc>
            <a:spcBef>
              <a:spcPct val="0"/>
            </a:spcBef>
            <a:spcAft>
              <a:spcPct val="15000"/>
            </a:spcAft>
            <a:buNone/>
          </a:pPr>
          <a:r>
            <a:rPr lang="nl-BE" sz="3200" kern="1200" dirty="0">
              <a:solidFill>
                <a:schemeClr val="tx1"/>
              </a:solidFill>
              <a:latin typeface="Aptos Display" panose="020B0004020202020204" pitchFamily="34" charset="0"/>
            </a:rPr>
            <a:t>non–</a:t>
          </a:r>
          <a:r>
            <a:rPr lang="nl-BE" sz="3200" kern="1200" dirty="0" err="1">
              <a:solidFill>
                <a:schemeClr val="tx1"/>
              </a:solidFill>
              <a:latin typeface="Aptos Display" panose="020B0004020202020204" pitchFamily="34" charset="0"/>
            </a:rPr>
            <a:t>profit</a:t>
          </a:r>
          <a:r>
            <a:rPr lang="nl-BE" sz="3200" kern="1200" dirty="0">
              <a:solidFill>
                <a:schemeClr val="tx1"/>
              </a:solidFill>
              <a:latin typeface="Aptos Display" panose="020B0004020202020204" pitchFamily="34" charset="0"/>
            </a:rPr>
            <a:t> </a:t>
          </a:r>
          <a:r>
            <a:rPr lang="nl-BE" sz="3200" kern="1200" dirty="0" err="1">
              <a:solidFill>
                <a:schemeClr val="tx1"/>
              </a:solidFill>
              <a:latin typeface="Aptos Display" panose="020B0004020202020204" pitchFamily="34" charset="0"/>
            </a:rPr>
            <a:t>implementation</a:t>
          </a:r>
          <a:r>
            <a:rPr lang="nl-BE" sz="3200" kern="1200" dirty="0">
              <a:solidFill>
                <a:schemeClr val="tx1"/>
              </a:solidFill>
              <a:latin typeface="Aptos Display" panose="020B0004020202020204" pitchFamily="34" charset="0"/>
            </a:rPr>
            <a:t> of open </a:t>
          </a:r>
          <a:r>
            <a:rPr lang="nl-BE" sz="3200" kern="1200" dirty="0" err="1">
              <a:solidFill>
                <a:schemeClr val="tx1"/>
              </a:solidFill>
              <a:latin typeface="Aptos Display" panose="020B0004020202020204" pitchFamily="34" charset="0"/>
            </a:rPr>
            <a:t>publishing</a:t>
          </a:r>
          <a:r>
            <a:rPr lang="nl-BE" sz="3200" kern="1200" dirty="0">
              <a:solidFill>
                <a:schemeClr val="tx1"/>
              </a:solidFill>
              <a:latin typeface="Aptos Display" panose="020B0004020202020204" pitchFamily="34" charset="0"/>
            </a:rPr>
            <a:t> </a:t>
          </a:r>
          <a:r>
            <a:rPr lang="nl-BE" sz="3200" kern="1200" dirty="0" err="1">
              <a:solidFill>
                <a:schemeClr val="tx1"/>
              </a:solidFill>
              <a:latin typeface="Aptos Display" panose="020B0004020202020204" pitchFamily="34" charset="0"/>
            </a:rPr>
            <a:t>aligned</a:t>
          </a:r>
          <a:r>
            <a:rPr lang="nl-BE" sz="3200" kern="1200" dirty="0">
              <a:solidFill>
                <a:schemeClr val="tx1"/>
              </a:solidFill>
              <a:latin typeface="Aptos Display" panose="020B0004020202020204" pitchFamily="34" charset="0"/>
            </a:rPr>
            <a:t> </a:t>
          </a:r>
          <a:r>
            <a:rPr lang="nl-BE" sz="3200" kern="1200" dirty="0" err="1">
              <a:solidFill>
                <a:schemeClr val="tx1"/>
              </a:solidFill>
              <a:latin typeface="Aptos Display" panose="020B0004020202020204" pitchFamily="34" charset="0"/>
            </a:rPr>
            <a:t>with</a:t>
          </a:r>
          <a:r>
            <a:rPr lang="nl-BE" sz="3200" kern="1200" dirty="0">
              <a:solidFill>
                <a:schemeClr val="tx1"/>
              </a:solidFill>
              <a:latin typeface="Aptos Display" panose="020B0004020202020204" pitchFamily="34" charset="0"/>
            </a:rPr>
            <a:t> </a:t>
          </a:r>
          <a:r>
            <a:rPr lang="nl-BE" sz="3200" kern="1200" dirty="0" err="1">
              <a:solidFill>
                <a:schemeClr val="tx1"/>
              </a:solidFill>
              <a:latin typeface="Aptos Display" panose="020B0004020202020204" pitchFamily="34" charset="0"/>
            </a:rPr>
            <a:t>academic</a:t>
          </a:r>
          <a:r>
            <a:rPr lang="nl-BE" sz="3200" kern="1200" dirty="0">
              <a:solidFill>
                <a:schemeClr val="tx1"/>
              </a:solidFill>
              <a:latin typeface="Aptos Display" panose="020B0004020202020204" pitchFamily="34" charset="0"/>
            </a:rPr>
            <a:t> </a:t>
          </a:r>
          <a:r>
            <a:rPr lang="nl-BE" sz="3200" kern="1200" dirty="0" err="1">
              <a:solidFill>
                <a:schemeClr val="tx1"/>
              </a:solidFill>
              <a:latin typeface="Aptos Display" panose="020B0004020202020204" pitchFamily="34" charset="0"/>
            </a:rPr>
            <a:t>values</a:t>
          </a:r>
          <a:endParaRPr lang="nl-BE" sz="3200" kern="1200" dirty="0">
            <a:solidFill>
              <a:schemeClr val="tx1"/>
            </a:solidFill>
            <a:latin typeface="Aptos Display" panose="020B0004020202020204" pitchFamily="34" charset="0"/>
          </a:endParaRPr>
        </a:p>
      </dsp:txBody>
      <dsp:txXfrm rot="-5400000">
        <a:off x="1144876" y="52584"/>
        <a:ext cx="6968951" cy="959307"/>
      </dsp:txXfrm>
    </dsp:sp>
    <dsp:sp modelId="{34EAF8ED-D196-49E2-9471-574373A5BAAE}">
      <dsp:nvSpPr>
        <dsp:cNvPr id="0" name=""/>
        <dsp:cNvSpPr/>
      </dsp:nvSpPr>
      <dsp:spPr>
        <a:xfrm rot="5400000">
          <a:off x="-245330" y="1687738"/>
          <a:ext cx="1635537" cy="1144876"/>
        </a:xfrm>
        <a:prstGeom prst="chevron">
          <a:avLst/>
        </a:prstGeom>
        <a:solidFill>
          <a:schemeClr val="tx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kern="1200" dirty="0"/>
            <a:t>2</a:t>
          </a:r>
          <a:endParaRPr lang="nl-BE" sz="3400" kern="1200" dirty="0"/>
        </a:p>
      </dsp:txBody>
      <dsp:txXfrm rot="-5400000">
        <a:off x="1" y="2014845"/>
        <a:ext cx="1144876" cy="490661"/>
      </dsp:txXfrm>
    </dsp:sp>
    <dsp:sp modelId="{4E676D29-D4EB-4A61-8FF3-7BC5E73A9B5F}">
      <dsp:nvSpPr>
        <dsp:cNvPr id="0" name=""/>
        <dsp:cNvSpPr/>
      </dsp:nvSpPr>
      <dsp:spPr>
        <a:xfrm rot="5400000">
          <a:off x="4123750" y="-1536466"/>
          <a:ext cx="1063099" cy="7020847"/>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0" lvl="1" indent="0" algn="l" defTabSz="1422400">
            <a:lnSpc>
              <a:spcPct val="90000"/>
            </a:lnSpc>
            <a:spcBef>
              <a:spcPct val="0"/>
            </a:spcBef>
            <a:spcAft>
              <a:spcPct val="15000"/>
            </a:spcAft>
            <a:buNone/>
          </a:pPr>
          <a:r>
            <a:rPr lang="nl-BE" sz="3200" kern="1200" dirty="0" err="1">
              <a:solidFill>
                <a:schemeClr val="tx1"/>
              </a:solidFill>
              <a:latin typeface="Aptos Display" panose="020B0004020202020204" pitchFamily="34" charset="0"/>
            </a:rPr>
            <a:t>publish</a:t>
          </a:r>
          <a:r>
            <a:rPr lang="nl-BE" sz="3200" kern="1200" dirty="0">
              <a:solidFill>
                <a:schemeClr val="tx1"/>
              </a:solidFill>
              <a:latin typeface="Aptos Display" panose="020B0004020202020204" pitchFamily="34" charset="0"/>
            </a:rPr>
            <a:t> </a:t>
          </a:r>
          <a:r>
            <a:rPr lang="nl-BE" sz="3200" kern="1200" dirty="0" err="1">
              <a:solidFill>
                <a:schemeClr val="tx1"/>
              </a:solidFill>
              <a:latin typeface="Aptos Display" panose="020B0004020202020204" pitchFamily="34" charset="0"/>
            </a:rPr>
            <a:t>behind</a:t>
          </a:r>
          <a:r>
            <a:rPr lang="nl-BE" sz="3200" kern="1200" dirty="0">
              <a:solidFill>
                <a:schemeClr val="tx1"/>
              </a:solidFill>
              <a:latin typeface="Aptos Display" panose="020B0004020202020204" pitchFamily="34" charset="0"/>
            </a:rPr>
            <a:t> a </a:t>
          </a:r>
          <a:r>
            <a:rPr lang="nl-BE" sz="3200" kern="1200" dirty="0" err="1">
              <a:solidFill>
                <a:schemeClr val="tx1"/>
              </a:solidFill>
              <a:latin typeface="Aptos Display" panose="020B0004020202020204" pitchFamily="34" charset="0"/>
            </a:rPr>
            <a:t>paywall</a:t>
          </a:r>
          <a:r>
            <a:rPr lang="nl-BE" sz="3200" kern="1200" dirty="0">
              <a:solidFill>
                <a:schemeClr val="tx1"/>
              </a:solidFill>
              <a:latin typeface="Aptos Display" panose="020B0004020202020204" pitchFamily="34" charset="0"/>
            </a:rPr>
            <a:t> and </a:t>
          </a:r>
          <a:r>
            <a:rPr lang="nl-BE" sz="3200" kern="1200" dirty="0" err="1">
              <a:solidFill>
                <a:schemeClr val="tx1"/>
              </a:solidFill>
              <a:latin typeface="Aptos Display" panose="020B0004020202020204" pitchFamily="34" charset="0"/>
            </a:rPr>
            <a:t>use</a:t>
          </a:r>
          <a:r>
            <a:rPr lang="nl-BE" sz="3200" kern="1200" dirty="0">
              <a:solidFill>
                <a:schemeClr val="tx1"/>
              </a:solidFill>
              <a:latin typeface="Aptos Display" panose="020B0004020202020204" pitchFamily="34" charset="0"/>
            </a:rPr>
            <a:t> open </a:t>
          </a:r>
          <a:r>
            <a:rPr lang="nl-BE" sz="3200" kern="1200" dirty="0" err="1">
              <a:solidFill>
                <a:schemeClr val="tx1"/>
              </a:solidFill>
              <a:latin typeface="Aptos Display" panose="020B0004020202020204" pitchFamily="34" charset="0"/>
            </a:rPr>
            <a:t>archiving</a:t>
          </a:r>
          <a:r>
            <a:rPr lang="nl-BE" sz="3200" kern="1200" dirty="0">
              <a:solidFill>
                <a:schemeClr val="tx1"/>
              </a:solidFill>
              <a:latin typeface="Aptos Display" panose="020B0004020202020204" pitchFamily="34" charset="0"/>
            </a:rPr>
            <a:t> as </a:t>
          </a:r>
          <a:r>
            <a:rPr lang="nl-BE" sz="3200" kern="1200" dirty="0" err="1">
              <a:solidFill>
                <a:schemeClr val="tx1"/>
              </a:solidFill>
              <a:latin typeface="Aptos Display" panose="020B0004020202020204" pitchFamily="34" charset="0"/>
            </a:rPr>
            <a:t>much</a:t>
          </a:r>
          <a:r>
            <a:rPr lang="nl-BE" sz="3200" kern="1200" dirty="0">
              <a:solidFill>
                <a:schemeClr val="tx1"/>
              </a:solidFill>
              <a:latin typeface="Aptos Display" panose="020B0004020202020204" pitchFamily="34" charset="0"/>
            </a:rPr>
            <a:t> as </a:t>
          </a:r>
          <a:r>
            <a:rPr lang="nl-BE" sz="3200" kern="1200" dirty="0" err="1">
              <a:solidFill>
                <a:schemeClr val="tx1"/>
              </a:solidFill>
              <a:latin typeface="Aptos Display" panose="020B0004020202020204" pitchFamily="34" charset="0"/>
            </a:rPr>
            <a:t>you</a:t>
          </a:r>
          <a:r>
            <a:rPr lang="nl-BE" sz="3200" kern="1200" dirty="0">
              <a:solidFill>
                <a:schemeClr val="tx1"/>
              </a:solidFill>
              <a:latin typeface="Aptos Display" panose="020B0004020202020204" pitchFamily="34" charset="0"/>
            </a:rPr>
            <a:t> </a:t>
          </a:r>
          <a:r>
            <a:rPr lang="nl-BE" sz="3200" kern="1200" dirty="0" err="1">
              <a:solidFill>
                <a:schemeClr val="tx1"/>
              </a:solidFill>
              <a:latin typeface="Aptos Display" panose="020B0004020202020204" pitchFamily="34" charset="0"/>
            </a:rPr>
            <a:t>can</a:t>
          </a:r>
          <a:endParaRPr lang="nl-BE" sz="3200" kern="1200" dirty="0">
            <a:solidFill>
              <a:schemeClr val="tx1"/>
            </a:solidFill>
            <a:latin typeface="Aptos Display" panose="020B0004020202020204" pitchFamily="34" charset="0"/>
          </a:endParaRPr>
        </a:p>
      </dsp:txBody>
      <dsp:txXfrm rot="-5400000">
        <a:off x="1144876" y="1494304"/>
        <a:ext cx="6968951" cy="959307"/>
      </dsp:txXfrm>
    </dsp:sp>
    <dsp:sp modelId="{8ED98913-C385-4CD1-BD0A-23D810EAA008}">
      <dsp:nvSpPr>
        <dsp:cNvPr id="0" name=""/>
        <dsp:cNvSpPr/>
      </dsp:nvSpPr>
      <dsp:spPr>
        <a:xfrm rot="5400000">
          <a:off x="-245330" y="3130145"/>
          <a:ext cx="1635537" cy="1144876"/>
        </a:xfrm>
        <a:prstGeom prst="chevron">
          <a:avLst/>
        </a:prstGeom>
        <a:solidFill>
          <a:schemeClr val="tx1"/>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1511300">
            <a:lnSpc>
              <a:spcPct val="90000"/>
            </a:lnSpc>
            <a:spcBef>
              <a:spcPct val="0"/>
            </a:spcBef>
            <a:spcAft>
              <a:spcPct val="35000"/>
            </a:spcAft>
            <a:buNone/>
          </a:pPr>
          <a:r>
            <a:rPr lang="en-US" sz="3400" kern="1200" dirty="0"/>
            <a:t>3</a:t>
          </a:r>
          <a:endParaRPr lang="nl-BE" sz="3400" kern="1200" dirty="0"/>
        </a:p>
      </dsp:txBody>
      <dsp:txXfrm rot="-5400000">
        <a:off x="1" y="3457252"/>
        <a:ext cx="1144876" cy="490661"/>
      </dsp:txXfrm>
    </dsp:sp>
    <dsp:sp modelId="{877A3980-0C57-49C9-995D-DD20821C6B5A}">
      <dsp:nvSpPr>
        <dsp:cNvPr id="0" name=""/>
        <dsp:cNvSpPr/>
      </dsp:nvSpPr>
      <dsp:spPr>
        <a:xfrm rot="5400000">
          <a:off x="4123750" y="-94746"/>
          <a:ext cx="1063099" cy="7020847"/>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0" lvl="1" indent="0" algn="l" defTabSz="1422400">
            <a:lnSpc>
              <a:spcPct val="90000"/>
            </a:lnSpc>
            <a:spcBef>
              <a:spcPct val="0"/>
            </a:spcBef>
            <a:spcAft>
              <a:spcPct val="15000"/>
            </a:spcAft>
            <a:buNone/>
          </a:pPr>
          <a:r>
            <a:rPr lang="nl-BE" sz="3200" kern="1200" dirty="0">
              <a:solidFill>
                <a:schemeClr val="tx1"/>
              </a:solidFill>
              <a:latin typeface="Aptos Display" panose="020B0004020202020204" pitchFamily="34" charset="0"/>
            </a:rPr>
            <a:t>for–</a:t>
          </a:r>
          <a:r>
            <a:rPr lang="nl-BE" sz="3200" kern="1200" dirty="0" err="1">
              <a:solidFill>
                <a:schemeClr val="tx1"/>
              </a:solidFill>
              <a:latin typeface="Aptos Display" panose="020B0004020202020204" pitchFamily="34" charset="0"/>
            </a:rPr>
            <a:t>profit</a:t>
          </a:r>
          <a:r>
            <a:rPr lang="nl-BE" sz="3200" kern="1200" dirty="0">
              <a:solidFill>
                <a:schemeClr val="tx1"/>
              </a:solidFill>
              <a:latin typeface="Aptos Display" panose="020B0004020202020204" pitchFamily="34" charset="0"/>
            </a:rPr>
            <a:t> </a:t>
          </a:r>
          <a:r>
            <a:rPr lang="nl-BE" sz="3200" kern="1200" dirty="0" err="1">
              <a:solidFill>
                <a:schemeClr val="tx1"/>
              </a:solidFill>
              <a:latin typeface="Aptos Display" panose="020B0004020202020204" pitchFamily="34" charset="0"/>
            </a:rPr>
            <a:t>implementation</a:t>
          </a:r>
          <a:r>
            <a:rPr lang="nl-BE" sz="3200" kern="1200" dirty="0">
              <a:solidFill>
                <a:schemeClr val="tx1"/>
              </a:solidFill>
              <a:latin typeface="Aptos Display" panose="020B0004020202020204" pitchFamily="34" charset="0"/>
            </a:rPr>
            <a:t> of open </a:t>
          </a:r>
          <a:r>
            <a:rPr lang="nl-BE" sz="3200" kern="1200" dirty="0" err="1">
              <a:solidFill>
                <a:schemeClr val="tx1"/>
              </a:solidFill>
              <a:latin typeface="Aptos Display" panose="020B0004020202020204" pitchFamily="34" charset="0"/>
            </a:rPr>
            <a:t>publishing</a:t>
          </a:r>
          <a:endParaRPr lang="nl-BE" sz="3200" kern="1200" dirty="0">
            <a:solidFill>
              <a:schemeClr val="tx1"/>
            </a:solidFill>
            <a:latin typeface="Aptos Display" panose="020B0004020202020204" pitchFamily="34" charset="0"/>
          </a:endParaRPr>
        </a:p>
      </dsp:txBody>
      <dsp:txXfrm rot="-5400000">
        <a:off x="1144876" y="2936024"/>
        <a:ext cx="6968951" cy="959307"/>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591CCF-F6FD-734B-854A-5BC033593B1E}" type="datetimeFigureOut">
              <a:rPr lang="nl-NL" smtClean="0"/>
              <a:t>18-4-2026</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52A6D4-CD3D-5148-8B70-A84796F20135}" type="slidenum">
              <a:rPr lang="nl-NL" smtClean="0"/>
              <a:t>‹#›</a:t>
            </a:fld>
            <a:endParaRPr lang="nl-NL"/>
          </a:p>
        </p:txBody>
      </p:sp>
    </p:spTree>
    <p:extLst>
      <p:ext uri="{BB962C8B-B14F-4D97-AF65-F5344CB8AC3E}">
        <p14:creationId xmlns:p14="http://schemas.microsoft.com/office/powerpoint/2010/main" val="4589163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C66214-DB21-4647-B5DA-0D17CA592867}" type="datetimeFigureOut">
              <a:rPr lang="nl-NL" smtClean="0"/>
              <a:t>18-4-2026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54E32A-327F-AF4B-8E1F-209FBF93D26D}" type="slidenum">
              <a:rPr lang="nl-NL" smtClean="0"/>
              <a:t>‹#›</a:t>
            </a:fld>
            <a:endParaRPr lang="nl-NL"/>
          </a:p>
        </p:txBody>
      </p:sp>
    </p:spTree>
    <p:extLst>
      <p:ext uri="{BB962C8B-B14F-4D97-AF65-F5344CB8AC3E}">
        <p14:creationId xmlns:p14="http://schemas.microsoft.com/office/powerpoint/2010/main" val="1464046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A2E512-09A5-F54A-19E0-271EF242EF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D44B36-EF77-7883-25A0-382E126645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A20DDF-6098-A0A7-8DF4-625847253994}"/>
              </a:ext>
            </a:extLst>
          </p:cNvPr>
          <p:cNvSpPr>
            <a:spLocks noGrp="1"/>
          </p:cNvSpPr>
          <p:nvPr>
            <p:ph type="body" idx="1"/>
          </p:nvPr>
        </p:nvSpPr>
        <p:spPr/>
        <p:txBody>
          <a:bodyPr/>
          <a:lstStyle/>
          <a:p>
            <a:pPr marL="0" indent="0" algn="l">
              <a:buNone/>
            </a:pPr>
            <a:endParaRPr lang="nl-BE" dirty="0"/>
          </a:p>
        </p:txBody>
      </p:sp>
      <p:sp>
        <p:nvSpPr>
          <p:cNvPr id="4" name="Slide Number Placeholder 3">
            <a:extLst>
              <a:ext uri="{FF2B5EF4-FFF2-40B4-BE49-F238E27FC236}">
                <a16:creationId xmlns:a16="http://schemas.microsoft.com/office/drawing/2014/main" id="{413966AA-CC7F-0E20-6489-5C1C887FB53D}"/>
              </a:ext>
            </a:extLst>
          </p:cNvPr>
          <p:cNvSpPr>
            <a:spLocks noGrp="1"/>
          </p:cNvSpPr>
          <p:nvPr>
            <p:ph type="sldNum" sz="quarter" idx="10"/>
          </p:nvPr>
        </p:nvSpPr>
        <p:spPr/>
        <p:txBody>
          <a:bodyPr/>
          <a:lstStyle/>
          <a:p>
            <a:fld id="{F66E2983-8885-3341-8D67-D12EAE12B143}" type="slidenum">
              <a:rPr lang="nl-NL" smtClean="0"/>
              <a:t>5</a:t>
            </a:fld>
            <a:endParaRPr lang="nl-NL"/>
          </a:p>
        </p:txBody>
      </p:sp>
    </p:spTree>
    <p:extLst>
      <p:ext uri="{BB962C8B-B14F-4D97-AF65-F5344CB8AC3E}">
        <p14:creationId xmlns:p14="http://schemas.microsoft.com/office/powerpoint/2010/main" val="1017300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8EAA6-D968-18AE-2DFE-6DA64F70AC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D52F55-6555-1B74-8FA9-112EC2FBE0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70D7AF-70B3-EE27-557A-6E9E2342D09A}"/>
              </a:ext>
            </a:extLst>
          </p:cNvPr>
          <p:cNvSpPr>
            <a:spLocks noGrp="1"/>
          </p:cNvSpPr>
          <p:nvPr>
            <p:ph type="body" idx="1"/>
          </p:nvPr>
        </p:nvSpPr>
        <p:spPr/>
        <p:txBody>
          <a:bodyPr/>
          <a:lstStyle/>
          <a:p>
            <a:r>
              <a:rPr lang="en-GB" dirty="0"/>
              <a:t>The presses are also exploring experimental approaches to publishing, again those not able to seek a commercial return or would not fit into the production processes of commercial presses.</a:t>
            </a:r>
          </a:p>
          <a:p>
            <a:pPr marL="171450" indent="-171450">
              <a:buFontTx/>
              <a:buChar char="-"/>
            </a:pPr>
            <a:r>
              <a:rPr lang="en-GB" dirty="0"/>
              <a:t>On the left are a series of pamphlets on issues relating to open access produced quickly and collaboratively for a conference</a:t>
            </a:r>
          </a:p>
          <a:p>
            <a:pPr marL="171450" indent="-171450">
              <a:buFontTx/>
              <a:buChar char="-"/>
            </a:pPr>
            <a:r>
              <a:rPr lang="en-GB" dirty="0"/>
              <a:t>On the right is the living books about life series that repackages and remixes open access scientific publications into open access books</a:t>
            </a:r>
          </a:p>
        </p:txBody>
      </p:sp>
      <p:sp>
        <p:nvSpPr>
          <p:cNvPr id="4" name="Slide Number Placeholder 3">
            <a:extLst>
              <a:ext uri="{FF2B5EF4-FFF2-40B4-BE49-F238E27FC236}">
                <a16:creationId xmlns:a16="http://schemas.microsoft.com/office/drawing/2014/main" id="{310A17F9-36FF-9AE3-5DF9-86E3E27F261B}"/>
              </a:ext>
            </a:extLst>
          </p:cNvPr>
          <p:cNvSpPr>
            <a:spLocks noGrp="1"/>
          </p:cNvSpPr>
          <p:nvPr>
            <p:ph type="sldNum" sz="quarter" idx="5"/>
          </p:nvPr>
        </p:nvSpPr>
        <p:spPr/>
        <p:txBody>
          <a:bodyPr/>
          <a:lstStyle/>
          <a:p>
            <a:pPr>
              <a:defRPr/>
            </a:pPr>
            <a:fld id="{84FB6188-4F8F-C646-9B64-5C78E1482578}" type="slidenum">
              <a:rPr lang="en-GB" altLang="en-US" smtClean="0"/>
              <a:pPr>
                <a:defRPr/>
              </a:pPr>
              <a:t>25</a:t>
            </a:fld>
            <a:endParaRPr lang="en-GB" altLang="en-US"/>
          </a:p>
        </p:txBody>
      </p:sp>
    </p:spTree>
    <p:extLst>
      <p:ext uri="{BB962C8B-B14F-4D97-AF65-F5344CB8AC3E}">
        <p14:creationId xmlns:p14="http://schemas.microsoft.com/office/powerpoint/2010/main" val="1496411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32</a:t>
            </a:fld>
            <a:endParaRPr lang="nl-NL"/>
          </a:p>
        </p:txBody>
      </p:sp>
    </p:spTree>
    <p:extLst>
      <p:ext uri="{BB962C8B-B14F-4D97-AF65-F5344CB8AC3E}">
        <p14:creationId xmlns:p14="http://schemas.microsoft.com/office/powerpoint/2010/main" val="5603939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33</a:t>
            </a:fld>
            <a:endParaRPr lang="nl-NL"/>
          </a:p>
        </p:txBody>
      </p:sp>
    </p:spTree>
    <p:extLst>
      <p:ext uri="{BB962C8B-B14F-4D97-AF65-F5344CB8AC3E}">
        <p14:creationId xmlns:p14="http://schemas.microsoft.com/office/powerpoint/2010/main" val="766255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34</a:t>
            </a:fld>
            <a:endParaRPr lang="nl-NL"/>
          </a:p>
        </p:txBody>
      </p:sp>
    </p:spTree>
    <p:extLst>
      <p:ext uri="{BB962C8B-B14F-4D97-AF65-F5344CB8AC3E}">
        <p14:creationId xmlns:p14="http://schemas.microsoft.com/office/powerpoint/2010/main" val="1313152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35</a:t>
            </a:fld>
            <a:endParaRPr lang="nl-NL"/>
          </a:p>
        </p:txBody>
      </p:sp>
    </p:spTree>
    <p:extLst>
      <p:ext uri="{BB962C8B-B14F-4D97-AF65-F5344CB8AC3E}">
        <p14:creationId xmlns:p14="http://schemas.microsoft.com/office/powerpoint/2010/main" val="26035003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36</a:t>
            </a:fld>
            <a:endParaRPr lang="nl-NL"/>
          </a:p>
        </p:txBody>
      </p:sp>
    </p:spTree>
    <p:extLst>
      <p:ext uri="{BB962C8B-B14F-4D97-AF65-F5344CB8AC3E}">
        <p14:creationId xmlns:p14="http://schemas.microsoft.com/office/powerpoint/2010/main" val="13784912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37</a:t>
            </a:fld>
            <a:endParaRPr lang="nl-NL"/>
          </a:p>
        </p:txBody>
      </p:sp>
    </p:spTree>
    <p:extLst>
      <p:ext uri="{BB962C8B-B14F-4D97-AF65-F5344CB8AC3E}">
        <p14:creationId xmlns:p14="http://schemas.microsoft.com/office/powerpoint/2010/main" val="807333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81998-C7E9-B014-6E24-60A46E1326F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A32204A-D403-3825-D1F8-CF0A257D9CA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B808F81-037C-DD78-181F-967ACA957C7E}"/>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9A294BF7-C98C-ADC5-1121-7FBF42666565}"/>
              </a:ext>
            </a:extLst>
          </p:cNvPr>
          <p:cNvSpPr>
            <a:spLocks noGrp="1"/>
          </p:cNvSpPr>
          <p:nvPr>
            <p:ph type="sldNum" sz="quarter" idx="10"/>
          </p:nvPr>
        </p:nvSpPr>
        <p:spPr/>
        <p:txBody>
          <a:bodyPr/>
          <a:lstStyle/>
          <a:p>
            <a:fld id="{F66E2983-8885-3341-8D67-D12EAE12B143}" type="slidenum">
              <a:rPr lang="nl-NL" smtClean="0"/>
              <a:t>38</a:t>
            </a:fld>
            <a:endParaRPr lang="nl-NL"/>
          </a:p>
        </p:txBody>
      </p:sp>
    </p:spTree>
    <p:extLst>
      <p:ext uri="{BB962C8B-B14F-4D97-AF65-F5344CB8AC3E}">
        <p14:creationId xmlns:p14="http://schemas.microsoft.com/office/powerpoint/2010/main" val="236109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F66E2983-8885-3341-8D67-D12EAE12B143}" type="slidenum">
              <a:rPr lang="nl-NL" smtClean="0"/>
              <a:t>44</a:t>
            </a:fld>
            <a:endParaRPr lang="nl-NL"/>
          </a:p>
        </p:txBody>
      </p:sp>
    </p:spTree>
    <p:extLst>
      <p:ext uri="{BB962C8B-B14F-4D97-AF65-F5344CB8AC3E}">
        <p14:creationId xmlns:p14="http://schemas.microsoft.com/office/powerpoint/2010/main" val="514427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C23DFF-EABB-BECE-6F28-E20A460147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4BCFC5-9462-1220-8BBD-9E62CBC856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FE2D2B-C3ED-CEC2-33E5-65C00907409F}"/>
              </a:ext>
            </a:extLst>
          </p:cNvPr>
          <p:cNvSpPr>
            <a:spLocks noGrp="1"/>
          </p:cNvSpPr>
          <p:nvPr>
            <p:ph type="body" idx="1"/>
          </p:nvPr>
        </p:nvSpPr>
        <p:spPr/>
        <p:txBody>
          <a:bodyPr/>
          <a:lstStyle/>
          <a:p>
            <a:pPr marL="0" indent="0" algn="l">
              <a:buNone/>
            </a:pPr>
            <a:endParaRPr lang="nl-BE" dirty="0"/>
          </a:p>
        </p:txBody>
      </p:sp>
      <p:sp>
        <p:nvSpPr>
          <p:cNvPr id="4" name="Slide Number Placeholder 3">
            <a:extLst>
              <a:ext uri="{FF2B5EF4-FFF2-40B4-BE49-F238E27FC236}">
                <a16:creationId xmlns:a16="http://schemas.microsoft.com/office/drawing/2014/main" id="{E4A5133E-72F5-7380-A85A-71B6A6F83EDC}"/>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6E2983-8885-3341-8D67-D12EAE12B143}"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5249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F3AFF-D299-53CA-D055-1B7D78AE11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A90F72-2569-4655-A007-29E1CCBA6F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4D12E3-1DD8-D6F2-94CF-07E25C80A91E}"/>
              </a:ext>
            </a:extLst>
          </p:cNvPr>
          <p:cNvSpPr>
            <a:spLocks noGrp="1"/>
          </p:cNvSpPr>
          <p:nvPr>
            <p:ph type="body" idx="1"/>
          </p:nvPr>
        </p:nvSpPr>
        <p:spPr/>
        <p:txBody>
          <a:bodyPr/>
          <a:lstStyle/>
          <a:p>
            <a:pPr marL="0" indent="0" algn="l">
              <a:buNone/>
            </a:pPr>
            <a:endParaRPr lang="nl-BE" dirty="0"/>
          </a:p>
        </p:txBody>
      </p:sp>
      <p:sp>
        <p:nvSpPr>
          <p:cNvPr id="4" name="Slide Number Placeholder 3">
            <a:extLst>
              <a:ext uri="{FF2B5EF4-FFF2-40B4-BE49-F238E27FC236}">
                <a16:creationId xmlns:a16="http://schemas.microsoft.com/office/drawing/2014/main" id="{8CB47079-673D-2EE2-D44F-AC03F41E9A6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6E2983-8885-3341-8D67-D12EAE12B143}"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5317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84FB6188-4F8F-C646-9B64-5C78E1482578}" type="slidenum">
              <a:rPr lang="en-GB" altLang="en-US" smtClean="0"/>
              <a:pPr>
                <a:defRPr/>
              </a:pPr>
              <a:t>16</a:t>
            </a:fld>
            <a:endParaRPr lang="en-GB" altLang="en-US"/>
          </a:p>
        </p:txBody>
      </p:sp>
    </p:spTree>
    <p:extLst>
      <p:ext uri="{BB962C8B-B14F-4D97-AF65-F5344CB8AC3E}">
        <p14:creationId xmlns:p14="http://schemas.microsoft.com/office/powerpoint/2010/main" val="1273705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EEFBE-52DE-8153-BAC5-71D070E5EE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7CE2CB-41E2-10DA-F6CD-7402A1AF79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30D024-BB07-5538-F173-B7040213D8F2}"/>
              </a:ext>
            </a:extLst>
          </p:cNvPr>
          <p:cNvSpPr>
            <a:spLocks noGrp="1"/>
          </p:cNvSpPr>
          <p:nvPr>
            <p:ph type="body" idx="1"/>
          </p:nvPr>
        </p:nvSpPr>
        <p:spPr/>
        <p:txBody>
          <a:bodyPr/>
          <a:lstStyle/>
          <a:p>
            <a:pPr marL="0" indent="0" algn="l">
              <a:buNone/>
            </a:pPr>
            <a:endParaRPr lang="nl-BE" dirty="0"/>
          </a:p>
        </p:txBody>
      </p:sp>
      <p:sp>
        <p:nvSpPr>
          <p:cNvPr id="4" name="Slide Number Placeholder 3">
            <a:extLst>
              <a:ext uri="{FF2B5EF4-FFF2-40B4-BE49-F238E27FC236}">
                <a16:creationId xmlns:a16="http://schemas.microsoft.com/office/drawing/2014/main" id="{B93B036E-2313-8A18-0436-EE19BB49759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6E2983-8885-3341-8D67-D12EAE12B143}"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9116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90E75-DAAF-5D00-E497-5E1EE177C0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DDC86C-14D0-4235-0A67-068C2AE8F2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50FE7D-34B6-8F87-B443-A1EE237B3F46}"/>
              </a:ext>
            </a:extLst>
          </p:cNvPr>
          <p:cNvSpPr>
            <a:spLocks noGrp="1"/>
          </p:cNvSpPr>
          <p:nvPr>
            <p:ph type="body" idx="1"/>
          </p:nvPr>
        </p:nvSpPr>
        <p:spPr/>
        <p:txBody>
          <a:bodyPr/>
          <a:lstStyle/>
          <a:p>
            <a:pPr marL="0" indent="0" algn="l">
              <a:buNone/>
            </a:pPr>
            <a:endParaRPr lang="nl-BE" dirty="0"/>
          </a:p>
        </p:txBody>
      </p:sp>
      <p:sp>
        <p:nvSpPr>
          <p:cNvPr id="4" name="Slide Number Placeholder 3">
            <a:extLst>
              <a:ext uri="{FF2B5EF4-FFF2-40B4-BE49-F238E27FC236}">
                <a16:creationId xmlns:a16="http://schemas.microsoft.com/office/drawing/2014/main" id="{8D5865F8-CDAF-ECE8-F85B-1CC753276A2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6E2983-8885-3341-8D67-D12EAE12B143}"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8636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Alternatives to this are those that *do* preserve locality and diversity, such as the growing ecosystem of DIY, scholar-led and library-supported journals and book publishers across the disciplines</a:t>
            </a:r>
          </a:p>
          <a:p>
            <a:pPr marL="171450" indent="-171450">
              <a:buFontTx/>
              <a:buChar char="-"/>
            </a:pPr>
            <a:endParaRPr lang="en-GB" dirty="0"/>
          </a:p>
          <a:p>
            <a:endParaRPr lang="en-GB" dirty="0"/>
          </a:p>
        </p:txBody>
      </p:sp>
      <p:sp>
        <p:nvSpPr>
          <p:cNvPr id="4" name="Slide Number Placeholder 3"/>
          <p:cNvSpPr>
            <a:spLocks noGrp="1"/>
          </p:cNvSpPr>
          <p:nvPr>
            <p:ph type="sldNum" sz="quarter" idx="5"/>
          </p:nvPr>
        </p:nvSpPr>
        <p:spPr/>
        <p:txBody>
          <a:bodyPr/>
          <a:lstStyle/>
          <a:p>
            <a:pPr>
              <a:defRPr/>
            </a:pPr>
            <a:fld id="{84FB6188-4F8F-C646-9B64-5C78E1482578}" type="slidenum">
              <a:rPr lang="en-GB" altLang="en-US" smtClean="0"/>
              <a:pPr>
                <a:defRPr/>
              </a:pPr>
              <a:t>21</a:t>
            </a:fld>
            <a:endParaRPr lang="en-GB" altLang="en-US"/>
          </a:p>
        </p:txBody>
      </p:sp>
    </p:spTree>
    <p:extLst>
      <p:ext uri="{BB962C8B-B14F-4D97-AF65-F5344CB8AC3E}">
        <p14:creationId xmlns:p14="http://schemas.microsoft.com/office/powerpoint/2010/main" val="3056403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better frame than diamond OA</a:t>
            </a:r>
          </a:p>
          <a:p>
            <a:pPr marL="171450" indent="-171450">
              <a:buFontTx/>
              <a:buChar char="-"/>
            </a:pPr>
            <a:r>
              <a:rPr lang="en-GB" dirty="0"/>
              <a:t>There is nothing to stop libraries collaborating on this kind of stuff</a:t>
            </a:r>
          </a:p>
        </p:txBody>
      </p:sp>
      <p:sp>
        <p:nvSpPr>
          <p:cNvPr id="4" name="Slide Number Placeholder 3"/>
          <p:cNvSpPr>
            <a:spLocks noGrp="1"/>
          </p:cNvSpPr>
          <p:nvPr>
            <p:ph type="sldNum" sz="quarter" idx="5"/>
          </p:nvPr>
        </p:nvSpPr>
        <p:spPr/>
        <p:txBody>
          <a:bodyPr/>
          <a:lstStyle/>
          <a:p>
            <a:pPr>
              <a:defRPr/>
            </a:pPr>
            <a:fld id="{84FB6188-4F8F-C646-9B64-5C78E1482578}" type="slidenum">
              <a:rPr lang="en-GB" altLang="en-US" smtClean="0"/>
              <a:pPr>
                <a:defRPr/>
              </a:pPr>
              <a:t>22</a:t>
            </a:fld>
            <a:endParaRPr lang="en-GB" altLang="en-US"/>
          </a:p>
        </p:txBody>
      </p:sp>
    </p:spTree>
    <p:extLst>
      <p:ext uri="{BB962C8B-B14F-4D97-AF65-F5344CB8AC3E}">
        <p14:creationId xmlns:p14="http://schemas.microsoft.com/office/powerpoint/2010/main" val="2252010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Doing publishing without recourse to the market allows us to do things differently, and I’ll talk about our philosophy now…</a:t>
            </a:r>
          </a:p>
          <a:p>
            <a:r>
              <a:rPr lang="en-GB" dirty="0"/>
              <a:t>- These are the cultures not prioritised by market-led forms of publishing</a:t>
            </a:r>
          </a:p>
          <a:p>
            <a:r>
              <a:rPr lang="en-GB" dirty="0"/>
              <a:t>- This is the </a:t>
            </a:r>
            <a:r>
              <a:rPr lang="en-GB" dirty="0" err="1"/>
              <a:t>bibliodiversity</a:t>
            </a:r>
            <a:r>
              <a:rPr lang="en-GB" dirty="0"/>
              <a:t> I mentioned – publications in different languages and underserved communities, all doing so without recourse to APCs</a:t>
            </a:r>
          </a:p>
        </p:txBody>
      </p:sp>
      <p:sp>
        <p:nvSpPr>
          <p:cNvPr id="4" name="Slide Number Placeholder 3"/>
          <p:cNvSpPr>
            <a:spLocks noGrp="1"/>
          </p:cNvSpPr>
          <p:nvPr>
            <p:ph type="sldNum" sz="quarter" idx="5"/>
          </p:nvPr>
        </p:nvSpPr>
        <p:spPr/>
        <p:txBody>
          <a:bodyPr/>
          <a:lstStyle/>
          <a:p>
            <a:pPr>
              <a:defRPr/>
            </a:pPr>
            <a:fld id="{84FB6188-4F8F-C646-9B64-5C78E1482578}" type="slidenum">
              <a:rPr lang="en-GB" altLang="en-US" smtClean="0"/>
              <a:pPr>
                <a:defRPr/>
              </a:pPr>
              <a:t>23</a:t>
            </a:fld>
            <a:endParaRPr lang="en-GB" altLang="en-US"/>
          </a:p>
        </p:txBody>
      </p:sp>
    </p:spTree>
    <p:extLst>
      <p:ext uri="{BB962C8B-B14F-4D97-AF65-F5344CB8AC3E}">
        <p14:creationId xmlns:p14="http://schemas.microsoft.com/office/powerpoint/2010/main" val="4113169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presses are also exploring experimental approaches to publishing, again those not able to seek a commercial return or would not fit into the production processes of commercial presses.</a:t>
            </a:r>
          </a:p>
          <a:p>
            <a:pPr marL="171450" indent="-171450">
              <a:buFontTx/>
              <a:buChar char="-"/>
            </a:pPr>
            <a:r>
              <a:rPr lang="en-GB" dirty="0"/>
              <a:t>On the left are a series of pamphlets on issues relating to open access produced quickly and collaboratively for a conference</a:t>
            </a:r>
          </a:p>
          <a:p>
            <a:pPr marL="171450" indent="-171450">
              <a:buFontTx/>
              <a:buChar char="-"/>
            </a:pPr>
            <a:r>
              <a:rPr lang="en-GB" dirty="0"/>
              <a:t>On the right is the living books about life series that repackages and remixes open access scientific publications into open access books</a:t>
            </a:r>
          </a:p>
        </p:txBody>
      </p:sp>
      <p:sp>
        <p:nvSpPr>
          <p:cNvPr id="4" name="Slide Number Placeholder 3"/>
          <p:cNvSpPr>
            <a:spLocks noGrp="1"/>
          </p:cNvSpPr>
          <p:nvPr>
            <p:ph type="sldNum" sz="quarter" idx="5"/>
          </p:nvPr>
        </p:nvSpPr>
        <p:spPr/>
        <p:txBody>
          <a:bodyPr/>
          <a:lstStyle/>
          <a:p>
            <a:pPr>
              <a:defRPr/>
            </a:pPr>
            <a:fld id="{84FB6188-4F8F-C646-9B64-5C78E1482578}" type="slidenum">
              <a:rPr lang="en-GB" altLang="en-US" smtClean="0"/>
              <a:pPr>
                <a:defRPr/>
              </a:pPr>
              <a:t>24</a:t>
            </a:fld>
            <a:endParaRPr lang="en-GB" altLang="en-US"/>
          </a:p>
        </p:txBody>
      </p:sp>
    </p:spTree>
    <p:extLst>
      <p:ext uri="{BB962C8B-B14F-4D97-AF65-F5344CB8AC3E}">
        <p14:creationId xmlns:p14="http://schemas.microsoft.com/office/powerpoint/2010/main" val="9330293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hthoek 6"/>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10" name="Rechthoek 9"/>
          <p:cNvSpPr/>
          <p:nvPr userDrawn="1"/>
        </p:nvSpPr>
        <p:spPr>
          <a:xfrm>
            <a:off x="0" y="648000"/>
            <a:ext cx="12193200" cy="621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userDrawn="1"/>
        </p:nvSpPr>
        <p:spPr>
          <a:xfrm>
            <a:off x="0" y="647998"/>
            <a:ext cx="12193200" cy="445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9" name="Afbeelding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0000" y="360000"/>
            <a:ext cx="2018135" cy="720000"/>
          </a:xfrm>
          <a:prstGeom prst="rect">
            <a:avLst/>
          </a:prstGeom>
        </p:spPr>
      </p:pic>
      <p:sp>
        <p:nvSpPr>
          <p:cNvPr id="2" name="Titel 1"/>
          <p:cNvSpPr>
            <a:spLocks noGrp="1"/>
          </p:cNvSpPr>
          <p:nvPr>
            <p:ph type="ctrTitle"/>
          </p:nvPr>
        </p:nvSpPr>
        <p:spPr>
          <a:xfrm>
            <a:off x="575999" y="1080000"/>
            <a:ext cx="6096524" cy="4024798"/>
          </a:xfrm>
        </p:spPr>
        <p:txBody>
          <a:bodyPr anchor="ctr" anchorCtr="0">
            <a:normAutofit/>
          </a:bodyPr>
          <a:lstStyle>
            <a:lvl1pPr algn="l">
              <a:defRPr sz="4000" baseline="0">
                <a:solidFill>
                  <a:schemeClr val="bg1"/>
                </a:solidFill>
              </a:defRPr>
            </a:lvl1pPr>
          </a:lstStyle>
          <a:p>
            <a:r>
              <a:rPr lang="en-US" dirty="0"/>
              <a:t>Click to edit Master title style</a:t>
            </a:r>
            <a:endParaRPr lang="nl-NL" dirty="0"/>
          </a:p>
        </p:txBody>
      </p:sp>
      <p:sp>
        <p:nvSpPr>
          <p:cNvPr id="3" name="Ondertitel 2"/>
          <p:cNvSpPr>
            <a:spLocks noGrp="1"/>
          </p:cNvSpPr>
          <p:nvPr>
            <p:ph type="subTitle" idx="1"/>
          </p:nvPr>
        </p:nvSpPr>
        <p:spPr>
          <a:xfrm>
            <a:off x="575999" y="5392801"/>
            <a:ext cx="6096524" cy="730188"/>
          </a:xfrm>
        </p:spPr>
        <p:txBody>
          <a:bodyPr lIns="0" tIns="0" rIns="0" bIns="0"/>
          <a:lstStyle>
            <a:lvl1pPr marL="0" indent="0" algn="l">
              <a:buNone/>
              <a:defRPr sz="24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nl-NL" dirty="0"/>
          </a:p>
        </p:txBody>
      </p:sp>
      <p:sp>
        <p:nvSpPr>
          <p:cNvPr id="5" name="Picture Placeholder 4"/>
          <p:cNvSpPr>
            <a:spLocks noGrp="1"/>
          </p:cNvSpPr>
          <p:nvPr>
            <p:ph type="pic" sz="quarter" idx="10"/>
          </p:nvPr>
        </p:nvSpPr>
        <p:spPr>
          <a:xfrm>
            <a:off x="7248525" y="1654175"/>
            <a:ext cx="4368673" cy="4468813"/>
          </a:xfrm>
        </p:spPr>
        <p:txBody>
          <a:bodyPr/>
          <a:lstStyle/>
          <a:p>
            <a:r>
              <a:rPr lang="en-US"/>
              <a:t>Click icon to add picture</a:t>
            </a:r>
            <a:endParaRPr lang="nl-NL"/>
          </a:p>
        </p:txBody>
      </p:sp>
    </p:spTree>
    <p:extLst>
      <p:ext uri="{BB962C8B-B14F-4D97-AF65-F5344CB8AC3E}">
        <p14:creationId xmlns:p14="http://schemas.microsoft.com/office/powerpoint/2010/main" val="1128617704"/>
      </p:ext>
    </p:extLst>
  </p:cSld>
  <p:clrMapOvr>
    <a:masterClrMapping/>
  </p:clrMapOvr>
  <p:extLst>
    <p:ext uri="{DCECCB84-F9BA-43D5-87BE-67443E8EF086}">
      <p15:sldGuideLst xmlns:p15="http://schemas.microsoft.com/office/powerpoint/2012/main">
        <p15:guide id="1" orient="horz" pos="1026">
          <p15:clr>
            <a:srgbClr val="FBAE40"/>
          </p15:clr>
        </p15:guide>
        <p15:guide id="2" pos="4203">
          <p15:clr>
            <a:srgbClr val="FBAE40"/>
          </p15:clr>
        </p15:guide>
        <p15:guide id="3" orient="horz" pos="397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Titelstijl van model bewerken</a:t>
            </a:r>
          </a:p>
        </p:txBody>
      </p:sp>
      <p:sp>
        <p:nvSpPr>
          <p:cNvPr id="3" name="Tijdelijke aanduiding voor inhoud 2"/>
          <p:cNvSpPr>
            <a:spLocks noGrp="1"/>
          </p:cNvSpPr>
          <p:nvPr>
            <p:ph idx="1"/>
          </p:nvPr>
        </p:nvSpPr>
        <p:spPr/>
        <p:txBody>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p:cNvSpPr>
            <a:spLocks noGrp="1"/>
          </p:cNvSpPr>
          <p:nvPr>
            <p:ph type="ftr" sz="quarter" idx="11"/>
          </p:nvPr>
        </p:nvSpPr>
        <p:spPr/>
        <p:txBody>
          <a:bodyPr/>
          <a:lstStyle/>
          <a:p>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a:t>
            </a:fld>
            <a:endParaRPr lang="nl-NL" dirty="0"/>
          </a:p>
        </p:txBody>
      </p:sp>
    </p:spTree>
    <p:extLst>
      <p:ext uri="{BB962C8B-B14F-4D97-AF65-F5344CB8AC3E}">
        <p14:creationId xmlns:p14="http://schemas.microsoft.com/office/powerpoint/2010/main" val="3199624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85118" y="398463"/>
            <a:ext cx="10879501" cy="423862"/>
          </a:xfrm>
        </p:spPr>
        <p:txBody>
          <a:bodyPr/>
          <a:lstStyle>
            <a:lvl1pPr>
              <a:defRPr sz="3000">
                <a:latin typeface="Myriad Pro" charset="0"/>
                <a:ea typeface="Myriad Pro" charset="0"/>
                <a:cs typeface="Myriad Pro" charset="0"/>
              </a:defRPr>
            </a:lvl1pPr>
          </a:lstStyle>
          <a:p>
            <a:r>
              <a:rPr lang="en-US"/>
              <a:t>Click to edit Master title style</a:t>
            </a:r>
            <a:endParaRPr lang="en-GB"/>
          </a:p>
        </p:txBody>
      </p:sp>
      <p:sp>
        <p:nvSpPr>
          <p:cNvPr id="3" name="Content Placeholder 2"/>
          <p:cNvSpPr>
            <a:spLocks noGrp="1"/>
          </p:cNvSpPr>
          <p:nvPr>
            <p:ph sz="half" idx="1"/>
          </p:nvPr>
        </p:nvSpPr>
        <p:spPr>
          <a:xfrm>
            <a:off x="807972" y="1196752"/>
            <a:ext cx="5192129" cy="4680520"/>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470485" y="1196752"/>
            <a:ext cx="5194135" cy="4680520"/>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429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Volgpagina 1">
    <p:spTree>
      <p:nvGrpSpPr>
        <p:cNvPr id="1" name=""/>
        <p:cNvGrpSpPr/>
        <p:nvPr/>
      </p:nvGrpSpPr>
      <p:grpSpPr>
        <a:xfrm>
          <a:off x="0" y="0"/>
          <a:ext cx="0" cy="0"/>
          <a:chOff x="0" y="0"/>
          <a:chExt cx="0" cy="0"/>
        </a:xfrm>
      </p:grpSpPr>
      <p:pic>
        <p:nvPicPr>
          <p:cNvPr id="15" name="Afbeelding 14">
            <a:extLst>
              <a:ext uri="{FF2B5EF4-FFF2-40B4-BE49-F238E27FC236}">
                <a16:creationId xmlns:a16="http://schemas.microsoft.com/office/drawing/2014/main" id="{4EC68AA2-2D4D-9358-FDCD-0AB4A36B57B7}"/>
              </a:ext>
            </a:extLst>
          </p:cNvPr>
          <p:cNvPicPr>
            <a:picLocks noChangeAspect="1"/>
          </p:cNvPicPr>
          <p:nvPr userDrawn="1"/>
        </p:nvPicPr>
        <p:blipFill>
          <a:blip r:embed="rId2"/>
          <a:srcRect b="8895"/>
          <a:stretch/>
        </p:blipFill>
        <p:spPr>
          <a:xfrm>
            <a:off x="0" y="6210000"/>
            <a:ext cx="12193200" cy="648000"/>
          </a:xfrm>
          <a:prstGeom prst="rect">
            <a:avLst/>
          </a:prstGeom>
        </p:spPr>
      </p:pic>
      <p:sp>
        <p:nvSpPr>
          <p:cNvPr id="8" name="Tijdelijke aanduiding voor inhoud 2">
            <a:extLst>
              <a:ext uri="{FF2B5EF4-FFF2-40B4-BE49-F238E27FC236}">
                <a16:creationId xmlns:a16="http://schemas.microsoft.com/office/drawing/2014/main" id="{C01A8B63-1F44-5094-9E16-440828CEB08D}"/>
              </a:ext>
            </a:extLst>
          </p:cNvPr>
          <p:cNvSpPr>
            <a:spLocks noGrp="1"/>
          </p:cNvSpPr>
          <p:nvPr>
            <p:ph idx="1"/>
          </p:nvPr>
        </p:nvSpPr>
        <p:spPr>
          <a:xfrm>
            <a:off x="576000" y="2232000"/>
            <a:ext cx="11006400" cy="3820646"/>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1" name="Tijdelijke aanduiding voor datum 1">
            <a:extLst>
              <a:ext uri="{FF2B5EF4-FFF2-40B4-BE49-F238E27FC236}">
                <a16:creationId xmlns:a16="http://schemas.microsoft.com/office/drawing/2014/main" id="{0800F0F6-2580-A7F4-6C3B-FCBE3B457C88}"/>
              </a:ext>
            </a:extLst>
          </p:cNvPr>
          <p:cNvSpPr>
            <a:spLocks noGrp="1"/>
          </p:cNvSpPr>
          <p:nvPr>
            <p:ph type="dt" sz="half" idx="10"/>
          </p:nvPr>
        </p:nvSpPr>
        <p:spPr>
          <a:xfrm>
            <a:off x="1440000" y="6210000"/>
            <a:ext cx="720000" cy="648000"/>
          </a:xfrm>
        </p:spPr>
        <p:txBody>
          <a:bodyPr/>
          <a:lstStyle/>
          <a:p>
            <a:r>
              <a:rPr lang="nl-BE"/>
              <a:t>8/05/20XX</a:t>
            </a:r>
            <a:endParaRPr lang="nl-NL"/>
          </a:p>
        </p:txBody>
      </p:sp>
      <p:sp>
        <p:nvSpPr>
          <p:cNvPr id="12" name="Tijdelijke aanduiding voor voettekst 2">
            <a:extLst>
              <a:ext uri="{FF2B5EF4-FFF2-40B4-BE49-F238E27FC236}">
                <a16:creationId xmlns:a16="http://schemas.microsoft.com/office/drawing/2014/main" id="{2B0CAF9A-06B9-89E3-D639-32642193425A}"/>
              </a:ext>
            </a:extLst>
          </p:cNvPr>
          <p:cNvSpPr>
            <a:spLocks noGrp="1"/>
          </p:cNvSpPr>
          <p:nvPr>
            <p:ph type="ftr" sz="quarter" idx="11"/>
          </p:nvPr>
        </p:nvSpPr>
        <p:spPr>
          <a:xfrm>
            <a:off x="5052003" y="6210000"/>
            <a:ext cx="4993200" cy="648000"/>
          </a:xfrm>
        </p:spPr>
        <p:txBody>
          <a:bodyPr/>
          <a:lstStyle/>
          <a:p>
            <a:r>
              <a:rPr lang="nl-NL"/>
              <a:t>Conference Presentation</a:t>
            </a:r>
          </a:p>
        </p:txBody>
      </p:sp>
      <p:sp>
        <p:nvSpPr>
          <p:cNvPr id="13" name="Tijdelijke aanduiding voor dianummer 3">
            <a:extLst>
              <a:ext uri="{FF2B5EF4-FFF2-40B4-BE49-F238E27FC236}">
                <a16:creationId xmlns:a16="http://schemas.microsoft.com/office/drawing/2014/main" id="{C47622DA-7D0D-EF6F-EDC9-CE38B7D818A4}"/>
              </a:ext>
            </a:extLst>
          </p:cNvPr>
          <p:cNvSpPr>
            <a:spLocks noGrp="1"/>
          </p:cNvSpPr>
          <p:nvPr>
            <p:ph type="sldNum" sz="quarter" idx="12"/>
          </p:nvPr>
        </p:nvSpPr>
        <p:spPr>
          <a:xfrm>
            <a:off x="576000" y="6210000"/>
            <a:ext cx="648000" cy="648000"/>
          </a:xfrm>
        </p:spPr>
        <p:txBody>
          <a:bodyPr/>
          <a:lstStyle/>
          <a:p>
            <a:fld id="{0A297500-7527-634B-90F4-69D0994C32B4}" type="slidenum">
              <a:rPr lang="nl-NL" smtClean="0"/>
              <a:t>‹#›</a:t>
            </a:fld>
            <a:endParaRPr lang="nl-NL"/>
          </a:p>
        </p:txBody>
      </p:sp>
      <p:pic>
        <p:nvPicPr>
          <p:cNvPr id="16" name="Afbeelding 15" descr="Afbeelding met Lettertype, Graphics, logo, schermopname&#10;&#10;Automatisch gegenereerde beschrijving">
            <a:extLst>
              <a:ext uri="{FF2B5EF4-FFF2-40B4-BE49-F238E27FC236}">
                <a16:creationId xmlns:a16="http://schemas.microsoft.com/office/drawing/2014/main" id="{825D72AF-77F4-F0F0-241A-76BB519EF5D5}"/>
              </a:ext>
            </a:extLst>
          </p:cNvPr>
          <p:cNvPicPr>
            <a:picLocks noChangeAspect="1"/>
          </p:cNvPicPr>
          <p:nvPr userDrawn="1"/>
        </p:nvPicPr>
        <p:blipFill>
          <a:blip r:embed="rId3"/>
          <a:stretch>
            <a:fillRect/>
          </a:stretch>
        </p:blipFill>
        <p:spPr>
          <a:xfrm>
            <a:off x="10290602" y="6357900"/>
            <a:ext cx="1655999" cy="325389"/>
          </a:xfrm>
          <a:prstGeom prst="rect">
            <a:avLst/>
          </a:prstGeom>
        </p:spPr>
      </p:pic>
      <p:sp>
        <p:nvSpPr>
          <p:cNvPr id="2" name="Tijdelijke aanduiding voor tekst 6">
            <a:extLst>
              <a:ext uri="{FF2B5EF4-FFF2-40B4-BE49-F238E27FC236}">
                <a16:creationId xmlns:a16="http://schemas.microsoft.com/office/drawing/2014/main" id="{B8E699FC-673C-4C85-B4D7-5D55E303F407}"/>
              </a:ext>
            </a:extLst>
          </p:cNvPr>
          <p:cNvSpPr>
            <a:spLocks noGrp="1"/>
          </p:cNvSpPr>
          <p:nvPr>
            <p:ph type="body" sz="quarter" idx="14" hasCustomPrompt="1"/>
          </p:nvPr>
        </p:nvSpPr>
        <p:spPr>
          <a:xfrm>
            <a:off x="576263" y="576000"/>
            <a:ext cx="11006137" cy="1112400"/>
          </a:xfrm>
        </p:spPr>
        <p:txBody>
          <a:bodyPr>
            <a:normAutofit/>
          </a:bodyPr>
          <a:lstStyle>
            <a:lvl1pPr>
              <a:defRPr sz="4500" b="1">
                <a:solidFill>
                  <a:srgbClr val="00407A"/>
                </a:solidFill>
              </a:defRPr>
            </a:lvl1pPr>
          </a:lstStyle>
          <a:p>
            <a:pPr lvl="0"/>
            <a:r>
              <a:rPr lang="nl-NL"/>
              <a:t>Klikken om een titel toe te voegen</a:t>
            </a:r>
            <a:endParaRPr lang="nl-BE"/>
          </a:p>
        </p:txBody>
      </p:sp>
    </p:spTree>
    <p:extLst>
      <p:ext uri="{BB962C8B-B14F-4D97-AF65-F5344CB8AC3E}">
        <p14:creationId xmlns:p14="http://schemas.microsoft.com/office/powerpoint/2010/main" val="14647140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Volgpagina 3">
    <p:spTree>
      <p:nvGrpSpPr>
        <p:cNvPr id="1" name=""/>
        <p:cNvGrpSpPr/>
        <p:nvPr/>
      </p:nvGrpSpPr>
      <p:grpSpPr>
        <a:xfrm>
          <a:off x="0" y="0"/>
          <a:ext cx="0" cy="0"/>
          <a:chOff x="0" y="0"/>
          <a:chExt cx="0" cy="0"/>
        </a:xfrm>
      </p:grpSpPr>
      <p:pic>
        <p:nvPicPr>
          <p:cNvPr id="10" name="Afbeelding 9" descr="Afbeelding met Graphics, cirkel, ontwerp&#10;&#10;Automatisch gegenereerde beschrijving">
            <a:extLst>
              <a:ext uri="{FF2B5EF4-FFF2-40B4-BE49-F238E27FC236}">
                <a16:creationId xmlns:a16="http://schemas.microsoft.com/office/drawing/2014/main" id="{1EC811A3-D471-16F1-F5F7-188800F32FEF}"/>
              </a:ext>
            </a:extLst>
          </p:cNvPr>
          <p:cNvPicPr>
            <a:picLocks noChangeAspect="1"/>
          </p:cNvPicPr>
          <p:nvPr userDrawn="1"/>
        </p:nvPicPr>
        <p:blipFill>
          <a:blip r:embed="rId2">
            <a:alphaModFix amt="10000"/>
          </a:blip>
          <a:stretch>
            <a:fillRect/>
          </a:stretch>
        </p:blipFill>
        <p:spPr>
          <a:xfrm rot="16200000">
            <a:off x="-1124411" y="1629838"/>
            <a:ext cx="5011676" cy="2237771"/>
          </a:xfrm>
          <a:prstGeom prst="rect">
            <a:avLst/>
          </a:prstGeom>
        </p:spPr>
      </p:pic>
      <p:sp>
        <p:nvSpPr>
          <p:cNvPr id="4" name="Tijdelijke aanduiding voor datum 3"/>
          <p:cNvSpPr>
            <a:spLocks noGrp="1"/>
          </p:cNvSpPr>
          <p:nvPr>
            <p:ph type="dt" sz="half" idx="10"/>
          </p:nvPr>
        </p:nvSpPr>
        <p:spPr/>
        <p:txBody>
          <a:bodyPr/>
          <a:lstStyle/>
          <a:p>
            <a:fld id="{D15822B7-9EF6-9542-AF10-CD505E021A84}" type="datetime1">
              <a:rPr lang="nl-BE" smtClean="0"/>
              <a:t>18/04/2026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
        <p:nvSpPr>
          <p:cNvPr id="8" name="Tijdelijke aanduiding voor inhoud 2">
            <a:extLst>
              <a:ext uri="{FF2B5EF4-FFF2-40B4-BE49-F238E27FC236}">
                <a16:creationId xmlns:a16="http://schemas.microsoft.com/office/drawing/2014/main" id="{6BA570E8-5D95-B3F1-8C6F-957AE9CDC0B9}"/>
              </a:ext>
            </a:extLst>
          </p:cNvPr>
          <p:cNvSpPr>
            <a:spLocks noGrp="1"/>
          </p:cNvSpPr>
          <p:nvPr>
            <p:ph idx="13"/>
          </p:nvPr>
        </p:nvSpPr>
        <p:spPr>
          <a:xfrm>
            <a:off x="576000" y="2232000"/>
            <a:ext cx="11006402" cy="3820646"/>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tekst 6">
            <a:extLst>
              <a:ext uri="{FF2B5EF4-FFF2-40B4-BE49-F238E27FC236}">
                <a16:creationId xmlns:a16="http://schemas.microsoft.com/office/drawing/2014/main" id="{E9A25335-0D2B-ED58-6AAF-0CA4D0AF90E5}"/>
              </a:ext>
            </a:extLst>
          </p:cNvPr>
          <p:cNvSpPr>
            <a:spLocks noGrp="1"/>
          </p:cNvSpPr>
          <p:nvPr>
            <p:ph type="body" sz="quarter" idx="14" hasCustomPrompt="1"/>
          </p:nvPr>
        </p:nvSpPr>
        <p:spPr>
          <a:xfrm>
            <a:off x="576263" y="576000"/>
            <a:ext cx="11006137" cy="1112400"/>
          </a:xfrm>
        </p:spPr>
        <p:txBody>
          <a:bodyPr>
            <a:normAutofit/>
          </a:bodyPr>
          <a:lstStyle>
            <a:lvl1pPr>
              <a:defRPr sz="4500" b="1">
                <a:solidFill>
                  <a:srgbClr val="00407A"/>
                </a:solidFill>
              </a:defRPr>
            </a:lvl1pPr>
          </a:lstStyle>
          <a:p>
            <a:pPr lvl="0"/>
            <a:r>
              <a:rPr lang="nl-NL"/>
              <a:t>Klikken om een titel toe te voegen</a:t>
            </a:r>
            <a:endParaRPr lang="nl-BE"/>
          </a:p>
        </p:txBody>
      </p:sp>
    </p:spTree>
    <p:extLst>
      <p:ext uri="{BB962C8B-B14F-4D97-AF65-F5344CB8AC3E}">
        <p14:creationId xmlns:p14="http://schemas.microsoft.com/office/powerpoint/2010/main" val="1743077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Leeg">
    <p:spTree>
      <p:nvGrpSpPr>
        <p:cNvPr id="1" name=""/>
        <p:cNvGrpSpPr/>
        <p:nvPr/>
      </p:nvGrpSpPr>
      <p:grpSpPr>
        <a:xfrm>
          <a:off x="0" y="0"/>
          <a:ext cx="0" cy="0"/>
          <a:chOff x="0" y="0"/>
          <a:chExt cx="0" cy="0"/>
        </a:xfrm>
      </p:grpSpPr>
      <p:sp>
        <p:nvSpPr>
          <p:cNvPr id="3" name="Tijdelijke aanduiding voor datum 1">
            <a:extLst>
              <a:ext uri="{FF2B5EF4-FFF2-40B4-BE49-F238E27FC236}">
                <a16:creationId xmlns:a16="http://schemas.microsoft.com/office/drawing/2014/main" id="{6235C20E-3391-4145-4D84-53842E905E6B}"/>
              </a:ext>
            </a:extLst>
          </p:cNvPr>
          <p:cNvSpPr>
            <a:spLocks noGrp="1"/>
          </p:cNvSpPr>
          <p:nvPr>
            <p:ph type="dt" sz="half" idx="10"/>
          </p:nvPr>
        </p:nvSpPr>
        <p:spPr>
          <a:xfrm>
            <a:off x="1440000" y="6210000"/>
            <a:ext cx="720000" cy="648000"/>
          </a:xfrm>
        </p:spPr>
        <p:txBody>
          <a:bodyPr/>
          <a:lstStyle/>
          <a:p>
            <a:fld id="{F52CA13D-CC20-034F-8D4D-5C3038626ED9}" type="datetime1">
              <a:rPr lang="nl-BE" smtClean="0"/>
              <a:t>18/04/2026</a:t>
            </a:fld>
            <a:endParaRPr lang="nl-NL"/>
          </a:p>
        </p:txBody>
      </p:sp>
      <p:sp>
        <p:nvSpPr>
          <p:cNvPr id="5" name="Tijdelijke aanduiding voor voettekst 2">
            <a:extLst>
              <a:ext uri="{FF2B5EF4-FFF2-40B4-BE49-F238E27FC236}">
                <a16:creationId xmlns:a16="http://schemas.microsoft.com/office/drawing/2014/main" id="{78D2F004-28B6-C370-D870-67D28C32D0D7}"/>
              </a:ext>
            </a:extLst>
          </p:cNvPr>
          <p:cNvSpPr>
            <a:spLocks noGrp="1"/>
          </p:cNvSpPr>
          <p:nvPr>
            <p:ph type="ftr" sz="quarter" idx="11"/>
          </p:nvPr>
        </p:nvSpPr>
        <p:spPr>
          <a:xfrm>
            <a:off x="5052003" y="6210000"/>
            <a:ext cx="4993200" cy="648000"/>
          </a:xfrm>
        </p:spPr>
        <p:txBody>
          <a:bodyPr/>
          <a:lstStyle/>
          <a:p>
            <a:endParaRPr lang="nl-NL"/>
          </a:p>
        </p:txBody>
      </p:sp>
      <p:sp>
        <p:nvSpPr>
          <p:cNvPr id="8" name="Tijdelijke aanduiding voor dianummer 3">
            <a:extLst>
              <a:ext uri="{FF2B5EF4-FFF2-40B4-BE49-F238E27FC236}">
                <a16:creationId xmlns:a16="http://schemas.microsoft.com/office/drawing/2014/main" id="{1AE2BA5A-EDBB-7957-59A2-5BB98B0C2656}"/>
              </a:ext>
            </a:extLst>
          </p:cNvPr>
          <p:cNvSpPr>
            <a:spLocks noGrp="1"/>
          </p:cNvSpPr>
          <p:nvPr>
            <p:ph type="sldNum" sz="quarter" idx="12"/>
          </p:nvPr>
        </p:nvSpPr>
        <p:spPr>
          <a:xfrm>
            <a:off x="576000" y="6210000"/>
            <a:ext cx="648000" cy="648000"/>
          </a:xfrm>
        </p:spPr>
        <p:txBody>
          <a:bodyPr/>
          <a:lstStyle/>
          <a:p>
            <a:fld id="{0A297500-7527-634B-90F4-69D0994C32B4}" type="slidenum">
              <a:rPr lang="nl-NL" smtClean="0"/>
              <a:t>‹#›</a:t>
            </a:fld>
            <a:endParaRPr lang="nl-NL"/>
          </a:p>
        </p:txBody>
      </p:sp>
    </p:spTree>
    <p:extLst>
      <p:ext uri="{BB962C8B-B14F-4D97-AF65-F5344CB8AC3E}">
        <p14:creationId xmlns:p14="http://schemas.microsoft.com/office/powerpoint/2010/main" val="26678112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Volgpagina 2">
    <p:spTree>
      <p:nvGrpSpPr>
        <p:cNvPr id="1" name=""/>
        <p:cNvGrpSpPr/>
        <p:nvPr/>
      </p:nvGrpSpPr>
      <p:grpSpPr>
        <a:xfrm>
          <a:off x="0" y="0"/>
          <a:ext cx="0" cy="0"/>
          <a:chOff x="0" y="0"/>
          <a:chExt cx="0" cy="0"/>
        </a:xfrm>
      </p:grpSpPr>
      <p:sp>
        <p:nvSpPr>
          <p:cNvPr id="8" name="Tijdelijke aanduiding voor inhoud 2">
            <a:extLst>
              <a:ext uri="{FF2B5EF4-FFF2-40B4-BE49-F238E27FC236}">
                <a16:creationId xmlns:a16="http://schemas.microsoft.com/office/drawing/2014/main" id="{C01A8B63-1F44-5094-9E16-440828CEB08D}"/>
              </a:ext>
            </a:extLst>
          </p:cNvPr>
          <p:cNvSpPr>
            <a:spLocks noGrp="1"/>
          </p:cNvSpPr>
          <p:nvPr>
            <p:ph idx="1"/>
          </p:nvPr>
        </p:nvSpPr>
        <p:spPr>
          <a:xfrm>
            <a:off x="576000" y="2232000"/>
            <a:ext cx="11006400" cy="3820646"/>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1" name="Tijdelijke aanduiding voor datum 1">
            <a:extLst>
              <a:ext uri="{FF2B5EF4-FFF2-40B4-BE49-F238E27FC236}">
                <a16:creationId xmlns:a16="http://schemas.microsoft.com/office/drawing/2014/main" id="{0800F0F6-2580-A7F4-6C3B-FCBE3B457C88}"/>
              </a:ext>
            </a:extLst>
          </p:cNvPr>
          <p:cNvSpPr>
            <a:spLocks noGrp="1"/>
          </p:cNvSpPr>
          <p:nvPr>
            <p:ph type="dt" sz="half" idx="10"/>
          </p:nvPr>
        </p:nvSpPr>
        <p:spPr>
          <a:xfrm>
            <a:off x="1440000" y="6210000"/>
            <a:ext cx="720000" cy="648000"/>
          </a:xfrm>
        </p:spPr>
        <p:txBody>
          <a:bodyPr/>
          <a:lstStyle/>
          <a:p>
            <a:fld id="{F52CA13D-CC20-034F-8D4D-5C3038626ED9}" type="datetime1">
              <a:rPr lang="nl-BE" smtClean="0"/>
              <a:t>18/04/2026</a:t>
            </a:fld>
            <a:endParaRPr lang="nl-NL"/>
          </a:p>
        </p:txBody>
      </p:sp>
      <p:sp>
        <p:nvSpPr>
          <p:cNvPr id="12" name="Tijdelijke aanduiding voor voettekst 2">
            <a:extLst>
              <a:ext uri="{FF2B5EF4-FFF2-40B4-BE49-F238E27FC236}">
                <a16:creationId xmlns:a16="http://schemas.microsoft.com/office/drawing/2014/main" id="{2B0CAF9A-06B9-89E3-D639-32642193425A}"/>
              </a:ext>
            </a:extLst>
          </p:cNvPr>
          <p:cNvSpPr>
            <a:spLocks noGrp="1"/>
          </p:cNvSpPr>
          <p:nvPr>
            <p:ph type="ftr" sz="quarter" idx="11"/>
          </p:nvPr>
        </p:nvSpPr>
        <p:spPr>
          <a:xfrm>
            <a:off x="5052003" y="6210000"/>
            <a:ext cx="4993200" cy="648000"/>
          </a:xfrm>
        </p:spPr>
        <p:txBody>
          <a:bodyPr/>
          <a:lstStyle/>
          <a:p>
            <a:endParaRPr lang="nl-NL"/>
          </a:p>
        </p:txBody>
      </p:sp>
      <p:sp>
        <p:nvSpPr>
          <p:cNvPr id="13" name="Tijdelijke aanduiding voor dianummer 3">
            <a:extLst>
              <a:ext uri="{FF2B5EF4-FFF2-40B4-BE49-F238E27FC236}">
                <a16:creationId xmlns:a16="http://schemas.microsoft.com/office/drawing/2014/main" id="{C47622DA-7D0D-EF6F-EDC9-CE38B7D818A4}"/>
              </a:ext>
            </a:extLst>
          </p:cNvPr>
          <p:cNvSpPr>
            <a:spLocks noGrp="1"/>
          </p:cNvSpPr>
          <p:nvPr>
            <p:ph type="sldNum" sz="quarter" idx="12"/>
          </p:nvPr>
        </p:nvSpPr>
        <p:spPr>
          <a:xfrm>
            <a:off x="576000" y="6210000"/>
            <a:ext cx="648000" cy="648000"/>
          </a:xfrm>
        </p:spPr>
        <p:txBody>
          <a:bodyPr/>
          <a:lstStyle/>
          <a:p>
            <a:fld id="{0A297500-7527-634B-90F4-69D0994C32B4}" type="slidenum">
              <a:rPr lang="nl-NL" smtClean="0"/>
              <a:t>‹#›</a:t>
            </a:fld>
            <a:endParaRPr lang="nl-NL"/>
          </a:p>
        </p:txBody>
      </p:sp>
      <p:pic>
        <p:nvPicPr>
          <p:cNvPr id="16" name="Afbeelding 15" descr="Afbeelding met Lettertype, Graphics, logo, schermopname&#10;&#10;Automatisch gegenereerde beschrijving">
            <a:extLst>
              <a:ext uri="{FF2B5EF4-FFF2-40B4-BE49-F238E27FC236}">
                <a16:creationId xmlns:a16="http://schemas.microsoft.com/office/drawing/2014/main" id="{825D72AF-77F4-F0F0-241A-76BB519EF5D5}"/>
              </a:ext>
            </a:extLst>
          </p:cNvPr>
          <p:cNvPicPr>
            <a:picLocks noChangeAspect="1"/>
          </p:cNvPicPr>
          <p:nvPr userDrawn="1"/>
        </p:nvPicPr>
        <p:blipFill>
          <a:blip r:embed="rId2"/>
          <a:stretch>
            <a:fillRect/>
          </a:stretch>
        </p:blipFill>
        <p:spPr>
          <a:xfrm>
            <a:off x="10290602" y="6357900"/>
            <a:ext cx="1655999" cy="325389"/>
          </a:xfrm>
          <a:prstGeom prst="rect">
            <a:avLst/>
          </a:prstGeom>
        </p:spPr>
      </p:pic>
      <p:sp>
        <p:nvSpPr>
          <p:cNvPr id="2" name="Tijdelijke aanduiding voor tekst 6">
            <a:extLst>
              <a:ext uri="{FF2B5EF4-FFF2-40B4-BE49-F238E27FC236}">
                <a16:creationId xmlns:a16="http://schemas.microsoft.com/office/drawing/2014/main" id="{B8E699FC-673C-4C85-B4D7-5D55E303F407}"/>
              </a:ext>
            </a:extLst>
          </p:cNvPr>
          <p:cNvSpPr>
            <a:spLocks noGrp="1"/>
          </p:cNvSpPr>
          <p:nvPr>
            <p:ph type="body" sz="quarter" idx="14" hasCustomPrompt="1"/>
          </p:nvPr>
        </p:nvSpPr>
        <p:spPr>
          <a:xfrm>
            <a:off x="576263" y="576000"/>
            <a:ext cx="11006137" cy="1112400"/>
          </a:xfrm>
        </p:spPr>
        <p:txBody>
          <a:bodyPr>
            <a:normAutofit/>
          </a:bodyPr>
          <a:lstStyle>
            <a:lvl1pPr>
              <a:defRPr sz="4500" b="1">
                <a:solidFill>
                  <a:srgbClr val="00407A"/>
                </a:solidFill>
              </a:defRPr>
            </a:lvl1pPr>
          </a:lstStyle>
          <a:p>
            <a:pPr lvl="0"/>
            <a:r>
              <a:rPr lang="nl-NL"/>
              <a:t>Klikken om een titel toe te voegen</a:t>
            </a:r>
            <a:endParaRPr lang="nl-BE"/>
          </a:p>
        </p:txBody>
      </p:sp>
    </p:spTree>
    <p:extLst>
      <p:ext uri="{BB962C8B-B14F-4D97-AF65-F5344CB8AC3E}">
        <p14:creationId xmlns:p14="http://schemas.microsoft.com/office/powerpoint/2010/main" val="2902634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7" name="Rechthoek 6"/>
          <p:cNvSpPr/>
          <p:nvPr/>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p:nvSpPr>
        <p:spPr>
          <a:xfrm>
            <a:off x="0" y="647998"/>
            <a:ext cx="12193200" cy="6210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9" name="Afbeelding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0000" y="360000"/>
            <a:ext cx="2018135" cy="720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791" y="1350253"/>
            <a:ext cx="4648209" cy="5507747"/>
          </a:xfrm>
          <a:prstGeom prst="rect">
            <a:avLst/>
          </a:prstGeom>
        </p:spPr>
      </p:pic>
      <p:sp>
        <p:nvSpPr>
          <p:cNvPr id="12" name="Ondertitel 2"/>
          <p:cNvSpPr>
            <a:spLocks noGrp="1"/>
          </p:cNvSpPr>
          <p:nvPr>
            <p:ph type="subTitle" idx="1"/>
          </p:nvPr>
        </p:nvSpPr>
        <p:spPr>
          <a:xfrm>
            <a:off x="576003" y="4359604"/>
            <a:ext cx="8333999" cy="1655999"/>
          </a:xfrm>
        </p:spPr>
        <p:txBody>
          <a:bodyPr lIns="0" tIns="0" rIns="0" bIns="0"/>
          <a:lstStyle>
            <a:lvl1pPr marL="0" indent="0" algn="l">
              <a:buNone/>
              <a:defRPr sz="2400" baseline="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nl-NL"/>
              <a:t>Klik om de ondertitelstijl van het model te bewerken</a:t>
            </a:r>
            <a:endParaRPr lang="nl-NL" dirty="0"/>
          </a:p>
        </p:txBody>
      </p:sp>
      <p:sp>
        <p:nvSpPr>
          <p:cNvPr id="3" name="Title 2"/>
          <p:cNvSpPr>
            <a:spLocks noGrp="1"/>
          </p:cNvSpPr>
          <p:nvPr>
            <p:ph type="title"/>
          </p:nvPr>
        </p:nvSpPr>
        <p:spPr>
          <a:xfrm>
            <a:off x="576000" y="1800000"/>
            <a:ext cx="8334000" cy="2386800"/>
          </a:xfrm>
        </p:spPr>
        <p:txBody>
          <a:bodyPr>
            <a:normAutofit/>
          </a:bodyPr>
          <a:lstStyle>
            <a:lvl1pPr>
              <a:defRPr sz="4000">
                <a:solidFill>
                  <a:schemeClr val="bg1"/>
                </a:solidFill>
              </a:defRPr>
            </a:lvl1pPr>
          </a:lstStyle>
          <a:p>
            <a:r>
              <a:rPr lang="nl-NL" dirty="0"/>
              <a:t>Klik om de stijl te bewerken</a:t>
            </a:r>
          </a:p>
        </p:txBody>
      </p:sp>
    </p:spTree>
    <p:extLst>
      <p:ext uri="{BB962C8B-B14F-4D97-AF65-F5344CB8AC3E}">
        <p14:creationId xmlns:p14="http://schemas.microsoft.com/office/powerpoint/2010/main" val="33203803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7" name="Rechthoek 6"/>
          <p:cNvSpPr/>
          <p:nvPr/>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4" name="Tijdelijke aanduiding voor datum 3"/>
          <p:cNvSpPr>
            <a:spLocks noGrp="1"/>
          </p:cNvSpPr>
          <p:nvPr>
            <p:ph type="dt" sz="half" idx="10"/>
          </p:nvPr>
        </p:nvSpPr>
        <p:spPr/>
        <p:txBody>
          <a:bodyPr/>
          <a:lstStyle/>
          <a:p>
            <a:fld id="{32CB04F5-1DDB-433A-9F56-F69ABF3D82C1}" type="datetime1">
              <a:rPr lang="nl-BE" smtClean="0"/>
              <a:t>18/04/2026</a:t>
            </a:fld>
            <a:endParaRPr lang="nl-NL"/>
          </a:p>
        </p:txBody>
      </p:sp>
      <p:sp>
        <p:nvSpPr>
          <p:cNvPr id="5" name="Tijdelijke aanduiding voor voettekst 4"/>
          <p:cNvSpPr>
            <a:spLocks noGrp="1"/>
          </p:cNvSpPr>
          <p:nvPr>
            <p:ph type="ftr" sz="quarter" idx="11"/>
          </p:nvPr>
        </p:nvSpPr>
        <p:spPr/>
        <p:txBody>
          <a:bodyPr/>
          <a:lstStyle/>
          <a:p>
            <a:r>
              <a:rPr lang="nl-NL"/>
              <a:t>Faculty, department, unit ...</a:t>
            </a:r>
          </a:p>
        </p:txBody>
      </p:sp>
      <p:sp>
        <p:nvSpPr>
          <p:cNvPr id="6" name="Tijdelijke aanduiding voor dianummer 5"/>
          <p:cNvSpPr>
            <a:spLocks noGrp="1"/>
          </p:cNvSpPr>
          <p:nvPr>
            <p:ph type="sldNum" sz="quarter" idx="12"/>
          </p:nvPr>
        </p:nvSpPr>
        <p:spPr/>
        <p:txBody>
          <a:bodyPr/>
          <a:lstStyle/>
          <a:p>
            <a:fld id="{CF179DAE-D0A6-40C3-B8BC-6A97C268D03A}" type="slidenum">
              <a:rPr lang="nl-NL" smtClean="0"/>
              <a:t>‹#›</a:t>
            </a:fld>
            <a:endParaRPr lang="nl-NL"/>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675126"/>
            <a:ext cx="4648209" cy="5507747"/>
          </a:xfrm>
          <a:prstGeom prst="rect">
            <a:avLst/>
          </a:prstGeom>
        </p:spPr>
      </p:pic>
      <p:sp>
        <p:nvSpPr>
          <p:cNvPr id="9" name="Titel 1"/>
          <p:cNvSpPr>
            <a:spLocks noGrp="1"/>
          </p:cNvSpPr>
          <p:nvPr>
            <p:ph type="title"/>
          </p:nvPr>
        </p:nvSpPr>
        <p:spPr>
          <a:xfrm>
            <a:off x="576003" y="1800000"/>
            <a:ext cx="8333999" cy="2386800"/>
          </a:xfrm>
        </p:spPr>
        <p:txBody>
          <a:bodyPr anchor="b">
            <a:normAutofit/>
          </a:bodyPr>
          <a:lstStyle>
            <a:lvl1pPr>
              <a:defRPr sz="4000" baseline="0">
                <a:solidFill>
                  <a:srgbClr val="1D8DB0"/>
                </a:solidFill>
              </a:defRPr>
            </a:lvl1pPr>
          </a:lstStyle>
          <a:p>
            <a:r>
              <a:rPr lang="nl-NL"/>
              <a:t>Klik om de stijl te bewerken</a:t>
            </a:r>
            <a:endParaRPr lang="nl-NL" dirty="0"/>
          </a:p>
        </p:txBody>
      </p:sp>
      <p:sp>
        <p:nvSpPr>
          <p:cNvPr id="10" name="Tijdelijke aanduiding voor tekst 2"/>
          <p:cNvSpPr>
            <a:spLocks noGrp="1"/>
          </p:cNvSpPr>
          <p:nvPr>
            <p:ph type="body" idx="1"/>
          </p:nvPr>
        </p:nvSpPr>
        <p:spPr>
          <a:xfrm>
            <a:off x="576003" y="4359600"/>
            <a:ext cx="8333999" cy="1501200"/>
          </a:xfrm>
        </p:spPr>
        <p:txBody>
          <a:bodyPr lIns="0" tIns="0" rIns="0" bIns="0"/>
          <a:lstStyle>
            <a:lvl1pPr marL="0" indent="0">
              <a:buNone/>
              <a:defRPr sz="2400" baseline="0">
                <a:solidFill>
                  <a:srgbClr val="005E77"/>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nl-NL"/>
              <a:t>Tekststijl van het model bewerken</a:t>
            </a:r>
          </a:p>
        </p:txBody>
      </p:sp>
    </p:spTree>
    <p:extLst>
      <p:ext uri="{BB962C8B-B14F-4D97-AF65-F5344CB8AC3E}">
        <p14:creationId xmlns:p14="http://schemas.microsoft.com/office/powerpoint/2010/main" val="33227703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ection Header_White">
    <p:spTree>
      <p:nvGrpSpPr>
        <p:cNvPr id="1" name=""/>
        <p:cNvGrpSpPr/>
        <p:nvPr/>
      </p:nvGrpSpPr>
      <p:grpSpPr>
        <a:xfrm>
          <a:off x="0" y="0"/>
          <a:ext cx="0" cy="0"/>
          <a:chOff x="0" y="0"/>
          <a:chExt cx="0" cy="0"/>
        </a:xfrm>
      </p:grpSpPr>
      <p:sp>
        <p:nvSpPr>
          <p:cNvPr id="4" name="Tijdelijke aanduiding voor datum 3"/>
          <p:cNvSpPr>
            <a:spLocks noGrp="1"/>
          </p:cNvSpPr>
          <p:nvPr>
            <p:ph type="dt" sz="half" idx="10"/>
          </p:nvPr>
        </p:nvSpPr>
        <p:spPr/>
        <p:txBody>
          <a:bodyPr/>
          <a:lstStyle/>
          <a:p>
            <a:fld id="{105EA0AE-89F5-40F4-A8AC-2CFB7172A437}" type="datetime1">
              <a:rPr lang="nl-BE" smtClean="0"/>
              <a:t>18/04/2026</a:t>
            </a:fld>
            <a:endParaRPr lang="nl-NL"/>
          </a:p>
        </p:txBody>
      </p:sp>
      <p:sp>
        <p:nvSpPr>
          <p:cNvPr id="5" name="Tijdelijke aanduiding voor voettekst 4"/>
          <p:cNvSpPr>
            <a:spLocks noGrp="1"/>
          </p:cNvSpPr>
          <p:nvPr>
            <p:ph type="ftr" sz="quarter" idx="11"/>
          </p:nvPr>
        </p:nvSpPr>
        <p:spPr/>
        <p:txBody>
          <a:bodyPr/>
          <a:lstStyle/>
          <a:p>
            <a:r>
              <a:rPr lang="nl-NL"/>
              <a:t>Faculty, department, unit ...</a:t>
            </a:r>
          </a:p>
        </p:txBody>
      </p:sp>
      <p:sp>
        <p:nvSpPr>
          <p:cNvPr id="6" name="Tijdelijke aanduiding voor dianummer 5"/>
          <p:cNvSpPr>
            <a:spLocks noGrp="1"/>
          </p:cNvSpPr>
          <p:nvPr>
            <p:ph type="sldNum" sz="quarter" idx="12"/>
          </p:nvPr>
        </p:nvSpPr>
        <p:spPr/>
        <p:txBody>
          <a:bodyPr/>
          <a:lstStyle/>
          <a:p>
            <a:fld id="{CF179DAE-D0A6-40C3-B8BC-6A97C268D03A}" type="slidenum">
              <a:rPr lang="nl-NL" smtClean="0"/>
              <a:t>‹#›</a:t>
            </a:fld>
            <a:endParaRPr lang="nl-NL"/>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3791" y="675126"/>
            <a:ext cx="4648209" cy="5507747"/>
          </a:xfrm>
          <a:prstGeom prst="rect">
            <a:avLst/>
          </a:prstGeom>
        </p:spPr>
      </p:pic>
      <p:sp>
        <p:nvSpPr>
          <p:cNvPr id="8" name="Titel 1"/>
          <p:cNvSpPr>
            <a:spLocks noGrp="1"/>
          </p:cNvSpPr>
          <p:nvPr>
            <p:ph type="title"/>
          </p:nvPr>
        </p:nvSpPr>
        <p:spPr>
          <a:xfrm>
            <a:off x="576003" y="1800000"/>
            <a:ext cx="8333999" cy="2386800"/>
          </a:xfrm>
        </p:spPr>
        <p:txBody>
          <a:bodyPr anchor="b">
            <a:normAutofit/>
          </a:bodyPr>
          <a:lstStyle>
            <a:lvl1pPr>
              <a:defRPr sz="4000"/>
            </a:lvl1pPr>
          </a:lstStyle>
          <a:p>
            <a:r>
              <a:rPr lang="nl-NL" dirty="0"/>
              <a:t>Klik om de stijl te bewerken</a:t>
            </a:r>
          </a:p>
        </p:txBody>
      </p:sp>
      <p:sp>
        <p:nvSpPr>
          <p:cNvPr id="9" name="Tijdelijke aanduiding voor tekst 2"/>
          <p:cNvSpPr>
            <a:spLocks noGrp="1"/>
          </p:cNvSpPr>
          <p:nvPr>
            <p:ph type="body" idx="1"/>
          </p:nvPr>
        </p:nvSpPr>
        <p:spPr>
          <a:xfrm>
            <a:off x="576003" y="4359600"/>
            <a:ext cx="8333999" cy="1501200"/>
          </a:xfrm>
        </p:spPr>
        <p:txBody>
          <a:bodyPr lIns="0" tIns="0" rIns="0" bIns="0"/>
          <a:lstStyle>
            <a:lvl1pPr marL="0" indent="0">
              <a:buNone/>
              <a:defRPr sz="2400" baseline="0">
                <a:solidFill>
                  <a:srgbClr val="2F4D5D"/>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nl-NL" dirty="0"/>
              <a:t>Tekststijl van het model bewerken</a:t>
            </a:r>
          </a:p>
        </p:txBody>
      </p:sp>
    </p:spTree>
    <p:extLst>
      <p:ext uri="{BB962C8B-B14F-4D97-AF65-F5344CB8AC3E}">
        <p14:creationId xmlns:p14="http://schemas.microsoft.com/office/powerpoint/2010/main" val="32706911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hthoek 6"/>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10" name="Rechthoek 9"/>
          <p:cNvSpPr/>
          <p:nvPr userDrawn="1"/>
        </p:nvSpPr>
        <p:spPr>
          <a:xfrm>
            <a:off x="0" y="648000"/>
            <a:ext cx="12193200" cy="621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userDrawn="1"/>
        </p:nvSpPr>
        <p:spPr>
          <a:xfrm>
            <a:off x="0" y="647998"/>
            <a:ext cx="12193200" cy="445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9" name="Afbeelding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60000" y="360000"/>
            <a:ext cx="2018135" cy="720000"/>
          </a:xfrm>
          <a:prstGeom prst="rect">
            <a:avLst/>
          </a:prstGeom>
        </p:spPr>
      </p:pic>
      <p:sp>
        <p:nvSpPr>
          <p:cNvPr id="2" name="Titel 1"/>
          <p:cNvSpPr>
            <a:spLocks noGrp="1"/>
          </p:cNvSpPr>
          <p:nvPr>
            <p:ph type="ctrTitle"/>
          </p:nvPr>
        </p:nvSpPr>
        <p:spPr>
          <a:xfrm>
            <a:off x="575999" y="1080000"/>
            <a:ext cx="6096524" cy="4024798"/>
          </a:xfrm>
        </p:spPr>
        <p:txBody>
          <a:bodyPr anchor="ctr" anchorCtr="0">
            <a:normAutofit/>
          </a:bodyPr>
          <a:lstStyle>
            <a:lvl1pPr algn="l">
              <a:defRPr sz="4000" baseline="0">
                <a:solidFill>
                  <a:schemeClr val="bg1"/>
                </a:solidFill>
              </a:defRPr>
            </a:lvl1pPr>
          </a:lstStyle>
          <a:p>
            <a:r>
              <a:rPr lang="en-US" dirty="0"/>
              <a:t>Click to edit Master title style</a:t>
            </a:r>
            <a:endParaRPr lang="nl-NL" dirty="0"/>
          </a:p>
        </p:txBody>
      </p:sp>
      <p:sp>
        <p:nvSpPr>
          <p:cNvPr id="3" name="Ondertitel 2"/>
          <p:cNvSpPr>
            <a:spLocks noGrp="1"/>
          </p:cNvSpPr>
          <p:nvPr>
            <p:ph type="subTitle" idx="1"/>
          </p:nvPr>
        </p:nvSpPr>
        <p:spPr>
          <a:xfrm>
            <a:off x="575999" y="5392801"/>
            <a:ext cx="6096524" cy="730188"/>
          </a:xfrm>
        </p:spPr>
        <p:txBody>
          <a:bodyPr lIns="0" tIns="0" rIns="0" bIns="0"/>
          <a:lstStyle>
            <a:lvl1pPr marL="0" indent="0" algn="l">
              <a:buNone/>
              <a:defRPr sz="240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nl-NL" dirty="0"/>
          </a:p>
        </p:txBody>
      </p:sp>
      <p:sp>
        <p:nvSpPr>
          <p:cNvPr id="5" name="Picture Placeholder 4"/>
          <p:cNvSpPr>
            <a:spLocks noGrp="1"/>
          </p:cNvSpPr>
          <p:nvPr>
            <p:ph type="pic" sz="quarter" idx="10"/>
          </p:nvPr>
        </p:nvSpPr>
        <p:spPr>
          <a:xfrm>
            <a:off x="7248525" y="1654175"/>
            <a:ext cx="4368673" cy="4468813"/>
          </a:xfrm>
        </p:spPr>
        <p:txBody>
          <a:bodyPr/>
          <a:lstStyle/>
          <a:p>
            <a:r>
              <a:rPr lang="en-US"/>
              <a:t>Click icon to add picture</a:t>
            </a:r>
            <a:endParaRPr lang="nl-NL"/>
          </a:p>
        </p:txBody>
      </p:sp>
    </p:spTree>
    <p:extLst>
      <p:ext uri="{BB962C8B-B14F-4D97-AF65-F5344CB8AC3E}">
        <p14:creationId xmlns:p14="http://schemas.microsoft.com/office/powerpoint/2010/main" val="4212809893"/>
      </p:ext>
    </p:extLst>
  </p:cSld>
  <p:clrMapOvr>
    <a:masterClrMapping/>
  </p:clrMapOvr>
  <p:extLst>
    <p:ext uri="{DCECCB84-F9BA-43D5-87BE-67443E8EF086}">
      <p15:sldGuideLst xmlns:p15="http://schemas.microsoft.com/office/powerpoint/2012/main">
        <p15:guide id="1" orient="horz" pos="1026">
          <p15:clr>
            <a:srgbClr val="FBAE40"/>
          </p15:clr>
        </p15:guide>
        <p15:guide id="2" pos="4203">
          <p15:clr>
            <a:srgbClr val="FBAE40"/>
          </p15:clr>
        </p15:guide>
        <p15:guide id="3" orient="horz" pos="397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p>
            <a:fld id="{51F891C0-052E-4374-9F7B-8DF3098847EC}" type="datetime1">
              <a:rPr lang="nl-BE" smtClean="0"/>
              <a:t>18/04/2026</a:t>
            </a:fld>
            <a:endParaRPr lang="nl-NL"/>
          </a:p>
        </p:txBody>
      </p:sp>
      <p:sp>
        <p:nvSpPr>
          <p:cNvPr id="5" name="Tijdelijke aanduiding voor voettekst 4"/>
          <p:cNvSpPr>
            <a:spLocks noGrp="1"/>
          </p:cNvSpPr>
          <p:nvPr>
            <p:ph type="ftr" sz="quarter" idx="11"/>
          </p:nvPr>
        </p:nvSpPr>
        <p:spPr/>
        <p:txBody>
          <a:bodyPr/>
          <a:lstStyle/>
          <a:p>
            <a:r>
              <a:rPr lang="nl-NL"/>
              <a:t>Faculty, department, unit ...</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
        <p:nvSpPr>
          <p:cNvPr id="7" name="Title 6"/>
          <p:cNvSpPr>
            <a:spLocks noGrp="1"/>
          </p:cNvSpPr>
          <p:nvPr>
            <p:ph type="title"/>
          </p:nvPr>
        </p:nvSpPr>
        <p:spPr/>
        <p:txBody>
          <a:bodyPr/>
          <a:lstStyle/>
          <a:p>
            <a:r>
              <a:rPr lang="en-US"/>
              <a:t>Click to edit Master title style</a:t>
            </a:r>
            <a:endParaRPr lang="nl-NL"/>
          </a:p>
        </p:txBody>
      </p:sp>
    </p:spTree>
    <p:extLst>
      <p:ext uri="{BB962C8B-B14F-4D97-AF65-F5344CB8AC3E}">
        <p14:creationId xmlns:p14="http://schemas.microsoft.com/office/powerpoint/2010/main" val="2102180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p>
            <a:r>
              <a:rPr lang="nl-BE"/>
              <a:t>8/05/20XX</a:t>
            </a:r>
            <a:endParaRPr lang="nl-NL"/>
          </a:p>
        </p:txBody>
      </p:sp>
      <p:sp>
        <p:nvSpPr>
          <p:cNvPr id="5" name="Tijdelijke aanduiding voor voettekst 4"/>
          <p:cNvSpPr>
            <a:spLocks noGrp="1"/>
          </p:cNvSpPr>
          <p:nvPr>
            <p:ph type="ftr" sz="quarter" idx="11"/>
          </p:nvPr>
        </p:nvSpPr>
        <p:spPr/>
        <p:txBody>
          <a:bodyPr/>
          <a:lstStyle/>
          <a:p>
            <a:r>
              <a:rPr lang="nl-NL"/>
              <a:t>Conference Presentation</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
        <p:nvSpPr>
          <p:cNvPr id="7" name="Title 6"/>
          <p:cNvSpPr>
            <a:spLocks noGrp="1"/>
          </p:cNvSpPr>
          <p:nvPr>
            <p:ph type="title"/>
          </p:nvPr>
        </p:nvSpPr>
        <p:spPr/>
        <p:txBody>
          <a:bodyPr/>
          <a:lstStyle/>
          <a:p>
            <a:r>
              <a:rPr lang="en-US"/>
              <a:t>Click to edit Master title style</a:t>
            </a:r>
            <a:endParaRPr lang="nl-NL"/>
          </a:p>
        </p:txBody>
      </p:sp>
    </p:spTree>
    <p:extLst>
      <p:ext uri="{BB962C8B-B14F-4D97-AF65-F5344CB8AC3E}">
        <p14:creationId xmlns:p14="http://schemas.microsoft.com/office/powerpoint/2010/main" val="23906797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hthoek 6"/>
          <p:cNvSpPr/>
          <p:nvPr userDrawn="1"/>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5999" y="1800000"/>
            <a:ext cx="6096524" cy="2386800"/>
          </a:xfrm>
        </p:spPr>
        <p:txBody>
          <a:bodyPr anchor="b"/>
          <a:lstStyle>
            <a:lvl1pPr>
              <a:defRPr sz="4000" baseline="0">
                <a:solidFill>
                  <a:schemeClr val="tx2"/>
                </a:solidFill>
              </a:defRPr>
            </a:lvl1pPr>
          </a:lstStyle>
          <a:p>
            <a:r>
              <a:rPr lang="en-US" dirty="0"/>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r>
              <a:rPr lang="nl-BE"/>
              <a:t>8/05/20XX</a:t>
            </a:r>
            <a:endParaRPr lang="nl-NL" dirty="0"/>
          </a:p>
        </p:txBody>
      </p:sp>
      <p:sp>
        <p:nvSpPr>
          <p:cNvPr id="5" name="Tijdelijke aanduiding voor voettekst 4"/>
          <p:cNvSpPr>
            <a:spLocks noGrp="1"/>
          </p:cNvSpPr>
          <p:nvPr>
            <p:ph type="ftr" sz="quarter" idx="11"/>
          </p:nvPr>
        </p:nvSpPr>
        <p:spPr/>
        <p:txBody>
          <a:bodyPr/>
          <a:lstStyle/>
          <a:p>
            <a:r>
              <a:rPr lang="nl-NL"/>
              <a:t>Conference Presentation</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
        <p:nvSpPr>
          <p:cNvPr id="8" name="Picture Placeholder 4"/>
          <p:cNvSpPr>
            <a:spLocks noGrp="1"/>
          </p:cNvSpPr>
          <p:nvPr>
            <p:ph type="pic" sz="quarter" idx="13"/>
          </p:nvPr>
        </p:nvSpPr>
        <p:spPr>
          <a:xfrm>
            <a:off x="7248525" y="584201"/>
            <a:ext cx="4368673" cy="2376000"/>
          </a:xfrm>
        </p:spPr>
        <p:txBody>
          <a:bodyPr/>
          <a:lstStyle/>
          <a:p>
            <a:r>
              <a:rPr lang="en-US"/>
              <a:t>Click icon to add picture</a:t>
            </a:r>
            <a:endParaRPr lang="nl-NL"/>
          </a:p>
        </p:txBody>
      </p:sp>
      <p:sp>
        <p:nvSpPr>
          <p:cNvPr id="9" name="Picture Placeholder 4"/>
          <p:cNvSpPr>
            <a:spLocks noGrp="1"/>
          </p:cNvSpPr>
          <p:nvPr>
            <p:ph type="pic" sz="quarter" idx="14"/>
          </p:nvPr>
        </p:nvSpPr>
        <p:spPr>
          <a:xfrm>
            <a:off x="7248262" y="3248513"/>
            <a:ext cx="4368673" cy="2376000"/>
          </a:xfrm>
        </p:spPr>
        <p:txBody>
          <a:bodyPr/>
          <a:lstStyle/>
          <a:p>
            <a:r>
              <a:rPr lang="en-US"/>
              <a:t>Click icon to add picture</a:t>
            </a:r>
            <a:endParaRPr lang="nl-NL"/>
          </a:p>
        </p:txBody>
      </p:sp>
    </p:spTree>
    <p:extLst>
      <p:ext uri="{BB962C8B-B14F-4D97-AF65-F5344CB8AC3E}">
        <p14:creationId xmlns:p14="http://schemas.microsoft.com/office/powerpoint/2010/main" val="155283109"/>
      </p:ext>
    </p:extLst>
  </p:cSld>
  <p:clrMapOvr>
    <a:masterClrMapping/>
  </p:clrMapOvr>
  <p:extLst>
    <p:ext uri="{DCECCB84-F9BA-43D5-87BE-67443E8EF086}">
      <p15:sldGuideLst xmlns:p15="http://schemas.microsoft.com/office/powerpoint/2012/main">
        <p15:guide id="1" orient="horz" pos="3543">
          <p15:clr>
            <a:srgbClr val="FBAE40"/>
          </p15:clr>
        </p15:guide>
        <p15:guide id="2" pos="420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Header_White">
    <p:spTree>
      <p:nvGrpSpPr>
        <p:cNvPr id="1" name=""/>
        <p:cNvGrpSpPr/>
        <p:nvPr/>
      </p:nvGrpSpPr>
      <p:grpSpPr>
        <a:xfrm>
          <a:off x="0" y="0"/>
          <a:ext cx="0" cy="0"/>
          <a:chOff x="0" y="0"/>
          <a:chExt cx="0" cy="0"/>
        </a:xfrm>
      </p:grpSpPr>
      <p:sp>
        <p:nvSpPr>
          <p:cNvPr id="2" name="Titel 1"/>
          <p:cNvSpPr>
            <a:spLocks noGrp="1"/>
          </p:cNvSpPr>
          <p:nvPr>
            <p:ph type="title"/>
          </p:nvPr>
        </p:nvSpPr>
        <p:spPr>
          <a:xfrm>
            <a:off x="575999" y="1800000"/>
            <a:ext cx="6096264" cy="2386800"/>
          </a:xfrm>
        </p:spPr>
        <p:txBody>
          <a:bodyPr anchor="b">
            <a:normAutofit/>
          </a:bodyPr>
          <a:lstStyle>
            <a:lvl1pPr>
              <a:defRPr sz="4000"/>
            </a:lvl1pPr>
          </a:lstStyle>
          <a:p>
            <a:r>
              <a:rPr lang="en-US"/>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r>
              <a:rPr lang="nl-BE"/>
              <a:t>8/05/20XX</a:t>
            </a:r>
            <a:endParaRPr lang="nl-NL" dirty="0"/>
          </a:p>
        </p:txBody>
      </p:sp>
      <p:sp>
        <p:nvSpPr>
          <p:cNvPr id="5" name="Tijdelijke aanduiding voor voettekst 4"/>
          <p:cNvSpPr>
            <a:spLocks noGrp="1"/>
          </p:cNvSpPr>
          <p:nvPr>
            <p:ph type="ftr" sz="quarter" idx="11"/>
          </p:nvPr>
        </p:nvSpPr>
        <p:spPr/>
        <p:txBody>
          <a:bodyPr/>
          <a:lstStyle/>
          <a:p>
            <a:r>
              <a:rPr lang="nl-NL"/>
              <a:t>Conference Presentation</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
        <p:nvSpPr>
          <p:cNvPr id="7" name="Picture Placeholder 4"/>
          <p:cNvSpPr>
            <a:spLocks noGrp="1"/>
          </p:cNvSpPr>
          <p:nvPr>
            <p:ph type="pic" sz="quarter" idx="13"/>
          </p:nvPr>
        </p:nvSpPr>
        <p:spPr>
          <a:xfrm>
            <a:off x="7248525" y="584201"/>
            <a:ext cx="4368673" cy="5040312"/>
          </a:xfrm>
        </p:spPr>
        <p:txBody>
          <a:bodyPr/>
          <a:lstStyle/>
          <a:p>
            <a:r>
              <a:rPr lang="en-US"/>
              <a:t>Click icon to add picture</a:t>
            </a:r>
            <a:endParaRPr lang="nl-NL"/>
          </a:p>
        </p:txBody>
      </p:sp>
    </p:spTree>
    <p:extLst>
      <p:ext uri="{BB962C8B-B14F-4D97-AF65-F5344CB8AC3E}">
        <p14:creationId xmlns:p14="http://schemas.microsoft.com/office/powerpoint/2010/main" val="3304287535"/>
      </p:ext>
    </p:extLst>
  </p:cSld>
  <p:clrMapOvr>
    <a:masterClrMapping/>
  </p:clrMapOvr>
  <p:extLst>
    <p:ext uri="{DCECCB84-F9BA-43D5-87BE-67443E8EF086}">
      <p15:sldGuideLst xmlns:p15="http://schemas.microsoft.com/office/powerpoint/2012/main">
        <p15:guide id="1" orient="horz" pos="3543">
          <p15:clr>
            <a:srgbClr val="FBAE40"/>
          </p15:clr>
        </p15:guide>
        <p15:guide id="2" pos="4203">
          <p15:clr>
            <a:srgbClr val="FBAE40"/>
          </p15:clr>
        </p15:guide>
        <p15:guide id="3" orient="horz" pos="36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r>
              <a:rPr lang="nl-BE"/>
              <a:t>8/05/20XX</a:t>
            </a:r>
            <a:endParaRPr lang="nl-NL"/>
          </a:p>
        </p:txBody>
      </p:sp>
      <p:sp>
        <p:nvSpPr>
          <p:cNvPr id="6" name="Tijdelijke aanduiding voor voettekst 5"/>
          <p:cNvSpPr>
            <a:spLocks noGrp="1"/>
          </p:cNvSpPr>
          <p:nvPr>
            <p:ph type="ftr" sz="quarter" idx="11"/>
          </p:nvPr>
        </p:nvSpPr>
        <p:spPr/>
        <p:txBody>
          <a:bodyPr/>
          <a:lstStyle/>
          <a:p>
            <a:r>
              <a:rPr lang="nl-NL"/>
              <a:t>Conference Presentation</a:t>
            </a:r>
          </a:p>
        </p:txBody>
      </p:sp>
      <p:sp>
        <p:nvSpPr>
          <p:cNvPr id="7" name="Tijdelijke aanduiding voor dianummer 6"/>
          <p:cNvSpPr>
            <a:spLocks noGrp="1"/>
          </p:cNvSpPr>
          <p:nvPr>
            <p:ph type="sldNum" sz="quarter" idx="12"/>
          </p:nvPr>
        </p:nvSpPr>
        <p:spPr/>
        <p:txBody>
          <a:bodyPr/>
          <a:lstStyle/>
          <a:p>
            <a:fld id="{0A297500-7527-634B-90F4-69D0994C32B4}" type="slidenum">
              <a:rPr lang="nl-NL" smtClean="0"/>
              <a:t>‹#›</a:t>
            </a:fld>
            <a:endParaRPr lang="nl-NL"/>
          </a:p>
        </p:txBody>
      </p:sp>
      <p:sp>
        <p:nvSpPr>
          <p:cNvPr id="9" name="Tijdelijke aanduiding voor tekst 2"/>
          <p:cNvSpPr>
            <a:spLocks noGrp="1"/>
          </p:cNvSpPr>
          <p:nvPr>
            <p:ph idx="1"/>
          </p:nvPr>
        </p:nvSpPr>
        <p:spPr>
          <a:xfrm>
            <a:off x="576000" y="1656000"/>
            <a:ext cx="5400000" cy="4464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12" name="Content Placeholder 11"/>
          <p:cNvSpPr>
            <a:spLocks noGrp="1"/>
          </p:cNvSpPr>
          <p:nvPr>
            <p:ph sz="quarter" idx="13"/>
          </p:nvPr>
        </p:nvSpPr>
        <p:spPr>
          <a:xfrm>
            <a:off x="6217200" y="1656000"/>
            <a:ext cx="5400000" cy="4464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3571355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576000" y="1656000"/>
            <a:ext cx="5421575"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Tijdelijke aanduiding voor inhoud 3"/>
          <p:cNvSpPr>
            <a:spLocks noGrp="1"/>
          </p:cNvSpPr>
          <p:nvPr>
            <p:ph sz="half" idx="2"/>
          </p:nvPr>
        </p:nvSpPr>
        <p:spPr>
          <a:xfrm>
            <a:off x="576000" y="2276271"/>
            <a:ext cx="5421575"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5" name="Tijdelijke aanduiding voor tekst 4"/>
          <p:cNvSpPr>
            <a:spLocks noGrp="1"/>
          </p:cNvSpPr>
          <p:nvPr>
            <p:ph type="body" sz="quarter" idx="3"/>
          </p:nvPr>
        </p:nvSpPr>
        <p:spPr>
          <a:xfrm>
            <a:off x="6172200" y="1656000"/>
            <a:ext cx="5445000"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Tijdelijke aanduiding voor inhoud 5"/>
          <p:cNvSpPr>
            <a:spLocks noGrp="1"/>
          </p:cNvSpPr>
          <p:nvPr>
            <p:ph sz="quarter" idx="4"/>
          </p:nvPr>
        </p:nvSpPr>
        <p:spPr>
          <a:xfrm>
            <a:off x="6172200" y="2276271"/>
            <a:ext cx="5445000"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7" name="Tijdelijke aanduiding voor datum 6"/>
          <p:cNvSpPr>
            <a:spLocks noGrp="1"/>
          </p:cNvSpPr>
          <p:nvPr>
            <p:ph type="dt" sz="half" idx="10"/>
          </p:nvPr>
        </p:nvSpPr>
        <p:spPr/>
        <p:txBody>
          <a:bodyPr/>
          <a:lstStyle/>
          <a:p>
            <a:r>
              <a:rPr lang="nl-BE"/>
              <a:t>8/05/20XX</a:t>
            </a:r>
            <a:endParaRPr lang="nl-NL" dirty="0"/>
          </a:p>
        </p:txBody>
      </p:sp>
      <p:sp>
        <p:nvSpPr>
          <p:cNvPr id="8" name="Tijdelijke aanduiding voor voettekst 7"/>
          <p:cNvSpPr>
            <a:spLocks noGrp="1"/>
          </p:cNvSpPr>
          <p:nvPr>
            <p:ph type="ftr" sz="quarter" idx="11"/>
          </p:nvPr>
        </p:nvSpPr>
        <p:spPr/>
        <p:txBody>
          <a:bodyPr/>
          <a:lstStyle/>
          <a:p>
            <a:r>
              <a:rPr lang="nl-NL"/>
              <a:t>Conference Presentation</a:t>
            </a:r>
          </a:p>
        </p:txBody>
      </p:sp>
      <p:sp>
        <p:nvSpPr>
          <p:cNvPr id="9" name="Tijdelijke aanduiding voor dianummer 8"/>
          <p:cNvSpPr>
            <a:spLocks noGrp="1"/>
          </p:cNvSpPr>
          <p:nvPr>
            <p:ph type="sldNum" sz="quarter" idx="12"/>
          </p:nvPr>
        </p:nvSpPr>
        <p:spPr/>
        <p:txBody>
          <a:bodyPr/>
          <a:lstStyle/>
          <a:p>
            <a:fld id="{0A297500-7527-634B-90F4-69D0994C32B4}" type="slidenum">
              <a:rPr lang="nl-NL" smtClean="0"/>
              <a:t>‹#›</a:t>
            </a:fld>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33100087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p:txBody>
          <a:bodyPr/>
          <a:lstStyle/>
          <a:p>
            <a:r>
              <a:rPr lang="nl-BE"/>
              <a:t>8/05/20XX</a:t>
            </a:r>
            <a:endParaRPr lang="nl-NL"/>
          </a:p>
        </p:txBody>
      </p:sp>
      <p:sp>
        <p:nvSpPr>
          <p:cNvPr id="4" name="Tijdelijke aanduiding voor voettekst 3"/>
          <p:cNvSpPr>
            <a:spLocks noGrp="1"/>
          </p:cNvSpPr>
          <p:nvPr>
            <p:ph type="ftr" sz="quarter" idx="11"/>
          </p:nvPr>
        </p:nvSpPr>
        <p:spPr/>
        <p:txBody>
          <a:bodyPr/>
          <a:lstStyle/>
          <a:p>
            <a:r>
              <a:rPr lang="nl-NL"/>
              <a:t>Conference Presentation</a:t>
            </a:r>
          </a:p>
        </p:txBody>
      </p:sp>
      <p:sp>
        <p:nvSpPr>
          <p:cNvPr id="5" name="Tijdelijke aanduiding voor dianummer 4"/>
          <p:cNvSpPr>
            <a:spLocks noGrp="1"/>
          </p:cNvSpPr>
          <p:nvPr>
            <p:ph type="sldNum" sz="quarter" idx="12"/>
          </p:nvPr>
        </p:nvSpPr>
        <p:spPr/>
        <p:txBody>
          <a:bodyPr/>
          <a:lstStyle/>
          <a:p>
            <a:fld id="{0A297500-7527-634B-90F4-69D0994C32B4}" type="slidenum">
              <a:rPr lang="nl-NL" smtClean="0"/>
              <a:t>‹#›</a:t>
            </a:fld>
            <a:endParaRPr lang="nl-NL"/>
          </a:p>
        </p:txBody>
      </p:sp>
      <p:sp>
        <p:nvSpPr>
          <p:cNvPr id="6" name="Title 5"/>
          <p:cNvSpPr>
            <a:spLocks noGrp="1"/>
          </p:cNvSpPr>
          <p:nvPr>
            <p:ph type="title"/>
          </p:nvPr>
        </p:nvSpPr>
        <p:spPr/>
        <p:txBody>
          <a:bodyPr/>
          <a:lstStyle/>
          <a:p>
            <a:r>
              <a:rPr lang="en-US"/>
              <a:t>Click to edit Master title style</a:t>
            </a:r>
            <a:endParaRPr lang="nl-NL"/>
          </a:p>
        </p:txBody>
      </p:sp>
    </p:spTree>
    <p:extLst>
      <p:ext uri="{BB962C8B-B14F-4D97-AF65-F5344CB8AC3E}">
        <p14:creationId xmlns:p14="http://schemas.microsoft.com/office/powerpoint/2010/main" val="34163169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r>
              <a:rPr lang="nl-BE"/>
              <a:t>8/05/20XX</a:t>
            </a:r>
            <a:endParaRPr lang="nl-NL"/>
          </a:p>
        </p:txBody>
      </p:sp>
      <p:sp>
        <p:nvSpPr>
          <p:cNvPr id="3" name="Tijdelijke aanduiding voor voettekst 2"/>
          <p:cNvSpPr>
            <a:spLocks noGrp="1"/>
          </p:cNvSpPr>
          <p:nvPr>
            <p:ph type="ftr" sz="quarter" idx="11"/>
          </p:nvPr>
        </p:nvSpPr>
        <p:spPr/>
        <p:txBody>
          <a:bodyPr/>
          <a:lstStyle/>
          <a:p>
            <a:r>
              <a:rPr lang="nl-NL"/>
              <a:t>Conference Presentation</a:t>
            </a:r>
          </a:p>
        </p:txBody>
      </p:sp>
      <p:sp>
        <p:nvSpPr>
          <p:cNvPr id="4" name="Tijdelijke aanduiding voor dianummer 3"/>
          <p:cNvSpPr>
            <a:spLocks noGrp="1"/>
          </p:cNvSpPr>
          <p:nvPr>
            <p:ph type="sldNum" sz="quarter" idx="12"/>
          </p:nvPr>
        </p:nvSpPr>
        <p:spPr/>
        <p:txBody>
          <a:bodyPr/>
          <a:lstStyle/>
          <a:p>
            <a:fld id="{0A297500-7527-634B-90F4-69D0994C32B4}" type="slidenum">
              <a:rPr lang="nl-NL" smtClean="0"/>
              <a:t>‹#›</a:t>
            </a:fld>
            <a:endParaRPr lang="nl-NL"/>
          </a:p>
        </p:txBody>
      </p:sp>
    </p:spTree>
    <p:extLst>
      <p:ext uri="{BB962C8B-B14F-4D97-AF65-F5344CB8AC3E}">
        <p14:creationId xmlns:p14="http://schemas.microsoft.com/office/powerpoint/2010/main" val="42729361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Header_Finish">
    <p:spTree>
      <p:nvGrpSpPr>
        <p:cNvPr id="1" name=""/>
        <p:cNvGrpSpPr/>
        <p:nvPr/>
      </p:nvGrpSpPr>
      <p:grpSpPr>
        <a:xfrm>
          <a:off x="0" y="0"/>
          <a:ext cx="0" cy="0"/>
          <a:chOff x="0" y="0"/>
          <a:chExt cx="0" cy="0"/>
        </a:xfrm>
      </p:grpSpPr>
      <p:sp>
        <p:nvSpPr>
          <p:cNvPr id="9" name="Rechthoek 8"/>
          <p:cNvSpPr/>
          <p:nvPr userDrawn="1"/>
        </p:nvSpPr>
        <p:spPr>
          <a:xfrm>
            <a:off x="0" y="0"/>
            <a:ext cx="12193200" cy="62099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9120" y="510988"/>
            <a:ext cx="11039793" cy="5184424"/>
          </a:xfrm>
        </p:spPr>
        <p:txBody>
          <a:bodyPr anchor="ctr" anchorCtr="0">
            <a:noAutofit/>
          </a:bodyPr>
          <a:lstStyle>
            <a:lvl1pPr algn="ctr">
              <a:defRPr sz="6000" baseline="0">
                <a:solidFill>
                  <a:schemeClr val="bg1"/>
                </a:solidFill>
              </a:defRPr>
            </a:lvl1pPr>
          </a:lstStyle>
          <a:p>
            <a:r>
              <a:rPr lang="en-US" dirty="0"/>
              <a:t>Click to edit Master title style</a:t>
            </a:r>
            <a:endParaRPr lang="nl-NL" dirty="0"/>
          </a:p>
        </p:txBody>
      </p:sp>
      <p:sp>
        <p:nvSpPr>
          <p:cNvPr id="4" name="Tijdelijke aanduiding voor datum 3"/>
          <p:cNvSpPr>
            <a:spLocks noGrp="1"/>
          </p:cNvSpPr>
          <p:nvPr>
            <p:ph type="dt" sz="half" idx="10"/>
          </p:nvPr>
        </p:nvSpPr>
        <p:spPr/>
        <p:txBody>
          <a:bodyPr/>
          <a:lstStyle/>
          <a:p>
            <a:r>
              <a:rPr lang="nl-BE"/>
              <a:t>8/05/20XX</a:t>
            </a:r>
            <a:endParaRPr lang="nl-NL" dirty="0"/>
          </a:p>
        </p:txBody>
      </p:sp>
      <p:sp>
        <p:nvSpPr>
          <p:cNvPr id="5" name="Tijdelijke aanduiding voor voettekst 4"/>
          <p:cNvSpPr>
            <a:spLocks noGrp="1"/>
          </p:cNvSpPr>
          <p:nvPr>
            <p:ph type="ftr" sz="quarter" idx="11"/>
          </p:nvPr>
        </p:nvSpPr>
        <p:spPr/>
        <p:txBody>
          <a:bodyPr/>
          <a:lstStyle/>
          <a:p>
            <a:r>
              <a:rPr lang="nl-NL"/>
              <a:t>Conference Presentation</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Tree>
    <p:extLst>
      <p:ext uri="{BB962C8B-B14F-4D97-AF65-F5344CB8AC3E}">
        <p14:creationId xmlns:p14="http://schemas.microsoft.com/office/powerpoint/2010/main" val="27745636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Titelstijl van model bewerken</a:t>
            </a:r>
          </a:p>
        </p:txBody>
      </p:sp>
      <p:sp>
        <p:nvSpPr>
          <p:cNvPr id="3" name="Tijdelijke aanduiding voor inhoud 2"/>
          <p:cNvSpPr>
            <a:spLocks noGrp="1"/>
          </p:cNvSpPr>
          <p:nvPr>
            <p:ph idx="1"/>
          </p:nvPr>
        </p:nvSpPr>
        <p:spPr/>
        <p:txBody>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p:cNvSpPr>
            <a:spLocks noGrp="1"/>
          </p:cNvSpPr>
          <p:nvPr>
            <p:ph type="ftr" sz="quarter" idx="11"/>
          </p:nvPr>
        </p:nvSpPr>
        <p:spPr/>
        <p:txBody>
          <a:bodyPr/>
          <a:lstStyle/>
          <a:p>
            <a:r>
              <a:rPr lang="nl-NL"/>
              <a:t>Conference Presentation</a:t>
            </a:r>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a:t>
            </a:fld>
            <a:endParaRPr lang="nl-NL" dirty="0"/>
          </a:p>
        </p:txBody>
      </p:sp>
    </p:spTree>
    <p:extLst>
      <p:ext uri="{BB962C8B-B14F-4D97-AF65-F5344CB8AC3E}">
        <p14:creationId xmlns:p14="http://schemas.microsoft.com/office/powerpoint/2010/main" val="38102762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Volgpagina 3">
    <p:spTree>
      <p:nvGrpSpPr>
        <p:cNvPr id="1" name=""/>
        <p:cNvGrpSpPr/>
        <p:nvPr/>
      </p:nvGrpSpPr>
      <p:grpSpPr>
        <a:xfrm>
          <a:off x="0" y="0"/>
          <a:ext cx="0" cy="0"/>
          <a:chOff x="0" y="0"/>
          <a:chExt cx="0" cy="0"/>
        </a:xfrm>
      </p:grpSpPr>
      <p:pic>
        <p:nvPicPr>
          <p:cNvPr id="10" name="Afbeelding 9" descr="Afbeelding met Graphics, cirkel, ontwerp&#10;&#10;Automatisch gegenereerde beschrijving">
            <a:extLst>
              <a:ext uri="{FF2B5EF4-FFF2-40B4-BE49-F238E27FC236}">
                <a16:creationId xmlns:a16="http://schemas.microsoft.com/office/drawing/2014/main" id="{1EC811A3-D471-16F1-F5F7-188800F32FEF}"/>
              </a:ext>
            </a:extLst>
          </p:cNvPr>
          <p:cNvPicPr>
            <a:picLocks noChangeAspect="1"/>
          </p:cNvPicPr>
          <p:nvPr userDrawn="1"/>
        </p:nvPicPr>
        <p:blipFill>
          <a:blip r:embed="rId2">
            <a:alphaModFix amt="10000"/>
          </a:blip>
          <a:stretch>
            <a:fillRect/>
          </a:stretch>
        </p:blipFill>
        <p:spPr>
          <a:xfrm rot="16200000">
            <a:off x="-1124411" y="1629838"/>
            <a:ext cx="5011676" cy="2237771"/>
          </a:xfrm>
          <a:prstGeom prst="rect">
            <a:avLst/>
          </a:prstGeom>
        </p:spPr>
      </p:pic>
      <p:sp>
        <p:nvSpPr>
          <p:cNvPr id="4" name="Tijdelijke aanduiding voor datum 3"/>
          <p:cNvSpPr>
            <a:spLocks noGrp="1"/>
          </p:cNvSpPr>
          <p:nvPr>
            <p:ph type="dt" sz="half" idx="10"/>
          </p:nvPr>
        </p:nvSpPr>
        <p:spPr/>
        <p:txBody>
          <a:bodyPr/>
          <a:lstStyle/>
          <a:p>
            <a:r>
              <a:rPr lang="nl-BE"/>
              <a:t>8/05/20XX</a:t>
            </a:r>
            <a:endParaRPr lang="nl-NL"/>
          </a:p>
        </p:txBody>
      </p:sp>
      <p:sp>
        <p:nvSpPr>
          <p:cNvPr id="5" name="Tijdelijke aanduiding voor voettekst 4"/>
          <p:cNvSpPr>
            <a:spLocks noGrp="1"/>
          </p:cNvSpPr>
          <p:nvPr>
            <p:ph type="ftr" sz="quarter" idx="11"/>
          </p:nvPr>
        </p:nvSpPr>
        <p:spPr/>
        <p:txBody>
          <a:bodyPr/>
          <a:lstStyle/>
          <a:p>
            <a:r>
              <a:rPr lang="nl-NL"/>
              <a:t>Conference Presentation</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
        <p:nvSpPr>
          <p:cNvPr id="8" name="Tijdelijke aanduiding voor inhoud 2">
            <a:extLst>
              <a:ext uri="{FF2B5EF4-FFF2-40B4-BE49-F238E27FC236}">
                <a16:creationId xmlns:a16="http://schemas.microsoft.com/office/drawing/2014/main" id="{6BA570E8-5D95-B3F1-8C6F-957AE9CDC0B9}"/>
              </a:ext>
            </a:extLst>
          </p:cNvPr>
          <p:cNvSpPr>
            <a:spLocks noGrp="1"/>
          </p:cNvSpPr>
          <p:nvPr>
            <p:ph idx="13"/>
          </p:nvPr>
        </p:nvSpPr>
        <p:spPr>
          <a:xfrm>
            <a:off x="576000" y="2232000"/>
            <a:ext cx="11006402" cy="3820646"/>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tekst 6">
            <a:extLst>
              <a:ext uri="{FF2B5EF4-FFF2-40B4-BE49-F238E27FC236}">
                <a16:creationId xmlns:a16="http://schemas.microsoft.com/office/drawing/2014/main" id="{E9A25335-0D2B-ED58-6AAF-0CA4D0AF90E5}"/>
              </a:ext>
            </a:extLst>
          </p:cNvPr>
          <p:cNvSpPr>
            <a:spLocks noGrp="1"/>
          </p:cNvSpPr>
          <p:nvPr>
            <p:ph type="body" sz="quarter" idx="14" hasCustomPrompt="1"/>
          </p:nvPr>
        </p:nvSpPr>
        <p:spPr>
          <a:xfrm>
            <a:off x="576263" y="576000"/>
            <a:ext cx="11006137" cy="1112400"/>
          </a:xfrm>
        </p:spPr>
        <p:txBody>
          <a:bodyPr>
            <a:normAutofit/>
          </a:bodyPr>
          <a:lstStyle>
            <a:lvl1pPr>
              <a:defRPr sz="4500" b="1">
                <a:solidFill>
                  <a:srgbClr val="00407A"/>
                </a:solidFill>
              </a:defRPr>
            </a:lvl1pPr>
          </a:lstStyle>
          <a:p>
            <a:pPr lvl="0"/>
            <a:r>
              <a:rPr lang="nl-NL"/>
              <a:t>Klikken om een titel toe te voegen</a:t>
            </a:r>
            <a:endParaRPr lang="nl-BE"/>
          </a:p>
        </p:txBody>
      </p:sp>
    </p:spTree>
    <p:extLst>
      <p:ext uri="{BB962C8B-B14F-4D97-AF65-F5344CB8AC3E}">
        <p14:creationId xmlns:p14="http://schemas.microsoft.com/office/powerpoint/2010/main" val="3329134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hthoek 6"/>
          <p:cNvSpPr/>
          <p:nvPr userDrawn="1"/>
        </p:nvSpPr>
        <p:spPr>
          <a:xfrm>
            <a:off x="0" y="0"/>
            <a:ext cx="12193200" cy="62075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5999" y="1800000"/>
            <a:ext cx="6096524" cy="2386800"/>
          </a:xfrm>
        </p:spPr>
        <p:txBody>
          <a:bodyPr anchor="b"/>
          <a:lstStyle>
            <a:lvl1pPr>
              <a:defRPr sz="4000" baseline="0">
                <a:solidFill>
                  <a:schemeClr val="tx2"/>
                </a:solidFill>
              </a:defRPr>
            </a:lvl1pPr>
          </a:lstStyle>
          <a:p>
            <a:r>
              <a:rPr lang="en-US" dirty="0"/>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fld id="{0BAB7CBA-08E0-4FB9-BBC7-B0F9EE30FC23}" type="datetime1">
              <a:rPr lang="nl-BE" smtClean="0"/>
              <a:t>18/04/2026</a:t>
            </a:fld>
            <a:endParaRPr lang="nl-NL" dirty="0"/>
          </a:p>
        </p:txBody>
      </p:sp>
      <p:sp>
        <p:nvSpPr>
          <p:cNvPr id="5" name="Tijdelijke aanduiding voor voettekst 4"/>
          <p:cNvSpPr>
            <a:spLocks noGrp="1"/>
          </p:cNvSpPr>
          <p:nvPr>
            <p:ph type="ftr" sz="quarter" idx="11"/>
          </p:nvPr>
        </p:nvSpPr>
        <p:spPr/>
        <p:txBody>
          <a:bodyPr/>
          <a:lstStyle/>
          <a:p>
            <a:r>
              <a:rPr lang="nl-NL"/>
              <a:t>Faculty, department, unit ...</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
        <p:nvSpPr>
          <p:cNvPr id="8" name="Picture Placeholder 4"/>
          <p:cNvSpPr>
            <a:spLocks noGrp="1"/>
          </p:cNvSpPr>
          <p:nvPr>
            <p:ph type="pic" sz="quarter" idx="13"/>
          </p:nvPr>
        </p:nvSpPr>
        <p:spPr>
          <a:xfrm>
            <a:off x="7248525" y="584201"/>
            <a:ext cx="4368673" cy="2376000"/>
          </a:xfrm>
        </p:spPr>
        <p:txBody>
          <a:bodyPr/>
          <a:lstStyle/>
          <a:p>
            <a:r>
              <a:rPr lang="en-US"/>
              <a:t>Click icon to add picture</a:t>
            </a:r>
            <a:endParaRPr lang="nl-NL"/>
          </a:p>
        </p:txBody>
      </p:sp>
      <p:sp>
        <p:nvSpPr>
          <p:cNvPr id="9" name="Picture Placeholder 4"/>
          <p:cNvSpPr>
            <a:spLocks noGrp="1"/>
          </p:cNvSpPr>
          <p:nvPr>
            <p:ph type="pic" sz="quarter" idx="14"/>
          </p:nvPr>
        </p:nvSpPr>
        <p:spPr>
          <a:xfrm>
            <a:off x="7248262" y="3248513"/>
            <a:ext cx="4368673" cy="2376000"/>
          </a:xfrm>
        </p:spPr>
        <p:txBody>
          <a:bodyPr/>
          <a:lstStyle/>
          <a:p>
            <a:r>
              <a:rPr lang="en-US"/>
              <a:t>Click icon to add picture</a:t>
            </a:r>
            <a:endParaRPr lang="nl-NL"/>
          </a:p>
        </p:txBody>
      </p:sp>
    </p:spTree>
    <p:extLst>
      <p:ext uri="{BB962C8B-B14F-4D97-AF65-F5344CB8AC3E}">
        <p14:creationId xmlns:p14="http://schemas.microsoft.com/office/powerpoint/2010/main" val="952148524"/>
      </p:ext>
    </p:extLst>
  </p:cSld>
  <p:clrMapOvr>
    <a:masterClrMapping/>
  </p:clrMapOvr>
  <p:extLst>
    <p:ext uri="{DCECCB84-F9BA-43D5-87BE-67443E8EF086}">
      <p15:sldGuideLst xmlns:p15="http://schemas.microsoft.com/office/powerpoint/2012/main">
        <p15:guide id="1" orient="horz" pos="3543">
          <p15:clr>
            <a:srgbClr val="FBAE40"/>
          </p15:clr>
        </p15:guide>
        <p15:guide id="2" pos="4203">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Twee objecten">
    <p:spTree>
      <p:nvGrpSpPr>
        <p:cNvPr id="1" name=""/>
        <p:cNvGrpSpPr/>
        <p:nvPr/>
      </p:nvGrpSpPr>
      <p:grpSpPr>
        <a:xfrm>
          <a:off x="0" y="0"/>
          <a:ext cx="0" cy="0"/>
          <a:chOff x="0" y="0"/>
          <a:chExt cx="0" cy="0"/>
        </a:xfrm>
      </p:grpSpPr>
      <p:sp>
        <p:nvSpPr>
          <p:cNvPr id="6" name="Rechthoek 5"/>
          <p:cNvSpPr/>
          <p:nvPr userDrawn="1"/>
        </p:nvSpPr>
        <p:spPr>
          <a:xfrm>
            <a:off x="0" y="1"/>
            <a:ext cx="12193200" cy="6227180"/>
          </a:xfrm>
          <a:prstGeom prst="rect">
            <a:avLst/>
          </a:prstGeom>
          <a:solidFill>
            <a:srgbClr val="1D8DB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2" name="Titel 1"/>
          <p:cNvSpPr>
            <a:spLocks noGrp="1"/>
          </p:cNvSpPr>
          <p:nvPr>
            <p:ph type="ctrTitle"/>
          </p:nvPr>
        </p:nvSpPr>
        <p:spPr>
          <a:xfrm>
            <a:off x="575999" y="1068972"/>
            <a:ext cx="11041200" cy="2386800"/>
          </a:xfrm>
        </p:spPr>
        <p:txBody>
          <a:bodyPr anchor="b"/>
          <a:lstStyle>
            <a:lvl1pPr algn="l">
              <a:defRPr sz="6000" baseline="0">
                <a:solidFill>
                  <a:srgbClr val="1D8DB0"/>
                </a:solidFill>
              </a:defRPr>
            </a:lvl1pPr>
          </a:lstStyle>
          <a:p>
            <a:r>
              <a:rPr lang="nl-NL" dirty="0"/>
              <a:t>Titelstijl van model bewerken</a:t>
            </a:r>
          </a:p>
        </p:txBody>
      </p:sp>
      <p:sp>
        <p:nvSpPr>
          <p:cNvPr id="23" name="Ondertitel 2"/>
          <p:cNvSpPr>
            <a:spLocks noGrp="1"/>
          </p:cNvSpPr>
          <p:nvPr>
            <p:ph type="subTitle" idx="1"/>
          </p:nvPr>
        </p:nvSpPr>
        <p:spPr>
          <a:xfrm>
            <a:off x="576001" y="3572521"/>
            <a:ext cx="11041200" cy="988941"/>
          </a:xfrm>
        </p:spPr>
        <p:txBody>
          <a:bodyPr/>
          <a:lstStyle>
            <a:lvl1pPr marL="0" indent="0" algn="l">
              <a:buNone/>
              <a:defRPr sz="2400" baseline="0">
                <a:solidFill>
                  <a:srgbClr val="005E7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de ondertitelstijl van het model te bewerken</a:t>
            </a:r>
          </a:p>
        </p:txBody>
      </p:sp>
      <p:sp>
        <p:nvSpPr>
          <p:cNvPr id="3" name="Tijdelijke aanduiding voor voettekst 2"/>
          <p:cNvSpPr>
            <a:spLocks noGrp="1"/>
          </p:cNvSpPr>
          <p:nvPr>
            <p:ph type="ftr" sz="quarter" idx="11"/>
          </p:nvPr>
        </p:nvSpPr>
        <p:spPr/>
        <p:txBody>
          <a:bodyPr/>
          <a:lstStyle/>
          <a:p>
            <a:r>
              <a:rPr lang="nl-NL"/>
              <a:t>Conference Presentation</a:t>
            </a:r>
            <a:endParaRPr lang="nl-NL" dirty="0"/>
          </a:p>
        </p:txBody>
      </p:sp>
      <p:sp>
        <p:nvSpPr>
          <p:cNvPr id="4" name="Tijdelijke aanduiding voor dianummer 3"/>
          <p:cNvSpPr>
            <a:spLocks noGrp="1"/>
          </p:cNvSpPr>
          <p:nvPr>
            <p:ph type="sldNum" sz="quarter" idx="12"/>
          </p:nvPr>
        </p:nvSpPr>
        <p:spPr/>
        <p:txBody>
          <a:bodyPr/>
          <a:lstStyle/>
          <a:p>
            <a:fld id="{85114D95-D6A6-084A-9D9C-617B45E258AD}" type="slidenum">
              <a:rPr lang="nl-NL" smtClean="0"/>
              <a:pPr/>
              <a:t>‹#›</a:t>
            </a:fld>
            <a:endParaRPr lang="nl-NL" dirty="0"/>
          </a:p>
        </p:txBody>
      </p:sp>
    </p:spTree>
    <p:extLst>
      <p:ext uri="{BB962C8B-B14F-4D97-AF65-F5344CB8AC3E}">
        <p14:creationId xmlns:p14="http://schemas.microsoft.com/office/powerpoint/2010/main" val="5585015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16" name="Rechthoek 15"/>
          <p:cNvSpPr/>
          <p:nvPr userDrawn="1"/>
        </p:nvSpPr>
        <p:spPr>
          <a:xfrm>
            <a:off x="0" y="0"/>
            <a:ext cx="121932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8" name="Rechthoek 7"/>
          <p:cNvSpPr/>
          <p:nvPr userDrawn="1"/>
        </p:nvSpPr>
        <p:spPr>
          <a:xfrm>
            <a:off x="0" y="1967696"/>
            <a:ext cx="12193200" cy="4890305"/>
          </a:xfrm>
          <a:prstGeom prst="rect">
            <a:avLst/>
          </a:prstGeom>
          <a:solidFill>
            <a:srgbClr val="1D8D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13" name="Titel 1"/>
          <p:cNvSpPr>
            <a:spLocks noGrp="1"/>
          </p:cNvSpPr>
          <p:nvPr>
            <p:ph type="ctrTitle"/>
          </p:nvPr>
        </p:nvSpPr>
        <p:spPr>
          <a:xfrm>
            <a:off x="576001" y="2423848"/>
            <a:ext cx="11030400" cy="2386800"/>
          </a:xfrm>
        </p:spPr>
        <p:txBody>
          <a:bodyPr anchor="b" anchorCtr="0"/>
          <a:lstStyle>
            <a:lvl1pPr algn="l">
              <a:defRPr sz="6000" baseline="0">
                <a:solidFill>
                  <a:schemeClr val="bg1"/>
                </a:solidFill>
              </a:defRPr>
            </a:lvl1pPr>
          </a:lstStyle>
          <a:p>
            <a:r>
              <a:rPr lang="nl-NL" dirty="0"/>
              <a:t>Titelstijl van model bewerken</a:t>
            </a:r>
          </a:p>
        </p:txBody>
      </p:sp>
      <p:sp>
        <p:nvSpPr>
          <p:cNvPr id="14" name="Ondertitel 2"/>
          <p:cNvSpPr>
            <a:spLocks noGrp="1"/>
          </p:cNvSpPr>
          <p:nvPr>
            <p:ph type="subTitle" idx="1"/>
          </p:nvPr>
        </p:nvSpPr>
        <p:spPr>
          <a:xfrm>
            <a:off x="575999" y="4938330"/>
            <a:ext cx="11041200" cy="1369868"/>
          </a:xfrm>
        </p:spPr>
        <p:txBody>
          <a:bodyPr/>
          <a:lstStyle>
            <a:lvl1pPr marL="0" indent="0" algn="l">
              <a:buNone/>
              <a:defRPr sz="240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de ondertitelstijl van het model te bewerken</a:t>
            </a:r>
          </a:p>
        </p:txBody>
      </p:sp>
      <p:pic>
        <p:nvPicPr>
          <p:cNvPr id="11" name="Afbeelding 10"/>
          <p:cNvPicPr>
            <a:picLocks noChangeAspect="1"/>
          </p:cNvPicPr>
          <p:nvPr userDrawn="1"/>
        </p:nvPicPr>
        <p:blipFill rotWithShape="1">
          <a:blip r:embed="rId2">
            <a:extLst>
              <a:ext uri="{28A0092B-C50C-407E-A947-70E740481C1C}">
                <a14:useLocalDpi xmlns:a14="http://schemas.microsoft.com/office/drawing/2010/main" val="0"/>
              </a:ext>
            </a:extLst>
          </a:blip>
          <a:srcRect l="138" t="37985" r="381" b="8605"/>
          <a:stretch/>
        </p:blipFill>
        <p:spPr>
          <a:xfrm>
            <a:off x="0" y="647998"/>
            <a:ext cx="12192000" cy="1440000"/>
          </a:xfrm>
          <a:prstGeom prst="rect">
            <a:avLst/>
          </a:prstGeom>
        </p:spPr>
      </p:pic>
      <p:pic>
        <p:nvPicPr>
          <p:cNvPr id="9" name="Afbeelding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0412" y="360000"/>
            <a:ext cx="3663797" cy="719999"/>
          </a:xfrm>
          <a:prstGeom prst="rect">
            <a:avLst/>
          </a:prstGeom>
        </p:spPr>
      </p:pic>
    </p:spTree>
    <p:extLst>
      <p:ext uri="{BB962C8B-B14F-4D97-AF65-F5344CB8AC3E}">
        <p14:creationId xmlns:p14="http://schemas.microsoft.com/office/powerpoint/2010/main" val="42280552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Titelstijl van model bewerken</a:t>
            </a:r>
          </a:p>
        </p:txBody>
      </p:sp>
      <p:sp>
        <p:nvSpPr>
          <p:cNvPr id="3" name="Tijdelijke aanduiding voor inhoud 2"/>
          <p:cNvSpPr>
            <a:spLocks noGrp="1"/>
          </p:cNvSpPr>
          <p:nvPr>
            <p:ph idx="1"/>
          </p:nvPr>
        </p:nvSpPr>
        <p:spPr/>
        <p:txBody>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p:cNvSpPr>
            <a:spLocks noGrp="1"/>
          </p:cNvSpPr>
          <p:nvPr>
            <p:ph type="ftr" sz="quarter" idx="11"/>
          </p:nvPr>
        </p:nvSpPr>
        <p:spPr/>
        <p:txBody>
          <a:bodyPr/>
          <a:lstStyle/>
          <a:p>
            <a:r>
              <a:rPr lang="nl-NL"/>
              <a:t>Conference Presentation</a:t>
            </a:r>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a:t>
            </a:fld>
            <a:endParaRPr lang="nl-NL" dirty="0"/>
          </a:p>
        </p:txBody>
      </p:sp>
    </p:spTree>
    <p:extLst>
      <p:ext uri="{BB962C8B-B14F-4D97-AF65-F5344CB8AC3E}">
        <p14:creationId xmlns:p14="http://schemas.microsoft.com/office/powerpoint/2010/main" val="32047409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el en object">
    <p:spTree>
      <p:nvGrpSpPr>
        <p:cNvPr id="1" name=""/>
        <p:cNvGrpSpPr/>
        <p:nvPr/>
      </p:nvGrpSpPr>
      <p:grpSpPr>
        <a:xfrm>
          <a:off x="0" y="0"/>
          <a:ext cx="0" cy="0"/>
          <a:chOff x="0" y="0"/>
          <a:chExt cx="0" cy="0"/>
        </a:xfrm>
      </p:grpSpPr>
      <p:sp>
        <p:nvSpPr>
          <p:cNvPr id="7" name="Rechthoek 6"/>
          <p:cNvSpPr/>
          <p:nvPr userDrawn="1"/>
        </p:nvSpPr>
        <p:spPr>
          <a:xfrm>
            <a:off x="0" y="1"/>
            <a:ext cx="12193200" cy="6227180"/>
          </a:xfrm>
          <a:prstGeom prst="rect">
            <a:avLst/>
          </a:prstGeom>
          <a:solidFill>
            <a:srgbClr val="1D8DB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hasCustomPrompt="1"/>
          </p:nvPr>
        </p:nvSpPr>
        <p:spPr>
          <a:xfrm>
            <a:off x="576000" y="2613144"/>
            <a:ext cx="11041200" cy="1325563"/>
          </a:xfrm>
        </p:spPr>
        <p:txBody>
          <a:bodyPr>
            <a:noAutofit/>
          </a:bodyPr>
          <a:lstStyle>
            <a:lvl1pPr algn="ctr">
              <a:defRPr sz="8000" baseline="0">
                <a:solidFill>
                  <a:srgbClr val="1D8DB0"/>
                </a:solidFill>
              </a:defRPr>
            </a:lvl1pPr>
          </a:lstStyle>
          <a:p>
            <a:r>
              <a:rPr lang="nl-NL" dirty="0"/>
              <a:t>THANK YOU</a:t>
            </a:r>
          </a:p>
        </p:txBody>
      </p:sp>
      <p:sp>
        <p:nvSpPr>
          <p:cNvPr id="5" name="Tijdelijke aanduiding voor voettekst 4"/>
          <p:cNvSpPr>
            <a:spLocks noGrp="1"/>
          </p:cNvSpPr>
          <p:nvPr>
            <p:ph type="ftr" sz="quarter" idx="11"/>
          </p:nvPr>
        </p:nvSpPr>
        <p:spPr/>
        <p:txBody>
          <a:bodyPr/>
          <a:lstStyle/>
          <a:p>
            <a:r>
              <a:rPr lang="nl-NL"/>
              <a:t>Conference Presentation</a:t>
            </a:r>
            <a:endParaRPr lang="nl-NL" dirty="0"/>
          </a:p>
        </p:txBody>
      </p:sp>
      <p:sp>
        <p:nvSpPr>
          <p:cNvPr id="6" name="Tijdelijke aanduiding voor dianummer 5"/>
          <p:cNvSpPr>
            <a:spLocks noGrp="1"/>
          </p:cNvSpPr>
          <p:nvPr>
            <p:ph type="sldNum" sz="quarter" idx="12"/>
          </p:nvPr>
        </p:nvSpPr>
        <p:spPr/>
        <p:txBody>
          <a:bodyPr/>
          <a:lstStyle/>
          <a:p>
            <a:fld id="{85114D95-D6A6-084A-9D9C-617B45E258AD}" type="slidenum">
              <a:rPr lang="nl-NL" smtClean="0"/>
              <a:t>‹#›</a:t>
            </a:fld>
            <a:endParaRPr lang="nl-NL"/>
          </a:p>
        </p:txBody>
      </p:sp>
    </p:spTree>
    <p:extLst>
      <p:ext uri="{BB962C8B-B14F-4D97-AF65-F5344CB8AC3E}">
        <p14:creationId xmlns:p14="http://schemas.microsoft.com/office/powerpoint/2010/main" val="39226480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ee objecten">
    <p:spTree>
      <p:nvGrpSpPr>
        <p:cNvPr id="1" name=""/>
        <p:cNvGrpSpPr/>
        <p:nvPr/>
      </p:nvGrpSpPr>
      <p:grpSpPr>
        <a:xfrm>
          <a:off x="0" y="0"/>
          <a:ext cx="0" cy="0"/>
          <a:chOff x="0" y="0"/>
          <a:chExt cx="0" cy="0"/>
        </a:xfrm>
      </p:grpSpPr>
      <p:sp>
        <p:nvSpPr>
          <p:cNvPr id="6" name="Rechthoek 5"/>
          <p:cNvSpPr/>
          <p:nvPr userDrawn="1"/>
        </p:nvSpPr>
        <p:spPr>
          <a:xfrm>
            <a:off x="0" y="1"/>
            <a:ext cx="12193200" cy="6227180"/>
          </a:xfrm>
          <a:prstGeom prst="rect">
            <a:avLst/>
          </a:prstGeom>
          <a:solidFill>
            <a:srgbClr val="1D8DB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2" name="Titel 1"/>
          <p:cNvSpPr>
            <a:spLocks noGrp="1"/>
          </p:cNvSpPr>
          <p:nvPr>
            <p:ph type="ctrTitle"/>
          </p:nvPr>
        </p:nvSpPr>
        <p:spPr>
          <a:xfrm>
            <a:off x="575999" y="1068972"/>
            <a:ext cx="11041200" cy="2386800"/>
          </a:xfrm>
        </p:spPr>
        <p:txBody>
          <a:bodyPr anchor="b"/>
          <a:lstStyle>
            <a:lvl1pPr algn="l">
              <a:defRPr sz="6000" baseline="0">
                <a:solidFill>
                  <a:srgbClr val="1D8DB0"/>
                </a:solidFill>
              </a:defRPr>
            </a:lvl1pPr>
          </a:lstStyle>
          <a:p>
            <a:r>
              <a:rPr lang="nl-NL" dirty="0"/>
              <a:t>Titelstijl van model bewerken</a:t>
            </a:r>
          </a:p>
        </p:txBody>
      </p:sp>
      <p:sp>
        <p:nvSpPr>
          <p:cNvPr id="23" name="Ondertitel 2"/>
          <p:cNvSpPr>
            <a:spLocks noGrp="1"/>
          </p:cNvSpPr>
          <p:nvPr>
            <p:ph type="subTitle" idx="1"/>
          </p:nvPr>
        </p:nvSpPr>
        <p:spPr>
          <a:xfrm>
            <a:off x="576001" y="3572521"/>
            <a:ext cx="11041200" cy="988941"/>
          </a:xfrm>
        </p:spPr>
        <p:txBody>
          <a:bodyPr/>
          <a:lstStyle>
            <a:lvl1pPr marL="0" indent="0" algn="l">
              <a:buNone/>
              <a:defRPr sz="2400" baseline="0">
                <a:solidFill>
                  <a:srgbClr val="005E77"/>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de ondertitelstijl van het model te bewerken</a:t>
            </a:r>
          </a:p>
        </p:txBody>
      </p:sp>
      <p:sp>
        <p:nvSpPr>
          <p:cNvPr id="3" name="Tijdelijke aanduiding voor voettekst 2"/>
          <p:cNvSpPr>
            <a:spLocks noGrp="1"/>
          </p:cNvSpPr>
          <p:nvPr>
            <p:ph type="ftr" sz="quarter" idx="11"/>
          </p:nvPr>
        </p:nvSpPr>
        <p:spPr/>
        <p:txBody>
          <a:bodyPr/>
          <a:lstStyle/>
          <a:p>
            <a:r>
              <a:rPr lang="nl-NL"/>
              <a:t>Conference Presentation</a:t>
            </a:r>
            <a:endParaRPr lang="nl-NL" dirty="0"/>
          </a:p>
        </p:txBody>
      </p:sp>
      <p:sp>
        <p:nvSpPr>
          <p:cNvPr id="4" name="Tijdelijke aanduiding voor dianummer 3"/>
          <p:cNvSpPr>
            <a:spLocks noGrp="1"/>
          </p:cNvSpPr>
          <p:nvPr>
            <p:ph type="sldNum" sz="quarter" idx="12"/>
          </p:nvPr>
        </p:nvSpPr>
        <p:spPr/>
        <p:txBody>
          <a:bodyPr/>
          <a:lstStyle/>
          <a:p>
            <a:fld id="{85114D95-D6A6-084A-9D9C-617B45E258AD}" type="slidenum">
              <a:rPr lang="nl-NL" smtClean="0"/>
              <a:pPr/>
              <a:t>‹#›</a:t>
            </a:fld>
            <a:endParaRPr lang="nl-NL" dirty="0"/>
          </a:p>
        </p:txBody>
      </p:sp>
    </p:spTree>
    <p:extLst>
      <p:ext uri="{BB962C8B-B14F-4D97-AF65-F5344CB8AC3E}">
        <p14:creationId xmlns:p14="http://schemas.microsoft.com/office/powerpoint/2010/main" val="1837890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r>
              <a:rPr lang="nl-BE"/>
              <a:t>8/05/20XX</a:t>
            </a:r>
            <a:endParaRPr lang="en-US"/>
          </a:p>
        </p:txBody>
      </p:sp>
      <p:sp>
        <p:nvSpPr>
          <p:cNvPr id="5" name="Footer Placeholder 4"/>
          <p:cNvSpPr>
            <a:spLocks noGrp="1"/>
          </p:cNvSpPr>
          <p:nvPr>
            <p:ph type="ftr" sz="quarter" idx="11"/>
          </p:nvPr>
        </p:nvSpPr>
        <p:spPr/>
        <p:txBody>
          <a:bodyPr/>
          <a:lstStyle/>
          <a:p>
            <a:r>
              <a:rPr lang="en-US"/>
              <a:t>Conference Presentation</a:t>
            </a:r>
          </a:p>
        </p:txBody>
      </p:sp>
      <p:sp>
        <p:nvSpPr>
          <p:cNvPr id="6" name="Slide Number Placeholder 5"/>
          <p:cNvSpPr>
            <a:spLocks noGrp="1"/>
          </p:cNvSpPr>
          <p:nvPr>
            <p:ph type="sldNum" sz="quarter" idx="12"/>
          </p:nvPr>
        </p:nvSpPr>
        <p:spPr/>
        <p:txBody>
          <a:bodyPr/>
          <a:lstStyle/>
          <a:p>
            <a:fld id="{70FE5BA1-A6E8-429D-AF02-E49804A26662}" type="slidenum">
              <a:rPr lang="en-US" smtClean="0"/>
              <a:t>‹#›</a:t>
            </a:fld>
            <a:endParaRPr lang="en-US"/>
          </a:p>
        </p:txBody>
      </p:sp>
    </p:spTree>
    <p:extLst>
      <p:ext uri="{BB962C8B-B14F-4D97-AF65-F5344CB8AC3E}">
        <p14:creationId xmlns:p14="http://schemas.microsoft.com/office/powerpoint/2010/main" val="22995382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ijdelijke aanduiding voor datum 3"/>
          <p:cNvSpPr>
            <a:spLocks noGrp="1"/>
          </p:cNvSpPr>
          <p:nvPr>
            <p:ph type="dt" sz="half" idx="10"/>
          </p:nvPr>
        </p:nvSpPr>
        <p:spPr/>
        <p:txBody>
          <a:bodyPr/>
          <a:lstStyle/>
          <a:p>
            <a:r>
              <a:rPr lang="nl-BE"/>
              <a:t>8/05/20XX</a:t>
            </a:r>
            <a:endParaRPr lang="nl-NL"/>
          </a:p>
        </p:txBody>
      </p:sp>
      <p:sp>
        <p:nvSpPr>
          <p:cNvPr id="5" name="Tijdelijke aanduiding voor voettekst 4"/>
          <p:cNvSpPr>
            <a:spLocks noGrp="1"/>
          </p:cNvSpPr>
          <p:nvPr>
            <p:ph type="ftr" sz="quarter" idx="11"/>
          </p:nvPr>
        </p:nvSpPr>
        <p:spPr/>
        <p:txBody>
          <a:bodyPr/>
          <a:lstStyle/>
          <a:p>
            <a:r>
              <a:rPr lang="nl-NL"/>
              <a:t>Conference Presentation</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
        <p:nvSpPr>
          <p:cNvPr id="7" name="Title 6"/>
          <p:cNvSpPr>
            <a:spLocks noGrp="1"/>
          </p:cNvSpPr>
          <p:nvPr>
            <p:ph type="title"/>
          </p:nvPr>
        </p:nvSpPr>
        <p:spPr/>
        <p:txBody>
          <a:bodyPr/>
          <a:lstStyle/>
          <a:p>
            <a:r>
              <a:rPr lang="en-US"/>
              <a:t>Click to edit Master title style</a:t>
            </a:r>
            <a:endParaRPr lang="nl-NL"/>
          </a:p>
        </p:txBody>
      </p:sp>
    </p:spTree>
    <p:extLst>
      <p:ext uri="{BB962C8B-B14F-4D97-AF65-F5344CB8AC3E}">
        <p14:creationId xmlns:p14="http://schemas.microsoft.com/office/powerpoint/2010/main" val="35513842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Volgpagina 1">
    <p:spTree>
      <p:nvGrpSpPr>
        <p:cNvPr id="1" name=""/>
        <p:cNvGrpSpPr/>
        <p:nvPr/>
      </p:nvGrpSpPr>
      <p:grpSpPr>
        <a:xfrm>
          <a:off x="0" y="0"/>
          <a:ext cx="0" cy="0"/>
          <a:chOff x="0" y="0"/>
          <a:chExt cx="0" cy="0"/>
        </a:xfrm>
      </p:grpSpPr>
      <p:pic>
        <p:nvPicPr>
          <p:cNvPr id="15" name="Afbeelding 14">
            <a:extLst>
              <a:ext uri="{FF2B5EF4-FFF2-40B4-BE49-F238E27FC236}">
                <a16:creationId xmlns:a16="http://schemas.microsoft.com/office/drawing/2014/main" id="{4EC68AA2-2D4D-9358-FDCD-0AB4A36B57B7}"/>
              </a:ext>
            </a:extLst>
          </p:cNvPr>
          <p:cNvPicPr>
            <a:picLocks noChangeAspect="1"/>
          </p:cNvPicPr>
          <p:nvPr userDrawn="1"/>
        </p:nvPicPr>
        <p:blipFill>
          <a:blip r:embed="rId2"/>
          <a:srcRect b="8895"/>
          <a:stretch/>
        </p:blipFill>
        <p:spPr>
          <a:xfrm>
            <a:off x="0" y="6210000"/>
            <a:ext cx="12193200" cy="648000"/>
          </a:xfrm>
          <a:prstGeom prst="rect">
            <a:avLst/>
          </a:prstGeom>
        </p:spPr>
      </p:pic>
      <p:sp>
        <p:nvSpPr>
          <p:cNvPr id="8" name="Tijdelijke aanduiding voor inhoud 2">
            <a:extLst>
              <a:ext uri="{FF2B5EF4-FFF2-40B4-BE49-F238E27FC236}">
                <a16:creationId xmlns:a16="http://schemas.microsoft.com/office/drawing/2014/main" id="{C01A8B63-1F44-5094-9E16-440828CEB08D}"/>
              </a:ext>
            </a:extLst>
          </p:cNvPr>
          <p:cNvSpPr>
            <a:spLocks noGrp="1"/>
          </p:cNvSpPr>
          <p:nvPr>
            <p:ph idx="1"/>
          </p:nvPr>
        </p:nvSpPr>
        <p:spPr>
          <a:xfrm>
            <a:off x="576000" y="2232000"/>
            <a:ext cx="11006400" cy="3820646"/>
          </a:xfrm>
        </p:spPr>
        <p:txBody>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1" name="Tijdelijke aanduiding voor datum 1">
            <a:extLst>
              <a:ext uri="{FF2B5EF4-FFF2-40B4-BE49-F238E27FC236}">
                <a16:creationId xmlns:a16="http://schemas.microsoft.com/office/drawing/2014/main" id="{0800F0F6-2580-A7F4-6C3B-FCBE3B457C88}"/>
              </a:ext>
            </a:extLst>
          </p:cNvPr>
          <p:cNvSpPr>
            <a:spLocks noGrp="1"/>
          </p:cNvSpPr>
          <p:nvPr>
            <p:ph type="dt" sz="half" idx="10"/>
          </p:nvPr>
        </p:nvSpPr>
        <p:spPr>
          <a:xfrm>
            <a:off x="1440000" y="6210000"/>
            <a:ext cx="720000" cy="648000"/>
          </a:xfrm>
        </p:spPr>
        <p:txBody>
          <a:bodyPr/>
          <a:lstStyle/>
          <a:p>
            <a:r>
              <a:rPr lang="nl-BE"/>
              <a:t>8/05/20XX</a:t>
            </a:r>
            <a:endParaRPr lang="nl-NL"/>
          </a:p>
        </p:txBody>
      </p:sp>
      <p:sp>
        <p:nvSpPr>
          <p:cNvPr id="12" name="Tijdelijke aanduiding voor voettekst 2">
            <a:extLst>
              <a:ext uri="{FF2B5EF4-FFF2-40B4-BE49-F238E27FC236}">
                <a16:creationId xmlns:a16="http://schemas.microsoft.com/office/drawing/2014/main" id="{2B0CAF9A-06B9-89E3-D639-32642193425A}"/>
              </a:ext>
            </a:extLst>
          </p:cNvPr>
          <p:cNvSpPr>
            <a:spLocks noGrp="1"/>
          </p:cNvSpPr>
          <p:nvPr>
            <p:ph type="ftr" sz="quarter" idx="11"/>
          </p:nvPr>
        </p:nvSpPr>
        <p:spPr>
          <a:xfrm>
            <a:off x="5052003" y="6210000"/>
            <a:ext cx="4993200" cy="648000"/>
          </a:xfrm>
        </p:spPr>
        <p:txBody>
          <a:bodyPr/>
          <a:lstStyle/>
          <a:p>
            <a:r>
              <a:rPr lang="nl-NL"/>
              <a:t>Conference Presentation</a:t>
            </a:r>
          </a:p>
        </p:txBody>
      </p:sp>
      <p:sp>
        <p:nvSpPr>
          <p:cNvPr id="13" name="Tijdelijke aanduiding voor dianummer 3">
            <a:extLst>
              <a:ext uri="{FF2B5EF4-FFF2-40B4-BE49-F238E27FC236}">
                <a16:creationId xmlns:a16="http://schemas.microsoft.com/office/drawing/2014/main" id="{C47622DA-7D0D-EF6F-EDC9-CE38B7D818A4}"/>
              </a:ext>
            </a:extLst>
          </p:cNvPr>
          <p:cNvSpPr>
            <a:spLocks noGrp="1"/>
          </p:cNvSpPr>
          <p:nvPr>
            <p:ph type="sldNum" sz="quarter" idx="12"/>
          </p:nvPr>
        </p:nvSpPr>
        <p:spPr>
          <a:xfrm>
            <a:off x="576000" y="6210000"/>
            <a:ext cx="648000" cy="648000"/>
          </a:xfrm>
        </p:spPr>
        <p:txBody>
          <a:bodyPr/>
          <a:lstStyle/>
          <a:p>
            <a:fld id="{0A297500-7527-634B-90F4-69D0994C32B4}" type="slidenum">
              <a:rPr lang="nl-NL" smtClean="0"/>
              <a:t>‹#›</a:t>
            </a:fld>
            <a:endParaRPr lang="nl-NL"/>
          </a:p>
        </p:txBody>
      </p:sp>
      <p:pic>
        <p:nvPicPr>
          <p:cNvPr id="16" name="Afbeelding 15" descr="Afbeelding met Lettertype, Graphics, logo, schermopname&#10;&#10;Automatisch gegenereerde beschrijving">
            <a:extLst>
              <a:ext uri="{FF2B5EF4-FFF2-40B4-BE49-F238E27FC236}">
                <a16:creationId xmlns:a16="http://schemas.microsoft.com/office/drawing/2014/main" id="{825D72AF-77F4-F0F0-241A-76BB519EF5D5}"/>
              </a:ext>
            </a:extLst>
          </p:cNvPr>
          <p:cNvPicPr>
            <a:picLocks noChangeAspect="1"/>
          </p:cNvPicPr>
          <p:nvPr userDrawn="1"/>
        </p:nvPicPr>
        <p:blipFill>
          <a:blip r:embed="rId3"/>
          <a:stretch>
            <a:fillRect/>
          </a:stretch>
        </p:blipFill>
        <p:spPr>
          <a:xfrm>
            <a:off x="10290602" y="6357900"/>
            <a:ext cx="1655999" cy="325389"/>
          </a:xfrm>
          <a:prstGeom prst="rect">
            <a:avLst/>
          </a:prstGeom>
        </p:spPr>
      </p:pic>
      <p:sp>
        <p:nvSpPr>
          <p:cNvPr id="2" name="Tijdelijke aanduiding voor tekst 6">
            <a:extLst>
              <a:ext uri="{FF2B5EF4-FFF2-40B4-BE49-F238E27FC236}">
                <a16:creationId xmlns:a16="http://schemas.microsoft.com/office/drawing/2014/main" id="{B8E699FC-673C-4C85-B4D7-5D55E303F407}"/>
              </a:ext>
            </a:extLst>
          </p:cNvPr>
          <p:cNvSpPr>
            <a:spLocks noGrp="1"/>
          </p:cNvSpPr>
          <p:nvPr>
            <p:ph type="body" sz="quarter" idx="14" hasCustomPrompt="1"/>
          </p:nvPr>
        </p:nvSpPr>
        <p:spPr>
          <a:xfrm>
            <a:off x="576263" y="576000"/>
            <a:ext cx="11006137" cy="1112400"/>
          </a:xfrm>
        </p:spPr>
        <p:txBody>
          <a:bodyPr>
            <a:normAutofit/>
          </a:bodyPr>
          <a:lstStyle>
            <a:lvl1pPr>
              <a:defRPr sz="4500" b="1">
                <a:solidFill>
                  <a:srgbClr val="00407A"/>
                </a:solidFill>
              </a:defRPr>
            </a:lvl1pPr>
          </a:lstStyle>
          <a:p>
            <a:pPr lvl="0"/>
            <a:r>
              <a:rPr lang="nl-NL"/>
              <a:t>Klikken om een titel toe te voegen</a:t>
            </a:r>
            <a:endParaRPr lang="nl-BE"/>
          </a:p>
        </p:txBody>
      </p:sp>
    </p:spTree>
    <p:extLst>
      <p:ext uri="{BB962C8B-B14F-4D97-AF65-F5344CB8AC3E}">
        <p14:creationId xmlns:p14="http://schemas.microsoft.com/office/powerpoint/2010/main" val="37920073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_White">
    <p:spTree>
      <p:nvGrpSpPr>
        <p:cNvPr id="1" name=""/>
        <p:cNvGrpSpPr/>
        <p:nvPr/>
      </p:nvGrpSpPr>
      <p:grpSpPr>
        <a:xfrm>
          <a:off x="0" y="0"/>
          <a:ext cx="0" cy="0"/>
          <a:chOff x="0" y="0"/>
          <a:chExt cx="0" cy="0"/>
        </a:xfrm>
      </p:grpSpPr>
      <p:sp>
        <p:nvSpPr>
          <p:cNvPr id="2" name="Titel 1"/>
          <p:cNvSpPr>
            <a:spLocks noGrp="1"/>
          </p:cNvSpPr>
          <p:nvPr>
            <p:ph type="title"/>
          </p:nvPr>
        </p:nvSpPr>
        <p:spPr>
          <a:xfrm>
            <a:off x="575999" y="1800000"/>
            <a:ext cx="6096264" cy="2386800"/>
          </a:xfrm>
        </p:spPr>
        <p:txBody>
          <a:bodyPr anchor="b">
            <a:normAutofit/>
          </a:bodyPr>
          <a:lstStyle>
            <a:lvl1pPr>
              <a:defRPr sz="4000"/>
            </a:lvl1pPr>
          </a:lstStyle>
          <a:p>
            <a:r>
              <a:rPr lang="en-US"/>
              <a:t>Click to edit Master title style</a:t>
            </a:r>
            <a:endParaRPr lang="nl-NL" dirty="0"/>
          </a:p>
        </p:txBody>
      </p:sp>
      <p:sp>
        <p:nvSpPr>
          <p:cNvPr id="3" name="Tijdelijke aanduiding voor tekst 2"/>
          <p:cNvSpPr>
            <a:spLocks noGrp="1"/>
          </p:cNvSpPr>
          <p:nvPr>
            <p:ph type="body" idx="1"/>
          </p:nvPr>
        </p:nvSpPr>
        <p:spPr>
          <a:xfrm>
            <a:off x="575999" y="4359600"/>
            <a:ext cx="6096264" cy="1501200"/>
          </a:xfrm>
        </p:spPr>
        <p:txBody>
          <a:bodyPr lIns="0" tIns="0" rIns="0" bIns="0"/>
          <a:lstStyle>
            <a:lvl1pPr marL="0" indent="0">
              <a:buNone/>
              <a:defRPr sz="240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Tijdelijke aanduiding voor datum 3"/>
          <p:cNvSpPr>
            <a:spLocks noGrp="1"/>
          </p:cNvSpPr>
          <p:nvPr>
            <p:ph type="dt" sz="half" idx="10"/>
          </p:nvPr>
        </p:nvSpPr>
        <p:spPr/>
        <p:txBody>
          <a:bodyPr/>
          <a:lstStyle/>
          <a:p>
            <a:fld id="{A9A41F9E-F395-4802-BA0E-A579FF58717F}" type="datetime1">
              <a:rPr lang="nl-BE" smtClean="0"/>
              <a:t>18/04/2026</a:t>
            </a:fld>
            <a:endParaRPr lang="nl-NL" dirty="0"/>
          </a:p>
        </p:txBody>
      </p:sp>
      <p:sp>
        <p:nvSpPr>
          <p:cNvPr id="5" name="Tijdelijke aanduiding voor voettekst 4"/>
          <p:cNvSpPr>
            <a:spLocks noGrp="1"/>
          </p:cNvSpPr>
          <p:nvPr>
            <p:ph type="ftr" sz="quarter" idx="11"/>
          </p:nvPr>
        </p:nvSpPr>
        <p:spPr/>
        <p:txBody>
          <a:bodyPr/>
          <a:lstStyle/>
          <a:p>
            <a:r>
              <a:rPr lang="nl-NL"/>
              <a:t>Faculty, department, unit ...</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
        <p:nvSpPr>
          <p:cNvPr id="7" name="Picture Placeholder 4"/>
          <p:cNvSpPr>
            <a:spLocks noGrp="1"/>
          </p:cNvSpPr>
          <p:nvPr>
            <p:ph type="pic" sz="quarter" idx="13"/>
          </p:nvPr>
        </p:nvSpPr>
        <p:spPr>
          <a:xfrm>
            <a:off x="7248525" y="584201"/>
            <a:ext cx="4368673" cy="5040312"/>
          </a:xfrm>
        </p:spPr>
        <p:txBody>
          <a:bodyPr/>
          <a:lstStyle/>
          <a:p>
            <a:r>
              <a:rPr lang="en-US"/>
              <a:t>Click icon to add picture</a:t>
            </a:r>
            <a:endParaRPr lang="nl-NL"/>
          </a:p>
        </p:txBody>
      </p:sp>
    </p:spTree>
  </p:cSld>
  <p:clrMapOvr>
    <a:masterClrMapping/>
  </p:clrMapOvr>
  <p:extLst>
    <p:ext uri="{DCECCB84-F9BA-43D5-87BE-67443E8EF086}">
      <p15:sldGuideLst xmlns:p15="http://schemas.microsoft.com/office/powerpoint/2012/main">
        <p15:guide id="1" orient="horz" pos="3543" userDrawn="1">
          <p15:clr>
            <a:srgbClr val="FBAE40"/>
          </p15:clr>
        </p15:guide>
        <p15:guide id="2" pos="4203" userDrawn="1">
          <p15:clr>
            <a:srgbClr val="FBAE40"/>
          </p15:clr>
        </p15:guide>
        <p15:guide id="3" orient="horz" pos="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Tijdelijke aanduiding voor datum 4"/>
          <p:cNvSpPr>
            <a:spLocks noGrp="1"/>
          </p:cNvSpPr>
          <p:nvPr>
            <p:ph type="dt" sz="half" idx="10"/>
          </p:nvPr>
        </p:nvSpPr>
        <p:spPr/>
        <p:txBody>
          <a:bodyPr/>
          <a:lstStyle/>
          <a:p>
            <a:fld id="{2A8B9AD4-BDDB-4121-9EEE-D890BB11E687}" type="datetime1">
              <a:rPr lang="nl-BE" smtClean="0"/>
              <a:t>18/04/2026</a:t>
            </a:fld>
            <a:endParaRPr lang="nl-NL"/>
          </a:p>
        </p:txBody>
      </p:sp>
      <p:sp>
        <p:nvSpPr>
          <p:cNvPr id="6" name="Tijdelijke aanduiding voor voettekst 5"/>
          <p:cNvSpPr>
            <a:spLocks noGrp="1"/>
          </p:cNvSpPr>
          <p:nvPr>
            <p:ph type="ftr" sz="quarter" idx="11"/>
          </p:nvPr>
        </p:nvSpPr>
        <p:spPr/>
        <p:txBody>
          <a:bodyPr/>
          <a:lstStyle/>
          <a:p>
            <a:r>
              <a:rPr lang="nl-NL"/>
              <a:t>Faculty, department, unit ...</a:t>
            </a:r>
          </a:p>
        </p:txBody>
      </p:sp>
      <p:sp>
        <p:nvSpPr>
          <p:cNvPr id="7" name="Tijdelijke aanduiding voor dianummer 6"/>
          <p:cNvSpPr>
            <a:spLocks noGrp="1"/>
          </p:cNvSpPr>
          <p:nvPr>
            <p:ph type="sldNum" sz="quarter" idx="12"/>
          </p:nvPr>
        </p:nvSpPr>
        <p:spPr/>
        <p:txBody>
          <a:bodyPr/>
          <a:lstStyle/>
          <a:p>
            <a:fld id="{0A297500-7527-634B-90F4-69D0994C32B4}" type="slidenum">
              <a:rPr lang="nl-NL" smtClean="0"/>
              <a:t>‹#›</a:t>
            </a:fld>
            <a:endParaRPr lang="nl-NL"/>
          </a:p>
        </p:txBody>
      </p:sp>
      <p:sp>
        <p:nvSpPr>
          <p:cNvPr id="9" name="Tijdelijke aanduiding voor tekst 2"/>
          <p:cNvSpPr>
            <a:spLocks noGrp="1"/>
          </p:cNvSpPr>
          <p:nvPr>
            <p:ph idx="1"/>
          </p:nvPr>
        </p:nvSpPr>
        <p:spPr>
          <a:xfrm>
            <a:off x="576000" y="1656000"/>
            <a:ext cx="5400000" cy="4464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12" name="Content Placeholder 11"/>
          <p:cNvSpPr>
            <a:spLocks noGrp="1"/>
          </p:cNvSpPr>
          <p:nvPr>
            <p:ph sz="quarter" idx="13"/>
          </p:nvPr>
        </p:nvSpPr>
        <p:spPr>
          <a:xfrm>
            <a:off x="6217200" y="1656000"/>
            <a:ext cx="5400000" cy="4464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859589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ijdelijke aanduiding voor tekst 2"/>
          <p:cNvSpPr>
            <a:spLocks noGrp="1"/>
          </p:cNvSpPr>
          <p:nvPr>
            <p:ph type="body" idx="1"/>
          </p:nvPr>
        </p:nvSpPr>
        <p:spPr>
          <a:xfrm>
            <a:off x="576000" y="1656000"/>
            <a:ext cx="5421575"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Tijdelijke aanduiding voor inhoud 3"/>
          <p:cNvSpPr>
            <a:spLocks noGrp="1"/>
          </p:cNvSpPr>
          <p:nvPr>
            <p:ph sz="half" idx="2"/>
          </p:nvPr>
        </p:nvSpPr>
        <p:spPr>
          <a:xfrm>
            <a:off x="576000" y="2276271"/>
            <a:ext cx="5421575"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5" name="Tijdelijke aanduiding voor tekst 4"/>
          <p:cNvSpPr>
            <a:spLocks noGrp="1"/>
          </p:cNvSpPr>
          <p:nvPr>
            <p:ph type="body" sz="quarter" idx="3"/>
          </p:nvPr>
        </p:nvSpPr>
        <p:spPr>
          <a:xfrm>
            <a:off x="6172200" y="1656000"/>
            <a:ext cx="5445000" cy="54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Tijdelijke aanduiding voor inhoud 5"/>
          <p:cNvSpPr>
            <a:spLocks noGrp="1"/>
          </p:cNvSpPr>
          <p:nvPr>
            <p:ph sz="quarter" idx="4"/>
          </p:nvPr>
        </p:nvSpPr>
        <p:spPr>
          <a:xfrm>
            <a:off x="6172200" y="2276271"/>
            <a:ext cx="5445000" cy="38376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dirty="0"/>
          </a:p>
        </p:txBody>
      </p:sp>
      <p:sp>
        <p:nvSpPr>
          <p:cNvPr id="7" name="Tijdelijke aanduiding voor datum 6"/>
          <p:cNvSpPr>
            <a:spLocks noGrp="1"/>
          </p:cNvSpPr>
          <p:nvPr>
            <p:ph type="dt" sz="half" idx="10"/>
          </p:nvPr>
        </p:nvSpPr>
        <p:spPr/>
        <p:txBody>
          <a:bodyPr/>
          <a:lstStyle/>
          <a:p>
            <a:fld id="{8DC808CC-4EBF-4C64-BA9E-B07B99C9DB99}" type="datetime1">
              <a:rPr lang="nl-BE" smtClean="0"/>
              <a:t>18/04/2026</a:t>
            </a:fld>
            <a:endParaRPr lang="nl-NL" dirty="0"/>
          </a:p>
        </p:txBody>
      </p:sp>
      <p:sp>
        <p:nvSpPr>
          <p:cNvPr id="8" name="Tijdelijke aanduiding voor voettekst 7"/>
          <p:cNvSpPr>
            <a:spLocks noGrp="1"/>
          </p:cNvSpPr>
          <p:nvPr>
            <p:ph type="ftr" sz="quarter" idx="11"/>
          </p:nvPr>
        </p:nvSpPr>
        <p:spPr/>
        <p:txBody>
          <a:bodyPr/>
          <a:lstStyle/>
          <a:p>
            <a:r>
              <a:rPr lang="nl-NL"/>
              <a:t>Faculty, department, unit ...</a:t>
            </a:r>
          </a:p>
        </p:txBody>
      </p:sp>
      <p:sp>
        <p:nvSpPr>
          <p:cNvPr id="9" name="Tijdelijke aanduiding voor dianummer 8"/>
          <p:cNvSpPr>
            <a:spLocks noGrp="1"/>
          </p:cNvSpPr>
          <p:nvPr>
            <p:ph type="sldNum" sz="quarter" idx="12"/>
          </p:nvPr>
        </p:nvSpPr>
        <p:spPr/>
        <p:txBody>
          <a:bodyPr/>
          <a:lstStyle/>
          <a:p>
            <a:fld id="{0A297500-7527-634B-90F4-69D0994C32B4}" type="slidenum">
              <a:rPr lang="nl-NL" smtClean="0"/>
              <a:t>‹#›</a:t>
            </a:fld>
            <a:endParaRPr lang="nl-NL"/>
          </a:p>
        </p:txBody>
      </p:sp>
      <p:sp>
        <p:nvSpPr>
          <p:cNvPr id="2" name="Titel 1"/>
          <p:cNvSpPr>
            <a:spLocks noGrp="1"/>
          </p:cNvSpPr>
          <p:nvPr>
            <p:ph type="title"/>
          </p:nvPr>
        </p:nvSpPr>
        <p:spPr/>
        <p:txBody>
          <a:bodyPr/>
          <a:lstStyle/>
          <a:p>
            <a:r>
              <a:rPr lang="en-US"/>
              <a:t>Click to edit Master title style</a:t>
            </a:r>
            <a:endParaRPr lang="nl-BE"/>
          </a:p>
        </p:txBody>
      </p:sp>
    </p:spTree>
    <p:extLst>
      <p:ext uri="{BB962C8B-B14F-4D97-AF65-F5344CB8AC3E}">
        <p14:creationId xmlns:p14="http://schemas.microsoft.com/office/powerpoint/2010/main" val="1784001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jdelijke aanduiding voor datum 2"/>
          <p:cNvSpPr>
            <a:spLocks noGrp="1"/>
          </p:cNvSpPr>
          <p:nvPr>
            <p:ph type="dt" sz="half" idx="10"/>
          </p:nvPr>
        </p:nvSpPr>
        <p:spPr/>
        <p:txBody>
          <a:bodyPr/>
          <a:lstStyle/>
          <a:p>
            <a:fld id="{26609C90-ED50-42CD-B56C-68BF842A2B6A}" type="datetime1">
              <a:rPr lang="nl-BE" smtClean="0"/>
              <a:t>18/04/2026</a:t>
            </a:fld>
            <a:endParaRPr lang="nl-NL"/>
          </a:p>
        </p:txBody>
      </p:sp>
      <p:sp>
        <p:nvSpPr>
          <p:cNvPr id="4" name="Tijdelijke aanduiding voor voettekst 3"/>
          <p:cNvSpPr>
            <a:spLocks noGrp="1"/>
          </p:cNvSpPr>
          <p:nvPr>
            <p:ph type="ftr" sz="quarter" idx="11"/>
          </p:nvPr>
        </p:nvSpPr>
        <p:spPr/>
        <p:txBody>
          <a:bodyPr/>
          <a:lstStyle/>
          <a:p>
            <a:r>
              <a:rPr lang="nl-NL"/>
              <a:t>Faculty, department, unit ...</a:t>
            </a:r>
          </a:p>
        </p:txBody>
      </p:sp>
      <p:sp>
        <p:nvSpPr>
          <p:cNvPr id="5" name="Tijdelijke aanduiding voor dianummer 4"/>
          <p:cNvSpPr>
            <a:spLocks noGrp="1"/>
          </p:cNvSpPr>
          <p:nvPr>
            <p:ph type="sldNum" sz="quarter" idx="12"/>
          </p:nvPr>
        </p:nvSpPr>
        <p:spPr/>
        <p:txBody>
          <a:bodyPr/>
          <a:lstStyle/>
          <a:p>
            <a:fld id="{0A297500-7527-634B-90F4-69D0994C32B4}" type="slidenum">
              <a:rPr lang="nl-NL" smtClean="0"/>
              <a:t>‹#›</a:t>
            </a:fld>
            <a:endParaRPr lang="nl-NL"/>
          </a:p>
        </p:txBody>
      </p:sp>
      <p:sp>
        <p:nvSpPr>
          <p:cNvPr id="6" name="Title 5"/>
          <p:cNvSpPr>
            <a:spLocks noGrp="1"/>
          </p:cNvSpPr>
          <p:nvPr>
            <p:ph type="title"/>
          </p:nvPr>
        </p:nvSpPr>
        <p:spPr/>
        <p:txBody>
          <a:bodyPr/>
          <a:lstStyle/>
          <a:p>
            <a:r>
              <a:rPr lang="en-US"/>
              <a:t>Click to edit Master title style</a:t>
            </a:r>
            <a:endParaRPr lang="nl-NL"/>
          </a:p>
        </p:txBody>
      </p:sp>
    </p:spTree>
    <p:extLst>
      <p:ext uri="{BB962C8B-B14F-4D97-AF65-F5344CB8AC3E}">
        <p14:creationId xmlns:p14="http://schemas.microsoft.com/office/powerpoint/2010/main" val="546631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F15E82AE-B9EE-446E-B46E-329ABC891749}" type="datetime1">
              <a:rPr lang="nl-BE" smtClean="0"/>
              <a:t>18/04/2026</a:t>
            </a:fld>
            <a:endParaRPr lang="nl-NL"/>
          </a:p>
        </p:txBody>
      </p:sp>
      <p:sp>
        <p:nvSpPr>
          <p:cNvPr id="3" name="Tijdelijke aanduiding voor voettekst 2"/>
          <p:cNvSpPr>
            <a:spLocks noGrp="1"/>
          </p:cNvSpPr>
          <p:nvPr>
            <p:ph type="ftr" sz="quarter" idx="11"/>
          </p:nvPr>
        </p:nvSpPr>
        <p:spPr/>
        <p:txBody>
          <a:bodyPr/>
          <a:lstStyle/>
          <a:p>
            <a:r>
              <a:rPr lang="nl-NL"/>
              <a:t>Faculty, department, unit ...</a:t>
            </a:r>
          </a:p>
        </p:txBody>
      </p:sp>
      <p:sp>
        <p:nvSpPr>
          <p:cNvPr id="4" name="Tijdelijke aanduiding voor dianummer 3"/>
          <p:cNvSpPr>
            <a:spLocks noGrp="1"/>
          </p:cNvSpPr>
          <p:nvPr>
            <p:ph type="sldNum" sz="quarter" idx="12"/>
          </p:nvPr>
        </p:nvSpPr>
        <p:spPr/>
        <p:txBody>
          <a:bodyPr/>
          <a:lstStyle/>
          <a:p>
            <a:fld id="{0A297500-7527-634B-90F4-69D0994C32B4}" type="slidenum">
              <a:rPr lang="nl-NL" smtClean="0"/>
              <a:t>‹#›</a:t>
            </a:fld>
            <a:endParaRPr lang="nl-NL"/>
          </a:p>
        </p:txBody>
      </p:sp>
    </p:spTree>
    <p:extLst>
      <p:ext uri="{BB962C8B-B14F-4D97-AF65-F5344CB8AC3E}">
        <p14:creationId xmlns:p14="http://schemas.microsoft.com/office/powerpoint/2010/main" val="307772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_Finish">
    <p:spTree>
      <p:nvGrpSpPr>
        <p:cNvPr id="1" name=""/>
        <p:cNvGrpSpPr/>
        <p:nvPr/>
      </p:nvGrpSpPr>
      <p:grpSpPr>
        <a:xfrm>
          <a:off x="0" y="0"/>
          <a:ext cx="0" cy="0"/>
          <a:chOff x="0" y="0"/>
          <a:chExt cx="0" cy="0"/>
        </a:xfrm>
      </p:grpSpPr>
      <p:sp>
        <p:nvSpPr>
          <p:cNvPr id="9" name="Rechthoek 8"/>
          <p:cNvSpPr/>
          <p:nvPr userDrawn="1"/>
        </p:nvSpPr>
        <p:spPr>
          <a:xfrm>
            <a:off x="0" y="0"/>
            <a:ext cx="12193200" cy="62099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sp>
        <p:nvSpPr>
          <p:cNvPr id="2" name="Titel 1"/>
          <p:cNvSpPr>
            <a:spLocks noGrp="1"/>
          </p:cNvSpPr>
          <p:nvPr>
            <p:ph type="title"/>
          </p:nvPr>
        </p:nvSpPr>
        <p:spPr>
          <a:xfrm>
            <a:off x="579120" y="510988"/>
            <a:ext cx="11039793" cy="5184424"/>
          </a:xfrm>
        </p:spPr>
        <p:txBody>
          <a:bodyPr anchor="ctr" anchorCtr="0">
            <a:noAutofit/>
          </a:bodyPr>
          <a:lstStyle>
            <a:lvl1pPr algn="ctr">
              <a:defRPr sz="6000" baseline="0">
                <a:solidFill>
                  <a:schemeClr val="bg1"/>
                </a:solidFill>
              </a:defRPr>
            </a:lvl1pPr>
          </a:lstStyle>
          <a:p>
            <a:r>
              <a:rPr lang="en-US" dirty="0"/>
              <a:t>Click to edit Master title style</a:t>
            </a:r>
            <a:endParaRPr lang="nl-NL" dirty="0"/>
          </a:p>
        </p:txBody>
      </p:sp>
      <p:sp>
        <p:nvSpPr>
          <p:cNvPr id="4" name="Tijdelijke aanduiding voor datum 3"/>
          <p:cNvSpPr>
            <a:spLocks noGrp="1"/>
          </p:cNvSpPr>
          <p:nvPr>
            <p:ph type="dt" sz="half" idx="10"/>
          </p:nvPr>
        </p:nvSpPr>
        <p:spPr/>
        <p:txBody>
          <a:bodyPr/>
          <a:lstStyle/>
          <a:p>
            <a:fld id="{4A7FDF18-BDCB-4338-9FA2-782F60A2E51C}" type="datetime1">
              <a:rPr lang="nl-BE" smtClean="0"/>
              <a:t>18/04/2026</a:t>
            </a:fld>
            <a:endParaRPr lang="nl-NL" dirty="0"/>
          </a:p>
        </p:txBody>
      </p:sp>
      <p:sp>
        <p:nvSpPr>
          <p:cNvPr id="5" name="Tijdelijke aanduiding voor voettekst 4"/>
          <p:cNvSpPr>
            <a:spLocks noGrp="1"/>
          </p:cNvSpPr>
          <p:nvPr>
            <p:ph type="ftr" sz="quarter" idx="11"/>
          </p:nvPr>
        </p:nvSpPr>
        <p:spPr/>
        <p:txBody>
          <a:bodyPr/>
          <a:lstStyle/>
          <a:p>
            <a:r>
              <a:rPr lang="nl-NL"/>
              <a:t>Faculty, department, unit ...</a:t>
            </a:r>
          </a:p>
        </p:txBody>
      </p:sp>
      <p:sp>
        <p:nvSpPr>
          <p:cNvPr id="6" name="Tijdelijke aanduiding voor dianummer 5"/>
          <p:cNvSpPr>
            <a:spLocks noGrp="1"/>
          </p:cNvSpPr>
          <p:nvPr>
            <p:ph type="sldNum" sz="quarter" idx="12"/>
          </p:nvPr>
        </p:nvSpPr>
        <p:spPr/>
        <p:txBody>
          <a:bodyPr/>
          <a:lstStyle/>
          <a:p>
            <a:fld id="{0A297500-7527-634B-90F4-69D0994C32B4}" type="slidenum">
              <a:rPr lang="nl-NL" smtClean="0"/>
              <a:t>‹#›</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image" Target="../media/image10.png"/><Relationship Id="rId4" Type="http://schemas.openxmlformats.org/officeDocument/2006/relationships/slideLayout" Target="../slideLayouts/slideLayout34.xml"/><Relationship Id="rId9" Type="http://schemas.openxmlformats.org/officeDocument/2006/relationships/image" Target="../media/image9.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hthoek 6"/>
          <p:cNvSpPr/>
          <p:nvPr userDrawn="1"/>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8" name="Afbeelding 7"/>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1041200" y="6353999"/>
            <a:ext cx="1008305" cy="360000"/>
          </a:xfrm>
          <a:prstGeom prst="rect">
            <a:avLst/>
          </a:prstGeom>
        </p:spPr>
      </p:pic>
      <p:sp>
        <p:nvSpPr>
          <p:cNvPr id="2" name="Tijdelijke aanduiding voor titel 1"/>
          <p:cNvSpPr>
            <a:spLocks noGrp="1"/>
          </p:cNvSpPr>
          <p:nvPr>
            <p:ph type="title"/>
          </p:nvPr>
        </p:nvSpPr>
        <p:spPr>
          <a:xfrm>
            <a:off x="576000" y="207036"/>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E389F4DD-E9F0-454C-8CE7-299000EBA983}" type="datetime1">
              <a:rPr lang="nl-BE" smtClean="0"/>
              <a:t>18/04/2026</a:t>
            </a:fld>
            <a:endParaRPr lang="nl-NL" dirty="0"/>
          </a:p>
        </p:txBody>
      </p:sp>
      <p:sp>
        <p:nvSpPr>
          <p:cNvPr id="5" name="Tijdelijke aanduiding voor voettekst 4"/>
          <p:cNvSpPr>
            <a:spLocks noGrp="1"/>
          </p:cNvSpPr>
          <p:nvPr>
            <p:ph type="ftr" sz="quarter" idx="3"/>
          </p:nvPr>
        </p:nvSpPr>
        <p:spPr>
          <a:xfrm>
            <a:off x="6033600" y="6210000"/>
            <a:ext cx="4993200"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nl-NL"/>
              <a:t>Faculty, department, unit ...</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a:t>
            </a:fld>
            <a:endParaRPr lang="nl-NL" dirty="0"/>
          </a:p>
        </p:txBody>
      </p:sp>
    </p:spTree>
    <p:extLst>
      <p:ext uri="{BB962C8B-B14F-4D97-AF65-F5344CB8AC3E}">
        <p14:creationId xmlns:p14="http://schemas.microsoft.com/office/powerpoint/2010/main" val="4637559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52" r:id="rId5"/>
    <p:sldLayoutId id="2147483653" r:id="rId6"/>
    <p:sldLayoutId id="2147483654" r:id="rId7"/>
    <p:sldLayoutId id="2147483655" r:id="rId8"/>
    <p:sldLayoutId id="2147483661" r:id="rId9"/>
    <p:sldLayoutId id="2147483698" r:id="rId10"/>
    <p:sldLayoutId id="2147483708" r:id="rId11"/>
    <p:sldLayoutId id="2147483736" r:id="rId12"/>
    <p:sldLayoutId id="2147483737" r:id="rId13"/>
    <p:sldLayoutId id="2147483738" r:id="rId14"/>
    <p:sldLayoutId id="2147483739" r:id="rId15"/>
  </p:sldLayoutIdLst>
  <p:hf hd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42" userDrawn="1">
          <p15:clr>
            <a:srgbClr val="F26B43"/>
          </p15:clr>
        </p15:guide>
        <p15:guide id="2" pos="7319" userDrawn="1">
          <p15:clr>
            <a:srgbClr val="F26B43"/>
          </p15:clr>
        </p15:guide>
        <p15:guide id="3" orient="horz" pos="3857" userDrawn="1">
          <p15:clr>
            <a:srgbClr val="F26B43"/>
          </p15:clr>
        </p15:guide>
        <p15:guide id="4" pos="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hthoek 6"/>
          <p:cNvSpPr/>
          <p:nvPr/>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8" name="Afbeelding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41200" y="6353999"/>
            <a:ext cx="1008305" cy="360000"/>
          </a:xfrm>
          <a:prstGeom prst="rect">
            <a:avLst/>
          </a:prstGeom>
        </p:spPr>
      </p:pic>
      <p:sp>
        <p:nvSpPr>
          <p:cNvPr id="2" name="Tijdelijke aanduiding voor titel 1"/>
          <p:cNvSpPr>
            <a:spLocks noGrp="1"/>
          </p:cNvSpPr>
          <p:nvPr>
            <p:ph type="title"/>
          </p:nvPr>
        </p:nvSpPr>
        <p:spPr>
          <a:xfrm>
            <a:off x="576000" y="216000"/>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7F18BCE0-9917-41C7-AA76-58ADB721FDEC}" type="datetime1">
              <a:rPr lang="nl-BE" smtClean="0"/>
              <a:t>18/04/2026</a:t>
            </a:fld>
            <a:endParaRPr lang="nl-NL" dirty="0"/>
          </a:p>
        </p:txBody>
      </p:sp>
      <p:sp>
        <p:nvSpPr>
          <p:cNvPr id="5" name="Tijdelijke aanduiding voor voettekst 4"/>
          <p:cNvSpPr>
            <a:spLocks noGrp="1"/>
          </p:cNvSpPr>
          <p:nvPr>
            <p:ph type="ftr" sz="quarter" idx="3"/>
          </p:nvPr>
        </p:nvSpPr>
        <p:spPr>
          <a:xfrm>
            <a:off x="6033600" y="6210000"/>
            <a:ext cx="4993200"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nl-NL"/>
              <a:t>Faculty, department, unit ...</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a:t>
            </a:fld>
            <a:endParaRPr lang="nl-NL" dirty="0"/>
          </a:p>
        </p:txBody>
      </p:sp>
    </p:spTree>
    <p:extLst>
      <p:ext uri="{BB962C8B-B14F-4D97-AF65-F5344CB8AC3E}">
        <p14:creationId xmlns:p14="http://schemas.microsoft.com/office/powerpoint/2010/main" val="173252323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Lst>
  <p:hf hd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hthoek 6"/>
          <p:cNvSpPr/>
          <p:nvPr userDrawn="1"/>
        </p:nvSpPr>
        <p:spPr>
          <a:xfrm>
            <a:off x="0" y="6210000"/>
            <a:ext cx="12192000" cy="64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nl-BE"/>
          </a:p>
        </p:txBody>
      </p:sp>
      <p:pic>
        <p:nvPicPr>
          <p:cNvPr id="8" name="Afbeelding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041200" y="6353999"/>
            <a:ext cx="1008305" cy="360000"/>
          </a:xfrm>
          <a:prstGeom prst="rect">
            <a:avLst/>
          </a:prstGeom>
        </p:spPr>
      </p:pic>
      <p:sp>
        <p:nvSpPr>
          <p:cNvPr id="2" name="Tijdelijke aanduiding voor titel 1"/>
          <p:cNvSpPr>
            <a:spLocks noGrp="1"/>
          </p:cNvSpPr>
          <p:nvPr>
            <p:ph type="title"/>
          </p:nvPr>
        </p:nvSpPr>
        <p:spPr>
          <a:xfrm>
            <a:off x="576000" y="207036"/>
            <a:ext cx="11041200" cy="1152000"/>
          </a:xfrm>
          <a:prstGeom prst="rect">
            <a:avLst/>
          </a:prstGeom>
        </p:spPr>
        <p:txBody>
          <a:bodyPr vert="horz" lIns="0" tIns="0" rIns="0" bIns="0" rtlCol="0" anchor="ctr"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1656000"/>
            <a:ext cx="11041200" cy="4464000"/>
          </a:xfrm>
          <a:prstGeom prst="rect">
            <a:avLst/>
          </a:prstGeom>
        </p:spPr>
        <p:txBody>
          <a:bodyPr vert="horz" lIns="91440" tIns="45720" rIns="91440" bIns="4572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atum 3"/>
          <p:cNvSpPr>
            <a:spLocks noGrp="1"/>
          </p:cNvSpPr>
          <p:nvPr>
            <p:ph type="dt" sz="half" idx="2"/>
          </p:nvPr>
        </p:nvSpPr>
        <p:spPr>
          <a:xfrm>
            <a:off x="1440000" y="6210000"/>
            <a:ext cx="720000" cy="648000"/>
          </a:xfrm>
          <a:prstGeom prst="rect">
            <a:avLst/>
          </a:prstGeom>
        </p:spPr>
        <p:txBody>
          <a:bodyPr vert="horz" lIns="0" tIns="0" rIns="0" bIns="0" rtlCol="0" anchor="ctr"/>
          <a:lstStyle>
            <a:lvl1pPr algn="l">
              <a:defRPr sz="1000" baseline="0">
                <a:solidFill>
                  <a:schemeClr val="bg1"/>
                </a:solidFill>
                <a:latin typeface="Arial" charset="0"/>
              </a:defRPr>
            </a:lvl1pPr>
          </a:lstStyle>
          <a:p>
            <a:r>
              <a:rPr lang="nl-BE"/>
              <a:t>8/05/20XX</a:t>
            </a:r>
            <a:endParaRPr lang="nl-NL" dirty="0"/>
          </a:p>
        </p:txBody>
      </p:sp>
      <p:sp>
        <p:nvSpPr>
          <p:cNvPr id="5" name="Tijdelijke aanduiding voor voettekst 4"/>
          <p:cNvSpPr>
            <a:spLocks noGrp="1"/>
          </p:cNvSpPr>
          <p:nvPr>
            <p:ph type="ftr" sz="quarter" idx="3"/>
          </p:nvPr>
        </p:nvSpPr>
        <p:spPr>
          <a:xfrm>
            <a:off x="6033600" y="6210000"/>
            <a:ext cx="4993200" cy="648000"/>
          </a:xfrm>
          <a:prstGeom prst="rect">
            <a:avLst/>
          </a:prstGeom>
        </p:spPr>
        <p:txBody>
          <a:bodyPr vert="horz" lIns="0" tIns="0" rIns="180000" bIns="0" rtlCol="0" anchor="ctr"/>
          <a:lstStyle>
            <a:lvl1pPr algn="r">
              <a:defRPr sz="1000" baseline="0">
                <a:solidFill>
                  <a:schemeClr val="bg1"/>
                </a:solidFill>
                <a:latin typeface="Arial" charset="0"/>
              </a:defRPr>
            </a:lvl1pPr>
          </a:lstStyle>
          <a:p>
            <a:r>
              <a:rPr lang="nl-NL"/>
              <a:t>Conference Presentation</a:t>
            </a:r>
            <a:endParaRPr lang="nl-NL" dirty="0"/>
          </a:p>
        </p:txBody>
      </p:sp>
      <p:sp>
        <p:nvSpPr>
          <p:cNvPr id="6" name="Tijdelijke aanduiding voor dianummer 5"/>
          <p:cNvSpPr>
            <a:spLocks noGrp="1"/>
          </p:cNvSpPr>
          <p:nvPr>
            <p:ph type="sldNum" sz="quarter" idx="4"/>
          </p:nvPr>
        </p:nvSpPr>
        <p:spPr>
          <a:xfrm>
            <a:off x="576000" y="6210000"/>
            <a:ext cx="648000" cy="648000"/>
          </a:xfrm>
          <a:prstGeom prst="rect">
            <a:avLst/>
          </a:prstGeom>
        </p:spPr>
        <p:txBody>
          <a:bodyPr vert="horz" lIns="0" tIns="0" rIns="0" bIns="0" rtlCol="0" anchor="ctr"/>
          <a:lstStyle>
            <a:lvl1pPr algn="l">
              <a:defRPr sz="1000" baseline="0">
                <a:solidFill>
                  <a:schemeClr val="bg1"/>
                </a:solidFill>
                <a:latin typeface="Arial" charset="0"/>
              </a:defRPr>
            </a:lvl1pPr>
          </a:lstStyle>
          <a:p>
            <a:fld id="{0A297500-7527-634B-90F4-69D0994C32B4}" type="slidenum">
              <a:rPr lang="nl-NL" smtClean="0"/>
              <a:pPr/>
              <a:t>‹#›</a:t>
            </a:fld>
            <a:endParaRPr lang="nl-NL" dirty="0"/>
          </a:p>
        </p:txBody>
      </p:sp>
    </p:spTree>
    <p:extLst>
      <p:ext uri="{BB962C8B-B14F-4D97-AF65-F5344CB8AC3E}">
        <p14:creationId xmlns:p14="http://schemas.microsoft.com/office/powerpoint/2010/main" val="170008690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Lst>
  <p:hf hdr="0" ftr="0" dt="0"/>
  <p:txStyles>
    <p:title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p:titleStyle>
    <p:bodyStyle>
      <a:lvl1pPr marL="228600" indent="-228600" algn="l" defTabSz="914400" rtl="0" eaLnBrk="1" latinLnBrk="0" hangingPunct="1">
        <a:lnSpc>
          <a:spcPct val="100000"/>
        </a:lnSpc>
        <a:spcBef>
          <a:spcPts val="1000"/>
        </a:spcBef>
        <a:buFont typeface="Arial"/>
        <a:buChar char="•"/>
        <a:defRPr sz="2400" kern="1200" baseline="0">
          <a:solidFill>
            <a:schemeClr val="tx1"/>
          </a:solidFill>
          <a:latin typeface="Arial" charset="0"/>
          <a:ea typeface="+mn-ea"/>
          <a:cs typeface="+mn-cs"/>
        </a:defRPr>
      </a:lvl1pPr>
      <a:lvl2pPr marL="685800" indent="-228600" algn="l" defTabSz="914400" rtl="0" eaLnBrk="1" latinLnBrk="0" hangingPunct="1">
        <a:lnSpc>
          <a:spcPct val="100000"/>
        </a:lnSpc>
        <a:spcBef>
          <a:spcPts val="500"/>
        </a:spcBef>
        <a:buFont typeface="Arial"/>
        <a:buChar char="•"/>
        <a:defRPr sz="2400" kern="1200" baseline="0">
          <a:solidFill>
            <a:schemeClr val="tx1"/>
          </a:solidFill>
          <a:latin typeface="Arial" charset="0"/>
          <a:ea typeface="+mn-ea"/>
          <a:cs typeface="+mn-cs"/>
        </a:defRPr>
      </a:lvl2pPr>
      <a:lvl3pPr marL="1143000" indent="-228600" algn="l" defTabSz="914400" rtl="0" eaLnBrk="1" latinLnBrk="0" hangingPunct="1">
        <a:lnSpc>
          <a:spcPct val="100000"/>
        </a:lnSpc>
        <a:spcBef>
          <a:spcPts val="500"/>
        </a:spcBef>
        <a:buFont typeface="Arial"/>
        <a:buChar char="•"/>
        <a:defRPr sz="2000" kern="1200" baseline="0">
          <a:solidFill>
            <a:schemeClr val="tx1"/>
          </a:solidFill>
          <a:latin typeface="Arial" charset="0"/>
          <a:ea typeface="+mn-ea"/>
          <a:cs typeface="+mn-cs"/>
        </a:defRPr>
      </a:lvl3pPr>
      <a:lvl4pPr marL="16002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4pPr>
      <a:lvl5pPr marL="2057400" indent="-228600" algn="l" defTabSz="914400" rtl="0" eaLnBrk="1" latinLnBrk="0" hangingPunct="1">
        <a:lnSpc>
          <a:spcPct val="100000"/>
        </a:lnSpc>
        <a:spcBef>
          <a:spcPts val="500"/>
        </a:spcBef>
        <a:buFont typeface="Arial"/>
        <a:buChar char="•"/>
        <a:defRPr sz="1800" kern="1200" baseline="0">
          <a:solidFill>
            <a:schemeClr val="tx1"/>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042">
          <p15:clr>
            <a:srgbClr val="F26B43"/>
          </p15:clr>
        </p15:guide>
        <p15:guide id="2" pos="7319">
          <p15:clr>
            <a:srgbClr val="F26B43"/>
          </p15:clr>
        </p15:guide>
        <p15:guide id="3" orient="horz" pos="3857">
          <p15:clr>
            <a:srgbClr val="F26B43"/>
          </p15:clr>
        </p15:guide>
        <p15:guide id="4" pos="362">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Afbeelding 8"/>
          <p:cNvPicPr>
            <a:picLocks noChangeAspect="1"/>
          </p:cNvPicPr>
          <p:nvPr userDrawn="1"/>
        </p:nvPicPr>
        <p:blipFill rotWithShape="1">
          <a:blip r:embed="rId9">
            <a:extLst>
              <a:ext uri="{28A0092B-C50C-407E-A947-70E740481C1C}">
                <a14:useLocalDpi xmlns:a14="http://schemas.microsoft.com/office/drawing/2010/main" val="0"/>
              </a:ext>
            </a:extLst>
          </a:blip>
          <a:srcRect l="138" t="37987" r="381" b="37981"/>
          <a:stretch/>
        </p:blipFill>
        <p:spPr>
          <a:xfrm>
            <a:off x="0" y="6210000"/>
            <a:ext cx="12192000" cy="648000"/>
          </a:xfrm>
          <a:prstGeom prst="rect">
            <a:avLst/>
          </a:prstGeom>
        </p:spPr>
      </p:pic>
      <p:sp>
        <p:nvSpPr>
          <p:cNvPr id="2" name="Tijdelijke aanduiding voor titel 1"/>
          <p:cNvSpPr>
            <a:spLocks noGrp="1"/>
          </p:cNvSpPr>
          <p:nvPr>
            <p:ph type="title"/>
          </p:nvPr>
        </p:nvSpPr>
        <p:spPr>
          <a:xfrm>
            <a:off x="576000" y="576000"/>
            <a:ext cx="11041200" cy="1325563"/>
          </a:xfrm>
          <a:prstGeom prst="rect">
            <a:avLst/>
          </a:prstGeom>
        </p:spPr>
        <p:txBody>
          <a:bodyPr vert="horz" lIns="0" tIns="0" rIns="0" bIns="0" rtlCol="0" anchor="t" anchorCtr="0">
            <a:normAutofit/>
          </a:bodyPr>
          <a:lstStyle/>
          <a:p>
            <a:r>
              <a:rPr lang="nl-NL" dirty="0"/>
              <a:t>Titelstijl van model bewerken</a:t>
            </a:r>
          </a:p>
        </p:txBody>
      </p:sp>
      <p:sp>
        <p:nvSpPr>
          <p:cNvPr id="3" name="Tijdelijke aanduiding voor tekst 2"/>
          <p:cNvSpPr>
            <a:spLocks noGrp="1"/>
          </p:cNvSpPr>
          <p:nvPr>
            <p:ph type="body" idx="1"/>
          </p:nvPr>
        </p:nvSpPr>
        <p:spPr>
          <a:xfrm>
            <a:off x="576000" y="2045563"/>
            <a:ext cx="11041200" cy="3938548"/>
          </a:xfrm>
          <a:prstGeom prst="rect">
            <a:avLst/>
          </a:prstGeom>
        </p:spPr>
        <p:txBody>
          <a:bodyPr vert="horz" lIns="0" tIns="0" rIns="0" bIns="0" rtlCol="0">
            <a:normAutofit/>
          </a:bodyPr>
          <a:lstStyle/>
          <a:p>
            <a:pPr lvl="0"/>
            <a:r>
              <a:rPr lang="nl-NL" dirty="0"/>
              <a:t>Klik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p:cNvSpPr>
            <a:spLocks noGrp="1"/>
          </p:cNvSpPr>
          <p:nvPr>
            <p:ph type="ftr" sz="quarter" idx="3"/>
          </p:nvPr>
        </p:nvSpPr>
        <p:spPr>
          <a:xfrm>
            <a:off x="2465408" y="6209998"/>
            <a:ext cx="7268903" cy="648002"/>
          </a:xfrm>
          <a:prstGeom prst="rect">
            <a:avLst/>
          </a:prstGeom>
        </p:spPr>
        <p:txBody>
          <a:bodyPr vert="horz" lIns="0" tIns="0" rIns="180000" bIns="0" rtlCol="0" anchor="ctr"/>
          <a:lstStyle>
            <a:lvl1pPr algn="ctr">
              <a:defRPr sz="1200" baseline="0">
                <a:solidFill>
                  <a:schemeClr val="bg1"/>
                </a:solidFill>
                <a:latin typeface="Arial" charset="0"/>
              </a:defRPr>
            </a:lvl1pPr>
          </a:lstStyle>
          <a:p>
            <a:r>
              <a:rPr lang="nl-NL"/>
              <a:t>Conference Presentation</a:t>
            </a:r>
            <a:endParaRPr lang="nl-NL" dirty="0"/>
          </a:p>
        </p:txBody>
      </p:sp>
      <p:sp>
        <p:nvSpPr>
          <p:cNvPr id="6" name="Tijdelijke aanduiding voor dianummer 5"/>
          <p:cNvSpPr>
            <a:spLocks noGrp="1"/>
          </p:cNvSpPr>
          <p:nvPr>
            <p:ph type="sldNum" sz="quarter" idx="4"/>
          </p:nvPr>
        </p:nvSpPr>
        <p:spPr>
          <a:xfrm>
            <a:off x="576000" y="6218376"/>
            <a:ext cx="648000" cy="648002"/>
          </a:xfrm>
          <a:prstGeom prst="rect">
            <a:avLst/>
          </a:prstGeom>
        </p:spPr>
        <p:txBody>
          <a:bodyPr vert="horz" lIns="0" tIns="0" rIns="0" bIns="0" rtlCol="0" anchor="ctr"/>
          <a:lstStyle>
            <a:lvl1pPr algn="l">
              <a:defRPr sz="1200" baseline="0">
                <a:solidFill>
                  <a:schemeClr val="bg1"/>
                </a:solidFill>
                <a:latin typeface="Arial" charset="0"/>
              </a:defRPr>
            </a:lvl1pPr>
          </a:lstStyle>
          <a:p>
            <a:fld id="{85114D95-D6A6-084A-9D9C-617B45E258AD}" type="slidenum">
              <a:rPr lang="nl-NL" smtClean="0"/>
              <a:pPr/>
              <a:t>‹#›</a:t>
            </a:fld>
            <a:endParaRPr lang="nl-NL" dirty="0"/>
          </a:p>
        </p:txBody>
      </p:sp>
      <p:pic>
        <p:nvPicPr>
          <p:cNvPr id="11" name="Afbeelding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179614" y="6358188"/>
            <a:ext cx="1831898" cy="360000"/>
          </a:xfrm>
          <a:prstGeom prst="rect">
            <a:avLst/>
          </a:prstGeom>
        </p:spPr>
      </p:pic>
    </p:spTree>
    <p:extLst>
      <p:ext uri="{BB962C8B-B14F-4D97-AF65-F5344CB8AC3E}">
        <p14:creationId xmlns:p14="http://schemas.microsoft.com/office/powerpoint/2010/main" val="566323463"/>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Lst>
  <p:hf hdr="0" ftr="0" dt="0"/>
  <p:txStyles>
    <p:titleStyle>
      <a:lvl1pPr algn="l" defTabSz="914400" rtl="0" eaLnBrk="1" latinLnBrk="0" hangingPunct="1">
        <a:lnSpc>
          <a:spcPct val="90000"/>
        </a:lnSpc>
        <a:spcBef>
          <a:spcPct val="0"/>
        </a:spcBef>
        <a:buNone/>
        <a:defRPr sz="4400" kern="1200" baseline="0">
          <a:solidFill>
            <a:srgbClr val="52BDEC"/>
          </a:solidFill>
          <a:latin typeface="Arial" charset="0"/>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baseline="0">
          <a:solidFill>
            <a:srgbClr val="005E77"/>
          </a:solidFill>
          <a:latin typeface="Arial" charset="0"/>
          <a:ea typeface="+mn-ea"/>
          <a:cs typeface="+mn-cs"/>
        </a:defRPr>
      </a:lvl1pPr>
      <a:lvl2pPr marL="685800" indent="-228600" algn="l" defTabSz="914400" rtl="0" eaLnBrk="1" latinLnBrk="0" hangingPunct="1">
        <a:lnSpc>
          <a:spcPct val="90000"/>
        </a:lnSpc>
        <a:spcBef>
          <a:spcPts val="500"/>
        </a:spcBef>
        <a:buFont typeface="Arial"/>
        <a:buChar char="•"/>
        <a:defRPr sz="2400" kern="1200" baseline="0">
          <a:solidFill>
            <a:srgbClr val="005E77"/>
          </a:solidFill>
          <a:latin typeface="Arial" charset="0"/>
          <a:ea typeface="+mn-ea"/>
          <a:cs typeface="+mn-cs"/>
        </a:defRPr>
      </a:lvl2pPr>
      <a:lvl3pPr marL="1143000" indent="-228600" algn="l" defTabSz="914400" rtl="0" eaLnBrk="1" latinLnBrk="0" hangingPunct="1">
        <a:lnSpc>
          <a:spcPct val="90000"/>
        </a:lnSpc>
        <a:spcBef>
          <a:spcPts val="500"/>
        </a:spcBef>
        <a:buFont typeface="Arial"/>
        <a:buChar char="•"/>
        <a:defRPr sz="2000" kern="1200" baseline="0">
          <a:solidFill>
            <a:srgbClr val="005E77"/>
          </a:solidFill>
          <a:latin typeface="Arial" charset="0"/>
          <a:ea typeface="+mn-ea"/>
          <a:cs typeface="+mn-cs"/>
        </a:defRPr>
      </a:lvl3pPr>
      <a:lvl4pPr marL="16002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4pPr>
      <a:lvl5pPr marL="2057400" indent="-228600" algn="l" defTabSz="914400" rtl="0" eaLnBrk="1" latinLnBrk="0" hangingPunct="1">
        <a:lnSpc>
          <a:spcPct val="90000"/>
        </a:lnSpc>
        <a:spcBef>
          <a:spcPts val="500"/>
        </a:spcBef>
        <a:buFont typeface="Arial"/>
        <a:buChar char="•"/>
        <a:defRPr sz="1800" kern="1200" baseline="0">
          <a:solidFill>
            <a:srgbClr val="005E77"/>
          </a:solidFill>
          <a:latin typeface="Arial" charset="0"/>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0.svg"/><Relationship Id="rId7" Type="http://schemas.openxmlformats.org/officeDocument/2006/relationships/image" Target="../media/image18.sv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9.svg"/><Relationship Id="rId11" Type="http://schemas.openxmlformats.org/officeDocument/2006/relationships/image" Target="../media/image21.svg"/><Relationship Id="rId5" Type="http://schemas.openxmlformats.org/officeDocument/2006/relationships/image" Target="../media/image16.svg"/><Relationship Id="rId10" Type="http://schemas.openxmlformats.org/officeDocument/2006/relationships/image" Target="../media/image29.svg"/><Relationship Id="rId4" Type="http://schemas.openxmlformats.org/officeDocument/2006/relationships/image" Target="../media/image17.svg"/><Relationship Id="rId9" Type="http://schemas.openxmlformats.org/officeDocument/2006/relationships/image" Target="../media/image22.sv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31.jpg"/></Relationships>
</file>

<file path=ppt/slides/_rels/slide1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svg"/><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8.svg"/><Relationship Id="rId4" Type="http://schemas.openxmlformats.org/officeDocument/2006/relationships/image" Target="../media/image17.svg"/><Relationship Id="rId9" Type="http://schemas.openxmlformats.org/officeDocument/2006/relationships/image" Target="../media/image22.sv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10.xml"/><Relationship Id="rId4" Type="http://schemas.openxmlformats.org/officeDocument/2006/relationships/image" Target="../media/image54.png"/></Relationships>
</file>

<file path=ppt/slides/_rels/slide5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0.xml"/><Relationship Id="rId4" Type="http://schemas.openxmlformats.org/officeDocument/2006/relationships/image" Target="../media/image57.png"/></Relationships>
</file>

<file path=ppt/slides/_rels/slide5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9.PN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hyperlink" Target="https://www.kuleuven.be/open-science/what-is-open-science/scholarly-publishing-and-open-access/schol-pub/scholarly-publishing" TargetMode="Externa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6.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8" Type="http://schemas.openxmlformats.org/officeDocument/2006/relationships/image" Target="../media/image71.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diagramColors" Target="../diagrams/colors3.xml"/><Relationship Id="rId11" Type="http://schemas.openxmlformats.org/officeDocument/2006/relationships/image" Target="../media/image74.jpg"/><Relationship Id="rId5" Type="http://schemas.openxmlformats.org/officeDocument/2006/relationships/diagramQuickStyle" Target="../diagrams/quickStyle3.xml"/><Relationship Id="rId10" Type="http://schemas.openxmlformats.org/officeDocument/2006/relationships/image" Target="../media/image73.jpg"/><Relationship Id="rId4" Type="http://schemas.openxmlformats.org/officeDocument/2006/relationships/diagramLayout" Target="../diagrams/layout3.xml"/><Relationship Id="rId9" Type="http://schemas.openxmlformats.org/officeDocument/2006/relationships/image" Target="../media/image72.jpg"/></Relationships>
</file>

<file path=ppt/slides/_rels/slide72.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2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575999" y="1456660"/>
            <a:ext cx="6271368" cy="3648137"/>
          </a:xfrm>
        </p:spPr>
        <p:txBody>
          <a:bodyPr>
            <a:normAutofit/>
          </a:bodyPr>
          <a:lstStyle/>
          <a:p>
            <a:r>
              <a:rPr lang="en-US" dirty="0">
                <a:latin typeface="Aptos Display" panose="020B0004020202020204" pitchFamily="34" charset="0"/>
              </a:rPr>
              <a:t>Scholarly Communication in the Humanities and Social Sciences</a:t>
            </a:r>
            <a:br>
              <a:rPr lang="en-US" sz="3200" dirty="0">
                <a:latin typeface="Aptos Display" panose="020B0004020202020204" pitchFamily="34" charset="0"/>
              </a:rPr>
            </a:br>
            <a:r>
              <a:rPr lang="en-US" sz="3200" dirty="0">
                <a:latin typeface="Aptos Display" panose="020B0004020202020204" pitchFamily="34" charset="0"/>
              </a:rPr>
              <a:t>part 2: Integrity, Diversity and Equity</a:t>
            </a:r>
            <a:endParaRPr lang="nl-NL" sz="3200" dirty="0">
              <a:latin typeface="Aptos Display" panose="020B0004020202020204" pitchFamily="34" charset="0"/>
            </a:endParaRPr>
          </a:p>
        </p:txBody>
      </p:sp>
      <p:pic>
        <p:nvPicPr>
          <p:cNvPr id="2" name="Picture 1">
            <a:extLst>
              <a:ext uri="{FF2B5EF4-FFF2-40B4-BE49-F238E27FC236}">
                <a16:creationId xmlns:a16="http://schemas.microsoft.com/office/drawing/2014/main" id="{2F0E5700-340C-4B39-DF43-030A654291BC}"/>
              </a:ext>
            </a:extLst>
          </p:cNvPr>
          <p:cNvPicPr>
            <a:picLocks noChangeAspect="1"/>
          </p:cNvPicPr>
          <p:nvPr/>
        </p:nvPicPr>
        <p:blipFill>
          <a:blip r:embed="rId2"/>
          <a:stretch>
            <a:fillRect/>
          </a:stretch>
        </p:blipFill>
        <p:spPr>
          <a:xfrm>
            <a:off x="7559748" y="1456660"/>
            <a:ext cx="4423144" cy="5253512"/>
          </a:xfrm>
          <a:prstGeom prst="rect">
            <a:avLst/>
          </a:prstGeom>
        </p:spPr>
      </p:pic>
      <p:sp>
        <p:nvSpPr>
          <p:cNvPr id="5" name="Ondertitel 8">
            <a:extLst>
              <a:ext uri="{FF2B5EF4-FFF2-40B4-BE49-F238E27FC236}">
                <a16:creationId xmlns:a16="http://schemas.microsoft.com/office/drawing/2014/main" id="{22F64033-A4F3-D983-7E79-9CFC6AE694C2}"/>
              </a:ext>
            </a:extLst>
          </p:cNvPr>
          <p:cNvSpPr>
            <a:spLocks noGrp="1"/>
          </p:cNvSpPr>
          <p:nvPr>
            <p:ph type="subTitle" idx="1"/>
          </p:nvPr>
        </p:nvSpPr>
        <p:spPr>
          <a:xfrm>
            <a:off x="576263" y="5392738"/>
            <a:ext cx="6676184" cy="1317434"/>
          </a:xfrm>
        </p:spPr>
        <p:txBody>
          <a:bodyPr>
            <a:normAutofit lnSpcReduction="10000"/>
          </a:bodyPr>
          <a:lstStyle/>
          <a:p>
            <a:pPr>
              <a:spcBef>
                <a:spcPts val="0"/>
              </a:spcBef>
            </a:pPr>
            <a:r>
              <a:rPr lang="nl-NL" dirty="0">
                <a:latin typeface="Aptos Display" panose="020B0004020202020204" pitchFamily="34" charset="0"/>
              </a:rPr>
              <a:t>Demmy Verbeke</a:t>
            </a:r>
          </a:p>
          <a:p>
            <a:pPr>
              <a:spcBef>
                <a:spcPts val="0"/>
              </a:spcBef>
            </a:pPr>
            <a:endParaRPr lang="nl-NL" dirty="0">
              <a:latin typeface="Aptos Display" panose="020B0004020202020204" pitchFamily="34" charset="0"/>
            </a:endParaRPr>
          </a:p>
          <a:p>
            <a:pPr>
              <a:spcBef>
                <a:spcPts val="0"/>
              </a:spcBef>
            </a:pPr>
            <a:endParaRPr lang="nl-NL" dirty="0">
              <a:latin typeface="Aptos Display" panose="020B0004020202020204" pitchFamily="34" charset="0"/>
            </a:endParaRPr>
          </a:p>
          <a:p>
            <a:pPr algn="r">
              <a:spcBef>
                <a:spcPts val="0"/>
              </a:spcBef>
            </a:pPr>
            <a:r>
              <a:rPr lang="nl-NL" sz="1700" dirty="0">
                <a:latin typeface="Aptos Display" panose="020B0004020202020204" pitchFamily="34" charset="0"/>
              </a:rPr>
              <a:t>https://doi.org/10.5281/zenodo.19455800 </a:t>
            </a:r>
          </a:p>
        </p:txBody>
      </p:sp>
    </p:spTree>
    <p:extLst>
      <p:ext uri="{BB962C8B-B14F-4D97-AF65-F5344CB8AC3E}">
        <p14:creationId xmlns:p14="http://schemas.microsoft.com/office/powerpoint/2010/main" val="362829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01CB1A2-1A5F-46AB-ACFD-6B23B7BC445C}"/>
              </a:ext>
            </a:extLst>
          </p:cNvPr>
          <p:cNvSpPr/>
          <p:nvPr/>
        </p:nvSpPr>
        <p:spPr>
          <a:xfrm>
            <a:off x="6537572" y="1250678"/>
            <a:ext cx="4140150" cy="4615870"/>
          </a:xfrm>
          <a:prstGeom prst="rect">
            <a:avLst/>
          </a:prstGeom>
          <a:solidFill>
            <a:srgbClr val="BCE2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267" b="0" i="0" u="none" strike="noStrike" kern="1200" cap="none" spc="0" normalizeH="0" baseline="0" noProof="0" dirty="0">
              <a:ln>
                <a:noFill/>
              </a:ln>
              <a:solidFill>
                <a:prstClr val="white"/>
              </a:solidFill>
              <a:effectLst/>
              <a:uLnTx/>
              <a:uFillTx/>
              <a:latin typeface="Arial Nova Cond"/>
              <a:ea typeface="+mn-ea"/>
              <a:cs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267" b="1" i="0" u="none" strike="noStrike" kern="1200" cap="none" spc="0" normalizeH="0" baseline="0" noProof="0" dirty="0">
              <a:ln>
                <a:noFill/>
              </a:ln>
              <a:solidFill>
                <a:prstClr val="white"/>
              </a:solidFill>
              <a:effectLst/>
              <a:uLnTx/>
              <a:uFillTx/>
              <a:latin typeface="Arial Nova Cond"/>
              <a:ea typeface="+mn-ea"/>
              <a:cs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C3C3414D-70D6-4335-9C52-9DFA168CCEC0}"/>
              </a:ext>
            </a:extLst>
          </p:cNvPr>
          <p:cNvSpPr txBox="1"/>
          <p:nvPr/>
        </p:nvSpPr>
        <p:spPr>
          <a:xfrm>
            <a:off x="6740588" y="1481534"/>
            <a:ext cx="3734117" cy="31393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1800" b="1"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Open </a:t>
            </a:r>
            <a:r>
              <a:rPr kumimoji="0" lang="nl-BE" sz="1800" b="1" i="0" u="none" strike="noStrike" kern="1200" cap="none" spc="0" normalizeH="0" baseline="0" noProof="0" dirty="0" err="1">
                <a:ln>
                  <a:noFill/>
                </a:ln>
                <a:solidFill>
                  <a:srgbClr val="44546A"/>
                </a:solidFill>
                <a:effectLst/>
                <a:uLnTx/>
                <a:uFillTx/>
                <a:latin typeface="Aptos Display" panose="020B0004020202020204" pitchFamily="34" charset="0"/>
                <a:cs typeface="Arial" panose="020B0604020202020204" pitchFamily="34" charset="0"/>
              </a:rPr>
              <a:t>Archiving</a:t>
            </a:r>
            <a:r>
              <a:rPr kumimoji="0" lang="nl-BE" sz="1800" b="1"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author (self-)archives a digital copy of the work in a repository, and makes this copy available to the public for free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archiving infrastructure (i.e. repositories) typically provided by non-profit institutions such as universities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Arial" panose="020B0604020202020204" pitchFamily="34" charset="0"/>
            </a:endParaRPr>
          </a:p>
        </p:txBody>
      </p:sp>
      <p:sp>
        <p:nvSpPr>
          <p:cNvPr id="15" name="Rectangle 14">
            <a:extLst>
              <a:ext uri="{FF2B5EF4-FFF2-40B4-BE49-F238E27FC236}">
                <a16:creationId xmlns:a16="http://schemas.microsoft.com/office/drawing/2014/main" id="{3D3E3BA0-79F1-4198-A0A5-093269B09F93}"/>
              </a:ext>
            </a:extLst>
          </p:cNvPr>
          <p:cNvSpPr/>
          <p:nvPr/>
        </p:nvSpPr>
        <p:spPr>
          <a:xfrm>
            <a:off x="1846729" y="1250678"/>
            <a:ext cx="4249270" cy="461587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267" b="0" i="0" u="none" strike="noStrike" kern="1200" cap="none" spc="0" normalizeH="0" baseline="0" noProof="0" dirty="0">
              <a:ln>
                <a:noFill/>
              </a:ln>
              <a:solidFill>
                <a:prstClr val="white"/>
              </a:solidFill>
              <a:effectLst/>
              <a:uLnTx/>
              <a:uFillTx/>
              <a:latin typeface="Arial Nova Cond"/>
              <a:ea typeface="+mn-ea"/>
              <a:cs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267" b="1" i="0" u="none" strike="noStrike" kern="1200" cap="none" spc="0" normalizeH="0" baseline="0" noProof="0" dirty="0">
              <a:ln>
                <a:noFill/>
              </a:ln>
              <a:solidFill>
                <a:prstClr val="white"/>
              </a:solidFill>
              <a:effectLst/>
              <a:uLnTx/>
              <a:uFillTx/>
              <a:latin typeface="Arial Nova Cond"/>
              <a:ea typeface="+mn-ea"/>
              <a:cs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b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070D9BA-C8C0-4706-A0E9-343D1986E0C1}"/>
              </a:ext>
            </a:extLst>
          </p:cNvPr>
          <p:cNvSpPr txBox="1"/>
          <p:nvPr/>
        </p:nvSpPr>
        <p:spPr>
          <a:xfrm>
            <a:off x="2169459" y="1486780"/>
            <a:ext cx="3666565" cy="36009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BE" sz="1800" b="1"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Open Publishing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the work is published in OA, making the final version of this work available to the public for free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p</a:t>
            </a:r>
            <a:r>
              <a:rPr kumimoji="0" lang="en-US" sz="1600" b="0" i="0" u="none" strike="noStrike" kern="1200" cap="none" spc="0" normalizeH="0" baseline="0" noProof="0" dirty="0" err="1">
                <a:ln>
                  <a:noFill/>
                </a:ln>
                <a:solidFill>
                  <a:srgbClr val="44546A"/>
                </a:solidFill>
                <a:effectLst/>
                <a:uLnTx/>
                <a:uFillTx/>
                <a:latin typeface="Aptos Display" panose="020B0004020202020204" pitchFamily="34" charset="0"/>
                <a:cs typeface="Arial" panose="020B0604020202020204" pitchFamily="34" charset="0"/>
              </a:rPr>
              <a:t>ublication</a:t>
            </a:r>
            <a:r>
              <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 infrastructure can be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for-profit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or</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cs typeface="Arial" panose="020B0604020202020204" pitchFamily="34" charset="0"/>
              </a:rPr>
              <a:t>non-profit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dirty="0">
              <a:ln>
                <a:noFill/>
              </a:ln>
              <a:solidFill>
                <a:prstClr val="black"/>
              </a:solidFill>
              <a:effectLst/>
              <a:uLnTx/>
              <a:uFillTx/>
              <a:latin typeface="Avenir Next LT Pro" panose="020B0504020202020204" pitchFamily="34" charset="0"/>
              <a:ea typeface="+mn-ea"/>
              <a:cs typeface="Arial" panose="020B0604020202020204" pitchFamily="34" charset="0"/>
            </a:endParaRPr>
          </a:p>
        </p:txBody>
      </p:sp>
      <p:sp>
        <p:nvSpPr>
          <p:cNvPr id="8" name="Oval 7">
            <a:extLst>
              <a:ext uri="{FF2B5EF4-FFF2-40B4-BE49-F238E27FC236}">
                <a16:creationId xmlns:a16="http://schemas.microsoft.com/office/drawing/2014/main" id="{0F6225E4-A2CD-E426-6E1C-3B95F956886C}"/>
              </a:ext>
            </a:extLst>
          </p:cNvPr>
          <p:cNvSpPr/>
          <p:nvPr/>
        </p:nvSpPr>
        <p:spPr>
          <a:xfrm>
            <a:off x="4883434" y="4555576"/>
            <a:ext cx="2945088" cy="2206823"/>
          </a:xfrm>
          <a:prstGeom prst="ellipse">
            <a:avLst/>
          </a:prstGeom>
          <a:pattFill prst="lgCheck">
            <a:fgClr>
              <a:srgbClr val="FFFF99"/>
            </a:fgClr>
            <a:bgClr>
              <a:srgbClr val="BCE292"/>
            </a:bgClr>
          </a:patt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0F5F80A-4F97-6C98-931B-D24E6AC5D31B}"/>
              </a:ext>
            </a:extLst>
          </p:cNvPr>
          <p:cNvSpPr txBox="1"/>
          <p:nvPr/>
        </p:nvSpPr>
        <p:spPr>
          <a:xfrm>
            <a:off x="5245503" y="4851711"/>
            <a:ext cx="2142565"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546A"/>
                </a:solidFill>
                <a:effectLst/>
                <a:uLnTx/>
                <a:uFillTx/>
                <a:latin typeface="Aptos Display" panose="020B0004020202020204" pitchFamily="34" charset="0"/>
              </a:rPr>
              <a:t>both</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44546A"/>
              </a:solidFill>
              <a:effectLst/>
              <a:uLnTx/>
              <a:uFillTx/>
              <a:latin typeface="Aptos Display" panose="020B00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44546A"/>
                </a:solidFill>
                <a:effectLst/>
                <a:uLnTx/>
                <a:uFillTx/>
                <a:latin typeface="Aptos Display" panose="020B0004020202020204" pitchFamily="34" charset="0"/>
              </a:rPr>
              <a:t>copies of open publications in open repositories</a:t>
            </a:r>
            <a:endParaRPr kumimoji="0" lang="nl-BE" sz="1600" b="0" i="0" u="none" strike="noStrike" kern="1200" cap="none" spc="0" normalizeH="0" baseline="0" noProof="0" dirty="0">
              <a:ln>
                <a:noFill/>
              </a:ln>
              <a:solidFill>
                <a:srgbClr val="44546A"/>
              </a:solidFill>
              <a:effectLst/>
              <a:uLnTx/>
              <a:uFillTx/>
              <a:latin typeface="Aptos Display" panose="020B0004020202020204" pitchFamily="34" charset="0"/>
            </a:endParaRPr>
          </a:p>
        </p:txBody>
      </p:sp>
      <p:sp>
        <p:nvSpPr>
          <p:cNvPr id="2" name="Slide Number Placeholder 1">
            <a:extLst>
              <a:ext uri="{FF2B5EF4-FFF2-40B4-BE49-F238E27FC236}">
                <a16:creationId xmlns:a16="http://schemas.microsoft.com/office/drawing/2014/main" id="{286FB6C1-5714-521A-B165-7F73B00EAEEC}"/>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5114D95-D6A6-084A-9D9C-617B45E258AD}" type="slidenum">
              <a:rPr kumimoji="0" lang="nl-NL"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nl-NL" sz="1200" b="0" i="0" u="none" strike="noStrike" kern="1200" cap="none" spc="0" normalizeH="0" baseline="0" noProof="0" dirty="0">
              <a:ln>
                <a:noFill/>
              </a:ln>
              <a:solidFill>
                <a:prstClr val="white"/>
              </a:solidFill>
              <a:effectLst/>
              <a:uLnTx/>
              <a:uFillTx/>
              <a:latin typeface="Arial" charset="0"/>
              <a:ea typeface="+mn-ea"/>
              <a:cs typeface="+mn-cs"/>
            </a:endParaRPr>
          </a:p>
        </p:txBody>
      </p:sp>
      <p:sp>
        <p:nvSpPr>
          <p:cNvPr id="7" name="Title 1">
            <a:extLst>
              <a:ext uri="{FF2B5EF4-FFF2-40B4-BE49-F238E27FC236}">
                <a16:creationId xmlns:a16="http://schemas.microsoft.com/office/drawing/2014/main" id="{6ECEC173-4041-B5B3-5D45-23917C588CDF}"/>
              </a:ext>
            </a:extLst>
          </p:cNvPr>
          <p:cNvSpPr>
            <a:spLocks noGrp="1"/>
          </p:cNvSpPr>
          <p:nvPr>
            <p:ph type="title"/>
          </p:nvPr>
        </p:nvSpPr>
        <p:spPr>
          <a:xfrm>
            <a:off x="468424" y="354827"/>
            <a:ext cx="11041200" cy="1325563"/>
          </a:xfrm>
        </p:spPr>
        <p:txBody>
          <a:bodyPr>
            <a:normAutofit/>
          </a:bodyPr>
          <a:lstStyle/>
          <a:p>
            <a:r>
              <a:rPr lang="en-US" sz="3600" dirty="0">
                <a:solidFill>
                  <a:srgbClr val="1D8DB0"/>
                </a:solidFill>
                <a:latin typeface="Aptos Display" panose="020B0004020202020204" pitchFamily="34" charset="0"/>
              </a:rPr>
              <a:t>types of OA</a:t>
            </a:r>
            <a:endParaRPr lang="nl-BE" sz="3600" dirty="0">
              <a:solidFill>
                <a:srgbClr val="1D8DB0"/>
              </a:solidFill>
              <a:latin typeface="Aptos Display" panose="020B0004020202020204" pitchFamily="34" charset="0"/>
            </a:endParaRPr>
          </a:p>
        </p:txBody>
      </p:sp>
    </p:spTree>
    <p:extLst>
      <p:ext uri="{BB962C8B-B14F-4D97-AF65-F5344CB8AC3E}">
        <p14:creationId xmlns:p14="http://schemas.microsoft.com/office/powerpoint/2010/main" val="3386118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FEF0F303-B390-3093-C9D4-D87306606B44}"/>
            </a:ext>
          </a:extLst>
        </p:cNvPr>
        <p:cNvGrpSpPr/>
        <p:nvPr/>
      </p:nvGrpSpPr>
      <p:grpSpPr>
        <a:xfrm>
          <a:off x="0" y="0"/>
          <a:ext cx="0" cy="0"/>
          <a:chOff x="0" y="0"/>
          <a:chExt cx="0" cy="0"/>
        </a:xfrm>
      </p:grpSpPr>
      <p:pic>
        <p:nvPicPr>
          <p:cNvPr id="8" name="Picture 7" descr="A diagram of a way&#10;&#10;AI-generated content may be incorrect.">
            <a:extLst>
              <a:ext uri="{FF2B5EF4-FFF2-40B4-BE49-F238E27FC236}">
                <a16:creationId xmlns:a16="http://schemas.microsoft.com/office/drawing/2014/main" id="{A4E5136F-1EDD-6F5E-98D6-F9A4C06EE1E3}"/>
              </a:ext>
            </a:extLst>
          </p:cNvPr>
          <p:cNvPicPr>
            <a:picLocks noChangeAspect="1"/>
          </p:cNvPicPr>
          <p:nvPr/>
        </p:nvPicPr>
        <p:blipFill>
          <a:blip r:embed="rId2"/>
          <a:stretch>
            <a:fillRect/>
          </a:stretch>
        </p:blipFill>
        <p:spPr>
          <a:xfrm>
            <a:off x="3309474" y="0"/>
            <a:ext cx="8778240" cy="6858000"/>
          </a:xfrm>
          <a:prstGeom prst="rect">
            <a:avLst/>
          </a:prstGeom>
        </p:spPr>
      </p:pic>
      <p:sp>
        <p:nvSpPr>
          <p:cNvPr id="3" name="Title 1">
            <a:extLst>
              <a:ext uri="{FF2B5EF4-FFF2-40B4-BE49-F238E27FC236}">
                <a16:creationId xmlns:a16="http://schemas.microsoft.com/office/drawing/2014/main" id="{C2E93847-23D5-6265-8DEC-EBEBD3286168}"/>
              </a:ext>
            </a:extLst>
          </p:cNvPr>
          <p:cNvSpPr>
            <a:spLocks noGrp="1"/>
          </p:cNvSpPr>
          <p:nvPr>
            <p:ph type="title"/>
          </p:nvPr>
        </p:nvSpPr>
        <p:spPr>
          <a:xfrm>
            <a:off x="294289" y="171256"/>
            <a:ext cx="4405302" cy="6439749"/>
          </a:xfrm>
        </p:spPr>
        <p:txBody>
          <a:bodyPr vert="horz" lIns="91440" tIns="45720" rIns="91440" bIns="45720" rtlCol="0" anchor="b">
            <a:normAutofit/>
          </a:bodyPr>
          <a:lstStyle/>
          <a:p>
            <a:r>
              <a:rPr lang="en-US" sz="4000" dirty="0">
                <a:solidFill>
                  <a:schemeClr val="tx2"/>
                </a:solidFill>
                <a:latin typeface="Aptos Display" panose="020B0004020202020204" pitchFamily="34" charset="0"/>
              </a:rPr>
              <a:t>types of OA </a:t>
            </a:r>
            <a:br>
              <a:rPr lang="en-US" sz="4000" dirty="0">
                <a:solidFill>
                  <a:schemeClr val="tx2"/>
                </a:solidFill>
                <a:latin typeface="Aptos Display" panose="020B0004020202020204" pitchFamily="34" charset="0"/>
              </a:rPr>
            </a:br>
            <a:r>
              <a:rPr lang="en-US" sz="1600" dirty="0">
                <a:solidFill>
                  <a:schemeClr val="tx2"/>
                </a:solidFill>
                <a:latin typeface="Aptos Display" panose="020B0004020202020204" pitchFamily="34" charset="0"/>
              </a:rPr>
              <a:t>L. Mesotten (2025),  Visual Guide to Open Access Models: Gold, Hybrid, Diamond, and Green</a:t>
            </a:r>
            <a:r>
              <a:rPr lang="en-US" sz="1600">
                <a:solidFill>
                  <a:schemeClr val="tx2"/>
                </a:solidFill>
                <a:latin typeface="Aptos Display" panose="020B0004020202020204" pitchFamily="34" charset="0"/>
              </a:rPr>
              <a:t>, doi:</a:t>
            </a:r>
            <a:r>
              <a:rPr lang="en-US" sz="1600" dirty="0">
                <a:solidFill>
                  <a:schemeClr val="tx2"/>
                </a:solidFill>
                <a:latin typeface="Aptos Display" panose="020B0004020202020204" pitchFamily="34" charset="0"/>
              </a:rPr>
              <a:t>10.5281/zenodo.15798108</a:t>
            </a:r>
          </a:p>
        </p:txBody>
      </p:sp>
      <p:sp>
        <p:nvSpPr>
          <p:cNvPr id="5" name="TextBox 4">
            <a:extLst>
              <a:ext uri="{FF2B5EF4-FFF2-40B4-BE49-F238E27FC236}">
                <a16:creationId xmlns:a16="http://schemas.microsoft.com/office/drawing/2014/main" id="{B9DB23F1-8981-7BD6-FC34-50F358B46D35}"/>
              </a:ext>
            </a:extLst>
          </p:cNvPr>
          <p:cNvSpPr txBox="1"/>
          <p:nvPr/>
        </p:nvSpPr>
        <p:spPr>
          <a:xfrm>
            <a:off x="294289" y="5623034"/>
            <a:ext cx="2704209" cy="987972"/>
          </a:xfrm>
          <a:prstGeom prst="rect">
            <a:avLst/>
          </a:prstGeom>
        </p:spPr>
        <p:txBody>
          <a:bodyPr vert="horz" lIns="91440" tIns="45720" rIns="91440" bIns="45720" rtlCol="0">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US" sz="3200" b="0" i="0" u="none" strike="noStrike" kern="1200" cap="none" spc="0" normalizeH="0" baseline="0" noProof="0" dirty="0">
              <a:ln>
                <a:noFill/>
              </a:ln>
              <a:solidFill>
                <a:srgbClr val="005E77"/>
              </a:solidFill>
              <a:effectLst/>
              <a:uLnTx/>
              <a:uFillTx/>
              <a:latin typeface="Avenir Next LT Pro" panose="020B0504020202020204" pitchFamily="34" charset="0"/>
              <a:ea typeface="+mn-ea"/>
              <a:cs typeface="+mn-cs"/>
            </a:endParaRPr>
          </a:p>
        </p:txBody>
      </p:sp>
      <p:sp>
        <p:nvSpPr>
          <p:cNvPr id="2" name="Slide Number Placeholder 1">
            <a:extLst>
              <a:ext uri="{FF2B5EF4-FFF2-40B4-BE49-F238E27FC236}">
                <a16:creationId xmlns:a16="http://schemas.microsoft.com/office/drawing/2014/main" id="{0E04A288-9363-A13A-ACC5-F5F8F9700EB2}"/>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5114D95-D6A6-084A-9D9C-617B45E258AD}" type="slidenum">
              <a:rPr kumimoji="0" lang="nl-NL" sz="1200" b="0" i="0" u="none" strike="noStrike" kern="1200" cap="none" spc="0" normalizeH="0" baseline="0" noProof="0" smtClean="0">
                <a:ln>
                  <a:noFill/>
                </a:ln>
                <a:solidFill>
                  <a:prstClr val="white"/>
                </a:solidFill>
                <a:effectLst/>
                <a:uLnTx/>
                <a:uFillTx/>
                <a:latin typeface="Arial"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dirty="0">
              <a:ln>
                <a:noFill/>
              </a:ln>
              <a:solidFill>
                <a:prstClr val="white"/>
              </a:solidFill>
              <a:effectLst/>
              <a:uLnTx/>
              <a:uFillTx/>
              <a:latin typeface="Arial" charset="0"/>
              <a:ea typeface="+mn-ea"/>
              <a:cs typeface="+mn-cs"/>
            </a:endParaRPr>
          </a:p>
        </p:txBody>
      </p:sp>
    </p:spTree>
    <p:extLst>
      <p:ext uri="{BB962C8B-B14F-4D97-AF65-F5344CB8AC3E}">
        <p14:creationId xmlns:p14="http://schemas.microsoft.com/office/powerpoint/2010/main" val="6071004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B3272-1767-49FE-879E-3103EDD5965B}"/>
              </a:ext>
            </a:extLst>
          </p:cNvPr>
          <p:cNvSpPr>
            <a:spLocks noGrp="1"/>
          </p:cNvSpPr>
          <p:nvPr>
            <p:ph type="title"/>
          </p:nvPr>
        </p:nvSpPr>
        <p:spPr/>
        <p:txBody>
          <a:bodyPr>
            <a:normAutofit/>
          </a:bodyPr>
          <a:lstStyle/>
          <a:p>
            <a:r>
              <a:rPr lang="en-US" sz="3600" dirty="0">
                <a:latin typeface="Aptos Display" panose="020B0004020202020204" pitchFamily="34" charset="0"/>
              </a:rPr>
              <a:t>author fees </a:t>
            </a:r>
            <a:endParaRPr lang="nl-BE" sz="3600" dirty="0">
              <a:latin typeface="Aptos Display" panose="020B0004020202020204" pitchFamily="34" charset="0"/>
            </a:endParaRPr>
          </a:p>
        </p:txBody>
      </p:sp>
      <p:sp>
        <p:nvSpPr>
          <p:cNvPr id="3" name="Content Placeholder 2">
            <a:extLst>
              <a:ext uri="{FF2B5EF4-FFF2-40B4-BE49-F238E27FC236}">
                <a16:creationId xmlns:a16="http://schemas.microsoft.com/office/drawing/2014/main" id="{28DE6CCB-EB54-4FF0-A0D2-7334F0F3D974}"/>
              </a:ext>
            </a:extLst>
          </p:cNvPr>
          <p:cNvSpPr>
            <a:spLocks noGrp="1"/>
          </p:cNvSpPr>
          <p:nvPr>
            <p:ph idx="1"/>
          </p:nvPr>
        </p:nvSpPr>
        <p:spPr>
          <a:xfrm>
            <a:off x="576000" y="1773776"/>
            <a:ext cx="5151248" cy="4032664"/>
          </a:xfrm>
        </p:spPr>
        <p:txBody>
          <a:bodyPr>
            <a:normAutofit/>
          </a:bodyPr>
          <a:lstStyle/>
          <a:p>
            <a:pPr marL="0" indent="0" algn="ctr">
              <a:buNone/>
            </a:pPr>
            <a:endParaRPr lang="en-US" dirty="0"/>
          </a:p>
          <a:p>
            <a:pPr marL="0" indent="0" algn="just">
              <a:buNone/>
            </a:pPr>
            <a:r>
              <a:rPr lang="en-US" dirty="0">
                <a:latin typeface="Aptos Display" panose="020B0004020202020204" pitchFamily="34" charset="0"/>
              </a:rPr>
              <a:t>APC/BPC : article processing charge or book processing charge = invoice on the level of the individual publication, to be paid by the author (or his/her employer)</a:t>
            </a:r>
          </a:p>
          <a:p>
            <a:pPr marL="0" indent="0" algn="just">
              <a:buNone/>
            </a:pPr>
            <a:endParaRPr lang="en-US" dirty="0">
              <a:latin typeface="Aptos Display" panose="020B0004020202020204" pitchFamily="34" charset="0"/>
            </a:endParaRPr>
          </a:p>
          <a:p>
            <a:pPr marL="0" indent="0" algn="just">
              <a:buNone/>
            </a:pPr>
            <a:r>
              <a:rPr lang="en-US" dirty="0">
                <a:latin typeface="Aptos Display" panose="020B0004020202020204" pitchFamily="34" charset="0"/>
              </a:rPr>
              <a:t>Read &amp; Publish deal : author fees are bundled = invoice on the level of the institution</a:t>
            </a:r>
          </a:p>
          <a:p>
            <a:pPr marL="0" indent="0" algn="ctr">
              <a:buNone/>
            </a:pPr>
            <a:endParaRPr lang="en-US" dirty="0">
              <a:latin typeface="Aptos Display" panose="020B0004020202020204" pitchFamily="34" charset="0"/>
            </a:endParaRPr>
          </a:p>
        </p:txBody>
      </p:sp>
      <p:pic>
        <p:nvPicPr>
          <p:cNvPr id="6" name="Picture 5" descr="A screenshot of a social media post&#10;&#10;AI-generated content may be incorrect.">
            <a:extLst>
              <a:ext uri="{FF2B5EF4-FFF2-40B4-BE49-F238E27FC236}">
                <a16:creationId xmlns:a16="http://schemas.microsoft.com/office/drawing/2014/main" id="{0998E8D6-62DA-58C2-4B44-10B9C8D9EDE1}"/>
              </a:ext>
            </a:extLst>
          </p:cNvPr>
          <p:cNvPicPr>
            <a:picLocks noChangeAspect="1"/>
          </p:cNvPicPr>
          <p:nvPr/>
        </p:nvPicPr>
        <p:blipFill>
          <a:blip r:embed="rId2"/>
          <a:stretch>
            <a:fillRect/>
          </a:stretch>
        </p:blipFill>
        <p:spPr>
          <a:xfrm>
            <a:off x="6464753" y="1773776"/>
            <a:ext cx="5480080" cy="3847527"/>
          </a:xfrm>
          <a:prstGeom prst="rect">
            <a:avLst/>
          </a:prstGeom>
        </p:spPr>
      </p:pic>
    </p:spTree>
    <p:extLst>
      <p:ext uri="{BB962C8B-B14F-4D97-AF65-F5344CB8AC3E}">
        <p14:creationId xmlns:p14="http://schemas.microsoft.com/office/powerpoint/2010/main" val="4264231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9FDA00E6-D25F-E1D6-D6AC-01365043BDB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1415435-7999-2F7D-83C8-2BA4D1A7230D}"/>
              </a:ext>
            </a:extLst>
          </p:cNvPr>
          <p:cNvPicPr>
            <a:picLocks noChangeAspect="1"/>
          </p:cNvPicPr>
          <p:nvPr/>
        </p:nvPicPr>
        <p:blipFill>
          <a:blip r:embed="rId2"/>
          <a:stretch>
            <a:fillRect/>
          </a:stretch>
        </p:blipFill>
        <p:spPr>
          <a:xfrm>
            <a:off x="9869086" y="2378164"/>
            <a:ext cx="1092893" cy="566938"/>
          </a:xfrm>
          <a:prstGeom prst="rect">
            <a:avLst/>
          </a:prstGeom>
        </p:spPr>
      </p:pic>
      <p:pic>
        <p:nvPicPr>
          <p:cNvPr id="67" name="Graphic 66" descr="Group of people outline">
            <a:extLst>
              <a:ext uri="{FF2B5EF4-FFF2-40B4-BE49-F238E27FC236}">
                <a16:creationId xmlns:a16="http://schemas.microsoft.com/office/drawing/2014/main" id="{C5DE763E-25A8-28DD-28A4-CAD2B794B81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929686" y="4934018"/>
            <a:ext cx="914400" cy="914400"/>
          </a:xfrm>
          <a:prstGeom prst="rect">
            <a:avLst/>
          </a:prstGeom>
        </p:spPr>
      </p:pic>
      <p:sp>
        <p:nvSpPr>
          <p:cNvPr id="6" name="Title 1">
            <a:extLst>
              <a:ext uri="{FF2B5EF4-FFF2-40B4-BE49-F238E27FC236}">
                <a16:creationId xmlns:a16="http://schemas.microsoft.com/office/drawing/2014/main" id="{EEA8F92A-3EFC-E179-DF35-A980F04626E3}"/>
              </a:ext>
            </a:extLst>
          </p:cNvPr>
          <p:cNvSpPr>
            <a:spLocks noGrp="1"/>
          </p:cNvSpPr>
          <p:nvPr>
            <p:ph type="title"/>
          </p:nvPr>
        </p:nvSpPr>
        <p:spPr>
          <a:xfrm>
            <a:off x="385482" y="287438"/>
            <a:ext cx="11041200" cy="708234"/>
          </a:xfrm>
        </p:spPr>
        <p:txBody>
          <a:bodyPr>
            <a:normAutofit/>
          </a:bodyPr>
          <a:lstStyle/>
          <a:p>
            <a:r>
              <a:rPr lang="en-US" sz="3600" dirty="0">
                <a:latin typeface="Aptos Display" panose="020B0004020202020204" pitchFamily="34" charset="0"/>
              </a:rPr>
              <a:t>open publishing with author fees</a:t>
            </a:r>
          </a:p>
        </p:txBody>
      </p:sp>
      <p:pic>
        <p:nvPicPr>
          <p:cNvPr id="8" name="Graphic 7" descr="Schoolhouse with solid fill">
            <a:extLst>
              <a:ext uri="{FF2B5EF4-FFF2-40B4-BE49-F238E27FC236}">
                <a16:creationId xmlns:a16="http://schemas.microsoft.com/office/drawing/2014/main" id="{49FECE2F-5669-1415-C8A1-25B1107CF28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641777" y="3660360"/>
            <a:ext cx="1525897" cy="1525897"/>
          </a:xfrm>
          <a:prstGeom prst="rect">
            <a:avLst/>
          </a:prstGeom>
        </p:spPr>
      </p:pic>
      <p:pic>
        <p:nvPicPr>
          <p:cNvPr id="10" name="Graphic 9" descr="Professor female with solid fill">
            <a:extLst>
              <a:ext uri="{FF2B5EF4-FFF2-40B4-BE49-F238E27FC236}">
                <a16:creationId xmlns:a16="http://schemas.microsoft.com/office/drawing/2014/main" id="{3DFF4565-5F46-3A33-BCEC-94593B9078C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877511" y="3768914"/>
            <a:ext cx="1525897" cy="1525897"/>
          </a:xfrm>
          <a:prstGeom prst="rect">
            <a:avLst/>
          </a:prstGeom>
        </p:spPr>
      </p:pic>
      <p:pic>
        <p:nvPicPr>
          <p:cNvPr id="12" name="Graphic 11" descr="Professor male outline">
            <a:extLst>
              <a:ext uri="{FF2B5EF4-FFF2-40B4-BE49-F238E27FC236}">
                <a16:creationId xmlns:a16="http://schemas.microsoft.com/office/drawing/2014/main" id="{AE23A829-6211-09FF-5BF0-345F6F1CD6A6}"/>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675632" y="1435608"/>
            <a:ext cx="914400" cy="914400"/>
          </a:xfrm>
          <a:prstGeom prst="rect">
            <a:avLst/>
          </a:prstGeom>
        </p:spPr>
      </p:pic>
      <p:pic>
        <p:nvPicPr>
          <p:cNvPr id="14" name="Graphic 13" descr="Professor female outline">
            <a:extLst>
              <a:ext uri="{FF2B5EF4-FFF2-40B4-BE49-F238E27FC236}">
                <a16:creationId xmlns:a16="http://schemas.microsoft.com/office/drawing/2014/main" id="{A0031B70-16C6-062D-38A4-3BBA17A2A12B}"/>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699506" y="2066544"/>
            <a:ext cx="914400" cy="914400"/>
          </a:xfrm>
          <a:prstGeom prst="rect">
            <a:avLst/>
          </a:prstGeom>
        </p:spPr>
      </p:pic>
      <p:pic>
        <p:nvPicPr>
          <p:cNvPr id="16" name="Graphic 15" descr="Bank with solid fill">
            <a:extLst>
              <a:ext uri="{FF2B5EF4-FFF2-40B4-BE49-F238E27FC236}">
                <a16:creationId xmlns:a16="http://schemas.microsoft.com/office/drawing/2014/main" id="{844FAFC5-ECCE-E398-8624-A6A933129E57}"/>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76000" y="1694616"/>
            <a:ext cx="1286328" cy="1286328"/>
          </a:xfrm>
          <a:prstGeom prst="rect">
            <a:avLst/>
          </a:prstGeom>
        </p:spPr>
      </p:pic>
      <p:pic>
        <p:nvPicPr>
          <p:cNvPr id="18" name="Graphic 17" descr="Books with solid fill">
            <a:extLst>
              <a:ext uri="{FF2B5EF4-FFF2-40B4-BE49-F238E27FC236}">
                <a16:creationId xmlns:a16="http://schemas.microsoft.com/office/drawing/2014/main" id="{1B9ACEEB-D6D7-A955-D0E4-EE36760FA33F}"/>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548590" y="2647697"/>
            <a:ext cx="1317812" cy="1317812"/>
          </a:xfrm>
          <a:prstGeom prst="rect">
            <a:avLst/>
          </a:prstGeom>
        </p:spPr>
      </p:pic>
      <p:cxnSp>
        <p:nvCxnSpPr>
          <p:cNvPr id="24" name="Connector: Curved 23">
            <a:extLst>
              <a:ext uri="{FF2B5EF4-FFF2-40B4-BE49-F238E27FC236}">
                <a16:creationId xmlns:a16="http://schemas.microsoft.com/office/drawing/2014/main" id="{20CB2AF0-55B6-40ED-C539-E5B5CA0BDEE4}"/>
              </a:ext>
            </a:extLst>
          </p:cNvPr>
          <p:cNvCxnSpPr>
            <a:cxnSpLocks/>
          </p:cNvCxnSpPr>
          <p:nvPr/>
        </p:nvCxnSpPr>
        <p:spPr>
          <a:xfrm>
            <a:off x="1783976" y="3071667"/>
            <a:ext cx="1317812" cy="805390"/>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44AAD7AE-B2D7-DDF5-32D4-B6E2D2E424DC}"/>
              </a:ext>
            </a:extLst>
          </p:cNvPr>
          <p:cNvSpPr txBox="1"/>
          <p:nvPr/>
        </p:nvSpPr>
        <p:spPr>
          <a:xfrm>
            <a:off x="385482" y="3151196"/>
            <a:ext cx="1398494" cy="646331"/>
          </a:xfrm>
          <a:prstGeom prst="rect">
            <a:avLst/>
          </a:prstGeom>
          <a:noFill/>
        </p:spPr>
        <p:txBody>
          <a:bodyPr wrap="square" rtlCol="0">
            <a:spAutoFit/>
          </a:bodyPr>
          <a:lstStyle/>
          <a:p>
            <a:pPr algn="ctr"/>
            <a:r>
              <a:rPr lang="en-US" sz="1200" dirty="0">
                <a:latin typeface="Aptos Display" panose="020B0004020202020204" pitchFamily="34" charset="0"/>
              </a:rPr>
              <a:t>(1) funders and/or  universities finance researcher </a:t>
            </a:r>
            <a:endParaRPr lang="nl-BE" sz="1200" dirty="0">
              <a:latin typeface="Aptos Display" panose="020B0004020202020204" pitchFamily="34" charset="0"/>
            </a:endParaRPr>
          </a:p>
        </p:txBody>
      </p:sp>
      <p:cxnSp>
        <p:nvCxnSpPr>
          <p:cNvPr id="29" name="Connector: Curved 28">
            <a:extLst>
              <a:ext uri="{FF2B5EF4-FFF2-40B4-BE49-F238E27FC236}">
                <a16:creationId xmlns:a16="http://schemas.microsoft.com/office/drawing/2014/main" id="{5364287F-BC81-3A2D-9CBF-F66E94C117B9}"/>
              </a:ext>
            </a:extLst>
          </p:cNvPr>
          <p:cNvCxnSpPr>
            <a:cxnSpLocks/>
          </p:cNvCxnSpPr>
          <p:nvPr/>
        </p:nvCxnSpPr>
        <p:spPr>
          <a:xfrm>
            <a:off x="4339734" y="3979757"/>
            <a:ext cx="2359772" cy="406315"/>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2" name="Graphic 31" descr="Professor female outline">
            <a:extLst>
              <a:ext uri="{FF2B5EF4-FFF2-40B4-BE49-F238E27FC236}">
                <a16:creationId xmlns:a16="http://schemas.microsoft.com/office/drawing/2014/main" id="{E80EB312-078D-17ED-523A-DDAD2EE377B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245931" y="1190518"/>
            <a:ext cx="914400" cy="914400"/>
          </a:xfrm>
          <a:prstGeom prst="rect">
            <a:avLst/>
          </a:prstGeom>
        </p:spPr>
      </p:pic>
      <p:pic>
        <p:nvPicPr>
          <p:cNvPr id="33" name="Graphic 32" descr="Professor male outline">
            <a:extLst>
              <a:ext uri="{FF2B5EF4-FFF2-40B4-BE49-F238E27FC236}">
                <a16:creationId xmlns:a16="http://schemas.microsoft.com/office/drawing/2014/main" id="{0A76ED89-C1FD-5405-9D7E-991C418B3DD3}"/>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377476" y="5186257"/>
            <a:ext cx="584503" cy="584503"/>
          </a:xfrm>
          <a:prstGeom prst="rect">
            <a:avLst/>
          </a:prstGeom>
        </p:spPr>
      </p:pic>
      <p:sp>
        <p:nvSpPr>
          <p:cNvPr id="35" name="TextBox 34">
            <a:extLst>
              <a:ext uri="{FF2B5EF4-FFF2-40B4-BE49-F238E27FC236}">
                <a16:creationId xmlns:a16="http://schemas.microsoft.com/office/drawing/2014/main" id="{29C21456-7845-0552-5874-FEBB334C299D}"/>
              </a:ext>
            </a:extLst>
          </p:cNvPr>
          <p:cNvSpPr txBox="1"/>
          <p:nvPr/>
        </p:nvSpPr>
        <p:spPr>
          <a:xfrm>
            <a:off x="4517069" y="3362405"/>
            <a:ext cx="2138619" cy="646331"/>
          </a:xfrm>
          <a:prstGeom prst="rect">
            <a:avLst/>
          </a:prstGeom>
          <a:noFill/>
        </p:spPr>
        <p:txBody>
          <a:bodyPr wrap="square" rtlCol="0">
            <a:spAutoFit/>
          </a:bodyPr>
          <a:lstStyle/>
          <a:p>
            <a:pPr algn="ctr"/>
            <a:r>
              <a:rPr lang="en-US" sz="1200" dirty="0">
                <a:latin typeface="Aptos Display" panose="020B0004020202020204" pitchFamily="34" charset="0"/>
              </a:rPr>
              <a:t>(2) researcher writes manuscript and submits to publisher </a:t>
            </a:r>
            <a:endParaRPr lang="nl-BE" sz="1200" dirty="0">
              <a:latin typeface="Aptos Display" panose="020B0004020202020204" pitchFamily="34" charset="0"/>
            </a:endParaRPr>
          </a:p>
        </p:txBody>
      </p:sp>
      <p:cxnSp>
        <p:nvCxnSpPr>
          <p:cNvPr id="36" name="Connector: Curved 35">
            <a:extLst>
              <a:ext uri="{FF2B5EF4-FFF2-40B4-BE49-F238E27FC236}">
                <a16:creationId xmlns:a16="http://schemas.microsoft.com/office/drawing/2014/main" id="{7808DFF7-56D3-BA5F-FCB6-005F66E54B86}"/>
              </a:ext>
            </a:extLst>
          </p:cNvPr>
          <p:cNvCxnSpPr>
            <a:cxnSpLocks/>
          </p:cNvCxnSpPr>
          <p:nvPr/>
        </p:nvCxnSpPr>
        <p:spPr>
          <a:xfrm rot="16200000" flipV="1">
            <a:off x="7158827" y="3391149"/>
            <a:ext cx="1031718" cy="551812"/>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160B6F4E-1BB2-AB25-B86D-941E61989F9F}"/>
              </a:ext>
            </a:extLst>
          </p:cNvPr>
          <p:cNvSpPr txBox="1"/>
          <p:nvPr/>
        </p:nvSpPr>
        <p:spPr>
          <a:xfrm>
            <a:off x="7524745" y="3292360"/>
            <a:ext cx="2138619" cy="461665"/>
          </a:xfrm>
          <a:prstGeom prst="rect">
            <a:avLst/>
          </a:prstGeom>
          <a:noFill/>
        </p:spPr>
        <p:txBody>
          <a:bodyPr wrap="square" rtlCol="0">
            <a:spAutoFit/>
          </a:bodyPr>
          <a:lstStyle/>
          <a:p>
            <a:pPr algn="ctr"/>
            <a:r>
              <a:rPr lang="en-US" sz="1200" dirty="0">
                <a:latin typeface="Aptos Display" panose="020B0004020202020204" pitchFamily="34" charset="0"/>
              </a:rPr>
              <a:t>(3) publisher sends manuscript to editor </a:t>
            </a:r>
            <a:endParaRPr lang="nl-BE" sz="1200" dirty="0">
              <a:latin typeface="Aptos Display" panose="020B0004020202020204" pitchFamily="34" charset="0"/>
            </a:endParaRPr>
          </a:p>
        </p:txBody>
      </p:sp>
      <p:cxnSp>
        <p:nvCxnSpPr>
          <p:cNvPr id="41" name="Connector: Curved 40">
            <a:extLst>
              <a:ext uri="{FF2B5EF4-FFF2-40B4-BE49-F238E27FC236}">
                <a16:creationId xmlns:a16="http://schemas.microsoft.com/office/drawing/2014/main" id="{D59D9CFD-FCDB-0F81-AA22-838366AF5D8F}"/>
              </a:ext>
            </a:extLst>
          </p:cNvPr>
          <p:cNvCxnSpPr>
            <a:cxnSpLocks/>
          </p:cNvCxnSpPr>
          <p:nvPr/>
        </p:nvCxnSpPr>
        <p:spPr>
          <a:xfrm rot="10800000">
            <a:off x="5519620" y="1575817"/>
            <a:ext cx="1179886" cy="584501"/>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384DB843-0DBB-5535-2A69-D6ECA35AC15D}"/>
              </a:ext>
            </a:extLst>
          </p:cNvPr>
          <p:cNvSpPr txBox="1"/>
          <p:nvPr/>
        </p:nvSpPr>
        <p:spPr>
          <a:xfrm>
            <a:off x="6081427" y="1284733"/>
            <a:ext cx="2138619" cy="646331"/>
          </a:xfrm>
          <a:prstGeom prst="rect">
            <a:avLst/>
          </a:prstGeom>
          <a:noFill/>
        </p:spPr>
        <p:txBody>
          <a:bodyPr wrap="square" rtlCol="0">
            <a:spAutoFit/>
          </a:bodyPr>
          <a:lstStyle/>
          <a:p>
            <a:pPr algn="ctr"/>
            <a:r>
              <a:rPr lang="en-US" sz="1200" dirty="0">
                <a:latin typeface="Aptos Display" panose="020B0004020202020204" pitchFamily="34" charset="0"/>
              </a:rPr>
              <a:t>(4) editor engages peer reviewers to assess the manuscript </a:t>
            </a:r>
            <a:endParaRPr lang="nl-BE" sz="1200" dirty="0">
              <a:latin typeface="Aptos Display" panose="020B0004020202020204" pitchFamily="34" charset="0"/>
            </a:endParaRPr>
          </a:p>
        </p:txBody>
      </p:sp>
      <p:cxnSp>
        <p:nvCxnSpPr>
          <p:cNvPr id="45" name="Connector: Curved 44">
            <a:extLst>
              <a:ext uri="{FF2B5EF4-FFF2-40B4-BE49-F238E27FC236}">
                <a16:creationId xmlns:a16="http://schemas.microsoft.com/office/drawing/2014/main" id="{1A83081D-C9A0-98A2-72DA-08DB8913AA0A}"/>
              </a:ext>
            </a:extLst>
          </p:cNvPr>
          <p:cNvCxnSpPr>
            <a:cxnSpLocks/>
          </p:cNvCxnSpPr>
          <p:nvPr/>
        </p:nvCxnSpPr>
        <p:spPr>
          <a:xfrm rot="5400000">
            <a:off x="3667258" y="2408934"/>
            <a:ext cx="1214766" cy="1096914"/>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654EB714-EC0C-0670-28EA-4829D2EBAF08}"/>
              </a:ext>
            </a:extLst>
          </p:cNvPr>
          <p:cNvSpPr txBox="1"/>
          <p:nvPr/>
        </p:nvSpPr>
        <p:spPr>
          <a:xfrm>
            <a:off x="2553374" y="2339504"/>
            <a:ext cx="2138619" cy="461665"/>
          </a:xfrm>
          <a:prstGeom prst="rect">
            <a:avLst/>
          </a:prstGeom>
          <a:noFill/>
        </p:spPr>
        <p:txBody>
          <a:bodyPr wrap="square" rtlCol="0">
            <a:spAutoFit/>
          </a:bodyPr>
          <a:lstStyle/>
          <a:p>
            <a:pPr algn="ctr"/>
            <a:r>
              <a:rPr lang="en-US" sz="1200" dirty="0">
                <a:latin typeface="Aptos Display" panose="020B0004020202020204" pitchFamily="34" charset="0"/>
              </a:rPr>
              <a:t>(5) peer reviewers provide feedback </a:t>
            </a:r>
            <a:endParaRPr lang="nl-BE" sz="1200" dirty="0">
              <a:latin typeface="Aptos Display" panose="020B0004020202020204" pitchFamily="34" charset="0"/>
            </a:endParaRPr>
          </a:p>
        </p:txBody>
      </p:sp>
      <p:cxnSp>
        <p:nvCxnSpPr>
          <p:cNvPr id="49" name="Connector: Curved 48">
            <a:extLst>
              <a:ext uri="{FF2B5EF4-FFF2-40B4-BE49-F238E27FC236}">
                <a16:creationId xmlns:a16="http://schemas.microsoft.com/office/drawing/2014/main" id="{20CAB9AC-87B4-48C2-73D5-6E9BC3CD5062}"/>
              </a:ext>
            </a:extLst>
          </p:cNvPr>
          <p:cNvCxnSpPr>
            <a:cxnSpLocks/>
          </p:cNvCxnSpPr>
          <p:nvPr/>
        </p:nvCxnSpPr>
        <p:spPr>
          <a:xfrm flipV="1">
            <a:off x="4342864" y="4677653"/>
            <a:ext cx="2356642" cy="645771"/>
          </a:xfrm>
          <a:prstGeom prst="curvedConnector3">
            <a:avLst>
              <a:gd name="adj1" fmla="val 50000"/>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A4B4E7C2-7BB4-22E7-DB08-168CF2E103D9}"/>
              </a:ext>
            </a:extLst>
          </p:cNvPr>
          <p:cNvSpPr txBox="1"/>
          <p:nvPr/>
        </p:nvSpPr>
        <p:spPr>
          <a:xfrm>
            <a:off x="5043802" y="5225128"/>
            <a:ext cx="1893701" cy="830997"/>
          </a:xfrm>
          <a:prstGeom prst="rect">
            <a:avLst/>
          </a:prstGeom>
          <a:noFill/>
        </p:spPr>
        <p:txBody>
          <a:bodyPr wrap="square" rtlCol="0">
            <a:spAutoFit/>
          </a:bodyPr>
          <a:lstStyle/>
          <a:p>
            <a:pPr algn="ctr"/>
            <a:r>
              <a:rPr lang="en-US" sz="1200" dirty="0">
                <a:latin typeface="Aptos Display" panose="020B0004020202020204" pitchFamily="34" charset="0"/>
              </a:rPr>
              <a:t>(6) researcher submits revised manuscript to publisher and pays an author fee </a:t>
            </a:r>
            <a:endParaRPr lang="nl-BE" sz="1200" dirty="0">
              <a:latin typeface="Aptos Display" panose="020B0004020202020204" pitchFamily="34" charset="0"/>
            </a:endParaRPr>
          </a:p>
        </p:txBody>
      </p:sp>
      <p:cxnSp>
        <p:nvCxnSpPr>
          <p:cNvPr id="64" name="Connector: Curved 63">
            <a:extLst>
              <a:ext uri="{FF2B5EF4-FFF2-40B4-BE49-F238E27FC236}">
                <a16:creationId xmlns:a16="http://schemas.microsoft.com/office/drawing/2014/main" id="{EB35D2BC-EA0E-567D-5A26-364D0E7820F9}"/>
              </a:ext>
            </a:extLst>
          </p:cNvPr>
          <p:cNvCxnSpPr>
            <a:cxnSpLocks/>
          </p:cNvCxnSpPr>
          <p:nvPr/>
        </p:nvCxnSpPr>
        <p:spPr>
          <a:xfrm flipV="1">
            <a:off x="8114787" y="3429000"/>
            <a:ext cx="2172392" cy="1248653"/>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B971E7BD-609D-B61B-9424-4C3525D930EB}"/>
              </a:ext>
            </a:extLst>
          </p:cNvPr>
          <p:cNvSpPr txBox="1"/>
          <p:nvPr/>
        </p:nvSpPr>
        <p:spPr>
          <a:xfrm>
            <a:off x="8275938" y="4648480"/>
            <a:ext cx="1498505" cy="646331"/>
          </a:xfrm>
          <a:prstGeom prst="rect">
            <a:avLst/>
          </a:prstGeom>
          <a:noFill/>
        </p:spPr>
        <p:txBody>
          <a:bodyPr wrap="square" rtlCol="0">
            <a:spAutoFit/>
          </a:bodyPr>
          <a:lstStyle/>
          <a:p>
            <a:pPr algn="ctr"/>
            <a:r>
              <a:rPr lang="en-US" sz="1200" dirty="0">
                <a:latin typeface="Aptos Display" panose="020B0004020202020204" pitchFamily="34" charset="0"/>
              </a:rPr>
              <a:t>(7) publisher publishes book or journal in OA</a:t>
            </a:r>
            <a:endParaRPr lang="nl-BE" sz="1200" dirty="0">
              <a:latin typeface="Aptos Display" panose="020B0004020202020204" pitchFamily="34" charset="0"/>
            </a:endParaRPr>
          </a:p>
        </p:txBody>
      </p:sp>
      <p:cxnSp>
        <p:nvCxnSpPr>
          <p:cNvPr id="71" name="Connector: Curved 70">
            <a:extLst>
              <a:ext uri="{FF2B5EF4-FFF2-40B4-BE49-F238E27FC236}">
                <a16:creationId xmlns:a16="http://schemas.microsoft.com/office/drawing/2014/main" id="{8D738F94-F9C1-90AC-33BB-144EBEC19F2F}"/>
              </a:ext>
            </a:extLst>
          </p:cNvPr>
          <p:cNvCxnSpPr>
            <a:cxnSpLocks/>
          </p:cNvCxnSpPr>
          <p:nvPr/>
        </p:nvCxnSpPr>
        <p:spPr>
          <a:xfrm rot="16200000" flipH="1">
            <a:off x="10518669" y="1728947"/>
            <a:ext cx="943570" cy="389452"/>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3" name="Connector: Curved 72">
            <a:extLst>
              <a:ext uri="{FF2B5EF4-FFF2-40B4-BE49-F238E27FC236}">
                <a16:creationId xmlns:a16="http://schemas.microsoft.com/office/drawing/2014/main" id="{77E45EBE-859F-5325-AD3C-B4C3DCED20B5}"/>
              </a:ext>
            </a:extLst>
          </p:cNvPr>
          <p:cNvCxnSpPr>
            <a:cxnSpLocks/>
          </p:cNvCxnSpPr>
          <p:nvPr/>
        </p:nvCxnSpPr>
        <p:spPr>
          <a:xfrm rot="5400000" flipH="1" flipV="1">
            <a:off x="10113905" y="4409949"/>
            <a:ext cx="1248652" cy="303965"/>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62" name="Graphic 61" descr="Professor female outline">
            <a:extLst>
              <a:ext uri="{FF2B5EF4-FFF2-40B4-BE49-F238E27FC236}">
                <a16:creationId xmlns:a16="http://schemas.microsoft.com/office/drawing/2014/main" id="{9551F53F-5438-80D0-6372-C7D9229E0DB4}"/>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691689" y="5454988"/>
            <a:ext cx="584502" cy="584502"/>
          </a:xfrm>
          <a:prstGeom prst="rect">
            <a:avLst/>
          </a:prstGeom>
        </p:spPr>
      </p:pic>
      <p:sp>
        <p:nvSpPr>
          <p:cNvPr id="78" name="TextBox 77">
            <a:extLst>
              <a:ext uri="{FF2B5EF4-FFF2-40B4-BE49-F238E27FC236}">
                <a16:creationId xmlns:a16="http://schemas.microsoft.com/office/drawing/2014/main" id="{931806C9-878C-3752-DD84-537CB2D438AB}"/>
              </a:ext>
            </a:extLst>
          </p:cNvPr>
          <p:cNvSpPr txBox="1"/>
          <p:nvPr/>
        </p:nvSpPr>
        <p:spPr>
          <a:xfrm>
            <a:off x="9347201" y="1538111"/>
            <a:ext cx="1498505" cy="646331"/>
          </a:xfrm>
          <a:prstGeom prst="rect">
            <a:avLst/>
          </a:prstGeom>
          <a:noFill/>
        </p:spPr>
        <p:txBody>
          <a:bodyPr wrap="square" rtlCol="0">
            <a:spAutoFit/>
          </a:bodyPr>
          <a:lstStyle/>
          <a:p>
            <a:pPr algn="ctr"/>
            <a:r>
              <a:rPr lang="en-US" sz="1200" dirty="0">
                <a:latin typeface="Aptos Display" panose="020B0004020202020204" pitchFamily="34" charset="0"/>
              </a:rPr>
              <a:t>(8) libraries have access to the publication </a:t>
            </a:r>
            <a:endParaRPr lang="nl-BE" sz="1200" dirty="0">
              <a:latin typeface="Aptos Display" panose="020B0004020202020204" pitchFamily="34" charset="0"/>
            </a:endParaRPr>
          </a:p>
        </p:txBody>
      </p:sp>
      <p:sp>
        <p:nvSpPr>
          <p:cNvPr id="79" name="TextBox 78">
            <a:extLst>
              <a:ext uri="{FF2B5EF4-FFF2-40B4-BE49-F238E27FC236}">
                <a16:creationId xmlns:a16="http://schemas.microsoft.com/office/drawing/2014/main" id="{01ABF9CA-D372-1A50-3051-4C02D07FD015}"/>
              </a:ext>
            </a:extLst>
          </p:cNvPr>
          <p:cNvSpPr txBox="1"/>
          <p:nvPr/>
        </p:nvSpPr>
        <p:spPr>
          <a:xfrm>
            <a:off x="10736822" y="4182914"/>
            <a:ext cx="1498505" cy="646331"/>
          </a:xfrm>
          <a:prstGeom prst="rect">
            <a:avLst/>
          </a:prstGeom>
          <a:noFill/>
        </p:spPr>
        <p:txBody>
          <a:bodyPr wrap="square" rtlCol="0">
            <a:spAutoFit/>
          </a:bodyPr>
          <a:lstStyle/>
          <a:p>
            <a:pPr algn="ctr"/>
            <a:r>
              <a:rPr lang="en-US" sz="1200" dirty="0">
                <a:latin typeface="Aptos Display" panose="020B0004020202020204" pitchFamily="34" charset="0"/>
              </a:rPr>
              <a:t>(8) readers have access to the publication </a:t>
            </a:r>
            <a:endParaRPr lang="nl-BE" sz="1200" dirty="0">
              <a:latin typeface="Aptos Display" panose="020B0004020202020204" pitchFamily="34" charset="0"/>
            </a:endParaRPr>
          </a:p>
        </p:txBody>
      </p:sp>
      <p:pic>
        <p:nvPicPr>
          <p:cNvPr id="85" name="Graphic 84" descr="Dollar with solid fill">
            <a:extLst>
              <a:ext uri="{FF2B5EF4-FFF2-40B4-BE49-F238E27FC236}">
                <a16:creationId xmlns:a16="http://schemas.microsoft.com/office/drawing/2014/main" id="{5720D546-6AC5-B09A-0B0D-B4F373861410}"/>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4781423" y="4562117"/>
            <a:ext cx="567843" cy="567843"/>
          </a:xfrm>
          <a:prstGeom prst="rect">
            <a:avLst/>
          </a:prstGeom>
        </p:spPr>
      </p:pic>
      <p:pic>
        <p:nvPicPr>
          <p:cNvPr id="87" name="Graphic 86" descr="Bank outline">
            <a:extLst>
              <a:ext uri="{FF2B5EF4-FFF2-40B4-BE49-F238E27FC236}">
                <a16:creationId xmlns:a16="http://schemas.microsoft.com/office/drawing/2014/main" id="{5CD8D8FC-5041-B587-9D5B-1861123D60B5}"/>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002144" y="274885"/>
            <a:ext cx="1133891" cy="1133891"/>
          </a:xfrm>
          <a:prstGeom prst="rect">
            <a:avLst/>
          </a:prstGeom>
        </p:spPr>
      </p:pic>
    </p:spTree>
    <p:extLst>
      <p:ext uri="{BB962C8B-B14F-4D97-AF65-F5344CB8AC3E}">
        <p14:creationId xmlns:p14="http://schemas.microsoft.com/office/powerpoint/2010/main" val="363256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38DEAD-634D-10D9-F23F-28F2206E382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9540EE-AB12-398D-55A0-DDD6B9AFD8D1}"/>
              </a:ext>
            </a:extLst>
          </p:cNvPr>
          <p:cNvSpPr>
            <a:spLocks noGrp="1"/>
          </p:cNvSpPr>
          <p:nvPr>
            <p:ph idx="4294967295"/>
          </p:nvPr>
        </p:nvSpPr>
        <p:spPr>
          <a:xfrm>
            <a:off x="783772" y="1743075"/>
            <a:ext cx="6321425" cy="4129088"/>
          </a:xfrm>
        </p:spPr>
        <p:txBody>
          <a:bodyPr>
            <a:normAutofit fontScale="62500" lnSpcReduction="20000"/>
          </a:bodyPr>
          <a:lstStyle/>
          <a:p>
            <a:pPr marL="0" indent="0">
              <a:buNone/>
            </a:pPr>
            <a:r>
              <a:rPr lang="en-US" dirty="0">
                <a:latin typeface="Aptos Display" panose="020B0004020202020204" pitchFamily="34" charset="0"/>
              </a:rPr>
              <a:t>SOLVED</a:t>
            </a:r>
          </a:p>
          <a:p>
            <a:pPr marL="0" indent="0">
              <a:buNone/>
            </a:pPr>
            <a:endParaRPr lang="en-US" dirty="0">
              <a:latin typeface="Aptos Display" panose="020B0004020202020204" pitchFamily="34" charset="0"/>
            </a:endParaRPr>
          </a:p>
          <a:p>
            <a:pPr lvl="1"/>
            <a:r>
              <a:rPr lang="en-US" b="1" dirty="0">
                <a:latin typeface="Aptos Display" panose="020B0004020202020204" pitchFamily="34" charset="0"/>
              </a:rPr>
              <a:t>accessibility:</a:t>
            </a:r>
            <a:r>
              <a:rPr lang="en-US" dirty="0">
                <a:latin typeface="Aptos Display" panose="020B0004020202020204" pitchFamily="34" charset="0"/>
              </a:rPr>
              <a:t> the results of academic research are publicly available</a:t>
            </a:r>
          </a:p>
          <a:p>
            <a:pPr lvl="1"/>
            <a:endParaRPr lang="nl-BE" dirty="0">
              <a:latin typeface="Aptos Display" panose="020B0004020202020204" pitchFamily="34" charset="0"/>
              <a:cs typeface="Arial" panose="020B0604020202020204" pitchFamily="34" charset="0"/>
            </a:endParaRPr>
          </a:p>
          <a:p>
            <a:pPr marL="0" indent="0">
              <a:buNone/>
            </a:pPr>
            <a:r>
              <a:rPr lang="nl-BE" dirty="0">
                <a:latin typeface="Aptos Display" panose="020B0004020202020204" pitchFamily="34" charset="0"/>
                <a:cs typeface="Arial" panose="020B0604020202020204" pitchFamily="34" charset="0"/>
              </a:rPr>
              <a:t>BUT PROBLEMS REMAIN</a:t>
            </a:r>
          </a:p>
          <a:p>
            <a:pPr lvl="1"/>
            <a:endParaRPr lang="nl-BE" dirty="0">
              <a:latin typeface="Aptos Display" panose="020B0004020202020204" pitchFamily="34" charset="0"/>
              <a:cs typeface="Arial" panose="020B0604020202020204" pitchFamily="34" charset="0"/>
            </a:endParaRPr>
          </a:p>
          <a:p>
            <a:pPr lvl="1"/>
            <a:r>
              <a:rPr lang="en-US" b="1" dirty="0">
                <a:latin typeface="Aptos Display" panose="020B0004020202020204" pitchFamily="34" charset="0"/>
              </a:rPr>
              <a:t>cost:</a:t>
            </a:r>
            <a:r>
              <a:rPr lang="en-US" dirty="0">
                <a:latin typeface="Aptos Display" panose="020B0004020202020204" pitchFamily="34" charset="0"/>
              </a:rPr>
              <a:t> publishing in OA is very costly</a:t>
            </a:r>
          </a:p>
          <a:p>
            <a:pPr lvl="1"/>
            <a:endParaRPr lang="en-US" dirty="0">
              <a:latin typeface="Aptos Display" panose="020B0004020202020204" pitchFamily="34" charset="0"/>
            </a:endParaRPr>
          </a:p>
          <a:p>
            <a:pPr lvl="1"/>
            <a:r>
              <a:rPr lang="nl-BE" b="1" dirty="0" err="1">
                <a:latin typeface="Aptos Display" panose="020B0004020202020204" pitchFamily="34" charset="0"/>
                <a:cs typeface="Arial" panose="020B0604020202020204" pitchFamily="34" charset="0"/>
              </a:rPr>
              <a:t>academic</a:t>
            </a:r>
            <a:r>
              <a:rPr lang="nl-BE" b="1" dirty="0">
                <a:latin typeface="Aptos Display" panose="020B0004020202020204" pitchFamily="34" charset="0"/>
                <a:cs typeface="Arial" panose="020B0604020202020204" pitchFamily="34" charset="0"/>
              </a:rPr>
              <a:t> </a:t>
            </a:r>
            <a:r>
              <a:rPr lang="nl-BE" b="1" dirty="0" err="1">
                <a:latin typeface="Aptos Display" panose="020B0004020202020204" pitchFamily="34" charset="0"/>
                <a:cs typeface="Arial" panose="020B0604020202020204" pitchFamily="34" charset="0"/>
              </a:rPr>
              <a:t>freedom</a:t>
            </a:r>
            <a:r>
              <a:rPr lang="nl-BE" b="1" dirty="0">
                <a:latin typeface="Aptos Display" panose="020B0004020202020204" pitchFamily="34" charset="0"/>
                <a:cs typeface="Arial" panose="020B0604020202020204" pitchFamily="34" charset="0"/>
              </a:rPr>
              <a:t>:</a:t>
            </a:r>
            <a:r>
              <a:rPr lang="nl-BE" dirty="0">
                <a:latin typeface="Aptos Display" panose="020B0004020202020204" pitchFamily="34" charset="0"/>
                <a:cs typeface="Arial" panose="020B0604020202020204" pitchFamily="34" charset="0"/>
              </a:rPr>
              <a:t> corporate </a:t>
            </a:r>
            <a:r>
              <a:rPr lang="nl-BE" dirty="0" err="1">
                <a:latin typeface="Aptos Display" panose="020B0004020202020204" pitchFamily="34" charset="0"/>
                <a:cs typeface="Arial" panose="020B0604020202020204" pitchFamily="34" charset="0"/>
              </a:rPr>
              <a:t>publishers</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infringe</a:t>
            </a:r>
            <a:r>
              <a:rPr lang="nl-BE" dirty="0">
                <a:latin typeface="Aptos Display" panose="020B0004020202020204" pitchFamily="34" charset="0"/>
                <a:cs typeface="Arial" panose="020B0604020202020204" pitchFamily="34" charset="0"/>
              </a:rPr>
              <a:t> privacy and </a:t>
            </a:r>
            <a:r>
              <a:rPr lang="nl-BE" dirty="0" err="1">
                <a:latin typeface="Aptos Display" panose="020B0004020202020204" pitchFamily="34" charset="0"/>
                <a:cs typeface="Arial" panose="020B0604020202020204" pitchFamily="34" charset="0"/>
              </a:rPr>
              <a:t>threathen</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academic</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freedom</a:t>
            </a:r>
            <a:endParaRPr lang="nl-BE" dirty="0">
              <a:latin typeface="Aptos Display" panose="020B0004020202020204" pitchFamily="34" charset="0"/>
              <a:cs typeface="Arial" panose="020B0604020202020204" pitchFamily="34" charset="0"/>
            </a:endParaRPr>
          </a:p>
          <a:p>
            <a:pPr lvl="1"/>
            <a:endParaRPr lang="nl-BE" dirty="0">
              <a:latin typeface="Aptos Display" panose="020B0004020202020204" pitchFamily="34" charset="0"/>
              <a:cs typeface="Arial" panose="020B0604020202020204" pitchFamily="34" charset="0"/>
            </a:endParaRPr>
          </a:p>
          <a:p>
            <a:pPr lvl="1"/>
            <a:r>
              <a:rPr lang="nl-BE" b="1" dirty="0" err="1">
                <a:latin typeface="Aptos Display" panose="020B0004020202020204" pitchFamily="34" charset="0"/>
                <a:cs typeface="Arial" panose="020B0604020202020204" pitchFamily="34" charset="0"/>
              </a:rPr>
              <a:t>exclusivity</a:t>
            </a:r>
            <a:r>
              <a:rPr lang="nl-BE" b="1" dirty="0">
                <a:latin typeface="Aptos Display" panose="020B0004020202020204" pitchFamily="34" charset="0"/>
                <a:cs typeface="Arial" panose="020B0604020202020204" pitchFamily="34" charset="0"/>
              </a:rPr>
              <a:t>:</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barrier</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to</a:t>
            </a:r>
            <a:r>
              <a:rPr lang="nl-BE" dirty="0">
                <a:latin typeface="Aptos Display" panose="020B0004020202020204" pitchFamily="34" charset="0"/>
                <a:cs typeface="Arial" panose="020B0604020202020204" pitchFamily="34" charset="0"/>
              </a:rPr>
              <a:t> reading has been </a:t>
            </a:r>
            <a:r>
              <a:rPr lang="nl-BE" dirty="0" err="1">
                <a:latin typeface="Aptos Display" panose="020B0004020202020204" pitchFamily="34" charset="0"/>
                <a:cs typeface="Arial" panose="020B0604020202020204" pitchFamily="34" charset="0"/>
              </a:rPr>
              <a:t>exchanged</a:t>
            </a:r>
            <a:r>
              <a:rPr lang="nl-BE" dirty="0">
                <a:latin typeface="Aptos Display" panose="020B0004020202020204" pitchFamily="34" charset="0"/>
                <a:cs typeface="Arial" panose="020B0604020202020204" pitchFamily="34" charset="0"/>
              </a:rPr>
              <a:t> for a </a:t>
            </a:r>
            <a:r>
              <a:rPr lang="nl-BE" dirty="0" err="1">
                <a:latin typeface="Aptos Display" panose="020B0004020202020204" pitchFamily="34" charset="0"/>
                <a:cs typeface="Arial" panose="020B0604020202020204" pitchFamily="34" charset="0"/>
              </a:rPr>
              <a:t>barrier</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to</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publishing</a:t>
            </a:r>
            <a:endParaRPr lang="nl-BE" dirty="0">
              <a:latin typeface="Aptos Display" panose="020B0004020202020204" pitchFamily="34" charset="0"/>
              <a:cs typeface="Arial" panose="020B0604020202020204" pitchFamily="34" charset="0"/>
            </a:endParaRPr>
          </a:p>
          <a:p>
            <a:pPr lvl="1"/>
            <a:endParaRPr lang="nl-BE" dirty="0">
              <a:latin typeface="Aptos Display" panose="020B0004020202020204" pitchFamily="34" charset="0"/>
              <a:cs typeface="Arial" panose="020B0604020202020204" pitchFamily="34" charset="0"/>
            </a:endParaRPr>
          </a:p>
          <a:p>
            <a:pPr lvl="1"/>
            <a:r>
              <a:rPr lang="nl-BE" b="1" dirty="0" err="1">
                <a:latin typeface="Aptos Display" panose="020B0004020202020204" pitchFamily="34" charset="0"/>
                <a:cs typeface="Arial" panose="020B0604020202020204" pitchFamily="34" charset="0"/>
              </a:rPr>
              <a:t>diversity</a:t>
            </a:r>
            <a:r>
              <a:rPr lang="nl-BE" b="1" dirty="0">
                <a:latin typeface="Aptos Display" panose="020B0004020202020204" pitchFamily="34" charset="0"/>
                <a:cs typeface="Arial" panose="020B0604020202020204" pitchFamily="34" charset="0"/>
              </a:rPr>
              <a:t>: </a:t>
            </a:r>
            <a:r>
              <a:rPr lang="nl-BE" dirty="0">
                <a:latin typeface="Aptos Display" panose="020B0004020202020204" pitchFamily="34" charset="0"/>
                <a:cs typeface="Arial" panose="020B0604020202020204" pitchFamily="34" charset="0"/>
              </a:rPr>
              <a:t>focus on topics, formats, </a:t>
            </a:r>
            <a:r>
              <a:rPr lang="nl-BE" dirty="0" err="1">
                <a:latin typeface="Aptos Display" panose="020B0004020202020204" pitchFamily="34" charset="0"/>
                <a:cs typeface="Arial" panose="020B0604020202020204" pitchFamily="34" charset="0"/>
              </a:rPr>
              <a:t>languages</a:t>
            </a:r>
            <a:r>
              <a:rPr lang="nl-BE" dirty="0">
                <a:latin typeface="Aptos Display" panose="020B0004020202020204" pitchFamily="34" charset="0"/>
                <a:cs typeface="Arial" panose="020B0604020202020204" pitchFamily="34" charset="0"/>
              </a:rPr>
              <a:t>, … </a:t>
            </a:r>
            <a:r>
              <a:rPr lang="nl-BE" dirty="0" err="1">
                <a:latin typeface="Aptos Display" panose="020B0004020202020204" pitchFamily="34" charset="0"/>
                <a:cs typeface="Arial" panose="020B0604020202020204" pitchFamily="34" charset="0"/>
              </a:rPr>
              <a:t>which</a:t>
            </a:r>
            <a:r>
              <a:rPr lang="nl-BE" dirty="0">
                <a:latin typeface="Aptos Display" panose="020B0004020202020204" pitchFamily="34" charset="0"/>
                <a:cs typeface="Arial" panose="020B0604020202020204" pitchFamily="34" charset="0"/>
              </a:rPr>
              <a:t> are </a:t>
            </a:r>
            <a:r>
              <a:rPr lang="nl-BE" dirty="0" err="1">
                <a:latin typeface="Aptos Display" panose="020B0004020202020204" pitchFamily="34" charset="0"/>
                <a:cs typeface="Arial" panose="020B0604020202020204" pitchFamily="34" charset="0"/>
              </a:rPr>
              <a:t>certain</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to</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bring</a:t>
            </a:r>
            <a:r>
              <a:rPr lang="nl-BE" dirty="0">
                <a:latin typeface="Aptos Display" panose="020B0004020202020204" pitchFamily="34" charset="0"/>
                <a:cs typeface="Arial" panose="020B0604020202020204" pitchFamily="34" charset="0"/>
              </a:rPr>
              <a:t> in money</a:t>
            </a:r>
            <a:endParaRPr lang="en-US" b="1" dirty="0">
              <a:latin typeface="Aptos Display" panose="020B0004020202020204" pitchFamily="34" charset="0"/>
            </a:endParaRPr>
          </a:p>
        </p:txBody>
      </p:sp>
      <p:sp>
        <p:nvSpPr>
          <p:cNvPr id="2" name="Title 1">
            <a:extLst>
              <a:ext uri="{FF2B5EF4-FFF2-40B4-BE49-F238E27FC236}">
                <a16:creationId xmlns:a16="http://schemas.microsoft.com/office/drawing/2014/main" id="{999FEFC6-F4C2-7ABE-72E5-BAD0F8AFD2B9}"/>
              </a:ext>
            </a:extLst>
          </p:cNvPr>
          <p:cNvSpPr>
            <a:spLocks noGrp="1"/>
          </p:cNvSpPr>
          <p:nvPr>
            <p:ph type="title" idx="4294967295"/>
          </p:nvPr>
        </p:nvSpPr>
        <p:spPr>
          <a:xfrm>
            <a:off x="477874" y="358378"/>
            <a:ext cx="11041063" cy="1112838"/>
          </a:xfrm>
        </p:spPr>
        <p:txBody>
          <a:bodyPr>
            <a:normAutofit/>
          </a:bodyPr>
          <a:lstStyle/>
          <a:p>
            <a:r>
              <a:rPr lang="nl-BE" sz="3600" b="0" dirty="0">
                <a:latin typeface="Aptos Display" panose="020B0004020202020204" pitchFamily="34" charset="0"/>
              </a:rPr>
              <a:t>for–</a:t>
            </a:r>
            <a:r>
              <a:rPr lang="nl-BE" sz="3600" b="0" dirty="0" err="1">
                <a:latin typeface="Aptos Display" panose="020B0004020202020204" pitchFamily="34" charset="0"/>
              </a:rPr>
              <a:t>profit</a:t>
            </a:r>
            <a:r>
              <a:rPr lang="nl-BE" sz="3600" b="0" dirty="0">
                <a:latin typeface="Aptos Display" panose="020B0004020202020204" pitchFamily="34" charset="0"/>
              </a:rPr>
              <a:t> </a:t>
            </a:r>
            <a:r>
              <a:rPr lang="nl-BE" sz="3600" b="0" dirty="0" err="1">
                <a:latin typeface="Aptos Display" panose="020B0004020202020204" pitchFamily="34" charset="0"/>
              </a:rPr>
              <a:t>implementation</a:t>
            </a:r>
            <a:r>
              <a:rPr lang="nl-BE" sz="3600" b="0" dirty="0">
                <a:latin typeface="Aptos Display" panose="020B0004020202020204" pitchFamily="34" charset="0"/>
              </a:rPr>
              <a:t> of OA</a:t>
            </a:r>
          </a:p>
        </p:txBody>
      </p:sp>
      <p:pic>
        <p:nvPicPr>
          <p:cNvPr id="6" name="Picture 5">
            <a:extLst>
              <a:ext uri="{FF2B5EF4-FFF2-40B4-BE49-F238E27FC236}">
                <a16:creationId xmlns:a16="http://schemas.microsoft.com/office/drawing/2014/main" id="{6FCA2EDA-EB87-657F-44E1-370F381CCA92}"/>
              </a:ext>
            </a:extLst>
          </p:cNvPr>
          <p:cNvPicPr>
            <a:picLocks noChangeAspect="1"/>
          </p:cNvPicPr>
          <p:nvPr/>
        </p:nvPicPr>
        <p:blipFill>
          <a:blip r:embed="rId3"/>
          <a:stretch>
            <a:fillRect/>
          </a:stretch>
        </p:blipFill>
        <p:spPr>
          <a:xfrm>
            <a:off x="7425774" y="3713009"/>
            <a:ext cx="4621169" cy="1969179"/>
          </a:xfrm>
          <a:prstGeom prst="rect">
            <a:avLst/>
          </a:prstGeom>
        </p:spPr>
      </p:pic>
      <p:pic>
        <p:nvPicPr>
          <p:cNvPr id="8" name="Picture 7" descr="A screenshot of a computer&#10;&#10;AI-generated content may be incorrect.">
            <a:extLst>
              <a:ext uri="{FF2B5EF4-FFF2-40B4-BE49-F238E27FC236}">
                <a16:creationId xmlns:a16="http://schemas.microsoft.com/office/drawing/2014/main" id="{60E8DFC2-DB6F-D07C-2EA1-FAD63E251E12}"/>
              </a:ext>
            </a:extLst>
          </p:cNvPr>
          <p:cNvPicPr>
            <a:picLocks noChangeAspect="1"/>
          </p:cNvPicPr>
          <p:nvPr/>
        </p:nvPicPr>
        <p:blipFill>
          <a:blip r:embed="rId4"/>
          <a:stretch>
            <a:fillRect/>
          </a:stretch>
        </p:blipFill>
        <p:spPr>
          <a:xfrm>
            <a:off x="7425774" y="1175812"/>
            <a:ext cx="4716963" cy="2194143"/>
          </a:xfrm>
          <a:prstGeom prst="rect">
            <a:avLst/>
          </a:prstGeom>
        </p:spPr>
      </p:pic>
    </p:spTree>
    <p:extLst>
      <p:ext uri="{BB962C8B-B14F-4D97-AF65-F5344CB8AC3E}">
        <p14:creationId xmlns:p14="http://schemas.microsoft.com/office/powerpoint/2010/main" val="4234433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57FD0-5200-7B09-CCFA-7FA07AF13D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824DE1-6467-7398-316A-DBDC51866932}"/>
              </a:ext>
            </a:extLst>
          </p:cNvPr>
          <p:cNvSpPr>
            <a:spLocks noGrp="1"/>
          </p:cNvSpPr>
          <p:nvPr>
            <p:ph type="title"/>
          </p:nvPr>
        </p:nvSpPr>
        <p:spPr/>
        <p:txBody>
          <a:bodyPr>
            <a:normAutofit/>
          </a:bodyPr>
          <a:lstStyle/>
          <a:p>
            <a:r>
              <a:rPr lang="en-US" sz="3600" dirty="0">
                <a:latin typeface="Aptos Display" panose="020B0004020202020204" pitchFamily="34" charset="0"/>
              </a:rPr>
              <a:t>so?</a:t>
            </a:r>
            <a:endParaRPr lang="nl-BE" sz="3600" dirty="0">
              <a:latin typeface="Aptos Display" panose="020B0004020202020204" pitchFamily="34" charset="0"/>
            </a:endParaRPr>
          </a:p>
        </p:txBody>
      </p:sp>
      <p:sp>
        <p:nvSpPr>
          <p:cNvPr id="3" name="Content Placeholder 2">
            <a:extLst>
              <a:ext uri="{FF2B5EF4-FFF2-40B4-BE49-F238E27FC236}">
                <a16:creationId xmlns:a16="http://schemas.microsoft.com/office/drawing/2014/main" id="{CC7FC142-A084-C81D-4DDB-04636462839D}"/>
              </a:ext>
            </a:extLst>
          </p:cNvPr>
          <p:cNvSpPr>
            <a:spLocks noGrp="1"/>
          </p:cNvSpPr>
          <p:nvPr>
            <p:ph idx="1"/>
          </p:nvPr>
        </p:nvSpPr>
        <p:spPr>
          <a:xfrm>
            <a:off x="576000" y="1856791"/>
            <a:ext cx="8173553" cy="3862874"/>
          </a:xfrm>
        </p:spPr>
        <p:txBody>
          <a:bodyPr>
            <a:normAutofit/>
          </a:bodyPr>
          <a:lstStyle/>
          <a:p>
            <a:pPr marL="0" indent="0" algn="ctr">
              <a:buNone/>
            </a:pPr>
            <a:endParaRPr lang="en-US" dirty="0"/>
          </a:p>
          <a:p>
            <a:pPr marL="0" indent="0" algn="just">
              <a:buNone/>
            </a:pPr>
            <a:r>
              <a:rPr lang="en-US" dirty="0">
                <a:latin typeface="Aptos Display" panose="020B0004020202020204" pitchFamily="34" charset="0"/>
              </a:rPr>
              <a:t>is OA a bad idea that only solves the problem of accessibility – at great cost – without solving anything else?</a:t>
            </a:r>
          </a:p>
          <a:p>
            <a:pPr marL="0" indent="0" algn="just">
              <a:buNone/>
            </a:pPr>
            <a:endParaRPr lang="en-US" dirty="0">
              <a:latin typeface="Aptos Display" panose="020B0004020202020204" pitchFamily="34" charset="0"/>
            </a:endParaRPr>
          </a:p>
          <a:p>
            <a:pPr marL="0" indent="0" algn="just">
              <a:buNone/>
            </a:pPr>
            <a:r>
              <a:rPr lang="en-US" sz="3600" b="1" dirty="0">
                <a:latin typeface="Aptos Display" panose="020B0004020202020204" pitchFamily="34" charset="0"/>
              </a:rPr>
              <a:t>YES</a:t>
            </a:r>
            <a:r>
              <a:rPr lang="en-US" dirty="0">
                <a:latin typeface="Aptos Display" panose="020B0004020202020204" pitchFamily="34" charset="0"/>
              </a:rPr>
              <a:t>	if we get a for-profit implementation of OA</a:t>
            </a:r>
          </a:p>
          <a:p>
            <a:pPr marL="0" indent="0" algn="just">
              <a:buNone/>
            </a:pPr>
            <a:endParaRPr lang="en-US" dirty="0">
              <a:latin typeface="Aptos Display" panose="020B0004020202020204" pitchFamily="34" charset="0"/>
            </a:endParaRPr>
          </a:p>
          <a:p>
            <a:pPr marL="0" indent="0" algn="just">
              <a:buNone/>
            </a:pPr>
            <a:r>
              <a:rPr lang="en-US" sz="4000" b="1" dirty="0">
                <a:latin typeface="Aptos Display" panose="020B0004020202020204" pitchFamily="34" charset="0"/>
              </a:rPr>
              <a:t>NO</a:t>
            </a:r>
            <a:r>
              <a:rPr lang="en-US" dirty="0">
                <a:latin typeface="Aptos Display" panose="020B0004020202020204" pitchFamily="34" charset="0"/>
              </a:rPr>
              <a:t>	if we would get a non-profit implementation of OA</a:t>
            </a:r>
          </a:p>
          <a:p>
            <a:pPr marL="0" indent="0" algn="ctr">
              <a:buNone/>
            </a:pPr>
            <a:endParaRPr lang="en-US" dirty="0">
              <a:latin typeface="Aptos Display" panose="020B0004020202020204" pitchFamily="34" charset="0"/>
            </a:endParaRPr>
          </a:p>
        </p:txBody>
      </p:sp>
      <p:pic>
        <p:nvPicPr>
          <p:cNvPr id="5" name="Picture 4" descr="A red and green light&#10;&#10;AI-generated content may be incorrect.">
            <a:extLst>
              <a:ext uri="{FF2B5EF4-FFF2-40B4-BE49-F238E27FC236}">
                <a16:creationId xmlns:a16="http://schemas.microsoft.com/office/drawing/2014/main" id="{A6DF8094-21D9-121B-1AB4-3238259C0992}"/>
              </a:ext>
            </a:extLst>
          </p:cNvPr>
          <p:cNvPicPr>
            <a:picLocks noChangeAspect="1"/>
          </p:cNvPicPr>
          <p:nvPr/>
        </p:nvPicPr>
        <p:blipFill>
          <a:blip r:embed="rId2"/>
          <a:stretch>
            <a:fillRect/>
          </a:stretch>
        </p:blipFill>
        <p:spPr>
          <a:xfrm>
            <a:off x="9175101" y="1856791"/>
            <a:ext cx="2631233" cy="3946849"/>
          </a:xfrm>
          <a:prstGeom prst="rect">
            <a:avLst/>
          </a:prstGeom>
        </p:spPr>
      </p:pic>
    </p:spTree>
    <p:extLst>
      <p:ext uri="{BB962C8B-B14F-4D97-AF65-F5344CB8AC3E}">
        <p14:creationId xmlns:p14="http://schemas.microsoft.com/office/powerpoint/2010/main" val="2643967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0827B-EFB5-45FF-8EB6-97C2328AAEC7}"/>
              </a:ext>
            </a:extLst>
          </p:cNvPr>
          <p:cNvSpPr>
            <a:spLocks noGrp="1"/>
          </p:cNvSpPr>
          <p:nvPr>
            <p:ph type="title"/>
          </p:nvPr>
        </p:nvSpPr>
        <p:spPr/>
        <p:txBody>
          <a:bodyPr>
            <a:normAutofit/>
          </a:bodyPr>
          <a:lstStyle/>
          <a:p>
            <a:r>
              <a:rPr lang="en-GB" sz="3600" dirty="0">
                <a:latin typeface="Aptos Display" panose="020B0004020202020204" pitchFamily="34" charset="0"/>
              </a:rPr>
              <a:t>OA is highly successful but…</a:t>
            </a:r>
          </a:p>
        </p:txBody>
      </p:sp>
      <p:sp>
        <p:nvSpPr>
          <p:cNvPr id="3" name="Content Placeholder 2">
            <a:extLst>
              <a:ext uri="{FF2B5EF4-FFF2-40B4-BE49-F238E27FC236}">
                <a16:creationId xmlns:a16="http://schemas.microsoft.com/office/drawing/2014/main" id="{4B5F7ED7-B375-4CCB-B2FF-0049E6A918E9}"/>
              </a:ext>
            </a:extLst>
          </p:cNvPr>
          <p:cNvSpPr>
            <a:spLocks noGrp="1"/>
          </p:cNvSpPr>
          <p:nvPr>
            <p:ph idx="1"/>
          </p:nvPr>
        </p:nvSpPr>
        <p:spPr>
          <a:xfrm>
            <a:off x="1021977" y="1783976"/>
            <a:ext cx="10345270" cy="4101826"/>
          </a:xfrm>
        </p:spPr>
        <p:txBody>
          <a:bodyPr>
            <a:normAutofit fontScale="92500"/>
          </a:bodyPr>
          <a:lstStyle/>
          <a:p>
            <a:r>
              <a:rPr lang="en-GB" dirty="0">
                <a:latin typeface="Aptos Display" panose="020B0004020202020204" pitchFamily="34" charset="0"/>
              </a:rPr>
              <a:t>OA has been captured by the corporate publishing industry </a:t>
            </a:r>
            <a:r>
              <a:rPr lang="en-GB">
                <a:latin typeface="Aptos Display" panose="020B0004020202020204" pitchFamily="34" charset="0"/>
              </a:rPr>
              <a:t>and the </a:t>
            </a:r>
            <a:r>
              <a:rPr lang="en-GB" dirty="0">
                <a:latin typeface="Aptos Display" panose="020B0004020202020204" pitchFamily="34" charset="0"/>
              </a:rPr>
              <a:t>logic of the market </a:t>
            </a:r>
          </a:p>
          <a:p>
            <a:pPr lvl="1">
              <a:buFont typeface="Courier New" panose="02070309020205020404" pitchFamily="49" charset="0"/>
              <a:buChar char="o"/>
            </a:pPr>
            <a:r>
              <a:rPr lang="en-GB" dirty="0">
                <a:latin typeface="Aptos Display" panose="020B0004020202020204" pitchFamily="34" charset="0"/>
              </a:rPr>
              <a:t>the same publishers that already controlled the paywall market now also control the OA market through APC/BPCs and </a:t>
            </a:r>
            <a:r>
              <a:rPr lang="en-GB" dirty="0" err="1">
                <a:latin typeface="Aptos Display" panose="020B0004020202020204" pitchFamily="34" charset="0"/>
              </a:rPr>
              <a:t>read&amp;publish</a:t>
            </a:r>
            <a:r>
              <a:rPr lang="en-GB" dirty="0">
                <a:latin typeface="Aptos Display" panose="020B0004020202020204" pitchFamily="34" charset="0"/>
              </a:rPr>
              <a:t> deals</a:t>
            </a:r>
          </a:p>
          <a:p>
            <a:pPr lvl="1">
              <a:buFont typeface="Courier New" panose="02070309020205020404" pitchFamily="49" charset="0"/>
              <a:buChar char="o"/>
            </a:pPr>
            <a:r>
              <a:rPr lang="en-GB" dirty="0">
                <a:latin typeface="Aptos Display" panose="020B0004020202020204" pitchFamily="34" charset="0"/>
              </a:rPr>
              <a:t>there are competing born-OA publishers, but the most successful ones are currently those that follow a same for-profit logic (e.g. Frontiers, MDPI)</a:t>
            </a:r>
          </a:p>
          <a:p>
            <a:pPr marL="457200" lvl="1" indent="0">
              <a:buNone/>
            </a:pPr>
            <a:r>
              <a:rPr lang="en-GB" dirty="0">
                <a:latin typeface="Aptos Display" panose="020B0004020202020204" pitchFamily="34" charset="0"/>
              </a:rPr>
              <a:t> </a:t>
            </a:r>
          </a:p>
          <a:p>
            <a:r>
              <a:rPr lang="en-GB" dirty="0">
                <a:latin typeface="Aptos Display" panose="020B0004020202020204" pitchFamily="34" charset="0"/>
              </a:rPr>
              <a:t>more OA is considered to be a good thing (at least for the reader) but it does not necessarily lead to a more ethical way of working or a fairer deal for authors or libraries</a:t>
            </a:r>
          </a:p>
          <a:p>
            <a:pPr marL="0" indent="0">
              <a:buNone/>
            </a:pPr>
            <a:endParaRPr lang="en-GB" dirty="0">
              <a:latin typeface="Aptos Display" panose="020B0004020202020204" pitchFamily="34" charset="0"/>
            </a:endParaRPr>
          </a:p>
          <a:p>
            <a:pPr marL="0" indent="0">
              <a:buNone/>
            </a:pPr>
            <a:r>
              <a:rPr lang="en-GB" dirty="0">
                <a:latin typeface="Aptos Display" panose="020B0004020202020204" pitchFamily="34" charset="0"/>
              </a:rPr>
              <a:t>could a non-profit, </a:t>
            </a:r>
            <a:r>
              <a:rPr lang="en-GB" dirty="0" err="1">
                <a:latin typeface="Aptos Display" panose="020B0004020202020204" pitchFamily="34" charset="0"/>
              </a:rPr>
              <a:t>community-led</a:t>
            </a:r>
            <a:r>
              <a:rPr lang="en-GB" dirty="0">
                <a:latin typeface="Aptos Display" panose="020B0004020202020204" pitchFamily="34" charset="0"/>
              </a:rPr>
              <a:t> approach to open publishing work instead?</a:t>
            </a:r>
          </a:p>
          <a:p>
            <a:pPr marL="0" indent="0">
              <a:buNone/>
            </a:pPr>
            <a:endParaRPr lang="en-GB" dirty="0"/>
          </a:p>
          <a:p>
            <a:pPr marL="271463" lvl="1" indent="0">
              <a:buNone/>
            </a:pPr>
            <a:endParaRPr lang="en-GB" dirty="0"/>
          </a:p>
          <a:p>
            <a:pPr lvl="1"/>
            <a:endParaRPr lang="en-GB" dirty="0"/>
          </a:p>
          <a:p>
            <a:pPr marL="0" indent="0">
              <a:buNone/>
            </a:pPr>
            <a:endParaRPr lang="en-GB" dirty="0"/>
          </a:p>
        </p:txBody>
      </p:sp>
    </p:spTree>
    <p:extLst>
      <p:ext uri="{BB962C8B-B14F-4D97-AF65-F5344CB8AC3E}">
        <p14:creationId xmlns:p14="http://schemas.microsoft.com/office/powerpoint/2010/main" val="11373452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910F4-E3F1-136E-22BE-FE7AEECA2BED}"/>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B9CB29F-6E59-21AE-5584-107410404752}"/>
              </a:ext>
            </a:extLst>
          </p:cNvPr>
          <p:cNvPicPr>
            <a:picLocks noChangeAspect="1"/>
          </p:cNvPicPr>
          <p:nvPr/>
        </p:nvPicPr>
        <p:blipFill>
          <a:blip r:embed="rId2"/>
          <a:stretch>
            <a:fillRect/>
          </a:stretch>
        </p:blipFill>
        <p:spPr>
          <a:xfrm>
            <a:off x="6759240" y="933899"/>
            <a:ext cx="4863788" cy="4479575"/>
          </a:xfrm>
          <a:prstGeom prst="rect">
            <a:avLst/>
          </a:prstGeom>
        </p:spPr>
      </p:pic>
      <p:pic>
        <p:nvPicPr>
          <p:cNvPr id="10" name="Picture 9">
            <a:extLst>
              <a:ext uri="{FF2B5EF4-FFF2-40B4-BE49-F238E27FC236}">
                <a16:creationId xmlns:a16="http://schemas.microsoft.com/office/drawing/2014/main" id="{9D3B33C9-D64B-2692-3439-8FA2D154BE72}"/>
              </a:ext>
            </a:extLst>
          </p:cNvPr>
          <p:cNvPicPr>
            <a:picLocks noChangeAspect="1"/>
          </p:cNvPicPr>
          <p:nvPr/>
        </p:nvPicPr>
        <p:blipFill>
          <a:blip r:embed="rId3"/>
          <a:stretch>
            <a:fillRect/>
          </a:stretch>
        </p:blipFill>
        <p:spPr>
          <a:xfrm>
            <a:off x="906041" y="882050"/>
            <a:ext cx="4841920" cy="4583271"/>
          </a:xfrm>
          <a:prstGeom prst="rect">
            <a:avLst/>
          </a:prstGeom>
        </p:spPr>
      </p:pic>
      <p:cxnSp>
        <p:nvCxnSpPr>
          <p:cNvPr id="12" name="Straight Connector 11">
            <a:extLst>
              <a:ext uri="{FF2B5EF4-FFF2-40B4-BE49-F238E27FC236}">
                <a16:creationId xmlns:a16="http://schemas.microsoft.com/office/drawing/2014/main" id="{DE635D1B-46B5-3A2F-91BD-E20F398745B3}"/>
              </a:ext>
            </a:extLst>
          </p:cNvPr>
          <p:cNvCxnSpPr>
            <a:cxnSpLocks/>
          </p:cNvCxnSpPr>
          <p:nvPr/>
        </p:nvCxnSpPr>
        <p:spPr>
          <a:xfrm>
            <a:off x="6102285" y="367646"/>
            <a:ext cx="0" cy="5300995"/>
          </a:xfrm>
          <a:prstGeom prst="line">
            <a:avLst/>
          </a:prstGeom>
          <a:ln w="114300">
            <a:solidFill>
              <a:srgbClr val="005E77"/>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DEF5C4F-2D6B-9202-A37A-DAA0A632519B}"/>
              </a:ext>
            </a:extLst>
          </p:cNvPr>
          <p:cNvSpPr txBox="1"/>
          <p:nvPr/>
        </p:nvSpPr>
        <p:spPr>
          <a:xfrm>
            <a:off x="1367627" y="361805"/>
            <a:ext cx="3918748" cy="461665"/>
          </a:xfrm>
          <a:prstGeom prst="rect">
            <a:avLst/>
          </a:prstGeom>
          <a:noFill/>
        </p:spPr>
        <p:txBody>
          <a:bodyPr wrap="square" rtlCol="0">
            <a:spAutoFit/>
          </a:bodyPr>
          <a:lstStyle/>
          <a:p>
            <a:pPr algn="ctr"/>
            <a:r>
              <a:rPr lang="en-US" sz="2400" dirty="0">
                <a:solidFill>
                  <a:schemeClr val="tx2"/>
                </a:solidFill>
                <a:latin typeface="Aptos Display" panose="020B0004020202020204" pitchFamily="34" charset="0"/>
              </a:rPr>
              <a:t>OA with author fees</a:t>
            </a:r>
            <a:endParaRPr lang="nl-BE" sz="2400" dirty="0">
              <a:solidFill>
                <a:schemeClr val="tx2"/>
              </a:solidFill>
              <a:latin typeface="Aptos Display" panose="020B0004020202020204" pitchFamily="34" charset="0"/>
            </a:endParaRPr>
          </a:p>
        </p:txBody>
      </p:sp>
      <p:sp>
        <p:nvSpPr>
          <p:cNvPr id="14" name="TextBox 13">
            <a:extLst>
              <a:ext uri="{FF2B5EF4-FFF2-40B4-BE49-F238E27FC236}">
                <a16:creationId xmlns:a16="http://schemas.microsoft.com/office/drawing/2014/main" id="{DCD42A5D-4FB6-F75B-04D0-564DD6F7114D}"/>
              </a:ext>
            </a:extLst>
          </p:cNvPr>
          <p:cNvSpPr txBox="1"/>
          <p:nvPr/>
        </p:nvSpPr>
        <p:spPr>
          <a:xfrm>
            <a:off x="7301060" y="361805"/>
            <a:ext cx="3780148" cy="461665"/>
          </a:xfrm>
          <a:prstGeom prst="rect">
            <a:avLst/>
          </a:prstGeom>
          <a:noFill/>
        </p:spPr>
        <p:txBody>
          <a:bodyPr wrap="square" rtlCol="0">
            <a:spAutoFit/>
          </a:bodyPr>
          <a:lstStyle/>
          <a:p>
            <a:pPr algn="ctr"/>
            <a:r>
              <a:rPr lang="en-US" sz="2400" dirty="0">
                <a:solidFill>
                  <a:schemeClr val="tx2"/>
                </a:solidFill>
                <a:latin typeface="Aptos Display" panose="020B0004020202020204" pitchFamily="34" charset="0"/>
              </a:rPr>
              <a:t>OA without author fees</a:t>
            </a:r>
            <a:endParaRPr lang="nl-BE" sz="2400" dirty="0">
              <a:solidFill>
                <a:schemeClr val="tx2"/>
              </a:solidFill>
              <a:latin typeface="Aptos Display" panose="020B0004020202020204" pitchFamily="34" charset="0"/>
            </a:endParaRPr>
          </a:p>
        </p:txBody>
      </p:sp>
      <p:sp>
        <p:nvSpPr>
          <p:cNvPr id="2" name="TextBox 1">
            <a:extLst>
              <a:ext uri="{FF2B5EF4-FFF2-40B4-BE49-F238E27FC236}">
                <a16:creationId xmlns:a16="http://schemas.microsoft.com/office/drawing/2014/main" id="{5C76065C-4C99-AE3B-C61E-F0A656E022FC}"/>
              </a:ext>
            </a:extLst>
          </p:cNvPr>
          <p:cNvSpPr txBox="1"/>
          <p:nvPr/>
        </p:nvSpPr>
        <p:spPr>
          <a:xfrm>
            <a:off x="336615" y="6396335"/>
            <a:ext cx="8854519" cy="276999"/>
          </a:xfrm>
          <a:prstGeom prst="rect">
            <a:avLst/>
          </a:prstGeom>
          <a:noFill/>
        </p:spPr>
        <p:txBody>
          <a:bodyPr wrap="square" rtlCol="0">
            <a:spAutoFit/>
          </a:bodyPr>
          <a:lstStyle/>
          <a:p>
            <a:r>
              <a:rPr lang="nl-BE" sz="1200" dirty="0">
                <a:solidFill>
                  <a:schemeClr val="bg1"/>
                </a:solidFill>
                <a:latin typeface="Aptos Display" panose="020B0004020202020204" pitchFamily="34" charset="0"/>
              </a:rPr>
              <a:t>illustraties: E. Plomp </a:t>
            </a:r>
            <a:r>
              <a:rPr lang="en-US" sz="1200" dirty="0">
                <a:solidFill>
                  <a:schemeClr val="bg1"/>
                </a:solidFill>
                <a:latin typeface="Aptos Display" panose="020B0004020202020204" pitchFamily="34" charset="0"/>
              </a:rPr>
              <a:t>(2024), ‘Open Access explained in one very simplified image’, https://doi.org/10.5281/zenodo.12645766</a:t>
            </a:r>
            <a:endParaRPr lang="nl-BE" sz="1200" dirty="0">
              <a:solidFill>
                <a:schemeClr val="bg1"/>
              </a:solidFill>
              <a:latin typeface="Aptos Display" panose="020B0004020202020204" pitchFamily="34" charset="0"/>
            </a:endParaRPr>
          </a:p>
        </p:txBody>
      </p:sp>
    </p:spTree>
    <p:extLst>
      <p:ext uri="{BB962C8B-B14F-4D97-AF65-F5344CB8AC3E}">
        <p14:creationId xmlns:p14="http://schemas.microsoft.com/office/powerpoint/2010/main" val="4158525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D829E6-597D-03C3-BE39-C3DE7809E56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462726-8599-F991-7744-5B9435A8540A}"/>
              </a:ext>
            </a:extLst>
          </p:cNvPr>
          <p:cNvSpPr>
            <a:spLocks noGrp="1"/>
          </p:cNvSpPr>
          <p:nvPr>
            <p:ph idx="4294967295"/>
          </p:nvPr>
        </p:nvSpPr>
        <p:spPr>
          <a:xfrm>
            <a:off x="646981" y="1903611"/>
            <a:ext cx="10969550" cy="4129951"/>
          </a:xfrm>
        </p:spPr>
        <p:txBody>
          <a:bodyPr>
            <a:normAutofit fontScale="85000" lnSpcReduction="20000"/>
          </a:bodyPr>
          <a:lstStyle/>
          <a:p>
            <a:pPr lvl="1"/>
            <a:r>
              <a:rPr lang="en-US" dirty="0">
                <a:latin typeface="Aptos Display" panose="020B0004020202020204" pitchFamily="34" charset="0"/>
              </a:rPr>
              <a:t>persistent identification</a:t>
            </a:r>
          </a:p>
          <a:p>
            <a:pPr lvl="1"/>
            <a:r>
              <a:rPr lang="en-US" dirty="0">
                <a:latin typeface="Aptos Display" panose="020B0004020202020204" pitchFamily="34" charset="0"/>
              </a:rPr>
              <a:t>scholarly publication (explicitly described evaluation process before and/of after publication)</a:t>
            </a:r>
          </a:p>
          <a:p>
            <a:pPr lvl="1"/>
            <a:endParaRPr lang="en-US" dirty="0">
              <a:latin typeface="Aptos Display" panose="020B0004020202020204" pitchFamily="34" charset="0"/>
            </a:endParaRPr>
          </a:p>
          <a:p>
            <a:pPr lvl="1"/>
            <a:r>
              <a:rPr lang="en-US" dirty="0">
                <a:latin typeface="Aptos Display" panose="020B0004020202020204" pitchFamily="34" charset="0"/>
              </a:rPr>
              <a:t>open licenses</a:t>
            </a:r>
          </a:p>
          <a:p>
            <a:pPr lvl="1"/>
            <a:endParaRPr lang="en-US" dirty="0">
              <a:latin typeface="Aptos Display" panose="020B0004020202020204" pitchFamily="34" charset="0"/>
            </a:endParaRPr>
          </a:p>
          <a:p>
            <a:pPr lvl="1"/>
            <a:r>
              <a:rPr lang="en-US" dirty="0">
                <a:latin typeface="Aptos Display" panose="020B0004020202020204" pitchFamily="34" charset="0"/>
              </a:rPr>
              <a:t>no fees</a:t>
            </a:r>
          </a:p>
          <a:p>
            <a:pPr lvl="1"/>
            <a:endParaRPr lang="en-US" dirty="0">
              <a:latin typeface="Aptos Display" panose="020B0004020202020204" pitchFamily="34" charset="0"/>
            </a:endParaRPr>
          </a:p>
          <a:p>
            <a:pPr lvl="1"/>
            <a:r>
              <a:rPr lang="en-US" dirty="0">
                <a:latin typeface="Aptos Display" panose="020B0004020202020204" pitchFamily="34" charset="0"/>
              </a:rPr>
              <a:t>open to all authors</a:t>
            </a:r>
          </a:p>
          <a:p>
            <a:pPr lvl="1"/>
            <a:r>
              <a:rPr lang="en-US" dirty="0">
                <a:latin typeface="Aptos Display" panose="020B0004020202020204" pitchFamily="34" charset="0"/>
              </a:rPr>
              <a:t>community-owned: “… must be owned by public or not-for-profit </a:t>
            </a:r>
            <a:r>
              <a:rPr lang="en-US" dirty="0" err="1">
                <a:latin typeface="Aptos Display" panose="020B0004020202020204" pitchFamily="34" charset="0"/>
              </a:rPr>
              <a:t>organisations</a:t>
            </a:r>
            <a:r>
              <a:rPr lang="en-US" dirty="0">
                <a:latin typeface="Aptos Display" panose="020B0004020202020204" pitchFamily="34" charset="0"/>
              </a:rPr>
              <a:t> (or parts thereof)  whose mission includes performing or promoting research and scholarship. These include  but are not limited to research performing </a:t>
            </a:r>
            <a:r>
              <a:rPr lang="en-US" dirty="0" err="1">
                <a:latin typeface="Aptos Display" panose="020B0004020202020204" pitchFamily="34" charset="0"/>
              </a:rPr>
              <a:t>organisations</a:t>
            </a:r>
            <a:r>
              <a:rPr lang="en-US" dirty="0">
                <a:latin typeface="Aptos Display" panose="020B0004020202020204" pitchFamily="34" charset="0"/>
              </a:rPr>
              <a:t> (RPOs), research funding  </a:t>
            </a:r>
            <a:r>
              <a:rPr lang="en-US" dirty="0" err="1">
                <a:latin typeface="Aptos Display" panose="020B0004020202020204" pitchFamily="34" charset="0"/>
              </a:rPr>
              <a:t>organisations</a:t>
            </a:r>
            <a:r>
              <a:rPr lang="en-US" dirty="0">
                <a:latin typeface="Aptos Display" panose="020B0004020202020204" pitchFamily="34" charset="0"/>
              </a:rPr>
              <a:t> (RFOs), </a:t>
            </a:r>
            <a:r>
              <a:rPr lang="en-US" dirty="0" err="1">
                <a:latin typeface="Aptos Display" panose="020B0004020202020204" pitchFamily="34" charset="0"/>
              </a:rPr>
              <a:t>organisations</a:t>
            </a:r>
            <a:r>
              <a:rPr lang="en-US" dirty="0">
                <a:latin typeface="Aptos Display" panose="020B0004020202020204" pitchFamily="34" charset="0"/>
              </a:rPr>
              <a:t> connected to RPOs (university libraries, university  presses, faculties, and departments), research institutes, and scholarly societies.”</a:t>
            </a:r>
          </a:p>
          <a:p>
            <a:pPr lvl="1"/>
            <a:endParaRPr lang="en-US" dirty="0">
              <a:latin typeface="Aptos Display" panose="020B0004020202020204" pitchFamily="34" charset="0"/>
            </a:endParaRPr>
          </a:p>
        </p:txBody>
      </p:sp>
      <p:sp>
        <p:nvSpPr>
          <p:cNvPr id="4" name="Title 1">
            <a:extLst>
              <a:ext uri="{FF2B5EF4-FFF2-40B4-BE49-F238E27FC236}">
                <a16:creationId xmlns:a16="http://schemas.microsoft.com/office/drawing/2014/main" id="{6766FA68-A526-7EA0-354D-B57F8215B6E6}"/>
              </a:ext>
            </a:extLst>
          </p:cNvPr>
          <p:cNvSpPr txBox="1">
            <a:spLocks/>
          </p:cNvSpPr>
          <p:nvPr/>
        </p:nvSpPr>
        <p:spPr>
          <a:xfrm>
            <a:off x="575468" y="423295"/>
            <a:ext cx="11041063" cy="1112838"/>
          </a:xfrm>
          <a:prstGeom prst="rect">
            <a:avLst/>
          </a:prstGeom>
        </p:spPr>
        <p:txBody>
          <a:bodyPr vert="horz" lIns="0" tIns="0" rIns="0" bIns="0" rtlCol="0" anchor="ctr" anchorCtr="0">
            <a:normAutofit/>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nl-BE" sz="3600" b="0" i="0" u="none" strike="noStrike" kern="1200" cap="none" spc="0" normalizeH="0" baseline="0" noProof="0" dirty="0" err="1">
                <a:ln>
                  <a:noFill/>
                </a:ln>
                <a:solidFill>
                  <a:srgbClr val="1D8DB0"/>
                </a:solidFill>
                <a:effectLst/>
                <a:uLnTx/>
                <a:uFillTx/>
                <a:latin typeface="Aptos Display" panose="020B0004020202020204" pitchFamily="34" charset="0"/>
                <a:ea typeface="+mj-ea"/>
                <a:cs typeface="+mj-cs"/>
              </a:rPr>
              <a:t>Diamond</a:t>
            </a:r>
            <a:r>
              <a:rPr kumimoji="0" lang="nl-BE" sz="3600" b="0" i="0" u="none" strike="noStrike" kern="1200" cap="none" spc="0" normalizeH="0" baseline="0" noProof="0" dirty="0">
                <a:ln>
                  <a:noFill/>
                </a:ln>
                <a:solidFill>
                  <a:srgbClr val="1D8DB0"/>
                </a:solidFill>
                <a:effectLst/>
                <a:uLnTx/>
                <a:uFillTx/>
                <a:latin typeface="Aptos Display" panose="020B0004020202020204" pitchFamily="34" charset="0"/>
                <a:ea typeface="+mj-ea"/>
                <a:cs typeface="+mj-cs"/>
              </a:rPr>
              <a:t> OA</a:t>
            </a:r>
          </a:p>
        </p:txBody>
      </p:sp>
      <p:sp>
        <p:nvSpPr>
          <p:cNvPr id="2" name="TextBox 1">
            <a:extLst>
              <a:ext uri="{FF2B5EF4-FFF2-40B4-BE49-F238E27FC236}">
                <a16:creationId xmlns:a16="http://schemas.microsoft.com/office/drawing/2014/main" id="{3AA5E37E-B9CA-74B7-F50B-71E1A00F34A4}"/>
              </a:ext>
            </a:extLst>
          </p:cNvPr>
          <p:cNvSpPr txBox="1"/>
          <p:nvPr/>
        </p:nvSpPr>
        <p:spPr>
          <a:xfrm>
            <a:off x="575468" y="6401040"/>
            <a:ext cx="8854519" cy="276999"/>
          </a:xfrm>
          <a:prstGeom prst="rect">
            <a:avLst/>
          </a:prstGeom>
          <a:noFill/>
        </p:spPr>
        <p:txBody>
          <a:bodyPr wrap="square" rtlCol="0">
            <a:spAutoFit/>
          </a:bodyPr>
          <a:lstStyle/>
          <a:p>
            <a:r>
              <a:rPr lang="nl-BE" sz="1200" dirty="0">
                <a:solidFill>
                  <a:schemeClr val="bg1"/>
                </a:solidFill>
                <a:latin typeface="Aptos Display" panose="020B0004020202020204" pitchFamily="34" charset="0"/>
              </a:rPr>
              <a:t>A. </a:t>
            </a:r>
            <a:r>
              <a:rPr lang="nl-BE" sz="1200" dirty="0" err="1">
                <a:solidFill>
                  <a:schemeClr val="bg1"/>
                </a:solidFill>
                <a:latin typeface="Aptos Display" panose="020B0004020202020204" pitchFamily="34" charset="0"/>
              </a:rPr>
              <a:t>Armengou</a:t>
            </a:r>
            <a:r>
              <a:rPr lang="nl-BE" sz="1200" dirty="0">
                <a:solidFill>
                  <a:schemeClr val="bg1"/>
                </a:solidFill>
                <a:latin typeface="Aptos Display" panose="020B0004020202020204" pitchFamily="34" charset="0"/>
              </a:rPr>
              <a:t> et al. (2024), </a:t>
            </a:r>
            <a:r>
              <a:rPr lang="en-US" sz="1200" dirty="0">
                <a:solidFill>
                  <a:schemeClr val="bg1"/>
                </a:solidFill>
                <a:latin typeface="Aptos Display" panose="020B0004020202020204" pitchFamily="34" charset="0"/>
              </a:rPr>
              <a:t>‘Operational Diamond OA criteria for Journals’, https://doi.org/10.5281/ZENODO.12721407</a:t>
            </a:r>
            <a:endParaRPr lang="nl-BE" sz="1200" dirty="0">
              <a:solidFill>
                <a:schemeClr val="bg1"/>
              </a:solidFill>
              <a:latin typeface="Aptos Display" panose="020B0004020202020204" pitchFamily="34" charset="0"/>
            </a:endParaRPr>
          </a:p>
        </p:txBody>
      </p:sp>
    </p:spTree>
    <p:extLst>
      <p:ext uri="{BB962C8B-B14F-4D97-AF65-F5344CB8AC3E}">
        <p14:creationId xmlns:p14="http://schemas.microsoft.com/office/powerpoint/2010/main" val="18534765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94D06-4352-F542-C647-57AB6518EA21}"/>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000AB6-7CA5-43BD-26CE-6C5940E34D02}"/>
              </a:ext>
            </a:extLst>
          </p:cNvPr>
          <p:cNvSpPr>
            <a:spLocks noGrp="1"/>
          </p:cNvSpPr>
          <p:nvPr>
            <p:ph idx="4294967295"/>
          </p:nvPr>
        </p:nvSpPr>
        <p:spPr>
          <a:xfrm>
            <a:off x="1197178" y="1903611"/>
            <a:ext cx="9840936" cy="4129951"/>
          </a:xfrm>
        </p:spPr>
        <p:txBody>
          <a:bodyPr>
            <a:normAutofit fontScale="77500" lnSpcReduction="20000"/>
          </a:bodyPr>
          <a:lstStyle/>
          <a:p>
            <a:pPr marL="0" indent="0">
              <a:buNone/>
            </a:pPr>
            <a:r>
              <a:rPr lang="en-US" dirty="0">
                <a:latin typeface="Aptos Display" panose="020B0004020202020204" pitchFamily="34" charset="0"/>
              </a:rPr>
              <a:t>SOLVED</a:t>
            </a:r>
          </a:p>
          <a:p>
            <a:pPr marL="0" indent="0">
              <a:buNone/>
            </a:pPr>
            <a:endParaRPr lang="en-US" dirty="0">
              <a:latin typeface="Aptos Display" panose="020B0004020202020204" pitchFamily="34" charset="0"/>
            </a:endParaRPr>
          </a:p>
          <a:p>
            <a:pPr lvl="1"/>
            <a:r>
              <a:rPr lang="en-US" b="1" dirty="0">
                <a:latin typeface="Aptos Display" panose="020B0004020202020204" pitchFamily="34" charset="0"/>
              </a:rPr>
              <a:t>accessibility:</a:t>
            </a:r>
            <a:r>
              <a:rPr lang="en-US" dirty="0">
                <a:latin typeface="Aptos Display" panose="020B0004020202020204" pitchFamily="34" charset="0"/>
              </a:rPr>
              <a:t> the results of academic research are publicly available</a:t>
            </a:r>
          </a:p>
          <a:p>
            <a:pPr lvl="1"/>
            <a:endParaRPr lang="nl-BE" dirty="0">
              <a:latin typeface="Aptos Display" panose="020B0004020202020204" pitchFamily="34" charset="0"/>
              <a:cs typeface="Arial" panose="020B0604020202020204" pitchFamily="34" charset="0"/>
            </a:endParaRPr>
          </a:p>
          <a:p>
            <a:pPr lvl="1"/>
            <a:r>
              <a:rPr lang="en-US" b="1" dirty="0">
                <a:latin typeface="Aptos Display" panose="020B0004020202020204" pitchFamily="34" charset="0"/>
              </a:rPr>
              <a:t>cost:</a:t>
            </a:r>
            <a:r>
              <a:rPr lang="en-US" dirty="0">
                <a:latin typeface="Aptos Display" panose="020B0004020202020204" pitchFamily="34" charset="0"/>
              </a:rPr>
              <a:t> cost of open publishing is set cost-effectively (without a profit margin) and is typically NOT levied through author fees</a:t>
            </a:r>
          </a:p>
          <a:p>
            <a:pPr lvl="1"/>
            <a:endParaRPr lang="en-US" dirty="0">
              <a:latin typeface="Aptos Display" panose="020B0004020202020204" pitchFamily="34" charset="0"/>
            </a:endParaRPr>
          </a:p>
          <a:p>
            <a:pPr lvl="1"/>
            <a:r>
              <a:rPr lang="nl-BE" b="1" dirty="0" err="1">
                <a:latin typeface="Aptos Display" panose="020B0004020202020204" pitchFamily="34" charset="0"/>
                <a:cs typeface="Arial" panose="020B0604020202020204" pitchFamily="34" charset="0"/>
              </a:rPr>
              <a:t>academic</a:t>
            </a:r>
            <a:r>
              <a:rPr lang="nl-BE" b="1" dirty="0">
                <a:latin typeface="Aptos Display" panose="020B0004020202020204" pitchFamily="34" charset="0"/>
                <a:cs typeface="Arial" panose="020B0604020202020204" pitchFamily="34" charset="0"/>
              </a:rPr>
              <a:t> </a:t>
            </a:r>
            <a:r>
              <a:rPr lang="nl-BE" b="1" dirty="0" err="1">
                <a:latin typeface="Aptos Display" panose="020B0004020202020204" pitchFamily="34" charset="0"/>
                <a:cs typeface="Arial" panose="020B0604020202020204" pitchFamily="34" charset="0"/>
              </a:rPr>
              <a:t>freedom</a:t>
            </a:r>
            <a:r>
              <a:rPr lang="nl-BE" b="1" dirty="0">
                <a:latin typeface="Aptos Display" panose="020B0004020202020204" pitchFamily="34" charset="0"/>
                <a:cs typeface="Arial" panose="020B0604020202020204" pitchFamily="34" charset="0"/>
              </a:rPr>
              <a:t>:</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academic</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authors</a:t>
            </a:r>
            <a:r>
              <a:rPr lang="nl-BE" dirty="0">
                <a:latin typeface="Aptos Display" panose="020B0004020202020204" pitchFamily="34" charset="0"/>
                <a:cs typeface="Arial" panose="020B0604020202020204" pitchFamily="34" charset="0"/>
              </a:rPr>
              <a:t> keep control over </a:t>
            </a:r>
            <a:r>
              <a:rPr lang="nl-BE" dirty="0" err="1">
                <a:latin typeface="Aptos Display" panose="020B0004020202020204" pitchFamily="34" charset="0"/>
                <a:cs typeface="Arial" panose="020B0604020202020204" pitchFamily="34" charset="0"/>
              </a:rPr>
              <a:t>the</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dissemination</a:t>
            </a:r>
            <a:r>
              <a:rPr lang="nl-BE" dirty="0">
                <a:latin typeface="Aptos Display" panose="020B0004020202020204" pitchFamily="34" charset="0"/>
                <a:cs typeface="Arial" panose="020B0604020202020204" pitchFamily="34" charset="0"/>
              </a:rPr>
              <a:t> of </a:t>
            </a:r>
            <a:r>
              <a:rPr lang="nl-BE" dirty="0" err="1">
                <a:latin typeface="Aptos Display" panose="020B0004020202020204" pitchFamily="34" charset="0"/>
                <a:cs typeface="Arial" panose="020B0604020202020204" pitchFamily="34" charset="0"/>
              </a:rPr>
              <a:t>their</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work</a:t>
            </a:r>
            <a:endParaRPr lang="nl-BE" dirty="0">
              <a:latin typeface="Aptos Display" panose="020B0004020202020204" pitchFamily="34" charset="0"/>
              <a:cs typeface="Arial" panose="020B0604020202020204" pitchFamily="34" charset="0"/>
            </a:endParaRPr>
          </a:p>
          <a:p>
            <a:pPr lvl="1"/>
            <a:endParaRPr lang="nl-BE" dirty="0">
              <a:latin typeface="Aptos Display" panose="020B0004020202020204" pitchFamily="34" charset="0"/>
              <a:cs typeface="Arial" panose="020B0604020202020204" pitchFamily="34" charset="0"/>
            </a:endParaRPr>
          </a:p>
          <a:p>
            <a:pPr lvl="1"/>
            <a:r>
              <a:rPr lang="nl-BE" b="1" dirty="0" err="1">
                <a:latin typeface="Aptos Display" panose="020B0004020202020204" pitchFamily="34" charset="0"/>
                <a:cs typeface="Arial" panose="020B0604020202020204" pitchFamily="34" charset="0"/>
              </a:rPr>
              <a:t>inclusivity</a:t>
            </a:r>
            <a:r>
              <a:rPr lang="nl-BE" b="1" dirty="0">
                <a:latin typeface="Aptos Display" panose="020B0004020202020204" pitchFamily="34" charset="0"/>
                <a:cs typeface="Arial" panose="020B0604020202020204" pitchFamily="34" charset="0"/>
              </a:rPr>
              <a:t>:</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everyone</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can</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publish</a:t>
            </a:r>
            <a:endParaRPr lang="nl-BE" dirty="0">
              <a:latin typeface="Aptos Display" panose="020B0004020202020204" pitchFamily="34" charset="0"/>
              <a:cs typeface="Arial" panose="020B0604020202020204" pitchFamily="34" charset="0"/>
            </a:endParaRPr>
          </a:p>
          <a:p>
            <a:pPr lvl="1"/>
            <a:endParaRPr lang="nl-BE" dirty="0">
              <a:latin typeface="Aptos Display" panose="020B0004020202020204" pitchFamily="34" charset="0"/>
              <a:cs typeface="Arial" panose="020B0604020202020204" pitchFamily="34" charset="0"/>
            </a:endParaRPr>
          </a:p>
          <a:p>
            <a:pPr lvl="1"/>
            <a:r>
              <a:rPr lang="nl-BE" b="1" dirty="0" err="1">
                <a:latin typeface="Aptos Display" panose="020B0004020202020204" pitchFamily="34" charset="0"/>
                <a:cs typeface="Arial" panose="020B0604020202020204" pitchFamily="34" charset="0"/>
              </a:rPr>
              <a:t>diversity</a:t>
            </a:r>
            <a:r>
              <a:rPr lang="nl-BE" b="1" dirty="0">
                <a:latin typeface="Aptos Display" panose="020B0004020202020204" pitchFamily="34" charset="0"/>
                <a:cs typeface="Arial" panose="020B0604020202020204" pitchFamily="34" charset="0"/>
              </a:rPr>
              <a:t>:</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lack</a:t>
            </a:r>
            <a:r>
              <a:rPr lang="nl-BE" dirty="0">
                <a:latin typeface="Aptos Display" panose="020B0004020202020204" pitchFamily="34" charset="0"/>
                <a:cs typeface="Arial" panose="020B0604020202020204" pitchFamily="34" charset="0"/>
              </a:rPr>
              <a:t> of commercial incentive </a:t>
            </a:r>
            <a:r>
              <a:rPr lang="nl-BE" dirty="0" err="1">
                <a:latin typeface="Aptos Display" panose="020B0004020202020204" pitchFamily="34" charset="0"/>
                <a:cs typeface="Arial" panose="020B0604020202020204" pitchFamily="34" charset="0"/>
              </a:rPr>
              <a:t>implies</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that</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the</a:t>
            </a:r>
            <a:r>
              <a:rPr lang="nl-BE" dirty="0">
                <a:latin typeface="Aptos Display" panose="020B0004020202020204" pitchFamily="34" charset="0"/>
                <a:cs typeface="Arial" panose="020B0604020202020204" pitchFamily="34" charset="0"/>
              </a:rPr>
              <a:t> focus </a:t>
            </a:r>
            <a:r>
              <a:rPr lang="nl-BE" dirty="0" err="1">
                <a:latin typeface="Aptos Display" panose="020B0004020202020204" pitchFamily="34" charset="0"/>
                <a:cs typeface="Arial" panose="020B0604020202020204" pitchFamily="34" charset="0"/>
              </a:rPr>
              <a:t>can</a:t>
            </a:r>
            <a:r>
              <a:rPr lang="nl-BE" dirty="0">
                <a:latin typeface="Aptos Display" panose="020B0004020202020204" pitchFamily="34" charset="0"/>
                <a:cs typeface="Arial" panose="020B0604020202020204" pitchFamily="34" charset="0"/>
              </a:rPr>
              <a:t> shift </a:t>
            </a:r>
            <a:r>
              <a:rPr lang="nl-BE" dirty="0" err="1">
                <a:latin typeface="Aptos Display" panose="020B0004020202020204" pitchFamily="34" charset="0"/>
                <a:cs typeface="Arial" panose="020B0604020202020204" pitchFamily="34" charset="0"/>
              </a:rPr>
              <a:t>to</a:t>
            </a:r>
            <a:r>
              <a:rPr lang="nl-BE" dirty="0">
                <a:latin typeface="Aptos Display" panose="020B0004020202020204" pitchFamily="34" charset="0"/>
                <a:cs typeface="Arial" panose="020B0604020202020204" pitchFamily="34" charset="0"/>
              </a:rPr>
              <a:t> content, </a:t>
            </a:r>
            <a:r>
              <a:rPr lang="nl-BE" dirty="0" err="1">
                <a:latin typeface="Aptos Display" panose="020B0004020202020204" pitchFamily="34" charset="0"/>
                <a:cs typeface="Arial" panose="020B0604020202020204" pitchFamily="34" charset="0"/>
              </a:rPr>
              <a:t>whatever</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the</a:t>
            </a:r>
            <a:r>
              <a:rPr lang="nl-BE" dirty="0">
                <a:latin typeface="Aptos Display" panose="020B0004020202020204" pitchFamily="34" charset="0"/>
                <a:cs typeface="Arial" panose="020B0604020202020204" pitchFamily="34" charset="0"/>
              </a:rPr>
              <a:t> topic, format or </a:t>
            </a:r>
            <a:r>
              <a:rPr lang="nl-BE" dirty="0" err="1">
                <a:latin typeface="Aptos Display" panose="020B0004020202020204" pitchFamily="34" charset="0"/>
                <a:cs typeface="Arial" panose="020B0604020202020204" pitchFamily="34" charset="0"/>
              </a:rPr>
              <a:t>language</a:t>
            </a:r>
            <a:endParaRPr lang="en-US" dirty="0">
              <a:latin typeface="Aptos Display" panose="020B0004020202020204" pitchFamily="34" charset="0"/>
            </a:endParaRPr>
          </a:p>
        </p:txBody>
      </p:sp>
      <p:sp>
        <p:nvSpPr>
          <p:cNvPr id="4" name="Title 1">
            <a:extLst>
              <a:ext uri="{FF2B5EF4-FFF2-40B4-BE49-F238E27FC236}">
                <a16:creationId xmlns:a16="http://schemas.microsoft.com/office/drawing/2014/main" id="{E16277BF-009A-E9D1-6FF7-86E354ECA40E}"/>
              </a:ext>
            </a:extLst>
          </p:cNvPr>
          <p:cNvSpPr txBox="1">
            <a:spLocks/>
          </p:cNvSpPr>
          <p:nvPr/>
        </p:nvSpPr>
        <p:spPr>
          <a:xfrm>
            <a:off x="575468" y="423295"/>
            <a:ext cx="11041063" cy="1112838"/>
          </a:xfrm>
          <a:prstGeom prst="rect">
            <a:avLst/>
          </a:prstGeom>
        </p:spPr>
        <p:txBody>
          <a:bodyPr vert="horz" lIns="0" tIns="0" rIns="0" bIns="0" rtlCol="0" anchor="ctr" anchorCtr="0">
            <a:normAutofit/>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nl-BE" sz="3600" b="0" i="0" u="none" strike="noStrike" kern="1200" cap="none" spc="0" normalizeH="0" baseline="0" noProof="0" dirty="0">
                <a:ln>
                  <a:noFill/>
                </a:ln>
                <a:solidFill>
                  <a:srgbClr val="1D8DB0"/>
                </a:solidFill>
                <a:effectLst/>
                <a:uLnTx/>
                <a:uFillTx/>
                <a:latin typeface="Aptos Display" panose="020B0004020202020204" pitchFamily="34" charset="0"/>
                <a:ea typeface="+mj-ea"/>
                <a:cs typeface="+mj-cs"/>
              </a:rPr>
              <a:t>non–</a:t>
            </a:r>
            <a:r>
              <a:rPr kumimoji="0" lang="nl-BE" sz="3600" b="0" i="0" u="none" strike="noStrike" kern="1200" cap="none" spc="0" normalizeH="0" baseline="0" noProof="0" dirty="0" err="1">
                <a:ln>
                  <a:noFill/>
                </a:ln>
                <a:solidFill>
                  <a:srgbClr val="1D8DB0"/>
                </a:solidFill>
                <a:effectLst/>
                <a:uLnTx/>
                <a:uFillTx/>
                <a:latin typeface="Aptos Display" panose="020B0004020202020204" pitchFamily="34" charset="0"/>
                <a:ea typeface="+mj-ea"/>
                <a:cs typeface="+mj-cs"/>
              </a:rPr>
              <a:t>profit</a:t>
            </a:r>
            <a:r>
              <a:rPr kumimoji="0" lang="nl-BE" sz="3600" b="0" i="0" u="none" strike="noStrike" kern="1200" cap="none" spc="0" normalizeH="0" baseline="0" noProof="0" dirty="0">
                <a:ln>
                  <a:noFill/>
                </a:ln>
                <a:solidFill>
                  <a:srgbClr val="1D8DB0"/>
                </a:solidFill>
                <a:effectLst/>
                <a:uLnTx/>
                <a:uFillTx/>
                <a:latin typeface="Aptos Display" panose="020B0004020202020204" pitchFamily="34" charset="0"/>
                <a:ea typeface="+mj-ea"/>
                <a:cs typeface="+mj-cs"/>
              </a:rPr>
              <a:t> </a:t>
            </a:r>
            <a:r>
              <a:rPr kumimoji="0" lang="nl-BE" sz="3600" b="0" i="0" u="none" strike="noStrike" kern="1200" cap="none" spc="0" normalizeH="0" baseline="0" noProof="0" dirty="0" err="1">
                <a:ln>
                  <a:noFill/>
                </a:ln>
                <a:solidFill>
                  <a:srgbClr val="1D8DB0"/>
                </a:solidFill>
                <a:effectLst/>
                <a:uLnTx/>
                <a:uFillTx/>
                <a:latin typeface="Aptos Display" panose="020B0004020202020204" pitchFamily="34" charset="0"/>
                <a:ea typeface="+mj-ea"/>
                <a:cs typeface="+mj-cs"/>
              </a:rPr>
              <a:t>implementation</a:t>
            </a:r>
            <a:r>
              <a:rPr kumimoji="0" lang="nl-BE" sz="3600" b="0" i="0" u="none" strike="noStrike" kern="1200" cap="none" spc="0" normalizeH="0" baseline="0" noProof="0" dirty="0">
                <a:ln>
                  <a:noFill/>
                </a:ln>
                <a:solidFill>
                  <a:srgbClr val="1D8DB0"/>
                </a:solidFill>
                <a:effectLst/>
                <a:uLnTx/>
                <a:uFillTx/>
                <a:latin typeface="Aptos Display" panose="020B0004020202020204" pitchFamily="34" charset="0"/>
                <a:ea typeface="+mj-ea"/>
                <a:cs typeface="+mj-cs"/>
              </a:rPr>
              <a:t> of OA</a:t>
            </a:r>
          </a:p>
        </p:txBody>
      </p:sp>
    </p:spTree>
    <p:extLst>
      <p:ext uri="{BB962C8B-B14F-4D97-AF65-F5344CB8AC3E}">
        <p14:creationId xmlns:p14="http://schemas.microsoft.com/office/powerpoint/2010/main" val="8246829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921AB81-A029-B643-7D71-37ADBA51E487}"/>
              </a:ext>
            </a:extLst>
          </p:cNvPr>
          <p:cNvSpPr txBox="1"/>
          <p:nvPr/>
        </p:nvSpPr>
        <p:spPr>
          <a:xfrm>
            <a:off x="5548332" y="2191686"/>
            <a:ext cx="6221691" cy="2554545"/>
          </a:xfrm>
          <a:prstGeom prst="rect">
            <a:avLst/>
          </a:prstGeom>
          <a:noFill/>
        </p:spPr>
        <p:txBody>
          <a:bodyPr wrap="square" rtlCol="0">
            <a:spAutoFit/>
          </a:bodyPr>
          <a:lstStyle/>
          <a:p>
            <a:pPr marL="342900" indent="-342900">
              <a:buFont typeface="+mj-lt"/>
              <a:buAutoNum type="arabicPeriod"/>
            </a:pPr>
            <a:r>
              <a:rPr lang="nl-BE" sz="3200" dirty="0" err="1">
                <a:latin typeface="Aptos Display" panose="020B0004020202020204" pitchFamily="34" charset="0"/>
              </a:rPr>
              <a:t>academic</a:t>
            </a:r>
            <a:r>
              <a:rPr lang="nl-BE" sz="3200" dirty="0">
                <a:latin typeface="Aptos Display" panose="020B0004020202020204" pitchFamily="34" charset="0"/>
              </a:rPr>
              <a:t> </a:t>
            </a:r>
            <a:r>
              <a:rPr lang="nl-BE" sz="3200" dirty="0" err="1">
                <a:latin typeface="Aptos Display" panose="020B0004020202020204" pitchFamily="34" charset="0"/>
              </a:rPr>
              <a:t>publishing</a:t>
            </a:r>
            <a:endParaRPr lang="nl-BE" sz="3200" dirty="0">
              <a:latin typeface="Aptos Display" panose="020B0004020202020204" pitchFamily="34" charset="0"/>
            </a:endParaRPr>
          </a:p>
          <a:p>
            <a:pPr marL="342900" indent="-342900">
              <a:buFont typeface="+mj-lt"/>
              <a:buAutoNum type="arabicPeriod"/>
            </a:pPr>
            <a:endParaRPr lang="nl-BE" sz="3200" dirty="0">
              <a:latin typeface="Aptos Display" panose="020B0004020202020204" pitchFamily="34" charset="0"/>
            </a:endParaRPr>
          </a:p>
          <a:p>
            <a:pPr marL="342900" indent="-342900">
              <a:buFont typeface="+mj-lt"/>
              <a:buAutoNum type="arabicPeriod"/>
            </a:pPr>
            <a:r>
              <a:rPr lang="nl-BE" sz="3200" dirty="0" err="1">
                <a:latin typeface="Aptos Display" panose="020B0004020202020204" pitchFamily="34" charset="0"/>
              </a:rPr>
              <a:t>publishing</a:t>
            </a:r>
            <a:r>
              <a:rPr lang="nl-BE" sz="3200" dirty="0">
                <a:latin typeface="Aptos Display" panose="020B0004020202020204" pitchFamily="34" charset="0"/>
              </a:rPr>
              <a:t> </a:t>
            </a:r>
            <a:r>
              <a:rPr lang="nl-BE" sz="3200" dirty="0" err="1">
                <a:latin typeface="Aptos Display" panose="020B0004020202020204" pitchFamily="34" charset="0"/>
              </a:rPr>
              <a:t>integrity</a:t>
            </a:r>
            <a:endParaRPr lang="nl-BE" sz="3200" dirty="0">
              <a:latin typeface="Aptos Display" panose="020B0004020202020204" pitchFamily="34" charset="0"/>
            </a:endParaRPr>
          </a:p>
          <a:p>
            <a:pPr marL="342900" indent="-342900">
              <a:buFont typeface="+mj-lt"/>
              <a:buAutoNum type="arabicPeriod"/>
            </a:pPr>
            <a:endParaRPr lang="nl-BE" sz="3200" dirty="0">
              <a:latin typeface="Aptos Display" panose="020B0004020202020204" pitchFamily="34" charset="0"/>
            </a:endParaRPr>
          </a:p>
          <a:p>
            <a:pPr marL="342900" indent="-342900">
              <a:buFont typeface="+mj-lt"/>
              <a:buAutoNum type="arabicPeriod"/>
            </a:pPr>
            <a:r>
              <a:rPr lang="nl-BE" sz="3200" dirty="0" err="1">
                <a:latin typeface="Aptos Display" panose="020B0004020202020204" pitchFamily="34" charset="0"/>
              </a:rPr>
              <a:t>academic</a:t>
            </a:r>
            <a:r>
              <a:rPr lang="nl-BE" sz="3200" dirty="0">
                <a:latin typeface="Aptos Display" panose="020B0004020202020204" pitchFamily="34" charset="0"/>
              </a:rPr>
              <a:t> </a:t>
            </a:r>
            <a:r>
              <a:rPr lang="nl-BE" sz="3200" dirty="0" err="1">
                <a:latin typeface="Aptos Display" panose="020B0004020202020204" pitchFamily="34" charset="0"/>
              </a:rPr>
              <a:t>bibliographic</a:t>
            </a:r>
            <a:r>
              <a:rPr lang="nl-BE" sz="3200" dirty="0">
                <a:latin typeface="Aptos Display" panose="020B0004020202020204" pitchFamily="34" charset="0"/>
              </a:rPr>
              <a:t> databases</a:t>
            </a:r>
            <a:endParaRPr lang="en-US" sz="3200" dirty="0">
              <a:latin typeface="Aptos Display" panose="020B0004020202020204" pitchFamily="34" charset="0"/>
            </a:endParaRPr>
          </a:p>
        </p:txBody>
      </p:sp>
      <p:pic>
        <p:nvPicPr>
          <p:cNvPr id="7" name="Picture 6" descr="A cartoon of a person at a checkout counter&#10;&#10;Description automatically generated">
            <a:extLst>
              <a:ext uri="{FF2B5EF4-FFF2-40B4-BE49-F238E27FC236}">
                <a16:creationId xmlns:a16="http://schemas.microsoft.com/office/drawing/2014/main" id="{D1208656-EF01-F5B4-FA73-3C6CF4AAB756}"/>
              </a:ext>
            </a:extLst>
          </p:cNvPr>
          <p:cNvPicPr>
            <a:picLocks noChangeAspect="1"/>
          </p:cNvPicPr>
          <p:nvPr/>
        </p:nvPicPr>
        <p:blipFill>
          <a:blip r:embed="rId2"/>
          <a:stretch>
            <a:fillRect/>
          </a:stretch>
        </p:blipFill>
        <p:spPr>
          <a:xfrm>
            <a:off x="802997" y="584463"/>
            <a:ext cx="3469758" cy="2107878"/>
          </a:xfrm>
          <a:prstGeom prst="rect">
            <a:avLst/>
          </a:prstGeom>
          <a:solidFill>
            <a:schemeClr val="accent1"/>
          </a:solidFill>
        </p:spPr>
      </p:pic>
      <p:pic>
        <p:nvPicPr>
          <p:cNvPr id="8" name="Picture 7">
            <a:extLst>
              <a:ext uri="{FF2B5EF4-FFF2-40B4-BE49-F238E27FC236}">
                <a16:creationId xmlns:a16="http://schemas.microsoft.com/office/drawing/2014/main" id="{109FA020-22CB-1733-680E-5CD554F11239}"/>
              </a:ext>
            </a:extLst>
          </p:cNvPr>
          <p:cNvPicPr>
            <a:picLocks noChangeAspect="1"/>
          </p:cNvPicPr>
          <p:nvPr/>
        </p:nvPicPr>
        <p:blipFill>
          <a:blip r:embed="rId3"/>
          <a:stretch>
            <a:fillRect/>
          </a:stretch>
        </p:blipFill>
        <p:spPr>
          <a:xfrm>
            <a:off x="2911749" y="2377346"/>
            <a:ext cx="1913938" cy="1645987"/>
          </a:xfrm>
          <a:prstGeom prst="rect">
            <a:avLst/>
          </a:prstGeom>
        </p:spPr>
      </p:pic>
      <p:pic>
        <p:nvPicPr>
          <p:cNvPr id="9" name="Picture 8" descr="A drawing of a house made of books&#10;&#10;AI-generated content may be incorrect.">
            <a:extLst>
              <a:ext uri="{FF2B5EF4-FFF2-40B4-BE49-F238E27FC236}">
                <a16:creationId xmlns:a16="http://schemas.microsoft.com/office/drawing/2014/main" id="{C29542CC-FD63-7D92-7FC4-843F77206EE2}"/>
              </a:ext>
            </a:extLst>
          </p:cNvPr>
          <p:cNvPicPr>
            <a:picLocks noChangeAspect="1"/>
          </p:cNvPicPr>
          <p:nvPr/>
        </p:nvPicPr>
        <p:blipFill>
          <a:blip r:embed="rId4"/>
          <a:stretch>
            <a:fillRect/>
          </a:stretch>
        </p:blipFill>
        <p:spPr>
          <a:xfrm>
            <a:off x="646901" y="3578516"/>
            <a:ext cx="2394011" cy="1999946"/>
          </a:xfrm>
          <a:prstGeom prst="rect">
            <a:avLst/>
          </a:prstGeom>
        </p:spPr>
      </p:pic>
    </p:spTree>
    <p:extLst>
      <p:ext uri="{BB962C8B-B14F-4D97-AF65-F5344CB8AC3E}">
        <p14:creationId xmlns:p14="http://schemas.microsoft.com/office/powerpoint/2010/main" val="4502719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8AD60-DD26-9DC8-1632-7230CB004676}"/>
              </a:ext>
            </a:extLst>
          </p:cNvPr>
          <p:cNvSpPr>
            <a:spLocks noGrp="1"/>
          </p:cNvSpPr>
          <p:nvPr>
            <p:ph type="title"/>
          </p:nvPr>
        </p:nvSpPr>
        <p:spPr/>
        <p:txBody>
          <a:bodyPr>
            <a:normAutofit/>
          </a:bodyPr>
          <a:lstStyle/>
          <a:p>
            <a:r>
              <a:rPr lang="en-GB" sz="3600" dirty="0">
                <a:latin typeface="Aptos Display" panose="020B0004020202020204" pitchFamily="34" charset="0"/>
              </a:rPr>
              <a:t>‘pre-history’ of OA</a:t>
            </a:r>
          </a:p>
        </p:txBody>
      </p:sp>
      <p:sp>
        <p:nvSpPr>
          <p:cNvPr id="3" name="Content Placeholder 2">
            <a:extLst>
              <a:ext uri="{FF2B5EF4-FFF2-40B4-BE49-F238E27FC236}">
                <a16:creationId xmlns:a16="http://schemas.microsoft.com/office/drawing/2014/main" id="{8899C5DC-786F-7722-A58C-5F298DCFDA83}"/>
              </a:ext>
            </a:extLst>
          </p:cNvPr>
          <p:cNvSpPr>
            <a:spLocks noGrp="1"/>
          </p:cNvSpPr>
          <p:nvPr>
            <p:ph idx="1"/>
          </p:nvPr>
        </p:nvSpPr>
        <p:spPr>
          <a:xfrm>
            <a:off x="1048871" y="1940943"/>
            <a:ext cx="9837665" cy="4038516"/>
          </a:xfrm>
        </p:spPr>
        <p:txBody>
          <a:bodyPr>
            <a:normAutofit/>
          </a:bodyPr>
          <a:lstStyle/>
          <a:p>
            <a:r>
              <a:rPr lang="en-GB" dirty="0">
                <a:latin typeface="Aptos Display" panose="020B0004020202020204" pitchFamily="34" charset="0"/>
              </a:rPr>
              <a:t>a pre-history of OA journals exists that predate mainstream OA discussions and initiatives by almost a decade</a:t>
            </a:r>
          </a:p>
          <a:p>
            <a:r>
              <a:rPr lang="en-GB" dirty="0">
                <a:latin typeface="Aptos Display" panose="020B0004020202020204" pitchFamily="34" charset="0"/>
              </a:rPr>
              <a:t>journals such as </a:t>
            </a:r>
            <a:r>
              <a:rPr lang="en-GB" i="1" dirty="0">
                <a:latin typeface="Aptos Display" panose="020B0004020202020204" pitchFamily="34" charset="0"/>
              </a:rPr>
              <a:t>Postmodern Culture, Surfaces </a:t>
            </a:r>
            <a:r>
              <a:rPr lang="en-GB" dirty="0">
                <a:latin typeface="Aptos Display" panose="020B0004020202020204" pitchFamily="34" charset="0"/>
              </a:rPr>
              <a:t>and</a:t>
            </a:r>
            <a:r>
              <a:rPr lang="en-GB" i="1" dirty="0">
                <a:latin typeface="Aptos Display" panose="020B0004020202020204" pitchFamily="34" charset="0"/>
              </a:rPr>
              <a:t> Bryn Mawr Classical Review </a:t>
            </a:r>
            <a:r>
              <a:rPr lang="en-GB" dirty="0">
                <a:latin typeface="Aptos Display" panose="020B0004020202020204" pitchFamily="34" charset="0"/>
              </a:rPr>
              <a:t>launched on the early web </a:t>
            </a:r>
            <a:endParaRPr lang="en-GB" i="1" dirty="0">
              <a:latin typeface="Aptos Display" panose="020B0004020202020204" pitchFamily="34" charset="0"/>
            </a:endParaRPr>
          </a:p>
          <a:p>
            <a:r>
              <a:rPr lang="en-GB" dirty="0">
                <a:latin typeface="Aptos Display" panose="020B0004020202020204" pitchFamily="34" charset="0"/>
              </a:rPr>
              <a:t>these journals were managed entirely by active scholars </a:t>
            </a:r>
          </a:p>
          <a:p>
            <a:r>
              <a:rPr lang="en-GB" dirty="0">
                <a:latin typeface="Aptos Display" panose="020B0004020202020204" pitchFamily="34" charset="0"/>
              </a:rPr>
              <a:t>these journals show how the humanities were at the forefront of OA even before it became a (scientific) thing </a:t>
            </a:r>
          </a:p>
        </p:txBody>
      </p:sp>
    </p:spTree>
    <p:extLst>
      <p:ext uri="{BB962C8B-B14F-4D97-AF65-F5344CB8AC3E}">
        <p14:creationId xmlns:p14="http://schemas.microsoft.com/office/powerpoint/2010/main" val="1728902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AE052-497B-44BE-9925-D563F2295133}"/>
              </a:ext>
            </a:extLst>
          </p:cNvPr>
          <p:cNvSpPr>
            <a:spLocks noGrp="1"/>
          </p:cNvSpPr>
          <p:nvPr>
            <p:ph type="title"/>
          </p:nvPr>
        </p:nvSpPr>
        <p:spPr/>
        <p:txBody>
          <a:bodyPr>
            <a:normAutofit/>
          </a:bodyPr>
          <a:lstStyle/>
          <a:p>
            <a:r>
              <a:rPr lang="en-GB" sz="3600" dirty="0">
                <a:latin typeface="Aptos Display" panose="020B0004020202020204" pitchFamily="34" charset="0"/>
              </a:rPr>
              <a:t>DIY/scholar-led publishing</a:t>
            </a:r>
          </a:p>
        </p:txBody>
      </p:sp>
      <p:sp>
        <p:nvSpPr>
          <p:cNvPr id="3" name="Content Placeholder 2">
            <a:extLst>
              <a:ext uri="{FF2B5EF4-FFF2-40B4-BE49-F238E27FC236}">
                <a16:creationId xmlns:a16="http://schemas.microsoft.com/office/drawing/2014/main" id="{572E7186-D51E-4500-B002-6CDBB65C0D1B}"/>
              </a:ext>
            </a:extLst>
          </p:cNvPr>
          <p:cNvSpPr>
            <a:spLocks noGrp="1"/>
          </p:cNvSpPr>
          <p:nvPr>
            <p:ph idx="1"/>
          </p:nvPr>
        </p:nvSpPr>
        <p:spPr>
          <a:xfrm>
            <a:off x="887507" y="1835903"/>
            <a:ext cx="6186154" cy="4002741"/>
          </a:xfrm>
        </p:spPr>
        <p:txBody>
          <a:bodyPr>
            <a:normAutofit lnSpcReduction="10000"/>
          </a:bodyPr>
          <a:lstStyle/>
          <a:p>
            <a:r>
              <a:rPr lang="en-GB" dirty="0">
                <a:latin typeface="Aptos Display" panose="020B0004020202020204" pitchFamily="34" charset="0"/>
              </a:rPr>
              <a:t>counterpoint to commercial forms of open access</a:t>
            </a:r>
          </a:p>
          <a:p>
            <a:r>
              <a:rPr lang="en-GB" dirty="0">
                <a:latin typeface="Aptos Display" panose="020B0004020202020204" pitchFamily="34" charset="0"/>
              </a:rPr>
              <a:t>recognition that publishing is inextricably a community-centric activity that has been undone through marketisation </a:t>
            </a:r>
          </a:p>
          <a:p>
            <a:r>
              <a:rPr lang="en-GB" dirty="0">
                <a:latin typeface="Aptos Display" panose="020B0004020202020204" pitchFamily="34" charset="0"/>
              </a:rPr>
              <a:t>precarious:</a:t>
            </a:r>
          </a:p>
          <a:p>
            <a:pPr lvl="1">
              <a:buFont typeface="Courier New" panose="02070309020205020404" pitchFamily="49" charset="0"/>
              <a:buChar char="o"/>
            </a:pPr>
            <a:r>
              <a:rPr lang="en-GB" dirty="0">
                <a:latin typeface="Aptos Display" panose="020B0004020202020204" pitchFamily="34" charset="0"/>
              </a:rPr>
              <a:t>run on a shoestring</a:t>
            </a:r>
          </a:p>
          <a:p>
            <a:pPr lvl="1">
              <a:buFont typeface="Courier New" panose="02070309020205020404" pitchFamily="49" charset="0"/>
              <a:buChar char="o"/>
            </a:pPr>
            <a:r>
              <a:rPr lang="en-GB" dirty="0">
                <a:latin typeface="Aptos Display" panose="020B0004020202020204" pitchFamily="34" charset="0"/>
              </a:rPr>
              <a:t>require academics to train as publishers</a:t>
            </a:r>
          </a:p>
          <a:p>
            <a:pPr lvl="1">
              <a:buFont typeface="Courier New" panose="02070309020205020404" pitchFamily="49" charset="0"/>
              <a:buChar char="o"/>
            </a:pPr>
            <a:r>
              <a:rPr lang="en-GB" dirty="0">
                <a:latin typeface="Aptos Display" panose="020B0004020202020204" pitchFamily="34" charset="0"/>
              </a:rPr>
              <a:t>isolated from each other</a:t>
            </a:r>
          </a:p>
          <a:p>
            <a:pPr lvl="1">
              <a:buFont typeface="Courier New" panose="02070309020205020404" pitchFamily="49" charset="0"/>
              <a:buChar char="o"/>
            </a:pPr>
            <a:r>
              <a:rPr lang="en-GB" dirty="0">
                <a:latin typeface="Aptos Display" panose="020B0004020202020204" pitchFamily="34" charset="0"/>
              </a:rPr>
              <a:t>need support </a:t>
            </a:r>
          </a:p>
          <a:p>
            <a:pPr marL="271463" lvl="1" indent="0">
              <a:buNone/>
            </a:pPr>
            <a:endParaRPr lang="en-GB" dirty="0"/>
          </a:p>
        </p:txBody>
      </p:sp>
      <p:pic>
        <p:nvPicPr>
          <p:cNvPr id="5" name="Picture 4">
            <a:extLst>
              <a:ext uri="{FF2B5EF4-FFF2-40B4-BE49-F238E27FC236}">
                <a16:creationId xmlns:a16="http://schemas.microsoft.com/office/drawing/2014/main" id="{68380123-5C66-929C-5D02-DE02F97E8C09}"/>
              </a:ext>
            </a:extLst>
          </p:cNvPr>
          <p:cNvPicPr>
            <a:picLocks noChangeAspect="1"/>
          </p:cNvPicPr>
          <p:nvPr/>
        </p:nvPicPr>
        <p:blipFill>
          <a:blip r:embed="rId3"/>
          <a:stretch>
            <a:fillRect/>
          </a:stretch>
        </p:blipFill>
        <p:spPr>
          <a:xfrm>
            <a:off x="7676246" y="2643782"/>
            <a:ext cx="3628247" cy="785218"/>
          </a:xfrm>
          <a:prstGeom prst="rect">
            <a:avLst/>
          </a:prstGeom>
        </p:spPr>
      </p:pic>
      <p:sp>
        <p:nvSpPr>
          <p:cNvPr id="6" name="TextBox 5">
            <a:extLst>
              <a:ext uri="{FF2B5EF4-FFF2-40B4-BE49-F238E27FC236}">
                <a16:creationId xmlns:a16="http://schemas.microsoft.com/office/drawing/2014/main" id="{2AE0B958-6064-7A95-B2B6-16A5D757986B}"/>
              </a:ext>
            </a:extLst>
          </p:cNvPr>
          <p:cNvSpPr txBox="1"/>
          <p:nvPr/>
        </p:nvSpPr>
        <p:spPr>
          <a:xfrm>
            <a:off x="8911087" y="3652607"/>
            <a:ext cx="2838091" cy="369332"/>
          </a:xfrm>
          <a:prstGeom prst="rect">
            <a:avLst/>
          </a:prstGeom>
          <a:noFill/>
        </p:spPr>
        <p:txBody>
          <a:bodyPr wrap="square" rtlCol="0">
            <a:spAutoFit/>
          </a:bodyPr>
          <a:lstStyle/>
          <a:p>
            <a:pPr algn="r"/>
            <a:r>
              <a:rPr lang="en-US" dirty="0">
                <a:latin typeface="Aptos Display" panose="020B0004020202020204" pitchFamily="34" charset="0"/>
              </a:rPr>
              <a:t>https://scholarled.org/</a:t>
            </a:r>
          </a:p>
        </p:txBody>
      </p:sp>
    </p:spTree>
    <p:extLst>
      <p:ext uri="{BB962C8B-B14F-4D97-AF65-F5344CB8AC3E}">
        <p14:creationId xmlns:p14="http://schemas.microsoft.com/office/powerpoint/2010/main" val="7683091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86924-A7EB-373B-5635-C8E36C3C6FE2}"/>
              </a:ext>
            </a:extLst>
          </p:cNvPr>
          <p:cNvSpPr>
            <a:spLocks noGrp="1"/>
          </p:cNvSpPr>
          <p:nvPr>
            <p:ph type="title"/>
          </p:nvPr>
        </p:nvSpPr>
        <p:spPr/>
        <p:txBody>
          <a:bodyPr>
            <a:normAutofit/>
          </a:bodyPr>
          <a:lstStyle/>
          <a:p>
            <a:r>
              <a:rPr lang="en-GB" sz="3600" dirty="0">
                <a:latin typeface="Aptos Display" panose="020B0004020202020204" pitchFamily="34" charset="0"/>
              </a:rPr>
              <a:t>bring publishing ‘in house’: library/university publishing</a:t>
            </a:r>
          </a:p>
        </p:txBody>
      </p:sp>
      <p:sp>
        <p:nvSpPr>
          <p:cNvPr id="3" name="Content Placeholder 2">
            <a:extLst>
              <a:ext uri="{FF2B5EF4-FFF2-40B4-BE49-F238E27FC236}">
                <a16:creationId xmlns:a16="http://schemas.microsoft.com/office/drawing/2014/main" id="{AAAB8A26-D796-E185-840E-1100B81E9A76}"/>
              </a:ext>
            </a:extLst>
          </p:cNvPr>
          <p:cNvSpPr>
            <a:spLocks noGrp="1"/>
          </p:cNvSpPr>
          <p:nvPr>
            <p:ph idx="1"/>
          </p:nvPr>
        </p:nvSpPr>
        <p:spPr>
          <a:xfrm>
            <a:off x="1165412" y="1656000"/>
            <a:ext cx="10326282" cy="4135200"/>
          </a:xfrm>
        </p:spPr>
        <p:txBody>
          <a:bodyPr>
            <a:normAutofit/>
          </a:bodyPr>
          <a:lstStyle/>
          <a:p>
            <a:r>
              <a:rPr lang="en-GB" dirty="0">
                <a:latin typeface="Aptos Display" panose="020B0004020202020204" pitchFamily="34" charset="0"/>
              </a:rPr>
              <a:t>“university presses” (but be careful: not every university press is the same), governed by scholarly communities rather than the market at large</a:t>
            </a:r>
          </a:p>
          <a:p>
            <a:r>
              <a:rPr lang="en-GB" dirty="0">
                <a:latin typeface="Aptos Display" panose="020B0004020202020204" pitchFamily="34" charset="0"/>
              </a:rPr>
              <a:t>recent surge of “New University Presses” (e.g. UCL Press, White Rose, LSE, Scottish Universities Press, Netherlands University Presses)</a:t>
            </a:r>
          </a:p>
          <a:p>
            <a:r>
              <a:rPr lang="en-GB" dirty="0">
                <a:latin typeface="Aptos Display" panose="020B0004020202020204" pitchFamily="34" charset="0"/>
              </a:rPr>
              <a:t>recent university presses </a:t>
            </a:r>
            <a:r>
              <a:rPr lang="en-GB">
                <a:latin typeface="Aptos Display" panose="020B0004020202020204" pitchFamily="34" charset="0"/>
              </a:rPr>
              <a:t>are often </a:t>
            </a:r>
            <a:r>
              <a:rPr lang="en-GB" dirty="0">
                <a:latin typeface="Aptos Display" panose="020B0004020202020204" pitchFamily="34" charset="0"/>
              </a:rPr>
              <a:t>run by the university library</a:t>
            </a:r>
          </a:p>
          <a:p>
            <a:endParaRPr lang="en-GB" dirty="0">
              <a:latin typeface="Aptos Display" panose="020B0004020202020204" pitchFamily="34" charset="0"/>
            </a:endParaRPr>
          </a:p>
          <a:p>
            <a:r>
              <a:rPr lang="en-GB" dirty="0">
                <a:latin typeface="Aptos Display" panose="020B0004020202020204" pitchFamily="34" charset="0"/>
              </a:rPr>
              <a:t>academic libraries redirect budget traditionally used to buy publications behind a paywall towards support for mission-aligned OA journals and books and open infrastructure </a:t>
            </a:r>
          </a:p>
        </p:txBody>
      </p:sp>
    </p:spTree>
    <p:extLst>
      <p:ext uri="{BB962C8B-B14F-4D97-AF65-F5344CB8AC3E}">
        <p14:creationId xmlns:p14="http://schemas.microsoft.com/office/powerpoint/2010/main" val="35244704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958311-13E3-46E0-A8D6-A62917B8F70B}"/>
              </a:ext>
            </a:extLst>
          </p:cNvPr>
          <p:cNvSpPr>
            <a:spLocks noGrp="1"/>
          </p:cNvSpPr>
          <p:nvPr>
            <p:ph type="title"/>
          </p:nvPr>
        </p:nvSpPr>
        <p:spPr/>
        <p:txBody>
          <a:bodyPr>
            <a:normAutofit/>
          </a:bodyPr>
          <a:lstStyle/>
          <a:p>
            <a:r>
              <a:rPr lang="en-GB" sz="3600" dirty="0">
                <a:latin typeface="Aptos Display" panose="020B0004020202020204" pitchFamily="34" charset="0"/>
              </a:rPr>
              <a:t>promoting underrepresented cultures of knowledge</a:t>
            </a:r>
          </a:p>
        </p:txBody>
      </p:sp>
      <p:pic>
        <p:nvPicPr>
          <p:cNvPr id="9" name="Picture 8">
            <a:extLst>
              <a:ext uri="{FF2B5EF4-FFF2-40B4-BE49-F238E27FC236}">
                <a16:creationId xmlns:a16="http://schemas.microsoft.com/office/drawing/2014/main" id="{8A35D3F7-CE55-C8D1-2401-03311731ADC3}"/>
              </a:ext>
            </a:extLst>
          </p:cNvPr>
          <p:cNvPicPr>
            <a:picLocks noChangeAspect="1"/>
          </p:cNvPicPr>
          <p:nvPr/>
        </p:nvPicPr>
        <p:blipFill>
          <a:blip r:embed="rId3"/>
          <a:stretch>
            <a:fillRect/>
          </a:stretch>
        </p:blipFill>
        <p:spPr>
          <a:xfrm>
            <a:off x="1279598" y="3904331"/>
            <a:ext cx="1619333" cy="1701887"/>
          </a:xfrm>
          <a:prstGeom prst="rect">
            <a:avLst/>
          </a:prstGeom>
        </p:spPr>
      </p:pic>
      <p:pic>
        <p:nvPicPr>
          <p:cNvPr id="11" name="Picture 10">
            <a:extLst>
              <a:ext uri="{FF2B5EF4-FFF2-40B4-BE49-F238E27FC236}">
                <a16:creationId xmlns:a16="http://schemas.microsoft.com/office/drawing/2014/main" id="{AA6A5FAE-E4B5-4C8A-6E32-60EE248EFF15}"/>
              </a:ext>
            </a:extLst>
          </p:cNvPr>
          <p:cNvPicPr>
            <a:picLocks noChangeAspect="1"/>
          </p:cNvPicPr>
          <p:nvPr/>
        </p:nvPicPr>
        <p:blipFill>
          <a:blip r:embed="rId4"/>
          <a:stretch>
            <a:fillRect/>
          </a:stretch>
        </p:blipFill>
        <p:spPr>
          <a:xfrm>
            <a:off x="2458712" y="2142922"/>
            <a:ext cx="2692538" cy="749339"/>
          </a:xfrm>
          <a:prstGeom prst="rect">
            <a:avLst/>
          </a:prstGeom>
        </p:spPr>
      </p:pic>
      <p:pic>
        <p:nvPicPr>
          <p:cNvPr id="13" name="Picture 12">
            <a:extLst>
              <a:ext uri="{FF2B5EF4-FFF2-40B4-BE49-F238E27FC236}">
                <a16:creationId xmlns:a16="http://schemas.microsoft.com/office/drawing/2014/main" id="{F35F852B-B813-EDED-231E-C1A05AEA25EA}"/>
              </a:ext>
            </a:extLst>
          </p:cNvPr>
          <p:cNvPicPr>
            <a:picLocks noChangeAspect="1"/>
          </p:cNvPicPr>
          <p:nvPr/>
        </p:nvPicPr>
        <p:blipFill>
          <a:blip r:embed="rId5"/>
          <a:stretch>
            <a:fillRect/>
          </a:stretch>
        </p:blipFill>
        <p:spPr>
          <a:xfrm>
            <a:off x="5932030" y="3570592"/>
            <a:ext cx="1981084" cy="1402537"/>
          </a:xfrm>
          <a:prstGeom prst="rect">
            <a:avLst/>
          </a:prstGeom>
        </p:spPr>
      </p:pic>
      <p:pic>
        <p:nvPicPr>
          <p:cNvPr id="15" name="Picture 14">
            <a:extLst>
              <a:ext uri="{FF2B5EF4-FFF2-40B4-BE49-F238E27FC236}">
                <a16:creationId xmlns:a16="http://schemas.microsoft.com/office/drawing/2014/main" id="{D77752F9-F234-D453-0A58-4BF8549BB2C8}"/>
              </a:ext>
            </a:extLst>
          </p:cNvPr>
          <p:cNvPicPr>
            <a:picLocks noChangeAspect="1"/>
          </p:cNvPicPr>
          <p:nvPr/>
        </p:nvPicPr>
        <p:blipFill>
          <a:blip r:embed="rId6"/>
          <a:stretch>
            <a:fillRect/>
          </a:stretch>
        </p:blipFill>
        <p:spPr>
          <a:xfrm>
            <a:off x="8356499" y="1949571"/>
            <a:ext cx="2679195" cy="1788878"/>
          </a:xfrm>
          <a:prstGeom prst="rect">
            <a:avLst/>
          </a:prstGeom>
        </p:spPr>
      </p:pic>
    </p:spTree>
    <p:extLst>
      <p:ext uri="{BB962C8B-B14F-4D97-AF65-F5344CB8AC3E}">
        <p14:creationId xmlns:p14="http://schemas.microsoft.com/office/powerpoint/2010/main" val="1908293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687E7-2E62-467C-886C-7B2C214BD5D4}"/>
              </a:ext>
            </a:extLst>
          </p:cNvPr>
          <p:cNvSpPr>
            <a:spLocks noGrp="1"/>
          </p:cNvSpPr>
          <p:nvPr>
            <p:ph type="title"/>
          </p:nvPr>
        </p:nvSpPr>
        <p:spPr>
          <a:xfrm>
            <a:off x="777096" y="610394"/>
            <a:ext cx="8159626" cy="423862"/>
          </a:xfrm>
        </p:spPr>
        <p:txBody>
          <a:bodyPr wrap="square" anchor="t">
            <a:noAutofit/>
          </a:bodyPr>
          <a:lstStyle/>
          <a:p>
            <a:pPr>
              <a:lnSpc>
                <a:spcPct val="90000"/>
              </a:lnSpc>
            </a:pPr>
            <a:r>
              <a:rPr lang="en-GB" sz="3600" dirty="0">
                <a:latin typeface="Aptos Display" panose="020B0004020202020204" pitchFamily="34" charset="0"/>
              </a:rPr>
              <a:t>experimentation</a:t>
            </a:r>
          </a:p>
        </p:txBody>
      </p:sp>
      <p:pic>
        <p:nvPicPr>
          <p:cNvPr id="6" name="Picture 5">
            <a:extLst>
              <a:ext uri="{FF2B5EF4-FFF2-40B4-BE49-F238E27FC236}">
                <a16:creationId xmlns:a16="http://schemas.microsoft.com/office/drawing/2014/main" id="{FD97E7A0-36BB-BA59-3DD1-C9FD692ECDB5}"/>
              </a:ext>
            </a:extLst>
          </p:cNvPr>
          <p:cNvPicPr>
            <a:picLocks noChangeAspect="1"/>
          </p:cNvPicPr>
          <p:nvPr/>
        </p:nvPicPr>
        <p:blipFill>
          <a:blip r:embed="rId3"/>
          <a:stretch>
            <a:fillRect/>
          </a:stretch>
        </p:blipFill>
        <p:spPr>
          <a:xfrm>
            <a:off x="444209" y="1781090"/>
            <a:ext cx="11303581" cy="3295819"/>
          </a:xfrm>
          <a:prstGeom prst="rect">
            <a:avLst/>
          </a:prstGeom>
        </p:spPr>
      </p:pic>
    </p:spTree>
    <p:extLst>
      <p:ext uri="{BB962C8B-B14F-4D97-AF65-F5344CB8AC3E}">
        <p14:creationId xmlns:p14="http://schemas.microsoft.com/office/powerpoint/2010/main" val="15532922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D705E-E25F-1877-25F2-A4EAE6EF039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B67C05-DCFA-BEE7-A2CF-E37D552343A1}"/>
              </a:ext>
            </a:extLst>
          </p:cNvPr>
          <p:cNvSpPr>
            <a:spLocks noGrp="1"/>
          </p:cNvSpPr>
          <p:nvPr>
            <p:ph type="title"/>
          </p:nvPr>
        </p:nvSpPr>
        <p:spPr>
          <a:xfrm>
            <a:off x="777096" y="610394"/>
            <a:ext cx="8159626" cy="423862"/>
          </a:xfrm>
        </p:spPr>
        <p:txBody>
          <a:bodyPr wrap="square" anchor="t">
            <a:noAutofit/>
          </a:bodyPr>
          <a:lstStyle/>
          <a:p>
            <a:pPr>
              <a:lnSpc>
                <a:spcPct val="90000"/>
              </a:lnSpc>
            </a:pPr>
            <a:r>
              <a:rPr lang="en-GB" sz="3600" dirty="0">
                <a:latin typeface="Aptos Display" panose="020B0004020202020204" pitchFamily="34" charset="0"/>
              </a:rPr>
              <a:t>experimentation</a:t>
            </a:r>
          </a:p>
        </p:txBody>
      </p:sp>
      <p:pic>
        <p:nvPicPr>
          <p:cNvPr id="4" name="Picture 3">
            <a:extLst>
              <a:ext uri="{FF2B5EF4-FFF2-40B4-BE49-F238E27FC236}">
                <a16:creationId xmlns:a16="http://schemas.microsoft.com/office/drawing/2014/main" id="{7580279E-B7A0-FA84-1C0C-70D71090E77D}"/>
              </a:ext>
            </a:extLst>
          </p:cNvPr>
          <p:cNvPicPr>
            <a:picLocks noChangeAspect="1"/>
          </p:cNvPicPr>
          <p:nvPr/>
        </p:nvPicPr>
        <p:blipFill>
          <a:blip r:embed="rId3"/>
          <a:stretch>
            <a:fillRect/>
          </a:stretch>
        </p:blipFill>
        <p:spPr>
          <a:xfrm>
            <a:off x="472926" y="2015111"/>
            <a:ext cx="2724150" cy="3857625"/>
          </a:xfrm>
          <a:prstGeom prst="rect">
            <a:avLst/>
          </a:prstGeom>
        </p:spPr>
      </p:pic>
      <p:pic>
        <p:nvPicPr>
          <p:cNvPr id="7" name="Picture 6">
            <a:extLst>
              <a:ext uri="{FF2B5EF4-FFF2-40B4-BE49-F238E27FC236}">
                <a16:creationId xmlns:a16="http://schemas.microsoft.com/office/drawing/2014/main" id="{EB86DCA8-F5E9-AD51-6CD1-F093DD516753}"/>
              </a:ext>
            </a:extLst>
          </p:cNvPr>
          <p:cNvPicPr>
            <a:picLocks noChangeAspect="1"/>
          </p:cNvPicPr>
          <p:nvPr/>
        </p:nvPicPr>
        <p:blipFill>
          <a:blip r:embed="rId4"/>
          <a:stretch>
            <a:fillRect/>
          </a:stretch>
        </p:blipFill>
        <p:spPr>
          <a:xfrm>
            <a:off x="3339181" y="4419053"/>
            <a:ext cx="3035456" cy="1530429"/>
          </a:xfrm>
          <a:prstGeom prst="rect">
            <a:avLst/>
          </a:prstGeom>
        </p:spPr>
      </p:pic>
      <p:pic>
        <p:nvPicPr>
          <p:cNvPr id="9" name="Picture 8">
            <a:extLst>
              <a:ext uri="{FF2B5EF4-FFF2-40B4-BE49-F238E27FC236}">
                <a16:creationId xmlns:a16="http://schemas.microsoft.com/office/drawing/2014/main" id="{CA3A9D02-9B5A-A367-2FB0-E26177DD2E26}"/>
              </a:ext>
            </a:extLst>
          </p:cNvPr>
          <p:cNvPicPr>
            <a:picLocks noChangeAspect="1"/>
          </p:cNvPicPr>
          <p:nvPr/>
        </p:nvPicPr>
        <p:blipFill>
          <a:blip r:embed="rId5"/>
          <a:stretch>
            <a:fillRect/>
          </a:stretch>
        </p:blipFill>
        <p:spPr>
          <a:xfrm>
            <a:off x="5717100" y="415102"/>
            <a:ext cx="6202158" cy="4147976"/>
          </a:xfrm>
          <a:prstGeom prst="rect">
            <a:avLst/>
          </a:prstGeom>
        </p:spPr>
      </p:pic>
    </p:spTree>
    <p:extLst>
      <p:ext uri="{BB962C8B-B14F-4D97-AF65-F5344CB8AC3E}">
        <p14:creationId xmlns:p14="http://schemas.microsoft.com/office/powerpoint/2010/main" val="36009050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1">
            <a:alpha val="45000"/>
          </a:schemeClr>
        </a:solidFill>
        <a:effectLst/>
      </p:bgPr>
    </p:bg>
    <p:spTree>
      <p:nvGrpSpPr>
        <p:cNvPr id="1" name="">
          <a:extLst>
            <a:ext uri="{FF2B5EF4-FFF2-40B4-BE49-F238E27FC236}">
              <a16:creationId xmlns:a16="http://schemas.microsoft.com/office/drawing/2014/main" id="{07A0EC3F-14EB-F296-B53B-126C549F900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77CDFD51-93CB-F5C7-2639-AB6D1C0EABB8}"/>
              </a:ext>
            </a:extLst>
          </p:cNvPr>
          <p:cNvSpPr>
            <a:spLocks noGrp="1"/>
          </p:cNvSpPr>
          <p:nvPr>
            <p:ph type="title"/>
          </p:nvPr>
        </p:nvSpPr>
        <p:spPr>
          <a:xfrm>
            <a:off x="3125357" y="168783"/>
            <a:ext cx="5941286" cy="1090674"/>
          </a:xfrm>
        </p:spPr>
        <p:txBody>
          <a:bodyPr anchor="ctr">
            <a:normAutofit/>
          </a:bodyPr>
          <a:lstStyle/>
          <a:p>
            <a:pPr algn="ctr"/>
            <a:r>
              <a:rPr lang="en-US" sz="4800" dirty="0">
                <a:latin typeface="Aptos Display" panose="020B0004020202020204" pitchFamily="34" charset="0"/>
              </a:rPr>
              <a:t>publishing integrity</a:t>
            </a:r>
            <a:endParaRPr lang="nl-BE" sz="4800" dirty="0">
              <a:latin typeface="Aptos Display" panose="020B0004020202020204" pitchFamily="34" charset="0"/>
            </a:endParaRPr>
          </a:p>
        </p:txBody>
      </p:sp>
      <p:pic>
        <p:nvPicPr>
          <p:cNvPr id="2" name="Picture 1">
            <a:extLst>
              <a:ext uri="{FF2B5EF4-FFF2-40B4-BE49-F238E27FC236}">
                <a16:creationId xmlns:a16="http://schemas.microsoft.com/office/drawing/2014/main" id="{D531BD59-19A5-1512-3273-35475D955ADB}"/>
              </a:ext>
            </a:extLst>
          </p:cNvPr>
          <p:cNvPicPr>
            <a:picLocks noChangeAspect="1"/>
          </p:cNvPicPr>
          <p:nvPr/>
        </p:nvPicPr>
        <p:blipFill>
          <a:blip r:embed="rId2"/>
          <a:stretch>
            <a:fillRect/>
          </a:stretch>
        </p:blipFill>
        <p:spPr>
          <a:xfrm>
            <a:off x="3125357" y="1467938"/>
            <a:ext cx="5715000" cy="4914900"/>
          </a:xfrm>
          <a:prstGeom prst="rect">
            <a:avLst/>
          </a:prstGeom>
        </p:spPr>
      </p:pic>
      <p:sp>
        <p:nvSpPr>
          <p:cNvPr id="3" name="Diagonal Stripe 2">
            <a:extLst>
              <a:ext uri="{FF2B5EF4-FFF2-40B4-BE49-F238E27FC236}">
                <a16:creationId xmlns:a16="http://schemas.microsoft.com/office/drawing/2014/main" id="{59B12D8F-1422-391C-6AB6-31967B659345}"/>
              </a:ext>
            </a:extLst>
          </p:cNvPr>
          <p:cNvSpPr/>
          <p:nvPr/>
        </p:nvSpPr>
        <p:spPr>
          <a:xfrm>
            <a:off x="0" y="0"/>
            <a:ext cx="480767" cy="443060"/>
          </a:xfrm>
          <a:prstGeom prst="diagStripe">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Diagonal Stripe 3">
            <a:extLst>
              <a:ext uri="{FF2B5EF4-FFF2-40B4-BE49-F238E27FC236}">
                <a16:creationId xmlns:a16="http://schemas.microsoft.com/office/drawing/2014/main" id="{0685B42B-6825-7E09-F744-6A7EDD74D835}"/>
              </a:ext>
            </a:extLst>
          </p:cNvPr>
          <p:cNvSpPr/>
          <p:nvPr/>
        </p:nvSpPr>
        <p:spPr>
          <a:xfrm>
            <a:off x="0" y="0"/>
            <a:ext cx="1385740" cy="1259457"/>
          </a:xfrm>
          <a:prstGeom prst="diagStripe">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989805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1406969-A133-76E1-C5DA-C1DFB68D792F}"/>
              </a:ext>
            </a:extLst>
          </p:cNvPr>
          <p:cNvSpPr>
            <a:spLocks noGrp="1"/>
          </p:cNvSpPr>
          <p:nvPr>
            <p:ph idx="1"/>
          </p:nvPr>
        </p:nvSpPr>
        <p:spPr/>
        <p:txBody>
          <a:bodyPr>
            <a:normAutofit/>
          </a:bodyPr>
          <a:lstStyle/>
          <a:p>
            <a:r>
              <a:rPr lang="en-US" dirty="0"/>
              <a:t>you are giving away your work for free – work you have been able to do thanks to the support of your university and community</a:t>
            </a:r>
          </a:p>
          <a:p>
            <a:pPr marL="457200" lvl="1" indent="0">
              <a:buNone/>
            </a:pPr>
            <a:r>
              <a:rPr lang="en-US" dirty="0"/>
              <a:t>Are you comfortable with whom you are donating this to? What do you expect in return? </a:t>
            </a:r>
          </a:p>
          <a:p>
            <a:endParaRPr lang="en-US" dirty="0"/>
          </a:p>
          <a:p>
            <a:r>
              <a:rPr lang="en-US" dirty="0"/>
              <a:t>KU Leuven policy on authorship:</a:t>
            </a:r>
          </a:p>
          <a:p>
            <a:pPr marL="457200" lvl="1" indent="0">
              <a:buNone/>
            </a:pPr>
            <a:r>
              <a:rPr lang="en-US" dirty="0"/>
              <a:t>“KU Leuven trusts its researchers, as in all other matters, to remain professional and reasonable when communicating on this subject, the goal being to ensure that all individuals who fulfil authorship criteria are named as authors and all other contributors receive an adequate form of recognition.”</a:t>
            </a:r>
          </a:p>
        </p:txBody>
      </p:sp>
      <p:sp>
        <p:nvSpPr>
          <p:cNvPr id="5" name="Title 4">
            <a:extLst>
              <a:ext uri="{FF2B5EF4-FFF2-40B4-BE49-F238E27FC236}">
                <a16:creationId xmlns:a16="http://schemas.microsoft.com/office/drawing/2014/main" id="{45C051AF-F99D-5A6B-45F4-AA3C403D05B1}"/>
              </a:ext>
            </a:extLst>
          </p:cNvPr>
          <p:cNvSpPr>
            <a:spLocks noGrp="1"/>
          </p:cNvSpPr>
          <p:nvPr>
            <p:ph type="title"/>
          </p:nvPr>
        </p:nvSpPr>
        <p:spPr/>
        <p:txBody>
          <a:bodyPr>
            <a:normAutofit/>
          </a:bodyPr>
          <a:lstStyle/>
          <a:p>
            <a:r>
              <a:rPr lang="nl-BE" sz="3600" dirty="0" err="1">
                <a:latin typeface="Aptos Display" panose="020B0004020202020204" pitchFamily="34" charset="0"/>
              </a:rPr>
              <a:t>publishing</a:t>
            </a:r>
            <a:r>
              <a:rPr lang="nl-BE" sz="3600" dirty="0">
                <a:latin typeface="Aptos Display" panose="020B0004020202020204" pitchFamily="34" charset="0"/>
              </a:rPr>
              <a:t> </a:t>
            </a:r>
            <a:r>
              <a:rPr lang="nl-BE" sz="3600" dirty="0" err="1">
                <a:latin typeface="Aptos Display" panose="020B0004020202020204" pitchFamily="34" charset="0"/>
              </a:rPr>
              <a:t>integrity</a:t>
            </a:r>
            <a:r>
              <a:rPr lang="nl-BE" sz="3600" dirty="0">
                <a:latin typeface="Aptos Display" panose="020B0004020202020204" pitchFamily="34" charset="0"/>
              </a:rPr>
              <a:t> as </a:t>
            </a:r>
            <a:r>
              <a:rPr lang="nl-BE" sz="3600" dirty="0" err="1">
                <a:latin typeface="Aptos Display" panose="020B0004020202020204" pitchFamily="34" charset="0"/>
              </a:rPr>
              <a:t>an</a:t>
            </a:r>
            <a:r>
              <a:rPr lang="nl-BE" sz="3600" dirty="0">
                <a:latin typeface="Aptos Display" panose="020B0004020202020204" pitchFamily="34" charset="0"/>
              </a:rPr>
              <a:t> </a:t>
            </a:r>
            <a:r>
              <a:rPr lang="nl-BE" sz="3600" dirty="0" err="1">
                <a:latin typeface="Aptos Display" panose="020B0004020202020204" pitchFamily="34" charset="0"/>
              </a:rPr>
              <a:t>author</a:t>
            </a:r>
            <a:endParaRPr lang="nl-BE" sz="3600" dirty="0">
              <a:latin typeface="Aptos Display" panose="020B0004020202020204" pitchFamily="34" charset="0"/>
            </a:endParaRPr>
          </a:p>
        </p:txBody>
      </p:sp>
      <p:sp>
        <p:nvSpPr>
          <p:cNvPr id="3" name="TextBox 2">
            <a:extLst>
              <a:ext uri="{FF2B5EF4-FFF2-40B4-BE49-F238E27FC236}">
                <a16:creationId xmlns:a16="http://schemas.microsoft.com/office/drawing/2014/main" id="{B28C528E-DA34-9BC1-079F-443668903CFF}"/>
              </a:ext>
            </a:extLst>
          </p:cNvPr>
          <p:cNvSpPr txBox="1"/>
          <p:nvPr/>
        </p:nvSpPr>
        <p:spPr>
          <a:xfrm>
            <a:off x="739369" y="6394645"/>
            <a:ext cx="8854519" cy="276999"/>
          </a:xfrm>
          <a:prstGeom prst="rect">
            <a:avLst/>
          </a:prstGeom>
          <a:noFill/>
        </p:spPr>
        <p:txBody>
          <a:bodyPr wrap="square" rtlCol="0">
            <a:spAutoFit/>
          </a:bodyPr>
          <a:lstStyle/>
          <a:p>
            <a:r>
              <a:rPr lang="nl-BE" sz="1200" dirty="0">
                <a:solidFill>
                  <a:schemeClr val="bg1"/>
                </a:solidFill>
                <a:latin typeface="Aptos Display" panose="020B0004020202020204" pitchFamily="34" charset="0"/>
              </a:rPr>
              <a:t>https://research.kuleuven.be/en/integrity-ethics/integrity/practices/publication-and-authorship/authorship</a:t>
            </a:r>
          </a:p>
        </p:txBody>
      </p:sp>
    </p:spTree>
    <p:extLst>
      <p:ext uri="{BB962C8B-B14F-4D97-AF65-F5344CB8AC3E}">
        <p14:creationId xmlns:p14="http://schemas.microsoft.com/office/powerpoint/2010/main" val="8016994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F5219-E99C-098D-9F35-D4B62789264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2E4CC2C-1A64-FD9A-F599-11EF1EBF187B}"/>
              </a:ext>
            </a:extLst>
          </p:cNvPr>
          <p:cNvSpPr>
            <a:spLocks noGrp="1"/>
          </p:cNvSpPr>
          <p:nvPr>
            <p:ph type="title"/>
          </p:nvPr>
        </p:nvSpPr>
        <p:spPr/>
        <p:txBody>
          <a:bodyPr>
            <a:normAutofit/>
          </a:bodyPr>
          <a:lstStyle/>
          <a:p>
            <a:r>
              <a:rPr lang="nl-BE" sz="3600" dirty="0" err="1">
                <a:latin typeface="Aptos Display" panose="020B0004020202020204" pitchFamily="34" charset="0"/>
              </a:rPr>
              <a:t>publishing</a:t>
            </a:r>
            <a:r>
              <a:rPr lang="nl-BE" sz="3600" dirty="0">
                <a:latin typeface="Aptos Display" panose="020B0004020202020204" pitchFamily="34" charset="0"/>
              </a:rPr>
              <a:t> </a:t>
            </a:r>
            <a:r>
              <a:rPr lang="nl-BE" sz="3600" dirty="0" err="1">
                <a:latin typeface="Aptos Display" panose="020B0004020202020204" pitchFamily="34" charset="0"/>
              </a:rPr>
              <a:t>integrity</a:t>
            </a:r>
            <a:r>
              <a:rPr lang="nl-BE" sz="3600" dirty="0">
                <a:latin typeface="Aptos Display" panose="020B0004020202020204" pitchFamily="34" charset="0"/>
              </a:rPr>
              <a:t> as </a:t>
            </a:r>
            <a:r>
              <a:rPr lang="nl-BE" sz="3600" dirty="0" err="1">
                <a:latin typeface="Aptos Display" panose="020B0004020202020204" pitchFamily="34" charset="0"/>
              </a:rPr>
              <a:t>an</a:t>
            </a:r>
            <a:r>
              <a:rPr lang="nl-BE" sz="3600" dirty="0">
                <a:latin typeface="Aptos Display" panose="020B0004020202020204" pitchFamily="34" charset="0"/>
              </a:rPr>
              <a:t> </a:t>
            </a:r>
            <a:r>
              <a:rPr lang="nl-BE" sz="3600" dirty="0" err="1">
                <a:latin typeface="Aptos Display" panose="020B0004020202020204" pitchFamily="34" charset="0"/>
              </a:rPr>
              <a:t>author</a:t>
            </a:r>
            <a:endParaRPr lang="nl-BE" sz="3600" dirty="0">
              <a:latin typeface="Aptos Display" panose="020B0004020202020204" pitchFamily="34" charset="0"/>
            </a:endParaRPr>
          </a:p>
        </p:txBody>
      </p:sp>
      <p:sp>
        <p:nvSpPr>
          <p:cNvPr id="3" name="TextBox 2">
            <a:extLst>
              <a:ext uri="{FF2B5EF4-FFF2-40B4-BE49-F238E27FC236}">
                <a16:creationId xmlns:a16="http://schemas.microsoft.com/office/drawing/2014/main" id="{60BED878-30AF-FC68-D516-E241F9651CD2}"/>
              </a:ext>
            </a:extLst>
          </p:cNvPr>
          <p:cNvSpPr txBox="1"/>
          <p:nvPr/>
        </p:nvSpPr>
        <p:spPr>
          <a:xfrm>
            <a:off x="739369" y="6394645"/>
            <a:ext cx="8854519" cy="276999"/>
          </a:xfrm>
          <a:prstGeom prst="rect">
            <a:avLst/>
          </a:prstGeom>
          <a:noFill/>
        </p:spPr>
        <p:txBody>
          <a:bodyPr wrap="square" rtlCol="0">
            <a:spAutoFit/>
          </a:bodyPr>
          <a:lstStyle/>
          <a:p>
            <a:r>
              <a:rPr lang="nl-BE" sz="1200" dirty="0">
                <a:solidFill>
                  <a:schemeClr val="bg1"/>
                </a:solidFill>
                <a:latin typeface="Aptos Display" panose="020B0004020202020204" pitchFamily="34" charset="0"/>
              </a:rPr>
              <a:t>https://research.kuleuven.be/en/integrity-ethics/integrity/practices/publication-and-authorship/authorship</a:t>
            </a:r>
          </a:p>
        </p:txBody>
      </p:sp>
      <p:pic>
        <p:nvPicPr>
          <p:cNvPr id="8" name="Picture 7">
            <a:extLst>
              <a:ext uri="{FF2B5EF4-FFF2-40B4-BE49-F238E27FC236}">
                <a16:creationId xmlns:a16="http://schemas.microsoft.com/office/drawing/2014/main" id="{1D10BCBB-E9CC-70B9-1686-867374D4201E}"/>
              </a:ext>
            </a:extLst>
          </p:cNvPr>
          <p:cNvPicPr>
            <a:picLocks noChangeAspect="1"/>
          </p:cNvPicPr>
          <p:nvPr/>
        </p:nvPicPr>
        <p:blipFill>
          <a:blip r:embed="rId2"/>
          <a:stretch>
            <a:fillRect/>
          </a:stretch>
        </p:blipFill>
        <p:spPr>
          <a:xfrm>
            <a:off x="2672044" y="1581010"/>
            <a:ext cx="6847912" cy="3695980"/>
          </a:xfrm>
          <a:prstGeom prst="rect">
            <a:avLst/>
          </a:prstGeom>
        </p:spPr>
      </p:pic>
      <p:sp>
        <p:nvSpPr>
          <p:cNvPr id="9" name="Content Placeholder 1">
            <a:extLst>
              <a:ext uri="{FF2B5EF4-FFF2-40B4-BE49-F238E27FC236}">
                <a16:creationId xmlns:a16="http://schemas.microsoft.com/office/drawing/2014/main" id="{64135BEF-9A65-D8BE-3FC4-3D11928F3DAC}"/>
              </a:ext>
            </a:extLst>
          </p:cNvPr>
          <p:cNvSpPr>
            <a:spLocks noGrp="1"/>
          </p:cNvSpPr>
          <p:nvPr>
            <p:ph idx="1"/>
          </p:nvPr>
        </p:nvSpPr>
        <p:spPr>
          <a:xfrm>
            <a:off x="575400" y="5423639"/>
            <a:ext cx="11041200" cy="599961"/>
          </a:xfrm>
        </p:spPr>
        <p:txBody>
          <a:bodyPr>
            <a:normAutofit/>
          </a:bodyPr>
          <a:lstStyle/>
          <a:p>
            <a:pPr marL="0" indent="0" algn="ctr">
              <a:buNone/>
            </a:pPr>
            <a:r>
              <a:rPr lang="en-US" sz="1600" dirty="0">
                <a:latin typeface="Aptos Display" panose="020B0004020202020204" pitchFamily="34" charset="0"/>
              </a:rPr>
              <a:t>All researchers who have made a substantial intellectual contribution with a view to fulfilling the first criterion must be given the opportunity to fulfil the second and third criteria.</a:t>
            </a:r>
          </a:p>
        </p:txBody>
      </p:sp>
    </p:spTree>
    <p:extLst>
      <p:ext uri="{BB962C8B-B14F-4D97-AF65-F5344CB8AC3E}">
        <p14:creationId xmlns:p14="http://schemas.microsoft.com/office/powerpoint/2010/main" val="15324709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BD4C8FB-BADA-38F7-AE35-D8D3BB1CA17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8ACBB85-E4C6-D554-EF32-2E3D94DE93DA}"/>
              </a:ext>
            </a:extLst>
          </p:cNvPr>
          <p:cNvSpPr>
            <a:spLocks noGrp="1"/>
          </p:cNvSpPr>
          <p:nvPr>
            <p:ph idx="1"/>
          </p:nvPr>
        </p:nvSpPr>
        <p:spPr>
          <a:xfrm>
            <a:off x="575400" y="1617828"/>
            <a:ext cx="11041200" cy="4464000"/>
          </a:xfrm>
        </p:spPr>
        <p:txBody>
          <a:bodyPr>
            <a:normAutofit/>
          </a:bodyPr>
          <a:lstStyle/>
          <a:p>
            <a:pPr marL="0" indent="0" algn="ctr">
              <a:buNone/>
            </a:pPr>
            <a:r>
              <a:rPr lang="en-US" dirty="0">
                <a:latin typeface="Aptos Display" panose="020B0004020202020204" pitchFamily="34" charset="0"/>
              </a:rPr>
              <a:t>Contributor Role Taxonomy (</a:t>
            </a:r>
            <a:r>
              <a:rPr lang="en-US" b="1" dirty="0" err="1">
                <a:latin typeface="Aptos Display" panose="020B0004020202020204" pitchFamily="34" charset="0"/>
              </a:rPr>
              <a:t>CRediT</a:t>
            </a:r>
            <a:r>
              <a:rPr lang="en-US" dirty="0">
                <a:latin typeface="Aptos Display" panose="020B0004020202020204" pitchFamily="34" charset="0"/>
              </a:rPr>
              <a:t>) : https://credit.niso.org/</a:t>
            </a:r>
          </a:p>
          <a:p>
            <a:pPr marL="0" indent="0" algn="ctr">
              <a:buNone/>
            </a:pPr>
            <a:r>
              <a:rPr lang="en-US" dirty="0">
                <a:latin typeface="Aptos Display" panose="020B0004020202020204" pitchFamily="34" charset="0"/>
              </a:rPr>
              <a:t>community-owned taxonomy of 14 contributor roles </a:t>
            </a:r>
          </a:p>
          <a:p>
            <a:pPr marL="0" indent="0">
              <a:buNone/>
            </a:pPr>
            <a:endParaRPr lang="en-US" dirty="0">
              <a:latin typeface="Aptos Display" panose="020B0004020202020204" pitchFamily="34" charset="0"/>
            </a:endParaRPr>
          </a:p>
          <a:p>
            <a:pPr marL="0" indent="0">
              <a:buNone/>
            </a:pPr>
            <a:endParaRPr lang="en-US" dirty="0">
              <a:latin typeface="Aptos Display" panose="020B0004020202020204" pitchFamily="34" charset="0"/>
            </a:endParaRPr>
          </a:p>
          <a:p>
            <a:pPr marL="0" indent="0">
              <a:buNone/>
            </a:pPr>
            <a:endParaRPr lang="en-US" dirty="0">
              <a:latin typeface="Aptos Display" panose="020B0004020202020204" pitchFamily="34" charset="0"/>
            </a:endParaRPr>
          </a:p>
        </p:txBody>
      </p:sp>
      <p:sp>
        <p:nvSpPr>
          <p:cNvPr id="5" name="Title 4">
            <a:extLst>
              <a:ext uri="{FF2B5EF4-FFF2-40B4-BE49-F238E27FC236}">
                <a16:creationId xmlns:a16="http://schemas.microsoft.com/office/drawing/2014/main" id="{43718F95-BD0C-738E-6D3F-EC1233CD3EA4}"/>
              </a:ext>
            </a:extLst>
          </p:cNvPr>
          <p:cNvSpPr>
            <a:spLocks noGrp="1"/>
          </p:cNvSpPr>
          <p:nvPr>
            <p:ph type="title"/>
          </p:nvPr>
        </p:nvSpPr>
        <p:spPr/>
        <p:txBody>
          <a:bodyPr>
            <a:normAutofit/>
          </a:bodyPr>
          <a:lstStyle/>
          <a:p>
            <a:r>
              <a:rPr lang="nl-BE" sz="3600" dirty="0" err="1">
                <a:latin typeface="Aptos Display" panose="020B0004020202020204" pitchFamily="34" charset="0"/>
              </a:rPr>
              <a:t>publishing</a:t>
            </a:r>
            <a:r>
              <a:rPr lang="nl-BE" sz="3600" dirty="0">
                <a:latin typeface="Aptos Display" panose="020B0004020202020204" pitchFamily="34" charset="0"/>
              </a:rPr>
              <a:t> </a:t>
            </a:r>
            <a:r>
              <a:rPr lang="nl-BE" sz="3600" dirty="0" err="1">
                <a:latin typeface="Aptos Display" panose="020B0004020202020204" pitchFamily="34" charset="0"/>
              </a:rPr>
              <a:t>integrity</a:t>
            </a:r>
            <a:r>
              <a:rPr lang="nl-BE" sz="3600" dirty="0">
                <a:latin typeface="Aptos Display" panose="020B0004020202020204" pitchFamily="34" charset="0"/>
              </a:rPr>
              <a:t> as </a:t>
            </a:r>
            <a:r>
              <a:rPr lang="nl-BE" sz="3600" dirty="0" err="1">
                <a:latin typeface="Aptos Display" panose="020B0004020202020204" pitchFamily="34" charset="0"/>
              </a:rPr>
              <a:t>an</a:t>
            </a:r>
            <a:r>
              <a:rPr lang="nl-BE" sz="3600" dirty="0">
                <a:latin typeface="Aptos Display" panose="020B0004020202020204" pitchFamily="34" charset="0"/>
              </a:rPr>
              <a:t> </a:t>
            </a:r>
            <a:r>
              <a:rPr lang="nl-BE" sz="3600" dirty="0" err="1">
                <a:latin typeface="Aptos Display" panose="020B0004020202020204" pitchFamily="34" charset="0"/>
              </a:rPr>
              <a:t>author</a:t>
            </a:r>
            <a:endParaRPr lang="nl-BE" sz="3600" dirty="0">
              <a:latin typeface="Aptos Display" panose="020B0004020202020204" pitchFamily="34" charset="0"/>
            </a:endParaRPr>
          </a:p>
        </p:txBody>
      </p:sp>
      <p:graphicFrame>
        <p:nvGraphicFramePr>
          <p:cNvPr id="4" name="Table 3">
            <a:extLst>
              <a:ext uri="{FF2B5EF4-FFF2-40B4-BE49-F238E27FC236}">
                <a16:creationId xmlns:a16="http://schemas.microsoft.com/office/drawing/2014/main" id="{53EB06C8-0309-6DC3-75E9-B7758E065C1C}"/>
              </a:ext>
            </a:extLst>
          </p:cNvPr>
          <p:cNvGraphicFramePr>
            <a:graphicFrameLocks noGrp="1"/>
          </p:cNvGraphicFramePr>
          <p:nvPr>
            <p:extLst>
              <p:ext uri="{D42A27DB-BD31-4B8C-83A1-F6EECF244321}">
                <p14:modId xmlns:p14="http://schemas.microsoft.com/office/powerpoint/2010/main" val="2958053511"/>
              </p:ext>
            </p:extLst>
          </p:nvPr>
        </p:nvGraphicFramePr>
        <p:xfrm>
          <a:off x="2195902" y="2953080"/>
          <a:ext cx="8128000" cy="3383280"/>
        </p:xfrm>
        <a:graphic>
          <a:graphicData uri="http://schemas.openxmlformats.org/drawingml/2006/table">
            <a:tbl>
              <a:tblPr firstRow="1" bandRow="1">
                <a:tableStyleId>{D27102A9-8310-4765-A935-A1911B00CA55}</a:tableStyleId>
              </a:tblPr>
              <a:tblGrid>
                <a:gridCol w="2032000">
                  <a:extLst>
                    <a:ext uri="{9D8B030D-6E8A-4147-A177-3AD203B41FA5}">
                      <a16:colId xmlns:a16="http://schemas.microsoft.com/office/drawing/2014/main" val="2169472102"/>
                    </a:ext>
                  </a:extLst>
                </a:gridCol>
                <a:gridCol w="2032000">
                  <a:extLst>
                    <a:ext uri="{9D8B030D-6E8A-4147-A177-3AD203B41FA5}">
                      <a16:colId xmlns:a16="http://schemas.microsoft.com/office/drawing/2014/main" val="3717050159"/>
                    </a:ext>
                  </a:extLst>
                </a:gridCol>
                <a:gridCol w="2032000">
                  <a:extLst>
                    <a:ext uri="{9D8B030D-6E8A-4147-A177-3AD203B41FA5}">
                      <a16:colId xmlns:a16="http://schemas.microsoft.com/office/drawing/2014/main" val="1062663217"/>
                    </a:ext>
                  </a:extLst>
                </a:gridCol>
                <a:gridCol w="2032000">
                  <a:extLst>
                    <a:ext uri="{9D8B030D-6E8A-4147-A177-3AD203B41FA5}">
                      <a16:colId xmlns:a16="http://schemas.microsoft.com/office/drawing/2014/main" val="2422469424"/>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Conceptualization</a:t>
                      </a:r>
                    </a:p>
                    <a:p>
                      <a:endParaRPr lang="en-US"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Investigation</a:t>
                      </a:r>
                    </a:p>
                    <a:p>
                      <a:endParaRPr lang="en-US"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Software</a:t>
                      </a:r>
                    </a:p>
                    <a:p>
                      <a:endParaRPr lang="en-US"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Writing – original draft</a:t>
                      </a:r>
                    </a:p>
                    <a:p>
                      <a:endParaRPr lang="en-US" b="0" dirty="0">
                        <a:latin typeface="Aptos Display" panose="020B0004020202020204" pitchFamily="34" charset="0"/>
                      </a:endParaRPr>
                    </a:p>
                  </a:txBody>
                  <a:tcPr/>
                </a:tc>
                <a:extLst>
                  <a:ext uri="{0D108BD9-81ED-4DB2-BD59-A6C34878D82A}">
                    <a16:rowId xmlns:a16="http://schemas.microsoft.com/office/drawing/2014/main" val="331061052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Data curation</a:t>
                      </a:r>
                    </a:p>
                    <a:p>
                      <a:endParaRPr lang="en-US"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Methodology</a:t>
                      </a:r>
                    </a:p>
                    <a:p>
                      <a:endParaRPr lang="en-US"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Supervision</a:t>
                      </a:r>
                    </a:p>
                    <a:p>
                      <a:endParaRPr lang="en-US"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Writing – review &amp; editing</a:t>
                      </a:r>
                    </a:p>
                    <a:p>
                      <a:endParaRPr lang="en-US" b="0" dirty="0">
                        <a:latin typeface="Aptos Display" panose="020B0004020202020204" pitchFamily="34" charset="0"/>
                      </a:endParaRPr>
                    </a:p>
                  </a:txBody>
                  <a:tcPr/>
                </a:tc>
                <a:extLst>
                  <a:ext uri="{0D108BD9-81ED-4DB2-BD59-A6C34878D82A}">
                    <a16:rowId xmlns:a16="http://schemas.microsoft.com/office/drawing/2014/main" val="721103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Formal analysis</a:t>
                      </a:r>
                    </a:p>
                    <a:p>
                      <a:endParaRPr lang="en-US"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Project administration</a:t>
                      </a:r>
                    </a:p>
                    <a:p>
                      <a:endParaRPr lang="en-US"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Validation</a:t>
                      </a:r>
                    </a:p>
                    <a:p>
                      <a:endParaRPr lang="en-US" b="0" dirty="0">
                        <a:latin typeface="Aptos Display" panose="020B0004020202020204" pitchFamily="34" charset="0"/>
                      </a:endParaRPr>
                    </a:p>
                  </a:txBody>
                  <a:tcPr/>
                </a:tc>
                <a:tc>
                  <a:txBody>
                    <a:bodyPr/>
                    <a:lstStyle/>
                    <a:p>
                      <a:endParaRPr lang="en-US" b="0" dirty="0">
                        <a:latin typeface="Aptos Display" panose="020B0004020202020204" pitchFamily="34" charset="0"/>
                      </a:endParaRPr>
                    </a:p>
                  </a:txBody>
                  <a:tcPr/>
                </a:tc>
                <a:extLst>
                  <a:ext uri="{0D108BD9-81ED-4DB2-BD59-A6C34878D82A}">
                    <a16:rowId xmlns:a16="http://schemas.microsoft.com/office/drawing/2014/main" val="256296961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Funding acquisition</a:t>
                      </a:r>
                    </a:p>
                    <a:p>
                      <a:endParaRPr lang="en-US"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Resources</a:t>
                      </a:r>
                    </a:p>
                    <a:p>
                      <a:endParaRPr lang="en-US"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Visualization</a:t>
                      </a:r>
                    </a:p>
                    <a:p>
                      <a:endParaRPr lang="en-US" b="0" dirty="0">
                        <a:latin typeface="Aptos Display" panose="020B0004020202020204" pitchFamily="34" charset="0"/>
                      </a:endParaRPr>
                    </a:p>
                  </a:txBody>
                  <a:tcPr/>
                </a:tc>
                <a:tc>
                  <a:txBody>
                    <a:bodyPr/>
                    <a:lstStyle/>
                    <a:p>
                      <a:endParaRPr lang="en-US" b="0" dirty="0">
                        <a:latin typeface="Aptos Display" panose="020B0004020202020204" pitchFamily="34" charset="0"/>
                      </a:endParaRPr>
                    </a:p>
                  </a:txBody>
                  <a:tcPr/>
                </a:tc>
                <a:extLst>
                  <a:ext uri="{0D108BD9-81ED-4DB2-BD59-A6C34878D82A}">
                    <a16:rowId xmlns:a16="http://schemas.microsoft.com/office/drawing/2014/main" val="779804823"/>
                  </a:ext>
                </a:extLst>
              </a:tr>
            </a:tbl>
          </a:graphicData>
        </a:graphic>
      </p:graphicFrame>
    </p:spTree>
    <p:extLst>
      <p:ext uri="{BB962C8B-B14F-4D97-AF65-F5344CB8AC3E}">
        <p14:creationId xmlns:p14="http://schemas.microsoft.com/office/powerpoint/2010/main" val="1846234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8" name="Picture 7" descr="A cartoon of a person at a checkout counter&#10;&#10;Description automatically generated">
            <a:extLst>
              <a:ext uri="{FF2B5EF4-FFF2-40B4-BE49-F238E27FC236}">
                <a16:creationId xmlns:a16="http://schemas.microsoft.com/office/drawing/2014/main" id="{02FC4FBD-FF9E-6D9F-E7A6-A660E90CF2A9}"/>
              </a:ext>
            </a:extLst>
          </p:cNvPr>
          <p:cNvPicPr>
            <a:picLocks noChangeAspect="1"/>
          </p:cNvPicPr>
          <p:nvPr/>
        </p:nvPicPr>
        <p:blipFill>
          <a:blip r:embed="rId2"/>
          <a:stretch>
            <a:fillRect/>
          </a:stretch>
        </p:blipFill>
        <p:spPr>
          <a:xfrm>
            <a:off x="1631713" y="1276709"/>
            <a:ext cx="8928571" cy="5424107"/>
          </a:xfrm>
          <a:prstGeom prst="rect">
            <a:avLst/>
          </a:prstGeom>
          <a:solidFill>
            <a:schemeClr val="accent1"/>
          </a:solidFill>
        </p:spPr>
      </p:pic>
      <p:sp>
        <p:nvSpPr>
          <p:cNvPr id="6" name="Title 5">
            <a:extLst>
              <a:ext uri="{FF2B5EF4-FFF2-40B4-BE49-F238E27FC236}">
                <a16:creationId xmlns:a16="http://schemas.microsoft.com/office/drawing/2014/main" id="{74164C21-3096-2D90-9B1A-B15A08548D90}"/>
              </a:ext>
            </a:extLst>
          </p:cNvPr>
          <p:cNvSpPr>
            <a:spLocks noGrp="1"/>
          </p:cNvSpPr>
          <p:nvPr>
            <p:ph type="title"/>
          </p:nvPr>
        </p:nvSpPr>
        <p:spPr>
          <a:xfrm>
            <a:off x="3452538" y="572915"/>
            <a:ext cx="5286919" cy="538165"/>
          </a:xfrm>
        </p:spPr>
        <p:txBody>
          <a:bodyPr anchor="ctr">
            <a:noAutofit/>
          </a:bodyPr>
          <a:lstStyle/>
          <a:p>
            <a:pPr algn="ctr"/>
            <a:r>
              <a:rPr lang="en-US" sz="4800" dirty="0">
                <a:latin typeface="Aptos Display" panose="020B0004020202020204" pitchFamily="34" charset="0"/>
              </a:rPr>
              <a:t>academic publishing</a:t>
            </a:r>
            <a:endParaRPr lang="nl-BE" sz="4800" dirty="0">
              <a:latin typeface="Aptos Display" panose="020B0004020202020204" pitchFamily="34" charset="0"/>
            </a:endParaRPr>
          </a:p>
        </p:txBody>
      </p:sp>
      <p:sp>
        <p:nvSpPr>
          <p:cNvPr id="2" name="Diagonal Stripe 1">
            <a:extLst>
              <a:ext uri="{FF2B5EF4-FFF2-40B4-BE49-F238E27FC236}">
                <a16:creationId xmlns:a16="http://schemas.microsoft.com/office/drawing/2014/main" id="{FD50E39F-2059-C68C-97F7-4A026370B192}"/>
              </a:ext>
            </a:extLst>
          </p:cNvPr>
          <p:cNvSpPr/>
          <p:nvPr/>
        </p:nvSpPr>
        <p:spPr>
          <a:xfrm>
            <a:off x="0" y="0"/>
            <a:ext cx="1329179" cy="1276709"/>
          </a:xfrm>
          <a:prstGeom prst="diagStripe">
            <a:avLst/>
          </a:prstGeom>
          <a:solidFill>
            <a:schemeClr val="accent4">
              <a:lumMod val="20000"/>
              <a:lumOff val="80000"/>
            </a:schemeClr>
          </a:solidFill>
          <a:ln w="952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Diagonal Stripe 2">
            <a:extLst>
              <a:ext uri="{FF2B5EF4-FFF2-40B4-BE49-F238E27FC236}">
                <a16:creationId xmlns:a16="http://schemas.microsoft.com/office/drawing/2014/main" id="{E28ED6AA-7F13-F18C-8EB6-0E150913C35B}"/>
              </a:ext>
            </a:extLst>
          </p:cNvPr>
          <p:cNvSpPr/>
          <p:nvPr/>
        </p:nvSpPr>
        <p:spPr>
          <a:xfrm>
            <a:off x="0" y="0"/>
            <a:ext cx="480767" cy="443060"/>
          </a:xfrm>
          <a:prstGeom prst="diagStripe">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122474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002C1A-9192-2C2F-7ED0-4E5578A1D57B}"/>
              </a:ext>
            </a:extLst>
          </p:cNvPr>
          <p:cNvSpPr>
            <a:spLocks noGrp="1"/>
          </p:cNvSpPr>
          <p:nvPr>
            <p:ph idx="1"/>
          </p:nvPr>
        </p:nvSpPr>
        <p:spPr>
          <a:xfrm>
            <a:off x="1015948" y="2933036"/>
            <a:ext cx="4470452" cy="2941553"/>
          </a:xfrm>
        </p:spPr>
        <p:txBody>
          <a:bodyPr>
            <a:normAutofit/>
          </a:bodyPr>
          <a:lstStyle/>
          <a:p>
            <a:pPr marL="0" indent="0">
              <a:buNone/>
            </a:pPr>
            <a:r>
              <a:rPr lang="en-US" dirty="0">
                <a:latin typeface="Aptos Display" panose="020B0004020202020204" pitchFamily="34" charset="0"/>
              </a:rPr>
              <a:t>you are giving away your expert labor – expertise you’ve gathered thanks to the support of your university and community </a:t>
            </a:r>
          </a:p>
          <a:p>
            <a:pPr marL="0" indent="0">
              <a:buNone/>
            </a:pPr>
            <a:r>
              <a:rPr lang="en-US" dirty="0">
                <a:latin typeface="Aptos Display" panose="020B0004020202020204" pitchFamily="34" charset="0"/>
              </a:rPr>
              <a:t>Are you comfortable with whom you are donating this to? What do you expect in return? </a:t>
            </a:r>
            <a:endParaRPr lang="nl-BE" dirty="0">
              <a:latin typeface="Aptos Display" panose="020B0004020202020204" pitchFamily="34" charset="0"/>
            </a:endParaRPr>
          </a:p>
        </p:txBody>
      </p:sp>
      <p:pic>
        <p:nvPicPr>
          <p:cNvPr id="9" name="Picture 8" descr="A screenshot of a social media post&#10;&#10;AI-generated content may be incorrect.">
            <a:extLst>
              <a:ext uri="{FF2B5EF4-FFF2-40B4-BE49-F238E27FC236}">
                <a16:creationId xmlns:a16="http://schemas.microsoft.com/office/drawing/2014/main" id="{E1AF342B-F784-DFB0-812D-3CD9E8175BA3}"/>
              </a:ext>
            </a:extLst>
          </p:cNvPr>
          <p:cNvPicPr>
            <a:picLocks noChangeAspect="1"/>
          </p:cNvPicPr>
          <p:nvPr/>
        </p:nvPicPr>
        <p:blipFill>
          <a:blip r:embed="rId2"/>
          <a:stretch>
            <a:fillRect/>
          </a:stretch>
        </p:blipFill>
        <p:spPr>
          <a:xfrm>
            <a:off x="6275266" y="4009580"/>
            <a:ext cx="4641836" cy="2460173"/>
          </a:xfrm>
          <a:prstGeom prst="rect">
            <a:avLst/>
          </a:prstGeom>
        </p:spPr>
      </p:pic>
      <p:sp>
        <p:nvSpPr>
          <p:cNvPr id="4" name="Title 4">
            <a:extLst>
              <a:ext uri="{FF2B5EF4-FFF2-40B4-BE49-F238E27FC236}">
                <a16:creationId xmlns:a16="http://schemas.microsoft.com/office/drawing/2014/main" id="{8E5B5962-70F9-4501-2F0F-0F0621A3DC24}"/>
              </a:ext>
            </a:extLst>
          </p:cNvPr>
          <p:cNvSpPr>
            <a:spLocks noGrp="1"/>
          </p:cNvSpPr>
          <p:nvPr>
            <p:ph type="title"/>
          </p:nvPr>
        </p:nvSpPr>
        <p:spPr>
          <a:xfrm>
            <a:off x="576000" y="207036"/>
            <a:ext cx="4168528" cy="2070338"/>
          </a:xfrm>
        </p:spPr>
        <p:txBody>
          <a:bodyPr>
            <a:normAutofit/>
          </a:bodyPr>
          <a:lstStyle/>
          <a:p>
            <a:r>
              <a:rPr lang="nl-BE" sz="3600" dirty="0" err="1">
                <a:latin typeface="Aptos Display" panose="020B0004020202020204" pitchFamily="34" charset="0"/>
              </a:rPr>
              <a:t>publishing</a:t>
            </a:r>
            <a:r>
              <a:rPr lang="nl-BE" sz="3600" dirty="0">
                <a:latin typeface="Aptos Display" panose="020B0004020202020204" pitchFamily="34" charset="0"/>
              </a:rPr>
              <a:t> </a:t>
            </a:r>
            <a:r>
              <a:rPr lang="nl-BE" sz="3600" dirty="0" err="1">
                <a:latin typeface="Aptos Display" panose="020B0004020202020204" pitchFamily="34" charset="0"/>
              </a:rPr>
              <a:t>integrity</a:t>
            </a:r>
            <a:r>
              <a:rPr lang="nl-BE" sz="3600" dirty="0">
                <a:latin typeface="Aptos Display" panose="020B0004020202020204" pitchFamily="34" charset="0"/>
              </a:rPr>
              <a:t> as </a:t>
            </a:r>
            <a:r>
              <a:rPr lang="nl-BE" sz="3600" dirty="0" err="1">
                <a:latin typeface="Aptos Display" panose="020B0004020202020204" pitchFamily="34" charset="0"/>
              </a:rPr>
              <a:t>an</a:t>
            </a:r>
            <a:r>
              <a:rPr lang="nl-BE" sz="3600" dirty="0">
                <a:latin typeface="Aptos Display" panose="020B0004020202020204" pitchFamily="34" charset="0"/>
              </a:rPr>
              <a:t> editor or peer </a:t>
            </a:r>
            <a:r>
              <a:rPr lang="nl-BE" sz="3600" dirty="0" err="1">
                <a:latin typeface="Aptos Display" panose="020B0004020202020204" pitchFamily="34" charset="0"/>
              </a:rPr>
              <a:t>reviewer</a:t>
            </a:r>
            <a:endParaRPr lang="nl-BE" sz="3600" dirty="0">
              <a:latin typeface="Aptos Display" panose="020B0004020202020204" pitchFamily="34" charset="0"/>
            </a:endParaRPr>
          </a:p>
        </p:txBody>
      </p:sp>
      <p:pic>
        <p:nvPicPr>
          <p:cNvPr id="7" name="Picture 6">
            <a:extLst>
              <a:ext uri="{FF2B5EF4-FFF2-40B4-BE49-F238E27FC236}">
                <a16:creationId xmlns:a16="http://schemas.microsoft.com/office/drawing/2014/main" id="{0F9BDFEE-F98E-7432-7D8A-D773B50086BF}"/>
              </a:ext>
            </a:extLst>
          </p:cNvPr>
          <p:cNvPicPr>
            <a:picLocks noChangeAspect="1"/>
          </p:cNvPicPr>
          <p:nvPr/>
        </p:nvPicPr>
        <p:blipFill>
          <a:blip r:embed="rId3"/>
          <a:stretch>
            <a:fillRect/>
          </a:stretch>
        </p:blipFill>
        <p:spPr>
          <a:xfrm>
            <a:off x="7208808" y="388247"/>
            <a:ext cx="4224814" cy="3226221"/>
          </a:xfrm>
          <a:prstGeom prst="rect">
            <a:avLst/>
          </a:prstGeom>
        </p:spPr>
      </p:pic>
    </p:spTree>
    <p:extLst>
      <p:ext uri="{BB962C8B-B14F-4D97-AF65-F5344CB8AC3E}">
        <p14:creationId xmlns:p14="http://schemas.microsoft.com/office/powerpoint/2010/main" val="36016711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social media post&#10;&#10;AI-generated content may be incorrect.">
            <a:extLst>
              <a:ext uri="{FF2B5EF4-FFF2-40B4-BE49-F238E27FC236}">
                <a16:creationId xmlns:a16="http://schemas.microsoft.com/office/drawing/2014/main" id="{28EECAE7-634A-E954-48F8-FC8BC179B552}"/>
              </a:ext>
            </a:extLst>
          </p:cNvPr>
          <p:cNvPicPr>
            <a:picLocks noChangeAspect="1"/>
          </p:cNvPicPr>
          <p:nvPr/>
        </p:nvPicPr>
        <p:blipFill>
          <a:blip r:embed="rId2"/>
          <a:stretch>
            <a:fillRect/>
          </a:stretch>
        </p:blipFill>
        <p:spPr>
          <a:xfrm>
            <a:off x="3233737" y="612516"/>
            <a:ext cx="5724525" cy="5353050"/>
          </a:xfrm>
          <a:prstGeom prst="rect">
            <a:avLst/>
          </a:prstGeom>
        </p:spPr>
      </p:pic>
    </p:spTree>
    <p:extLst>
      <p:ext uri="{BB962C8B-B14F-4D97-AF65-F5344CB8AC3E}">
        <p14:creationId xmlns:p14="http://schemas.microsoft.com/office/powerpoint/2010/main" val="15552171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20D97D-AAD3-C018-3BD0-C9BBEE41BB23}"/>
              </a:ext>
            </a:extLst>
          </p:cNvPr>
          <p:cNvPicPr>
            <a:picLocks noChangeAspect="1"/>
          </p:cNvPicPr>
          <p:nvPr/>
        </p:nvPicPr>
        <p:blipFill>
          <a:blip r:embed="rId3"/>
          <a:stretch>
            <a:fillRect/>
          </a:stretch>
        </p:blipFill>
        <p:spPr>
          <a:xfrm>
            <a:off x="2168652" y="1560835"/>
            <a:ext cx="7854696" cy="2065427"/>
          </a:xfrm>
          <a:prstGeom prst="rect">
            <a:avLst/>
          </a:prstGeom>
        </p:spPr>
      </p:pic>
      <p:sp>
        <p:nvSpPr>
          <p:cNvPr id="2" name="Titel 1"/>
          <p:cNvSpPr>
            <a:spLocks noGrp="1"/>
          </p:cNvSpPr>
          <p:nvPr>
            <p:ph type="title"/>
          </p:nvPr>
        </p:nvSpPr>
        <p:spPr/>
        <p:txBody>
          <a:bodyPr>
            <a:normAutofit/>
          </a:bodyPr>
          <a:lstStyle/>
          <a:p>
            <a:r>
              <a:rPr lang="nl-NL" sz="3600" dirty="0">
                <a:latin typeface="Aptos Display" panose="020B0004020202020204" pitchFamily="34" charset="0"/>
              </a:rPr>
              <a:t>traditional approach of peer review</a:t>
            </a:r>
          </a:p>
        </p:txBody>
      </p:sp>
      <p:sp>
        <p:nvSpPr>
          <p:cNvPr id="3" name="Tijdelijke aanduiding voor inhoud 2"/>
          <p:cNvSpPr>
            <a:spLocks noGrp="1"/>
          </p:cNvSpPr>
          <p:nvPr>
            <p:ph idx="1"/>
          </p:nvPr>
        </p:nvSpPr>
        <p:spPr>
          <a:xfrm>
            <a:off x="1156446" y="3522303"/>
            <a:ext cx="10536039" cy="2221992"/>
          </a:xfrm>
        </p:spPr>
        <p:txBody>
          <a:bodyPr>
            <a:normAutofit lnSpcReduction="10000"/>
          </a:bodyPr>
          <a:lstStyle/>
          <a:p>
            <a:pPr marL="457200" lvl="0" indent="-457200">
              <a:buFont typeface="+mj-lt"/>
              <a:buAutoNum type="arabicPeriod"/>
            </a:pPr>
            <a:r>
              <a:rPr lang="nl-NL" dirty="0" err="1">
                <a:latin typeface="Aptos Display" panose="020B0004020202020204" pitchFamily="34" charset="0"/>
              </a:rPr>
              <a:t>author</a:t>
            </a:r>
            <a:r>
              <a:rPr lang="nl-NL" dirty="0">
                <a:latin typeface="Aptos Display" panose="020B0004020202020204" pitchFamily="34" charset="0"/>
              </a:rPr>
              <a:t> </a:t>
            </a:r>
            <a:r>
              <a:rPr lang="nl-NL" dirty="0" err="1">
                <a:latin typeface="Aptos Display" panose="020B0004020202020204" pitchFamily="34" charset="0"/>
              </a:rPr>
              <a:t>submits</a:t>
            </a:r>
            <a:r>
              <a:rPr lang="nl-NL" dirty="0">
                <a:latin typeface="Aptos Display" panose="020B0004020202020204" pitchFamily="34" charset="0"/>
              </a:rPr>
              <a:t> manuscript for </a:t>
            </a:r>
            <a:r>
              <a:rPr lang="nl-NL" dirty="0" err="1">
                <a:latin typeface="Aptos Display" panose="020B0004020202020204" pitchFamily="34" charset="0"/>
              </a:rPr>
              <a:t>publication</a:t>
            </a:r>
            <a:endParaRPr lang="nl-NL" dirty="0">
              <a:latin typeface="Aptos Display" panose="020B0004020202020204" pitchFamily="34" charset="0"/>
            </a:endParaRPr>
          </a:p>
          <a:p>
            <a:pPr marL="457200" lvl="0" indent="-457200">
              <a:buFont typeface="+mj-lt"/>
              <a:buAutoNum type="arabicPeriod"/>
            </a:pPr>
            <a:r>
              <a:rPr lang="nl-NL" dirty="0">
                <a:latin typeface="Aptos Display" panose="020B0004020202020204" pitchFamily="34" charset="0"/>
              </a:rPr>
              <a:t>manuscript is </a:t>
            </a:r>
            <a:r>
              <a:rPr lang="nl-NL" dirty="0" err="1">
                <a:latin typeface="Aptos Display" panose="020B0004020202020204" pitchFamily="34" charset="0"/>
              </a:rPr>
              <a:t>assessed</a:t>
            </a:r>
            <a:r>
              <a:rPr lang="nl-NL" dirty="0">
                <a:latin typeface="Aptos Display" panose="020B0004020202020204" pitchFamily="34" charset="0"/>
              </a:rPr>
              <a:t> </a:t>
            </a:r>
            <a:r>
              <a:rPr lang="nl-NL" dirty="0" err="1">
                <a:latin typeface="Aptos Display" panose="020B0004020202020204" pitchFamily="34" charset="0"/>
              </a:rPr>
              <a:t>by</a:t>
            </a:r>
            <a:r>
              <a:rPr lang="nl-NL" dirty="0">
                <a:latin typeface="Aptos Display" panose="020B0004020202020204" pitchFamily="34" charset="0"/>
              </a:rPr>
              <a:t>  </a:t>
            </a:r>
          </a:p>
          <a:p>
            <a:pPr lvl="1">
              <a:buFont typeface="Arial" panose="020B0604020202020204" pitchFamily="34" charset="0"/>
              <a:buChar char="•"/>
            </a:pPr>
            <a:r>
              <a:rPr lang="nl-NL" dirty="0">
                <a:latin typeface="Aptos Display" panose="020B0004020202020204" pitchFamily="34" charset="0"/>
              </a:rPr>
              <a:t>editor(s) – </a:t>
            </a:r>
            <a:r>
              <a:rPr lang="nl-NL" dirty="0" err="1">
                <a:latin typeface="Aptos Display" panose="020B0004020202020204" pitchFamily="34" charset="0"/>
              </a:rPr>
              <a:t>potential</a:t>
            </a:r>
            <a:r>
              <a:rPr lang="nl-NL" dirty="0">
                <a:latin typeface="Aptos Display" panose="020B0004020202020204" pitchFamily="34" charset="0"/>
              </a:rPr>
              <a:t> desk </a:t>
            </a:r>
            <a:r>
              <a:rPr lang="nl-NL" dirty="0" err="1">
                <a:latin typeface="Aptos Display" panose="020B0004020202020204" pitchFamily="34" charset="0"/>
              </a:rPr>
              <a:t>reject</a:t>
            </a:r>
            <a:endParaRPr lang="nl-NL" dirty="0">
              <a:latin typeface="Aptos Display" panose="020B0004020202020204" pitchFamily="34" charset="0"/>
            </a:endParaRPr>
          </a:p>
          <a:p>
            <a:pPr lvl="1">
              <a:buFont typeface="Arial" panose="020B0604020202020204" pitchFamily="34" charset="0"/>
              <a:buChar char="•"/>
            </a:pPr>
            <a:r>
              <a:rPr lang="nl-NL" dirty="0" err="1">
                <a:latin typeface="Aptos Display" panose="020B0004020202020204" pitchFamily="34" charset="0"/>
              </a:rPr>
              <a:t>one</a:t>
            </a:r>
            <a:r>
              <a:rPr lang="nl-NL" dirty="0">
                <a:latin typeface="Aptos Display" panose="020B0004020202020204" pitchFamily="34" charset="0"/>
              </a:rPr>
              <a:t> or more peer </a:t>
            </a:r>
            <a:r>
              <a:rPr lang="nl-NL" dirty="0" err="1">
                <a:latin typeface="Aptos Display" panose="020B0004020202020204" pitchFamily="34" charset="0"/>
              </a:rPr>
              <a:t>reviewer</a:t>
            </a:r>
            <a:r>
              <a:rPr lang="nl-NL" dirty="0">
                <a:latin typeface="Aptos Display" panose="020B0004020202020204" pitchFamily="34" charset="0"/>
              </a:rPr>
              <a:t>(s) – </a:t>
            </a:r>
            <a:r>
              <a:rPr lang="nl-NL" dirty="0" err="1">
                <a:latin typeface="Aptos Display" panose="020B0004020202020204" pitchFamily="34" charset="0"/>
              </a:rPr>
              <a:t>publish</a:t>
            </a:r>
            <a:r>
              <a:rPr lang="nl-NL" dirty="0">
                <a:latin typeface="Aptos Display" panose="020B0004020202020204" pitchFamily="34" charset="0"/>
              </a:rPr>
              <a:t> / </a:t>
            </a:r>
            <a:r>
              <a:rPr lang="nl-NL" dirty="0" err="1">
                <a:latin typeface="Aptos Display" panose="020B0004020202020204" pitchFamily="34" charset="0"/>
              </a:rPr>
              <a:t>revise</a:t>
            </a:r>
            <a:r>
              <a:rPr lang="nl-NL" dirty="0">
                <a:latin typeface="Aptos Display" panose="020B0004020202020204" pitchFamily="34" charset="0"/>
              </a:rPr>
              <a:t> / </a:t>
            </a:r>
            <a:r>
              <a:rPr lang="nl-NL" dirty="0" err="1">
                <a:latin typeface="Aptos Display" panose="020B0004020202020204" pitchFamily="34" charset="0"/>
              </a:rPr>
              <a:t>reject</a:t>
            </a:r>
            <a:endParaRPr lang="nl-NL" dirty="0">
              <a:latin typeface="Aptos Display" panose="020B0004020202020204" pitchFamily="34" charset="0"/>
            </a:endParaRPr>
          </a:p>
          <a:p>
            <a:pPr marL="457200" indent="-457200">
              <a:buFont typeface="+mj-lt"/>
              <a:buAutoNum type="arabicPeriod"/>
            </a:pPr>
            <a:r>
              <a:rPr lang="nl-NL" dirty="0" err="1">
                <a:latin typeface="Aptos Display" panose="020B0004020202020204" pitchFamily="34" charset="0"/>
              </a:rPr>
              <a:t>publication</a:t>
            </a:r>
            <a:r>
              <a:rPr lang="nl-NL" dirty="0">
                <a:latin typeface="Aptos Display" panose="020B0004020202020204" pitchFamily="34" charset="0"/>
              </a:rPr>
              <a:t> </a:t>
            </a:r>
            <a:r>
              <a:rPr lang="nl-NL" dirty="0" err="1">
                <a:latin typeface="Aptos Display" panose="020B0004020202020204" pitchFamily="34" charset="0"/>
              </a:rPr>
              <a:t>only</a:t>
            </a:r>
            <a:r>
              <a:rPr lang="nl-NL" dirty="0">
                <a:latin typeface="Aptos Display" panose="020B0004020202020204" pitchFamily="34" charset="0"/>
              </a:rPr>
              <a:t> </a:t>
            </a:r>
            <a:r>
              <a:rPr lang="nl-NL" dirty="0" err="1">
                <a:latin typeface="Aptos Display" panose="020B0004020202020204" pitchFamily="34" charset="0"/>
              </a:rPr>
              <a:t>after</a:t>
            </a:r>
            <a:r>
              <a:rPr lang="nl-NL" dirty="0">
                <a:latin typeface="Aptos Display" panose="020B0004020202020204" pitchFamily="34" charset="0"/>
              </a:rPr>
              <a:t> </a:t>
            </a:r>
            <a:r>
              <a:rPr lang="nl-NL" dirty="0" err="1">
                <a:latin typeface="Aptos Display" panose="020B0004020202020204" pitchFamily="34" charset="0"/>
              </a:rPr>
              <a:t>successful</a:t>
            </a:r>
            <a:r>
              <a:rPr lang="nl-NL" dirty="0">
                <a:latin typeface="Aptos Display" panose="020B0004020202020204" pitchFamily="34" charset="0"/>
              </a:rPr>
              <a:t> peer review </a:t>
            </a:r>
            <a:r>
              <a:rPr lang="nl-NL" dirty="0" err="1">
                <a:latin typeface="Aptos Display" panose="020B0004020202020204" pitchFamily="34" charset="0"/>
              </a:rPr>
              <a:t>process</a:t>
            </a:r>
            <a:endParaRPr lang="nl-NL" dirty="0"/>
          </a:p>
          <a:p>
            <a:pPr lvl="0"/>
            <a:endParaRPr lang="nl-NL" dirty="0"/>
          </a:p>
        </p:txBody>
      </p:sp>
    </p:spTree>
    <p:extLst>
      <p:ext uri="{BB962C8B-B14F-4D97-AF65-F5344CB8AC3E}">
        <p14:creationId xmlns:p14="http://schemas.microsoft.com/office/powerpoint/2010/main" val="9402119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576000" y="2017058"/>
            <a:ext cx="11041200" cy="4102941"/>
          </a:xfrm>
        </p:spPr>
        <p:txBody>
          <a:bodyPr>
            <a:normAutofit/>
          </a:bodyPr>
          <a:lstStyle/>
          <a:p>
            <a:pPr marL="0" lvl="0" indent="0">
              <a:buNone/>
            </a:pPr>
            <a:r>
              <a:rPr lang="nl-NL" dirty="0">
                <a:latin typeface="Aptos Display" panose="020B0004020202020204" pitchFamily="34" charset="0"/>
              </a:rPr>
              <a:t>double blind peer review</a:t>
            </a:r>
          </a:p>
          <a:p>
            <a:pPr lvl="1">
              <a:buFont typeface="Arial" panose="020B0604020202020204" pitchFamily="34" charset="0"/>
              <a:buChar char="•"/>
            </a:pPr>
            <a:r>
              <a:rPr lang="nl-NL" dirty="0" err="1">
                <a:latin typeface="Aptos Display" panose="020B0004020202020204" pitchFamily="34" charset="0"/>
              </a:rPr>
              <a:t>author</a:t>
            </a:r>
            <a:r>
              <a:rPr lang="nl-NL" dirty="0">
                <a:latin typeface="Aptos Display" panose="020B0004020202020204" pitchFamily="34" charset="0"/>
              </a:rPr>
              <a:t> does not </a:t>
            </a:r>
            <a:r>
              <a:rPr lang="nl-NL" dirty="0" err="1">
                <a:latin typeface="Aptos Display" panose="020B0004020202020204" pitchFamily="34" charset="0"/>
              </a:rPr>
              <a:t>know</a:t>
            </a:r>
            <a:r>
              <a:rPr lang="nl-NL" dirty="0">
                <a:latin typeface="Aptos Display" panose="020B0004020202020204" pitchFamily="34" charset="0"/>
              </a:rPr>
              <a:t> </a:t>
            </a:r>
            <a:r>
              <a:rPr lang="nl-NL" dirty="0" err="1">
                <a:latin typeface="Aptos Display" panose="020B0004020202020204" pitchFamily="34" charset="0"/>
              </a:rPr>
              <a:t>who</a:t>
            </a:r>
            <a:r>
              <a:rPr lang="nl-NL" dirty="0">
                <a:latin typeface="Aptos Display" panose="020B0004020202020204" pitchFamily="34" charset="0"/>
              </a:rPr>
              <a:t> peer </a:t>
            </a:r>
            <a:r>
              <a:rPr lang="nl-NL" dirty="0" err="1">
                <a:latin typeface="Aptos Display" panose="020B0004020202020204" pitchFamily="34" charset="0"/>
              </a:rPr>
              <a:t>reviewer</a:t>
            </a:r>
            <a:r>
              <a:rPr lang="nl-NL" dirty="0">
                <a:latin typeface="Aptos Display" panose="020B0004020202020204" pitchFamily="34" charset="0"/>
              </a:rPr>
              <a:t> is</a:t>
            </a:r>
          </a:p>
          <a:p>
            <a:pPr lvl="1">
              <a:buFont typeface="Arial" panose="020B0604020202020204" pitchFamily="34" charset="0"/>
              <a:buChar char="•"/>
            </a:pPr>
            <a:r>
              <a:rPr lang="nl-NL" dirty="0">
                <a:latin typeface="Aptos Display" panose="020B0004020202020204" pitchFamily="34" charset="0"/>
              </a:rPr>
              <a:t>peer </a:t>
            </a:r>
            <a:r>
              <a:rPr lang="nl-NL" dirty="0" err="1">
                <a:latin typeface="Aptos Display" panose="020B0004020202020204" pitchFamily="34" charset="0"/>
              </a:rPr>
              <a:t>reviewer</a:t>
            </a:r>
            <a:r>
              <a:rPr lang="nl-NL" dirty="0">
                <a:latin typeface="Aptos Display" panose="020B0004020202020204" pitchFamily="34" charset="0"/>
              </a:rPr>
              <a:t> does not </a:t>
            </a:r>
            <a:r>
              <a:rPr lang="nl-NL" dirty="0" err="1">
                <a:latin typeface="Aptos Display" panose="020B0004020202020204" pitchFamily="34" charset="0"/>
              </a:rPr>
              <a:t>know</a:t>
            </a:r>
            <a:r>
              <a:rPr lang="nl-NL" dirty="0">
                <a:latin typeface="Aptos Display" panose="020B0004020202020204" pitchFamily="34" charset="0"/>
              </a:rPr>
              <a:t> </a:t>
            </a:r>
            <a:r>
              <a:rPr lang="nl-NL" dirty="0" err="1">
                <a:latin typeface="Aptos Display" panose="020B0004020202020204" pitchFamily="34" charset="0"/>
              </a:rPr>
              <a:t>who</a:t>
            </a:r>
            <a:r>
              <a:rPr lang="nl-NL" dirty="0">
                <a:latin typeface="Aptos Display" panose="020B0004020202020204" pitchFamily="34" charset="0"/>
              </a:rPr>
              <a:t> </a:t>
            </a:r>
            <a:r>
              <a:rPr lang="nl-NL" dirty="0" err="1">
                <a:latin typeface="Aptos Display" panose="020B0004020202020204" pitchFamily="34" charset="0"/>
              </a:rPr>
              <a:t>author</a:t>
            </a:r>
            <a:r>
              <a:rPr lang="nl-NL" dirty="0">
                <a:latin typeface="Aptos Display" panose="020B0004020202020204" pitchFamily="34" charset="0"/>
              </a:rPr>
              <a:t> is</a:t>
            </a:r>
          </a:p>
          <a:p>
            <a:pPr marL="457200" lvl="1" indent="0">
              <a:buNone/>
            </a:pPr>
            <a:endParaRPr lang="nl-NL" dirty="0">
              <a:latin typeface="Aptos Display" panose="020B0004020202020204" pitchFamily="34" charset="0"/>
            </a:endParaRPr>
          </a:p>
          <a:p>
            <a:pPr marL="0" indent="0">
              <a:buNone/>
            </a:pPr>
            <a:r>
              <a:rPr lang="nl-NL" dirty="0">
                <a:latin typeface="Aptos Display" panose="020B0004020202020204" pitchFamily="34" charset="0"/>
              </a:rPr>
              <a:t>single blind peer review</a:t>
            </a:r>
          </a:p>
          <a:p>
            <a:pPr lvl="1"/>
            <a:r>
              <a:rPr lang="nl-NL" dirty="0" err="1">
                <a:latin typeface="Aptos Display" panose="020B0004020202020204" pitchFamily="34" charset="0"/>
              </a:rPr>
              <a:t>author</a:t>
            </a:r>
            <a:r>
              <a:rPr lang="nl-NL" dirty="0">
                <a:latin typeface="Aptos Display" panose="020B0004020202020204" pitchFamily="34" charset="0"/>
              </a:rPr>
              <a:t> does not </a:t>
            </a:r>
            <a:r>
              <a:rPr lang="nl-NL" dirty="0" err="1">
                <a:latin typeface="Aptos Display" panose="020B0004020202020204" pitchFamily="34" charset="0"/>
              </a:rPr>
              <a:t>know</a:t>
            </a:r>
            <a:r>
              <a:rPr lang="nl-NL" dirty="0">
                <a:latin typeface="Aptos Display" panose="020B0004020202020204" pitchFamily="34" charset="0"/>
              </a:rPr>
              <a:t> </a:t>
            </a:r>
            <a:r>
              <a:rPr lang="nl-NL" dirty="0" err="1">
                <a:latin typeface="Aptos Display" panose="020B0004020202020204" pitchFamily="34" charset="0"/>
              </a:rPr>
              <a:t>who</a:t>
            </a:r>
            <a:r>
              <a:rPr lang="nl-NL" dirty="0">
                <a:latin typeface="Aptos Display" panose="020B0004020202020204" pitchFamily="34" charset="0"/>
              </a:rPr>
              <a:t> peer </a:t>
            </a:r>
            <a:r>
              <a:rPr lang="nl-NL" dirty="0" err="1">
                <a:latin typeface="Aptos Display" panose="020B0004020202020204" pitchFamily="34" charset="0"/>
              </a:rPr>
              <a:t>reviewer</a:t>
            </a:r>
            <a:r>
              <a:rPr lang="nl-NL" dirty="0">
                <a:latin typeface="Aptos Display" panose="020B0004020202020204" pitchFamily="34" charset="0"/>
              </a:rPr>
              <a:t> is; peer </a:t>
            </a:r>
            <a:r>
              <a:rPr lang="nl-NL" dirty="0" err="1">
                <a:latin typeface="Aptos Display" panose="020B0004020202020204" pitchFamily="34" charset="0"/>
              </a:rPr>
              <a:t>reviewer</a:t>
            </a:r>
            <a:r>
              <a:rPr lang="nl-NL" dirty="0">
                <a:latin typeface="Aptos Display" panose="020B0004020202020204" pitchFamily="34" charset="0"/>
              </a:rPr>
              <a:t> </a:t>
            </a:r>
            <a:r>
              <a:rPr lang="nl-NL" dirty="0" err="1">
                <a:latin typeface="Aptos Display" panose="020B0004020202020204" pitchFamily="34" charset="0"/>
              </a:rPr>
              <a:t>knows</a:t>
            </a:r>
            <a:r>
              <a:rPr lang="nl-NL" dirty="0">
                <a:latin typeface="Aptos Display" panose="020B0004020202020204" pitchFamily="34" charset="0"/>
              </a:rPr>
              <a:t> </a:t>
            </a:r>
            <a:r>
              <a:rPr lang="nl-NL" dirty="0" err="1">
                <a:latin typeface="Aptos Display" panose="020B0004020202020204" pitchFamily="34" charset="0"/>
              </a:rPr>
              <a:t>who</a:t>
            </a:r>
            <a:r>
              <a:rPr lang="nl-NL" dirty="0">
                <a:latin typeface="Aptos Display" panose="020B0004020202020204" pitchFamily="34" charset="0"/>
              </a:rPr>
              <a:t> </a:t>
            </a:r>
            <a:r>
              <a:rPr lang="nl-NL" dirty="0" err="1">
                <a:latin typeface="Aptos Display" panose="020B0004020202020204" pitchFamily="34" charset="0"/>
              </a:rPr>
              <a:t>author</a:t>
            </a:r>
            <a:r>
              <a:rPr lang="nl-NL" dirty="0">
                <a:latin typeface="Aptos Display" panose="020B0004020202020204" pitchFamily="34" charset="0"/>
              </a:rPr>
              <a:t> is</a:t>
            </a:r>
          </a:p>
          <a:p>
            <a:pPr lvl="1"/>
            <a:r>
              <a:rPr lang="nl-NL" dirty="0" err="1">
                <a:latin typeface="Aptos Display" panose="020B0004020202020204" pitchFamily="34" charset="0"/>
              </a:rPr>
              <a:t>also</a:t>
            </a:r>
            <a:r>
              <a:rPr lang="nl-NL" dirty="0">
                <a:latin typeface="Aptos Display" panose="020B0004020202020204" pitchFamily="34" charset="0"/>
              </a:rPr>
              <a:t> </a:t>
            </a:r>
            <a:r>
              <a:rPr lang="nl-NL" dirty="0" err="1">
                <a:latin typeface="Aptos Display" panose="020B0004020202020204" pitchFamily="34" charset="0"/>
              </a:rPr>
              <a:t>possible</a:t>
            </a:r>
            <a:r>
              <a:rPr lang="nl-NL" dirty="0">
                <a:latin typeface="Aptos Display" panose="020B0004020202020204" pitchFamily="34" charset="0"/>
              </a:rPr>
              <a:t> (but rare): </a:t>
            </a:r>
            <a:r>
              <a:rPr lang="nl-NL" dirty="0" err="1">
                <a:latin typeface="Aptos Display" panose="020B0004020202020204" pitchFamily="34" charset="0"/>
              </a:rPr>
              <a:t>author</a:t>
            </a:r>
            <a:r>
              <a:rPr lang="nl-NL" dirty="0">
                <a:latin typeface="Aptos Display" panose="020B0004020202020204" pitchFamily="34" charset="0"/>
              </a:rPr>
              <a:t> </a:t>
            </a:r>
            <a:r>
              <a:rPr lang="nl-NL" dirty="0" err="1">
                <a:latin typeface="Aptos Display" panose="020B0004020202020204" pitchFamily="34" charset="0"/>
              </a:rPr>
              <a:t>knows</a:t>
            </a:r>
            <a:r>
              <a:rPr lang="nl-NL" dirty="0">
                <a:latin typeface="Aptos Display" panose="020B0004020202020204" pitchFamily="34" charset="0"/>
              </a:rPr>
              <a:t> </a:t>
            </a:r>
            <a:r>
              <a:rPr lang="nl-NL" dirty="0" err="1">
                <a:latin typeface="Aptos Display" panose="020B0004020202020204" pitchFamily="34" charset="0"/>
              </a:rPr>
              <a:t>who</a:t>
            </a:r>
            <a:r>
              <a:rPr lang="nl-NL" dirty="0">
                <a:latin typeface="Aptos Display" panose="020B0004020202020204" pitchFamily="34" charset="0"/>
              </a:rPr>
              <a:t> peer </a:t>
            </a:r>
            <a:r>
              <a:rPr lang="nl-NL" dirty="0" err="1">
                <a:latin typeface="Aptos Display" panose="020B0004020202020204" pitchFamily="34" charset="0"/>
              </a:rPr>
              <a:t>reviewer</a:t>
            </a:r>
            <a:r>
              <a:rPr lang="nl-NL" dirty="0">
                <a:latin typeface="Aptos Display" panose="020B0004020202020204" pitchFamily="34" charset="0"/>
              </a:rPr>
              <a:t> is; peer </a:t>
            </a:r>
            <a:r>
              <a:rPr lang="nl-NL" dirty="0" err="1">
                <a:latin typeface="Aptos Display" panose="020B0004020202020204" pitchFamily="34" charset="0"/>
              </a:rPr>
              <a:t>reviewer</a:t>
            </a:r>
            <a:r>
              <a:rPr lang="nl-NL" dirty="0">
                <a:latin typeface="Aptos Display" panose="020B0004020202020204" pitchFamily="34" charset="0"/>
              </a:rPr>
              <a:t> does not </a:t>
            </a:r>
            <a:r>
              <a:rPr lang="nl-NL" dirty="0" err="1">
                <a:latin typeface="Aptos Display" panose="020B0004020202020204" pitchFamily="34" charset="0"/>
              </a:rPr>
              <a:t>know</a:t>
            </a:r>
            <a:r>
              <a:rPr lang="nl-NL" dirty="0">
                <a:latin typeface="Aptos Display" panose="020B0004020202020204" pitchFamily="34" charset="0"/>
              </a:rPr>
              <a:t> </a:t>
            </a:r>
            <a:r>
              <a:rPr lang="nl-NL" dirty="0" err="1">
                <a:latin typeface="Aptos Display" panose="020B0004020202020204" pitchFamily="34" charset="0"/>
              </a:rPr>
              <a:t>who</a:t>
            </a:r>
            <a:r>
              <a:rPr lang="nl-NL" dirty="0">
                <a:latin typeface="Aptos Display" panose="020B0004020202020204" pitchFamily="34" charset="0"/>
              </a:rPr>
              <a:t> </a:t>
            </a:r>
            <a:r>
              <a:rPr lang="nl-NL" dirty="0" err="1">
                <a:latin typeface="Aptos Display" panose="020B0004020202020204" pitchFamily="34" charset="0"/>
              </a:rPr>
              <a:t>author</a:t>
            </a:r>
            <a:r>
              <a:rPr lang="nl-NL" dirty="0">
                <a:latin typeface="Aptos Display" panose="020B0004020202020204" pitchFamily="34" charset="0"/>
              </a:rPr>
              <a:t> is</a:t>
            </a:r>
          </a:p>
          <a:p>
            <a:pPr lvl="1"/>
            <a:endParaRPr lang="nl-NL" dirty="0">
              <a:latin typeface="Corbel" panose="020B0503020204020204" pitchFamily="34" charset="0"/>
            </a:endParaRPr>
          </a:p>
          <a:p>
            <a:pPr lvl="1">
              <a:buFont typeface="Arial" panose="020B0604020202020204" pitchFamily="34" charset="0"/>
              <a:buChar char="•"/>
            </a:pPr>
            <a:endParaRPr lang="nl-NL" dirty="0"/>
          </a:p>
          <a:p>
            <a:pPr lvl="0"/>
            <a:endParaRPr lang="nl-NL" dirty="0"/>
          </a:p>
        </p:txBody>
      </p:sp>
      <p:sp>
        <p:nvSpPr>
          <p:cNvPr id="7" name="Titel 1">
            <a:extLst>
              <a:ext uri="{FF2B5EF4-FFF2-40B4-BE49-F238E27FC236}">
                <a16:creationId xmlns:a16="http://schemas.microsoft.com/office/drawing/2014/main" id="{E6E1123D-C9CF-69F4-F3B0-9254F984A35D}"/>
              </a:ext>
            </a:extLst>
          </p:cNvPr>
          <p:cNvSpPr>
            <a:spLocks noGrp="1"/>
          </p:cNvSpPr>
          <p:nvPr>
            <p:ph type="title"/>
          </p:nvPr>
        </p:nvSpPr>
        <p:spPr>
          <a:xfrm>
            <a:off x="576000" y="207036"/>
            <a:ext cx="11041200" cy="1152000"/>
          </a:xfrm>
        </p:spPr>
        <p:txBody>
          <a:bodyPr>
            <a:normAutofit/>
          </a:bodyPr>
          <a:lstStyle/>
          <a:p>
            <a:r>
              <a:rPr lang="nl-NL" sz="3600" dirty="0">
                <a:latin typeface="Aptos Display" panose="020B0004020202020204" pitchFamily="34" charset="0"/>
              </a:rPr>
              <a:t>traditional approach : pre-</a:t>
            </a:r>
            <a:r>
              <a:rPr lang="nl-NL" sz="3600" dirty="0" err="1">
                <a:latin typeface="Aptos Display" panose="020B0004020202020204" pitchFamily="34" charset="0"/>
              </a:rPr>
              <a:t>publication</a:t>
            </a:r>
            <a:r>
              <a:rPr lang="nl-NL" sz="3600" dirty="0">
                <a:latin typeface="Aptos Display" panose="020B0004020202020204" pitchFamily="34" charset="0"/>
              </a:rPr>
              <a:t> and </a:t>
            </a:r>
            <a:r>
              <a:rPr lang="nl-NL" sz="3600" dirty="0" err="1">
                <a:latin typeface="Aptos Display" panose="020B0004020202020204" pitchFamily="34" charset="0"/>
              </a:rPr>
              <a:t>anonymous</a:t>
            </a:r>
            <a:endParaRPr lang="nl-NL" sz="3600" dirty="0">
              <a:latin typeface="Aptos Display" panose="020B0004020202020204" pitchFamily="34" charset="0"/>
            </a:endParaRPr>
          </a:p>
        </p:txBody>
      </p:sp>
    </p:spTree>
    <p:extLst>
      <p:ext uri="{BB962C8B-B14F-4D97-AF65-F5344CB8AC3E}">
        <p14:creationId xmlns:p14="http://schemas.microsoft.com/office/powerpoint/2010/main" val="25549073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710470" y="2186964"/>
            <a:ext cx="11041200" cy="3451836"/>
          </a:xfrm>
        </p:spPr>
        <p:txBody>
          <a:bodyPr>
            <a:normAutofit/>
          </a:bodyPr>
          <a:lstStyle/>
          <a:p>
            <a:pPr lvl="0">
              <a:buFont typeface="Arial" panose="020B0604020202020204" pitchFamily="34" charset="0"/>
              <a:buChar char="•"/>
            </a:pPr>
            <a:r>
              <a:rPr lang="nl-NL" dirty="0">
                <a:latin typeface="Aptos Display" panose="020B0004020202020204" pitchFamily="34" charset="0"/>
              </a:rPr>
              <a:t>for readers</a:t>
            </a:r>
          </a:p>
          <a:p>
            <a:pPr marL="457200" lvl="1" indent="0">
              <a:buNone/>
            </a:pPr>
            <a:r>
              <a:rPr lang="nl-NL" dirty="0" err="1">
                <a:latin typeface="Aptos Display" panose="020B0004020202020204" pitchFamily="34" charset="0"/>
              </a:rPr>
              <a:t>quality</a:t>
            </a:r>
            <a:r>
              <a:rPr lang="nl-NL" dirty="0">
                <a:latin typeface="Aptos Display" panose="020B0004020202020204" pitchFamily="34" charset="0"/>
              </a:rPr>
              <a:t> </a:t>
            </a:r>
            <a:r>
              <a:rPr lang="nl-NL" dirty="0" err="1">
                <a:latin typeface="Aptos Display" panose="020B0004020202020204" pitchFamily="34" charset="0"/>
              </a:rPr>
              <a:t>guarantee</a:t>
            </a:r>
            <a:r>
              <a:rPr lang="nl-NL" dirty="0">
                <a:latin typeface="Aptos Display" panose="020B0004020202020204" pitchFamily="34" charset="0"/>
              </a:rPr>
              <a:t> for readers, </a:t>
            </a:r>
            <a:r>
              <a:rPr lang="nl-NL" dirty="0" err="1">
                <a:latin typeface="Aptos Display" panose="020B0004020202020204" pitchFamily="34" charset="0"/>
              </a:rPr>
              <a:t>who</a:t>
            </a:r>
            <a:r>
              <a:rPr lang="nl-NL" dirty="0">
                <a:latin typeface="Aptos Display" panose="020B0004020202020204" pitchFamily="34" charset="0"/>
              </a:rPr>
              <a:t> </a:t>
            </a:r>
            <a:r>
              <a:rPr lang="nl-NL" dirty="0" err="1">
                <a:latin typeface="Aptos Display" panose="020B0004020202020204" pitchFamily="34" charset="0"/>
              </a:rPr>
              <a:t>can</a:t>
            </a:r>
            <a:r>
              <a:rPr lang="nl-NL" dirty="0">
                <a:latin typeface="Aptos Display" panose="020B0004020202020204" pitchFamily="34" charset="0"/>
              </a:rPr>
              <a:t> trust </a:t>
            </a:r>
            <a:r>
              <a:rPr lang="nl-NL" dirty="0" err="1">
                <a:latin typeface="Aptos Display" panose="020B0004020202020204" pitchFamily="34" charset="0"/>
              </a:rPr>
              <a:t>that</a:t>
            </a:r>
            <a:r>
              <a:rPr lang="nl-NL" dirty="0">
                <a:latin typeface="Aptos Display" panose="020B0004020202020204" pitchFamily="34" charset="0"/>
              </a:rPr>
              <a:t> </a:t>
            </a:r>
            <a:r>
              <a:rPr lang="nl-NL" dirty="0" err="1">
                <a:latin typeface="Aptos Display" panose="020B0004020202020204" pitchFamily="34" charset="0"/>
              </a:rPr>
              <a:t>what</a:t>
            </a:r>
            <a:r>
              <a:rPr lang="nl-NL" dirty="0">
                <a:latin typeface="Aptos Display" panose="020B0004020202020204" pitchFamily="34" charset="0"/>
              </a:rPr>
              <a:t> is </a:t>
            </a:r>
            <a:r>
              <a:rPr lang="nl-NL" dirty="0" err="1">
                <a:latin typeface="Aptos Display" panose="020B0004020202020204" pitchFamily="34" charset="0"/>
              </a:rPr>
              <a:t>published</a:t>
            </a:r>
            <a:r>
              <a:rPr lang="nl-NL" dirty="0">
                <a:latin typeface="Aptos Display" panose="020B0004020202020204" pitchFamily="34" charset="0"/>
              </a:rPr>
              <a:t> has been </a:t>
            </a:r>
            <a:r>
              <a:rPr lang="nl-NL" dirty="0" err="1">
                <a:latin typeface="Aptos Display" panose="020B0004020202020204" pitchFamily="34" charset="0"/>
              </a:rPr>
              <a:t>assessed</a:t>
            </a:r>
            <a:r>
              <a:rPr lang="nl-NL" dirty="0">
                <a:latin typeface="Aptos Display" panose="020B0004020202020204" pitchFamily="34" charset="0"/>
              </a:rPr>
              <a:t> </a:t>
            </a:r>
            <a:r>
              <a:rPr lang="nl-NL" dirty="0" err="1">
                <a:latin typeface="Aptos Display" panose="020B0004020202020204" pitchFamily="34" charset="0"/>
              </a:rPr>
              <a:t>by</a:t>
            </a:r>
            <a:r>
              <a:rPr lang="nl-NL" dirty="0">
                <a:latin typeface="Aptos Display" panose="020B0004020202020204" pitchFamily="34" charset="0"/>
              </a:rPr>
              <a:t> </a:t>
            </a:r>
            <a:r>
              <a:rPr lang="nl-NL" dirty="0" err="1">
                <a:latin typeface="Aptos Display" panose="020B0004020202020204" pitchFamily="34" charset="0"/>
              </a:rPr>
              <a:t>specialists</a:t>
            </a:r>
            <a:r>
              <a:rPr lang="nl-NL" dirty="0">
                <a:latin typeface="Aptos Display" panose="020B0004020202020204" pitchFamily="34" charset="0"/>
              </a:rPr>
              <a:t> and </a:t>
            </a:r>
            <a:r>
              <a:rPr lang="nl-NL" dirty="0" err="1">
                <a:latin typeface="Aptos Display" panose="020B0004020202020204" pitchFamily="34" charset="0"/>
              </a:rPr>
              <a:t>deemed</a:t>
            </a:r>
            <a:r>
              <a:rPr lang="nl-NL" dirty="0">
                <a:latin typeface="Aptos Display" panose="020B0004020202020204" pitchFamily="34" charset="0"/>
              </a:rPr>
              <a:t> </a:t>
            </a:r>
            <a:r>
              <a:rPr lang="nl-NL" dirty="0" err="1">
                <a:latin typeface="Aptos Display" panose="020B0004020202020204" pitchFamily="34" charset="0"/>
              </a:rPr>
              <a:t>worthy</a:t>
            </a:r>
            <a:r>
              <a:rPr lang="nl-NL" dirty="0">
                <a:latin typeface="Aptos Display" panose="020B0004020202020204" pitchFamily="34" charset="0"/>
              </a:rPr>
              <a:t> of </a:t>
            </a:r>
            <a:r>
              <a:rPr lang="nl-NL" dirty="0" err="1">
                <a:latin typeface="Aptos Display" panose="020B0004020202020204" pitchFamily="34" charset="0"/>
              </a:rPr>
              <a:t>publication</a:t>
            </a:r>
            <a:endParaRPr lang="nl-NL" dirty="0">
              <a:latin typeface="Aptos Display" panose="020B0004020202020204" pitchFamily="34" charset="0"/>
            </a:endParaRPr>
          </a:p>
          <a:p>
            <a:pPr lvl="0">
              <a:buFont typeface="Arial" panose="020B0604020202020204" pitchFamily="34" charset="0"/>
              <a:buChar char="•"/>
            </a:pPr>
            <a:endParaRPr lang="nl-NL" dirty="0">
              <a:latin typeface="Aptos Display" panose="020B0004020202020204" pitchFamily="34" charset="0"/>
            </a:endParaRPr>
          </a:p>
          <a:p>
            <a:pPr lvl="0">
              <a:buFont typeface="Arial" panose="020B0604020202020204" pitchFamily="34" charset="0"/>
              <a:buChar char="•"/>
            </a:pPr>
            <a:r>
              <a:rPr lang="nl-NL" dirty="0">
                <a:latin typeface="Aptos Display" panose="020B0004020202020204" pitchFamily="34" charset="0"/>
              </a:rPr>
              <a:t>for </a:t>
            </a:r>
            <a:r>
              <a:rPr lang="nl-NL" dirty="0" err="1">
                <a:latin typeface="Aptos Display" panose="020B0004020202020204" pitchFamily="34" charset="0"/>
              </a:rPr>
              <a:t>authors</a:t>
            </a:r>
            <a:endParaRPr lang="nl-NL" dirty="0">
              <a:latin typeface="Aptos Display" panose="020B0004020202020204" pitchFamily="34" charset="0"/>
            </a:endParaRPr>
          </a:p>
          <a:p>
            <a:pPr marL="457200" lvl="1" indent="0">
              <a:buNone/>
            </a:pPr>
            <a:r>
              <a:rPr lang="nl-NL" dirty="0" err="1">
                <a:latin typeface="Aptos Display" panose="020B0004020202020204" pitchFamily="34" charset="0"/>
              </a:rPr>
              <a:t>authors</a:t>
            </a:r>
            <a:r>
              <a:rPr lang="nl-NL" dirty="0">
                <a:latin typeface="Aptos Display" panose="020B0004020202020204" pitchFamily="34" charset="0"/>
              </a:rPr>
              <a:t> are </a:t>
            </a:r>
            <a:r>
              <a:rPr lang="nl-NL" dirty="0" err="1">
                <a:latin typeface="Aptos Display" panose="020B0004020202020204" pitchFamily="34" charset="0"/>
              </a:rPr>
              <a:t>protected</a:t>
            </a:r>
            <a:r>
              <a:rPr lang="nl-NL" dirty="0">
                <a:latin typeface="Aptos Display" panose="020B0004020202020204" pitchFamily="34" charset="0"/>
              </a:rPr>
              <a:t> </a:t>
            </a:r>
            <a:r>
              <a:rPr lang="nl-NL" dirty="0" err="1">
                <a:latin typeface="Aptos Display" panose="020B0004020202020204" pitchFamily="34" charset="0"/>
              </a:rPr>
              <a:t>from</a:t>
            </a:r>
            <a:r>
              <a:rPr lang="nl-NL" dirty="0">
                <a:latin typeface="Aptos Display" panose="020B0004020202020204" pitchFamily="34" charset="0"/>
              </a:rPr>
              <a:t> </a:t>
            </a:r>
            <a:r>
              <a:rPr lang="nl-NL" dirty="0" err="1">
                <a:latin typeface="Aptos Display" panose="020B0004020202020204" pitchFamily="34" charset="0"/>
              </a:rPr>
              <a:t>obvious</a:t>
            </a:r>
            <a:r>
              <a:rPr lang="nl-NL" dirty="0">
                <a:latin typeface="Aptos Display" panose="020B0004020202020204" pitchFamily="34" charset="0"/>
              </a:rPr>
              <a:t> mistakes, </a:t>
            </a:r>
            <a:r>
              <a:rPr lang="nl-NL" dirty="0" err="1">
                <a:latin typeface="Aptos Display" panose="020B0004020202020204" pitchFamily="34" charset="0"/>
              </a:rPr>
              <a:t>which</a:t>
            </a:r>
            <a:r>
              <a:rPr lang="nl-NL" dirty="0">
                <a:latin typeface="Aptos Display" panose="020B0004020202020204" pitchFamily="34" charset="0"/>
              </a:rPr>
              <a:t> </a:t>
            </a:r>
            <a:r>
              <a:rPr lang="nl-NL" dirty="0" err="1">
                <a:latin typeface="Aptos Display" panose="020B0004020202020204" pitchFamily="34" charset="0"/>
              </a:rPr>
              <a:t>should</a:t>
            </a:r>
            <a:r>
              <a:rPr lang="nl-NL" dirty="0">
                <a:latin typeface="Aptos Display" panose="020B0004020202020204" pitchFamily="34" charset="0"/>
              </a:rPr>
              <a:t> </a:t>
            </a:r>
            <a:r>
              <a:rPr lang="nl-NL" dirty="0" err="1">
                <a:latin typeface="Aptos Display" panose="020B0004020202020204" pitchFamily="34" charset="0"/>
              </a:rPr>
              <a:t>be</a:t>
            </a:r>
            <a:r>
              <a:rPr lang="nl-NL" dirty="0">
                <a:latin typeface="Aptos Display" panose="020B0004020202020204" pitchFamily="34" charset="0"/>
              </a:rPr>
              <a:t> </a:t>
            </a:r>
            <a:r>
              <a:rPr lang="nl-NL" dirty="0" err="1">
                <a:latin typeface="Aptos Display" panose="020B0004020202020204" pitchFamily="34" charset="0"/>
              </a:rPr>
              <a:t>noticed</a:t>
            </a:r>
            <a:r>
              <a:rPr lang="nl-NL" dirty="0">
                <a:latin typeface="Aptos Display" panose="020B0004020202020204" pitchFamily="34" charset="0"/>
              </a:rPr>
              <a:t> </a:t>
            </a:r>
            <a:r>
              <a:rPr lang="nl-NL" dirty="0" err="1">
                <a:latin typeface="Aptos Display" panose="020B0004020202020204" pitchFamily="34" charset="0"/>
              </a:rPr>
              <a:t>by</a:t>
            </a:r>
            <a:r>
              <a:rPr lang="nl-NL" dirty="0">
                <a:latin typeface="Aptos Display" panose="020B0004020202020204" pitchFamily="34" charset="0"/>
              </a:rPr>
              <a:t> peer </a:t>
            </a:r>
            <a:r>
              <a:rPr lang="nl-NL" dirty="0" err="1">
                <a:latin typeface="Aptos Display" panose="020B0004020202020204" pitchFamily="34" charset="0"/>
              </a:rPr>
              <a:t>reviewers</a:t>
            </a:r>
            <a:r>
              <a:rPr lang="nl-NL" dirty="0">
                <a:latin typeface="Aptos Display" panose="020B0004020202020204" pitchFamily="34" charset="0"/>
              </a:rPr>
              <a:t> (and </a:t>
            </a:r>
            <a:r>
              <a:rPr lang="nl-NL" dirty="0" err="1">
                <a:latin typeface="Aptos Display" panose="020B0004020202020204" pitchFamily="34" charset="0"/>
              </a:rPr>
              <a:t>can</a:t>
            </a:r>
            <a:r>
              <a:rPr lang="nl-NL" dirty="0">
                <a:latin typeface="Aptos Display" panose="020B0004020202020204" pitchFamily="34" charset="0"/>
              </a:rPr>
              <a:t> </a:t>
            </a:r>
            <a:r>
              <a:rPr lang="nl-NL" dirty="0" err="1">
                <a:latin typeface="Aptos Display" panose="020B0004020202020204" pitchFamily="34" charset="0"/>
              </a:rPr>
              <a:t>be</a:t>
            </a:r>
            <a:r>
              <a:rPr lang="nl-NL" dirty="0">
                <a:latin typeface="Aptos Display" panose="020B0004020202020204" pitchFamily="34" charset="0"/>
              </a:rPr>
              <a:t> </a:t>
            </a:r>
            <a:r>
              <a:rPr lang="nl-NL" dirty="0" err="1">
                <a:latin typeface="Aptos Display" panose="020B0004020202020204" pitchFamily="34" charset="0"/>
              </a:rPr>
              <a:t>corrected</a:t>
            </a:r>
            <a:r>
              <a:rPr lang="nl-NL" dirty="0">
                <a:latin typeface="Aptos Display" panose="020B0004020202020204" pitchFamily="34" charset="0"/>
              </a:rPr>
              <a:t> </a:t>
            </a:r>
            <a:r>
              <a:rPr lang="nl-NL" dirty="0" err="1">
                <a:latin typeface="Aptos Display" panose="020B0004020202020204" pitchFamily="34" charset="0"/>
              </a:rPr>
              <a:t>before</a:t>
            </a:r>
            <a:r>
              <a:rPr lang="nl-NL" dirty="0">
                <a:latin typeface="Aptos Display" panose="020B0004020202020204" pitchFamily="34" charset="0"/>
              </a:rPr>
              <a:t> </a:t>
            </a:r>
            <a:r>
              <a:rPr lang="nl-NL" dirty="0" err="1">
                <a:latin typeface="Aptos Display" panose="020B0004020202020204" pitchFamily="34" charset="0"/>
              </a:rPr>
              <a:t>publication</a:t>
            </a:r>
            <a:r>
              <a:rPr lang="nl-NL" dirty="0">
                <a:latin typeface="Aptos Display" panose="020B0004020202020204" pitchFamily="34" charset="0"/>
              </a:rPr>
              <a:t>)</a:t>
            </a:r>
          </a:p>
          <a:p>
            <a:pPr lvl="1">
              <a:buFont typeface="Arial" panose="020B0604020202020204" pitchFamily="34" charset="0"/>
              <a:buChar char="•"/>
            </a:pPr>
            <a:endParaRPr lang="nl-NL" dirty="0"/>
          </a:p>
          <a:p>
            <a:pPr lvl="0"/>
            <a:endParaRPr lang="nl-NL" dirty="0"/>
          </a:p>
        </p:txBody>
      </p:sp>
      <p:sp>
        <p:nvSpPr>
          <p:cNvPr id="7" name="Titel 1">
            <a:extLst>
              <a:ext uri="{FF2B5EF4-FFF2-40B4-BE49-F238E27FC236}">
                <a16:creationId xmlns:a16="http://schemas.microsoft.com/office/drawing/2014/main" id="{E3FD86B0-F42B-C05A-90EA-1389CF0019D2}"/>
              </a:ext>
            </a:extLst>
          </p:cNvPr>
          <p:cNvSpPr>
            <a:spLocks noGrp="1"/>
          </p:cNvSpPr>
          <p:nvPr>
            <p:ph type="title"/>
          </p:nvPr>
        </p:nvSpPr>
        <p:spPr>
          <a:xfrm>
            <a:off x="576000" y="207036"/>
            <a:ext cx="11041200" cy="1152000"/>
          </a:xfrm>
        </p:spPr>
        <p:txBody>
          <a:bodyPr>
            <a:normAutofit/>
          </a:bodyPr>
          <a:lstStyle/>
          <a:p>
            <a:r>
              <a:rPr lang="nl-NL" sz="3600" dirty="0">
                <a:latin typeface="Aptos Display" panose="020B0004020202020204" pitchFamily="34" charset="0"/>
              </a:rPr>
              <a:t>traditional approach : </a:t>
            </a:r>
            <a:r>
              <a:rPr lang="nl-NL" sz="3600" dirty="0" err="1">
                <a:latin typeface="Aptos Display" panose="020B0004020202020204" pitchFamily="34" charset="0"/>
              </a:rPr>
              <a:t>advantages</a:t>
            </a:r>
            <a:endParaRPr lang="nl-NL" sz="3600" dirty="0">
              <a:latin typeface="Aptos Display" panose="020B0004020202020204" pitchFamily="34" charset="0"/>
            </a:endParaRPr>
          </a:p>
        </p:txBody>
      </p:sp>
    </p:spTree>
    <p:extLst>
      <p:ext uri="{BB962C8B-B14F-4D97-AF65-F5344CB8AC3E}">
        <p14:creationId xmlns:p14="http://schemas.microsoft.com/office/powerpoint/2010/main" val="41257024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jdelijke aanduiding voor inhoud 2">
            <a:extLst>
              <a:ext uri="{FF2B5EF4-FFF2-40B4-BE49-F238E27FC236}">
                <a16:creationId xmlns:a16="http://schemas.microsoft.com/office/drawing/2014/main" id="{024F1396-FEDC-4144-82E6-4384352F48EF}"/>
              </a:ext>
            </a:extLst>
          </p:cNvPr>
          <p:cNvSpPr>
            <a:spLocks noGrp="1"/>
          </p:cNvSpPr>
          <p:nvPr>
            <p:ph idx="1"/>
          </p:nvPr>
        </p:nvSpPr>
        <p:spPr>
          <a:xfrm>
            <a:off x="701506" y="1758692"/>
            <a:ext cx="11041200" cy="3938548"/>
          </a:xfrm>
        </p:spPr>
        <p:txBody>
          <a:bodyPr>
            <a:normAutofit fontScale="92500" lnSpcReduction="10000"/>
          </a:bodyPr>
          <a:lstStyle/>
          <a:p>
            <a:pPr lvl="0">
              <a:buFont typeface="Arial" panose="020B0604020202020204" pitchFamily="34" charset="0"/>
              <a:buChar char="•"/>
            </a:pPr>
            <a:r>
              <a:rPr lang="nl-NL" dirty="0">
                <a:latin typeface="Aptos Display" panose="020B0004020202020204" pitchFamily="34" charset="0"/>
              </a:rPr>
              <a:t>delay </a:t>
            </a:r>
          </a:p>
          <a:p>
            <a:pPr marL="457200" lvl="1" indent="0">
              <a:buNone/>
            </a:pPr>
            <a:r>
              <a:rPr lang="nl-NL" dirty="0">
                <a:latin typeface="Aptos Display" panose="020B0004020202020204" pitchFamily="34" charset="0"/>
              </a:rPr>
              <a:t>peer review </a:t>
            </a:r>
            <a:r>
              <a:rPr lang="nl-NL" dirty="0" err="1">
                <a:latin typeface="Aptos Display" panose="020B0004020202020204" pitchFamily="34" charset="0"/>
              </a:rPr>
              <a:t>process</a:t>
            </a:r>
            <a:r>
              <a:rPr lang="nl-NL" dirty="0">
                <a:latin typeface="Aptos Display" panose="020B0004020202020204" pitchFamily="34" charset="0"/>
              </a:rPr>
              <a:t> </a:t>
            </a:r>
            <a:r>
              <a:rPr lang="nl-NL" dirty="0" err="1">
                <a:latin typeface="Aptos Display" panose="020B0004020202020204" pitchFamily="34" charset="0"/>
              </a:rPr>
              <a:t>can</a:t>
            </a:r>
            <a:r>
              <a:rPr lang="nl-NL" dirty="0">
                <a:latin typeface="Aptos Display" panose="020B0004020202020204" pitchFamily="34" charset="0"/>
              </a:rPr>
              <a:t> take a (</a:t>
            </a:r>
            <a:r>
              <a:rPr lang="nl-NL" dirty="0" err="1">
                <a:latin typeface="Aptos Display" panose="020B0004020202020204" pitchFamily="34" charset="0"/>
              </a:rPr>
              <a:t>very</a:t>
            </a:r>
            <a:r>
              <a:rPr lang="nl-NL" dirty="0">
                <a:latin typeface="Aptos Display" panose="020B0004020202020204" pitchFamily="34" charset="0"/>
              </a:rPr>
              <a:t>) long time, research </a:t>
            </a:r>
            <a:r>
              <a:rPr lang="nl-NL" dirty="0" err="1">
                <a:latin typeface="Aptos Display" panose="020B0004020202020204" pitchFamily="34" charset="0"/>
              </a:rPr>
              <a:t>results</a:t>
            </a:r>
            <a:r>
              <a:rPr lang="nl-NL" dirty="0">
                <a:latin typeface="Aptos Display" panose="020B0004020202020204" pitchFamily="34" charset="0"/>
              </a:rPr>
              <a:t> are </a:t>
            </a:r>
            <a:r>
              <a:rPr lang="nl-NL" dirty="0" err="1">
                <a:latin typeface="Aptos Display" panose="020B0004020202020204" pitchFamily="34" charset="0"/>
              </a:rPr>
              <a:t>only</a:t>
            </a:r>
            <a:r>
              <a:rPr lang="nl-NL" dirty="0">
                <a:latin typeface="Aptos Display" panose="020B0004020202020204" pitchFamily="34" charset="0"/>
              </a:rPr>
              <a:t> </a:t>
            </a:r>
            <a:r>
              <a:rPr lang="nl-NL" dirty="0" err="1">
                <a:latin typeface="Aptos Display" panose="020B0004020202020204" pitchFamily="34" charset="0"/>
              </a:rPr>
              <a:t>disseminated</a:t>
            </a:r>
            <a:r>
              <a:rPr lang="nl-NL" dirty="0">
                <a:latin typeface="Aptos Display" panose="020B0004020202020204" pitchFamily="34" charset="0"/>
              </a:rPr>
              <a:t> </a:t>
            </a:r>
            <a:r>
              <a:rPr lang="nl-NL" dirty="0" err="1">
                <a:latin typeface="Aptos Display" panose="020B0004020202020204" pitchFamily="34" charset="0"/>
              </a:rPr>
              <a:t>after</a:t>
            </a:r>
            <a:r>
              <a:rPr lang="nl-NL" dirty="0">
                <a:latin typeface="Aptos Display" panose="020B0004020202020204" pitchFamily="34" charset="0"/>
              </a:rPr>
              <a:t> a long </a:t>
            </a:r>
            <a:r>
              <a:rPr lang="nl-NL" dirty="0" err="1">
                <a:latin typeface="Aptos Display" panose="020B0004020202020204" pitchFamily="34" charset="0"/>
              </a:rPr>
              <a:t>waiting</a:t>
            </a:r>
            <a:r>
              <a:rPr lang="nl-NL" dirty="0">
                <a:latin typeface="Aptos Display" panose="020B0004020202020204" pitchFamily="34" charset="0"/>
              </a:rPr>
              <a:t> </a:t>
            </a:r>
            <a:r>
              <a:rPr lang="nl-NL" dirty="0" err="1">
                <a:latin typeface="Aptos Display" panose="020B0004020202020204" pitchFamily="34" charset="0"/>
              </a:rPr>
              <a:t>period</a:t>
            </a:r>
            <a:endParaRPr lang="nl-NL" dirty="0">
              <a:latin typeface="Aptos Display" panose="020B0004020202020204" pitchFamily="34" charset="0"/>
            </a:endParaRPr>
          </a:p>
          <a:p>
            <a:pPr lvl="0">
              <a:buFont typeface="Arial" panose="020B0604020202020204" pitchFamily="34" charset="0"/>
              <a:buChar char="•"/>
            </a:pPr>
            <a:endParaRPr lang="nl-NL" dirty="0">
              <a:latin typeface="Aptos Display" panose="020B0004020202020204" pitchFamily="34" charset="0"/>
            </a:endParaRPr>
          </a:p>
          <a:p>
            <a:pPr>
              <a:buFont typeface="Arial" panose="020B0604020202020204" pitchFamily="34" charset="0"/>
              <a:buChar char="•"/>
            </a:pPr>
            <a:r>
              <a:rPr lang="nl-NL" dirty="0" err="1">
                <a:latin typeface="Aptos Display" panose="020B0004020202020204" pitchFamily="34" charset="0"/>
              </a:rPr>
              <a:t>visibility</a:t>
            </a:r>
            <a:endParaRPr lang="nl-NL" dirty="0">
              <a:latin typeface="Aptos Display" panose="020B0004020202020204" pitchFamily="34" charset="0"/>
            </a:endParaRPr>
          </a:p>
          <a:p>
            <a:pPr marL="457200" lvl="1" indent="0">
              <a:buNone/>
            </a:pPr>
            <a:r>
              <a:rPr lang="nl-NL" dirty="0" err="1">
                <a:latin typeface="Aptos Display" panose="020B0004020202020204" pitchFamily="34" charset="0"/>
              </a:rPr>
              <a:t>because</a:t>
            </a:r>
            <a:r>
              <a:rPr lang="nl-NL" dirty="0">
                <a:latin typeface="Aptos Display" panose="020B0004020202020204" pitchFamily="34" charset="0"/>
              </a:rPr>
              <a:t> </a:t>
            </a:r>
            <a:r>
              <a:rPr lang="nl-NL" dirty="0" err="1">
                <a:latin typeface="Aptos Display" panose="020B0004020202020204" pitchFamily="34" charset="0"/>
              </a:rPr>
              <a:t>the</a:t>
            </a:r>
            <a:r>
              <a:rPr lang="nl-NL" dirty="0">
                <a:latin typeface="Aptos Display" panose="020B0004020202020204" pitchFamily="34" charset="0"/>
              </a:rPr>
              <a:t> </a:t>
            </a:r>
            <a:r>
              <a:rPr lang="nl-NL" dirty="0" err="1">
                <a:latin typeface="Aptos Display" panose="020B0004020202020204" pitchFamily="34" charset="0"/>
              </a:rPr>
              <a:t>process</a:t>
            </a:r>
            <a:r>
              <a:rPr lang="nl-NL" dirty="0">
                <a:latin typeface="Aptos Display" panose="020B0004020202020204" pitchFamily="34" charset="0"/>
              </a:rPr>
              <a:t> is </a:t>
            </a:r>
            <a:r>
              <a:rPr lang="nl-NL" dirty="0" err="1">
                <a:latin typeface="Aptos Display" panose="020B0004020202020204" pitchFamily="34" charset="0"/>
              </a:rPr>
              <a:t>anonymous</a:t>
            </a:r>
            <a:r>
              <a:rPr lang="nl-NL" dirty="0">
                <a:latin typeface="Aptos Display" panose="020B0004020202020204" pitchFamily="34" charset="0"/>
              </a:rPr>
              <a:t>, peer </a:t>
            </a:r>
            <a:r>
              <a:rPr lang="nl-NL" dirty="0" err="1">
                <a:latin typeface="Aptos Display" panose="020B0004020202020204" pitchFamily="34" charset="0"/>
              </a:rPr>
              <a:t>reviewers</a:t>
            </a:r>
            <a:r>
              <a:rPr lang="nl-NL" dirty="0">
                <a:latin typeface="Aptos Display" panose="020B0004020202020204" pitchFamily="34" charset="0"/>
              </a:rPr>
              <a:t> </a:t>
            </a:r>
            <a:r>
              <a:rPr lang="nl-NL" dirty="0" err="1">
                <a:latin typeface="Aptos Display" panose="020B0004020202020204" pitchFamily="34" charset="0"/>
              </a:rPr>
              <a:t>cannot</a:t>
            </a:r>
            <a:r>
              <a:rPr lang="nl-NL" dirty="0">
                <a:latin typeface="Aptos Display" panose="020B0004020202020204" pitchFamily="34" charset="0"/>
              </a:rPr>
              <a:t> claim </a:t>
            </a:r>
            <a:r>
              <a:rPr lang="nl-NL" dirty="0" err="1">
                <a:latin typeface="Aptos Display" panose="020B0004020202020204" pitchFamily="34" charset="0"/>
              </a:rPr>
              <a:t>their</a:t>
            </a:r>
            <a:r>
              <a:rPr lang="nl-NL" dirty="0">
                <a:latin typeface="Aptos Display" panose="020B0004020202020204" pitchFamily="34" charset="0"/>
              </a:rPr>
              <a:t> </a:t>
            </a:r>
            <a:r>
              <a:rPr lang="nl-NL" dirty="0" err="1">
                <a:latin typeface="Aptos Display" panose="020B0004020202020204" pitchFamily="34" charset="0"/>
              </a:rPr>
              <a:t>work</a:t>
            </a:r>
            <a:r>
              <a:rPr lang="nl-NL" dirty="0">
                <a:latin typeface="Aptos Display" panose="020B0004020202020204" pitchFamily="34" charset="0"/>
              </a:rPr>
              <a:t> </a:t>
            </a:r>
          </a:p>
          <a:p>
            <a:pPr lvl="0"/>
            <a:endParaRPr lang="nl-NL" dirty="0">
              <a:latin typeface="Aptos Display" panose="020B0004020202020204" pitchFamily="34" charset="0"/>
            </a:endParaRPr>
          </a:p>
          <a:p>
            <a:pPr>
              <a:buFont typeface="Arial" panose="020B0604020202020204" pitchFamily="34" charset="0"/>
              <a:buChar char="•"/>
            </a:pPr>
            <a:r>
              <a:rPr lang="nl-NL" dirty="0" err="1">
                <a:latin typeface="Aptos Display" panose="020B0004020202020204" pitchFamily="34" charset="0"/>
              </a:rPr>
              <a:t>fairness</a:t>
            </a:r>
            <a:endParaRPr lang="nl-NL" dirty="0">
              <a:latin typeface="Aptos Display" panose="020B0004020202020204" pitchFamily="34" charset="0"/>
            </a:endParaRPr>
          </a:p>
          <a:p>
            <a:pPr marL="457200" lvl="1" indent="0">
              <a:buNone/>
            </a:pPr>
            <a:r>
              <a:rPr lang="nl-NL" dirty="0" err="1">
                <a:latin typeface="Aptos Display" panose="020B0004020202020204" pitchFamily="34" charset="0"/>
              </a:rPr>
              <a:t>because</a:t>
            </a:r>
            <a:r>
              <a:rPr lang="nl-NL" dirty="0">
                <a:latin typeface="Aptos Display" panose="020B0004020202020204" pitchFamily="34" charset="0"/>
              </a:rPr>
              <a:t> </a:t>
            </a:r>
            <a:r>
              <a:rPr lang="nl-NL" dirty="0" err="1">
                <a:latin typeface="Aptos Display" panose="020B0004020202020204" pitchFamily="34" charset="0"/>
              </a:rPr>
              <a:t>the</a:t>
            </a:r>
            <a:r>
              <a:rPr lang="nl-NL" dirty="0">
                <a:latin typeface="Aptos Display" panose="020B0004020202020204" pitchFamily="34" charset="0"/>
              </a:rPr>
              <a:t> </a:t>
            </a:r>
            <a:r>
              <a:rPr lang="nl-NL" dirty="0" err="1">
                <a:latin typeface="Aptos Display" panose="020B0004020202020204" pitchFamily="34" charset="0"/>
              </a:rPr>
              <a:t>process</a:t>
            </a:r>
            <a:r>
              <a:rPr lang="nl-NL" dirty="0">
                <a:latin typeface="Aptos Display" panose="020B0004020202020204" pitchFamily="34" charset="0"/>
              </a:rPr>
              <a:t> is </a:t>
            </a:r>
            <a:r>
              <a:rPr lang="nl-NL" dirty="0" err="1">
                <a:latin typeface="Aptos Display" panose="020B0004020202020204" pitchFamily="34" charset="0"/>
              </a:rPr>
              <a:t>anonymous</a:t>
            </a:r>
            <a:r>
              <a:rPr lang="nl-NL" dirty="0">
                <a:latin typeface="Aptos Display" panose="020B0004020202020204" pitchFamily="34" charset="0"/>
              </a:rPr>
              <a:t>, peer </a:t>
            </a:r>
            <a:r>
              <a:rPr lang="nl-NL" dirty="0" err="1">
                <a:latin typeface="Aptos Display" panose="020B0004020202020204" pitchFamily="34" charset="0"/>
              </a:rPr>
              <a:t>reviewers</a:t>
            </a:r>
            <a:r>
              <a:rPr lang="nl-NL" dirty="0">
                <a:latin typeface="Aptos Display" panose="020B0004020202020204" pitchFamily="34" charset="0"/>
              </a:rPr>
              <a:t> </a:t>
            </a:r>
            <a:r>
              <a:rPr lang="nl-NL" dirty="0" err="1">
                <a:latin typeface="Aptos Display" panose="020B0004020202020204" pitchFamily="34" charset="0"/>
              </a:rPr>
              <a:t>might</a:t>
            </a:r>
            <a:r>
              <a:rPr lang="nl-NL" dirty="0">
                <a:latin typeface="Aptos Display" panose="020B0004020202020204" pitchFamily="34" charset="0"/>
              </a:rPr>
              <a:t> </a:t>
            </a:r>
            <a:r>
              <a:rPr lang="nl-NL" dirty="0" err="1">
                <a:latin typeface="Aptos Display" panose="020B0004020202020204" pitchFamily="34" charset="0"/>
              </a:rPr>
              <a:t>be</a:t>
            </a:r>
            <a:r>
              <a:rPr lang="nl-NL" dirty="0">
                <a:latin typeface="Aptos Display" panose="020B0004020202020204" pitchFamily="34" charset="0"/>
              </a:rPr>
              <a:t> </a:t>
            </a:r>
            <a:r>
              <a:rPr lang="nl-NL" dirty="0" err="1">
                <a:latin typeface="Aptos Display" panose="020B0004020202020204" pitchFamily="34" charset="0"/>
              </a:rPr>
              <a:t>disingenuous</a:t>
            </a:r>
            <a:r>
              <a:rPr lang="nl-NL" dirty="0">
                <a:latin typeface="Aptos Display" panose="020B0004020202020204" pitchFamily="34" charset="0"/>
              </a:rPr>
              <a:t> or unfair in </a:t>
            </a:r>
            <a:r>
              <a:rPr lang="nl-NL" dirty="0" err="1">
                <a:latin typeface="Aptos Display" panose="020B0004020202020204" pitchFamily="34" charset="0"/>
              </a:rPr>
              <a:t>some</a:t>
            </a:r>
            <a:r>
              <a:rPr lang="nl-NL" dirty="0">
                <a:latin typeface="Aptos Display" panose="020B0004020202020204" pitchFamily="34" charset="0"/>
              </a:rPr>
              <a:t> </a:t>
            </a:r>
            <a:r>
              <a:rPr lang="nl-NL" dirty="0" err="1">
                <a:latin typeface="Aptos Display" panose="020B0004020202020204" pitchFamily="34" charset="0"/>
              </a:rPr>
              <a:t>other</a:t>
            </a:r>
            <a:r>
              <a:rPr lang="nl-NL" dirty="0">
                <a:latin typeface="Aptos Display" panose="020B0004020202020204" pitchFamily="34" charset="0"/>
              </a:rPr>
              <a:t> way </a:t>
            </a:r>
          </a:p>
          <a:p>
            <a:pPr lvl="0"/>
            <a:endParaRPr lang="nl-NL" dirty="0"/>
          </a:p>
        </p:txBody>
      </p:sp>
      <p:sp>
        <p:nvSpPr>
          <p:cNvPr id="5" name="Titel 1">
            <a:extLst>
              <a:ext uri="{FF2B5EF4-FFF2-40B4-BE49-F238E27FC236}">
                <a16:creationId xmlns:a16="http://schemas.microsoft.com/office/drawing/2014/main" id="{CF25F915-9411-AF39-223B-094C19B31D78}"/>
              </a:ext>
            </a:extLst>
          </p:cNvPr>
          <p:cNvSpPr>
            <a:spLocks noGrp="1"/>
          </p:cNvSpPr>
          <p:nvPr>
            <p:ph type="title"/>
          </p:nvPr>
        </p:nvSpPr>
        <p:spPr>
          <a:xfrm>
            <a:off x="576000" y="207036"/>
            <a:ext cx="11041200" cy="1152000"/>
          </a:xfrm>
        </p:spPr>
        <p:txBody>
          <a:bodyPr>
            <a:normAutofit/>
          </a:bodyPr>
          <a:lstStyle/>
          <a:p>
            <a:r>
              <a:rPr lang="nl-NL" sz="3600" dirty="0">
                <a:latin typeface="Aptos Display" panose="020B0004020202020204" pitchFamily="34" charset="0"/>
              </a:rPr>
              <a:t>traditional approach : </a:t>
            </a:r>
            <a:r>
              <a:rPr lang="nl-NL" sz="3600" dirty="0" err="1">
                <a:latin typeface="Aptos Display" panose="020B0004020202020204" pitchFamily="34" charset="0"/>
              </a:rPr>
              <a:t>disadvantages</a:t>
            </a:r>
            <a:endParaRPr lang="nl-NL" sz="3600" dirty="0">
              <a:latin typeface="Aptos Display" panose="020B0004020202020204" pitchFamily="34" charset="0"/>
            </a:endParaRPr>
          </a:p>
        </p:txBody>
      </p:sp>
    </p:spTree>
    <p:extLst>
      <p:ext uri="{BB962C8B-B14F-4D97-AF65-F5344CB8AC3E}">
        <p14:creationId xmlns:p14="http://schemas.microsoft.com/office/powerpoint/2010/main" val="463413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jdelijke aanduiding voor inhoud 2">
            <a:extLst>
              <a:ext uri="{FF2B5EF4-FFF2-40B4-BE49-F238E27FC236}">
                <a16:creationId xmlns:a16="http://schemas.microsoft.com/office/drawing/2014/main" id="{024F1396-FEDC-4144-82E6-4384352F48EF}"/>
              </a:ext>
            </a:extLst>
          </p:cNvPr>
          <p:cNvSpPr>
            <a:spLocks noGrp="1"/>
          </p:cNvSpPr>
          <p:nvPr>
            <p:ph idx="1"/>
          </p:nvPr>
        </p:nvSpPr>
        <p:spPr>
          <a:xfrm>
            <a:off x="575999" y="2133599"/>
            <a:ext cx="6317859" cy="3607915"/>
          </a:xfrm>
        </p:spPr>
        <p:txBody>
          <a:bodyPr>
            <a:normAutofit/>
          </a:bodyPr>
          <a:lstStyle/>
          <a:p>
            <a:pPr marL="0" lvl="0" indent="0">
              <a:buNone/>
            </a:pPr>
            <a:r>
              <a:rPr lang="nl-NL" dirty="0" err="1">
                <a:latin typeface="Aptos Display" panose="020B0004020202020204" pitchFamily="34" charset="0"/>
              </a:rPr>
              <a:t>can</a:t>
            </a:r>
            <a:r>
              <a:rPr lang="nl-NL" dirty="0">
                <a:latin typeface="Aptos Display" panose="020B0004020202020204" pitchFamily="34" charset="0"/>
              </a:rPr>
              <a:t> (</a:t>
            </a:r>
            <a:r>
              <a:rPr lang="nl-NL" dirty="0" err="1">
                <a:latin typeface="Aptos Display" panose="020B0004020202020204" pitchFamily="34" charset="0"/>
              </a:rPr>
              <a:t>anonymous</a:t>
            </a:r>
            <a:r>
              <a:rPr lang="nl-NL" dirty="0">
                <a:latin typeface="Aptos Display" panose="020B0004020202020204" pitchFamily="34" charset="0"/>
              </a:rPr>
              <a:t>) peer review </a:t>
            </a:r>
            <a:r>
              <a:rPr lang="nl-NL" dirty="0" err="1">
                <a:latin typeface="Aptos Display" panose="020B0004020202020204" pitchFamily="34" charset="0"/>
              </a:rPr>
              <a:t>be</a:t>
            </a:r>
            <a:r>
              <a:rPr lang="nl-NL" dirty="0">
                <a:latin typeface="Aptos Display" panose="020B0004020202020204" pitchFamily="34" charset="0"/>
              </a:rPr>
              <a:t> </a:t>
            </a:r>
            <a:r>
              <a:rPr lang="nl-NL" dirty="0" err="1">
                <a:latin typeface="Aptos Display" panose="020B0004020202020204" pitchFamily="34" charset="0"/>
              </a:rPr>
              <a:t>trusted</a:t>
            </a:r>
            <a:r>
              <a:rPr lang="nl-NL" dirty="0">
                <a:latin typeface="Aptos Display" panose="020B0004020202020204" pitchFamily="34" charset="0"/>
              </a:rPr>
              <a:t> as a </a:t>
            </a:r>
            <a:r>
              <a:rPr lang="nl-NL" dirty="0" err="1">
                <a:latin typeface="Aptos Display" panose="020B0004020202020204" pitchFamily="34" charset="0"/>
              </a:rPr>
              <a:t>guarantee</a:t>
            </a:r>
            <a:r>
              <a:rPr lang="nl-NL" dirty="0">
                <a:latin typeface="Aptos Display" panose="020B0004020202020204" pitchFamily="34" charset="0"/>
              </a:rPr>
              <a:t> for </a:t>
            </a:r>
            <a:r>
              <a:rPr lang="nl-NL" dirty="0" err="1">
                <a:latin typeface="Aptos Display" panose="020B0004020202020204" pitchFamily="34" charset="0"/>
              </a:rPr>
              <a:t>quality</a:t>
            </a:r>
            <a:r>
              <a:rPr lang="nl-NL" dirty="0">
                <a:latin typeface="Aptos Display" panose="020B0004020202020204" pitchFamily="34" charset="0"/>
              </a:rPr>
              <a:t>?</a:t>
            </a:r>
          </a:p>
          <a:p>
            <a:r>
              <a:rPr lang="nl-NL" dirty="0">
                <a:latin typeface="Aptos Display" panose="020B0004020202020204" pitchFamily="34" charset="0"/>
              </a:rPr>
              <a:t>does </a:t>
            </a:r>
            <a:r>
              <a:rPr lang="nl-NL" dirty="0" err="1">
                <a:latin typeface="Aptos Display" panose="020B0004020202020204" pitchFamily="34" charset="0"/>
              </a:rPr>
              <a:t>anonimity</a:t>
            </a:r>
            <a:r>
              <a:rPr lang="nl-NL" dirty="0">
                <a:latin typeface="Aptos Display" panose="020B0004020202020204" pitchFamily="34" charset="0"/>
              </a:rPr>
              <a:t> </a:t>
            </a:r>
            <a:r>
              <a:rPr lang="nl-NL" dirty="0" err="1">
                <a:latin typeface="Aptos Display" panose="020B0004020202020204" pitchFamily="34" charset="0"/>
              </a:rPr>
              <a:t>really</a:t>
            </a:r>
            <a:r>
              <a:rPr lang="nl-NL" dirty="0">
                <a:latin typeface="Aptos Display" panose="020B0004020202020204" pitchFamily="34" charset="0"/>
              </a:rPr>
              <a:t> </a:t>
            </a:r>
            <a:r>
              <a:rPr lang="nl-NL" dirty="0" err="1">
                <a:latin typeface="Aptos Display" panose="020B0004020202020204" pitchFamily="34" charset="0"/>
              </a:rPr>
              <a:t>exist</a:t>
            </a:r>
            <a:r>
              <a:rPr lang="nl-NL" dirty="0">
                <a:latin typeface="Aptos Display" panose="020B0004020202020204" pitchFamily="34" charset="0"/>
              </a:rPr>
              <a:t> in small disciplines?</a:t>
            </a:r>
          </a:p>
          <a:p>
            <a:r>
              <a:rPr lang="nl-NL" dirty="0" err="1">
                <a:latin typeface="Aptos Display" panose="020B0004020202020204" pitchFamily="34" charset="0"/>
              </a:rPr>
              <a:t>why</a:t>
            </a:r>
            <a:r>
              <a:rPr lang="nl-NL" dirty="0">
                <a:latin typeface="Aptos Display" panose="020B0004020202020204" pitchFamily="34" charset="0"/>
              </a:rPr>
              <a:t> is </a:t>
            </a:r>
            <a:r>
              <a:rPr lang="nl-NL" dirty="0" err="1">
                <a:latin typeface="Aptos Display" panose="020B0004020202020204" pitchFamily="34" charset="0"/>
              </a:rPr>
              <a:t>the</a:t>
            </a:r>
            <a:r>
              <a:rPr lang="nl-NL" dirty="0">
                <a:latin typeface="Aptos Display" panose="020B0004020202020204" pitchFamily="34" charset="0"/>
              </a:rPr>
              <a:t> opinion of </a:t>
            </a:r>
            <a:r>
              <a:rPr lang="nl-NL" dirty="0" err="1">
                <a:latin typeface="Aptos Display" panose="020B0004020202020204" pitchFamily="34" charset="0"/>
              </a:rPr>
              <a:t>one</a:t>
            </a:r>
            <a:r>
              <a:rPr lang="nl-NL" dirty="0">
                <a:latin typeface="Aptos Display" panose="020B0004020202020204" pitchFamily="34" charset="0"/>
              </a:rPr>
              <a:t> or </a:t>
            </a:r>
            <a:r>
              <a:rPr lang="nl-NL" dirty="0" err="1">
                <a:latin typeface="Aptos Display" panose="020B0004020202020204" pitchFamily="34" charset="0"/>
              </a:rPr>
              <a:t>two</a:t>
            </a:r>
            <a:r>
              <a:rPr lang="nl-NL" dirty="0">
                <a:latin typeface="Aptos Display" panose="020B0004020202020204" pitchFamily="34" charset="0"/>
              </a:rPr>
              <a:t> peer </a:t>
            </a:r>
            <a:r>
              <a:rPr lang="nl-NL" dirty="0" err="1">
                <a:latin typeface="Aptos Display" panose="020B0004020202020204" pitchFamily="34" charset="0"/>
              </a:rPr>
              <a:t>reviewers</a:t>
            </a:r>
            <a:r>
              <a:rPr lang="nl-NL" dirty="0">
                <a:latin typeface="Aptos Display" panose="020B0004020202020204" pitchFamily="34" charset="0"/>
              </a:rPr>
              <a:t> </a:t>
            </a:r>
            <a:r>
              <a:rPr lang="nl-NL" dirty="0" err="1">
                <a:latin typeface="Aptos Display" panose="020B0004020202020204" pitchFamily="34" charset="0"/>
              </a:rPr>
              <a:t>decisive</a:t>
            </a:r>
            <a:r>
              <a:rPr lang="nl-NL" dirty="0">
                <a:latin typeface="Aptos Display" panose="020B0004020202020204" pitchFamily="34" charset="0"/>
              </a:rPr>
              <a:t>?</a:t>
            </a:r>
          </a:p>
          <a:p>
            <a:r>
              <a:rPr lang="nl-NL" dirty="0" err="1">
                <a:latin typeface="Aptos Display" panose="020B0004020202020204" pitchFamily="34" charset="0"/>
              </a:rPr>
              <a:t>don’t</a:t>
            </a:r>
            <a:r>
              <a:rPr lang="nl-NL" dirty="0">
                <a:latin typeface="Aptos Display" panose="020B0004020202020204" pitchFamily="34" charset="0"/>
              </a:rPr>
              <a:t> we train </a:t>
            </a:r>
            <a:r>
              <a:rPr lang="nl-NL" dirty="0" err="1">
                <a:latin typeface="Aptos Display" panose="020B0004020202020204" pitchFamily="34" charset="0"/>
              </a:rPr>
              <a:t>researchers</a:t>
            </a:r>
            <a:r>
              <a:rPr lang="nl-NL" dirty="0">
                <a:latin typeface="Aptos Display" panose="020B0004020202020204" pitchFamily="34" charset="0"/>
              </a:rPr>
              <a:t> </a:t>
            </a:r>
            <a:r>
              <a:rPr lang="nl-NL" dirty="0" err="1">
                <a:latin typeface="Aptos Display" panose="020B0004020202020204" pitchFamily="34" charset="0"/>
              </a:rPr>
              <a:t>to</a:t>
            </a:r>
            <a:r>
              <a:rPr lang="nl-NL" dirty="0">
                <a:latin typeface="Aptos Display" panose="020B0004020202020204" pitchFamily="34" charset="0"/>
              </a:rPr>
              <a:t> make up </a:t>
            </a:r>
            <a:r>
              <a:rPr lang="nl-NL" dirty="0" err="1">
                <a:latin typeface="Aptos Display" panose="020B0004020202020204" pitchFamily="34" charset="0"/>
              </a:rPr>
              <a:t>their</a:t>
            </a:r>
            <a:r>
              <a:rPr lang="nl-NL" dirty="0">
                <a:latin typeface="Aptos Display" panose="020B0004020202020204" pitchFamily="34" charset="0"/>
              </a:rPr>
              <a:t> </a:t>
            </a:r>
            <a:r>
              <a:rPr lang="nl-NL" dirty="0" err="1">
                <a:latin typeface="Aptos Display" panose="020B0004020202020204" pitchFamily="34" charset="0"/>
              </a:rPr>
              <a:t>own</a:t>
            </a:r>
            <a:r>
              <a:rPr lang="nl-NL" dirty="0">
                <a:latin typeface="Aptos Display" panose="020B0004020202020204" pitchFamily="34" charset="0"/>
              </a:rPr>
              <a:t> mind </a:t>
            </a:r>
            <a:r>
              <a:rPr lang="nl-NL" dirty="0" err="1">
                <a:latin typeface="Aptos Display" panose="020B0004020202020204" pitchFamily="34" charset="0"/>
              </a:rPr>
              <a:t>about</a:t>
            </a:r>
            <a:r>
              <a:rPr lang="nl-NL" dirty="0">
                <a:latin typeface="Aptos Display" panose="020B0004020202020204" pitchFamily="34" charset="0"/>
              </a:rPr>
              <a:t> </a:t>
            </a:r>
            <a:r>
              <a:rPr lang="nl-NL" dirty="0" err="1">
                <a:latin typeface="Aptos Display" panose="020B0004020202020204" pitchFamily="34" charset="0"/>
              </a:rPr>
              <a:t>the</a:t>
            </a:r>
            <a:r>
              <a:rPr lang="nl-NL" dirty="0">
                <a:latin typeface="Aptos Display" panose="020B0004020202020204" pitchFamily="34" charset="0"/>
              </a:rPr>
              <a:t> </a:t>
            </a:r>
            <a:r>
              <a:rPr lang="nl-NL" dirty="0" err="1">
                <a:latin typeface="Aptos Display" panose="020B0004020202020204" pitchFamily="34" charset="0"/>
              </a:rPr>
              <a:t>quality</a:t>
            </a:r>
            <a:r>
              <a:rPr lang="nl-NL" dirty="0">
                <a:latin typeface="Aptos Display" panose="020B0004020202020204" pitchFamily="34" charset="0"/>
              </a:rPr>
              <a:t> of a </a:t>
            </a:r>
            <a:r>
              <a:rPr lang="nl-NL" dirty="0" err="1">
                <a:latin typeface="Aptos Display" panose="020B0004020202020204" pitchFamily="34" charset="0"/>
              </a:rPr>
              <a:t>particular</a:t>
            </a:r>
            <a:r>
              <a:rPr lang="nl-NL" dirty="0">
                <a:latin typeface="Aptos Display" panose="020B0004020202020204" pitchFamily="34" charset="0"/>
              </a:rPr>
              <a:t> </a:t>
            </a:r>
            <a:r>
              <a:rPr lang="nl-NL" dirty="0" err="1">
                <a:latin typeface="Aptos Display" panose="020B0004020202020204" pitchFamily="34" charset="0"/>
              </a:rPr>
              <a:t>text</a:t>
            </a:r>
            <a:r>
              <a:rPr lang="nl-NL" dirty="0">
                <a:latin typeface="Aptos Display" panose="020B0004020202020204" pitchFamily="34" charset="0"/>
              </a:rPr>
              <a:t>?</a:t>
            </a:r>
          </a:p>
          <a:p>
            <a:pPr lvl="0"/>
            <a:endParaRPr lang="nl-NL" dirty="0"/>
          </a:p>
        </p:txBody>
      </p:sp>
      <p:sp>
        <p:nvSpPr>
          <p:cNvPr id="5" name="Titel 1">
            <a:extLst>
              <a:ext uri="{FF2B5EF4-FFF2-40B4-BE49-F238E27FC236}">
                <a16:creationId xmlns:a16="http://schemas.microsoft.com/office/drawing/2014/main" id="{BE7540C1-9F7B-5031-54F3-2EF124564365}"/>
              </a:ext>
            </a:extLst>
          </p:cNvPr>
          <p:cNvSpPr>
            <a:spLocks noGrp="1"/>
          </p:cNvSpPr>
          <p:nvPr>
            <p:ph type="title"/>
          </p:nvPr>
        </p:nvSpPr>
        <p:spPr>
          <a:xfrm>
            <a:off x="523595" y="386330"/>
            <a:ext cx="6480709" cy="1152000"/>
          </a:xfrm>
        </p:spPr>
        <p:txBody>
          <a:bodyPr>
            <a:normAutofit fontScale="90000"/>
          </a:bodyPr>
          <a:lstStyle/>
          <a:p>
            <a:r>
              <a:rPr lang="nl-NL" dirty="0">
                <a:latin typeface="Aptos Display" panose="020B0004020202020204" pitchFamily="34" charset="0"/>
              </a:rPr>
              <a:t>traditional approach : </a:t>
            </a:r>
            <a:r>
              <a:rPr lang="nl-NL" dirty="0" err="1">
                <a:latin typeface="Aptos Display" panose="020B0004020202020204" pitchFamily="34" charset="0"/>
              </a:rPr>
              <a:t>reservations</a:t>
            </a:r>
            <a:endParaRPr lang="nl-NL" dirty="0">
              <a:latin typeface="Aptos Display" panose="020B0004020202020204" pitchFamily="34" charset="0"/>
            </a:endParaRPr>
          </a:p>
        </p:txBody>
      </p:sp>
      <p:pic>
        <p:nvPicPr>
          <p:cNvPr id="3" name="Picture 2" descr="A screenshot of a text&#10;&#10;AI-generated content may be incorrect.">
            <a:extLst>
              <a:ext uri="{FF2B5EF4-FFF2-40B4-BE49-F238E27FC236}">
                <a16:creationId xmlns:a16="http://schemas.microsoft.com/office/drawing/2014/main" id="{2DDFF2BD-D57E-8EF4-1431-C7D2C82A14EF}"/>
              </a:ext>
            </a:extLst>
          </p:cNvPr>
          <p:cNvPicPr>
            <a:picLocks noChangeAspect="1"/>
          </p:cNvPicPr>
          <p:nvPr/>
        </p:nvPicPr>
        <p:blipFill>
          <a:blip r:embed="rId3"/>
          <a:stretch>
            <a:fillRect/>
          </a:stretch>
        </p:blipFill>
        <p:spPr>
          <a:xfrm>
            <a:off x="7801056" y="691220"/>
            <a:ext cx="3867349" cy="5169166"/>
          </a:xfrm>
          <a:prstGeom prst="rect">
            <a:avLst/>
          </a:prstGeom>
        </p:spPr>
      </p:pic>
    </p:spTree>
    <p:extLst>
      <p:ext uri="{BB962C8B-B14F-4D97-AF65-F5344CB8AC3E}">
        <p14:creationId xmlns:p14="http://schemas.microsoft.com/office/powerpoint/2010/main" val="39491158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jdelijke aanduiding voor inhoud 2">
            <a:extLst>
              <a:ext uri="{FF2B5EF4-FFF2-40B4-BE49-F238E27FC236}">
                <a16:creationId xmlns:a16="http://schemas.microsoft.com/office/drawing/2014/main" id="{024F1396-FEDC-4144-82E6-4384352F48EF}"/>
              </a:ext>
            </a:extLst>
          </p:cNvPr>
          <p:cNvSpPr>
            <a:spLocks noGrp="1"/>
          </p:cNvSpPr>
          <p:nvPr>
            <p:ph idx="1"/>
          </p:nvPr>
        </p:nvSpPr>
        <p:spPr>
          <a:xfrm>
            <a:off x="719435" y="2259105"/>
            <a:ext cx="11041200" cy="3600013"/>
          </a:xfrm>
        </p:spPr>
        <p:txBody>
          <a:bodyPr>
            <a:normAutofit/>
          </a:bodyPr>
          <a:lstStyle/>
          <a:p>
            <a:pPr marL="0" lvl="0" indent="0">
              <a:buNone/>
            </a:pPr>
            <a:r>
              <a:rPr lang="nl-NL" i="1" dirty="0" err="1">
                <a:latin typeface="Aptos Display" panose="020B0004020202020204" pitchFamily="34" charset="0"/>
              </a:rPr>
              <a:t>Quis</a:t>
            </a:r>
            <a:r>
              <a:rPr lang="nl-NL" i="1" dirty="0">
                <a:latin typeface="Aptos Display" panose="020B0004020202020204" pitchFamily="34" charset="0"/>
              </a:rPr>
              <a:t> </a:t>
            </a:r>
            <a:r>
              <a:rPr lang="nl-NL" i="1" dirty="0" err="1">
                <a:latin typeface="Aptos Display" panose="020B0004020202020204" pitchFamily="34" charset="0"/>
              </a:rPr>
              <a:t>custodiet</a:t>
            </a:r>
            <a:r>
              <a:rPr lang="nl-NL" i="1" dirty="0">
                <a:latin typeface="Aptos Display" panose="020B0004020202020204" pitchFamily="34" charset="0"/>
              </a:rPr>
              <a:t> </a:t>
            </a:r>
            <a:r>
              <a:rPr lang="nl-NL" i="1" dirty="0" err="1">
                <a:latin typeface="Aptos Display" panose="020B0004020202020204" pitchFamily="34" charset="0"/>
              </a:rPr>
              <a:t>ipsos</a:t>
            </a:r>
            <a:r>
              <a:rPr lang="nl-NL" i="1" dirty="0">
                <a:latin typeface="Aptos Display" panose="020B0004020202020204" pitchFamily="34" charset="0"/>
              </a:rPr>
              <a:t> </a:t>
            </a:r>
            <a:r>
              <a:rPr lang="nl-NL" i="1" dirty="0" err="1">
                <a:latin typeface="Aptos Display" panose="020B0004020202020204" pitchFamily="34" charset="0"/>
              </a:rPr>
              <a:t>custodes</a:t>
            </a:r>
            <a:r>
              <a:rPr lang="nl-NL" i="1" dirty="0">
                <a:latin typeface="Aptos Display" panose="020B0004020202020204" pitchFamily="34" charset="0"/>
              </a:rPr>
              <a:t>? </a:t>
            </a:r>
          </a:p>
          <a:p>
            <a:pPr marL="0" lvl="0" indent="0">
              <a:buNone/>
            </a:pPr>
            <a:endParaRPr lang="nl-NL" i="1" dirty="0">
              <a:latin typeface="Aptos Display" panose="020B0004020202020204" pitchFamily="34" charset="0"/>
            </a:endParaRPr>
          </a:p>
          <a:p>
            <a:pPr lvl="1"/>
            <a:r>
              <a:rPr lang="nl-NL" dirty="0" err="1">
                <a:latin typeface="Aptos Display" panose="020B0004020202020204" pitchFamily="34" charset="0"/>
              </a:rPr>
              <a:t>can</a:t>
            </a:r>
            <a:r>
              <a:rPr lang="nl-NL" dirty="0">
                <a:latin typeface="Aptos Display" panose="020B0004020202020204" pitchFamily="34" charset="0"/>
              </a:rPr>
              <a:t> we trust </a:t>
            </a:r>
            <a:r>
              <a:rPr lang="nl-NL" dirty="0" err="1">
                <a:latin typeface="Aptos Display" panose="020B0004020202020204" pitchFamily="34" charset="0"/>
              </a:rPr>
              <a:t>that</a:t>
            </a:r>
            <a:r>
              <a:rPr lang="nl-NL" dirty="0">
                <a:latin typeface="Aptos Display" panose="020B0004020202020204" pitchFamily="34" charset="0"/>
              </a:rPr>
              <a:t> </a:t>
            </a:r>
            <a:r>
              <a:rPr lang="nl-NL" dirty="0" err="1">
                <a:latin typeface="Aptos Display" panose="020B0004020202020204" pitchFamily="34" charset="0"/>
              </a:rPr>
              <a:t>the</a:t>
            </a:r>
            <a:r>
              <a:rPr lang="nl-NL" dirty="0">
                <a:latin typeface="Aptos Display" panose="020B0004020202020204" pitchFamily="34" charset="0"/>
              </a:rPr>
              <a:t> peer </a:t>
            </a:r>
            <a:r>
              <a:rPr lang="nl-NL" dirty="0" err="1">
                <a:latin typeface="Aptos Display" panose="020B0004020202020204" pitchFamily="34" charset="0"/>
              </a:rPr>
              <a:t>reviewer</a:t>
            </a:r>
            <a:r>
              <a:rPr lang="nl-NL" dirty="0">
                <a:latin typeface="Aptos Display" panose="020B0004020202020204" pitchFamily="34" charset="0"/>
              </a:rPr>
              <a:t> is </a:t>
            </a:r>
            <a:r>
              <a:rPr lang="nl-NL" dirty="0" err="1">
                <a:latin typeface="Aptos Display" panose="020B0004020202020204" pitchFamily="34" charset="0"/>
              </a:rPr>
              <a:t>an</a:t>
            </a:r>
            <a:r>
              <a:rPr lang="nl-NL" dirty="0">
                <a:latin typeface="Aptos Display" panose="020B0004020202020204" pitchFamily="34" charset="0"/>
              </a:rPr>
              <a:t> expert </a:t>
            </a:r>
            <a:r>
              <a:rPr lang="nl-NL" dirty="0" err="1">
                <a:latin typeface="Aptos Display" panose="020B0004020202020204" pitchFamily="34" charset="0"/>
              </a:rPr>
              <a:t>if</a:t>
            </a:r>
            <a:r>
              <a:rPr lang="nl-NL" dirty="0">
                <a:latin typeface="Aptos Display" panose="020B0004020202020204" pitchFamily="34" charset="0"/>
              </a:rPr>
              <a:t> </a:t>
            </a:r>
            <a:r>
              <a:rPr lang="nl-NL" dirty="0" err="1">
                <a:latin typeface="Aptos Display" panose="020B0004020202020204" pitchFamily="34" charset="0"/>
              </a:rPr>
              <a:t>everything</a:t>
            </a:r>
            <a:r>
              <a:rPr lang="nl-NL" dirty="0">
                <a:latin typeface="Aptos Display" panose="020B0004020202020204" pitchFamily="34" charset="0"/>
              </a:rPr>
              <a:t> is </a:t>
            </a:r>
            <a:r>
              <a:rPr lang="nl-NL" dirty="0" err="1">
                <a:latin typeface="Aptos Display" panose="020B0004020202020204" pitchFamily="34" charset="0"/>
              </a:rPr>
              <a:t>done</a:t>
            </a:r>
            <a:r>
              <a:rPr lang="nl-NL" dirty="0">
                <a:latin typeface="Aptos Display" panose="020B0004020202020204" pitchFamily="34" charset="0"/>
              </a:rPr>
              <a:t> </a:t>
            </a:r>
            <a:r>
              <a:rPr lang="nl-NL" dirty="0" err="1">
                <a:latin typeface="Aptos Display" panose="020B0004020202020204" pitchFamily="34" charset="0"/>
              </a:rPr>
              <a:t>anonymously</a:t>
            </a:r>
            <a:r>
              <a:rPr lang="nl-NL" dirty="0">
                <a:latin typeface="Aptos Display" panose="020B0004020202020204" pitchFamily="34" charset="0"/>
              </a:rPr>
              <a:t>?</a:t>
            </a:r>
          </a:p>
          <a:p>
            <a:pPr lvl="1"/>
            <a:r>
              <a:rPr lang="nl-NL" dirty="0" err="1">
                <a:latin typeface="Aptos Display" panose="020B0004020202020204" pitchFamily="34" charset="0"/>
              </a:rPr>
              <a:t>can</a:t>
            </a:r>
            <a:r>
              <a:rPr lang="nl-NL" dirty="0">
                <a:latin typeface="Aptos Display" panose="020B0004020202020204" pitchFamily="34" charset="0"/>
              </a:rPr>
              <a:t> we trust </a:t>
            </a:r>
            <a:r>
              <a:rPr lang="nl-NL" dirty="0" err="1">
                <a:latin typeface="Aptos Display" panose="020B0004020202020204" pitchFamily="34" charset="0"/>
              </a:rPr>
              <a:t>that</a:t>
            </a:r>
            <a:r>
              <a:rPr lang="nl-NL" dirty="0">
                <a:latin typeface="Aptos Display" panose="020B0004020202020204" pitchFamily="34" charset="0"/>
              </a:rPr>
              <a:t> </a:t>
            </a:r>
            <a:r>
              <a:rPr lang="nl-NL" dirty="0" err="1">
                <a:latin typeface="Aptos Display" panose="020B0004020202020204" pitchFamily="34" charset="0"/>
              </a:rPr>
              <a:t>the</a:t>
            </a:r>
            <a:r>
              <a:rPr lang="nl-NL" dirty="0">
                <a:latin typeface="Aptos Display" panose="020B0004020202020204" pitchFamily="34" charset="0"/>
              </a:rPr>
              <a:t> peer </a:t>
            </a:r>
            <a:r>
              <a:rPr lang="nl-NL" dirty="0" err="1">
                <a:latin typeface="Aptos Display" panose="020B0004020202020204" pitchFamily="34" charset="0"/>
              </a:rPr>
              <a:t>reviewer</a:t>
            </a:r>
            <a:r>
              <a:rPr lang="nl-NL" dirty="0">
                <a:latin typeface="Aptos Display" panose="020B0004020202020204" pitchFamily="34" charset="0"/>
              </a:rPr>
              <a:t> has </a:t>
            </a:r>
            <a:r>
              <a:rPr lang="nl-NL" dirty="0" err="1">
                <a:latin typeface="Aptos Display" panose="020B0004020202020204" pitchFamily="34" charset="0"/>
              </a:rPr>
              <a:t>done</a:t>
            </a:r>
            <a:r>
              <a:rPr lang="nl-NL" dirty="0">
                <a:latin typeface="Aptos Display" panose="020B0004020202020204" pitchFamily="34" charset="0"/>
              </a:rPr>
              <a:t> his/her </a:t>
            </a:r>
            <a:r>
              <a:rPr lang="nl-NL" dirty="0" err="1">
                <a:latin typeface="Aptos Display" panose="020B0004020202020204" pitchFamily="34" charset="0"/>
              </a:rPr>
              <a:t>work</a:t>
            </a:r>
            <a:r>
              <a:rPr lang="nl-NL" dirty="0">
                <a:latin typeface="Aptos Display" panose="020B0004020202020204" pitchFamily="34" charset="0"/>
              </a:rPr>
              <a:t> </a:t>
            </a:r>
            <a:r>
              <a:rPr lang="nl-NL" dirty="0" err="1">
                <a:latin typeface="Aptos Display" panose="020B0004020202020204" pitchFamily="34" charset="0"/>
              </a:rPr>
              <a:t>thoroughly</a:t>
            </a:r>
            <a:r>
              <a:rPr lang="nl-NL" dirty="0">
                <a:latin typeface="Aptos Display" panose="020B0004020202020204" pitchFamily="34" charset="0"/>
              </a:rPr>
              <a:t>?</a:t>
            </a:r>
          </a:p>
          <a:p>
            <a:pPr lvl="1"/>
            <a:r>
              <a:rPr lang="nl-NL" dirty="0" err="1">
                <a:latin typeface="Aptos Display" panose="020B0004020202020204" pitchFamily="34" charset="0"/>
              </a:rPr>
              <a:t>can</a:t>
            </a:r>
            <a:r>
              <a:rPr lang="nl-NL" dirty="0">
                <a:latin typeface="Aptos Display" panose="020B0004020202020204" pitchFamily="34" charset="0"/>
              </a:rPr>
              <a:t> we trust </a:t>
            </a:r>
            <a:r>
              <a:rPr lang="nl-NL" dirty="0" err="1">
                <a:latin typeface="Aptos Display" panose="020B0004020202020204" pitchFamily="34" charset="0"/>
              </a:rPr>
              <a:t>that</a:t>
            </a:r>
            <a:r>
              <a:rPr lang="nl-NL" dirty="0">
                <a:latin typeface="Aptos Display" panose="020B0004020202020204" pitchFamily="34" charset="0"/>
              </a:rPr>
              <a:t> </a:t>
            </a:r>
            <a:r>
              <a:rPr lang="nl-NL" dirty="0" err="1">
                <a:latin typeface="Aptos Display" panose="020B0004020202020204" pitchFamily="34" charset="0"/>
              </a:rPr>
              <a:t>the</a:t>
            </a:r>
            <a:r>
              <a:rPr lang="nl-NL" dirty="0">
                <a:latin typeface="Aptos Display" panose="020B0004020202020204" pitchFamily="34" charset="0"/>
              </a:rPr>
              <a:t> peer </a:t>
            </a:r>
            <a:r>
              <a:rPr lang="nl-NL" dirty="0" err="1">
                <a:latin typeface="Aptos Display" panose="020B0004020202020204" pitchFamily="34" charset="0"/>
              </a:rPr>
              <a:t>reviewer</a:t>
            </a:r>
            <a:r>
              <a:rPr lang="nl-NL" dirty="0">
                <a:latin typeface="Aptos Display" panose="020B0004020202020204" pitchFamily="34" charset="0"/>
              </a:rPr>
              <a:t> has </a:t>
            </a:r>
            <a:r>
              <a:rPr lang="nl-NL" dirty="0" err="1">
                <a:latin typeface="Aptos Display" panose="020B0004020202020204" pitchFamily="34" charset="0"/>
              </a:rPr>
              <a:t>acted</a:t>
            </a:r>
            <a:r>
              <a:rPr lang="nl-NL" dirty="0">
                <a:latin typeface="Aptos Display" panose="020B0004020202020204" pitchFamily="34" charset="0"/>
              </a:rPr>
              <a:t> </a:t>
            </a:r>
            <a:r>
              <a:rPr lang="nl-NL" dirty="0" err="1">
                <a:latin typeface="Aptos Display" panose="020B0004020202020204" pitchFamily="34" charset="0"/>
              </a:rPr>
              <a:t>deontologically</a:t>
            </a:r>
            <a:r>
              <a:rPr lang="nl-NL" dirty="0">
                <a:latin typeface="Aptos Display" panose="020B0004020202020204" pitchFamily="34" charset="0"/>
              </a:rPr>
              <a:t> correct (e.g. </a:t>
            </a:r>
            <a:r>
              <a:rPr lang="nl-NL" dirty="0" err="1">
                <a:latin typeface="Aptos Display" panose="020B0004020202020204" pitchFamily="34" charset="0"/>
              </a:rPr>
              <a:t>consciously</a:t>
            </a:r>
            <a:r>
              <a:rPr lang="nl-NL" dirty="0">
                <a:latin typeface="Aptos Display" panose="020B0004020202020204" pitchFamily="34" charset="0"/>
              </a:rPr>
              <a:t> </a:t>
            </a:r>
            <a:r>
              <a:rPr lang="nl-NL" dirty="0" err="1">
                <a:latin typeface="Aptos Display" panose="020B0004020202020204" pitchFamily="34" charset="0"/>
              </a:rPr>
              <a:t>delaying</a:t>
            </a:r>
            <a:r>
              <a:rPr lang="nl-NL" dirty="0">
                <a:latin typeface="Aptos Display" panose="020B0004020202020204" pitchFamily="34" charset="0"/>
              </a:rPr>
              <a:t> </a:t>
            </a:r>
            <a:r>
              <a:rPr lang="nl-NL" dirty="0" err="1">
                <a:latin typeface="Aptos Display" panose="020B0004020202020204" pitchFamily="34" charset="0"/>
              </a:rPr>
              <a:t>to</a:t>
            </a:r>
            <a:r>
              <a:rPr lang="nl-NL" dirty="0">
                <a:latin typeface="Aptos Display" panose="020B0004020202020204" pitchFamily="34" charset="0"/>
              </a:rPr>
              <a:t> </a:t>
            </a:r>
            <a:r>
              <a:rPr lang="nl-NL" dirty="0" err="1">
                <a:latin typeface="Aptos Display" panose="020B0004020202020204" pitchFamily="34" charset="0"/>
              </a:rPr>
              <a:t>promote</a:t>
            </a:r>
            <a:r>
              <a:rPr lang="nl-NL" dirty="0">
                <a:latin typeface="Aptos Display" panose="020B0004020202020204" pitchFamily="34" charset="0"/>
              </a:rPr>
              <a:t> </a:t>
            </a:r>
            <a:r>
              <a:rPr lang="nl-NL" dirty="0" err="1">
                <a:latin typeface="Aptos Display" panose="020B0004020202020204" pitchFamily="34" charset="0"/>
              </a:rPr>
              <a:t>own</a:t>
            </a:r>
            <a:r>
              <a:rPr lang="nl-NL" dirty="0">
                <a:latin typeface="Aptos Display" panose="020B0004020202020204" pitchFamily="34" charset="0"/>
              </a:rPr>
              <a:t> research, </a:t>
            </a:r>
            <a:r>
              <a:rPr lang="nl-NL" dirty="0" err="1">
                <a:latin typeface="Aptos Display" panose="020B0004020202020204" pitchFamily="34" charset="0"/>
              </a:rPr>
              <a:t>consciously</a:t>
            </a:r>
            <a:r>
              <a:rPr lang="nl-NL" dirty="0">
                <a:latin typeface="Aptos Display" panose="020B0004020202020204" pitchFamily="34" charset="0"/>
              </a:rPr>
              <a:t> </a:t>
            </a:r>
            <a:r>
              <a:rPr lang="nl-NL" dirty="0" err="1">
                <a:latin typeface="Aptos Display" panose="020B0004020202020204" pitchFamily="34" charset="0"/>
              </a:rPr>
              <a:t>rejecting</a:t>
            </a:r>
            <a:r>
              <a:rPr lang="nl-NL" dirty="0">
                <a:latin typeface="Aptos Display" panose="020B0004020202020204" pitchFamily="34" charset="0"/>
              </a:rPr>
              <a:t> </a:t>
            </a:r>
            <a:r>
              <a:rPr lang="nl-NL" dirty="0" err="1">
                <a:latin typeface="Aptos Display" panose="020B0004020202020204" pitchFamily="34" charset="0"/>
              </a:rPr>
              <a:t>other</a:t>
            </a:r>
            <a:r>
              <a:rPr lang="nl-NL" dirty="0">
                <a:latin typeface="Aptos Display" panose="020B0004020202020204" pitchFamily="34" charset="0"/>
              </a:rPr>
              <a:t> </a:t>
            </a:r>
            <a:r>
              <a:rPr lang="nl-NL" dirty="0" err="1">
                <a:latin typeface="Aptos Display" panose="020B0004020202020204" pitchFamily="34" charset="0"/>
              </a:rPr>
              <a:t>opinions</a:t>
            </a:r>
            <a:r>
              <a:rPr lang="nl-NL" dirty="0">
                <a:latin typeface="Aptos Display" panose="020B0004020202020204" pitchFamily="34" charset="0"/>
              </a:rPr>
              <a:t>, non-</a:t>
            </a:r>
            <a:r>
              <a:rPr lang="nl-NL" dirty="0" err="1">
                <a:latin typeface="Aptos Display" panose="020B0004020202020204" pitchFamily="34" charset="0"/>
              </a:rPr>
              <a:t>critical</a:t>
            </a:r>
            <a:r>
              <a:rPr lang="nl-NL" dirty="0">
                <a:latin typeface="Aptos Display" panose="020B0004020202020204" pitchFamily="34" charset="0"/>
              </a:rPr>
              <a:t> promotion of </a:t>
            </a:r>
            <a:r>
              <a:rPr lang="nl-NL" dirty="0" err="1">
                <a:latin typeface="Aptos Display" panose="020B0004020202020204" pitchFamily="34" charset="0"/>
              </a:rPr>
              <a:t>friends</a:t>
            </a:r>
            <a:r>
              <a:rPr lang="nl-NL" dirty="0">
                <a:latin typeface="Aptos Display" panose="020B0004020202020204" pitchFamily="34" charset="0"/>
              </a:rPr>
              <a:t>, …)?</a:t>
            </a:r>
          </a:p>
          <a:p>
            <a:pPr lvl="0"/>
            <a:endParaRPr lang="nl-NL" dirty="0"/>
          </a:p>
        </p:txBody>
      </p:sp>
      <p:sp>
        <p:nvSpPr>
          <p:cNvPr id="5" name="Titel 1">
            <a:extLst>
              <a:ext uri="{FF2B5EF4-FFF2-40B4-BE49-F238E27FC236}">
                <a16:creationId xmlns:a16="http://schemas.microsoft.com/office/drawing/2014/main" id="{2DD71F3F-CD87-633C-154F-3DAE79B66699}"/>
              </a:ext>
            </a:extLst>
          </p:cNvPr>
          <p:cNvSpPr>
            <a:spLocks noGrp="1"/>
          </p:cNvSpPr>
          <p:nvPr>
            <p:ph type="title"/>
          </p:nvPr>
        </p:nvSpPr>
        <p:spPr>
          <a:xfrm>
            <a:off x="523594" y="386330"/>
            <a:ext cx="10413347" cy="1152000"/>
          </a:xfrm>
        </p:spPr>
        <p:txBody>
          <a:bodyPr>
            <a:normAutofit/>
          </a:bodyPr>
          <a:lstStyle/>
          <a:p>
            <a:r>
              <a:rPr lang="nl-NL" sz="3600" dirty="0">
                <a:latin typeface="Aptos Display" panose="020B0004020202020204" pitchFamily="34" charset="0"/>
              </a:rPr>
              <a:t>traditional approach : </a:t>
            </a:r>
            <a:r>
              <a:rPr lang="nl-NL" sz="3600" dirty="0" err="1">
                <a:latin typeface="Aptos Display" panose="020B0004020202020204" pitchFamily="34" charset="0"/>
              </a:rPr>
              <a:t>reservations</a:t>
            </a:r>
            <a:endParaRPr lang="nl-NL" sz="3600" dirty="0">
              <a:latin typeface="Aptos Display" panose="020B0004020202020204" pitchFamily="34" charset="0"/>
            </a:endParaRPr>
          </a:p>
        </p:txBody>
      </p:sp>
    </p:spTree>
    <p:extLst>
      <p:ext uri="{BB962C8B-B14F-4D97-AF65-F5344CB8AC3E}">
        <p14:creationId xmlns:p14="http://schemas.microsoft.com/office/powerpoint/2010/main" val="29135326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03689-C4AF-3052-25C5-B989FB625C8E}"/>
            </a:ext>
          </a:extLst>
        </p:cNvPr>
        <p:cNvGrpSpPr/>
        <p:nvPr/>
      </p:nvGrpSpPr>
      <p:grpSpPr>
        <a:xfrm>
          <a:off x="0" y="0"/>
          <a:ext cx="0" cy="0"/>
          <a:chOff x="0" y="0"/>
          <a:chExt cx="0" cy="0"/>
        </a:xfrm>
      </p:grpSpPr>
      <p:sp>
        <p:nvSpPr>
          <p:cNvPr id="10" name="Tijdelijke aanduiding voor inhoud 2">
            <a:extLst>
              <a:ext uri="{FF2B5EF4-FFF2-40B4-BE49-F238E27FC236}">
                <a16:creationId xmlns:a16="http://schemas.microsoft.com/office/drawing/2014/main" id="{82DE3E0B-8CFF-9596-A915-FE16679FC632}"/>
              </a:ext>
            </a:extLst>
          </p:cNvPr>
          <p:cNvSpPr>
            <a:spLocks noGrp="1"/>
          </p:cNvSpPr>
          <p:nvPr>
            <p:ph idx="1"/>
          </p:nvPr>
        </p:nvSpPr>
        <p:spPr>
          <a:xfrm>
            <a:off x="719435" y="2259105"/>
            <a:ext cx="11041200" cy="3600013"/>
          </a:xfrm>
        </p:spPr>
        <p:txBody>
          <a:bodyPr>
            <a:normAutofit/>
          </a:bodyPr>
          <a:lstStyle/>
          <a:p>
            <a:pPr marL="0" lvl="0" indent="0">
              <a:buNone/>
            </a:pPr>
            <a:r>
              <a:rPr lang="nl-NL" dirty="0">
                <a:latin typeface="Aptos Display" panose="020B0004020202020204" pitchFamily="34" charset="0"/>
              </a:rPr>
              <a:t>first </a:t>
            </a:r>
            <a:r>
              <a:rPr lang="nl-NL" dirty="0" err="1">
                <a:latin typeface="Aptos Display" panose="020B0004020202020204" pitchFamily="34" charset="0"/>
              </a:rPr>
              <a:t>publish</a:t>
            </a:r>
            <a:r>
              <a:rPr lang="nl-NL" dirty="0">
                <a:latin typeface="Aptos Display" panose="020B0004020202020204" pitchFamily="34" charset="0"/>
              </a:rPr>
              <a:t> (preprint), </a:t>
            </a:r>
            <a:r>
              <a:rPr lang="nl-NL" dirty="0" err="1">
                <a:latin typeface="Aptos Display" panose="020B0004020202020204" pitchFamily="34" charset="0"/>
              </a:rPr>
              <a:t>then</a:t>
            </a:r>
            <a:r>
              <a:rPr lang="nl-NL" dirty="0">
                <a:latin typeface="Aptos Display" panose="020B0004020202020204" pitchFamily="34" charset="0"/>
              </a:rPr>
              <a:t> review =&gt; no </a:t>
            </a:r>
            <a:r>
              <a:rPr lang="nl-NL" dirty="0" err="1">
                <a:latin typeface="Aptos Display" panose="020B0004020202020204" pitchFamily="34" charset="0"/>
              </a:rPr>
              <a:t>delays</a:t>
            </a:r>
            <a:endParaRPr lang="nl-NL" dirty="0">
              <a:latin typeface="Aptos Display" panose="020B0004020202020204" pitchFamily="34" charset="0"/>
            </a:endParaRPr>
          </a:p>
          <a:p>
            <a:pPr marL="0" lvl="0" indent="0">
              <a:buNone/>
            </a:pPr>
            <a:endParaRPr lang="nl-NL" dirty="0">
              <a:latin typeface="Aptos Display" panose="020B0004020202020204" pitchFamily="34" charset="0"/>
            </a:endParaRPr>
          </a:p>
          <a:p>
            <a:pPr marL="0" lvl="0" indent="0">
              <a:buNone/>
            </a:pPr>
            <a:r>
              <a:rPr lang="nl-NL" dirty="0">
                <a:latin typeface="Aptos Display" panose="020B0004020202020204" pitchFamily="34" charset="0"/>
              </a:rPr>
              <a:t>open peer review: </a:t>
            </a:r>
            <a:r>
              <a:rPr lang="nl-NL" dirty="0" err="1">
                <a:latin typeface="Aptos Display" panose="020B0004020202020204" pitchFamily="34" charset="0"/>
              </a:rPr>
              <a:t>umbrella</a:t>
            </a:r>
            <a:r>
              <a:rPr lang="nl-NL" dirty="0">
                <a:latin typeface="Aptos Display" panose="020B0004020202020204" pitchFamily="34" charset="0"/>
              </a:rPr>
              <a:t> term for </a:t>
            </a:r>
            <a:r>
              <a:rPr lang="nl-NL" dirty="0" err="1">
                <a:latin typeface="Aptos Display" panose="020B0004020202020204" pitchFamily="34" charset="0"/>
              </a:rPr>
              <a:t>several</a:t>
            </a:r>
            <a:r>
              <a:rPr lang="nl-NL" dirty="0">
                <a:latin typeface="Aptos Display" panose="020B0004020202020204" pitchFamily="34" charset="0"/>
              </a:rPr>
              <a:t> open </a:t>
            </a:r>
            <a:r>
              <a:rPr lang="nl-NL" dirty="0" err="1">
                <a:latin typeface="Aptos Display" panose="020B0004020202020204" pitchFamily="34" charset="0"/>
              </a:rPr>
              <a:t>practices</a:t>
            </a:r>
            <a:r>
              <a:rPr lang="nl-NL" dirty="0">
                <a:latin typeface="Aptos Display" panose="020B0004020202020204" pitchFamily="34" charset="0"/>
              </a:rPr>
              <a:t>, most </a:t>
            </a:r>
            <a:r>
              <a:rPr lang="nl-NL" dirty="0" err="1">
                <a:latin typeface="Aptos Display" panose="020B0004020202020204" pitchFamily="34" charset="0"/>
              </a:rPr>
              <a:t>often</a:t>
            </a:r>
            <a:r>
              <a:rPr lang="nl-NL" dirty="0">
                <a:latin typeface="Aptos Display" panose="020B0004020202020204" pitchFamily="34" charset="0"/>
              </a:rPr>
              <a:t>: </a:t>
            </a:r>
          </a:p>
          <a:p>
            <a:pPr lvl="2">
              <a:buFont typeface="Courier New" panose="02070309020205020404" pitchFamily="49" charset="0"/>
              <a:buChar char="o"/>
            </a:pPr>
            <a:r>
              <a:rPr lang="nl-NL" dirty="0">
                <a:latin typeface="Aptos Display" panose="020B0004020202020204" pitchFamily="34" charset="0"/>
              </a:rPr>
              <a:t>not </a:t>
            </a:r>
            <a:r>
              <a:rPr lang="nl-NL" dirty="0" err="1">
                <a:latin typeface="Aptos Display" panose="020B0004020202020204" pitchFamily="34" charset="0"/>
              </a:rPr>
              <a:t>anonymous</a:t>
            </a:r>
            <a:r>
              <a:rPr lang="nl-NL" dirty="0">
                <a:latin typeface="Aptos Display" panose="020B0004020202020204" pitchFamily="34" charset="0"/>
              </a:rPr>
              <a:t> =&gt; </a:t>
            </a:r>
            <a:r>
              <a:rPr lang="nl-NL" dirty="0" err="1">
                <a:latin typeface="Aptos Display" panose="020B0004020202020204" pitchFamily="34" charset="0"/>
              </a:rPr>
              <a:t>reviewers</a:t>
            </a:r>
            <a:r>
              <a:rPr lang="nl-NL" dirty="0">
                <a:latin typeface="Aptos Display" panose="020B0004020202020204" pitchFamily="34" charset="0"/>
              </a:rPr>
              <a:t> </a:t>
            </a:r>
            <a:r>
              <a:rPr lang="nl-NL" dirty="0" err="1">
                <a:latin typeface="Aptos Display" panose="020B0004020202020204" pitchFamily="34" charset="0"/>
              </a:rPr>
              <a:t>can</a:t>
            </a:r>
            <a:r>
              <a:rPr lang="nl-NL" dirty="0">
                <a:latin typeface="Aptos Display" panose="020B0004020202020204" pitchFamily="34" charset="0"/>
              </a:rPr>
              <a:t> claim </a:t>
            </a:r>
            <a:r>
              <a:rPr lang="nl-NL" dirty="0" err="1">
                <a:latin typeface="Aptos Display" panose="020B0004020202020204" pitchFamily="34" charset="0"/>
              </a:rPr>
              <a:t>their</a:t>
            </a:r>
            <a:r>
              <a:rPr lang="nl-NL" dirty="0">
                <a:latin typeface="Aptos Display" panose="020B0004020202020204" pitchFamily="34" charset="0"/>
              </a:rPr>
              <a:t> </a:t>
            </a:r>
            <a:r>
              <a:rPr lang="nl-NL" dirty="0" err="1">
                <a:latin typeface="Aptos Display" panose="020B0004020202020204" pitchFamily="34" charset="0"/>
              </a:rPr>
              <a:t>work</a:t>
            </a:r>
            <a:r>
              <a:rPr lang="nl-NL" dirty="0">
                <a:latin typeface="Aptos Display" panose="020B0004020202020204" pitchFamily="34" charset="0"/>
              </a:rPr>
              <a:t> and take </a:t>
            </a:r>
            <a:r>
              <a:rPr lang="nl-NL" dirty="0" err="1">
                <a:latin typeface="Aptos Display" panose="020B0004020202020204" pitchFamily="34" charset="0"/>
              </a:rPr>
              <a:t>responsibility</a:t>
            </a:r>
            <a:r>
              <a:rPr lang="nl-NL" dirty="0">
                <a:latin typeface="Aptos Display" panose="020B0004020202020204" pitchFamily="34" charset="0"/>
              </a:rPr>
              <a:t> for </a:t>
            </a:r>
            <a:r>
              <a:rPr lang="nl-NL" dirty="0" err="1">
                <a:latin typeface="Aptos Display" panose="020B0004020202020204" pitchFamily="34" charset="0"/>
              </a:rPr>
              <a:t>their</a:t>
            </a:r>
            <a:r>
              <a:rPr lang="nl-NL" dirty="0">
                <a:latin typeface="Aptos Display" panose="020B0004020202020204" pitchFamily="34" charset="0"/>
              </a:rPr>
              <a:t> </a:t>
            </a:r>
            <a:r>
              <a:rPr lang="nl-NL" dirty="0" err="1">
                <a:latin typeface="Aptos Display" panose="020B0004020202020204" pitchFamily="34" charset="0"/>
              </a:rPr>
              <a:t>work</a:t>
            </a:r>
            <a:endParaRPr lang="nl-NL" dirty="0">
              <a:latin typeface="Aptos Display" panose="020B0004020202020204" pitchFamily="34" charset="0"/>
            </a:endParaRPr>
          </a:p>
          <a:p>
            <a:pPr lvl="2">
              <a:buFont typeface="Courier New" panose="02070309020205020404" pitchFamily="49" charset="0"/>
              <a:buChar char="o"/>
            </a:pPr>
            <a:r>
              <a:rPr lang="nl-NL" dirty="0">
                <a:latin typeface="Aptos Display" panose="020B0004020202020204" pitchFamily="34" charset="0"/>
              </a:rPr>
              <a:t>peer review </a:t>
            </a:r>
            <a:r>
              <a:rPr lang="nl-NL" dirty="0" err="1">
                <a:latin typeface="Aptos Display" panose="020B0004020202020204" pitchFamily="34" charset="0"/>
              </a:rPr>
              <a:t>reports</a:t>
            </a:r>
            <a:r>
              <a:rPr lang="nl-NL" dirty="0">
                <a:latin typeface="Aptos Display" panose="020B0004020202020204" pitchFamily="34" charset="0"/>
              </a:rPr>
              <a:t> </a:t>
            </a:r>
            <a:r>
              <a:rPr lang="nl-NL" dirty="0" err="1">
                <a:latin typeface="Aptos Display" panose="020B0004020202020204" pitchFamily="34" charset="0"/>
              </a:rPr>
              <a:t>published</a:t>
            </a:r>
            <a:r>
              <a:rPr lang="nl-NL" dirty="0">
                <a:latin typeface="Aptos Display" panose="020B0004020202020204" pitchFamily="34" charset="0"/>
              </a:rPr>
              <a:t> =&gt; </a:t>
            </a:r>
            <a:r>
              <a:rPr lang="nl-NL" dirty="0" err="1">
                <a:latin typeface="Aptos Display" panose="020B0004020202020204" pitchFamily="34" charset="0"/>
              </a:rPr>
              <a:t>everyone</a:t>
            </a:r>
            <a:r>
              <a:rPr lang="nl-NL" dirty="0">
                <a:latin typeface="Aptos Display" panose="020B0004020202020204" pitchFamily="34" charset="0"/>
              </a:rPr>
              <a:t> </a:t>
            </a:r>
            <a:r>
              <a:rPr lang="nl-NL" dirty="0" err="1">
                <a:latin typeface="Aptos Display" panose="020B0004020202020204" pitchFamily="34" charset="0"/>
              </a:rPr>
              <a:t>can</a:t>
            </a:r>
            <a:r>
              <a:rPr lang="nl-NL" dirty="0">
                <a:latin typeface="Aptos Display" panose="020B0004020202020204" pitchFamily="34" charset="0"/>
              </a:rPr>
              <a:t> check </a:t>
            </a:r>
            <a:r>
              <a:rPr lang="nl-NL" dirty="0" err="1">
                <a:latin typeface="Aptos Display" panose="020B0004020202020204" pitchFamily="34" charset="0"/>
              </a:rPr>
              <a:t>them</a:t>
            </a:r>
            <a:endParaRPr lang="nl-NL" dirty="0">
              <a:latin typeface="Aptos Display" panose="020B0004020202020204" pitchFamily="34" charset="0"/>
            </a:endParaRPr>
          </a:p>
          <a:p>
            <a:pPr lvl="0"/>
            <a:endParaRPr lang="nl-NL" dirty="0"/>
          </a:p>
        </p:txBody>
      </p:sp>
      <p:sp>
        <p:nvSpPr>
          <p:cNvPr id="5" name="Titel 1">
            <a:extLst>
              <a:ext uri="{FF2B5EF4-FFF2-40B4-BE49-F238E27FC236}">
                <a16:creationId xmlns:a16="http://schemas.microsoft.com/office/drawing/2014/main" id="{6C21B685-7DBB-6CB6-E5AE-54BA1FE292E0}"/>
              </a:ext>
            </a:extLst>
          </p:cNvPr>
          <p:cNvSpPr>
            <a:spLocks noGrp="1"/>
          </p:cNvSpPr>
          <p:nvPr>
            <p:ph type="title"/>
          </p:nvPr>
        </p:nvSpPr>
        <p:spPr>
          <a:xfrm>
            <a:off x="523594" y="386330"/>
            <a:ext cx="10413347" cy="1152000"/>
          </a:xfrm>
        </p:spPr>
        <p:txBody>
          <a:bodyPr>
            <a:normAutofit/>
          </a:bodyPr>
          <a:lstStyle/>
          <a:p>
            <a:r>
              <a:rPr lang="nl-NL" sz="3600" dirty="0" err="1">
                <a:latin typeface="Aptos Display" panose="020B0004020202020204" pitchFamily="34" charset="0"/>
              </a:rPr>
              <a:t>alternative</a:t>
            </a:r>
            <a:r>
              <a:rPr lang="nl-NL" sz="3600" dirty="0">
                <a:latin typeface="Aptos Display" panose="020B0004020202020204" pitchFamily="34" charset="0"/>
              </a:rPr>
              <a:t> : post-</a:t>
            </a:r>
            <a:r>
              <a:rPr lang="nl-NL" sz="3600" dirty="0" err="1">
                <a:latin typeface="Aptos Display" panose="020B0004020202020204" pitchFamily="34" charset="0"/>
              </a:rPr>
              <a:t>publication</a:t>
            </a:r>
            <a:r>
              <a:rPr lang="nl-NL" sz="3600" dirty="0">
                <a:latin typeface="Aptos Display" panose="020B0004020202020204" pitchFamily="34" charset="0"/>
              </a:rPr>
              <a:t> and/or open peer review</a:t>
            </a:r>
          </a:p>
        </p:txBody>
      </p:sp>
    </p:spTree>
    <p:extLst>
      <p:ext uri="{BB962C8B-B14F-4D97-AF65-F5344CB8AC3E}">
        <p14:creationId xmlns:p14="http://schemas.microsoft.com/office/powerpoint/2010/main" val="21034254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CC6D6-02F4-0A7A-AD68-4C23EB97808B}"/>
              </a:ext>
            </a:extLst>
          </p:cNvPr>
          <p:cNvSpPr>
            <a:spLocks noGrp="1"/>
          </p:cNvSpPr>
          <p:nvPr>
            <p:ph type="title"/>
          </p:nvPr>
        </p:nvSpPr>
        <p:spPr/>
        <p:txBody>
          <a:bodyPr>
            <a:normAutofit/>
          </a:bodyPr>
          <a:lstStyle/>
          <a:p>
            <a:r>
              <a:rPr lang="nl-BE" sz="3600" dirty="0" err="1">
                <a:latin typeface="Aptos Display" panose="020B0004020202020204" pitchFamily="34" charset="0"/>
              </a:rPr>
              <a:t>fraud</a:t>
            </a:r>
            <a:r>
              <a:rPr lang="nl-BE" sz="3600" dirty="0">
                <a:latin typeface="Aptos Display" panose="020B0004020202020204" pitchFamily="34" charset="0"/>
              </a:rPr>
              <a:t> in </a:t>
            </a:r>
            <a:r>
              <a:rPr lang="nl-BE" sz="3600" dirty="0" err="1">
                <a:latin typeface="Aptos Display" panose="020B0004020202020204" pitchFamily="34" charset="0"/>
              </a:rPr>
              <a:t>academic</a:t>
            </a:r>
            <a:r>
              <a:rPr lang="nl-BE" sz="3600" dirty="0">
                <a:latin typeface="Aptos Display" panose="020B0004020202020204" pitchFamily="34" charset="0"/>
              </a:rPr>
              <a:t> </a:t>
            </a:r>
            <a:r>
              <a:rPr lang="nl-BE" sz="3600" dirty="0" err="1">
                <a:latin typeface="Aptos Display" panose="020B0004020202020204" pitchFamily="34" charset="0"/>
              </a:rPr>
              <a:t>publishing</a:t>
            </a:r>
            <a:endParaRPr lang="en-US" sz="3600" dirty="0">
              <a:latin typeface="Aptos Display" panose="020B0004020202020204" pitchFamily="34" charset="0"/>
            </a:endParaRPr>
          </a:p>
        </p:txBody>
      </p:sp>
      <p:sp>
        <p:nvSpPr>
          <p:cNvPr id="3" name="Content Placeholder 2">
            <a:extLst>
              <a:ext uri="{FF2B5EF4-FFF2-40B4-BE49-F238E27FC236}">
                <a16:creationId xmlns:a16="http://schemas.microsoft.com/office/drawing/2014/main" id="{064490DE-2E4D-F9A0-AD82-23F4900B94A3}"/>
              </a:ext>
            </a:extLst>
          </p:cNvPr>
          <p:cNvSpPr>
            <a:spLocks noGrp="1"/>
          </p:cNvSpPr>
          <p:nvPr>
            <p:ph idx="1"/>
          </p:nvPr>
        </p:nvSpPr>
        <p:spPr>
          <a:xfrm>
            <a:off x="576000" y="2130724"/>
            <a:ext cx="11041200" cy="3989275"/>
          </a:xfrm>
        </p:spPr>
        <p:txBody>
          <a:bodyPr/>
          <a:lstStyle/>
          <a:p>
            <a:pPr marL="0" indent="0">
              <a:buNone/>
            </a:pPr>
            <a:r>
              <a:rPr lang="nl-BE" dirty="0">
                <a:latin typeface="Aptos Display" panose="020B0004020202020204" pitchFamily="34" charset="0"/>
              </a:rPr>
              <a:t>on </a:t>
            </a:r>
            <a:r>
              <a:rPr lang="nl-BE" dirty="0" err="1">
                <a:latin typeface="Aptos Display" panose="020B0004020202020204" pitchFamily="34" charset="0"/>
              </a:rPr>
              <a:t>the</a:t>
            </a:r>
            <a:r>
              <a:rPr lang="nl-BE" dirty="0">
                <a:latin typeface="Aptos Display" panose="020B0004020202020204" pitchFamily="34" charset="0"/>
              </a:rPr>
              <a:t> side of </a:t>
            </a:r>
            <a:r>
              <a:rPr lang="nl-BE" dirty="0" err="1">
                <a:latin typeface="Aptos Display" panose="020B0004020202020204" pitchFamily="34" charset="0"/>
              </a:rPr>
              <a:t>authors</a:t>
            </a:r>
            <a:endParaRPr lang="nl-BE" dirty="0">
              <a:latin typeface="Aptos Display" panose="020B0004020202020204" pitchFamily="34" charset="0"/>
            </a:endParaRPr>
          </a:p>
          <a:p>
            <a:pPr marL="0" indent="0">
              <a:buNone/>
            </a:pPr>
            <a:endParaRPr lang="nl-BE" dirty="0">
              <a:latin typeface="Aptos Display" panose="020B0004020202020204" pitchFamily="34" charset="0"/>
            </a:endParaRPr>
          </a:p>
          <a:p>
            <a:pPr lvl="1"/>
            <a:r>
              <a:rPr lang="nl-BE" dirty="0">
                <a:latin typeface="Aptos Display" panose="020B0004020202020204" pitchFamily="34" charset="0"/>
              </a:rPr>
              <a:t>traditional </a:t>
            </a:r>
            <a:r>
              <a:rPr lang="nl-BE" dirty="0" err="1">
                <a:latin typeface="Aptos Display" panose="020B0004020202020204" pitchFamily="34" charset="0"/>
              </a:rPr>
              <a:t>forms</a:t>
            </a:r>
            <a:r>
              <a:rPr lang="nl-BE" dirty="0">
                <a:latin typeface="Aptos Display" panose="020B0004020202020204" pitchFamily="34" charset="0"/>
              </a:rPr>
              <a:t> of </a:t>
            </a:r>
            <a:r>
              <a:rPr lang="nl-BE" dirty="0" err="1">
                <a:latin typeface="Aptos Display" panose="020B0004020202020204" pitchFamily="34" charset="0"/>
              </a:rPr>
              <a:t>fraud</a:t>
            </a:r>
            <a:r>
              <a:rPr lang="nl-BE" dirty="0">
                <a:latin typeface="Aptos Display" panose="020B0004020202020204" pitchFamily="34" charset="0"/>
              </a:rPr>
              <a:t> (</a:t>
            </a:r>
            <a:r>
              <a:rPr lang="nl-BE" dirty="0" err="1">
                <a:latin typeface="Aptos Display" panose="020B0004020202020204" pitchFamily="34" charset="0"/>
              </a:rPr>
              <a:t>plagiarism</a:t>
            </a:r>
            <a:r>
              <a:rPr lang="nl-BE" dirty="0">
                <a:latin typeface="Aptos Display" panose="020B0004020202020204" pitchFamily="34" charset="0"/>
              </a:rPr>
              <a:t>, </a:t>
            </a:r>
            <a:r>
              <a:rPr lang="nl-BE" dirty="0" err="1">
                <a:latin typeface="Aptos Display" panose="020B0004020202020204" pitchFamily="34" charset="0"/>
              </a:rPr>
              <a:t>falsification</a:t>
            </a:r>
            <a:r>
              <a:rPr lang="nl-BE" dirty="0">
                <a:latin typeface="Aptos Display" panose="020B0004020202020204" pitchFamily="34" charset="0"/>
              </a:rPr>
              <a:t>, </a:t>
            </a:r>
            <a:r>
              <a:rPr lang="nl-BE" dirty="0" err="1">
                <a:latin typeface="Aptos Display" panose="020B0004020202020204" pitchFamily="34" charset="0"/>
              </a:rPr>
              <a:t>fabrication</a:t>
            </a:r>
            <a:r>
              <a:rPr lang="nl-BE" dirty="0">
                <a:latin typeface="Aptos Display" panose="020B0004020202020204" pitchFamily="34" charset="0"/>
              </a:rPr>
              <a:t>)</a:t>
            </a:r>
          </a:p>
          <a:p>
            <a:pPr lvl="1"/>
            <a:r>
              <a:rPr lang="nl-BE" dirty="0" err="1">
                <a:latin typeface="Aptos Display" panose="020B0004020202020204" pitchFamily="34" charset="0"/>
              </a:rPr>
              <a:t>citation</a:t>
            </a:r>
            <a:r>
              <a:rPr lang="nl-BE" dirty="0">
                <a:latin typeface="Aptos Display" panose="020B0004020202020204" pitchFamily="34" charset="0"/>
              </a:rPr>
              <a:t> </a:t>
            </a:r>
            <a:r>
              <a:rPr lang="nl-BE" dirty="0" err="1">
                <a:latin typeface="Aptos Display" panose="020B0004020202020204" pitchFamily="34" charset="0"/>
              </a:rPr>
              <a:t>circles</a:t>
            </a:r>
            <a:endParaRPr lang="nl-BE" dirty="0">
              <a:latin typeface="Aptos Display" panose="020B0004020202020204" pitchFamily="34" charset="0"/>
            </a:endParaRPr>
          </a:p>
          <a:p>
            <a:pPr lvl="1"/>
            <a:r>
              <a:rPr lang="nl-BE" dirty="0">
                <a:latin typeface="Aptos Display" panose="020B0004020202020204" pitchFamily="34" charset="0"/>
              </a:rPr>
              <a:t>paper </a:t>
            </a:r>
            <a:r>
              <a:rPr lang="nl-BE" dirty="0" err="1">
                <a:latin typeface="Aptos Display" panose="020B0004020202020204" pitchFamily="34" charset="0"/>
              </a:rPr>
              <a:t>mills</a:t>
            </a:r>
            <a:r>
              <a:rPr lang="nl-BE" dirty="0">
                <a:latin typeface="Aptos Display" panose="020B0004020202020204" pitchFamily="34" charset="0"/>
              </a:rPr>
              <a:t>: putting </a:t>
            </a:r>
            <a:r>
              <a:rPr lang="nl-BE" dirty="0" err="1">
                <a:latin typeface="Aptos Display" panose="020B0004020202020204" pitchFamily="34" charset="0"/>
              </a:rPr>
              <a:t>your</a:t>
            </a:r>
            <a:r>
              <a:rPr lang="nl-BE" dirty="0">
                <a:latin typeface="Aptos Display" panose="020B0004020202020204" pitchFamily="34" charset="0"/>
              </a:rPr>
              <a:t> name on a paper </a:t>
            </a:r>
            <a:r>
              <a:rPr lang="nl-BE" dirty="0" err="1">
                <a:latin typeface="Aptos Display" panose="020B0004020202020204" pitchFamily="34" charset="0"/>
              </a:rPr>
              <a:t>you</a:t>
            </a:r>
            <a:r>
              <a:rPr lang="nl-BE" dirty="0">
                <a:latin typeface="Aptos Display" panose="020B0004020202020204" pitchFamily="34" charset="0"/>
              </a:rPr>
              <a:t> have not </a:t>
            </a:r>
            <a:r>
              <a:rPr lang="nl-BE" dirty="0" err="1">
                <a:latin typeface="Aptos Display" panose="020B0004020202020204" pitchFamily="34" charset="0"/>
              </a:rPr>
              <a:t>written</a:t>
            </a:r>
            <a:endParaRPr lang="nl-BE" dirty="0">
              <a:latin typeface="Aptos Display" panose="020B0004020202020204" pitchFamily="34" charset="0"/>
            </a:endParaRPr>
          </a:p>
          <a:p>
            <a:pPr lvl="1"/>
            <a:r>
              <a:rPr lang="nl-BE" dirty="0">
                <a:latin typeface="Aptos Display" panose="020B0004020202020204" pitchFamily="34" charset="0"/>
              </a:rPr>
              <a:t>paper </a:t>
            </a:r>
            <a:r>
              <a:rPr lang="nl-BE" dirty="0" err="1">
                <a:latin typeface="Aptos Display" panose="020B0004020202020204" pitchFamily="34" charset="0"/>
              </a:rPr>
              <a:t>mills</a:t>
            </a:r>
            <a:r>
              <a:rPr lang="nl-BE" dirty="0">
                <a:latin typeface="Aptos Display" panose="020B0004020202020204" pitchFamily="34" charset="0"/>
              </a:rPr>
              <a:t>: putting </a:t>
            </a:r>
            <a:r>
              <a:rPr lang="nl-BE" dirty="0" err="1">
                <a:latin typeface="Aptos Display" panose="020B0004020202020204" pitchFamily="34" charset="0"/>
              </a:rPr>
              <a:t>your</a:t>
            </a:r>
            <a:r>
              <a:rPr lang="nl-BE" dirty="0">
                <a:latin typeface="Aptos Display" panose="020B0004020202020204" pitchFamily="34" charset="0"/>
              </a:rPr>
              <a:t> name on a paper </a:t>
            </a:r>
            <a:r>
              <a:rPr lang="nl-BE" dirty="0" err="1">
                <a:latin typeface="Aptos Display" panose="020B0004020202020204" pitchFamily="34" charset="0"/>
              </a:rPr>
              <a:t>written</a:t>
            </a:r>
            <a:r>
              <a:rPr lang="nl-BE" dirty="0">
                <a:latin typeface="Aptos Display" panose="020B0004020202020204" pitchFamily="34" charset="0"/>
              </a:rPr>
              <a:t> </a:t>
            </a:r>
            <a:r>
              <a:rPr lang="nl-BE" dirty="0" err="1">
                <a:latin typeface="Aptos Display" panose="020B0004020202020204" pitchFamily="34" charset="0"/>
              </a:rPr>
              <a:t>by</a:t>
            </a:r>
            <a:r>
              <a:rPr lang="nl-BE" dirty="0">
                <a:latin typeface="Aptos Display" panose="020B0004020202020204" pitchFamily="34" charset="0"/>
              </a:rPr>
              <a:t> </a:t>
            </a:r>
            <a:r>
              <a:rPr lang="nl-BE" dirty="0" err="1">
                <a:latin typeface="Aptos Display" panose="020B0004020202020204" pitchFamily="34" charset="0"/>
              </a:rPr>
              <a:t>GenAI</a:t>
            </a:r>
            <a:endParaRPr lang="nl-BE" dirty="0">
              <a:latin typeface="Aptos Display" panose="020B0004020202020204" pitchFamily="34" charset="0"/>
            </a:endParaRPr>
          </a:p>
          <a:p>
            <a:endParaRPr lang="en-US" dirty="0"/>
          </a:p>
        </p:txBody>
      </p:sp>
    </p:spTree>
    <p:extLst>
      <p:ext uri="{BB962C8B-B14F-4D97-AF65-F5344CB8AC3E}">
        <p14:creationId xmlns:p14="http://schemas.microsoft.com/office/powerpoint/2010/main" val="1388591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22B1ABA-4CF9-AF86-2833-4BA540D0D376}"/>
              </a:ext>
            </a:extLst>
          </p:cNvPr>
          <p:cNvSpPr>
            <a:spLocks noGrp="1"/>
          </p:cNvSpPr>
          <p:nvPr>
            <p:ph type="title"/>
          </p:nvPr>
        </p:nvSpPr>
        <p:spPr>
          <a:xfrm>
            <a:off x="385482" y="287438"/>
            <a:ext cx="11041200" cy="708234"/>
          </a:xfrm>
        </p:spPr>
        <p:txBody>
          <a:bodyPr>
            <a:normAutofit/>
          </a:bodyPr>
          <a:lstStyle/>
          <a:p>
            <a:r>
              <a:rPr lang="en-US" sz="3600" dirty="0">
                <a:solidFill>
                  <a:srgbClr val="1D8DB0"/>
                </a:solidFill>
                <a:latin typeface="Aptos Display" panose="020B0004020202020204" pitchFamily="34" charset="0"/>
              </a:rPr>
              <a:t>traditional publication trajectory </a:t>
            </a:r>
          </a:p>
        </p:txBody>
      </p:sp>
      <p:pic>
        <p:nvPicPr>
          <p:cNvPr id="16" name="Graphic 15" descr="Bank with solid fill">
            <a:extLst>
              <a:ext uri="{FF2B5EF4-FFF2-40B4-BE49-F238E27FC236}">
                <a16:creationId xmlns:a16="http://schemas.microsoft.com/office/drawing/2014/main" id="{BAEEC9EB-455E-4E26-861F-D5A6CD1CFE81}"/>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76000" y="1694616"/>
            <a:ext cx="1286328" cy="1286328"/>
          </a:xfrm>
          <a:prstGeom prst="rect">
            <a:avLst/>
          </a:prstGeom>
        </p:spPr>
      </p:pic>
      <p:grpSp>
        <p:nvGrpSpPr>
          <p:cNvPr id="3" name="Group 2">
            <a:extLst>
              <a:ext uri="{FF2B5EF4-FFF2-40B4-BE49-F238E27FC236}">
                <a16:creationId xmlns:a16="http://schemas.microsoft.com/office/drawing/2014/main" id="{B04F3F78-3485-C535-35F1-EB7207B278D3}"/>
              </a:ext>
            </a:extLst>
          </p:cNvPr>
          <p:cNvGrpSpPr/>
          <p:nvPr/>
        </p:nvGrpSpPr>
        <p:grpSpPr>
          <a:xfrm>
            <a:off x="385482" y="3071667"/>
            <a:ext cx="4017926" cy="2223144"/>
            <a:chOff x="385482" y="3071667"/>
            <a:chExt cx="4017926" cy="2223144"/>
          </a:xfrm>
        </p:grpSpPr>
        <p:grpSp>
          <p:nvGrpSpPr>
            <p:cNvPr id="2" name="Group 1">
              <a:extLst>
                <a:ext uri="{FF2B5EF4-FFF2-40B4-BE49-F238E27FC236}">
                  <a16:creationId xmlns:a16="http://schemas.microsoft.com/office/drawing/2014/main" id="{10FF65BF-EDF3-8D4B-E198-1C592576D8FB}"/>
                </a:ext>
              </a:extLst>
            </p:cNvPr>
            <p:cNvGrpSpPr/>
            <p:nvPr/>
          </p:nvGrpSpPr>
          <p:grpSpPr>
            <a:xfrm>
              <a:off x="1783976" y="3071667"/>
              <a:ext cx="2619432" cy="2223144"/>
              <a:chOff x="1783976" y="3071667"/>
              <a:chExt cx="2619432" cy="2223144"/>
            </a:xfrm>
          </p:grpSpPr>
          <p:pic>
            <p:nvPicPr>
              <p:cNvPr id="10" name="Graphic 9" descr="Professor female with solid fill">
                <a:extLst>
                  <a:ext uri="{FF2B5EF4-FFF2-40B4-BE49-F238E27FC236}">
                    <a16:creationId xmlns:a16="http://schemas.microsoft.com/office/drawing/2014/main" id="{7D967874-0893-D50A-9D90-457EC10396B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877511" y="3768914"/>
                <a:ext cx="1525897" cy="1525897"/>
              </a:xfrm>
              <a:prstGeom prst="rect">
                <a:avLst/>
              </a:prstGeom>
            </p:spPr>
          </p:pic>
          <p:cxnSp>
            <p:nvCxnSpPr>
              <p:cNvPr id="24" name="Connector: Curved 23">
                <a:extLst>
                  <a:ext uri="{FF2B5EF4-FFF2-40B4-BE49-F238E27FC236}">
                    <a16:creationId xmlns:a16="http://schemas.microsoft.com/office/drawing/2014/main" id="{0D5F2182-EBAB-34E6-F40E-AFA5078475C8}"/>
                  </a:ext>
                </a:extLst>
              </p:cNvPr>
              <p:cNvCxnSpPr>
                <a:cxnSpLocks/>
              </p:cNvCxnSpPr>
              <p:nvPr/>
            </p:nvCxnSpPr>
            <p:spPr>
              <a:xfrm>
                <a:off x="1783976" y="3071667"/>
                <a:ext cx="1317812" cy="805390"/>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1D4BB72E-13C3-1053-EF11-C43110DDCDB6}"/>
                </a:ext>
              </a:extLst>
            </p:cNvPr>
            <p:cNvSpPr txBox="1"/>
            <p:nvPr/>
          </p:nvSpPr>
          <p:spPr>
            <a:xfrm>
              <a:off x="385482" y="3151196"/>
              <a:ext cx="139849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(1) funders and/or  universities finance researcher </a:t>
              </a:r>
              <a:endParaRPr kumimoji="0" lang="nl-BE"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endParaRPr>
            </a:p>
          </p:txBody>
        </p:sp>
      </p:grpSp>
      <p:grpSp>
        <p:nvGrpSpPr>
          <p:cNvPr id="4" name="Group 3">
            <a:extLst>
              <a:ext uri="{FF2B5EF4-FFF2-40B4-BE49-F238E27FC236}">
                <a16:creationId xmlns:a16="http://schemas.microsoft.com/office/drawing/2014/main" id="{08101EA8-CD99-C288-B02F-5E6087B754D7}"/>
              </a:ext>
            </a:extLst>
          </p:cNvPr>
          <p:cNvGrpSpPr/>
          <p:nvPr/>
        </p:nvGrpSpPr>
        <p:grpSpPr>
          <a:xfrm>
            <a:off x="4339734" y="3362405"/>
            <a:ext cx="3827940" cy="1823852"/>
            <a:chOff x="4339734" y="3362405"/>
            <a:chExt cx="3827940" cy="1823852"/>
          </a:xfrm>
        </p:grpSpPr>
        <p:pic>
          <p:nvPicPr>
            <p:cNvPr id="8" name="Graphic 7" descr="Schoolhouse with solid fill">
              <a:extLst>
                <a:ext uri="{FF2B5EF4-FFF2-40B4-BE49-F238E27FC236}">
                  <a16:creationId xmlns:a16="http://schemas.microsoft.com/office/drawing/2014/main" id="{21AB50C1-C011-A8E0-CE50-3F65CC1DE11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641777" y="3660360"/>
              <a:ext cx="1525897" cy="1525897"/>
            </a:xfrm>
            <a:prstGeom prst="rect">
              <a:avLst/>
            </a:prstGeom>
          </p:spPr>
        </p:pic>
        <p:cxnSp>
          <p:nvCxnSpPr>
            <p:cNvPr id="29" name="Connector: Curved 28">
              <a:extLst>
                <a:ext uri="{FF2B5EF4-FFF2-40B4-BE49-F238E27FC236}">
                  <a16:creationId xmlns:a16="http://schemas.microsoft.com/office/drawing/2014/main" id="{11DCCA41-54E1-506B-D588-35CBA5B7D44E}"/>
                </a:ext>
              </a:extLst>
            </p:cNvPr>
            <p:cNvCxnSpPr>
              <a:cxnSpLocks/>
            </p:cNvCxnSpPr>
            <p:nvPr/>
          </p:nvCxnSpPr>
          <p:spPr>
            <a:xfrm>
              <a:off x="4339734" y="3979757"/>
              <a:ext cx="2359772" cy="406315"/>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C84B2FBA-7AF1-224E-06FE-86F0350E4650}"/>
                </a:ext>
              </a:extLst>
            </p:cNvPr>
            <p:cNvSpPr txBox="1"/>
            <p:nvPr/>
          </p:nvSpPr>
          <p:spPr>
            <a:xfrm>
              <a:off x="4517069" y="3362405"/>
              <a:ext cx="213861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(2) researcher writes manuscript and submits to publisher </a:t>
              </a:r>
              <a:endParaRPr kumimoji="0" lang="nl-BE"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endParaRPr>
            </a:p>
          </p:txBody>
        </p:sp>
      </p:grpSp>
      <p:grpSp>
        <p:nvGrpSpPr>
          <p:cNvPr id="5" name="Group 4">
            <a:extLst>
              <a:ext uri="{FF2B5EF4-FFF2-40B4-BE49-F238E27FC236}">
                <a16:creationId xmlns:a16="http://schemas.microsoft.com/office/drawing/2014/main" id="{1846F2D7-24AC-53A8-0D2A-686D94018D5A}"/>
              </a:ext>
            </a:extLst>
          </p:cNvPr>
          <p:cNvGrpSpPr/>
          <p:nvPr/>
        </p:nvGrpSpPr>
        <p:grpSpPr>
          <a:xfrm>
            <a:off x="6699506" y="2066544"/>
            <a:ext cx="2963858" cy="2116370"/>
            <a:chOff x="6699506" y="2066544"/>
            <a:chExt cx="2963858" cy="2116370"/>
          </a:xfrm>
        </p:grpSpPr>
        <p:pic>
          <p:nvPicPr>
            <p:cNvPr id="14" name="Graphic 13" descr="Professor female outline">
              <a:extLst>
                <a:ext uri="{FF2B5EF4-FFF2-40B4-BE49-F238E27FC236}">
                  <a16:creationId xmlns:a16="http://schemas.microsoft.com/office/drawing/2014/main" id="{329BC539-FE99-7CCC-B687-83FEBAD15E1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699506" y="2066544"/>
              <a:ext cx="914400" cy="914400"/>
            </a:xfrm>
            <a:prstGeom prst="rect">
              <a:avLst/>
            </a:prstGeom>
          </p:spPr>
        </p:pic>
        <p:cxnSp>
          <p:nvCxnSpPr>
            <p:cNvPr id="36" name="Connector: Curved 35">
              <a:extLst>
                <a:ext uri="{FF2B5EF4-FFF2-40B4-BE49-F238E27FC236}">
                  <a16:creationId xmlns:a16="http://schemas.microsoft.com/office/drawing/2014/main" id="{EBC2CB90-BB41-A2DD-C87D-18FD1FADC973}"/>
                </a:ext>
              </a:extLst>
            </p:cNvPr>
            <p:cNvCxnSpPr>
              <a:cxnSpLocks/>
            </p:cNvCxnSpPr>
            <p:nvPr/>
          </p:nvCxnSpPr>
          <p:spPr>
            <a:xfrm rot="16200000" flipV="1">
              <a:off x="7158827" y="3391149"/>
              <a:ext cx="1031718" cy="551812"/>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3F4A5EB0-823F-86DD-7014-0DB32F5F2EB9}"/>
                </a:ext>
              </a:extLst>
            </p:cNvPr>
            <p:cNvSpPr txBox="1"/>
            <p:nvPr/>
          </p:nvSpPr>
          <p:spPr>
            <a:xfrm>
              <a:off x="7524745" y="3292360"/>
              <a:ext cx="213861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(3) publisher sends manuscript to editor </a:t>
              </a:r>
              <a:endParaRPr kumimoji="0" lang="nl-BE"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endParaRPr>
            </a:p>
          </p:txBody>
        </p:sp>
      </p:grpSp>
      <p:grpSp>
        <p:nvGrpSpPr>
          <p:cNvPr id="7" name="Group 6">
            <a:extLst>
              <a:ext uri="{FF2B5EF4-FFF2-40B4-BE49-F238E27FC236}">
                <a16:creationId xmlns:a16="http://schemas.microsoft.com/office/drawing/2014/main" id="{3C5B084F-8627-13E3-7415-62057F32AC9B}"/>
              </a:ext>
            </a:extLst>
          </p:cNvPr>
          <p:cNvGrpSpPr/>
          <p:nvPr/>
        </p:nvGrpSpPr>
        <p:grpSpPr>
          <a:xfrm>
            <a:off x="4245931" y="1190518"/>
            <a:ext cx="3974115" cy="1159490"/>
            <a:chOff x="4245931" y="1190518"/>
            <a:chExt cx="3974115" cy="1159490"/>
          </a:xfrm>
        </p:grpSpPr>
        <p:pic>
          <p:nvPicPr>
            <p:cNvPr id="12" name="Graphic 11" descr="Professor male outline">
              <a:extLst>
                <a:ext uri="{FF2B5EF4-FFF2-40B4-BE49-F238E27FC236}">
                  <a16:creationId xmlns:a16="http://schemas.microsoft.com/office/drawing/2014/main" id="{E92C9FD0-820B-8979-97B5-ACB74921D29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675632" y="1435608"/>
              <a:ext cx="914400" cy="914400"/>
            </a:xfrm>
            <a:prstGeom prst="rect">
              <a:avLst/>
            </a:prstGeom>
          </p:spPr>
        </p:pic>
        <p:pic>
          <p:nvPicPr>
            <p:cNvPr id="32" name="Graphic 31" descr="Professor female outline">
              <a:extLst>
                <a:ext uri="{FF2B5EF4-FFF2-40B4-BE49-F238E27FC236}">
                  <a16:creationId xmlns:a16="http://schemas.microsoft.com/office/drawing/2014/main" id="{B2B189A9-36A8-C99E-E23C-913B7381260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245931" y="1190518"/>
              <a:ext cx="914400" cy="914400"/>
            </a:xfrm>
            <a:prstGeom prst="rect">
              <a:avLst/>
            </a:prstGeom>
          </p:spPr>
        </p:pic>
        <p:cxnSp>
          <p:nvCxnSpPr>
            <p:cNvPr id="41" name="Connector: Curved 40">
              <a:extLst>
                <a:ext uri="{FF2B5EF4-FFF2-40B4-BE49-F238E27FC236}">
                  <a16:creationId xmlns:a16="http://schemas.microsoft.com/office/drawing/2014/main" id="{2B0CBE87-618B-03BA-D71F-64E6B5EDB54F}"/>
                </a:ext>
              </a:extLst>
            </p:cNvPr>
            <p:cNvCxnSpPr>
              <a:cxnSpLocks/>
            </p:cNvCxnSpPr>
            <p:nvPr/>
          </p:nvCxnSpPr>
          <p:spPr>
            <a:xfrm rot="10800000">
              <a:off x="5519620" y="1575817"/>
              <a:ext cx="1179886" cy="584501"/>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873BD04-8B84-EDCE-96E6-B510995847E6}"/>
                </a:ext>
              </a:extLst>
            </p:cNvPr>
            <p:cNvSpPr txBox="1"/>
            <p:nvPr/>
          </p:nvSpPr>
          <p:spPr>
            <a:xfrm>
              <a:off x="6081427" y="1284733"/>
              <a:ext cx="213861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(4) editor engages peer reviewers to assess the manuscript </a:t>
              </a:r>
              <a:endParaRPr kumimoji="0" lang="nl-BE"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endParaRPr>
            </a:p>
          </p:txBody>
        </p:sp>
      </p:grpSp>
      <p:grpSp>
        <p:nvGrpSpPr>
          <p:cNvPr id="9" name="Group 8">
            <a:extLst>
              <a:ext uri="{FF2B5EF4-FFF2-40B4-BE49-F238E27FC236}">
                <a16:creationId xmlns:a16="http://schemas.microsoft.com/office/drawing/2014/main" id="{8D548390-FDF9-2E09-4D4B-FDA7665D673E}"/>
              </a:ext>
            </a:extLst>
          </p:cNvPr>
          <p:cNvGrpSpPr/>
          <p:nvPr/>
        </p:nvGrpSpPr>
        <p:grpSpPr>
          <a:xfrm>
            <a:off x="2553374" y="2339504"/>
            <a:ext cx="2269724" cy="1225270"/>
            <a:chOff x="2553374" y="2339504"/>
            <a:chExt cx="2269724" cy="1225270"/>
          </a:xfrm>
        </p:grpSpPr>
        <p:cxnSp>
          <p:nvCxnSpPr>
            <p:cNvPr id="45" name="Connector: Curved 44">
              <a:extLst>
                <a:ext uri="{FF2B5EF4-FFF2-40B4-BE49-F238E27FC236}">
                  <a16:creationId xmlns:a16="http://schemas.microsoft.com/office/drawing/2014/main" id="{459AB72B-C8B4-30D4-9C80-7076C61163DB}"/>
                </a:ext>
              </a:extLst>
            </p:cNvPr>
            <p:cNvCxnSpPr>
              <a:cxnSpLocks/>
            </p:cNvCxnSpPr>
            <p:nvPr/>
          </p:nvCxnSpPr>
          <p:spPr>
            <a:xfrm rot="5400000">
              <a:off x="3667258" y="2408934"/>
              <a:ext cx="1214766" cy="1096914"/>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FF44BF1C-52AB-516B-5773-4F8677730C58}"/>
                </a:ext>
              </a:extLst>
            </p:cNvPr>
            <p:cNvSpPr txBox="1"/>
            <p:nvPr/>
          </p:nvSpPr>
          <p:spPr>
            <a:xfrm>
              <a:off x="2553374" y="2339504"/>
              <a:ext cx="213861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(5) peer reviewers provide feedback </a:t>
              </a:r>
              <a:endParaRPr kumimoji="0" lang="nl-BE"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endParaRPr>
            </a:p>
          </p:txBody>
        </p:sp>
      </p:grpSp>
      <p:grpSp>
        <p:nvGrpSpPr>
          <p:cNvPr id="15" name="Group 14">
            <a:extLst>
              <a:ext uri="{FF2B5EF4-FFF2-40B4-BE49-F238E27FC236}">
                <a16:creationId xmlns:a16="http://schemas.microsoft.com/office/drawing/2014/main" id="{71C25166-684D-69A8-6F6D-0197548FFB8A}"/>
              </a:ext>
            </a:extLst>
          </p:cNvPr>
          <p:cNvGrpSpPr/>
          <p:nvPr/>
        </p:nvGrpSpPr>
        <p:grpSpPr>
          <a:xfrm>
            <a:off x="9347201" y="274885"/>
            <a:ext cx="2828733" cy="5764605"/>
            <a:chOff x="9347201" y="274885"/>
            <a:chExt cx="2828733" cy="5764605"/>
          </a:xfrm>
        </p:grpSpPr>
        <p:pic>
          <p:nvPicPr>
            <p:cNvPr id="67" name="Graphic 66" descr="Group of people outline">
              <a:extLst>
                <a:ext uri="{FF2B5EF4-FFF2-40B4-BE49-F238E27FC236}">
                  <a16:creationId xmlns:a16="http://schemas.microsoft.com/office/drawing/2014/main" id="{F6F98B9A-4748-B891-8051-66D0D8F91B6F}"/>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0929686" y="4934018"/>
              <a:ext cx="914400" cy="914400"/>
            </a:xfrm>
            <a:prstGeom prst="rect">
              <a:avLst/>
            </a:prstGeom>
          </p:spPr>
        </p:pic>
        <p:pic>
          <p:nvPicPr>
            <p:cNvPr id="33" name="Graphic 32" descr="Professor male outline">
              <a:extLst>
                <a:ext uri="{FF2B5EF4-FFF2-40B4-BE49-F238E27FC236}">
                  <a16:creationId xmlns:a16="http://schemas.microsoft.com/office/drawing/2014/main" id="{8810B9A5-86E3-B99F-3A4E-6F1669F3BE8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377476" y="5186257"/>
              <a:ext cx="584503" cy="584503"/>
            </a:xfrm>
            <a:prstGeom prst="rect">
              <a:avLst/>
            </a:prstGeom>
          </p:spPr>
        </p:pic>
        <p:cxnSp>
          <p:nvCxnSpPr>
            <p:cNvPr id="71" name="Connector: Curved 70">
              <a:extLst>
                <a:ext uri="{FF2B5EF4-FFF2-40B4-BE49-F238E27FC236}">
                  <a16:creationId xmlns:a16="http://schemas.microsoft.com/office/drawing/2014/main" id="{58BCDA10-0135-B481-2BCF-EB9B07545B0E}"/>
                </a:ext>
              </a:extLst>
            </p:cNvPr>
            <p:cNvCxnSpPr>
              <a:cxnSpLocks/>
            </p:cNvCxnSpPr>
            <p:nvPr/>
          </p:nvCxnSpPr>
          <p:spPr>
            <a:xfrm rot="16200000" flipH="1">
              <a:off x="10518669" y="1728947"/>
              <a:ext cx="943570" cy="389452"/>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3" name="Connector: Curved 72">
              <a:extLst>
                <a:ext uri="{FF2B5EF4-FFF2-40B4-BE49-F238E27FC236}">
                  <a16:creationId xmlns:a16="http://schemas.microsoft.com/office/drawing/2014/main" id="{1E342B75-3738-CBAD-BD3B-F76E5854A1FF}"/>
                </a:ext>
              </a:extLst>
            </p:cNvPr>
            <p:cNvCxnSpPr>
              <a:cxnSpLocks/>
            </p:cNvCxnSpPr>
            <p:nvPr/>
          </p:nvCxnSpPr>
          <p:spPr>
            <a:xfrm rot="5400000" flipH="1" flipV="1">
              <a:off x="10113905" y="4409949"/>
              <a:ext cx="1248652" cy="303965"/>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62" name="Graphic 61" descr="Professor female outline">
              <a:extLst>
                <a:ext uri="{FF2B5EF4-FFF2-40B4-BE49-F238E27FC236}">
                  <a16:creationId xmlns:a16="http://schemas.microsoft.com/office/drawing/2014/main" id="{2DFAE759-0770-8217-7F73-5D42BC43F2F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691689" y="5454988"/>
              <a:ext cx="584502" cy="584502"/>
            </a:xfrm>
            <a:prstGeom prst="rect">
              <a:avLst/>
            </a:prstGeom>
          </p:spPr>
        </p:pic>
        <p:sp>
          <p:nvSpPr>
            <p:cNvPr id="78" name="TextBox 77">
              <a:extLst>
                <a:ext uri="{FF2B5EF4-FFF2-40B4-BE49-F238E27FC236}">
                  <a16:creationId xmlns:a16="http://schemas.microsoft.com/office/drawing/2014/main" id="{D3F666A1-ADCD-0713-B72F-EFD4E0C79F4E}"/>
                </a:ext>
              </a:extLst>
            </p:cNvPr>
            <p:cNvSpPr txBox="1"/>
            <p:nvPr/>
          </p:nvSpPr>
          <p:spPr>
            <a:xfrm>
              <a:off x="9347201" y="1538111"/>
              <a:ext cx="149850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(8) libraries buy publication </a:t>
              </a:r>
              <a:endParaRPr kumimoji="0" lang="nl-BE"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endParaRPr>
            </a:p>
          </p:txBody>
        </p:sp>
        <p:sp>
          <p:nvSpPr>
            <p:cNvPr id="79" name="TextBox 78">
              <a:extLst>
                <a:ext uri="{FF2B5EF4-FFF2-40B4-BE49-F238E27FC236}">
                  <a16:creationId xmlns:a16="http://schemas.microsoft.com/office/drawing/2014/main" id="{CF7FA233-6226-C8F2-EBCA-B9B5BD1EEA51}"/>
                </a:ext>
              </a:extLst>
            </p:cNvPr>
            <p:cNvSpPr txBox="1"/>
            <p:nvPr/>
          </p:nvSpPr>
          <p:spPr>
            <a:xfrm>
              <a:off x="10677429" y="4281281"/>
              <a:ext cx="149850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(8) readers buy publication </a:t>
              </a:r>
              <a:endParaRPr kumimoji="0" lang="nl-BE"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endParaRPr>
            </a:p>
          </p:txBody>
        </p:sp>
        <p:pic>
          <p:nvPicPr>
            <p:cNvPr id="87" name="Graphic 86" descr="Bank outline">
              <a:extLst>
                <a:ext uri="{FF2B5EF4-FFF2-40B4-BE49-F238E27FC236}">
                  <a16:creationId xmlns:a16="http://schemas.microsoft.com/office/drawing/2014/main" id="{E772016E-4EE3-2488-2EE0-75293CD6F0F4}"/>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0002144" y="274885"/>
              <a:ext cx="1133891" cy="1133891"/>
            </a:xfrm>
            <a:prstGeom prst="rect">
              <a:avLst/>
            </a:prstGeom>
          </p:spPr>
        </p:pic>
      </p:grpSp>
      <p:grpSp>
        <p:nvGrpSpPr>
          <p:cNvPr id="13" name="Group 12">
            <a:extLst>
              <a:ext uri="{FF2B5EF4-FFF2-40B4-BE49-F238E27FC236}">
                <a16:creationId xmlns:a16="http://schemas.microsoft.com/office/drawing/2014/main" id="{9765A737-EE8A-F3E7-EC24-E194FB6E2F1B}"/>
              </a:ext>
            </a:extLst>
          </p:cNvPr>
          <p:cNvGrpSpPr/>
          <p:nvPr/>
        </p:nvGrpSpPr>
        <p:grpSpPr>
          <a:xfrm>
            <a:off x="8114787" y="2497374"/>
            <a:ext cx="3835166" cy="2982103"/>
            <a:chOff x="8114787" y="2497374"/>
            <a:chExt cx="3835166" cy="2982103"/>
          </a:xfrm>
        </p:grpSpPr>
        <p:pic>
          <p:nvPicPr>
            <p:cNvPr id="18" name="Graphic 17" descr="Books with solid fill">
              <a:extLst>
                <a:ext uri="{FF2B5EF4-FFF2-40B4-BE49-F238E27FC236}">
                  <a16:creationId xmlns:a16="http://schemas.microsoft.com/office/drawing/2014/main" id="{4DBC55E2-3C84-7737-3C74-CBEE3E33351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526274" y="2523744"/>
              <a:ext cx="1317812" cy="1317812"/>
            </a:xfrm>
            <a:prstGeom prst="rect">
              <a:avLst/>
            </a:prstGeom>
          </p:spPr>
        </p:pic>
        <p:cxnSp>
          <p:nvCxnSpPr>
            <p:cNvPr id="64" name="Connector: Curved 63">
              <a:extLst>
                <a:ext uri="{FF2B5EF4-FFF2-40B4-BE49-F238E27FC236}">
                  <a16:creationId xmlns:a16="http://schemas.microsoft.com/office/drawing/2014/main" id="{4C94A9DA-D432-5024-1445-65E72403EBFD}"/>
                </a:ext>
              </a:extLst>
            </p:cNvPr>
            <p:cNvCxnSpPr>
              <a:cxnSpLocks/>
            </p:cNvCxnSpPr>
            <p:nvPr/>
          </p:nvCxnSpPr>
          <p:spPr>
            <a:xfrm flipV="1">
              <a:off x="8114787" y="3429000"/>
              <a:ext cx="2172392" cy="1248653"/>
            </a:xfrm>
            <a:prstGeom prst="curvedConnector3">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349B6BB5-8346-4AEF-667F-6D5B0D25BD33}"/>
                </a:ext>
              </a:extLst>
            </p:cNvPr>
            <p:cNvSpPr txBox="1"/>
            <p:nvPr/>
          </p:nvSpPr>
          <p:spPr>
            <a:xfrm>
              <a:off x="8275938" y="4648480"/>
              <a:ext cx="1498505"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(7) publisher publishes book and/or journal behind paywall</a:t>
              </a:r>
              <a:endParaRPr kumimoji="0" lang="nl-BE"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endParaRPr>
            </a:p>
          </p:txBody>
        </p:sp>
        <p:sp>
          <p:nvSpPr>
            <p:cNvPr id="88" name="Rectangle 87">
              <a:extLst>
                <a:ext uri="{FF2B5EF4-FFF2-40B4-BE49-F238E27FC236}">
                  <a16:creationId xmlns:a16="http://schemas.microsoft.com/office/drawing/2014/main" id="{F5370357-9724-1FF3-5258-17D87E8EA92C}"/>
                </a:ext>
              </a:extLst>
            </p:cNvPr>
            <p:cNvSpPr/>
            <p:nvPr/>
          </p:nvSpPr>
          <p:spPr>
            <a:xfrm>
              <a:off x="10406043" y="2497374"/>
              <a:ext cx="1543910" cy="1300153"/>
            </a:xfrm>
            <a:prstGeom prst="rect">
              <a:avLst/>
            </a:prstGeom>
            <a:noFill/>
            <a:ln w="41275">
              <a:solidFill>
                <a:schemeClr val="accent1">
                  <a:shade val="15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grpSp>
        <p:nvGrpSpPr>
          <p:cNvPr id="11" name="Group 10">
            <a:extLst>
              <a:ext uri="{FF2B5EF4-FFF2-40B4-BE49-F238E27FC236}">
                <a16:creationId xmlns:a16="http://schemas.microsoft.com/office/drawing/2014/main" id="{B3BB4ED5-5964-F5A7-2DD2-E4853F8BC56F}"/>
              </a:ext>
            </a:extLst>
          </p:cNvPr>
          <p:cNvGrpSpPr/>
          <p:nvPr/>
        </p:nvGrpSpPr>
        <p:grpSpPr>
          <a:xfrm>
            <a:off x="4342864" y="4677653"/>
            <a:ext cx="2594639" cy="1378472"/>
            <a:chOff x="4342864" y="4677653"/>
            <a:chExt cx="2594639" cy="1378472"/>
          </a:xfrm>
        </p:grpSpPr>
        <p:cxnSp>
          <p:nvCxnSpPr>
            <p:cNvPr id="49" name="Connector: Curved 48">
              <a:extLst>
                <a:ext uri="{FF2B5EF4-FFF2-40B4-BE49-F238E27FC236}">
                  <a16:creationId xmlns:a16="http://schemas.microsoft.com/office/drawing/2014/main" id="{19DEB48F-E9C0-2152-860D-E02D0D9B0F95}"/>
                </a:ext>
              </a:extLst>
            </p:cNvPr>
            <p:cNvCxnSpPr>
              <a:cxnSpLocks/>
            </p:cNvCxnSpPr>
            <p:nvPr/>
          </p:nvCxnSpPr>
          <p:spPr>
            <a:xfrm flipV="1">
              <a:off x="4342864" y="4677653"/>
              <a:ext cx="2356642" cy="645771"/>
            </a:xfrm>
            <a:prstGeom prst="curvedConnector3">
              <a:avLst>
                <a:gd name="adj1" fmla="val 50000"/>
              </a:avLst>
            </a:prstGeom>
            <a:ln w="44450">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0134004F-39E8-FF80-A0CF-036C3218A468}"/>
                </a:ext>
              </a:extLst>
            </p:cNvPr>
            <p:cNvSpPr txBox="1"/>
            <p:nvPr/>
          </p:nvSpPr>
          <p:spPr>
            <a:xfrm>
              <a:off x="5043802" y="5225128"/>
              <a:ext cx="189370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(6) researcher submits revised manuscript to publisher and signs away copyright to it </a:t>
              </a:r>
              <a:endParaRPr kumimoji="0" lang="nl-BE" sz="12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endParaRPr>
            </a:p>
          </p:txBody>
        </p:sp>
      </p:grpSp>
    </p:spTree>
    <p:extLst>
      <p:ext uri="{BB962C8B-B14F-4D97-AF65-F5344CB8AC3E}">
        <p14:creationId xmlns:p14="http://schemas.microsoft.com/office/powerpoint/2010/main" val="267897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Aptos Display" panose="020B0004020202020204" pitchFamily="34" charset="0"/>
              </a:rPr>
              <a:t>paper mills</a:t>
            </a:r>
            <a:endParaRPr lang="nl-BE" sz="3600" dirty="0">
              <a:latin typeface="Aptos Display" panose="020B0004020202020204" pitchFamily="34" charset="0"/>
            </a:endParaRPr>
          </a:p>
        </p:txBody>
      </p:sp>
      <p:sp>
        <p:nvSpPr>
          <p:cNvPr id="3" name="Content Placeholder 2"/>
          <p:cNvSpPr>
            <a:spLocks noGrp="1"/>
          </p:cNvSpPr>
          <p:nvPr>
            <p:ph idx="1"/>
          </p:nvPr>
        </p:nvSpPr>
        <p:spPr>
          <a:xfrm>
            <a:off x="804085" y="1715026"/>
            <a:ext cx="10811915" cy="3938548"/>
          </a:xfrm>
        </p:spPr>
        <p:txBody>
          <a:bodyPr>
            <a:normAutofit lnSpcReduction="10000"/>
          </a:bodyPr>
          <a:lstStyle/>
          <a:p>
            <a:pPr marL="0" indent="0">
              <a:buNone/>
            </a:pPr>
            <a:endParaRPr lang="en-US" dirty="0"/>
          </a:p>
          <a:p>
            <a:pPr marL="0" indent="0" algn="just">
              <a:buNone/>
            </a:pPr>
            <a:r>
              <a:rPr lang="en-US" sz="3000" dirty="0">
                <a:latin typeface="Aptos Display" panose="020B0004020202020204" pitchFamily="34" charset="0"/>
              </a:rPr>
              <a:t>paper mills produce fake papers</a:t>
            </a:r>
          </a:p>
          <a:p>
            <a:pPr marL="0" indent="0" algn="just">
              <a:buNone/>
            </a:pPr>
            <a:r>
              <a:rPr lang="en-US" sz="3000" dirty="0">
                <a:latin typeface="Aptos Display" panose="020B0004020202020204" pitchFamily="34" charset="0"/>
              </a:rPr>
              <a:t>authorship on fake articles is sold to researchers looking for an easy way to publish</a:t>
            </a:r>
          </a:p>
          <a:p>
            <a:pPr marL="0" indent="0" algn="just">
              <a:buNone/>
            </a:pPr>
            <a:endParaRPr lang="en-US" sz="3000" dirty="0">
              <a:latin typeface="Aptos Display" panose="020B0004020202020204" pitchFamily="34" charset="0"/>
            </a:endParaRPr>
          </a:p>
          <a:p>
            <a:pPr marL="0" indent="0" algn="just">
              <a:buNone/>
            </a:pPr>
            <a:r>
              <a:rPr lang="en-US" sz="3000" dirty="0">
                <a:latin typeface="Aptos Display" panose="020B0004020202020204" pitchFamily="34" charset="0"/>
              </a:rPr>
              <a:t>the most famous case is </a:t>
            </a:r>
            <a:r>
              <a:rPr lang="en-US" sz="3000" dirty="0" err="1">
                <a:latin typeface="Aptos Display" panose="020B0004020202020204" pitchFamily="34" charset="0"/>
              </a:rPr>
              <a:t>Hindawi</a:t>
            </a:r>
            <a:r>
              <a:rPr lang="en-US" sz="3000" dirty="0">
                <a:latin typeface="Aptos Display" panose="020B0004020202020204" pitchFamily="34" charset="0"/>
              </a:rPr>
              <a:t>, which was an </a:t>
            </a:r>
            <a:r>
              <a:rPr lang="en-US" sz="3000" u="sng" dirty="0">
                <a:latin typeface="Aptos Display" panose="020B0004020202020204" pitchFamily="34" charset="0"/>
              </a:rPr>
              <a:t>imprint of the legacy publisher Wiley</a:t>
            </a:r>
            <a:r>
              <a:rPr lang="en-US" sz="3000" dirty="0">
                <a:latin typeface="Aptos Display" panose="020B0004020202020204" pitchFamily="34" charset="0"/>
              </a:rPr>
              <a:t> since 2021, and published thousands of papers now flagged as paper mill products</a:t>
            </a:r>
            <a:endParaRPr lang="en-US" sz="3000" u="sng" dirty="0">
              <a:latin typeface="Aptos Display" panose="020B0004020202020204" pitchFamily="34" charset="0"/>
            </a:endParaRPr>
          </a:p>
          <a:p>
            <a:pPr marL="0" indent="0" algn="just">
              <a:buNone/>
            </a:pPr>
            <a:endParaRPr lang="en-US" dirty="0">
              <a:latin typeface="Corbel" panose="020B0503020204020204" pitchFamily="34" charset="0"/>
            </a:endParaRPr>
          </a:p>
          <a:p>
            <a:pPr marL="0" indent="0" algn="just">
              <a:buNone/>
            </a:pPr>
            <a:endParaRPr lang="en-US" dirty="0">
              <a:latin typeface="Corbel" panose="020B0503020204020204" pitchFamily="34" charset="0"/>
            </a:endParaRPr>
          </a:p>
          <a:p>
            <a:pPr marL="0" indent="0" algn="just">
              <a:buNone/>
            </a:pPr>
            <a:endParaRPr lang="en-US" dirty="0">
              <a:latin typeface="Corbel" panose="020B0503020204020204" pitchFamily="34" charset="0"/>
            </a:endParaRPr>
          </a:p>
          <a:p>
            <a:pPr marL="0" indent="0">
              <a:buNone/>
            </a:pPr>
            <a:endParaRPr lang="nl-BE" dirty="0">
              <a:latin typeface="Corbel" panose="020B0503020204020204" pitchFamily="34" charset="0"/>
            </a:endParaRPr>
          </a:p>
        </p:txBody>
      </p:sp>
      <p:sp>
        <p:nvSpPr>
          <p:cNvPr id="5" name="TextBox 4"/>
          <p:cNvSpPr txBox="1"/>
          <p:nvPr/>
        </p:nvSpPr>
        <p:spPr>
          <a:xfrm>
            <a:off x="649605" y="6373965"/>
            <a:ext cx="9713595" cy="276999"/>
          </a:xfrm>
          <a:prstGeom prst="rect">
            <a:avLst/>
          </a:prstGeom>
          <a:noFill/>
        </p:spPr>
        <p:txBody>
          <a:bodyPr wrap="square" rtlCol="0">
            <a:spAutoFit/>
          </a:bodyPr>
          <a:lstStyle/>
          <a:p>
            <a:r>
              <a:rPr lang="en-US" sz="1200" dirty="0">
                <a:solidFill>
                  <a:schemeClr val="bg1"/>
                </a:solidFill>
                <a:latin typeface="Aptos Display" panose="020B0004020202020204" pitchFamily="34" charset="0"/>
                <a:cs typeface="Arial" panose="020B0604020202020204" pitchFamily="34" charset="0"/>
              </a:rPr>
              <a:t>C. Brundy – J. B. Thornton (2024), ‘The paper mill crisis is a five-alarm fire for science: what can librarians do about it?’, </a:t>
            </a:r>
            <a:r>
              <a:rPr lang="en-US" sz="1200" dirty="0" err="1">
                <a:solidFill>
                  <a:schemeClr val="bg1"/>
                </a:solidFill>
                <a:latin typeface="Aptos Display" panose="020B0004020202020204" pitchFamily="34" charset="0"/>
                <a:cs typeface="Arial" panose="020B0604020202020204" pitchFamily="34" charset="0"/>
              </a:rPr>
              <a:t>doi</a:t>
            </a:r>
            <a:r>
              <a:rPr lang="en-US" sz="1200" dirty="0">
                <a:solidFill>
                  <a:schemeClr val="bg1"/>
                </a:solidFill>
                <a:latin typeface="Aptos Display" panose="020B0004020202020204" pitchFamily="34" charset="0"/>
                <a:cs typeface="Arial" panose="020B0604020202020204" pitchFamily="34" charset="0"/>
              </a:rPr>
              <a:t>: 10.1629/uksg.659</a:t>
            </a:r>
            <a:endParaRPr lang="nl-BE" sz="1200" dirty="0">
              <a:solidFill>
                <a:schemeClr val="bg1"/>
              </a:solidFill>
              <a:latin typeface="Aptos Display" panose="020B0004020202020204" pitchFamily="34" charset="0"/>
              <a:cs typeface="Arial" panose="020B0604020202020204" pitchFamily="34" charset="0"/>
            </a:endParaRPr>
          </a:p>
        </p:txBody>
      </p:sp>
    </p:spTree>
    <p:extLst>
      <p:ext uri="{BB962C8B-B14F-4D97-AF65-F5344CB8AC3E}">
        <p14:creationId xmlns:p14="http://schemas.microsoft.com/office/powerpoint/2010/main" val="1465763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F0FE5-154E-B13C-DB83-D565F933C6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0491C1-E536-8321-AE72-CFBA600735FC}"/>
              </a:ext>
            </a:extLst>
          </p:cNvPr>
          <p:cNvSpPr>
            <a:spLocks noGrp="1"/>
          </p:cNvSpPr>
          <p:nvPr>
            <p:ph type="title"/>
          </p:nvPr>
        </p:nvSpPr>
        <p:spPr/>
        <p:txBody>
          <a:bodyPr>
            <a:normAutofit/>
          </a:bodyPr>
          <a:lstStyle/>
          <a:p>
            <a:r>
              <a:rPr lang="nl-BE" sz="3600" dirty="0" err="1">
                <a:latin typeface="Aptos Display" panose="020B0004020202020204" pitchFamily="34" charset="0"/>
              </a:rPr>
              <a:t>fraud</a:t>
            </a:r>
            <a:r>
              <a:rPr lang="nl-BE" sz="3600" dirty="0">
                <a:latin typeface="Aptos Display" panose="020B0004020202020204" pitchFamily="34" charset="0"/>
              </a:rPr>
              <a:t> in </a:t>
            </a:r>
            <a:r>
              <a:rPr lang="nl-BE" sz="3600" dirty="0" err="1">
                <a:latin typeface="Aptos Display" panose="020B0004020202020204" pitchFamily="34" charset="0"/>
              </a:rPr>
              <a:t>academic</a:t>
            </a:r>
            <a:r>
              <a:rPr lang="nl-BE" sz="3600" dirty="0">
                <a:latin typeface="Aptos Display" panose="020B0004020202020204" pitchFamily="34" charset="0"/>
              </a:rPr>
              <a:t> </a:t>
            </a:r>
            <a:r>
              <a:rPr lang="nl-BE" sz="3600" dirty="0" err="1">
                <a:latin typeface="Aptos Display" panose="020B0004020202020204" pitchFamily="34" charset="0"/>
              </a:rPr>
              <a:t>publishing</a:t>
            </a:r>
            <a:endParaRPr lang="en-US" sz="3600" dirty="0">
              <a:latin typeface="Aptos Display" panose="020B0004020202020204" pitchFamily="34" charset="0"/>
            </a:endParaRPr>
          </a:p>
        </p:txBody>
      </p:sp>
      <p:sp>
        <p:nvSpPr>
          <p:cNvPr id="3" name="Content Placeholder 2">
            <a:extLst>
              <a:ext uri="{FF2B5EF4-FFF2-40B4-BE49-F238E27FC236}">
                <a16:creationId xmlns:a16="http://schemas.microsoft.com/office/drawing/2014/main" id="{4567D70B-B4C3-2104-D141-190D46475EA8}"/>
              </a:ext>
            </a:extLst>
          </p:cNvPr>
          <p:cNvSpPr>
            <a:spLocks noGrp="1"/>
          </p:cNvSpPr>
          <p:nvPr>
            <p:ph idx="1"/>
          </p:nvPr>
        </p:nvSpPr>
        <p:spPr>
          <a:xfrm>
            <a:off x="576000" y="2061712"/>
            <a:ext cx="11041200" cy="4058287"/>
          </a:xfrm>
        </p:spPr>
        <p:txBody>
          <a:bodyPr/>
          <a:lstStyle/>
          <a:p>
            <a:pPr marL="0" indent="0">
              <a:buNone/>
            </a:pPr>
            <a:r>
              <a:rPr lang="nl-BE" dirty="0">
                <a:latin typeface="Aptos Display" panose="020B0004020202020204" pitchFamily="34" charset="0"/>
              </a:rPr>
              <a:t>on </a:t>
            </a:r>
            <a:r>
              <a:rPr lang="nl-BE" dirty="0" err="1">
                <a:latin typeface="Aptos Display" panose="020B0004020202020204" pitchFamily="34" charset="0"/>
              </a:rPr>
              <a:t>the</a:t>
            </a:r>
            <a:r>
              <a:rPr lang="nl-BE" dirty="0">
                <a:latin typeface="Aptos Display" panose="020B0004020202020204" pitchFamily="34" charset="0"/>
              </a:rPr>
              <a:t> side of </a:t>
            </a:r>
            <a:r>
              <a:rPr lang="nl-BE" dirty="0" err="1">
                <a:latin typeface="Aptos Display" panose="020B0004020202020204" pitchFamily="34" charset="0"/>
              </a:rPr>
              <a:t>journals</a:t>
            </a:r>
            <a:r>
              <a:rPr lang="nl-BE" dirty="0">
                <a:latin typeface="Aptos Display" panose="020B0004020202020204" pitchFamily="34" charset="0"/>
              </a:rPr>
              <a:t>:</a:t>
            </a:r>
          </a:p>
          <a:p>
            <a:pPr marL="0" indent="0">
              <a:buNone/>
            </a:pPr>
            <a:endParaRPr lang="nl-BE" dirty="0">
              <a:latin typeface="Aptos Display" panose="020B0004020202020204" pitchFamily="34" charset="0"/>
            </a:endParaRPr>
          </a:p>
          <a:p>
            <a:pPr lvl="1"/>
            <a:r>
              <a:rPr lang="nl-BE" dirty="0" err="1">
                <a:latin typeface="Aptos Display" panose="020B0004020202020204" pitchFamily="34" charset="0"/>
              </a:rPr>
              <a:t>identity</a:t>
            </a:r>
            <a:r>
              <a:rPr lang="nl-BE" dirty="0">
                <a:latin typeface="Aptos Display" panose="020B0004020202020204" pitchFamily="34" charset="0"/>
              </a:rPr>
              <a:t> </a:t>
            </a:r>
            <a:r>
              <a:rPr lang="nl-BE" dirty="0" err="1">
                <a:latin typeface="Aptos Display" panose="020B0004020202020204" pitchFamily="34" charset="0"/>
              </a:rPr>
              <a:t>theft</a:t>
            </a:r>
            <a:r>
              <a:rPr lang="nl-BE" dirty="0">
                <a:latin typeface="Aptos Display" panose="020B0004020202020204" pitchFamily="34" charset="0"/>
              </a:rPr>
              <a:t> of </a:t>
            </a:r>
            <a:r>
              <a:rPr lang="nl-BE" dirty="0" err="1">
                <a:latin typeface="Aptos Display" panose="020B0004020202020204" pitchFamily="34" charset="0"/>
              </a:rPr>
              <a:t>journals</a:t>
            </a:r>
            <a:r>
              <a:rPr lang="nl-BE" dirty="0">
                <a:latin typeface="Aptos Display" panose="020B0004020202020204" pitchFamily="34" charset="0"/>
              </a:rPr>
              <a:t> (= ISSN </a:t>
            </a:r>
            <a:r>
              <a:rPr lang="nl-BE" dirty="0" err="1">
                <a:latin typeface="Aptos Display" panose="020B0004020202020204" pitchFamily="34" charset="0"/>
              </a:rPr>
              <a:t>hacking</a:t>
            </a:r>
            <a:r>
              <a:rPr lang="nl-BE" dirty="0">
                <a:latin typeface="Aptos Display" panose="020B0004020202020204" pitchFamily="34" charset="0"/>
              </a:rPr>
              <a:t>)</a:t>
            </a:r>
          </a:p>
          <a:p>
            <a:pPr lvl="1"/>
            <a:r>
              <a:rPr lang="nl-BE" dirty="0" err="1">
                <a:latin typeface="Aptos Display" panose="020B0004020202020204" pitchFamily="34" charset="0"/>
              </a:rPr>
              <a:t>identity</a:t>
            </a:r>
            <a:r>
              <a:rPr lang="nl-BE" dirty="0">
                <a:latin typeface="Aptos Display" panose="020B0004020202020204" pitchFamily="34" charset="0"/>
              </a:rPr>
              <a:t> </a:t>
            </a:r>
            <a:r>
              <a:rPr lang="nl-BE" dirty="0" err="1">
                <a:latin typeface="Aptos Display" panose="020B0004020202020204" pitchFamily="34" charset="0"/>
              </a:rPr>
              <a:t>theft</a:t>
            </a:r>
            <a:r>
              <a:rPr lang="nl-BE" dirty="0">
                <a:latin typeface="Aptos Display" panose="020B0004020202020204" pitchFamily="34" charset="0"/>
              </a:rPr>
              <a:t> of </a:t>
            </a:r>
            <a:r>
              <a:rPr lang="nl-BE" dirty="0" err="1">
                <a:latin typeface="Aptos Display" panose="020B0004020202020204" pitchFamily="34" charset="0"/>
              </a:rPr>
              <a:t>authors</a:t>
            </a:r>
            <a:endParaRPr lang="nl-BE" dirty="0">
              <a:latin typeface="Aptos Display" panose="020B0004020202020204" pitchFamily="34" charset="0"/>
            </a:endParaRPr>
          </a:p>
          <a:p>
            <a:pPr lvl="1"/>
            <a:endParaRPr lang="nl-BE" dirty="0">
              <a:latin typeface="Aptos Display" panose="020B0004020202020204" pitchFamily="34" charset="0"/>
            </a:endParaRPr>
          </a:p>
          <a:p>
            <a:pPr lvl="1"/>
            <a:r>
              <a:rPr lang="nl-BE" dirty="0" err="1">
                <a:latin typeface="Aptos Display" panose="020B0004020202020204" pitchFamily="34" charset="0"/>
              </a:rPr>
              <a:t>fraudulent</a:t>
            </a:r>
            <a:r>
              <a:rPr lang="nl-BE" dirty="0">
                <a:latin typeface="Aptos Display" panose="020B0004020202020204" pitchFamily="34" charset="0"/>
              </a:rPr>
              <a:t> </a:t>
            </a:r>
            <a:r>
              <a:rPr lang="nl-BE" dirty="0" err="1">
                <a:latin typeface="Aptos Display" panose="020B0004020202020204" pitchFamily="34" charset="0"/>
              </a:rPr>
              <a:t>publishers</a:t>
            </a:r>
            <a:endParaRPr lang="nl-BE" dirty="0">
              <a:latin typeface="Aptos Display" panose="020B0004020202020204" pitchFamily="34" charset="0"/>
            </a:endParaRPr>
          </a:p>
          <a:p>
            <a:endParaRPr lang="en-US" dirty="0"/>
          </a:p>
        </p:txBody>
      </p:sp>
    </p:spTree>
    <p:extLst>
      <p:ext uri="{BB962C8B-B14F-4D97-AF65-F5344CB8AC3E}">
        <p14:creationId xmlns:p14="http://schemas.microsoft.com/office/powerpoint/2010/main" val="30608701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1A3AD-50DC-2CFE-A274-74ACD0CC1C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871062-1699-93F6-F33C-20795A190A95}"/>
              </a:ext>
            </a:extLst>
          </p:cNvPr>
          <p:cNvSpPr>
            <a:spLocks noGrp="1"/>
          </p:cNvSpPr>
          <p:nvPr>
            <p:ph type="title"/>
          </p:nvPr>
        </p:nvSpPr>
        <p:spPr/>
        <p:txBody>
          <a:bodyPr>
            <a:normAutofit/>
          </a:bodyPr>
          <a:lstStyle/>
          <a:p>
            <a:r>
              <a:rPr lang="nl-BE" sz="3600" dirty="0">
                <a:latin typeface="Aptos Display" panose="020B0004020202020204" pitchFamily="34" charset="0"/>
              </a:rPr>
              <a:t>ISSN </a:t>
            </a:r>
            <a:r>
              <a:rPr lang="nl-BE" sz="3600" dirty="0" err="1">
                <a:latin typeface="Aptos Display" panose="020B0004020202020204" pitchFamily="34" charset="0"/>
              </a:rPr>
              <a:t>hacking</a:t>
            </a:r>
            <a:endParaRPr lang="en-US" sz="3600" dirty="0">
              <a:latin typeface="Aptos Display" panose="020B0004020202020204" pitchFamily="34" charset="0"/>
            </a:endParaRPr>
          </a:p>
        </p:txBody>
      </p:sp>
      <p:sp>
        <p:nvSpPr>
          <p:cNvPr id="3" name="Content Placeholder 2">
            <a:extLst>
              <a:ext uri="{FF2B5EF4-FFF2-40B4-BE49-F238E27FC236}">
                <a16:creationId xmlns:a16="http://schemas.microsoft.com/office/drawing/2014/main" id="{09C58BDB-BF76-7A61-5E77-892EF8A95CE4}"/>
              </a:ext>
            </a:extLst>
          </p:cNvPr>
          <p:cNvSpPr>
            <a:spLocks noGrp="1"/>
          </p:cNvSpPr>
          <p:nvPr>
            <p:ph idx="1"/>
          </p:nvPr>
        </p:nvSpPr>
        <p:spPr>
          <a:xfrm>
            <a:off x="576000" y="2061712"/>
            <a:ext cx="3771713" cy="4058287"/>
          </a:xfrm>
        </p:spPr>
        <p:txBody>
          <a:bodyPr>
            <a:normAutofit/>
          </a:bodyPr>
          <a:lstStyle/>
          <a:p>
            <a:pPr marL="0" indent="0">
              <a:buNone/>
            </a:pPr>
            <a:r>
              <a:rPr lang="nl-BE" dirty="0" err="1">
                <a:latin typeface="Aptos Display" panose="020B0004020202020204" pitchFamily="34" charset="0"/>
              </a:rPr>
              <a:t>fraudulent</a:t>
            </a:r>
            <a:r>
              <a:rPr lang="nl-BE" dirty="0">
                <a:latin typeface="Aptos Display" panose="020B0004020202020204" pitchFamily="34" charset="0"/>
              </a:rPr>
              <a:t> </a:t>
            </a:r>
            <a:r>
              <a:rPr lang="nl-BE" dirty="0" err="1">
                <a:latin typeface="Aptos Display" panose="020B0004020202020204" pitchFamily="34" charset="0"/>
              </a:rPr>
              <a:t>journals</a:t>
            </a:r>
            <a:r>
              <a:rPr lang="nl-BE" dirty="0">
                <a:latin typeface="Aptos Display" panose="020B0004020202020204" pitchFamily="34" charset="0"/>
              </a:rPr>
              <a:t> </a:t>
            </a:r>
            <a:r>
              <a:rPr lang="nl-BE" dirty="0" err="1">
                <a:latin typeface="Aptos Display" panose="020B0004020202020204" pitchFamily="34" charset="0"/>
              </a:rPr>
              <a:t>posing</a:t>
            </a:r>
            <a:r>
              <a:rPr lang="nl-BE" dirty="0">
                <a:latin typeface="Aptos Display" panose="020B0004020202020204" pitchFamily="34" charset="0"/>
              </a:rPr>
              <a:t> as </a:t>
            </a:r>
            <a:r>
              <a:rPr lang="nl-BE" dirty="0" err="1">
                <a:latin typeface="Aptos Display" panose="020B0004020202020204" pitchFamily="34" charset="0"/>
              </a:rPr>
              <a:t>legitimate</a:t>
            </a:r>
            <a:r>
              <a:rPr lang="nl-BE" dirty="0">
                <a:latin typeface="Aptos Display" panose="020B0004020202020204" pitchFamily="34" charset="0"/>
              </a:rPr>
              <a:t> </a:t>
            </a:r>
            <a:r>
              <a:rPr lang="nl-BE" dirty="0" err="1">
                <a:latin typeface="Aptos Display" panose="020B0004020202020204" pitchFamily="34" charset="0"/>
              </a:rPr>
              <a:t>ones</a:t>
            </a:r>
            <a:r>
              <a:rPr lang="nl-BE" dirty="0">
                <a:latin typeface="Aptos Display" panose="020B0004020202020204" pitchFamily="34" charset="0"/>
              </a:rPr>
              <a:t>, </a:t>
            </a:r>
            <a:r>
              <a:rPr lang="nl-BE" dirty="0" err="1">
                <a:latin typeface="Aptos Display" panose="020B0004020202020204" pitchFamily="34" charset="0"/>
              </a:rPr>
              <a:t>including</a:t>
            </a:r>
            <a:r>
              <a:rPr lang="nl-BE" dirty="0">
                <a:latin typeface="Aptos Display" panose="020B0004020202020204" pitchFamily="34" charset="0"/>
              </a:rPr>
              <a:t> “</a:t>
            </a:r>
            <a:r>
              <a:rPr lang="nl-BE" dirty="0" err="1">
                <a:latin typeface="Aptos Display" panose="020B0004020202020204" pitchFamily="34" charset="0"/>
              </a:rPr>
              <a:t>identity</a:t>
            </a:r>
            <a:r>
              <a:rPr lang="nl-BE" dirty="0">
                <a:latin typeface="Aptos Display" panose="020B0004020202020204" pitchFamily="34" charset="0"/>
              </a:rPr>
              <a:t> </a:t>
            </a:r>
            <a:r>
              <a:rPr lang="nl-BE" dirty="0" err="1">
                <a:latin typeface="Aptos Display" panose="020B0004020202020204" pitchFamily="34" charset="0"/>
              </a:rPr>
              <a:t>theft</a:t>
            </a:r>
            <a:r>
              <a:rPr lang="nl-BE" dirty="0">
                <a:latin typeface="Aptos Display" panose="020B0004020202020204" pitchFamily="34" charset="0"/>
              </a:rPr>
              <a:t>” </a:t>
            </a:r>
            <a:r>
              <a:rPr lang="nl-BE" dirty="0" err="1">
                <a:latin typeface="Aptos Display" panose="020B0004020202020204" pitchFamily="34" charset="0"/>
              </a:rPr>
              <a:t>by</a:t>
            </a:r>
            <a:r>
              <a:rPr lang="nl-BE" dirty="0">
                <a:latin typeface="Aptos Display" panose="020B0004020202020204" pitchFamily="34" charset="0"/>
              </a:rPr>
              <a:t> </a:t>
            </a:r>
            <a:r>
              <a:rPr lang="nl-BE" dirty="0" err="1">
                <a:latin typeface="Aptos Display" panose="020B0004020202020204" pitchFamily="34" charset="0"/>
              </a:rPr>
              <a:t>hacking</a:t>
            </a:r>
            <a:r>
              <a:rPr lang="nl-BE" dirty="0">
                <a:latin typeface="Aptos Display" panose="020B0004020202020204" pitchFamily="34" charset="0"/>
              </a:rPr>
              <a:t> </a:t>
            </a:r>
            <a:r>
              <a:rPr lang="nl-BE" dirty="0" err="1">
                <a:latin typeface="Aptos Display" panose="020B0004020202020204" pitchFamily="34" charset="0"/>
              </a:rPr>
              <a:t>the</a:t>
            </a:r>
            <a:r>
              <a:rPr lang="nl-BE" dirty="0">
                <a:latin typeface="Aptos Display" panose="020B0004020202020204" pitchFamily="34" charset="0"/>
              </a:rPr>
              <a:t> ISSN</a:t>
            </a:r>
          </a:p>
          <a:p>
            <a:endParaRPr lang="en-US" dirty="0"/>
          </a:p>
        </p:txBody>
      </p:sp>
      <p:pic>
        <p:nvPicPr>
          <p:cNvPr id="4" name="Picture 3">
            <a:extLst>
              <a:ext uri="{FF2B5EF4-FFF2-40B4-BE49-F238E27FC236}">
                <a16:creationId xmlns:a16="http://schemas.microsoft.com/office/drawing/2014/main" id="{1C6EF661-89AD-B9E6-63E8-2AF126F0CAC0}"/>
              </a:ext>
            </a:extLst>
          </p:cNvPr>
          <p:cNvPicPr>
            <a:picLocks noChangeAspect="1"/>
          </p:cNvPicPr>
          <p:nvPr/>
        </p:nvPicPr>
        <p:blipFill>
          <a:blip r:embed="rId2"/>
          <a:stretch>
            <a:fillRect/>
          </a:stretch>
        </p:blipFill>
        <p:spPr>
          <a:xfrm>
            <a:off x="5100320" y="785495"/>
            <a:ext cx="7010400" cy="5124450"/>
          </a:xfrm>
          <a:prstGeom prst="rect">
            <a:avLst/>
          </a:prstGeom>
        </p:spPr>
      </p:pic>
      <p:sp>
        <p:nvSpPr>
          <p:cNvPr id="5" name="TextBox 4">
            <a:extLst>
              <a:ext uri="{FF2B5EF4-FFF2-40B4-BE49-F238E27FC236}">
                <a16:creationId xmlns:a16="http://schemas.microsoft.com/office/drawing/2014/main" id="{7A36C3AC-FF9B-4636-AB8C-DFB41C1D1843}"/>
              </a:ext>
            </a:extLst>
          </p:cNvPr>
          <p:cNvSpPr txBox="1"/>
          <p:nvPr/>
        </p:nvSpPr>
        <p:spPr>
          <a:xfrm>
            <a:off x="739369" y="6394645"/>
            <a:ext cx="8854519" cy="276999"/>
          </a:xfrm>
          <a:prstGeom prst="rect">
            <a:avLst/>
          </a:prstGeom>
          <a:noFill/>
        </p:spPr>
        <p:txBody>
          <a:bodyPr wrap="square" rtlCol="0">
            <a:spAutoFit/>
          </a:bodyPr>
          <a:lstStyle/>
          <a:p>
            <a:r>
              <a:rPr lang="nl-BE" sz="1200" dirty="0">
                <a:solidFill>
                  <a:schemeClr val="bg1"/>
                </a:solidFill>
                <a:latin typeface="Aptos Display" panose="020B0004020202020204" pitchFamily="34" charset="0"/>
              </a:rPr>
              <a:t>A. </a:t>
            </a:r>
            <a:r>
              <a:rPr lang="nl-BE" sz="1200" dirty="0" err="1">
                <a:solidFill>
                  <a:schemeClr val="bg1"/>
                </a:solidFill>
                <a:latin typeface="Aptos Display" panose="020B0004020202020204" pitchFamily="34" charset="0"/>
              </a:rPr>
              <a:t>Abalkina</a:t>
            </a:r>
            <a:r>
              <a:rPr lang="nl-BE" sz="1200" dirty="0">
                <a:solidFill>
                  <a:schemeClr val="bg1"/>
                </a:solidFill>
                <a:latin typeface="Aptos Display" panose="020B0004020202020204" pitchFamily="34" charset="0"/>
              </a:rPr>
              <a:t> (2023), ‘</a:t>
            </a:r>
            <a:r>
              <a:rPr lang="nl-BE" sz="1200" dirty="0" err="1">
                <a:solidFill>
                  <a:schemeClr val="bg1"/>
                </a:solidFill>
                <a:latin typeface="Aptos Display" panose="020B0004020202020204" pitchFamily="34" charset="0"/>
              </a:rPr>
              <a:t>Challenges</a:t>
            </a:r>
            <a:r>
              <a:rPr lang="nl-BE" sz="1200" dirty="0">
                <a:solidFill>
                  <a:schemeClr val="bg1"/>
                </a:solidFill>
                <a:latin typeface="Aptos Display" panose="020B0004020202020204" pitchFamily="34" charset="0"/>
              </a:rPr>
              <a:t> </a:t>
            </a:r>
            <a:r>
              <a:rPr lang="nl-BE" sz="1200" dirty="0" err="1">
                <a:solidFill>
                  <a:schemeClr val="bg1"/>
                </a:solidFill>
                <a:latin typeface="Aptos Display" panose="020B0004020202020204" pitchFamily="34" charset="0"/>
              </a:rPr>
              <a:t>posed</a:t>
            </a:r>
            <a:r>
              <a:rPr lang="nl-BE" sz="1200" dirty="0">
                <a:solidFill>
                  <a:schemeClr val="bg1"/>
                </a:solidFill>
                <a:latin typeface="Aptos Display" panose="020B0004020202020204" pitchFamily="34" charset="0"/>
              </a:rPr>
              <a:t> </a:t>
            </a:r>
            <a:r>
              <a:rPr lang="nl-BE" sz="1200" dirty="0" err="1">
                <a:solidFill>
                  <a:schemeClr val="bg1"/>
                </a:solidFill>
                <a:latin typeface="Aptos Display" panose="020B0004020202020204" pitchFamily="34" charset="0"/>
              </a:rPr>
              <a:t>by</a:t>
            </a:r>
            <a:r>
              <a:rPr lang="nl-BE" sz="1200" dirty="0">
                <a:solidFill>
                  <a:schemeClr val="bg1"/>
                </a:solidFill>
                <a:latin typeface="Aptos Display" panose="020B0004020202020204" pitchFamily="34" charset="0"/>
              </a:rPr>
              <a:t> </a:t>
            </a:r>
            <a:r>
              <a:rPr lang="nl-BE" sz="1200" dirty="0" err="1">
                <a:solidFill>
                  <a:schemeClr val="bg1"/>
                </a:solidFill>
                <a:latin typeface="Aptos Display" panose="020B0004020202020204" pitchFamily="34" charset="0"/>
              </a:rPr>
              <a:t>hijacked</a:t>
            </a:r>
            <a:r>
              <a:rPr lang="nl-BE" sz="1200" dirty="0">
                <a:solidFill>
                  <a:schemeClr val="bg1"/>
                </a:solidFill>
                <a:latin typeface="Aptos Display" panose="020B0004020202020204" pitchFamily="34" charset="0"/>
              </a:rPr>
              <a:t> </a:t>
            </a:r>
            <a:r>
              <a:rPr lang="nl-BE" sz="1200" dirty="0" err="1">
                <a:solidFill>
                  <a:schemeClr val="bg1"/>
                </a:solidFill>
                <a:latin typeface="Aptos Display" panose="020B0004020202020204" pitchFamily="34" charset="0"/>
              </a:rPr>
              <a:t>journals</a:t>
            </a:r>
            <a:r>
              <a:rPr lang="nl-BE" sz="1200" dirty="0">
                <a:solidFill>
                  <a:schemeClr val="bg1"/>
                </a:solidFill>
                <a:latin typeface="Aptos Display" panose="020B0004020202020204" pitchFamily="34" charset="0"/>
              </a:rPr>
              <a:t> in </a:t>
            </a:r>
            <a:r>
              <a:rPr lang="nl-BE" sz="1200" dirty="0" err="1">
                <a:solidFill>
                  <a:schemeClr val="bg1"/>
                </a:solidFill>
                <a:latin typeface="Aptos Display" panose="020B0004020202020204" pitchFamily="34" charset="0"/>
              </a:rPr>
              <a:t>Scopus</a:t>
            </a:r>
            <a:r>
              <a:rPr lang="nl-BE" sz="1200" dirty="0">
                <a:solidFill>
                  <a:schemeClr val="bg1"/>
                </a:solidFill>
                <a:latin typeface="Aptos Display" panose="020B0004020202020204" pitchFamily="34" charset="0"/>
              </a:rPr>
              <a:t>’, https://doi.org/10.1002/asi.24855</a:t>
            </a:r>
          </a:p>
        </p:txBody>
      </p:sp>
    </p:spTree>
    <p:extLst>
      <p:ext uri="{BB962C8B-B14F-4D97-AF65-F5344CB8AC3E}">
        <p14:creationId xmlns:p14="http://schemas.microsoft.com/office/powerpoint/2010/main" val="31409470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67AF50-B0BF-1497-6DCD-DD14CCB4C3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7C61E5-F1FA-93AF-C07F-B62A1E72860F}"/>
              </a:ext>
            </a:extLst>
          </p:cNvPr>
          <p:cNvSpPr>
            <a:spLocks noGrp="1"/>
          </p:cNvSpPr>
          <p:nvPr>
            <p:ph type="title"/>
          </p:nvPr>
        </p:nvSpPr>
        <p:spPr>
          <a:xfrm>
            <a:off x="575400" y="450042"/>
            <a:ext cx="11041200" cy="1152000"/>
          </a:xfrm>
        </p:spPr>
        <p:txBody>
          <a:bodyPr>
            <a:normAutofit/>
          </a:bodyPr>
          <a:lstStyle/>
          <a:p>
            <a:r>
              <a:rPr lang="en-US" sz="3600" dirty="0">
                <a:latin typeface="Aptos Display" panose="020B0004020202020204" pitchFamily="34" charset="0"/>
              </a:rPr>
              <a:t>identity theft and affiliation misuse </a:t>
            </a:r>
          </a:p>
        </p:txBody>
      </p:sp>
      <p:sp>
        <p:nvSpPr>
          <p:cNvPr id="3" name="Content Placeholder 2">
            <a:extLst>
              <a:ext uri="{FF2B5EF4-FFF2-40B4-BE49-F238E27FC236}">
                <a16:creationId xmlns:a16="http://schemas.microsoft.com/office/drawing/2014/main" id="{F9720F84-8E74-00EE-14AE-9D433CE52178}"/>
              </a:ext>
            </a:extLst>
          </p:cNvPr>
          <p:cNvSpPr>
            <a:spLocks noGrp="1"/>
          </p:cNvSpPr>
          <p:nvPr>
            <p:ph idx="1"/>
          </p:nvPr>
        </p:nvSpPr>
        <p:spPr>
          <a:xfrm>
            <a:off x="576001" y="2216988"/>
            <a:ext cx="11041199" cy="3562711"/>
          </a:xfrm>
        </p:spPr>
        <p:txBody>
          <a:bodyPr>
            <a:normAutofit/>
          </a:bodyPr>
          <a:lstStyle/>
          <a:p>
            <a:pPr>
              <a:buFont typeface="Arial" panose="020B0604020202020204" pitchFamily="34" charset="0"/>
              <a:buChar char="•"/>
            </a:pPr>
            <a:r>
              <a:rPr lang="en-US" dirty="0">
                <a:latin typeface="Aptos Display" panose="020B0004020202020204" pitchFamily="34" charset="0"/>
              </a:rPr>
              <a:t>researchers discover that they are listed as authors on articles they never contributed to (typically published in obscure journals)</a:t>
            </a:r>
          </a:p>
          <a:p>
            <a:pPr>
              <a:buFont typeface="Arial" panose="020B0604020202020204" pitchFamily="34" charset="0"/>
              <a:buChar char="•"/>
            </a:pPr>
            <a:r>
              <a:rPr lang="en-US" dirty="0">
                <a:latin typeface="Aptos Display" panose="020B0004020202020204" pitchFamily="34" charset="0"/>
              </a:rPr>
              <a:t>misuse of institutional affiliations, for example by attributing an institutional affiliation to non-existent author to give an article status</a:t>
            </a:r>
          </a:p>
          <a:p>
            <a:pPr>
              <a:buFont typeface="Arial" panose="020B0604020202020204" pitchFamily="34" charset="0"/>
              <a:buChar char="•"/>
            </a:pPr>
            <a:endParaRPr lang="en-US" dirty="0">
              <a:latin typeface="Aptos Display" panose="020B0004020202020204" pitchFamily="34" charset="0"/>
            </a:endParaRPr>
          </a:p>
          <a:p>
            <a:pPr marL="0" indent="0" algn="ctr">
              <a:buNone/>
            </a:pPr>
            <a:r>
              <a:rPr lang="en-US" dirty="0">
                <a:latin typeface="Aptos Display" panose="020B0004020202020204" pitchFamily="34" charset="0"/>
              </a:rPr>
              <a:t>not that much can be done to prevent this, </a:t>
            </a:r>
          </a:p>
          <a:p>
            <a:pPr marL="0" indent="0" algn="ctr">
              <a:buNone/>
            </a:pPr>
            <a:r>
              <a:rPr lang="en-US" dirty="0">
                <a:latin typeface="Aptos Display" panose="020B0004020202020204" pitchFamily="34" charset="0"/>
              </a:rPr>
              <a:t>but always report it to KU Leuven Research Integrity Unit</a:t>
            </a:r>
          </a:p>
        </p:txBody>
      </p:sp>
      <p:sp>
        <p:nvSpPr>
          <p:cNvPr id="5" name="TextBox 4">
            <a:extLst>
              <a:ext uri="{FF2B5EF4-FFF2-40B4-BE49-F238E27FC236}">
                <a16:creationId xmlns:a16="http://schemas.microsoft.com/office/drawing/2014/main" id="{AA78FCF4-FDE9-D8A9-24A5-D4FF3FC3164E}"/>
              </a:ext>
            </a:extLst>
          </p:cNvPr>
          <p:cNvSpPr txBox="1"/>
          <p:nvPr/>
        </p:nvSpPr>
        <p:spPr>
          <a:xfrm>
            <a:off x="739369" y="6394645"/>
            <a:ext cx="8854519" cy="276999"/>
          </a:xfrm>
          <a:prstGeom prst="rect">
            <a:avLst/>
          </a:prstGeom>
          <a:noFill/>
        </p:spPr>
        <p:txBody>
          <a:bodyPr wrap="square" rtlCol="0">
            <a:spAutoFit/>
          </a:bodyPr>
          <a:lstStyle/>
          <a:p>
            <a:r>
              <a:rPr lang="nl-BE" sz="1200" dirty="0">
                <a:solidFill>
                  <a:schemeClr val="bg1"/>
                </a:solidFill>
                <a:latin typeface="Aptos Display" panose="020B0004020202020204" pitchFamily="34" charset="0"/>
              </a:rPr>
              <a:t>https://research.kuleuven.be/en/integrity-ethics/integrity/violations/identitytheft</a:t>
            </a:r>
          </a:p>
        </p:txBody>
      </p:sp>
    </p:spTree>
    <p:extLst>
      <p:ext uri="{BB962C8B-B14F-4D97-AF65-F5344CB8AC3E}">
        <p14:creationId xmlns:p14="http://schemas.microsoft.com/office/powerpoint/2010/main" val="39685431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600" dirty="0" err="1">
                <a:latin typeface="Aptos Display" panose="020B0004020202020204" pitchFamily="34" charset="0"/>
              </a:rPr>
              <a:t>fraudulent</a:t>
            </a:r>
            <a:r>
              <a:rPr lang="nl-NL" sz="3600" dirty="0">
                <a:latin typeface="Aptos Display" panose="020B0004020202020204" pitchFamily="34" charset="0"/>
              </a:rPr>
              <a:t> </a:t>
            </a:r>
            <a:r>
              <a:rPr lang="nl-NL" sz="3600" dirty="0" err="1">
                <a:latin typeface="Aptos Display" panose="020B0004020202020204" pitchFamily="34" charset="0"/>
              </a:rPr>
              <a:t>publishers</a:t>
            </a:r>
            <a:endParaRPr lang="nl-NL" sz="3600" dirty="0">
              <a:latin typeface="Aptos Display" panose="020B0004020202020204" pitchFamily="34" charset="0"/>
            </a:endParaRPr>
          </a:p>
        </p:txBody>
      </p:sp>
      <p:sp>
        <p:nvSpPr>
          <p:cNvPr id="3" name="TextBox 2"/>
          <p:cNvSpPr txBox="1"/>
          <p:nvPr/>
        </p:nvSpPr>
        <p:spPr>
          <a:xfrm>
            <a:off x="777020" y="1656452"/>
            <a:ext cx="10637960" cy="3785652"/>
          </a:xfrm>
          <a:prstGeom prst="rect">
            <a:avLst/>
          </a:prstGeom>
          <a:noFill/>
        </p:spPr>
        <p:txBody>
          <a:bodyPr wrap="square" rtlCol="0">
            <a:spAutoFit/>
          </a:bodyPr>
          <a:lstStyle/>
          <a:p>
            <a:pPr marL="444500" lvl="1" indent="12700"/>
            <a:r>
              <a:rPr lang="en-US" sz="2400" dirty="0">
                <a:solidFill>
                  <a:srgbClr val="005E77"/>
                </a:solidFill>
                <a:latin typeface="Aptos Display" panose="020B0004020202020204" pitchFamily="34" charset="0"/>
                <a:cs typeface="Arial" panose="020B0604020202020204" pitchFamily="34" charset="0"/>
              </a:rPr>
              <a:t>fraudulent publishers pretend to provide a professional service but do not: </a:t>
            </a:r>
          </a:p>
          <a:p>
            <a:pPr marL="901700" lvl="2" indent="12700"/>
            <a:endParaRPr lang="en-US" sz="2400" dirty="0">
              <a:solidFill>
                <a:srgbClr val="005E77"/>
              </a:solidFill>
              <a:latin typeface="Aptos Display" panose="020B0004020202020204" pitchFamily="34" charset="0"/>
              <a:cs typeface="Arial" panose="020B0604020202020204" pitchFamily="34" charset="0"/>
            </a:endParaRPr>
          </a:p>
          <a:p>
            <a:pPr marL="1244600" lvl="2" indent="-342900">
              <a:buFont typeface="Wingdings" panose="05000000000000000000" pitchFamily="2" charset="2"/>
              <a:buChar char="§"/>
            </a:pPr>
            <a:r>
              <a:rPr lang="en-US" sz="2400" dirty="0">
                <a:solidFill>
                  <a:srgbClr val="005E77"/>
                </a:solidFill>
                <a:latin typeface="Aptos Display" panose="020B0004020202020204" pitchFamily="34" charset="0"/>
                <a:cs typeface="Arial" panose="020B0604020202020204" pitchFamily="34" charset="0"/>
              </a:rPr>
              <a:t>no peer review or other form of quality control =&gt; quick publishing turnaround</a:t>
            </a:r>
          </a:p>
          <a:p>
            <a:pPr marL="1244600" lvl="2" indent="-342900">
              <a:buFont typeface="Wingdings" panose="05000000000000000000" pitchFamily="2" charset="2"/>
              <a:buChar char="§"/>
            </a:pPr>
            <a:r>
              <a:rPr lang="en-US" sz="2400" dirty="0">
                <a:solidFill>
                  <a:srgbClr val="005E77"/>
                </a:solidFill>
                <a:latin typeface="Aptos Display" panose="020B0004020202020204" pitchFamily="34" charset="0"/>
                <a:cs typeface="Arial" panose="020B0604020202020204" pitchFamily="34" charset="0"/>
              </a:rPr>
              <a:t>lack of transparency about author fees</a:t>
            </a:r>
          </a:p>
          <a:p>
            <a:pPr marL="1244600" lvl="2" indent="-342900">
              <a:buFont typeface="Wingdings" panose="05000000000000000000" pitchFamily="2" charset="2"/>
              <a:buChar char="§"/>
            </a:pPr>
            <a:r>
              <a:rPr lang="en-US" sz="2400" dirty="0">
                <a:solidFill>
                  <a:srgbClr val="005E77"/>
                </a:solidFill>
                <a:latin typeface="Aptos Display" panose="020B0004020202020204" pitchFamily="34" charset="0"/>
                <a:cs typeface="Arial" panose="020B0604020202020204" pitchFamily="34" charset="0"/>
              </a:rPr>
              <a:t>nonexistent or fake editorial boards</a:t>
            </a:r>
          </a:p>
          <a:p>
            <a:pPr marL="1244600" lvl="2" indent="-342900">
              <a:buFont typeface="Wingdings" panose="05000000000000000000" pitchFamily="2" charset="2"/>
              <a:buChar char="§"/>
            </a:pPr>
            <a:r>
              <a:rPr lang="en-US" sz="2400" dirty="0">
                <a:solidFill>
                  <a:srgbClr val="005E77"/>
                </a:solidFill>
                <a:latin typeface="Aptos Display" panose="020B0004020202020204" pitchFamily="34" charset="0"/>
                <a:cs typeface="Arial" panose="020B0604020202020204" pitchFamily="34" charset="0"/>
              </a:rPr>
              <a:t>falsely claim metrics or indexation</a:t>
            </a:r>
          </a:p>
          <a:p>
            <a:pPr marL="1244600" lvl="2" indent="-342900">
              <a:buFont typeface="Wingdings" panose="05000000000000000000" pitchFamily="2" charset="2"/>
              <a:buChar char="§"/>
            </a:pPr>
            <a:r>
              <a:rPr lang="en-US" sz="2400" dirty="0">
                <a:solidFill>
                  <a:srgbClr val="005E77"/>
                </a:solidFill>
                <a:latin typeface="Aptos Display" panose="020B0004020202020204" pitchFamily="34" charset="0"/>
                <a:cs typeface="Arial" panose="020B0604020202020204" pitchFamily="34" charset="0"/>
              </a:rPr>
              <a:t>mimicking name and/or website of an established publisher/journal</a:t>
            </a:r>
          </a:p>
          <a:p>
            <a:pPr marL="1244600" lvl="2" indent="-342900">
              <a:buFont typeface="Wingdings" panose="05000000000000000000" pitchFamily="2" charset="2"/>
              <a:buChar char="§"/>
            </a:pPr>
            <a:r>
              <a:rPr lang="en-US" sz="2400" dirty="0">
                <a:solidFill>
                  <a:srgbClr val="005E77"/>
                </a:solidFill>
                <a:latin typeface="Aptos Display" panose="020B0004020202020204" pitchFamily="34" charset="0"/>
                <a:cs typeface="Arial" panose="020B0604020202020204" pitchFamily="34" charset="0"/>
              </a:rPr>
              <a:t>ISSN hacking</a:t>
            </a:r>
          </a:p>
          <a:p>
            <a:pPr marL="1244600" lvl="2" indent="-342900">
              <a:buFont typeface="Wingdings" panose="05000000000000000000" pitchFamily="2" charset="2"/>
              <a:buChar char="§"/>
            </a:pPr>
            <a:r>
              <a:rPr lang="en-US" sz="2400" dirty="0">
                <a:solidFill>
                  <a:srgbClr val="005E77"/>
                </a:solidFill>
                <a:latin typeface="Aptos Display" panose="020B0004020202020204" pitchFamily="34" charset="0"/>
                <a:cs typeface="Arial" panose="020B0604020202020204" pitchFamily="34" charset="0"/>
              </a:rPr>
              <a:t>identity theft</a:t>
            </a:r>
            <a:endParaRPr lang="en-US" dirty="0"/>
          </a:p>
        </p:txBody>
      </p:sp>
    </p:spTree>
    <p:extLst>
      <p:ext uri="{BB962C8B-B14F-4D97-AF65-F5344CB8AC3E}">
        <p14:creationId xmlns:p14="http://schemas.microsoft.com/office/powerpoint/2010/main" val="28478058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6BE1A54-E1AF-5419-57AF-4723ECED73E0}"/>
              </a:ext>
            </a:extLst>
          </p:cNvPr>
          <p:cNvSpPr>
            <a:spLocks noGrp="1"/>
          </p:cNvSpPr>
          <p:nvPr>
            <p:ph type="ftr" sz="quarter" idx="11"/>
          </p:nvPr>
        </p:nvSpPr>
        <p:spPr/>
        <p:txBody>
          <a:bodyPr/>
          <a:lstStyle/>
          <a:p>
            <a:endParaRPr lang="nl-NL" dirty="0"/>
          </a:p>
        </p:txBody>
      </p:sp>
      <p:sp>
        <p:nvSpPr>
          <p:cNvPr id="5" name="Slide Number Placeholder 4">
            <a:extLst>
              <a:ext uri="{FF2B5EF4-FFF2-40B4-BE49-F238E27FC236}">
                <a16:creationId xmlns:a16="http://schemas.microsoft.com/office/drawing/2014/main" id="{538E15DA-64D5-746A-F87A-2CBB142E4355}"/>
              </a:ext>
            </a:extLst>
          </p:cNvPr>
          <p:cNvSpPr>
            <a:spLocks noGrp="1"/>
          </p:cNvSpPr>
          <p:nvPr>
            <p:ph type="sldNum" sz="quarter" idx="12"/>
          </p:nvPr>
        </p:nvSpPr>
        <p:spPr/>
        <p:txBody>
          <a:bodyPr/>
          <a:lstStyle/>
          <a:p>
            <a:fld id="{85114D95-D6A6-084A-9D9C-617B45E258AD}" type="slidenum">
              <a:rPr lang="nl-NL" smtClean="0"/>
              <a:t>45</a:t>
            </a:fld>
            <a:endParaRPr lang="nl-NL" dirty="0"/>
          </a:p>
        </p:txBody>
      </p:sp>
      <p:pic>
        <p:nvPicPr>
          <p:cNvPr id="7" name="Picture 6" descr="A diagram of a variety of words&#10;&#10;AI-generated content may be incorrect.">
            <a:extLst>
              <a:ext uri="{FF2B5EF4-FFF2-40B4-BE49-F238E27FC236}">
                <a16:creationId xmlns:a16="http://schemas.microsoft.com/office/drawing/2014/main" id="{00D38FD9-DEEF-AFC2-81C8-FA769E4A72BE}"/>
              </a:ext>
            </a:extLst>
          </p:cNvPr>
          <p:cNvPicPr>
            <a:picLocks noChangeAspect="1"/>
          </p:cNvPicPr>
          <p:nvPr/>
        </p:nvPicPr>
        <p:blipFill>
          <a:blip r:embed="rId2"/>
          <a:stretch>
            <a:fillRect/>
          </a:stretch>
        </p:blipFill>
        <p:spPr>
          <a:xfrm>
            <a:off x="553743" y="0"/>
            <a:ext cx="11084514" cy="6858000"/>
          </a:xfrm>
          <a:prstGeom prst="rect">
            <a:avLst/>
          </a:prstGeom>
        </p:spPr>
      </p:pic>
    </p:spTree>
    <p:extLst>
      <p:ext uri="{BB962C8B-B14F-4D97-AF65-F5344CB8AC3E}">
        <p14:creationId xmlns:p14="http://schemas.microsoft.com/office/powerpoint/2010/main" val="7389563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074E6-3466-4D49-A131-24890ED80F24}"/>
              </a:ext>
            </a:extLst>
          </p:cNvPr>
          <p:cNvSpPr>
            <a:spLocks noGrp="1"/>
          </p:cNvSpPr>
          <p:nvPr>
            <p:ph type="title"/>
          </p:nvPr>
        </p:nvSpPr>
        <p:spPr/>
        <p:txBody>
          <a:bodyPr>
            <a:normAutofit/>
          </a:bodyPr>
          <a:lstStyle/>
          <a:p>
            <a:r>
              <a:rPr lang="en-US" sz="3600" dirty="0">
                <a:latin typeface="Aptos Display" panose="020B0004020202020204" pitchFamily="34" charset="0"/>
              </a:rPr>
              <a:t>what instills confidence?</a:t>
            </a:r>
            <a:endParaRPr lang="nl-BE" sz="3600" dirty="0">
              <a:latin typeface="Aptos Display" panose="020B0004020202020204" pitchFamily="34" charset="0"/>
            </a:endParaRPr>
          </a:p>
        </p:txBody>
      </p:sp>
      <p:sp>
        <p:nvSpPr>
          <p:cNvPr id="3" name="Content Placeholder 2">
            <a:extLst>
              <a:ext uri="{FF2B5EF4-FFF2-40B4-BE49-F238E27FC236}">
                <a16:creationId xmlns:a16="http://schemas.microsoft.com/office/drawing/2014/main" id="{468A43A3-4CA5-45E7-8082-0CE1DCA249B2}"/>
              </a:ext>
            </a:extLst>
          </p:cNvPr>
          <p:cNvSpPr>
            <a:spLocks noGrp="1"/>
          </p:cNvSpPr>
          <p:nvPr>
            <p:ph idx="1"/>
          </p:nvPr>
        </p:nvSpPr>
        <p:spPr>
          <a:xfrm>
            <a:off x="1144423" y="1993075"/>
            <a:ext cx="10393200" cy="3398587"/>
          </a:xfrm>
        </p:spPr>
        <p:txBody>
          <a:bodyPr>
            <a:normAutofit/>
          </a:bodyPr>
          <a:lstStyle/>
          <a:p>
            <a:endParaRPr lang="en-US" dirty="0"/>
          </a:p>
          <a:p>
            <a:r>
              <a:rPr lang="nl-BE" dirty="0" err="1">
                <a:latin typeface="Aptos Display" panose="020B0004020202020204" pitchFamily="34" charset="0"/>
              </a:rPr>
              <a:t>transparency</a:t>
            </a:r>
            <a:r>
              <a:rPr lang="nl-BE" dirty="0">
                <a:latin typeface="Aptos Display" panose="020B0004020202020204" pitchFamily="34" charset="0"/>
              </a:rPr>
              <a:t> </a:t>
            </a:r>
            <a:r>
              <a:rPr lang="nl-BE" dirty="0" err="1">
                <a:latin typeface="Aptos Display" panose="020B0004020202020204" pitchFamily="34" charset="0"/>
              </a:rPr>
              <a:t>about</a:t>
            </a:r>
            <a:r>
              <a:rPr lang="nl-BE" dirty="0">
                <a:latin typeface="Aptos Display" panose="020B0004020202020204" pitchFamily="34" charset="0"/>
              </a:rPr>
              <a:t> editorial </a:t>
            </a:r>
            <a:r>
              <a:rPr lang="nl-BE" dirty="0" err="1">
                <a:latin typeface="Aptos Display" panose="020B0004020202020204" pitchFamily="34" charset="0"/>
              </a:rPr>
              <a:t>process</a:t>
            </a:r>
            <a:endParaRPr lang="nl-BE" dirty="0">
              <a:latin typeface="Aptos Display" panose="020B0004020202020204" pitchFamily="34" charset="0"/>
            </a:endParaRPr>
          </a:p>
          <a:p>
            <a:r>
              <a:rPr lang="nl-BE" dirty="0" err="1">
                <a:latin typeface="Aptos Display" panose="020B0004020202020204" pitchFamily="34" charset="0"/>
              </a:rPr>
              <a:t>transparency</a:t>
            </a:r>
            <a:r>
              <a:rPr lang="nl-BE" dirty="0">
                <a:latin typeface="Aptos Display" panose="020B0004020202020204" pitchFamily="34" charset="0"/>
              </a:rPr>
              <a:t> </a:t>
            </a:r>
            <a:r>
              <a:rPr lang="nl-BE" dirty="0" err="1">
                <a:latin typeface="Aptos Display" panose="020B0004020202020204" pitchFamily="34" charset="0"/>
              </a:rPr>
              <a:t>about</a:t>
            </a:r>
            <a:r>
              <a:rPr lang="nl-BE" dirty="0">
                <a:latin typeface="Aptos Display" panose="020B0004020202020204" pitchFamily="34" charset="0"/>
              </a:rPr>
              <a:t> </a:t>
            </a:r>
            <a:r>
              <a:rPr lang="nl-BE" dirty="0" err="1">
                <a:latin typeface="Aptos Display" panose="020B0004020202020204" pitchFamily="34" charset="0"/>
              </a:rPr>
              <a:t>production</a:t>
            </a:r>
            <a:r>
              <a:rPr lang="nl-BE" dirty="0">
                <a:latin typeface="Aptos Display" panose="020B0004020202020204" pitchFamily="34" charset="0"/>
              </a:rPr>
              <a:t> </a:t>
            </a:r>
            <a:r>
              <a:rPr lang="nl-BE" dirty="0" err="1">
                <a:latin typeface="Aptos Display" panose="020B0004020202020204" pitchFamily="34" charset="0"/>
              </a:rPr>
              <a:t>process</a:t>
            </a:r>
            <a:endParaRPr lang="nl-BE" dirty="0">
              <a:latin typeface="Aptos Display" panose="020B0004020202020204" pitchFamily="34" charset="0"/>
            </a:endParaRPr>
          </a:p>
          <a:p>
            <a:r>
              <a:rPr lang="nl-BE" dirty="0" err="1">
                <a:latin typeface="Aptos Display" panose="020B0004020202020204" pitchFamily="34" charset="0"/>
              </a:rPr>
              <a:t>transparency</a:t>
            </a:r>
            <a:r>
              <a:rPr lang="nl-BE" dirty="0">
                <a:latin typeface="Aptos Display" panose="020B0004020202020204" pitchFamily="34" charset="0"/>
              </a:rPr>
              <a:t> </a:t>
            </a:r>
            <a:r>
              <a:rPr lang="nl-BE" dirty="0" err="1">
                <a:latin typeface="Aptos Display" panose="020B0004020202020204" pitchFamily="34" charset="0"/>
              </a:rPr>
              <a:t>about</a:t>
            </a:r>
            <a:r>
              <a:rPr lang="nl-BE" dirty="0">
                <a:latin typeface="Aptos Display" panose="020B0004020202020204" pitchFamily="34" charset="0"/>
              </a:rPr>
              <a:t> pricing and </a:t>
            </a:r>
            <a:r>
              <a:rPr lang="nl-BE" dirty="0" err="1">
                <a:latin typeface="Aptos Display" panose="020B0004020202020204" pitchFamily="34" charset="0"/>
              </a:rPr>
              <a:t>costs</a:t>
            </a:r>
            <a:endParaRPr lang="nl-BE" dirty="0">
              <a:latin typeface="Aptos Display" panose="020B0004020202020204" pitchFamily="34" charset="0"/>
            </a:endParaRPr>
          </a:p>
          <a:p>
            <a:endParaRPr lang="nl-BE" dirty="0">
              <a:latin typeface="Aptos Display" panose="020B0004020202020204" pitchFamily="34" charset="0"/>
            </a:endParaRPr>
          </a:p>
          <a:p>
            <a:r>
              <a:rPr lang="nl-BE" dirty="0" err="1">
                <a:latin typeface="Aptos Display" panose="020B0004020202020204" pitchFamily="34" charset="0"/>
              </a:rPr>
              <a:t>if</a:t>
            </a:r>
            <a:r>
              <a:rPr lang="nl-BE" dirty="0">
                <a:latin typeface="Aptos Display" panose="020B0004020202020204" pitchFamily="34" charset="0"/>
              </a:rPr>
              <a:t> </a:t>
            </a:r>
            <a:r>
              <a:rPr lang="nl-BE" dirty="0" err="1">
                <a:latin typeface="Aptos Display" panose="020B0004020202020204" pitchFamily="34" charset="0"/>
              </a:rPr>
              <a:t>there</a:t>
            </a:r>
            <a:r>
              <a:rPr lang="nl-BE" dirty="0">
                <a:latin typeface="Aptos Display" panose="020B0004020202020204" pitchFamily="34" charset="0"/>
              </a:rPr>
              <a:t> are </a:t>
            </a:r>
            <a:r>
              <a:rPr lang="nl-BE" dirty="0" err="1">
                <a:latin typeface="Aptos Display" panose="020B0004020202020204" pitchFamily="34" charset="0"/>
              </a:rPr>
              <a:t>author-facing</a:t>
            </a:r>
            <a:r>
              <a:rPr lang="nl-BE" dirty="0">
                <a:latin typeface="Aptos Display" panose="020B0004020202020204" pitchFamily="34" charset="0"/>
              </a:rPr>
              <a:t> </a:t>
            </a:r>
            <a:r>
              <a:rPr lang="nl-BE" dirty="0" err="1">
                <a:latin typeface="Aptos Display" panose="020B0004020202020204" pitchFamily="34" charset="0"/>
              </a:rPr>
              <a:t>costs</a:t>
            </a:r>
            <a:r>
              <a:rPr lang="nl-BE" dirty="0">
                <a:latin typeface="Aptos Display" panose="020B0004020202020204" pitchFamily="34" charset="0"/>
              </a:rPr>
              <a:t>, </a:t>
            </a:r>
            <a:r>
              <a:rPr lang="nl-BE" dirty="0" err="1">
                <a:latin typeface="Aptos Display" panose="020B0004020202020204" pitchFamily="34" charset="0"/>
              </a:rPr>
              <a:t>then</a:t>
            </a:r>
            <a:r>
              <a:rPr lang="nl-BE" dirty="0">
                <a:latin typeface="Aptos Display" panose="020B0004020202020204" pitchFamily="34" charset="0"/>
              </a:rPr>
              <a:t> </a:t>
            </a:r>
            <a:r>
              <a:rPr lang="nl-BE" dirty="0" err="1">
                <a:latin typeface="Aptos Display" panose="020B0004020202020204" pitchFamily="34" charset="0"/>
              </a:rPr>
              <a:t>they</a:t>
            </a:r>
            <a:r>
              <a:rPr lang="nl-BE" dirty="0">
                <a:latin typeface="Aptos Display" panose="020B0004020202020204" pitchFamily="34" charset="0"/>
              </a:rPr>
              <a:t> </a:t>
            </a:r>
            <a:r>
              <a:rPr lang="nl-BE" dirty="0" err="1">
                <a:latin typeface="Aptos Display" panose="020B0004020202020204" pitchFamily="34" charset="0"/>
              </a:rPr>
              <a:t>should</a:t>
            </a:r>
            <a:r>
              <a:rPr lang="nl-BE" dirty="0">
                <a:latin typeface="Aptos Display" panose="020B0004020202020204" pitchFamily="34" charset="0"/>
              </a:rPr>
              <a:t> </a:t>
            </a:r>
            <a:r>
              <a:rPr lang="nl-BE" dirty="0" err="1">
                <a:latin typeface="Aptos Display" panose="020B0004020202020204" pitchFamily="34" charset="0"/>
              </a:rPr>
              <a:t>be</a:t>
            </a:r>
            <a:r>
              <a:rPr lang="nl-BE" dirty="0">
                <a:latin typeface="Aptos Display" panose="020B0004020202020204" pitchFamily="34" charset="0"/>
              </a:rPr>
              <a:t> in </a:t>
            </a:r>
            <a:r>
              <a:rPr lang="nl-BE" dirty="0" err="1">
                <a:latin typeface="Aptos Display" panose="020B0004020202020204" pitchFamily="34" charset="0"/>
              </a:rPr>
              <a:t>balance</a:t>
            </a:r>
            <a:r>
              <a:rPr lang="nl-BE" dirty="0">
                <a:latin typeface="Aptos Display" panose="020B0004020202020204" pitchFamily="34" charset="0"/>
              </a:rPr>
              <a:t> </a:t>
            </a:r>
            <a:r>
              <a:rPr lang="nl-BE" dirty="0" err="1">
                <a:latin typeface="Aptos Display" panose="020B0004020202020204" pitchFamily="34" charset="0"/>
              </a:rPr>
              <a:t>with</a:t>
            </a:r>
            <a:r>
              <a:rPr lang="nl-BE" dirty="0">
                <a:latin typeface="Aptos Display" panose="020B0004020202020204" pitchFamily="34" charset="0"/>
              </a:rPr>
              <a:t> </a:t>
            </a:r>
            <a:r>
              <a:rPr lang="nl-BE" dirty="0" err="1">
                <a:latin typeface="Aptos Display" panose="020B0004020202020204" pitchFamily="34" charset="0"/>
              </a:rPr>
              <a:t>true</a:t>
            </a:r>
            <a:r>
              <a:rPr lang="nl-BE" dirty="0">
                <a:latin typeface="Aptos Display" panose="020B0004020202020204" pitchFamily="34" charset="0"/>
              </a:rPr>
              <a:t> </a:t>
            </a:r>
            <a:r>
              <a:rPr lang="nl-BE" dirty="0" err="1">
                <a:latin typeface="Aptos Display" panose="020B0004020202020204" pitchFamily="34" charset="0"/>
              </a:rPr>
              <a:t>publishing</a:t>
            </a:r>
            <a:r>
              <a:rPr lang="nl-BE" dirty="0">
                <a:latin typeface="Aptos Display" panose="020B0004020202020204" pitchFamily="34" charset="0"/>
              </a:rPr>
              <a:t> </a:t>
            </a:r>
            <a:r>
              <a:rPr lang="nl-BE" dirty="0" err="1">
                <a:latin typeface="Aptos Display" panose="020B0004020202020204" pitchFamily="34" charset="0"/>
              </a:rPr>
              <a:t>cost</a:t>
            </a:r>
            <a:r>
              <a:rPr lang="nl-BE" dirty="0">
                <a:latin typeface="Aptos Display" panose="020B0004020202020204" pitchFamily="34" charset="0"/>
              </a:rPr>
              <a:t> and </a:t>
            </a:r>
            <a:r>
              <a:rPr lang="nl-BE" dirty="0" err="1">
                <a:latin typeface="Aptos Display" panose="020B0004020202020204" pitchFamily="34" charset="0"/>
              </a:rPr>
              <a:t>value</a:t>
            </a:r>
            <a:r>
              <a:rPr lang="nl-BE" dirty="0">
                <a:latin typeface="Aptos Display" panose="020B0004020202020204" pitchFamily="34" charset="0"/>
              </a:rPr>
              <a:t> </a:t>
            </a:r>
            <a:r>
              <a:rPr lang="nl-BE" dirty="0" err="1">
                <a:latin typeface="Aptos Display" panose="020B0004020202020204" pitchFamily="34" charset="0"/>
              </a:rPr>
              <a:t>added</a:t>
            </a:r>
            <a:r>
              <a:rPr lang="nl-BE" dirty="0">
                <a:latin typeface="Aptos Display" panose="020B0004020202020204" pitchFamily="34" charset="0"/>
              </a:rPr>
              <a:t> </a:t>
            </a:r>
            <a:r>
              <a:rPr lang="nl-BE" dirty="0" err="1">
                <a:latin typeface="Aptos Display" panose="020B0004020202020204" pitchFamily="34" charset="0"/>
              </a:rPr>
              <a:t>by</a:t>
            </a:r>
            <a:r>
              <a:rPr lang="nl-BE" dirty="0">
                <a:latin typeface="Aptos Display" panose="020B0004020202020204" pitchFamily="34" charset="0"/>
              </a:rPr>
              <a:t> </a:t>
            </a:r>
            <a:r>
              <a:rPr lang="nl-BE" dirty="0" err="1">
                <a:latin typeface="Aptos Display" panose="020B0004020202020204" pitchFamily="34" charset="0"/>
              </a:rPr>
              <a:t>the</a:t>
            </a:r>
            <a:r>
              <a:rPr lang="nl-BE" dirty="0">
                <a:latin typeface="Aptos Display" panose="020B0004020202020204" pitchFamily="34" charset="0"/>
              </a:rPr>
              <a:t> </a:t>
            </a:r>
            <a:r>
              <a:rPr lang="nl-BE" dirty="0" err="1">
                <a:latin typeface="Aptos Display" panose="020B0004020202020204" pitchFamily="34" charset="0"/>
              </a:rPr>
              <a:t>publisher</a:t>
            </a:r>
            <a:endParaRPr lang="nl-BE" dirty="0">
              <a:latin typeface="Aptos Display" panose="020B0004020202020204" pitchFamily="34" charset="0"/>
            </a:endParaRPr>
          </a:p>
          <a:p>
            <a:endParaRPr lang="nl-BE" dirty="0">
              <a:latin typeface="+mn-lt"/>
            </a:endParaRPr>
          </a:p>
          <a:p>
            <a:pPr marL="457200" lvl="1" indent="0">
              <a:buNone/>
            </a:pPr>
            <a:endParaRPr lang="nl-BE" dirty="0">
              <a:latin typeface="+mn-lt"/>
            </a:endParaRPr>
          </a:p>
          <a:p>
            <a:endParaRPr lang="nl-BE" dirty="0"/>
          </a:p>
        </p:txBody>
      </p:sp>
    </p:spTree>
    <p:extLst>
      <p:ext uri="{BB962C8B-B14F-4D97-AF65-F5344CB8AC3E}">
        <p14:creationId xmlns:p14="http://schemas.microsoft.com/office/powerpoint/2010/main" val="17719453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000" y="576000"/>
            <a:ext cx="8641572" cy="748303"/>
          </a:xfrm>
        </p:spPr>
        <p:txBody>
          <a:bodyPr>
            <a:normAutofit/>
          </a:bodyPr>
          <a:lstStyle/>
          <a:p>
            <a:r>
              <a:rPr lang="en-US" sz="3600" dirty="0">
                <a:latin typeface="Aptos Display" panose="020B0004020202020204" pitchFamily="34" charset="0"/>
              </a:rPr>
              <a:t>the problem with “black lists”</a:t>
            </a:r>
            <a:endParaRPr lang="nl-BE" sz="3600" dirty="0">
              <a:latin typeface="Aptos Display" panose="020B0004020202020204" pitchFamily="34" charset="0"/>
            </a:endParaRPr>
          </a:p>
        </p:txBody>
      </p:sp>
      <p:sp>
        <p:nvSpPr>
          <p:cNvPr id="3" name="Content Placeholder 2">
            <a:extLst>
              <a:ext uri="{FF2B5EF4-FFF2-40B4-BE49-F238E27FC236}">
                <a16:creationId xmlns:a16="http://schemas.microsoft.com/office/drawing/2014/main" id="{EB84AE73-0814-1924-F994-310AEEA1F564}"/>
              </a:ext>
            </a:extLst>
          </p:cNvPr>
          <p:cNvSpPr>
            <a:spLocks noGrp="1"/>
          </p:cNvSpPr>
          <p:nvPr>
            <p:ph idx="1"/>
          </p:nvPr>
        </p:nvSpPr>
        <p:spPr>
          <a:xfrm>
            <a:off x="1144423" y="1993075"/>
            <a:ext cx="10393200" cy="3398587"/>
          </a:xfrm>
        </p:spPr>
        <p:txBody>
          <a:bodyPr>
            <a:normAutofit/>
          </a:bodyPr>
          <a:lstStyle/>
          <a:p>
            <a:endParaRPr lang="en-US" dirty="0"/>
          </a:p>
          <a:p>
            <a:r>
              <a:rPr lang="nl-BE" dirty="0" err="1">
                <a:latin typeface="Aptos Display" panose="020B0004020202020204" pitchFamily="34" charset="0"/>
              </a:rPr>
              <a:t>cannot</a:t>
            </a:r>
            <a:r>
              <a:rPr lang="nl-BE" dirty="0">
                <a:latin typeface="Aptos Display" panose="020B0004020202020204" pitchFamily="34" charset="0"/>
              </a:rPr>
              <a:t> keep up</a:t>
            </a:r>
          </a:p>
          <a:p>
            <a:r>
              <a:rPr lang="nl-BE" dirty="0">
                <a:latin typeface="Aptos Display" panose="020B0004020202020204" pitchFamily="34" charset="0"/>
              </a:rPr>
              <a:t>are </a:t>
            </a:r>
            <a:r>
              <a:rPr lang="nl-BE" dirty="0" err="1">
                <a:latin typeface="Aptos Display" panose="020B0004020202020204" pitchFamily="34" charset="0"/>
              </a:rPr>
              <a:t>debatable</a:t>
            </a:r>
            <a:r>
              <a:rPr lang="nl-BE" dirty="0">
                <a:latin typeface="Aptos Display" panose="020B0004020202020204" pitchFamily="34" charset="0"/>
              </a:rPr>
              <a:t> (</a:t>
            </a:r>
            <a:r>
              <a:rPr lang="nl-BE" dirty="0" err="1">
                <a:latin typeface="Aptos Display" panose="020B0004020202020204" pitchFamily="34" charset="0"/>
              </a:rPr>
              <a:t>differences</a:t>
            </a:r>
            <a:r>
              <a:rPr lang="nl-BE" dirty="0">
                <a:latin typeface="Aptos Display" panose="020B0004020202020204" pitchFamily="34" charset="0"/>
              </a:rPr>
              <a:t> </a:t>
            </a:r>
            <a:r>
              <a:rPr lang="nl-BE" dirty="0" err="1">
                <a:latin typeface="Aptos Display" panose="020B0004020202020204" pitchFamily="34" charset="0"/>
              </a:rPr>
              <a:t>between</a:t>
            </a:r>
            <a:r>
              <a:rPr lang="nl-BE" dirty="0">
                <a:latin typeface="Aptos Display" panose="020B0004020202020204" pitchFamily="34" charset="0"/>
              </a:rPr>
              <a:t> black </a:t>
            </a:r>
            <a:r>
              <a:rPr lang="nl-BE" dirty="0" err="1">
                <a:latin typeface="Aptos Display" panose="020B0004020202020204" pitchFamily="34" charset="0"/>
              </a:rPr>
              <a:t>lists</a:t>
            </a:r>
            <a:r>
              <a:rPr lang="nl-BE" dirty="0">
                <a:latin typeface="Aptos Display" panose="020B0004020202020204" pitchFamily="34" charset="0"/>
              </a:rPr>
              <a:t>)</a:t>
            </a:r>
          </a:p>
          <a:p>
            <a:r>
              <a:rPr lang="nl-BE" dirty="0">
                <a:latin typeface="Aptos Display" panose="020B0004020202020204" pitchFamily="34" charset="0"/>
              </a:rPr>
              <a:t>are </a:t>
            </a:r>
            <a:r>
              <a:rPr lang="nl-BE" dirty="0" err="1">
                <a:latin typeface="Aptos Display" panose="020B0004020202020204" pitchFamily="34" charset="0"/>
              </a:rPr>
              <a:t>biased</a:t>
            </a:r>
            <a:endParaRPr lang="nl-BE" dirty="0">
              <a:latin typeface="Aptos Display" panose="020B0004020202020204" pitchFamily="34" charset="0"/>
            </a:endParaRPr>
          </a:p>
          <a:p>
            <a:r>
              <a:rPr lang="nl-BE" dirty="0">
                <a:latin typeface="Aptos Display" panose="020B0004020202020204" pitchFamily="34" charset="0"/>
              </a:rPr>
              <a:t>are not </a:t>
            </a:r>
            <a:r>
              <a:rPr lang="nl-BE" dirty="0" err="1">
                <a:latin typeface="Aptos Display" panose="020B0004020202020204" pitchFamily="34" charset="0"/>
              </a:rPr>
              <a:t>always</a:t>
            </a:r>
            <a:r>
              <a:rPr lang="nl-BE" dirty="0">
                <a:latin typeface="Aptos Display" panose="020B0004020202020204" pitchFamily="34" charset="0"/>
              </a:rPr>
              <a:t> </a:t>
            </a:r>
            <a:r>
              <a:rPr lang="nl-BE" dirty="0" err="1">
                <a:latin typeface="Aptos Display" panose="020B0004020202020204" pitchFamily="34" charset="0"/>
              </a:rPr>
              <a:t>transparent</a:t>
            </a:r>
            <a:r>
              <a:rPr lang="nl-BE" dirty="0">
                <a:latin typeface="Aptos Display" panose="020B0004020202020204" pitchFamily="34" charset="0"/>
              </a:rPr>
              <a:t> in criteria or management</a:t>
            </a:r>
          </a:p>
          <a:p>
            <a:endParaRPr lang="nl-BE" dirty="0">
              <a:latin typeface="+mn-lt"/>
            </a:endParaRPr>
          </a:p>
          <a:p>
            <a:pPr marL="457200" lvl="1" indent="0">
              <a:buNone/>
            </a:pPr>
            <a:endParaRPr lang="nl-BE" dirty="0">
              <a:latin typeface="+mn-lt"/>
            </a:endParaRPr>
          </a:p>
          <a:p>
            <a:endParaRPr lang="nl-BE" dirty="0"/>
          </a:p>
        </p:txBody>
      </p:sp>
    </p:spTree>
    <p:extLst>
      <p:ext uri="{BB962C8B-B14F-4D97-AF65-F5344CB8AC3E}">
        <p14:creationId xmlns:p14="http://schemas.microsoft.com/office/powerpoint/2010/main" val="38566189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000" y="576000"/>
            <a:ext cx="4084320" cy="1325563"/>
          </a:xfrm>
        </p:spPr>
        <p:txBody>
          <a:bodyPr>
            <a:normAutofit/>
          </a:bodyPr>
          <a:lstStyle/>
          <a:p>
            <a:r>
              <a:rPr lang="en-US" sz="3600" dirty="0">
                <a:latin typeface="Aptos Display" panose="020B0004020202020204" pitchFamily="34" charset="0"/>
              </a:rPr>
              <a:t>the problem with “white lists”</a:t>
            </a:r>
            <a:endParaRPr lang="nl-BE" sz="3600" dirty="0">
              <a:latin typeface="Aptos Display" panose="020B0004020202020204" pitchFamily="34" charset="0"/>
            </a:endParaRPr>
          </a:p>
        </p:txBody>
      </p:sp>
      <p:pic>
        <p:nvPicPr>
          <p:cNvPr id="8" name="Picture 7">
            <a:extLst>
              <a:ext uri="{FF2B5EF4-FFF2-40B4-BE49-F238E27FC236}">
                <a16:creationId xmlns:a16="http://schemas.microsoft.com/office/drawing/2014/main" id="{B8A3E0F5-6130-F280-0031-EF6A04218454}"/>
              </a:ext>
            </a:extLst>
          </p:cNvPr>
          <p:cNvPicPr>
            <a:picLocks noChangeAspect="1"/>
          </p:cNvPicPr>
          <p:nvPr/>
        </p:nvPicPr>
        <p:blipFill>
          <a:blip r:embed="rId2"/>
          <a:stretch>
            <a:fillRect/>
          </a:stretch>
        </p:blipFill>
        <p:spPr>
          <a:xfrm>
            <a:off x="5100320" y="785495"/>
            <a:ext cx="7010400" cy="5124450"/>
          </a:xfrm>
          <a:prstGeom prst="rect">
            <a:avLst/>
          </a:prstGeom>
        </p:spPr>
      </p:pic>
      <p:sp>
        <p:nvSpPr>
          <p:cNvPr id="9" name="TextBox 8">
            <a:extLst>
              <a:ext uri="{FF2B5EF4-FFF2-40B4-BE49-F238E27FC236}">
                <a16:creationId xmlns:a16="http://schemas.microsoft.com/office/drawing/2014/main" id="{4C7F40E3-7F42-70EE-B0CD-24E638068362}"/>
              </a:ext>
            </a:extLst>
          </p:cNvPr>
          <p:cNvSpPr txBox="1"/>
          <p:nvPr/>
        </p:nvSpPr>
        <p:spPr>
          <a:xfrm>
            <a:off x="2951480" y="5292411"/>
            <a:ext cx="4084320" cy="369332"/>
          </a:xfrm>
          <a:prstGeom prst="rect">
            <a:avLst/>
          </a:prstGeom>
          <a:noFill/>
        </p:spPr>
        <p:txBody>
          <a:bodyPr wrap="square" rtlCol="0">
            <a:spAutoFit/>
          </a:bodyPr>
          <a:lstStyle/>
          <a:p>
            <a:pPr algn="r"/>
            <a:r>
              <a:rPr lang="en-US" dirty="0">
                <a:solidFill>
                  <a:srgbClr val="005E77"/>
                </a:solidFill>
                <a:latin typeface="Aptos Display" panose="020B0004020202020204" pitchFamily="34" charset="0"/>
              </a:rPr>
              <a:t>DOI : 10.1002/asi.24855</a:t>
            </a:r>
            <a:endParaRPr lang="nl-BE" dirty="0">
              <a:solidFill>
                <a:srgbClr val="005E77"/>
              </a:solidFill>
              <a:latin typeface="Aptos Display" panose="020B0004020202020204" pitchFamily="34" charset="0"/>
            </a:endParaRPr>
          </a:p>
        </p:txBody>
      </p:sp>
      <p:sp>
        <p:nvSpPr>
          <p:cNvPr id="3" name="Content Placeholder 2">
            <a:extLst>
              <a:ext uri="{FF2B5EF4-FFF2-40B4-BE49-F238E27FC236}">
                <a16:creationId xmlns:a16="http://schemas.microsoft.com/office/drawing/2014/main" id="{1D765C66-218B-D053-6F0D-0C84F2FFB7E4}"/>
              </a:ext>
            </a:extLst>
          </p:cNvPr>
          <p:cNvSpPr>
            <a:spLocks noGrp="1"/>
          </p:cNvSpPr>
          <p:nvPr>
            <p:ph idx="1"/>
          </p:nvPr>
        </p:nvSpPr>
        <p:spPr>
          <a:xfrm>
            <a:off x="650436" y="2263156"/>
            <a:ext cx="3480130" cy="3398587"/>
          </a:xfrm>
        </p:spPr>
        <p:txBody>
          <a:bodyPr>
            <a:normAutofit/>
          </a:bodyPr>
          <a:lstStyle/>
          <a:p>
            <a:endParaRPr lang="en-US" dirty="0"/>
          </a:p>
          <a:p>
            <a:endParaRPr lang="en-US" dirty="0"/>
          </a:p>
          <a:p>
            <a:endParaRPr lang="en-US" dirty="0"/>
          </a:p>
          <a:p>
            <a:pPr marL="0" indent="0">
              <a:buNone/>
            </a:pPr>
            <a:r>
              <a:rPr lang="nl-BE" dirty="0">
                <a:latin typeface="Aptos Display" panose="020B0004020202020204" pitchFamily="34" charset="0"/>
              </a:rPr>
              <a:t>offer no </a:t>
            </a:r>
            <a:r>
              <a:rPr lang="nl-BE" dirty="0" err="1">
                <a:latin typeface="Aptos Display" panose="020B0004020202020204" pitchFamily="34" charset="0"/>
              </a:rPr>
              <a:t>protection</a:t>
            </a:r>
            <a:r>
              <a:rPr lang="nl-BE" dirty="0">
                <a:latin typeface="Aptos Display" panose="020B0004020202020204" pitchFamily="34" charset="0"/>
              </a:rPr>
              <a:t> </a:t>
            </a:r>
            <a:r>
              <a:rPr lang="nl-BE" dirty="0" err="1">
                <a:latin typeface="Aptos Display" panose="020B0004020202020204" pitchFamily="34" charset="0"/>
              </a:rPr>
              <a:t>against</a:t>
            </a:r>
            <a:r>
              <a:rPr lang="nl-BE" dirty="0">
                <a:latin typeface="Aptos Display" panose="020B0004020202020204" pitchFamily="34" charset="0"/>
              </a:rPr>
              <a:t> smart/</a:t>
            </a:r>
            <a:r>
              <a:rPr lang="nl-BE" dirty="0" err="1">
                <a:latin typeface="Aptos Display" panose="020B0004020202020204" pitchFamily="34" charset="0"/>
              </a:rPr>
              <a:t>advanced</a:t>
            </a:r>
            <a:r>
              <a:rPr lang="nl-BE" dirty="0">
                <a:latin typeface="Aptos Display" panose="020B0004020202020204" pitchFamily="34" charset="0"/>
              </a:rPr>
              <a:t> </a:t>
            </a:r>
            <a:r>
              <a:rPr lang="nl-BE" dirty="0" err="1">
                <a:latin typeface="Aptos Display" panose="020B0004020202020204" pitchFamily="34" charset="0"/>
              </a:rPr>
              <a:t>versions</a:t>
            </a:r>
            <a:r>
              <a:rPr lang="nl-BE" dirty="0">
                <a:latin typeface="Aptos Display" panose="020B0004020202020204" pitchFamily="34" charset="0"/>
              </a:rPr>
              <a:t> of </a:t>
            </a:r>
            <a:r>
              <a:rPr lang="nl-BE" dirty="0" err="1">
                <a:latin typeface="Aptos Display" panose="020B0004020202020204" pitchFamily="34" charset="0"/>
              </a:rPr>
              <a:t>fraud</a:t>
            </a:r>
            <a:endParaRPr lang="nl-BE" dirty="0">
              <a:latin typeface="Aptos Display" panose="020B0004020202020204" pitchFamily="34" charset="0"/>
            </a:endParaRPr>
          </a:p>
          <a:p>
            <a:endParaRPr lang="nl-BE" dirty="0">
              <a:latin typeface="+mn-lt"/>
            </a:endParaRPr>
          </a:p>
          <a:p>
            <a:pPr marL="457200" lvl="1" indent="0">
              <a:buNone/>
            </a:pPr>
            <a:endParaRPr lang="nl-BE" dirty="0">
              <a:latin typeface="+mn-lt"/>
            </a:endParaRPr>
          </a:p>
          <a:p>
            <a:endParaRPr lang="nl-BE" dirty="0"/>
          </a:p>
        </p:txBody>
      </p:sp>
    </p:spTree>
    <p:extLst>
      <p:ext uri="{BB962C8B-B14F-4D97-AF65-F5344CB8AC3E}">
        <p14:creationId xmlns:p14="http://schemas.microsoft.com/office/powerpoint/2010/main" val="13560638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434775" y="325966"/>
            <a:ext cx="8137976" cy="10466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endParaRPr lang="en-US" sz="6000" dirty="0"/>
          </a:p>
        </p:txBody>
      </p:sp>
      <p:sp>
        <p:nvSpPr>
          <p:cNvPr id="7" name="Title 1"/>
          <p:cNvSpPr txBox="1">
            <a:spLocks/>
          </p:cNvSpPr>
          <p:nvPr/>
        </p:nvSpPr>
        <p:spPr>
          <a:xfrm>
            <a:off x="522224" y="1846314"/>
            <a:ext cx="11099800" cy="10466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a:lstStyle>
          <a:p>
            <a:pPr algn="ctr"/>
            <a:r>
              <a:rPr lang="en-US" sz="4000" dirty="0">
                <a:solidFill>
                  <a:srgbClr val="005E77"/>
                </a:solidFill>
                <a:latin typeface="Aptos Display" panose="020B0004020202020204" pitchFamily="34" charset="0"/>
                <a:cs typeface="Arial" panose="020B0604020202020204" pitchFamily="34" charset="0"/>
              </a:rPr>
              <a:t>Open Access is not the problem</a:t>
            </a:r>
          </a:p>
        </p:txBody>
      </p:sp>
      <p:sp>
        <p:nvSpPr>
          <p:cNvPr id="6" name="Rectangle 5"/>
          <p:cNvSpPr/>
          <p:nvPr/>
        </p:nvSpPr>
        <p:spPr>
          <a:xfrm>
            <a:off x="401934" y="3078717"/>
            <a:ext cx="11404879" cy="2185214"/>
          </a:xfrm>
          <a:prstGeom prst="rect">
            <a:avLst/>
          </a:prstGeom>
        </p:spPr>
        <p:txBody>
          <a:bodyPr wrap="square">
            <a:spAutoFit/>
          </a:bodyPr>
          <a:lstStyle/>
          <a:p>
            <a:pPr algn="ctr"/>
            <a:r>
              <a:rPr lang="en-US" sz="3200" dirty="0">
                <a:solidFill>
                  <a:srgbClr val="005E77"/>
                </a:solidFill>
                <a:latin typeface="Aptos Display" panose="020B0004020202020204" pitchFamily="34" charset="0"/>
                <a:ea typeface="Tahoma" panose="020B0604030504040204" pitchFamily="34" charset="0"/>
                <a:cs typeface="Arial" panose="020B0604020202020204" pitchFamily="34" charset="0"/>
              </a:rPr>
              <a:t>you do not refuse to use e-mail because you receive spam</a:t>
            </a:r>
          </a:p>
          <a:p>
            <a:pPr algn="ctr"/>
            <a:endParaRPr lang="en-US" sz="3200" dirty="0">
              <a:solidFill>
                <a:srgbClr val="005E77"/>
              </a:solidFill>
              <a:latin typeface="Aptos Display" panose="020B0004020202020204" pitchFamily="34" charset="0"/>
              <a:ea typeface="Tahoma" panose="020B0604030504040204" pitchFamily="34" charset="0"/>
              <a:cs typeface="Arial" panose="020B0604020202020204" pitchFamily="34" charset="0"/>
            </a:endParaRPr>
          </a:p>
          <a:p>
            <a:pPr algn="ctr"/>
            <a:r>
              <a:rPr lang="en-US" sz="2400" i="1" dirty="0">
                <a:solidFill>
                  <a:srgbClr val="005E77"/>
                </a:solidFill>
                <a:latin typeface="Aptos Display" panose="020B0004020202020204" pitchFamily="34" charset="0"/>
                <a:ea typeface="Tahoma" panose="020B0604030504040204" pitchFamily="34" charset="0"/>
                <a:cs typeface="Arial" panose="020B0604020202020204" pitchFamily="34" charset="0"/>
              </a:rPr>
              <a:t>“ to suggest . . . that the problem with scientific publishing</a:t>
            </a:r>
          </a:p>
          <a:p>
            <a:pPr algn="ctr"/>
            <a:r>
              <a:rPr lang="en-US" sz="2400" i="1" dirty="0">
                <a:solidFill>
                  <a:srgbClr val="005E77"/>
                </a:solidFill>
                <a:latin typeface="Aptos Display" panose="020B0004020202020204" pitchFamily="34" charset="0"/>
                <a:ea typeface="Tahoma" panose="020B0604030504040204" pitchFamily="34" charset="0"/>
                <a:cs typeface="Arial" panose="020B0604020202020204" pitchFamily="34" charset="0"/>
              </a:rPr>
              <a:t>is that open access enables internet scamming is like saying that the problem with the international finance system is that it enables Nigerian wire transfer scams ”</a:t>
            </a:r>
            <a:endParaRPr lang="en-US" sz="3200" dirty="0">
              <a:solidFill>
                <a:srgbClr val="005E77"/>
              </a:solidFill>
              <a:latin typeface="Aptos Display" panose="020B0004020202020204" pitchFamily="34" charset="0"/>
              <a:ea typeface="Tahoma" panose="020B0604030504040204" pitchFamily="34" charset="0"/>
              <a:cs typeface="Arial" panose="020B0604020202020204" pitchFamily="34" charset="0"/>
            </a:endParaRPr>
          </a:p>
        </p:txBody>
      </p:sp>
      <p:sp>
        <p:nvSpPr>
          <p:cNvPr id="2" name="Rectangle 1"/>
          <p:cNvSpPr/>
          <p:nvPr/>
        </p:nvSpPr>
        <p:spPr>
          <a:xfrm>
            <a:off x="522224" y="6301201"/>
            <a:ext cx="9301218" cy="461665"/>
          </a:xfrm>
          <a:prstGeom prst="rect">
            <a:avLst/>
          </a:prstGeom>
        </p:spPr>
        <p:txBody>
          <a:bodyPr wrap="square">
            <a:spAutoFit/>
          </a:bodyPr>
          <a:lstStyle/>
          <a:p>
            <a:r>
              <a:rPr lang="en-US" sz="1200" dirty="0">
                <a:solidFill>
                  <a:schemeClr val="bg1"/>
                </a:solidFill>
                <a:latin typeface="Aptos Display" panose="020B0004020202020204" pitchFamily="34" charset="0"/>
                <a:cs typeface="Arial" panose="020B0604020202020204" pitchFamily="34" charset="0"/>
              </a:rPr>
              <a:t>M. </a:t>
            </a:r>
            <a:r>
              <a:rPr lang="en-US" sz="1200" dirty="0" err="1">
                <a:solidFill>
                  <a:schemeClr val="bg1"/>
                </a:solidFill>
                <a:latin typeface="Aptos Display" panose="020B0004020202020204" pitchFamily="34" charset="0"/>
                <a:cs typeface="Arial" panose="020B0604020202020204" pitchFamily="34" charset="0"/>
              </a:rPr>
              <a:t>Eisen</a:t>
            </a:r>
            <a:r>
              <a:rPr lang="en-US" sz="1200" dirty="0">
                <a:solidFill>
                  <a:schemeClr val="bg1"/>
                </a:solidFill>
                <a:latin typeface="Aptos Display" panose="020B0004020202020204" pitchFamily="34" charset="0"/>
                <a:cs typeface="Arial" panose="020B0604020202020204" pitchFamily="34" charset="0"/>
              </a:rPr>
              <a:t> (2013), ‘Open access is not the problem – my take on Science’s peer review “sting”’, http://blogs.berkeley.edu/2013/10/04/open-access-is-not-the-problem/; a</a:t>
            </a:r>
            <a:r>
              <a:rPr lang="nl-BE" sz="1200" dirty="0" err="1">
                <a:solidFill>
                  <a:schemeClr val="bg1"/>
                </a:solidFill>
                <a:latin typeface="Aptos Display" panose="020B0004020202020204" pitchFamily="34" charset="0"/>
                <a:cs typeface="Arial" panose="020B0604020202020204" pitchFamily="34" charset="0"/>
              </a:rPr>
              <a:t>dapted</a:t>
            </a:r>
            <a:r>
              <a:rPr lang="nl-BE" sz="1200" dirty="0">
                <a:solidFill>
                  <a:schemeClr val="bg1"/>
                </a:solidFill>
                <a:latin typeface="Aptos Display" panose="020B0004020202020204" pitchFamily="34" charset="0"/>
                <a:cs typeface="Arial" panose="020B0604020202020204" pitchFamily="34" charset="0"/>
              </a:rPr>
              <a:t> </a:t>
            </a:r>
            <a:r>
              <a:rPr lang="nl-BE" sz="1200" dirty="0" err="1">
                <a:solidFill>
                  <a:schemeClr val="bg1"/>
                </a:solidFill>
                <a:latin typeface="Aptos Display" panose="020B0004020202020204" pitchFamily="34" charset="0"/>
                <a:cs typeface="Arial" panose="020B0604020202020204" pitchFamily="34" charset="0"/>
              </a:rPr>
              <a:t>from</a:t>
            </a:r>
            <a:r>
              <a:rPr lang="nl-BE" sz="1200" dirty="0">
                <a:solidFill>
                  <a:schemeClr val="bg1"/>
                </a:solidFill>
                <a:latin typeface="Aptos Display" panose="020B0004020202020204" pitchFamily="34" charset="0"/>
                <a:cs typeface="Arial" panose="020B0604020202020204" pitchFamily="34" charset="0"/>
              </a:rPr>
              <a:t> C. </a:t>
            </a:r>
            <a:r>
              <a:rPr lang="nl-BE" sz="1200" dirty="0" err="1">
                <a:solidFill>
                  <a:schemeClr val="bg1"/>
                </a:solidFill>
                <a:latin typeface="Aptos Display" panose="020B0004020202020204" pitchFamily="34" charset="0"/>
                <a:cs typeface="Arial" panose="020B0604020202020204" pitchFamily="34" charset="0"/>
              </a:rPr>
              <a:t>Iakovakis</a:t>
            </a:r>
            <a:r>
              <a:rPr lang="nl-BE" sz="1200" dirty="0">
                <a:solidFill>
                  <a:schemeClr val="bg1"/>
                </a:solidFill>
                <a:latin typeface="Aptos Display" panose="020B0004020202020204" pitchFamily="34" charset="0"/>
                <a:cs typeface="Arial" panose="020B0604020202020204" pitchFamily="34" charset="0"/>
              </a:rPr>
              <a:t> (2019), ‘Open Access. </a:t>
            </a:r>
            <a:r>
              <a:rPr lang="nl-BE" sz="1200" dirty="0" err="1">
                <a:solidFill>
                  <a:schemeClr val="bg1"/>
                </a:solidFill>
                <a:latin typeface="Aptos Display" panose="020B0004020202020204" pitchFamily="34" charset="0"/>
                <a:cs typeface="Arial" panose="020B0604020202020204" pitchFamily="34" charset="0"/>
              </a:rPr>
              <a:t>Increase</a:t>
            </a:r>
            <a:r>
              <a:rPr lang="nl-BE" sz="1200" dirty="0">
                <a:solidFill>
                  <a:schemeClr val="bg1"/>
                </a:solidFill>
                <a:latin typeface="Aptos Display" panose="020B0004020202020204" pitchFamily="34" charset="0"/>
                <a:cs typeface="Arial" panose="020B0604020202020204" pitchFamily="34" charset="0"/>
              </a:rPr>
              <a:t> </a:t>
            </a:r>
            <a:r>
              <a:rPr lang="nl-BE" sz="1200" dirty="0" err="1">
                <a:solidFill>
                  <a:schemeClr val="bg1"/>
                </a:solidFill>
                <a:latin typeface="Aptos Display" panose="020B0004020202020204" pitchFamily="34" charset="0"/>
                <a:cs typeface="Arial" panose="020B0604020202020204" pitchFamily="34" charset="0"/>
              </a:rPr>
              <a:t>the</a:t>
            </a:r>
            <a:r>
              <a:rPr lang="nl-BE" sz="1200" dirty="0">
                <a:solidFill>
                  <a:schemeClr val="bg1"/>
                </a:solidFill>
                <a:latin typeface="Aptos Display" panose="020B0004020202020204" pitchFamily="34" charset="0"/>
                <a:cs typeface="Arial" panose="020B0604020202020204" pitchFamily="34" charset="0"/>
              </a:rPr>
              <a:t> </a:t>
            </a:r>
            <a:r>
              <a:rPr lang="nl-BE" sz="1200" dirty="0" err="1">
                <a:solidFill>
                  <a:schemeClr val="bg1"/>
                </a:solidFill>
                <a:latin typeface="Aptos Display" panose="020B0004020202020204" pitchFamily="34" charset="0"/>
                <a:cs typeface="Arial" panose="020B0604020202020204" pitchFamily="34" charset="0"/>
              </a:rPr>
              <a:t>visibility</a:t>
            </a:r>
            <a:r>
              <a:rPr lang="nl-BE" sz="1200" dirty="0">
                <a:solidFill>
                  <a:schemeClr val="bg1"/>
                </a:solidFill>
                <a:latin typeface="Aptos Display" panose="020B0004020202020204" pitchFamily="34" charset="0"/>
                <a:cs typeface="Arial" panose="020B0604020202020204" pitchFamily="34" charset="0"/>
              </a:rPr>
              <a:t> of </a:t>
            </a:r>
            <a:r>
              <a:rPr lang="nl-BE" sz="1200" dirty="0" err="1">
                <a:solidFill>
                  <a:schemeClr val="bg1"/>
                </a:solidFill>
                <a:latin typeface="Aptos Display" panose="020B0004020202020204" pitchFamily="34" charset="0"/>
                <a:cs typeface="Arial" panose="020B0604020202020204" pitchFamily="34" charset="0"/>
              </a:rPr>
              <a:t>your</a:t>
            </a:r>
            <a:r>
              <a:rPr lang="nl-BE" sz="1200" dirty="0">
                <a:solidFill>
                  <a:schemeClr val="bg1"/>
                </a:solidFill>
                <a:latin typeface="Aptos Display" panose="020B0004020202020204" pitchFamily="34" charset="0"/>
                <a:cs typeface="Arial" panose="020B0604020202020204" pitchFamily="34" charset="0"/>
              </a:rPr>
              <a:t> research’, </a:t>
            </a:r>
            <a:r>
              <a:rPr lang="nl-BE" sz="1200" dirty="0" err="1">
                <a:solidFill>
                  <a:schemeClr val="bg1"/>
                </a:solidFill>
                <a:latin typeface="Aptos Display" panose="020B0004020202020204" pitchFamily="34" charset="0"/>
                <a:cs typeface="Arial" panose="020B0604020202020204" pitchFamily="34" charset="0"/>
              </a:rPr>
              <a:t>doi</a:t>
            </a:r>
            <a:r>
              <a:rPr lang="nl-BE" sz="1200" dirty="0">
                <a:solidFill>
                  <a:schemeClr val="bg1"/>
                </a:solidFill>
                <a:latin typeface="Aptos Display" panose="020B0004020202020204" pitchFamily="34" charset="0"/>
                <a:cs typeface="Arial" panose="020B0604020202020204" pitchFamily="34" charset="0"/>
              </a:rPr>
              <a:t>: 10.6084/m9.figshare.7849160.v6</a:t>
            </a:r>
            <a:endParaRPr lang="en-US" sz="1200" dirty="0">
              <a:solidFill>
                <a:schemeClr val="bg1"/>
              </a:solidFill>
              <a:latin typeface="Aptos Display" panose="020B0004020202020204" pitchFamily="34" charset="0"/>
              <a:cs typeface="Arial" panose="020B0604020202020204" pitchFamily="34" charset="0"/>
            </a:endParaRPr>
          </a:p>
        </p:txBody>
      </p:sp>
      <p:sp>
        <p:nvSpPr>
          <p:cNvPr id="9" name="Titel 1"/>
          <p:cNvSpPr>
            <a:spLocks noGrp="1"/>
          </p:cNvSpPr>
          <p:nvPr>
            <p:ph type="title"/>
          </p:nvPr>
        </p:nvSpPr>
        <p:spPr>
          <a:xfrm>
            <a:off x="401934" y="268506"/>
            <a:ext cx="11041200" cy="1325563"/>
          </a:xfrm>
        </p:spPr>
        <p:txBody>
          <a:bodyPr>
            <a:normAutofit/>
          </a:bodyPr>
          <a:lstStyle/>
          <a:p>
            <a:r>
              <a:rPr lang="nl-NL" sz="3600" dirty="0" err="1">
                <a:latin typeface="Aptos Display" panose="020B0004020202020204" pitchFamily="34" charset="0"/>
              </a:rPr>
              <a:t>fraudulent</a:t>
            </a:r>
            <a:r>
              <a:rPr lang="nl-NL" sz="3600" dirty="0">
                <a:latin typeface="Aptos Display" panose="020B0004020202020204" pitchFamily="34" charset="0"/>
              </a:rPr>
              <a:t> </a:t>
            </a:r>
            <a:r>
              <a:rPr lang="nl-NL" sz="3600" dirty="0" err="1">
                <a:latin typeface="Aptos Display" panose="020B0004020202020204" pitchFamily="34" charset="0"/>
              </a:rPr>
              <a:t>publishers</a:t>
            </a:r>
            <a:endParaRPr lang="nl-NL" sz="3600" dirty="0">
              <a:latin typeface="Aptos Display" panose="020B0004020202020204" pitchFamily="34" charset="0"/>
            </a:endParaRPr>
          </a:p>
        </p:txBody>
      </p:sp>
    </p:spTree>
    <p:extLst>
      <p:ext uri="{BB962C8B-B14F-4D97-AF65-F5344CB8AC3E}">
        <p14:creationId xmlns:p14="http://schemas.microsoft.com/office/powerpoint/2010/main" val="16416545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AB946-BBC9-461E-AA46-26FC9C51C3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328739-1602-5431-276E-DEA0F176EC24}"/>
              </a:ext>
            </a:extLst>
          </p:cNvPr>
          <p:cNvSpPr>
            <a:spLocks noGrp="1"/>
          </p:cNvSpPr>
          <p:nvPr>
            <p:ph type="title"/>
          </p:nvPr>
        </p:nvSpPr>
        <p:spPr/>
        <p:txBody>
          <a:bodyPr>
            <a:normAutofit/>
          </a:bodyPr>
          <a:lstStyle/>
          <a:p>
            <a:r>
              <a:rPr lang="nl-BE" sz="3600" dirty="0" err="1">
                <a:latin typeface="Aptos Display" panose="020B0004020202020204" pitchFamily="34" charset="0"/>
              </a:rPr>
              <a:t>the</a:t>
            </a:r>
            <a:r>
              <a:rPr lang="nl-BE" sz="3600" dirty="0">
                <a:latin typeface="Aptos Display" panose="020B0004020202020204" pitchFamily="34" charset="0"/>
              </a:rPr>
              <a:t> </a:t>
            </a:r>
            <a:r>
              <a:rPr lang="nl-BE" sz="3600" dirty="0" err="1">
                <a:latin typeface="Aptos Display" panose="020B0004020202020204" pitchFamily="34" charset="0"/>
              </a:rPr>
              <a:t>problem</a:t>
            </a:r>
            <a:r>
              <a:rPr lang="nl-BE" sz="3600" dirty="0">
                <a:latin typeface="Aptos Display" panose="020B0004020202020204" pitchFamily="34" charset="0"/>
              </a:rPr>
              <a:t> </a:t>
            </a:r>
            <a:r>
              <a:rPr lang="nl-BE" sz="3600" dirty="0" err="1">
                <a:latin typeface="Aptos Display" panose="020B0004020202020204" pitchFamily="34" charset="0"/>
              </a:rPr>
              <a:t>with</a:t>
            </a:r>
            <a:r>
              <a:rPr lang="nl-BE" sz="3600" dirty="0">
                <a:latin typeface="Aptos Display" panose="020B0004020202020204" pitchFamily="34" charset="0"/>
              </a:rPr>
              <a:t> </a:t>
            </a:r>
            <a:r>
              <a:rPr lang="nl-BE" sz="3600" dirty="0" err="1">
                <a:latin typeface="Aptos Display" panose="020B0004020202020204" pitchFamily="34" charset="0"/>
              </a:rPr>
              <a:t>scholarly</a:t>
            </a:r>
            <a:r>
              <a:rPr lang="nl-BE" sz="3600" dirty="0">
                <a:latin typeface="Aptos Display" panose="020B0004020202020204" pitchFamily="34" charset="0"/>
              </a:rPr>
              <a:t> </a:t>
            </a:r>
            <a:r>
              <a:rPr lang="nl-BE" sz="3600" dirty="0" err="1">
                <a:latin typeface="Aptos Display" panose="020B0004020202020204" pitchFamily="34" charset="0"/>
              </a:rPr>
              <a:t>publishing</a:t>
            </a:r>
            <a:r>
              <a:rPr lang="nl-BE" sz="3600" dirty="0">
                <a:latin typeface="Aptos Display" panose="020B0004020202020204" pitchFamily="34" charset="0"/>
              </a:rPr>
              <a:t> </a:t>
            </a:r>
            <a:r>
              <a:rPr lang="nl-BE" sz="3600" dirty="0" err="1">
                <a:latin typeface="Aptos Display" panose="020B0004020202020204" pitchFamily="34" charset="0"/>
              </a:rPr>
              <a:t>behind</a:t>
            </a:r>
            <a:r>
              <a:rPr lang="nl-BE" sz="3600" dirty="0">
                <a:latin typeface="Aptos Display" panose="020B0004020202020204" pitchFamily="34" charset="0"/>
              </a:rPr>
              <a:t> a </a:t>
            </a:r>
            <a:r>
              <a:rPr lang="nl-BE" sz="3600" dirty="0" err="1">
                <a:latin typeface="Aptos Display" panose="020B0004020202020204" pitchFamily="34" charset="0"/>
              </a:rPr>
              <a:t>paywall</a:t>
            </a:r>
            <a:endParaRPr lang="nl-BE" sz="3600" dirty="0">
              <a:latin typeface="Aptos Display" panose="020B0004020202020204" pitchFamily="34" charset="0"/>
            </a:endParaRPr>
          </a:p>
        </p:txBody>
      </p:sp>
      <p:sp>
        <p:nvSpPr>
          <p:cNvPr id="3" name="Content Placeholder 2">
            <a:extLst>
              <a:ext uri="{FF2B5EF4-FFF2-40B4-BE49-F238E27FC236}">
                <a16:creationId xmlns:a16="http://schemas.microsoft.com/office/drawing/2014/main" id="{87A17FD0-05AA-B90C-5CDA-33FD9B81342C}"/>
              </a:ext>
            </a:extLst>
          </p:cNvPr>
          <p:cNvSpPr>
            <a:spLocks noGrp="1"/>
          </p:cNvSpPr>
          <p:nvPr>
            <p:ph idx="1"/>
          </p:nvPr>
        </p:nvSpPr>
        <p:spPr>
          <a:xfrm>
            <a:off x="365176" y="1523628"/>
            <a:ext cx="7233488" cy="4493124"/>
          </a:xfrm>
        </p:spPr>
        <p:txBody>
          <a:bodyPr>
            <a:normAutofit fontScale="70000" lnSpcReduction="20000"/>
          </a:bodyPr>
          <a:lstStyle/>
          <a:p>
            <a:pPr marL="0" indent="0" algn="ctr">
              <a:buNone/>
            </a:pPr>
            <a:r>
              <a:rPr lang="en-US" b="1" dirty="0">
                <a:latin typeface="Aptos Display" panose="020B0004020202020204" pitchFamily="34" charset="0"/>
              </a:rPr>
              <a:t>accessibility, affordability</a:t>
            </a:r>
            <a:r>
              <a:rPr lang="en-US" dirty="0">
                <a:latin typeface="Aptos Display" panose="020B0004020202020204" pitchFamily="34" charset="0"/>
              </a:rPr>
              <a:t>, </a:t>
            </a:r>
            <a:r>
              <a:rPr lang="en-US" b="1" dirty="0">
                <a:latin typeface="Aptos Display" panose="020B0004020202020204" pitchFamily="34" charset="0"/>
              </a:rPr>
              <a:t>control</a:t>
            </a:r>
            <a:r>
              <a:rPr lang="en-US" dirty="0">
                <a:latin typeface="Aptos Display" panose="020B0004020202020204" pitchFamily="34" charset="0"/>
              </a:rPr>
              <a:t>,</a:t>
            </a:r>
            <a:r>
              <a:rPr lang="en-US" b="1" dirty="0">
                <a:latin typeface="Aptos Display" panose="020B0004020202020204" pitchFamily="34" charset="0"/>
              </a:rPr>
              <a:t> equity </a:t>
            </a:r>
            <a:r>
              <a:rPr lang="en-US" dirty="0">
                <a:latin typeface="Aptos Display" panose="020B0004020202020204" pitchFamily="34" charset="0"/>
              </a:rPr>
              <a:t>and </a:t>
            </a:r>
            <a:r>
              <a:rPr lang="en-US" b="1" dirty="0">
                <a:latin typeface="Aptos Display" panose="020B0004020202020204" pitchFamily="34" charset="0"/>
              </a:rPr>
              <a:t>diversity</a:t>
            </a:r>
          </a:p>
          <a:p>
            <a:pPr marL="0" indent="0">
              <a:buNone/>
            </a:pPr>
            <a:endParaRPr lang="en-US" dirty="0">
              <a:latin typeface="Aptos Display" panose="020B0004020202020204" pitchFamily="34" charset="0"/>
            </a:endParaRPr>
          </a:p>
          <a:p>
            <a:pPr lvl="1"/>
            <a:r>
              <a:rPr lang="en-US" dirty="0">
                <a:latin typeface="Aptos Display" panose="020B0004020202020204" pitchFamily="34" charset="0"/>
              </a:rPr>
              <a:t>results of research financed with public money are </a:t>
            </a:r>
            <a:r>
              <a:rPr lang="nl-BE" dirty="0" err="1">
                <a:latin typeface="Aptos Display" panose="020B0004020202020204" pitchFamily="34" charset="0"/>
                <a:cs typeface="Arial" panose="020B0604020202020204" pitchFamily="34" charset="0"/>
              </a:rPr>
              <a:t>closed</a:t>
            </a:r>
            <a:r>
              <a:rPr lang="nl-BE" dirty="0">
                <a:latin typeface="Aptos Display" panose="020B0004020202020204" pitchFamily="34" charset="0"/>
                <a:cs typeface="Arial" panose="020B0604020202020204" pitchFamily="34" charset="0"/>
              </a:rPr>
              <a:t> off and </a:t>
            </a:r>
            <a:r>
              <a:rPr lang="nl-BE" dirty="0" err="1">
                <a:latin typeface="Aptos Display" panose="020B0004020202020204" pitchFamily="34" charset="0"/>
                <a:cs typeface="Arial" panose="020B0604020202020204" pitchFamily="34" charset="0"/>
              </a:rPr>
              <a:t>thus</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only</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accessible</a:t>
            </a:r>
            <a:r>
              <a:rPr lang="nl-BE" dirty="0">
                <a:latin typeface="Aptos Display" panose="020B0004020202020204" pitchFamily="34" charset="0"/>
                <a:cs typeface="Arial" panose="020B0604020202020204" pitchFamily="34" charset="0"/>
              </a:rPr>
              <a:t> for </a:t>
            </a:r>
            <a:r>
              <a:rPr lang="nl-BE" dirty="0" err="1">
                <a:latin typeface="Aptos Display" panose="020B0004020202020204" pitchFamily="34" charset="0"/>
                <a:cs typeface="Arial" panose="020B0604020202020204" pitchFamily="34" charset="0"/>
              </a:rPr>
              <a:t>the</a:t>
            </a:r>
            <a:r>
              <a:rPr lang="nl-BE" dirty="0">
                <a:latin typeface="Aptos Display" panose="020B0004020202020204" pitchFamily="34" charset="0"/>
                <a:cs typeface="Arial" panose="020B0604020202020204" pitchFamily="34" charset="0"/>
              </a:rPr>
              <a:t> select few; and </a:t>
            </a:r>
            <a:r>
              <a:rPr lang="nl-BE" dirty="0" err="1">
                <a:latin typeface="Aptos Display" panose="020B0004020202020204" pitchFamily="34" charset="0"/>
                <a:cs typeface="Arial" panose="020B0604020202020204" pitchFamily="34" charset="0"/>
              </a:rPr>
              <a:t>this</a:t>
            </a:r>
            <a:r>
              <a:rPr lang="nl-BE" dirty="0">
                <a:latin typeface="Aptos Display" panose="020B0004020202020204" pitchFamily="34" charset="0"/>
                <a:cs typeface="Arial" panose="020B0604020202020204" pitchFamily="34" charset="0"/>
              </a:rPr>
              <a:t> has </a:t>
            </a:r>
            <a:r>
              <a:rPr lang="nl-BE" dirty="0" err="1">
                <a:latin typeface="Aptos Display" panose="020B0004020202020204" pitchFamily="34" charset="0"/>
                <a:cs typeface="Arial" panose="020B0604020202020204" pitchFamily="34" charset="0"/>
              </a:rPr>
              <a:t>actually</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gotten</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worse</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instead</a:t>
            </a:r>
            <a:r>
              <a:rPr lang="nl-BE" dirty="0">
                <a:latin typeface="Aptos Display" panose="020B0004020202020204" pitchFamily="34" charset="0"/>
                <a:cs typeface="Arial" panose="020B0604020202020204" pitchFamily="34" charset="0"/>
              </a:rPr>
              <a:t> of </a:t>
            </a:r>
            <a:r>
              <a:rPr lang="nl-BE" dirty="0" err="1">
                <a:latin typeface="Aptos Display" panose="020B0004020202020204" pitchFamily="34" charset="0"/>
                <a:cs typeface="Arial" panose="020B0604020202020204" pitchFamily="34" charset="0"/>
              </a:rPr>
              <a:t>better</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after</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the</a:t>
            </a:r>
            <a:r>
              <a:rPr lang="nl-BE" dirty="0">
                <a:latin typeface="Aptos Display" panose="020B0004020202020204" pitchFamily="34" charset="0"/>
                <a:cs typeface="Arial" panose="020B0604020202020204" pitchFamily="34" charset="0"/>
              </a:rPr>
              <a:t> digital turn</a:t>
            </a:r>
          </a:p>
          <a:p>
            <a:pPr lvl="1"/>
            <a:endParaRPr lang="nl-BE" dirty="0">
              <a:latin typeface="Aptos Display" panose="020B0004020202020204" pitchFamily="34" charset="0"/>
              <a:cs typeface="Arial" panose="020B0604020202020204" pitchFamily="34" charset="0"/>
            </a:endParaRPr>
          </a:p>
          <a:p>
            <a:pPr lvl="1"/>
            <a:r>
              <a:rPr lang="en-US" dirty="0">
                <a:latin typeface="Aptos Display" panose="020B0004020202020204" pitchFamily="34" charset="0"/>
              </a:rPr>
              <a:t>cost of scholarly literature has spiraled out of control</a:t>
            </a:r>
          </a:p>
          <a:p>
            <a:pPr lvl="1"/>
            <a:r>
              <a:rPr lang="en-US" dirty="0">
                <a:latin typeface="Aptos Display" panose="020B0004020202020204" pitchFamily="34" charset="0"/>
              </a:rPr>
              <a:t>readers without an affiliation to a rich university have no access to the scholarly record</a:t>
            </a:r>
          </a:p>
          <a:p>
            <a:pPr lvl="1"/>
            <a:endParaRPr lang="en-US" dirty="0">
              <a:latin typeface="Aptos Display" panose="020B0004020202020204" pitchFamily="34" charset="0"/>
            </a:endParaRPr>
          </a:p>
          <a:p>
            <a:pPr lvl="1"/>
            <a:r>
              <a:rPr lang="nl-BE" dirty="0" err="1">
                <a:latin typeface="Aptos Display" panose="020B0004020202020204" pitchFamily="34" charset="0"/>
                <a:cs typeface="Arial" panose="020B0604020202020204" pitchFamily="34" charset="0"/>
              </a:rPr>
              <a:t>academics</a:t>
            </a:r>
            <a:r>
              <a:rPr lang="nl-BE" dirty="0">
                <a:latin typeface="Aptos Display" panose="020B0004020202020204" pitchFamily="34" charset="0"/>
                <a:cs typeface="Arial" panose="020B0604020202020204" pitchFamily="34" charset="0"/>
              </a:rPr>
              <a:t> do not control </a:t>
            </a:r>
            <a:r>
              <a:rPr lang="nl-BE" dirty="0" err="1">
                <a:latin typeface="Aptos Display" panose="020B0004020202020204" pitchFamily="34" charset="0"/>
                <a:cs typeface="Arial" panose="020B0604020202020204" pitchFamily="34" charset="0"/>
              </a:rPr>
              <a:t>the</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dissemination</a:t>
            </a:r>
            <a:r>
              <a:rPr lang="nl-BE" dirty="0">
                <a:latin typeface="Aptos Display" panose="020B0004020202020204" pitchFamily="34" charset="0"/>
                <a:cs typeface="Arial" panose="020B0604020202020204" pitchFamily="34" charset="0"/>
              </a:rPr>
              <a:t> of </a:t>
            </a:r>
            <a:r>
              <a:rPr lang="nl-BE" dirty="0" err="1">
                <a:latin typeface="Aptos Display" panose="020B0004020202020204" pitchFamily="34" charset="0"/>
                <a:cs typeface="Arial" panose="020B0604020202020204" pitchFamily="34" charset="0"/>
              </a:rPr>
              <a:t>their</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own</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work</a:t>
            </a:r>
            <a:r>
              <a:rPr lang="nl-BE" dirty="0">
                <a:latin typeface="Aptos Display" panose="020B0004020202020204" pitchFamily="34" charset="0"/>
                <a:cs typeface="Arial" panose="020B0604020202020204" pitchFamily="34" charset="0"/>
              </a:rPr>
              <a:t> (nor do </a:t>
            </a:r>
            <a:r>
              <a:rPr lang="nl-BE" dirty="0" err="1">
                <a:latin typeface="Aptos Display" panose="020B0004020202020204" pitchFamily="34" charset="0"/>
                <a:cs typeface="Arial" panose="020B0604020202020204" pitchFamily="34" charset="0"/>
              </a:rPr>
              <a:t>the</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universities</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they</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work</a:t>
            </a:r>
            <a:r>
              <a:rPr lang="nl-BE" dirty="0">
                <a:latin typeface="Aptos Display" panose="020B0004020202020204" pitchFamily="34" charset="0"/>
                <a:cs typeface="Arial" panose="020B0604020202020204" pitchFamily="34" charset="0"/>
              </a:rPr>
              <a:t> for), as </a:t>
            </a:r>
            <a:r>
              <a:rPr lang="nl-BE" dirty="0" err="1">
                <a:latin typeface="Aptos Display" panose="020B0004020202020204" pitchFamily="34" charset="0"/>
                <a:cs typeface="Arial" panose="020B0604020202020204" pitchFamily="34" charset="0"/>
              </a:rPr>
              <a:t>publishers</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hold</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the</a:t>
            </a:r>
            <a:r>
              <a:rPr lang="nl-BE" dirty="0">
                <a:latin typeface="Aptos Display" panose="020B0004020202020204" pitchFamily="34" charset="0"/>
                <a:cs typeface="Arial" panose="020B0604020202020204" pitchFamily="34" charset="0"/>
              </a:rPr>
              <a:t> copyright</a:t>
            </a:r>
          </a:p>
          <a:p>
            <a:pPr lvl="1"/>
            <a:endParaRPr lang="nl-BE" dirty="0">
              <a:latin typeface="Aptos Display" panose="020B0004020202020204" pitchFamily="34" charset="0"/>
              <a:cs typeface="Arial" panose="020B0604020202020204" pitchFamily="34" charset="0"/>
            </a:endParaRPr>
          </a:p>
          <a:p>
            <a:pPr lvl="1"/>
            <a:r>
              <a:rPr lang="nl-BE" dirty="0" err="1">
                <a:latin typeface="Aptos Display" panose="020B0004020202020204" pitchFamily="34" charset="0"/>
                <a:cs typeface="Arial" panose="020B0604020202020204" pitchFamily="34" charset="0"/>
              </a:rPr>
              <a:t>practices</a:t>
            </a:r>
            <a:r>
              <a:rPr lang="nl-BE" dirty="0">
                <a:latin typeface="Aptos Display" panose="020B0004020202020204" pitchFamily="34" charset="0"/>
                <a:cs typeface="Arial" panose="020B0604020202020204" pitchFamily="34" charset="0"/>
              </a:rPr>
              <a:t> of corporate providers </a:t>
            </a:r>
            <a:r>
              <a:rPr lang="nl-BE" dirty="0" err="1">
                <a:latin typeface="Aptos Display" panose="020B0004020202020204" pitchFamily="34" charset="0"/>
                <a:cs typeface="Arial" panose="020B0604020202020204" pitchFamily="34" charset="0"/>
              </a:rPr>
              <a:t>threaten</a:t>
            </a:r>
            <a:r>
              <a:rPr lang="nl-BE" dirty="0">
                <a:latin typeface="Aptos Display" panose="020B0004020202020204" pitchFamily="34" charset="0"/>
                <a:cs typeface="Arial" panose="020B0604020202020204" pitchFamily="34" charset="0"/>
              </a:rPr>
              <a:t> privacy and </a:t>
            </a:r>
            <a:r>
              <a:rPr lang="nl-BE" dirty="0" err="1">
                <a:latin typeface="Aptos Display" panose="020B0004020202020204" pitchFamily="34" charset="0"/>
                <a:cs typeface="Arial" panose="020B0604020202020204" pitchFamily="34" charset="0"/>
              </a:rPr>
              <a:t>academic</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freedom</a:t>
            </a:r>
            <a:endParaRPr lang="nl-BE" dirty="0">
              <a:latin typeface="Aptos Display" panose="020B0004020202020204" pitchFamily="34" charset="0"/>
              <a:cs typeface="Arial" panose="020B0604020202020204" pitchFamily="34" charset="0"/>
            </a:endParaRPr>
          </a:p>
          <a:p>
            <a:pPr lvl="1"/>
            <a:endParaRPr lang="nl-BE" dirty="0">
              <a:latin typeface="Aptos Display" panose="020B0004020202020204" pitchFamily="34" charset="0"/>
              <a:cs typeface="Arial" panose="020B0604020202020204" pitchFamily="34" charset="0"/>
            </a:endParaRPr>
          </a:p>
          <a:p>
            <a:pPr lvl="1"/>
            <a:r>
              <a:rPr lang="nl-BE" dirty="0">
                <a:latin typeface="Aptos Display" panose="020B0004020202020204" pitchFamily="34" charset="0"/>
                <a:cs typeface="Arial" panose="020B0604020202020204" pitchFamily="34" charset="0"/>
              </a:rPr>
              <a:t>focus on topics, formats, </a:t>
            </a:r>
            <a:r>
              <a:rPr lang="nl-BE" dirty="0" err="1">
                <a:latin typeface="Aptos Display" panose="020B0004020202020204" pitchFamily="34" charset="0"/>
                <a:cs typeface="Arial" panose="020B0604020202020204" pitchFamily="34" charset="0"/>
              </a:rPr>
              <a:t>languages</a:t>
            </a:r>
            <a:r>
              <a:rPr lang="nl-BE" dirty="0">
                <a:latin typeface="Aptos Display" panose="020B0004020202020204" pitchFamily="34" charset="0"/>
                <a:cs typeface="Arial" panose="020B0604020202020204" pitchFamily="34" charset="0"/>
              </a:rPr>
              <a:t>, … </a:t>
            </a:r>
            <a:r>
              <a:rPr lang="nl-BE" dirty="0" err="1">
                <a:latin typeface="Aptos Display" panose="020B0004020202020204" pitchFamily="34" charset="0"/>
                <a:cs typeface="Arial" panose="020B0604020202020204" pitchFamily="34" charset="0"/>
              </a:rPr>
              <a:t>which</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will</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almost</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certainly</a:t>
            </a:r>
            <a:r>
              <a:rPr lang="nl-BE" dirty="0">
                <a:latin typeface="Aptos Display" panose="020B0004020202020204" pitchFamily="34" charset="0"/>
                <a:cs typeface="Arial" panose="020B0604020202020204" pitchFamily="34" charset="0"/>
              </a:rPr>
              <a:t> </a:t>
            </a:r>
            <a:r>
              <a:rPr lang="nl-BE" dirty="0" err="1">
                <a:latin typeface="Aptos Display" panose="020B0004020202020204" pitchFamily="34" charset="0"/>
                <a:cs typeface="Arial" panose="020B0604020202020204" pitchFamily="34" charset="0"/>
              </a:rPr>
              <a:t>sell</a:t>
            </a:r>
            <a:endParaRPr lang="en-US" dirty="0"/>
          </a:p>
        </p:txBody>
      </p:sp>
      <p:pic>
        <p:nvPicPr>
          <p:cNvPr id="5" name="Picture 4" descr="A screen shot of a computer&#10;&#10;AI-generated content may be incorrect.">
            <a:extLst>
              <a:ext uri="{FF2B5EF4-FFF2-40B4-BE49-F238E27FC236}">
                <a16:creationId xmlns:a16="http://schemas.microsoft.com/office/drawing/2014/main" id="{C463ED2E-037E-813E-DC8B-D7D7AF88E77F}"/>
              </a:ext>
            </a:extLst>
          </p:cNvPr>
          <p:cNvPicPr>
            <a:picLocks noChangeAspect="1"/>
          </p:cNvPicPr>
          <p:nvPr/>
        </p:nvPicPr>
        <p:blipFill>
          <a:blip r:embed="rId3"/>
          <a:stretch>
            <a:fillRect/>
          </a:stretch>
        </p:blipFill>
        <p:spPr>
          <a:xfrm>
            <a:off x="7779265" y="1819656"/>
            <a:ext cx="4138999" cy="4130430"/>
          </a:xfrm>
          <a:prstGeom prst="rect">
            <a:avLst/>
          </a:prstGeom>
        </p:spPr>
      </p:pic>
    </p:spTree>
    <p:extLst>
      <p:ext uri="{BB962C8B-B14F-4D97-AF65-F5344CB8AC3E}">
        <p14:creationId xmlns:p14="http://schemas.microsoft.com/office/powerpoint/2010/main" val="13015435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screenshot of a book&#10;&#10;AI-generated content may be incorrect.">
            <a:extLst>
              <a:ext uri="{FF2B5EF4-FFF2-40B4-BE49-F238E27FC236}">
                <a16:creationId xmlns:a16="http://schemas.microsoft.com/office/drawing/2014/main" id="{ABAFB103-17DC-DF23-AE3A-23BA689739E2}"/>
              </a:ext>
            </a:extLst>
          </p:cNvPr>
          <p:cNvPicPr>
            <a:picLocks noGrp="1" noChangeAspect="1"/>
          </p:cNvPicPr>
          <p:nvPr>
            <p:ph idx="1"/>
          </p:nvPr>
        </p:nvPicPr>
        <p:blipFill>
          <a:blip r:embed="rId2"/>
          <a:stretch>
            <a:fillRect/>
          </a:stretch>
        </p:blipFill>
        <p:spPr>
          <a:xfrm>
            <a:off x="841742" y="933387"/>
            <a:ext cx="4745429" cy="4464050"/>
          </a:xfrm>
        </p:spPr>
      </p:pic>
      <p:pic>
        <p:nvPicPr>
          <p:cNvPr id="12" name="Picture 11" descr="A screenshot of a social media post&#10;&#10;AI-generated content may be incorrect.">
            <a:extLst>
              <a:ext uri="{FF2B5EF4-FFF2-40B4-BE49-F238E27FC236}">
                <a16:creationId xmlns:a16="http://schemas.microsoft.com/office/drawing/2014/main" id="{035A86AD-DAE4-1548-EB72-07DF8721C672}"/>
              </a:ext>
            </a:extLst>
          </p:cNvPr>
          <p:cNvPicPr>
            <a:picLocks noChangeAspect="1"/>
          </p:cNvPicPr>
          <p:nvPr/>
        </p:nvPicPr>
        <p:blipFill>
          <a:blip r:embed="rId3"/>
          <a:stretch>
            <a:fillRect/>
          </a:stretch>
        </p:blipFill>
        <p:spPr>
          <a:xfrm>
            <a:off x="6276369" y="184628"/>
            <a:ext cx="5247022" cy="2731100"/>
          </a:xfrm>
          <a:prstGeom prst="rect">
            <a:avLst/>
          </a:prstGeom>
        </p:spPr>
      </p:pic>
      <p:pic>
        <p:nvPicPr>
          <p:cNvPr id="14" name="Picture 13">
            <a:extLst>
              <a:ext uri="{FF2B5EF4-FFF2-40B4-BE49-F238E27FC236}">
                <a16:creationId xmlns:a16="http://schemas.microsoft.com/office/drawing/2014/main" id="{B42B5384-32D7-F776-FBC4-1BC9215BB21E}"/>
              </a:ext>
            </a:extLst>
          </p:cNvPr>
          <p:cNvPicPr>
            <a:picLocks noChangeAspect="1"/>
          </p:cNvPicPr>
          <p:nvPr/>
        </p:nvPicPr>
        <p:blipFill>
          <a:blip r:embed="rId4"/>
          <a:stretch>
            <a:fillRect/>
          </a:stretch>
        </p:blipFill>
        <p:spPr>
          <a:xfrm>
            <a:off x="6345380" y="3327178"/>
            <a:ext cx="5434770" cy="2438740"/>
          </a:xfrm>
          <a:prstGeom prst="rect">
            <a:avLst/>
          </a:prstGeom>
        </p:spPr>
      </p:pic>
    </p:spTree>
    <p:extLst>
      <p:ext uri="{BB962C8B-B14F-4D97-AF65-F5344CB8AC3E}">
        <p14:creationId xmlns:p14="http://schemas.microsoft.com/office/powerpoint/2010/main" val="33564777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074BF-76A7-0762-19CC-D29A648C00C0}"/>
              </a:ext>
            </a:extLst>
          </p:cNvPr>
          <p:cNvSpPr>
            <a:spLocks noGrp="1"/>
          </p:cNvSpPr>
          <p:nvPr>
            <p:ph type="title"/>
          </p:nvPr>
        </p:nvSpPr>
        <p:spPr/>
        <p:txBody>
          <a:bodyPr>
            <a:normAutofit/>
          </a:bodyPr>
          <a:lstStyle/>
          <a:p>
            <a:r>
              <a:rPr lang="en-US" sz="3600" dirty="0">
                <a:latin typeface="Aptos Display" panose="020B0004020202020204" pitchFamily="34" charset="0"/>
              </a:rPr>
              <a:t>legacy publishers are no guarantee for quality</a:t>
            </a:r>
            <a:endParaRPr lang="nl-BE" sz="3600" dirty="0">
              <a:latin typeface="Aptos Display" panose="020B0004020202020204" pitchFamily="34" charset="0"/>
            </a:endParaRPr>
          </a:p>
        </p:txBody>
      </p:sp>
      <p:pic>
        <p:nvPicPr>
          <p:cNvPr id="6" name="Picture 5">
            <a:extLst>
              <a:ext uri="{FF2B5EF4-FFF2-40B4-BE49-F238E27FC236}">
                <a16:creationId xmlns:a16="http://schemas.microsoft.com/office/drawing/2014/main" id="{4DEE17F7-F8F5-4A92-41A9-5FFA52CC34AF}"/>
              </a:ext>
            </a:extLst>
          </p:cNvPr>
          <p:cNvPicPr>
            <a:picLocks noChangeAspect="1"/>
          </p:cNvPicPr>
          <p:nvPr/>
        </p:nvPicPr>
        <p:blipFill>
          <a:blip r:embed="rId2"/>
          <a:stretch>
            <a:fillRect/>
          </a:stretch>
        </p:blipFill>
        <p:spPr>
          <a:xfrm>
            <a:off x="574800" y="1885950"/>
            <a:ext cx="5038725" cy="1543050"/>
          </a:xfrm>
          <a:prstGeom prst="rect">
            <a:avLst/>
          </a:prstGeom>
        </p:spPr>
      </p:pic>
      <p:pic>
        <p:nvPicPr>
          <p:cNvPr id="8" name="Picture 7">
            <a:extLst>
              <a:ext uri="{FF2B5EF4-FFF2-40B4-BE49-F238E27FC236}">
                <a16:creationId xmlns:a16="http://schemas.microsoft.com/office/drawing/2014/main" id="{81979D23-E767-87A5-CC96-18EBD8CC352D}"/>
              </a:ext>
            </a:extLst>
          </p:cNvPr>
          <p:cNvPicPr>
            <a:picLocks noChangeAspect="1"/>
          </p:cNvPicPr>
          <p:nvPr/>
        </p:nvPicPr>
        <p:blipFill>
          <a:blip r:embed="rId3"/>
          <a:stretch>
            <a:fillRect/>
          </a:stretch>
        </p:blipFill>
        <p:spPr>
          <a:xfrm>
            <a:off x="6529653" y="1465119"/>
            <a:ext cx="4171418" cy="4333008"/>
          </a:xfrm>
          <a:prstGeom prst="rect">
            <a:avLst/>
          </a:prstGeom>
        </p:spPr>
      </p:pic>
      <p:pic>
        <p:nvPicPr>
          <p:cNvPr id="10" name="Picture 9">
            <a:extLst>
              <a:ext uri="{FF2B5EF4-FFF2-40B4-BE49-F238E27FC236}">
                <a16:creationId xmlns:a16="http://schemas.microsoft.com/office/drawing/2014/main" id="{92D2B853-0BED-67B1-21A6-461F49584387}"/>
              </a:ext>
            </a:extLst>
          </p:cNvPr>
          <p:cNvPicPr>
            <a:picLocks noChangeAspect="1"/>
          </p:cNvPicPr>
          <p:nvPr/>
        </p:nvPicPr>
        <p:blipFill>
          <a:blip r:embed="rId4"/>
          <a:stretch>
            <a:fillRect/>
          </a:stretch>
        </p:blipFill>
        <p:spPr>
          <a:xfrm>
            <a:off x="1827337" y="3952442"/>
            <a:ext cx="2533650" cy="1343025"/>
          </a:xfrm>
          <a:prstGeom prst="rect">
            <a:avLst/>
          </a:prstGeom>
        </p:spPr>
      </p:pic>
    </p:spTree>
    <p:extLst>
      <p:ext uri="{BB962C8B-B14F-4D97-AF65-F5344CB8AC3E}">
        <p14:creationId xmlns:p14="http://schemas.microsoft.com/office/powerpoint/2010/main" val="22914876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4102EC-F31E-0AA4-947C-F2366517B5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BFD95D-C3C6-AF0F-DCBF-7E0531B1B2D6}"/>
              </a:ext>
            </a:extLst>
          </p:cNvPr>
          <p:cNvSpPr>
            <a:spLocks noGrp="1"/>
          </p:cNvSpPr>
          <p:nvPr>
            <p:ph type="title"/>
          </p:nvPr>
        </p:nvSpPr>
        <p:spPr/>
        <p:txBody>
          <a:bodyPr>
            <a:normAutofit/>
          </a:bodyPr>
          <a:lstStyle/>
          <a:p>
            <a:r>
              <a:rPr lang="en-US" sz="3600" dirty="0">
                <a:latin typeface="Aptos Display" panose="020B0004020202020204" pitchFamily="34" charset="0"/>
              </a:rPr>
              <a:t>problematic </a:t>
            </a:r>
            <a:r>
              <a:rPr lang="en-US" sz="3600" dirty="0" err="1">
                <a:latin typeface="Aptos Display" panose="020B0004020202020204" pitchFamily="34" charset="0"/>
              </a:rPr>
              <a:t>behaviour</a:t>
            </a:r>
            <a:r>
              <a:rPr lang="en-US" sz="3600" dirty="0">
                <a:latin typeface="Aptos Display" panose="020B0004020202020204" pitchFamily="34" charset="0"/>
              </a:rPr>
              <a:t> of corporate publishers</a:t>
            </a:r>
            <a:endParaRPr lang="nl-BE" sz="3600" dirty="0">
              <a:latin typeface="Aptos Display" panose="020B0004020202020204" pitchFamily="34" charset="0"/>
            </a:endParaRPr>
          </a:p>
        </p:txBody>
      </p:sp>
      <p:sp>
        <p:nvSpPr>
          <p:cNvPr id="3" name="Content Placeholder 2">
            <a:extLst>
              <a:ext uri="{FF2B5EF4-FFF2-40B4-BE49-F238E27FC236}">
                <a16:creationId xmlns:a16="http://schemas.microsoft.com/office/drawing/2014/main" id="{ED66F8CB-BECF-7912-727F-C5AF444D9113}"/>
              </a:ext>
            </a:extLst>
          </p:cNvPr>
          <p:cNvSpPr>
            <a:spLocks noGrp="1"/>
          </p:cNvSpPr>
          <p:nvPr>
            <p:ph idx="1"/>
          </p:nvPr>
        </p:nvSpPr>
        <p:spPr>
          <a:xfrm>
            <a:off x="739369" y="1904500"/>
            <a:ext cx="6222535" cy="3398587"/>
          </a:xfrm>
        </p:spPr>
        <p:txBody>
          <a:bodyPr>
            <a:normAutofit fontScale="70000" lnSpcReduction="20000"/>
          </a:bodyPr>
          <a:lstStyle/>
          <a:p>
            <a:endParaRPr lang="en-US" dirty="0"/>
          </a:p>
          <a:p>
            <a:pPr marL="0" indent="0">
              <a:buNone/>
            </a:pPr>
            <a:r>
              <a:rPr lang="nl-BE" dirty="0">
                <a:latin typeface="Aptos Display" panose="020B0004020202020204" pitchFamily="34" charset="0"/>
              </a:rPr>
              <a:t>“</a:t>
            </a:r>
            <a:r>
              <a:rPr lang="nl-BE" dirty="0" err="1">
                <a:latin typeface="Aptos Display" panose="020B0004020202020204" pitchFamily="34" charset="0"/>
              </a:rPr>
              <a:t>bait</a:t>
            </a:r>
            <a:r>
              <a:rPr lang="nl-BE" dirty="0">
                <a:latin typeface="Aptos Display" panose="020B0004020202020204" pitchFamily="34" charset="0"/>
              </a:rPr>
              <a:t> and switches”, “</a:t>
            </a:r>
            <a:r>
              <a:rPr lang="nl-BE" dirty="0" err="1">
                <a:latin typeface="Aptos Display" panose="020B0004020202020204" pitchFamily="34" charset="0"/>
              </a:rPr>
              <a:t>journal</a:t>
            </a:r>
            <a:r>
              <a:rPr lang="nl-BE" dirty="0">
                <a:latin typeface="Aptos Display" panose="020B0004020202020204" pitchFamily="34" charset="0"/>
              </a:rPr>
              <a:t> cascade systems”</a:t>
            </a:r>
          </a:p>
          <a:p>
            <a:pPr marL="457200" lvl="1" indent="0">
              <a:buNone/>
            </a:pPr>
            <a:endParaRPr lang="nl-BE" dirty="0">
              <a:latin typeface="Aptos Display" panose="020B0004020202020204" pitchFamily="34" charset="0"/>
            </a:endParaRPr>
          </a:p>
          <a:p>
            <a:pPr marL="457200" lvl="1" indent="0">
              <a:buNone/>
            </a:pPr>
            <a:r>
              <a:rPr lang="nl-BE" dirty="0" err="1">
                <a:latin typeface="Aptos Display" panose="020B0004020202020204" pitchFamily="34" charset="0"/>
              </a:rPr>
              <a:t>reject</a:t>
            </a:r>
            <a:r>
              <a:rPr lang="nl-BE" dirty="0">
                <a:latin typeface="Aptos Display" panose="020B0004020202020204" pitchFamily="34" charset="0"/>
              </a:rPr>
              <a:t> manuscript for a high-prestige </a:t>
            </a:r>
            <a:r>
              <a:rPr lang="nl-BE" dirty="0" err="1">
                <a:latin typeface="Aptos Display" panose="020B0004020202020204" pitchFamily="34" charset="0"/>
              </a:rPr>
              <a:t>journal</a:t>
            </a:r>
            <a:r>
              <a:rPr lang="nl-BE" dirty="0">
                <a:latin typeface="Aptos Display" panose="020B0004020202020204" pitchFamily="34" charset="0"/>
              </a:rPr>
              <a:t>, but offer </a:t>
            </a:r>
            <a:r>
              <a:rPr lang="nl-BE" dirty="0" err="1">
                <a:latin typeface="Aptos Display" panose="020B0004020202020204" pitchFamily="34" charset="0"/>
              </a:rPr>
              <a:t>to</a:t>
            </a:r>
            <a:r>
              <a:rPr lang="nl-BE" dirty="0">
                <a:latin typeface="Aptos Display" panose="020B0004020202020204" pitchFamily="34" charset="0"/>
              </a:rPr>
              <a:t> </a:t>
            </a:r>
            <a:r>
              <a:rPr lang="nl-BE" dirty="0" err="1">
                <a:latin typeface="Aptos Display" panose="020B0004020202020204" pitchFamily="34" charset="0"/>
              </a:rPr>
              <a:t>publish</a:t>
            </a:r>
            <a:r>
              <a:rPr lang="nl-BE" dirty="0">
                <a:latin typeface="Aptos Display" panose="020B0004020202020204" pitchFamily="34" charset="0"/>
              </a:rPr>
              <a:t> </a:t>
            </a:r>
            <a:r>
              <a:rPr lang="nl-BE" dirty="0" err="1">
                <a:latin typeface="Aptos Display" panose="020B0004020202020204" pitchFamily="34" charset="0"/>
              </a:rPr>
              <a:t>it</a:t>
            </a:r>
            <a:r>
              <a:rPr lang="nl-BE" dirty="0">
                <a:latin typeface="Aptos Display" panose="020B0004020202020204" pitchFamily="34" charset="0"/>
              </a:rPr>
              <a:t> (at a </a:t>
            </a:r>
            <a:r>
              <a:rPr lang="nl-BE" dirty="0" err="1">
                <a:latin typeface="Aptos Display" panose="020B0004020202020204" pitchFamily="34" charset="0"/>
              </a:rPr>
              <a:t>lower</a:t>
            </a:r>
            <a:r>
              <a:rPr lang="nl-BE" dirty="0">
                <a:latin typeface="Aptos Display" panose="020B0004020202020204" pitchFamily="34" charset="0"/>
              </a:rPr>
              <a:t> APC) in a </a:t>
            </a:r>
            <a:r>
              <a:rPr lang="nl-BE" dirty="0" err="1">
                <a:latin typeface="Aptos Display" panose="020B0004020202020204" pitchFamily="34" charset="0"/>
              </a:rPr>
              <a:t>less</a:t>
            </a:r>
            <a:r>
              <a:rPr lang="nl-BE" dirty="0">
                <a:latin typeface="Aptos Display" panose="020B0004020202020204" pitchFamily="34" charset="0"/>
              </a:rPr>
              <a:t> </a:t>
            </a:r>
            <a:r>
              <a:rPr lang="nl-BE" dirty="0" err="1">
                <a:latin typeface="Aptos Display" panose="020B0004020202020204" pitchFamily="34" charset="0"/>
              </a:rPr>
              <a:t>reputable</a:t>
            </a:r>
            <a:r>
              <a:rPr lang="nl-BE" dirty="0">
                <a:latin typeface="Aptos Display" panose="020B0004020202020204" pitchFamily="34" charset="0"/>
              </a:rPr>
              <a:t> </a:t>
            </a:r>
            <a:r>
              <a:rPr lang="nl-BE" dirty="0" err="1">
                <a:latin typeface="Aptos Display" panose="020B0004020202020204" pitchFamily="34" charset="0"/>
              </a:rPr>
              <a:t>journal</a:t>
            </a:r>
            <a:r>
              <a:rPr lang="nl-BE" dirty="0">
                <a:latin typeface="Aptos Display" panose="020B0004020202020204" pitchFamily="34" charset="0"/>
              </a:rPr>
              <a:t> of </a:t>
            </a:r>
            <a:r>
              <a:rPr lang="nl-BE" dirty="0" err="1">
                <a:latin typeface="Aptos Display" panose="020B0004020202020204" pitchFamily="34" charset="0"/>
              </a:rPr>
              <a:t>the</a:t>
            </a:r>
            <a:r>
              <a:rPr lang="nl-BE" dirty="0">
                <a:latin typeface="Aptos Display" panose="020B0004020202020204" pitchFamily="34" charset="0"/>
              </a:rPr>
              <a:t> </a:t>
            </a:r>
            <a:r>
              <a:rPr lang="nl-BE" dirty="0" err="1">
                <a:latin typeface="Aptos Display" panose="020B0004020202020204" pitchFamily="34" charset="0"/>
              </a:rPr>
              <a:t>same</a:t>
            </a:r>
            <a:r>
              <a:rPr lang="nl-BE" dirty="0">
                <a:latin typeface="Aptos Display" panose="020B0004020202020204" pitchFamily="34" charset="0"/>
              </a:rPr>
              <a:t> </a:t>
            </a:r>
            <a:r>
              <a:rPr lang="nl-BE" dirty="0" err="1">
                <a:latin typeface="Aptos Display" panose="020B0004020202020204" pitchFamily="34" charset="0"/>
              </a:rPr>
              <a:t>publisher</a:t>
            </a:r>
            <a:endParaRPr lang="nl-BE" dirty="0">
              <a:latin typeface="Aptos Display" panose="020B0004020202020204" pitchFamily="34" charset="0"/>
            </a:endParaRPr>
          </a:p>
          <a:p>
            <a:pPr marL="457200" lvl="1" indent="0">
              <a:buNone/>
            </a:pPr>
            <a:r>
              <a:rPr lang="nl-BE" dirty="0">
                <a:latin typeface="Aptos Display" panose="020B0004020202020204" pitchFamily="34" charset="0"/>
              </a:rPr>
              <a:t>“</a:t>
            </a:r>
            <a:r>
              <a:rPr lang="en-US" dirty="0">
                <a:latin typeface="Aptos Display" panose="020B0004020202020204" pitchFamily="34" charset="0"/>
              </a:rPr>
              <a:t>a way of maintaining the power of existing brands through perceived impact, quality, or exclusivity, without having to refuse the money”</a:t>
            </a:r>
          </a:p>
          <a:p>
            <a:pPr marL="457200" lvl="1" indent="0">
              <a:buNone/>
            </a:pPr>
            <a:r>
              <a:rPr lang="en-US" dirty="0">
                <a:latin typeface="Aptos Display" panose="020B0004020202020204" pitchFamily="34" charset="0"/>
              </a:rPr>
              <a:t>“In this respect, publishers aren’t much different from, say, the Volkswagen group, which operates a tiered portfolio consisting of luxury brands like Lamborghini, status brands like Audi, and more accessible brands like Volkswagen.”</a:t>
            </a:r>
            <a:endParaRPr lang="nl-BE" dirty="0">
              <a:latin typeface="Aptos Display" panose="020B0004020202020204" pitchFamily="34" charset="0"/>
            </a:endParaRPr>
          </a:p>
          <a:p>
            <a:endParaRPr lang="nl-BE" dirty="0">
              <a:latin typeface="+mn-lt"/>
            </a:endParaRPr>
          </a:p>
          <a:p>
            <a:pPr marL="457200" lvl="1" indent="0">
              <a:buNone/>
            </a:pPr>
            <a:endParaRPr lang="nl-BE" dirty="0">
              <a:latin typeface="+mn-lt"/>
            </a:endParaRPr>
          </a:p>
          <a:p>
            <a:endParaRPr lang="nl-BE" dirty="0"/>
          </a:p>
        </p:txBody>
      </p:sp>
      <p:sp>
        <p:nvSpPr>
          <p:cNvPr id="4" name="TextBox 3">
            <a:extLst>
              <a:ext uri="{FF2B5EF4-FFF2-40B4-BE49-F238E27FC236}">
                <a16:creationId xmlns:a16="http://schemas.microsoft.com/office/drawing/2014/main" id="{6DCE2397-1EA2-82C9-2FF7-C5D7A27D103B}"/>
              </a:ext>
            </a:extLst>
          </p:cNvPr>
          <p:cNvSpPr txBox="1"/>
          <p:nvPr/>
        </p:nvSpPr>
        <p:spPr>
          <a:xfrm>
            <a:off x="739369" y="6394645"/>
            <a:ext cx="8854519" cy="276999"/>
          </a:xfrm>
          <a:prstGeom prst="rect">
            <a:avLst/>
          </a:prstGeom>
          <a:noFill/>
        </p:spPr>
        <p:txBody>
          <a:bodyPr wrap="square" rtlCol="0">
            <a:spAutoFit/>
          </a:bodyPr>
          <a:lstStyle/>
          <a:p>
            <a:r>
              <a:rPr lang="nl-BE" sz="1200" dirty="0">
                <a:solidFill>
                  <a:schemeClr val="bg1"/>
                </a:solidFill>
                <a:latin typeface="Aptos Display" panose="020B0004020202020204" pitchFamily="34" charset="0"/>
              </a:rPr>
              <a:t>K. Bell (2026), ‘</a:t>
            </a:r>
            <a:r>
              <a:rPr lang="nl-BE" sz="1200" dirty="0" err="1">
                <a:solidFill>
                  <a:schemeClr val="bg1"/>
                </a:solidFill>
                <a:latin typeface="Aptos Display" panose="020B0004020202020204" pitchFamily="34" charset="0"/>
              </a:rPr>
              <a:t>Baits</a:t>
            </a:r>
            <a:r>
              <a:rPr lang="nl-BE" sz="1200" dirty="0">
                <a:solidFill>
                  <a:schemeClr val="bg1"/>
                </a:solidFill>
                <a:latin typeface="Aptos Display" panose="020B0004020202020204" pitchFamily="34" charset="0"/>
              </a:rPr>
              <a:t> and switches in </a:t>
            </a:r>
            <a:r>
              <a:rPr lang="nl-BE" sz="1200" dirty="0" err="1">
                <a:solidFill>
                  <a:schemeClr val="bg1"/>
                </a:solidFill>
                <a:latin typeface="Aptos Display" panose="020B0004020202020204" pitchFamily="34" charset="0"/>
              </a:rPr>
              <a:t>academic</a:t>
            </a:r>
            <a:r>
              <a:rPr lang="nl-BE" sz="1200" dirty="0">
                <a:solidFill>
                  <a:schemeClr val="bg1"/>
                </a:solidFill>
                <a:latin typeface="Aptos Display" panose="020B0004020202020204" pitchFamily="34" charset="0"/>
              </a:rPr>
              <a:t> </a:t>
            </a:r>
            <a:r>
              <a:rPr lang="nl-BE" sz="1200" dirty="0" err="1">
                <a:solidFill>
                  <a:schemeClr val="bg1"/>
                </a:solidFill>
                <a:latin typeface="Aptos Display" panose="020B0004020202020204" pitchFamily="34" charset="0"/>
              </a:rPr>
              <a:t>publishing</a:t>
            </a:r>
            <a:r>
              <a:rPr lang="nl-BE" sz="1200" dirty="0">
                <a:solidFill>
                  <a:schemeClr val="bg1"/>
                </a:solidFill>
                <a:latin typeface="Aptos Display" panose="020B0004020202020204" pitchFamily="34" charset="0"/>
              </a:rPr>
              <a:t>’, https://doi.org/10.55016/k1cnsc48</a:t>
            </a:r>
          </a:p>
        </p:txBody>
      </p:sp>
      <p:pic>
        <p:nvPicPr>
          <p:cNvPr id="5" name="Picture 4">
            <a:extLst>
              <a:ext uri="{FF2B5EF4-FFF2-40B4-BE49-F238E27FC236}">
                <a16:creationId xmlns:a16="http://schemas.microsoft.com/office/drawing/2014/main" id="{AFDCA841-8FC2-E8F2-896C-EF7C857F3412}"/>
              </a:ext>
            </a:extLst>
          </p:cNvPr>
          <p:cNvPicPr>
            <a:picLocks noChangeAspect="1"/>
          </p:cNvPicPr>
          <p:nvPr/>
        </p:nvPicPr>
        <p:blipFill>
          <a:blip r:embed="rId2"/>
          <a:stretch>
            <a:fillRect/>
          </a:stretch>
        </p:blipFill>
        <p:spPr>
          <a:xfrm>
            <a:off x="7875322" y="1733908"/>
            <a:ext cx="3569179" cy="3569179"/>
          </a:xfrm>
          <a:prstGeom prst="rect">
            <a:avLst/>
          </a:prstGeom>
        </p:spPr>
      </p:pic>
    </p:spTree>
    <p:extLst>
      <p:ext uri="{BB962C8B-B14F-4D97-AF65-F5344CB8AC3E}">
        <p14:creationId xmlns:p14="http://schemas.microsoft.com/office/powerpoint/2010/main" val="372647013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6D64DC0-5877-CD05-3B24-05FA60A86B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EE0F66-D65A-A503-C4DB-FF62BB501340}"/>
              </a:ext>
            </a:extLst>
          </p:cNvPr>
          <p:cNvSpPr>
            <a:spLocks noGrp="1"/>
          </p:cNvSpPr>
          <p:nvPr>
            <p:ph type="title"/>
          </p:nvPr>
        </p:nvSpPr>
        <p:spPr/>
        <p:txBody>
          <a:bodyPr>
            <a:normAutofit/>
          </a:bodyPr>
          <a:lstStyle/>
          <a:p>
            <a:r>
              <a:rPr lang="en-US" sz="3600" dirty="0">
                <a:latin typeface="Aptos Display" panose="020B0004020202020204" pitchFamily="34" charset="0"/>
              </a:rPr>
              <a:t>problematic </a:t>
            </a:r>
            <a:r>
              <a:rPr lang="en-US" sz="3600" dirty="0" err="1">
                <a:latin typeface="Aptos Display" panose="020B0004020202020204" pitchFamily="34" charset="0"/>
              </a:rPr>
              <a:t>behaviour</a:t>
            </a:r>
            <a:r>
              <a:rPr lang="en-US" sz="3600" dirty="0">
                <a:latin typeface="Aptos Display" panose="020B0004020202020204" pitchFamily="34" charset="0"/>
              </a:rPr>
              <a:t> of corporate publishers</a:t>
            </a:r>
            <a:endParaRPr lang="nl-BE" sz="3600" dirty="0">
              <a:latin typeface="Aptos Display" panose="020B0004020202020204" pitchFamily="34" charset="0"/>
            </a:endParaRPr>
          </a:p>
        </p:txBody>
      </p:sp>
      <p:sp>
        <p:nvSpPr>
          <p:cNvPr id="3" name="Content Placeholder 2">
            <a:extLst>
              <a:ext uri="{FF2B5EF4-FFF2-40B4-BE49-F238E27FC236}">
                <a16:creationId xmlns:a16="http://schemas.microsoft.com/office/drawing/2014/main" id="{96DD653D-0CDB-89BD-7DE8-CAFE2606E8DD}"/>
              </a:ext>
            </a:extLst>
          </p:cNvPr>
          <p:cNvSpPr>
            <a:spLocks noGrp="1"/>
          </p:cNvSpPr>
          <p:nvPr>
            <p:ph idx="1"/>
          </p:nvPr>
        </p:nvSpPr>
        <p:spPr>
          <a:xfrm>
            <a:off x="899400" y="1897810"/>
            <a:ext cx="6731596" cy="1949025"/>
          </a:xfrm>
        </p:spPr>
        <p:txBody>
          <a:bodyPr>
            <a:normAutofit lnSpcReduction="10000"/>
          </a:bodyPr>
          <a:lstStyle/>
          <a:p>
            <a:pPr algn="just">
              <a:buFont typeface="Wingdings" panose="05000000000000000000" pitchFamily="2" charset="2"/>
              <a:buChar char="§"/>
            </a:pPr>
            <a:r>
              <a:rPr lang="en-US" dirty="0">
                <a:latin typeface="Aptos Display" panose="020B0004020202020204" pitchFamily="34" charset="0"/>
              </a:rPr>
              <a:t>legacy publishers are more likely to insist on full copyright transfer (unless you pay handsomely for OA)</a:t>
            </a:r>
          </a:p>
          <a:p>
            <a:pPr algn="just">
              <a:buFont typeface="Wingdings" panose="05000000000000000000" pitchFamily="2" charset="2"/>
              <a:buChar char="§"/>
            </a:pPr>
            <a:r>
              <a:rPr lang="en-US" dirty="0">
                <a:latin typeface="Aptos Display" panose="020B0004020202020204" pitchFamily="34" charset="0"/>
              </a:rPr>
              <a:t>legacy publishers are more likely to make problematic demands in their author contracts</a:t>
            </a:r>
          </a:p>
          <a:p>
            <a:endParaRPr lang="nl-BE" dirty="0">
              <a:latin typeface="+mn-lt"/>
            </a:endParaRPr>
          </a:p>
          <a:p>
            <a:pPr marL="457200" lvl="1" indent="0">
              <a:buNone/>
            </a:pPr>
            <a:endParaRPr lang="nl-BE" dirty="0">
              <a:latin typeface="+mn-lt"/>
            </a:endParaRPr>
          </a:p>
          <a:p>
            <a:endParaRPr lang="nl-BE" dirty="0"/>
          </a:p>
        </p:txBody>
      </p:sp>
      <p:pic>
        <p:nvPicPr>
          <p:cNvPr id="4" name="Picture 3" descr="Text&#10;&#10;Description automatically generated">
            <a:extLst>
              <a:ext uri="{FF2B5EF4-FFF2-40B4-BE49-F238E27FC236}">
                <a16:creationId xmlns:a16="http://schemas.microsoft.com/office/drawing/2014/main" id="{8F6BF1F6-45F9-4E9E-831D-63FCEBED4216}"/>
              </a:ext>
            </a:extLst>
          </p:cNvPr>
          <p:cNvPicPr>
            <a:picLocks noChangeAspect="1"/>
          </p:cNvPicPr>
          <p:nvPr/>
        </p:nvPicPr>
        <p:blipFill>
          <a:blip r:embed="rId2"/>
          <a:stretch>
            <a:fillRect/>
          </a:stretch>
        </p:blipFill>
        <p:spPr>
          <a:xfrm>
            <a:off x="1691537" y="4235656"/>
            <a:ext cx="9508638" cy="2310960"/>
          </a:xfrm>
          <a:prstGeom prst="rect">
            <a:avLst/>
          </a:prstGeom>
        </p:spPr>
      </p:pic>
      <p:pic>
        <p:nvPicPr>
          <p:cNvPr id="5" name="Picture 4">
            <a:extLst>
              <a:ext uri="{FF2B5EF4-FFF2-40B4-BE49-F238E27FC236}">
                <a16:creationId xmlns:a16="http://schemas.microsoft.com/office/drawing/2014/main" id="{CCDB2FD1-CF3F-2E5F-ED58-986BA7A29828}"/>
              </a:ext>
            </a:extLst>
          </p:cNvPr>
          <p:cNvPicPr>
            <a:picLocks noChangeAspect="1"/>
          </p:cNvPicPr>
          <p:nvPr/>
        </p:nvPicPr>
        <p:blipFill>
          <a:blip r:embed="rId3"/>
          <a:stretch>
            <a:fillRect/>
          </a:stretch>
        </p:blipFill>
        <p:spPr>
          <a:xfrm>
            <a:off x="8762606" y="1607360"/>
            <a:ext cx="2310960" cy="2310960"/>
          </a:xfrm>
          <a:prstGeom prst="rect">
            <a:avLst/>
          </a:prstGeom>
        </p:spPr>
      </p:pic>
    </p:spTree>
    <p:extLst>
      <p:ext uri="{BB962C8B-B14F-4D97-AF65-F5344CB8AC3E}">
        <p14:creationId xmlns:p14="http://schemas.microsoft.com/office/powerpoint/2010/main" val="5850158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1429" y="4123426"/>
            <a:ext cx="4128117" cy="1949568"/>
          </a:xfrm>
        </p:spPr>
        <p:txBody>
          <a:bodyPr>
            <a:noAutofit/>
          </a:bodyPr>
          <a:lstStyle/>
          <a:p>
            <a:r>
              <a:rPr lang="en-US" sz="2000" dirty="0">
                <a:solidFill>
                  <a:srgbClr val="005E77"/>
                </a:solidFill>
                <a:latin typeface="Aptos Display" panose="020B0004020202020204" pitchFamily="34" charset="0"/>
                <a:hlinkClick r:id="rId2"/>
              </a:rPr>
              <a:t>https://www.kuleuven.be/open-science/what-is-open-science/scholarly-publishing-and-open-access/schol-pub/scholarly-publishing</a:t>
            </a:r>
            <a:endParaRPr lang="nl-BE" sz="2000" dirty="0">
              <a:solidFill>
                <a:srgbClr val="005E77"/>
              </a:solidFill>
              <a:latin typeface="Aptos Display" panose="020B0004020202020204" pitchFamily="34" charset="0"/>
            </a:endParaRPr>
          </a:p>
        </p:txBody>
      </p:sp>
      <p:pic>
        <p:nvPicPr>
          <p:cNvPr id="8" name="Picture 7">
            <a:extLst>
              <a:ext uri="{FF2B5EF4-FFF2-40B4-BE49-F238E27FC236}">
                <a16:creationId xmlns:a16="http://schemas.microsoft.com/office/drawing/2014/main" id="{23C3E06C-E512-920E-B380-3C20FFC2DB3B}"/>
              </a:ext>
            </a:extLst>
          </p:cNvPr>
          <p:cNvPicPr>
            <a:picLocks noChangeAspect="1"/>
          </p:cNvPicPr>
          <p:nvPr/>
        </p:nvPicPr>
        <p:blipFill>
          <a:blip r:embed="rId3"/>
          <a:stretch>
            <a:fillRect/>
          </a:stretch>
        </p:blipFill>
        <p:spPr>
          <a:xfrm>
            <a:off x="129740" y="583831"/>
            <a:ext cx="7394837" cy="5268111"/>
          </a:xfrm>
          <a:prstGeom prst="rect">
            <a:avLst/>
          </a:prstGeom>
        </p:spPr>
      </p:pic>
    </p:spTree>
    <p:extLst>
      <p:ext uri="{BB962C8B-B14F-4D97-AF65-F5344CB8AC3E}">
        <p14:creationId xmlns:p14="http://schemas.microsoft.com/office/powerpoint/2010/main" val="15228287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73BA7-0458-B50B-9899-3650DA37CE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EB3D04-889C-36BF-F7A8-AEE0AC4CB6CE}"/>
              </a:ext>
            </a:extLst>
          </p:cNvPr>
          <p:cNvSpPr>
            <a:spLocks noGrp="1"/>
          </p:cNvSpPr>
          <p:nvPr>
            <p:ph type="title"/>
          </p:nvPr>
        </p:nvSpPr>
        <p:spPr>
          <a:xfrm>
            <a:off x="576000" y="576000"/>
            <a:ext cx="8641572" cy="748303"/>
          </a:xfrm>
        </p:spPr>
        <p:txBody>
          <a:bodyPr>
            <a:normAutofit/>
          </a:bodyPr>
          <a:lstStyle/>
          <a:p>
            <a:r>
              <a:rPr lang="en-US" sz="3600" dirty="0">
                <a:latin typeface="Aptos Display" panose="020B0004020202020204" pitchFamily="34" charset="0"/>
              </a:rPr>
              <a:t>thinkchecksubmit.org</a:t>
            </a:r>
            <a:endParaRPr lang="nl-BE" sz="3600" dirty="0">
              <a:latin typeface="Aptos Display" panose="020B0004020202020204" pitchFamily="34" charset="0"/>
            </a:endParaRPr>
          </a:p>
        </p:txBody>
      </p:sp>
      <p:pic>
        <p:nvPicPr>
          <p:cNvPr id="7" name="Picture 6">
            <a:extLst>
              <a:ext uri="{FF2B5EF4-FFF2-40B4-BE49-F238E27FC236}">
                <a16:creationId xmlns:a16="http://schemas.microsoft.com/office/drawing/2014/main" id="{75F62B9A-BE64-6EC0-6765-1E0463BDCAB8}"/>
              </a:ext>
            </a:extLst>
          </p:cNvPr>
          <p:cNvPicPr>
            <a:picLocks noChangeAspect="1"/>
          </p:cNvPicPr>
          <p:nvPr/>
        </p:nvPicPr>
        <p:blipFill>
          <a:blip r:embed="rId2"/>
          <a:stretch>
            <a:fillRect/>
          </a:stretch>
        </p:blipFill>
        <p:spPr>
          <a:xfrm>
            <a:off x="453735" y="2206562"/>
            <a:ext cx="11284530" cy="2444876"/>
          </a:xfrm>
          <a:prstGeom prst="rect">
            <a:avLst/>
          </a:prstGeom>
        </p:spPr>
      </p:pic>
    </p:spTree>
    <p:extLst>
      <p:ext uri="{BB962C8B-B14F-4D97-AF65-F5344CB8AC3E}">
        <p14:creationId xmlns:p14="http://schemas.microsoft.com/office/powerpoint/2010/main" val="1836628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19BADDC-32C1-76B6-4419-2F8CBC2EA6B7}"/>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3FD28B06-4FF8-4031-AFA8-D8B862E8DCB7}"/>
              </a:ext>
            </a:extLst>
          </p:cNvPr>
          <p:cNvSpPr>
            <a:spLocks noGrp="1"/>
          </p:cNvSpPr>
          <p:nvPr>
            <p:ph type="title"/>
          </p:nvPr>
        </p:nvSpPr>
        <p:spPr>
          <a:xfrm>
            <a:off x="1224000" y="2877477"/>
            <a:ext cx="4272447" cy="3078424"/>
          </a:xfrm>
        </p:spPr>
        <p:txBody>
          <a:bodyPr anchor="ctr">
            <a:normAutofit/>
          </a:bodyPr>
          <a:lstStyle/>
          <a:p>
            <a:r>
              <a:rPr lang="en-US" dirty="0">
                <a:latin typeface="Aptos Display" panose="020B0004020202020204" pitchFamily="34" charset="0"/>
              </a:rPr>
              <a:t>academic bibliographic databases</a:t>
            </a:r>
            <a:endParaRPr lang="nl-BE" dirty="0">
              <a:latin typeface="Aptos Display" panose="020B0004020202020204" pitchFamily="34" charset="0"/>
            </a:endParaRPr>
          </a:p>
        </p:txBody>
      </p:sp>
      <p:pic>
        <p:nvPicPr>
          <p:cNvPr id="10" name="Picture 9" descr="A drawing of a house made of books&#10;&#10;AI-generated content may be incorrect.">
            <a:extLst>
              <a:ext uri="{FF2B5EF4-FFF2-40B4-BE49-F238E27FC236}">
                <a16:creationId xmlns:a16="http://schemas.microsoft.com/office/drawing/2014/main" id="{8DE727F6-2D6A-0CBD-3CF8-E14FF13B8D07}"/>
              </a:ext>
            </a:extLst>
          </p:cNvPr>
          <p:cNvPicPr>
            <a:picLocks noChangeAspect="1"/>
          </p:cNvPicPr>
          <p:nvPr/>
        </p:nvPicPr>
        <p:blipFill>
          <a:blip r:embed="rId2"/>
          <a:stretch>
            <a:fillRect/>
          </a:stretch>
        </p:blipFill>
        <p:spPr>
          <a:xfrm>
            <a:off x="4657060" y="207036"/>
            <a:ext cx="7046663" cy="5886754"/>
          </a:xfrm>
          <a:prstGeom prst="rect">
            <a:avLst/>
          </a:prstGeom>
        </p:spPr>
      </p:pic>
      <p:sp>
        <p:nvSpPr>
          <p:cNvPr id="2" name="Diagonal Stripe 1">
            <a:extLst>
              <a:ext uri="{FF2B5EF4-FFF2-40B4-BE49-F238E27FC236}">
                <a16:creationId xmlns:a16="http://schemas.microsoft.com/office/drawing/2014/main" id="{472A4F43-E118-A0FF-FAEE-8CDB438BA0D9}"/>
              </a:ext>
            </a:extLst>
          </p:cNvPr>
          <p:cNvSpPr/>
          <p:nvPr/>
        </p:nvSpPr>
        <p:spPr>
          <a:xfrm>
            <a:off x="0" y="0"/>
            <a:ext cx="480767" cy="443060"/>
          </a:xfrm>
          <a:prstGeom prst="diagStripe">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Diagonal Stripe 2">
            <a:extLst>
              <a:ext uri="{FF2B5EF4-FFF2-40B4-BE49-F238E27FC236}">
                <a16:creationId xmlns:a16="http://schemas.microsoft.com/office/drawing/2014/main" id="{6410C613-F9B0-4AE3-6314-80AA24883210}"/>
              </a:ext>
            </a:extLst>
          </p:cNvPr>
          <p:cNvSpPr/>
          <p:nvPr/>
        </p:nvSpPr>
        <p:spPr>
          <a:xfrm>
            <a:off x="0" y="0"/>
            <a:ext cx="1432874" cy="1237475"/>
          </a:xfrm>
          <a:prstGeom prst="diagStripe">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9619916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DCD6829B-6440-794F-8DDC-3258601CA399}"/>
              </a:ext>
            </a:extLst>
          </p:cNvPr>
          <p:cNvSpPr txBox="1"/>
          <p:nvPr/>
        </p:nvSpPr>
        <p:spPr>
          <a:xfrm>
            <a:off x="638963" y="6411724"/>
            <a:ext cx="9636355" cy="276999"/>
          </a:xfrm>
          <a:prstGeom prst="rect">
            <a:avLst/>
          </a:prstGeom>
          <a:noFill/>
        </p:spPr>
        <p:txBody>
          <a:bodyPr wrap="square" rtlCol="0">
            <a:spAutoFit/>
          </a:bodyPr>
          <a:lstStyle/>
          <a:p>
            <a:r>
              <a:rPr lang="en-US" sz="1200" dirty="0">
                <a:solidFill>
                  <a:schemeClr val="bg1"/>
                </a:solidFill>
                <a:latin typeface="Aptos Display" panose="020B0004020202020204" pitchFamily="34" charset="0"/>
              </a:rPr>
              <a:t>B. Mittermaier et al. (2024), ‘CRAFT-OA Webinar “</a:t>
            </a:r>
            <a:r>
              <a:rPr lang="en-US" sz="1200" dirty="0" err="1">
                <a:solidFill>
                  <a:schemeClr val="bg1"/>
                </a:solidFill>
                <a:latin typeface="Aptos Display" panose="020B0004020202020204" pitchFamily="34" charset="0"/>
              </a:rPr>
              <a:t>OpenAlex</a:t>
            </a:r>
            <a:r>
              <a:rPr lang="en-US" sz="1200" dirty="0">
                <a:solidFill>
                  <a:schemeClr val="bg1"/>
                </a:solidFill>
                <a:latin typeface="Aptos Display" panose="020B0004020202020204" pitchFamily="34" charset="0"/>
              </a:rPr>
              <a:t> – a Game Changer for Citation Databases?”’, https://doi.org/10.5446/69348</a:t>
            </a:r>
            <a:endParaRPr lang="nl-BE" sz="1200" dirty="0">
              <a:solidFill>
                <a:schemeClr val="bg1"/>
              </a:solidFill>
              <a:latin typeface="Aptos Display" panose="020B0004020202020204" pitchFamily="34" charset="0"/>
            </a:endParaRPr>
          </a:p>
        </p:txBody>
      </p:sp>
      <p:pic>
        <p:nvPicPr>
          <p:cNvPr id="2" name="Picture 1" descr="A screenshot of a computer&#10;&#10;Description automatically generated">
            <a:extLst>
              <a:ext uri="{FF2B5EF4-FFF2-40B4-BE49-F238E27FC236}">
                <a16:creationId xmlns:a16="http://schemas.microsoft.com/office/drawing/2014/main" id="{377C8F46-5120-8D14-D66A-5A4C08799DA4}"/>
              </a:ext>
            </a:extLst>
          </p:cNvPr>
          <p:cNvPicPr>
            <a:picLocks noChangeAspect="1"/>
          </p:cNvPicPr>
          <p:nvPr/>
        </p:nvPicPr>
        <p:blipFill>
          <a:blip r:embed="rId2"/>
          <a:stretch>
            <a:fillRect/>
          </a:stretch>
        </p:blipFill>
        <p:spPr>
          <a:xfrm>
            <a:off x="844159" y="1196881"/>
            <a:ext cx="9793585" cy="3651165"/>
          </a:xfrm>
          <a:prstGeom prst="rect">
            <a:avLst/>
          </a:prstGeom>
        </p:spPr>
      </p:pic>
    </p:spTree>
    <p:extLst>
      <p:ext uri="{BB962C8B-B14F-4D97-AF65-F5344CB8AC3E}">
        <p14:creationId xmlns:p14="http://schemas.microsoft.com/office/powerpoint/2010/main" val="522207092"/>
      </p:ext>
    </p:extLst>
  </p:cSld>
  <p:clrMapOvr>
    <a:masterClrMapping/>
  </p:clrMapOvr>
  <mc:AlternateContent xmlns:mc="http://schemas.openxmlformats.org/markup-compatibility/2006" xmlns:p14="http://schemas.microsoft.com/office/powerpoint/2010/main">
    <mc:Choice Requires="p14">
      <p:transition p14:dur="10" advTm="15000"/>
    </mc:Choice>
    <mc:Fallback xmlns="">
      <p:transition advTm="15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DC5B4-B119-819E-D0BE-392C990FE772}"/>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342242CE-B6EB-2BB5-6EBE-0E99ACF312D6}"/>
              </a:ext>
            </a:extLst>
          </p:cNvPr>
          <p:cNvSpPr txBox="1"/>
          <p:nvPr/>
        </p:nvSpPr>
        <p:spPr>
          <a:xfrm>
            <a:off x="1237708" y="1582341"/>
            <a:ext cx="10146890" cy="3724096"/>
          </a:xfrm>
          <a:prstGeom prst="rect">
            <a:avLst/>
          </a:prstGeom>
          <a:noFill/>
        </p:spPr>
        <p:txBody>
          <a:bodyPr wrap="square" rtlCol="0">
            <a:spAutoFit/>
          </a:bodyPr>
          <a:lstStyle/>
          <a:p>
            <a:endParaRPr lang="en-US" dirty="0">
              <a:latin typeface="Avenir Next LT Pro" panose="020B0504020202020204" pitchFamily="34" charset="0"/>
            </a:endParaRPr>
          </a:p>
          <a:p>
            <a:endParaRPr lang="en-US" dirty="0">
              <a:latin typeface="Aptos Display" panose="020B0004020202020204" pitchFamily="34" charset="0"/>
            </a:endParaRPr>
          </a:p>
          <a:p>
            <a:r>
              <a:rPr lang="en-US" sz="2000" dirty="0">
                <a:latin typeface="Aptos Display" panose="020B0004020202020204" pitchFamily="34" charset="0"/>
              </a:rPr>
              <a:t>positive</a:t>
            </a:r>
          </a:p>
          <a:p>
            <a:pPr marL="742950" lvl="1" indent="-285750">
              <a:buFont typeface="Arial" panose="020B0604020202020204" pitchFamily="34" charset="0"/>
              <a:buChar char="•"/>
            </a:pPr>
            <a:r>
              <a:rPr lang="en-US" sz="2000" dirty="0">
                <a:latin typeface="Aptos Display" panose="020B0004020202020204" pitchFamily="34" charset="0"/>
              </a:rPr>
              <a:t>selective: well suited to searches/analyses that require filtering</a:t>
            </a:r>
          </a:p>
          <a:p>
            <a:pPr marL="285750" indent="-285750">
              <a:buFont typeface="Arial" panose="020B0604020202020204" pitchFamily="34" charset="0"/>
              <a:buChar char="•"/>
            </a:pPr>
            <a:endParaRPr lang="en-US" sz="2000" dirty="0">
              <a:latin typeface="Aptos Display" panose="020B0004020202020204" pitchFamily="34" charset="0"/>
            </a:endParaRPr>
          </a:p>
          <a:p>
            <a:pPr marL="285750" indent="-285750">
              <a:buFont typeface="Arial" panose="020B0604020202020204" pitchFamily="34" charset="0"/>
              <a:buChar char="•"/>
            </a:pPr>
            <a:endParaRPr lang="en-US" sz="2000" dirty="0">
              <a:latin typeface="Aptos Display" panose="020B0004020202020204" pitchFamily="34" charset="0"/>
            </a:endParaRPr>
          </a:p>
          <a:p>
            <a:r>
              <a:rPr lang="en-US" sz="2000" dirty="0">
                <a:latin typeface="Aptos Display" panose="020B0004020202020204" pitchFamily="34" charset="0"/>
              </a:rPr>
              <a:t>negative</a:t>
            </a:r>
          </a:p>
          <a:p>
            <a:pPr marL="742950" lvl="1" indent="-285750">
              <a:buFont typeface="Arial" panose="020B0604020202020204" pitchFamily="34" charset="0"/>
              <a:buChar char="•"/>
            </a:pPr>
            <a:r>
              <a:rPr lang="en-US" sz="2000" dirty="0">
                <a:latin typeface="Aptos Display" panose="020B0004020202020204" pitchFamily="34" charset="0"/>
              </a:rPr>
              <a:t>expensive (only available to wealthy institutions; problematic sales practices)</a:t>
            </a:r>
          </a:p>
          <a:p>
            <a:pPr marL="742950" lvl="1" indent="-285750">
              <a:buFont typeface="Arial" panose="020B0604020202020204" pitchFamily="34" charset="0"/>
              <a:buChar char="•"/>
            </a:pPr>
            <a:r>
              <a:rPr lang="en-US" sz="2000" dirty="0">
                <a:latin typeface="Aptos Display" panose="020B0004020202020204" pitchFamily="34" charset="0"/>
              </a:rPr>
              <a:t>biased: only suitable for mainstream Western Europe and North America, traditional publishers, particularly English-language publications  </a:t>
            </a:r>
          </a:p>
          <a:p>
            <a:pPr marL="742950" lvl="1" indent="-285750">
              <a:buFont typeface="Arial" panose="020B0604020202020204" pitchFamily="34" charset="0"/>
              <a:buChar char="•"/>
            </a:pPr>
            <a:r>
              <a:rPr lang="en-US" sz="2000" dirty="0">
                <a:latin typeface="Aptos Display" panose="020B0004020202020204" pitchFamily="34" charset="0"/>
              </a:rPr>
              <a:t>selective: not suitable for all research disciplines, books, non-traditional publication formats, other languages, other publishers</a:t>
            </a:r>
            <a:endParaRPr lang="nl-BE" sz="2000" dirty="0">
              <a:latin typeface="Aptos Display" panose="020B0004020202020204" pitchFamily="34" charset="0"/>
            </a:endParaRPr>
          </a:p>
        </p:txBody>
      </p:sp>
      <p:sp>
        <p:nvSpPr>
          <p:cNvPr id="2" name="Title 1">
            <a:extLst>
              <a:ext uri="{FF2B5EF4-FFF2-40B4-BE49-F238E27FC236}">
                <a16:creationId xmlns:a16="http://schemas.microsoft.com/office/drawing/2014/main" id="{D7585C9E-64CD-61C1-8033-7D97F2796DDF}"/>
              </a:ext>
            </a:extLst>
          </p:cNvPr>
          <p:cNvSpPr txBox="1">
            <a:spLocks/>
          </p:cNvSpPr>
          <p:nvPr/>
        </p:nvSpPr>
        <p:spPr>
          <a:xfrm>
            <a:off x="468424" y="430341"/>
            <a:ext cx="11041200" cy="1152000"/>
          </a:xfrm>
          <a:prstGeom prst="rect">
            <a:avLst/>
          </a:prstGeom>
        </p:spPr>
        <p:txBody>
          <a:bodyPr>
            <a:normAutofit/>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r>
              <a:rPr lang="en-US" sz="3600" dirty="0">
                <a:latin typeface="Aptos Display" panose="020B0004020202020204" pitchFamily="34" charset="0"/>
              </a:rPr>
              <a:t>Web of Science / Scopus</a:t>
            </a:r>
            <a:endParaRPr lang="nl-BE" sz="3600" dirty="0">
              <a:latin typeface="Aptos Display" panose="020B0004020202020204" pitchFamily="34" charset="0"/>
            </a:endParaRPr>
          </a:p>
        </p:txBody>
      </p:sp>
      <p:sp>
        <p:nvSpPr>
          <p:cNvPr id="3" name="TextBox 2">
            <a:extLst>
              <a:ext uri="{FF2B5EF4-FFF2-40B4-BE49-F238E27FC236}">
                <a16:creationId xmlns:a16="http://schemas.microsoft.com/office/drawing/2014/main" id="{92B214AB-9CBE-CB0F-8080-3708740196B9}"/>
              </a:ext>
            </a:extLst>
          </p:cNvPr>
          <p:cNvSpPr txBox="1"/>
          <p:nvPr/>
        </p:nvSpPr>
        <p:spPr>
          <a:xfrm>
            <a:off x="638963" y="6411724"/>
            <a:ext cx="9636355" cy="276999"/>
          </a:xfrm>
          <a:prstGeom prst="rect">
            <a:avLst/>
          </a:prstGeom>
          <a:noFill/>
        </p:spPr>
        <p:txBody>
          <a:bodyPr wrap="square" rtlCol="0">
            <a:spAutoFit/>
          </a:bodyPr>
          <a:lstStyle/>
          <a:p>
            <a:r>
              <a:rPr lang="en-US" sz="1200" dirty="0">
                <a:solidFill>
                  <a:schemeClr val="bg1"/>
                </a:solidFill>
                <a:latin typeface="Aptos Display" panose="020B0004020202020204" pitchFamily="34" charset="0"/>
              </a:rPr>
              <a:t>J. Thornton – C. Brundy (2025), ‘Academic Databases and the Art of the Overcharge’, https://doi.org/10.1146/katina-20250226-1</a:t>
            </a:r>
            <a:endParaRPr lang="nl-BE" sz="1200" dirty="0">
              <a:solidFill>
                <a:schemeClr val="bg1"/>
              </a:solidFill>
              <a:latin typeface="Aptos Display" panose="020B0004020202020204" pitchFamily="34" charset="0"/>
            </a:endParaRPr>
          </a:p>
        </p:txBody>
      </p:sp>
    </p:spTree>
    <p:extLst>
      <p:ext uri="{BB962C8B-B14F-4D97-AF65-F5344CB8AC3E}">
        <p14:creationId xmlns:p14="http://schemas.microsoft.com/office/powerpoint/2010/main" val="34732193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987C7D-5806-B9E7-069E-B329F2416FDE}"/>
              </a:ext>
            </a:extLst>
          </p:cNvPr>
          <p:cNvSpPr>
            <a:spLocks noGrp="1"/>
          </p:cNvSpPr>
          <p:nvPr>
            <p:ph idx="4294967295"/>
          </p:nvPr>
        </p:nvSpPr>
        <p:spPr>
          <a:xfrm>
            <a:off x="1089191" y="3421931"/>
            <a:ext cx="7791450" cy="1797050"/>
          </a:xfrm>
        </p:spPr>
        <p:txBody>
          <a:bodyPr>
            <a:noAutofit/>
          </a:bodyPr>
          <a:lstStyle/>
          <a:p>
            <a:pPr marL="0" indent="0">
              <a:buNone/>
            </a:pPr>
            <a:r>
              <a:rPr lang="nl-BE" dirty="0">
                <a:latin typeface="Aptos Display" panose="020B0004020202020204" pitchFamily="34" charset="0"/>
                <a:ea typeface="Calibri" panose="020F0502020204030204" pitchFamily="34" charset="0"/>
                <a:cs typeface="Times New Roman" panose="02020603050405020304" pitchFamily="18" charset="0"/>
              </a:rPr>
              <a:t>research database </a:t>
            </a:r>
            <a:r>
              <a:rPr lang="nl-BE" dirty="0" err="1">
                <a:latin typeface="Aptos Display" panose="020B0004020202020204" pitchFamily="34" charset="0"/>
                <a:ea typeface="Calibri" panose="020F0502020204030204" pitchFamily="34" charset="0"/>
                <a:cs typeface="Times New Roman" panose="02020603050405020304" pitchFamily="18" charset="0"/>
              </a:rPr>
              <a:t>containing</a:t>
            </a:r>
            <a:r>
              <a:rPr lang="nl-BE" dirty="0">
                <a:latin typeface="Aptos Display" panose="020B0004020202020204" pitchFamily="34" charset="0"/>
                <a:ea typeface="Calibri" panose="020F0502020204030204" pitchFamily="34" charset="0"/>
                <a:cs typeface="Times New Roman" panose="02020603050405020304" pitchFamily="18" charset="0"/>
              </a:rPr>
              <a:t> data on </a:t>
            </a:r>
          </a:p>
          <a:p>
            <a:pPr marL="0" indent="0">
              <a:buNone/>
            </a:pPr>
            <a:r>
              <a:rPr lang="nl-BE" dirty="0">
                <a:latin typeface="Aptos Display" panose="020B0004020202020204" pitchFamily="34" charset="0"/>
                <a:ea typeface="Calibri" panose="020F0502020204030204" pitchFamily="34" charset="0"/>
                <a:cs typeface="Times New Roman" panose="02020603050405020304" pitchFamily="18" charset="0"/>
              </a:rPr>
              <a:t>&gt; 474 </a:t>
            </a:r>
            <a:r>
              <a:rPr lang="nl-BE" dirty="0" err="1">
                <a:latin typeface="Aptos Display" panose="020B0004020202020204" pitchFamily="34" charset="0"/>
                <a:ea typeface="Calibri" panose="020F0502020204030204" pitchFamily="34" charset="0"/>
                <a:cs typeface="Times New Roman" panose="02020603050405020304" pitchFamily="18" charset="0"/>
              </a:rPr>
              <a:t>million</a:t>
            </a:r>
            <a:r>
              <a:rPr lang="nl-BE" dirty="0">
                <a:latin typeface="Aptos Display" panose="020B0004020202020204" pitchFamily="34" charset="0"/>
                <a:ea typeface="Calibri" panose="020F0502020204030204" pitchFamily="34" charset="0"/>
                <a:cs typeface="Times New Roman" panose="02020603050405020304" pitchFamily="18" charset="0"/>
              </a:rPr>
              <a:t> </a:t>
            </a:r>
            <a:r>
              <a:rPr lang="nl-BE" dirty="0" err="1">
                <a:latin typeface="Aptos Display" panose="020B0004020202020204" pitchFamily="34" charset="0"/>
                <a:ea typeface="Calibri" panose="020F0502020204030204" pitchFamily="34" charset="0"/>
                <a:cs typeface="Times New Roman" panose="02020603050405020304" pitchFamily="18" charset="0"/>
              </a:rPr>
              <a:t>scientific</a:t>
            </a:r>
            <a:r>
              <a:rPr lang="nl-BE" dirty="0">
                <a:latin typeface="Aptos Display" panose="020B0004020202020204" pitchFamily="34" charset="0"/>
                <a:ea typeface="Calibri" panose="020F0502020204030204" pitchFamily="34" charset="0"/>
                <a:cs typeface="Times New Roman" panose="02020603050405020304" pitchFamily="18" charset="0"/>
              </a:rPr>
              <a:t> </a:t>
            </a:r>
            <a:r>
              <a:rPr lang="nl-BE" dirty="0" err="1">
                <a:latin typeface="Aptos Display" panose="020B0004020202020204" pitchFamily="34" charset="0"/>
                <a:ea typeface="Calibri" panose="020F0502020204030204" pitchFamily="34" charset="0"/>
                <a:cs typeface="Times New Roman" panose="02020603050405020304" pitchFamily="18" charset="0"/>
              </a:rPr>
              <a:t>publications</a:t>
            </a:r>
            <a:endParaRPr lang="nl-BE" dirty="0">
              <a:latin typeface="Aptos Display" panose="020B0004020202020204" pitchFamily="34" charset="0"/>
              <a:ea typeface="Calibri" panose="020F0502020204030204" pitchFamily="34" charset="0"/>
              <a:cs typeface="Times New Roman" panose="02020603050405020304" pitchFamily="18" charset="0"/>
            </a:endParaRPr>
          </a:p>
          <a:p>
            <a:pPr marL="0" indent="0">
              <a:buNone/>
            </a:pPr>
            <a:r>
              <a:rPr lang="nl-BE" dirty="0">
                <a:latin typeface="Aptos Display" panose="020B0004020202020204" pitchFamily="34" charset="0"/>
                <a:ea typeface="Calibri" panose="020F0502020204030204" pitchFamily="34" charset="0"/>
                <a:cs typeface="Times New Roman" panose="02020603050405020304" pitchFamily="18" charset="0"/>
              </a:rPr>
              <a:t>&gt; 100 </a:t>
            </a:r>
            <a:r>
              <a:rPr lang="nl-BE" dirty="0" err="1">
                <a:latin typeface="Aptos Display" panose="020B0004020202020204" pitchFamily="34" charset="0"/>
                <a:ea typeface="Calibri" panose="020F0502020204030204" pitchFamily="34" charset="0"/>
                <a:cs typeface="Times New Roman" panose="02020603050405020304" pitchFamily="18" charset="0"/>
              </a:rPr>
              <a:t>million</a:t>
            </a:r>
            <a:r>
              <a:rPr lang="nl-BE" dirty="0">
                <a:latin typeface="Aptos Display" panose="020B0004020202020204" pitchFamily="34" charset="0"/>
                <a:ea typeface="Calibri" panose="020F0502020204030204" pitchFamily="34" charset="0"/>
                <a:cs typeface="Times New Roman" panose="02020603050405020304" pitchFamily="18" charset="0"/>
              </a:rPr>
              <a:t> </a:t>
            </a:r>
            <a:r>
              <a:rPr lang="nl-BE" dirty="0" err="1">
                <a:latin typeface="Aptos Display" panose="020B0004020202020204" pitchFamily="34" charset="0"/>
                <a:ea typeface="Calibri" panose="020F0502020204030204" pitchFamily="34" charset="0"/>
                <a:cs typeface="Times New Roman" panose="02020603050405020304" pitchFamily="18" charset="0"/>
              </a:rPr>
              <a:t>scientific</a:t>
            </a:r>
            <a:r>
              <a:rPr lang="nl-BE" dirty="0">
                <a:latin typeface="Aptos Display" panose="020B0004020202020204" pitchFamily="34" charset="0"/>
                <a:ea typeface="Calibri" panose="020F0502020204030204" pitchFamily="34" charset="0"/>
                <a:cs typeface="Times New Roman" panose="02020603050405020304" pitchFamily="18" charset="0"/>
              </a:rPr>
              <a:t> </a:t>
            </a:r>
            <a:r>
              <a:rPr lang="nl-BE" dirty="0" err="1">
                <a:latin typeface="Aptos Display" panose="020B0004020202020204" pitchFamily="34" charset="0"/>
                <a:ea typeface="Calibri" panose="020F0502020204030204" pitchFamily="34" charset="0"/>
                <a:cs typeface="Times New Roman" panose="02020603050405020304" pitchFamily="18" charset="0"/>
              </a:rPr>
              <a:t>authors</a:t>
            </a:r>
            <a:r>
              <a:rPr lang="nl-BE" dirty="0">
                <a:latin typeface="Aptos Display" panose="020B0004020202020204" pitchFamily="34" charset="0"/>
                <a:ea typeface="Calibri" panose="020F0502020204030204" pitchFamily="34" charset="0"/>
                <a:cs typeface="Times New Roman" panose="02020603050405020304" pitchFamily="18" charset="0"/>
              </a:rPr>
              <a:t> </a:t>
            </a:r>
          </a:p>
          <a:p>
            <a:pPr marL="0" indent="0">
              <a:buNone/>
            </a:pPr>
            <a:r>
              <a:rPr lang="nl-BE" dirty="0">
                <a:latin typeface="Aptos Display" panose="020B0004020202020204" pitchFamily="34" charset="0"/>
                <a:ea typeface="Calibri" panose="020F0502020204030204" pitchFamily="34" charset="0"/>
                <a:cs typeface="Times New Roman" panose="02020603050405020304" pitchFamily="18" charset="0"/>
              </a:rPr>
              <a:t>&gt; 110.000 </a:t>
            </a:r>
            <a:r>
              <a:rPr lang="nl-BE" dirty="0" err="1">
                <a:latin typeface="Aptos Display" panose="020B0004020202020204" pitchFamily="34" charset="0"/>
                <a:ea typeface="Calibri" panose="020F0502020204030204" pitchFamily="34" charset="0"/>
                <a:cs typeface="Times New Roman" panose="02020603050405020304" pitchFamily="18" charset="0"/>
              </a:rPr>
              <a:t>scientific</a:t>
            </a:r>
            <a:r>
              <a:rPr lang="nl-BE" dirty="0">
                <a:latin typeface="Aptos Display" panose="020B0004020202020204" pitchFamily="34" charset="0"/>
                <a:ea typeface="Calibri" panose="020F0502020204030204" pitchFamily="34" charset="0"/>
                <a:cs typeface="Times New Roman" panose="02020603050405020304" pitchFamily="18" charset="0"/>
              </a:rPr>
              <a:t> </a:t>
            </a:r>
            <a:r>
              <a:rPr lang="nl-BE" dirty="0" err="1">
                <a:latin typeface="Aptos Display" panose="020B0004020202020204" pitchFamily="34" charset="0"/>
                <a:ea typeface="Calibri" panose="020F0502020204030204" pitchFamily="34" charset="0"/>
                <a:cs typeface="Times New Roman" panose="02020603050405020304" pitchFamily="18" charset="0"/>
              </a:rPr>
              <a:t>institutions</a:t>
            </a:r>
            <a:endParaRPr lang="nl-BE" dirty="0">
              <a:effectLst/>
              <a:latin typeface="Avenir Next LT Pro" panose="020B0504020202020204" pitchFamily="34" charset="0"/>
              <a:ea typeface="Calibri" panose="020F0502020204030204" pitchFamily="34" charset="0"/>
              <a:cs typeface="Times New Roman" panose="02020603050405020304" pitchFamily="18" charset="0"/>
            </a:endParaRPr>
          </a:p>
        </p:txBody>
      </p:sp>
      <p:pic>
        <p:nvPicPr>
          <p:cNvPr id="5" name="Picture 4" descr="A logo with a letter and a circle&#10;&#10;Description automatically generated with medium confidence">
            <a:extLst>
              <a:ext uri="{FF2B5EF4-FFF2-40B4-BE49-F238E27FC236}">
                <a16:creationId xmlns:a16="http://schemas.microsoft.com/office/drawing/2014/main" id="{65787A1D-2BF7-B501-D4AC-EDA881A390B6}"/>
              </a:ext>
            </a:extLst>
          </p:cNvPr>
          <p:cNvPicPr>
            <a:picLocks noChangeAspect="1"/>
          </p:cNvPicPr>
          <p:nvPr/>
        </p:nvPicPr>
        <p:blipFill>
          <a:blip r:embed="rId2"/>
          <a:stretch>
            <a:fillRect/>
          </a:stretch>
        </p:blipFill>
        <p:spPr>
          <a:xfrm>
            <a:off x="3764846" y="434939"/>
            <a:ext cx="8107126" cy="2855503"/>
          </a:xfrm>
          <a:prstGeom prst="rect">
            <a:avLst/>
          </a:prstGeom>
        </p:spPr>
      </p:pic>
      <p:sp>
        <p:nvSpPr>
          <p:cNvPr id="2" name="Title 1">
            <a:extLst>
              <a:ext uri="{FF2B5EF4-FFF2-40B4-BE49-F238E27FC236}">
                <a16:creationId xmlns:a16="http://schemas.microsoft.com/office/drawing/2014/main" id="{5BFBFB1A-B2DE-2CBA-8807-D91050E27339}"/>
              </a:ext>
            </a:extLst>
          </p:cNvPr>
          <p:cNvSpPr txBox="1">
            <a:spLocks/>
          </p:cNvSpPr>
          <p:nvPr/>
        </p:nvSpPr>
        <p:spPr>
          <a:xfrm>
            <a:off x="468424" y="430341"/>
            <a:ext cx="11041200" cy="1152000"/>
          </a:xfrm>
          <a:prstGeom prst="rect">
            <a:avLst/>
          </a:prstGeom>
        </p:spPr>
        <p:txBody>
          <a:bodyPr>
            <a:normAutofit/>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r>
              <a:rPr lang="en-US" sz="3600" dirty="0" err="1">
                <a:latin typeface="Aptos Display" panose="020B0004020202020204" pitchFamily="34" charset="0"/>
              </a:rPr>
              <a:t>OpenAlex</a:t>
            </a:r>
            <a:endParaRPr lang="nl-BE" sz="3600" dirty="0">
              <a:latin typeface="Aptos Display" panose="020B0004020202020204" pitchFamily="34" charset="0"/>
            </a:endParaRPr>
          </a:p>
        </p:txBody>
      </p:sp>
    </p:spTree>
    <p:extLst>
      <p:ext uri="{BB962C8B-B14F-4D97-AF65-F5344CB8AC3E}">
        <p14:creationId xmlns:p14="http://schemas.microsoft.com/office/powerpoint/2010/main" val="41090076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58061" y="1973457"/>
            <a:ext cx="10063531" cy="3293209"/>
          </a:xfrm>
          <a:prstGeom prst="rect">
            <a:avLst/>
          </a:prstGeom>
        </p:spPr>
        <p:txBody>
          <a:bodyPr wrap="square">
            <a:spAutoFit/>
          </a:bodyPr>
          <a:lstStyle/>
          <a:p>
            <a:r>
              <a:rPr lang="en-US" sz="2400" dirty="0">
                <a:solidFill>
                  <a:srgbClr val="005E77"/>
                </a:solidFill>
                <a:latin typeface="Aptos Display" panose="020B0004020202020204" pitchFamily="34" charset="0"/>
                <a:cs typeface="Arial" panose="020B0604020202020204" pitchFamily="34" charset="0"/>
              </a:rPr>
              <a:t>distributing the results of scholarly research online </a:t>
            </a:r>
          </a:p>
          <a:p>
            <a:r>
              <a:rPr lang="en-US" sz="2400" dirty="0">
                <a:solidFill>
                  <a:srgbClr val="005E77"/>
                </a:solidFill>
                <a:latin typeface="Aptos Display" panose="020B0004020202020204" pitchFamily="34" charset="0"/>
                <a:cs typeface="Arial" panose="020B0604020202020204" pitchFamily="34" charset="0"/>
              </a:rPr>
              <a:t>with the aim to make them as widely available as possible</a:t>
            </a:r>
          </a:p>
          <a:p>
            <a:pPr marL="742950" lvl="1" indent="-285750">
              <a:buFontTx/>
              <a:buChar char="-"/>
            </a:pPr>
            <a:r>
              <a:rPr lang="en-US" sz="2400" dirty="0">
                <a:solidFill>
                  <a:srgbClr val="005E77"/>
                </a:solidFill>
                <a:latin typeface="Aptos Display" panose="020B0004020202020204" pitchFamily="34" charset="0"/>
                <a:cs typeface="Arial" panose="020B0604020202020204" pitchFamily="34" charset="0"/>
              </a:rPr>
              <a:t>free of all restrictions on access (e.g. no paywalls)</a:t>
            </a:r>
          </a:p>
          <a:p>
            <a:pPr marL="742950" lvl="1" indent="-285750">
              <a:buFontTx/>
              <a:buChar char="-"/>
            </a:pPr>
            <a:r>
              <a:rPr lang="en-US" sz="2400" dirty="0">
                <a:solidFill>
                  <a:srgbClr val="005E77"/>
                </a:solidFill>
                <a:latin typeface="Aptos Display" panose="020B0004020202020204" pitchFamily="34" charset="0"/>
                <a:cs typeface="Arial" panose="020B0604020202020204" pitchFamily="34" charset="0"/>
              </a:rPr>
              <a:t>free of many restrictions on use (e.g. CC license instead of traditional copyright)</a:t>
            </a:r>
          </a:p>
          <a:p>
            <a:pPr marL="285750" indent="-285750">
              <a:buFontTx/>
              <a:buChar char="-"/>
            </a:pPr>
            <a:endParaRPr lang="en-US" sz="2400" dirty="0">
              <a:solidFill>
                <a:srgbClr val="005E77"/>
              </a:solidFill>
              <a:latin typeface="Aptos Display" panose="020B0004020202020204" pitchFamily="34" charset="0"/>
              <a:cs typeface="Arial" panose="020B0604020202020204" pitchFamily="34" charset="0"/>
            </a:endParaRPr>
          </a:p>
          <a:p>
            <a:r>
              <a:rPr lang="nl-BE" sz="3200" dirty="0">
                <a:solidFill>
                  <a:srgbClr val="005E77"/>
                </a:solidFill>
                <a:latin typeface="Aptos Display" panose="020B0004020202020204" pitchFamily="34" charset="0"/>
                <a:cs typeface="Arial" panose="020B0604020202020204" pitchFamily="34" charset="0"/>
              </a:rPr>
              <a:t>digital, online, free of charge, free of most copyright </a:t>
            </a:r>
            <a:r>
              <a:rPr lang="nl-BE" sz="3200" dirty="0" err="1">
                <a:solidFill>
                  <a:srgbClr val="005E77"/>
                </a:solidFill>
                <a:latin typeface="Aptos Display" panose="020B0004020202020204" pitchFamily="34" charset="0"/>
                <a:cs typeface="Arial" panose="020B0604020202020204" pitchFamily="34" charset="0"/>
              </a:rPr>
              <a:t>and</a:t>
            </a:r>
            <a:r>
              <a:rPr lang="nl-BE" sz="3200" dirty="0">
                <a:solidFill>
                  <a:srgbClr val="005E77"/>
                </a:solidFill>
                <a:latin typeface="Aptos Display" panose="020B0004020202020204" pitchFamily="34" charset="0"/>
                <a:cs typeface="Arial" panose="020B0604020202020204" pitchFamily="34" charset="0"/>
              </a:rPr>
              <a:t> </a:t>
            </a:r>
            <a:r>
              <a:rPr lang="nl-BE" sz="3200" dirty="0" err="1">
                <a:solidFill>
                  <a:srgbClr val="005E77"/>
                </a:solidFill>
                <a:latin typeface="Aptos Display" panose="020B0004020202020204" pitchFamily="34" charset="0"/>
                <a:cs typeface="Arial" panose="020B0604020202020204" pitchFamily="34" charset="0"/>
              </a:rPr>
              <a:t>licensing</a:t>
            </a:r>
            <a:r>
              <a:rPr lang="nl-BE" sz="3200" dirty="0">
                <a:solidFill>
                  <a:srgbClr val="005E77"/>
                </a:solidFill>
                <a:latin typeface="Aptos Display" panose="020B0004020202020204" pitchFamily="34" charset="0"/>
                <a:cs typeface="Arial" panose="020B0604020202020204" pitchFamily="34" charset="0"/>
              </a:rPr>
              <a:t> </a:t>
            </a:r>
            <a:r>
              <a:rPr lang="nl-BE" sz="3200" dirty="0" err="1">
                <a:solidFill>
                  <a:srgbClr val="005E77"/>
                </a:solidFill>
                <a:latin typeface="Aptos Display" panose="020B0004020202020204" pitchFamily="34" charset="0"/>
                <a:cs typeface="Arial" panose="020B0604020202020204" pitchFamily="34" charset="0"/>
              </a:rPr>
              <a:t>restrictions</a:t>
            </a:r>
            <a:endParaRPr lang="nl-BE" sz="3200" dirty="0">
              <a:solidFill>
                <a:srgbClr val="005E77"/>
              </a:solidFill>
              <a:latin typeface="Aptos Display" panose="020B0004020202020204" pitchFamily="34" charset="0"/>
              <a:cs typeface="Arial" panose="020B0604020202020204" pitchFamily="34" charset="0"/>
            </a:endParaRPr>
          </a:p>
        </p:txBody>
      </p:sp>
      <p:sp>
        <p:nvSpPr>
          <p:cNvPr id="3" name="TextBox 2"/>
          <p:cNvSpPr txBox="1"/>
          <p:nvPr/>
        </p:nvSpPr>
        <p:spPr>
          <a:xfrm>
            <a:off x="900000" y="6388488"/>
            <a:ext cx="8986684" cy="276999"/>
          </a:xfrm>
          <a:prstGeom prst="rect">
            <a:avLst/>
          </a:prstGeom>
          <a:noFill/>
        </p:spPr>
        <p:txBody>
          <a:bodyPr wrap="square" rtlCol="0">
            <a:spAutoFit/>
          </a:bodyPr>
          <a:lstStyle/>
          <a:p>
            <a:r>
              <a:rPr lang="nl-BE" sz="1200" dirty="0">
                <a:solidFill>
                  <a:schemeClr val="bg1"/>
                </a:solidFill>
                <a:latin typeface="Aptos Display" panose="020B0004020202020204" pitchFamily="34" charset="0"/>
                <a:cs typeface="Arial" panose="020B0604020202020204" pitchFamily="34" charset="0"/>
              </a:rPr>
              <a:t>P. Suber (2012), </a:t>
            </a:r>
            <a:r>
              <a:rPr lang="nl-BE" sz="1200" i="1" dirty="0">
                <a:solidFill>
                  <a:schemeClr val="bg1"/>
                </a:solidFill>
                <a:latin typeface="Aptos Display" panose="020B0004020202020204" pitchFamily="34" charset="0"/>
                <a:cs typeface="Arial" panose="020B0604020202020204" pitchFamily="34" charset="0"/>
              </a:rPr>
              <a:t>Open Access</a:t>
            </a:r>
            <a:r>
              <a:rPr lang="nl-BE" sz="1200" dirty="0">
                <a:solidFill>
                  <a:schemeClr val="bg1"/>
                </a:solidFill>
                <a:latin typeface="Aptos Display" panose="020B0004020202020204" pitchFamily="34" charset="0"/>
                <a:cs typeface="Arial" panose="020B0604020202020204" pitchFamily="34" charset="0"/>
              </a:rPr>
              <a:t>, https://cyber.harvard.edu/hoap/Open_Access_(the_book)</a:t>
            </a:r>
          </a:p>
        </p:txBody>
      </p:sp>
      <p:sp>
        <p:nvSpPr>
          <p:cNvPr id="5" name="Title 2">
            <a:extLst>
              <a:ext uri="{FF2B5EF4-FFF2-40B4-BE49-F238E27FC236}">
                <a16:creationId xmlns:a16="http://schemas.microsoft.com/office/drawing/2014/main" id="{81E0D43E-92E9-2E34-C0E8-0A3D746F2E42}"/>
              </a:ext>
            </a:extLst>
          </p:cNvPr>
          <p:cNvSpPr>
            <a:spLocks noGrp="1"/>
          </p:cNvSpPr>
          <p:nvPr>
            <p:ph type="title"/>
          </p:nvPr>
        </p:nvSpPr>
        <p:spPr>
          <a:xfrm>
            <a:off x="576000" y="207036"/>
            <a:ext cx="11041200" cy="1152000"/>
          </a:xfrm>
        </p:spPr>
        <p:txBody>
          <a:bodyPr>
            <a:normAutofit/>
          </a:bodyPr>
          <a:lstStyle/>
          <a:p>
            <a:r>
              <a:rPr lang="en-US" sz="3600" dirty="0">
                <a:latin typeface="Aptos Display" panose="020B0004020202020204" pitchFamily="34" charset="0"/>
              </a:rPr>
              <a:t>open access</a:t>
            </a:r>
            <a:endParaRPr lang="nl-BE" sz="3600" dirty="0">
              <a:latin typeface="Aptos Display" panose="020B0004020202020204" pitchFamily="34" charset="0"/>
            </a:endParaRPr>
          </a:p>
        </p:txBody>
      </p:sp>
    </p:spTree>
    <p:extLst>
      <p:ext uri="{BB962C8B-B14F-4D97-AF65-F5344CB8AC3E}">
        <p14:creationId xmlns:p14="http://schemas.microsoft.com/office/powerpoint/2010/main" val="131811172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E6EC2AC-A729-A997-664C-F3CD4090DA32}"/>
              </a:ext>
            </a:extLst>
          </p:cNvPr>
          <p:cNvSpPr txBox="1"/>
          <p:nvPr/>
        </p:nvSpPr>
        <p:spPr>
          <a:xfrm>
            <a:off x="1022555" y="1918771"/>
            <a:ext cx="10146890" cy="3139321"/>
          </a:xfrm>
          <a:prstGeom prst="rect">
            <a:avLst/>
          </a:prstGeom>
          <a:noFill/>
        </p:spPr>
        <p:txBody>
          <a:bodyPr wrap="square" rtlCol="0">
            <a:spAutoFit/>
          </a:bodyPr>
          <a:lstStyle/>
          <a:p>
            <a:r>
              <a:rPr lang="en-US" dirty="0">
                <a:latin typeface="Aptos Display" panose="020B0004020202020204" pitchFamily="34" charset="0"/>
              </a:rPr>
              <a:t>positive</a:t>
            </a:r>
          </a:p>
          <a:p>
            <a:pPr marL="742950" lvl="1" indent="-285750">
              <a:buFont typeface="Arial" panose="020B0604020202020204" pitchFamily="34" charset="0"/>
              <a:buChar char="•"/>
            </a:pPr>
            <a:r>
              <a:rPr lang="en-US" dirty="0">
                <a:latin typeface="Aptos Display" panose="020B0004020202020204" pitchFamily="34" charset="0"/>
              </a:rPr>
              <a:t>comprehensiveness: far more data than other research databases, multilingual, various publication types, looks beyond the Global North, also suitable for the humanities and social sciences</a:t>
            </a:r>
          </a:p>
          <a:p>
            <a:pPr marL="742950" lvl="1" indent="-285750">
              <a:buFont typeface="Arial" panose="020B0604020202020204" pitchFamily="34" charset="0"/>
              <a:buChar char="•"/>
            </a:pPr>
            <a:r>
              <a:rPr lang="en-US" dirty="0">
                <a:latin typeface="Aptos Display" panose="020B0004020202020204" pitchFamily="34" charset="0"/>
              </a:rPr>
              <a:t>user-friendliness: easy to use</a:t>
            </a:r>
          </a:p>
          <a:p>
            <a:pPr marL="742950" lvl="1" indent="-285750">
              <a:buFont typeface="Arial" panose="020B0604020202020204" pitchFamily="34" charset="0"/>
              <a:buChar char="•"/>
            </a:pPr>
            <a:r>
              <a:rPr lang="en-US" dirty="0">
                <a:latin typeface="Aptos Display" panose="020B0004020202020204" pitchFamily="34" charset="0"/>
              </a:rPr>
              <a:t>openness: freely available, transparent and inclusive, complies with the recommendations of the Barcelona Declaration on Open Research Information</a:t>
            </a:r>
          </a:p>
          <a:p>
            <a:endParaRPr lang="en-US" dirty="0">
              <a:latin typeface="Aptos Display" panose="020B0004020202020204" pitchFamily="34" charset="0"/>
            </a:endParaRPr>
          </a:p>
          <a:p>
            <a:r>
              <a:rPr lang="en-US" dirty="0">
                <a:latin typeface="Aptos Display" panose="020B0004020202020204" pitchFamily="34" charset="0"/>
              </a:rPr>
              <a:t>negative</a:t>
            </a:r>
          </a:p>
          <a:p>
            <a:pPr marL="742950" lvl="1" indent="-285750">
              <a:buFont typeface="Arial" panose="020B0604020202020204" pitchFamily="34" charset="0"/>
              <a:buChar char="•"/>
            </a:pPr>
            <a:r>
              <a:rPr lang="en-US" dirty="0">
                <a:latin typeface="Aptos Display" panose="020B0004020202020204" pitchFamily="34" charset="0"/>
              </a:rPr>
              <a:t>deliberately non-selective, and consequently less suitable for searches/analyses requiring selection</a:t>
            </a:r>
          </a:p>
          <a:p>
            <a:pPr marL="742950" lvl="1" indent="-285750">
              <a:buFont typeface="Arial" panose="020B0604020202020204" pitchFamily="34" charset="0"/>
              <a:buChar char="•"/>
            </a:pPr>
            <a:r>
              <a:rPr lang="en-US" dirty="0">
                <a:latin typeface="Aptos Display" panose="020B0004020202020204" pitchFamily="34" charset="0"/>
              </a:rPr>
              <a:t>criticism of metadata quality (but I am personally not impressed by the metadata quality of the others either)</a:t>
            </a:r>
            <a:endParaRPr lang="nl-BE" dirty="0">
              <a:latin typeface="Avenir Next LT Pro" panose="020B0504020202020204" pitchFamily="34" charset="0"/>
            </a:endParaRPr>
          </a:p>
        </p:txBody>
      </p:sp>
      <p:sp>
        <p:nvSpPr>
          <p:cNvPr id="2" name="Title 1">
            <a:extLst>
              <a:ext uri="{FF2B5EF4-FFF2-40B4-BE49-F238E27FC236}">
                <a16:creationId xmlns:a16="http://schemas.microsoft.com/office/drawing/2014/main" id="{6C99559C-B45E-65D4-EF2D-6AF9F01B7AC8}"/>
              </a:ext>
            </a:extLst>
          </p:cNvPr>
          <p:cNvSpPr txBox="1">
            <a:spLocks/>
          </p:cNvSpPr>
          <p:nvPr/>
        </p:nvSpPr>
        <p:spPr>
          <a:xfrm>
            <a:off x="468424" y="430341"/>
            <a:ext cx="11041200" cy="1152000"/>
          </a:xfrm>
          <a:prstGeom prst="rect">
            <a:avLst/>
          </a:prstGeom>
        </p:spPr>
        <p:txBody>
          <a:bodyPr>
            <a:normAutofit/>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r>
              <a:rPr lang="en-US" sz="3600" dirty="0" err="1">
                <a:latin typeface="Aptos Display" panose="020B0004020202020204" pitchFamily="34" charset="0"/>
              </a:rPr>
              <a:t>OpenAlex</a:t>
            </a:r>
            <a:endParaRPr lang="nl-BE" sz="3600" dirty="0">
              <a:latin typeface="Aptos Display" panose="020B0004020202020204" pitchFamily="34" charset="0"/>
            </a:endParaRPr>
          </a:p>
        </p:txBody>
      </p:sp>
    </p:spTree>
    <p:extLst>
      <p:ext uri="{BB962C8B-B14F-4D97-AF65-F5344CB8AC3E}">
        <p14:creationId xmlns:p14="http://schemas.microsoft.com/office/powerpoint/2010/main" val="41751258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625BD-4DC3-7B4B-8B9E-53C9627B1A7D}"/>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C93A1E7F-04A9-5CAB-2AF3-8B31A208C5D3}"/>
              </a:ext>
            </a:extLst>
          </p:cNvPr>
          <p:cNvSpPr txBox="1"/>
          <p:nvPr/>
        </p:nvSpPr>
        <p:spPr>
          <a:xfrm>
            <a:off x="1022555" y="2089106"/>
            <a:ext cx="10146890" cy="3600986"/>
          </a:xfrm>
          <a:prstGeom prst="rect">
            <a:avLst/>
          </a:prstGeom>
          <a:noFill/>
        </p:spPr>
        <p:txBody>
          <a:bodyPr wrap="square" rtlCol="0">
            <a:spAutoFit/>
          </a:bodyPr>
          <a:lstStyle/>
          <a:p>
            <a:r>
              <a:rPr lang="en-US" sz="2400" dirty="0">
                <a:latin typeface="Aptos Display" panose="020B0004020202020204" pitchFamily="34" charset="0"/>
              </a:rPr>
              <a:t>based on the existing studies, the preliminary conclusions are:</a:t>
            </a:r>
          </a:p>
          <a:p>
            <a:endParaRPr lang="en-US" sz="2400" dirty="0">
              <a:latin typeface="Aptos Display" panose="020B0004020202020204" pitchFamily="34" charset="0"/>
            </a:endParaRPr>
          </a:p>
          <a:p>
            <a:pPr marL="285750" indent="-285750">
              <a:buFont typeface="Arial" panose="020B0604020202020204" pitchFamily="34" charset="0"/>
              <a:buChar char="•"/>
            </a:pPr>
            <a:r>
              <a:rPr lang="en-US" sz="2400" dirty="0">
                <a:latin typeface="Aptos Display" panose="020B0004020202020204" pitchFamily="34" charset="0"/>
              </a:rPr>
              <a:t>if one wishes to obtain as complete a picture as possible of the research output of a scientific author or of an institution as a whole (all scientific disciplines, all languages, all publication types), it is advisable to use </a:t>
            </a:r>
            <a:r>
              <a:rPr lang="en-US" sz="2400" dirty="0" err="1">
                <a:latin typeface="Aptos Display" panose="020B0004020202020204" pitchFamily="34" charset="0"/>
              </a:rPr>
              <a:t>OpenAlex</a:t>
            </a:r>
            <a:endParaRPr lang="en-US" sz="2400" dirty="0">
              <a:latin typeface="Aptos Display" panose="020B0004020202020204" pitchFamily="34" charset="0"/>
            </a:endParaRPr>
          </a:p>
          <a:p>
            <a:pPr marL="285750" indent="-285750">
              <a:buFont typeface="Arial" panose="020B0604020202020204" pitchFamily="34" charset="0"/>
              <a:buChar char="•"/>
            </a:pPr>
            <a:endParaRPr lang="en-US" sz="2400" dirty="0">
              <a:latin typeface="Aptos Display" panose="020B0004020202020204" pitchFamily="34" charset="0"/>
            </a:endParaRPr>
          </a:p>
          <a:p>
            <a:pPr marL="285750" indent="-285750">
              <a:buFont typeface="Arial" panose="020B0604020202020204" pitchFamily="34" charset="0"/>
              <a:buChar char="•"/>
            </a:pPr>
            <a:r>
              <a:rPr lang="en-US" sz="2400" dirty="0">
                <a:latin typeface="Aptos Display" panose="020B0004020202020204" pitchFamily="34" charset="0"/>
              </a:rPr>
              <a:t>if one wishes to map the OA availability of research output, it is advisable to use </a:t>
            </a:r>
            <a:r>
              <a:rPr lang="en-US" sz="2400" dirty="0" err="1">
                <a:latin typeface="Aptos Display" panose="020B0004020202020204" pitchFamily="34" charset="0"/>
              </a:rPr>
              <a:t>OpenAlex</a:t>
            </a:r>
            <a:endParaRPr lang="nl-BE" sz="2400" dirty="0">
              <a:latin typeface="Aptos Display" panose="020B0004020202020204" pitchFamily="34" charset="0"/>
            </a:endParaRPr>
          </a:p>
          <a:p>
            <a:endParaRPr lang="en-US" dirty="0">
              <a:latin typeface="Avenir Next LT Pro" panose="020B0504020202020204" pitchFamily="34" charset="0"/>
            </a:endParaRPr>
          </a:p>
          <a:p>
            <a:endParaRPr lang="nl-BE" dirty="0"/>
          </a:p>
        </p:txBody>
      </p:sp>
      <p:sp>
        <p:nvSpPr>
          <p:cNvPr id="2" name="Title 1">
            <a:extLst>
              <a:ext uri="{FF2B5EF4-FFF2-40B4-BE49-F238E27FC236}">
                <a16:creationId xmlns:a16="http://schemas.microsoft.com/office/drawing/2014/main" id="{26E06896-305F-7559-BFAB-4DCC98912845}"/>
              </a:ext>
            </a:extLst>
          </p:cNvPr>
          <p:cNvSpPr txBox="1">
            <a:spLocks/>
          </p:cNvSpPr>
          <p:nvPr/>
        </p:nvSpPr>
        <p:spPr>
          <a:xfrm>
            <a:off x="468424" y="430341"/>
            <a:ext cx="11041200" cy="1152000"/>
          </a:xfrm>
          <a:prstGeom prst="rect">
            <a:avLst/>
          </a:prstGeom>
        </p:spPr>
        <p:txBody>
          <a:bodyPr>
            <a:normAutofit/>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r>
              <a:rPr lang="en-US" sz="3600" dirty="0">
                <a:latin typeface="Aptos Display" panose="020B0004020202020204" pitchFamily="34" charset="0"/>
              </a:rPr>
              <a:t>academic bibliographic databases</a:t>
            </a:r>
            <a:endParaRPr lang="nl-BE" sz="3600" dirty="0">
              <a:latin typeface="Aptos Display" panose="020B0004020202020204" pitchFamily="34" charset="0"/>
            </a:endParaRPr>
          </a:p>
        </p:txBody>
      </p:sp>
    </p:spTree>
    <p:extLst>
      <p:ext uri="{BB962C8B-B14F-4D97-AF65-F5344CB8AC3E}">
        <p14:creationId xmlns:p14="http://schemas.microsoft.com/office/powerpoint/2010/main" val="1856286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A8C0B-8740-749C-A011-37BA38960A2C}"/>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85AC2632-172F-2F48-EFFF-0D59379D9DD6}"/>
              </a:ext>
            </a:extLst>
          </p:cNvPr>
          <p:cNvSpPr txBox="1"/>
          <p:nvPr/>
        </p:nvSpPr>
        <p:spPr>
          <a:xfrm>
            <a:off x="1022555" y="1753438"/>
            <a:ext cx="10146890" cy="4062651"/>
          </a:xfrm>
          <a:prstGeom prst="rect">
            <a:avLst/>
          </a:prstGeom>
          <a:noFill/>
        </p:spPr>
        <p:txBody>
          <a:bodyPr wrap="square" rtlCol="0">
            <a:spAutoFit/>
          </a:bodyPr>
          <a:lstStyle/>
          <a:p>
            <a:r>
              <a:rPr lang="en-US" sz="2000" dirty="0">
                <a:latin typeface="Aptos Display" panose="020B0004020202020204" pitchFamily="34" charset="0"/>
              </a:rPr>
              <a:t>based on the existing studies, the preliminary conclusions are:</a:t>
            </a:r>
          </a:p>
          <a:p>
            <a:endParaRPr lang="en-US" sz="2000" dirty="0">
              <a:latin typeface="Aptos Display" panose="020B0004020202020204" pitchFamily="34" charset="0"/>
            </a:endParaRPr>
          </a:p>
          <a:p>
            <a:pPr marL="285750" indent="-285750">
              <a:buFont typeface="Arial" panose="020B0604020202020204" pitchFamily="34" charset="0"/>
              <a:buChar char="•"/>
            </a:pPr>
            <a:r>
              <a:rPr lang="en-US" sz="2000" dirty="0">
                <a:latin typeface="Aptos Display" panose="020B0004020202020204" pitchFamily="34" charset="0"/>
              </a:rPr>
              <a:t>for specific bibliometric analyses, it may be advisable to use Web of Science or Scopus, particularly due to the selectivity of the database, provided that one is aware of the limitations (including those relating to academic discipline, publication type and language)</a:t>
            </a:r>
          </a:p>
          <a:p>
            <a:pPr marL="285750" indent="-285750">
              <a:buFont typeface="Arial" panose="020B0604020202020204" pitchFamily="34" charset="0"/>
              <a:buChar char="•"/>
            </a:pPr>
            <a:endParaRPr lang="en-US" sz="2000" dirty="0">
              <a:latin typeface="Aptos Display" panose="020B0004020202020204" pitchFamily="34" charset="0"/>
            </a:endParaRPr>
          </a:p>
          <a:p>
            <a:pPr marL="285750" indent="-285750">
              <a:buFont typeface="Arial" panose="020B0604020202020204" pitchFamily="34" charset="0"/>
              <a:buChar char="•"/>
            </a:pPr>
            <a:r>
              <a:rPr lang="en-US" sz="2000" dirty="0">
                <a:latin typeface="Aptos Display" panose="020B0004020202020204" pitchFamily="34" charset="0"/>
              </a:rPr>
              <a:t>When compiling systematic reviews, the choice depends on the precise objective. If the aim is to map scientific literature on a particular topic as comprehensively as possible, it is advisable to use </a:t>
            </a:r>
            <a:r>
              <a:rPr lang="en-US" sz="2000" dirty="0" err="1">
                <a:latin typeface="Aptos Display" panose="020B0004020202020204" pitchFamily="34" charset="0"/>
              </a:rPr>
              <a:t>OpenAlex</a:t>
            </a:r>
            <a:r>
              <a:rPr lang="en-US" sz="2000" dirty="0">
                <a:latin typeface="Aptos Display" panose="020B0004020202020204" pitchFamily="34" charset="0"/>
              </a:rPr>
              <a:t>; conversely, if the aim is to obtain a selection of scientific literature that is representative of mainstream research in Western Europe and North America, it is advisable for certain scientific disciplines to use Web of Science or Scopus (for other scientific disciplines, no database is suitable for this purpose).</a:t>
            </a:r>
          </a:p>
          <a:p>
            <a:endParaRPr lang="nl-BE" dirty="0"/>
          </a:p>
        </p:txBody>
      </p:sp>
      <p:sp>
        <p:nvSpPr>
          <p:cNvPr id="2" name="Title 1">
            <a:extLst>
              <a:ext uri="{FF2B5EF4-FFF2-40B4-BE49-F238E27FC236}">
                <a16:creationId xmlns:a16="http://schemas.microsoft.com/office/drawing/2014/main" id="{6470030B-9C00-68F6-0573-0C276C11B3F4}"/>
              </a:ext>
            </a:extLst>
          </p:cNvPr>
          <p:cNvSpPr txBox="1">
            <a:spLocks/>
          </p:cNvSpPr>
          <p:nvPr/>
        </p:nvSpPr>
        <p:spPr>
          <a:xfrm>
            <a:off x="468424" y="430341"/>
            <a:ext cx="11041200" cy="1152000"/>
          </a:xfrm>
          <a:prstGeom prst="rect">
            <a:avLst/>
          </a:prstGeom>
        </p:spPr>
        <p:txBody>
          <a:bodyPr>
            <a:normAutofit/>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r>
              <a:rPr lang="en-US" sz="3600" dirty="0">
                <a:latin typeface="Aptos Display" panose="020B0004020202020204" pitchFamily="34" charset="0"/>
              </a:rPr>
              <a:t>academic bibliographic databases</a:t>
            </a:r>
            <a:endParaRPr lang="nl-BE" sz="3600" dirty="0">
              <a:latin typeface="Aptos Display" panose="020B0004020202020204" pitchFamily="34" charset="0"/>
            </a:endParaRPr>
          </a:p>
        </p:txBody>
      </p:sp>
    </p:spTree>
    <p:extLst>
      <p:ext uri="{BB962C8B-B14F-4D97-AF65-F5344CB8AC3E}">
        <p14:creationId xmlns:p14="http://schemas.microsoft.com/office/powerpoint/2010/main" val="21292603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C7271AF-DFB5-B08F-0560-087B46674081}"/>
            </a:ext>
          </a:extLst>
        </p:cNvPr>
        <p:cNvGrpSpPr/>
        <p:nvPr/>
      </p:nvGrpSpPr>
      <p:grpSpPr>
        <a:xfrm>
          <a:off x="0" y="0"/>
          <a:ext cx="0" cy="0"/>
          <a:chOff x="0" y="0"/>
          <a:chExt cx="0" cy="0"/>
        </a:xfrm>
      </p:grpSpPr>
      <p:graphicFrame>
        <p:nvGraphicFramePr>
          <p:cNvPr id="2" name="Content Placeholder 1">
            <a:extLst>
              <a:ext uri="{FF2B5EF4-FFF2-40B4-BE49-F238E27FC236}">
                <a16:creationId xmlns:a16="http://schemas.microsoft.com/office/drawing/2014/main" id="{487371E6-D093-BAC3-27E7-5509328077AB}"/>
              </a:ext>
            </a:extLst>
          </p:cNvPr>
          <p:cNvGraphicFramePr>
            <a:graphicFrameLocks noGrp="1"/>
          </p:cNvGraphicFramePr>
          <p:nvPr>
            <p:ph idx="1"/>
            <p:extLst>
              <p:ext uri="{D42A27DB-BD31-4B8C-83A1-F6EECF244321}">
                <p14:modId xmlns:p14="http://schemas.microsoft.com/office/powerpoint/2010/main" val="1463080473"/>
              </p:ext>
            </p:extLst>
          </p:nvPr>
        </p:nvGraphicFramePr>
        <p:xfrm>
          <a:off x="576263" y="1688400"/>
          <a:ext cx="11006136" cy="4846320"/>
        </p:xfrm>
        <a:graphic>
          <a:graphicData uri="http://schemas.openxmlformats.org/drawingml/2006/table">
            <a:tbl>
              <a:tblPr firstRow="1" bandRow="1">
                <a:tableStyleId>{5C22544A-7EE6-4342-B048-85BDC9FD1C3A}</a:tableStyleId>
              </a:tblPr>
              <a:tblGrid>
                <a:gridCol w="3668712">
                  <a:extLst>
                    <a:ext uri="{9D8B030D-6E8A-4147-A177-3AD203B41FA5}">
                      <a16:colId xmlns:a16="http://schemas.microsoft.com/office/drawing/2014/main" val="2039979787"/>
                    </a:ext>
                  </a:extLst>
                </a:gridCol>
                <a:gridCol w="3668712">
                  <a:extLst>
                    <a:ext uri="{9D8B030D-6E8A-4147-A177-3AD203B41FA5}">
                      <a16:colId xmlns:a16="http://schemas.microsoft.com/office/drawing/2014/main" val="3694105329"/>
                    </a:ext>
                  </a:extLst>
                </a:gridCol>
                <a:gridCol w="3668712">
                  <a:extLst>
                    <a:ext uri="{9D8B030D-6E8A-4147-A177-3AD203B41FA5}">
                      <a16:colId xmlns:a16="http://schemas.microsoft.com/office/drawing/2014/main" val="3753605156"/>
                    </a:ext>
                  </a:extLst>
                </a:gridCol>
              </a:tblGrid>
              <a:tr h="370840">
                <a:tc>
                  <a:txBody>
                    <a:bodyPr/>
                    <a:lstStyle/>
                    <a:p>
                      <a:r>
                        <a:rPr lang="en-US" dirty="0">
                          <a:latin typeface="Aptos Display" panose="020B0004020202020204" pitchFamily="34" charset="0"/>
                        </a:rPr>
                        <a:t>Web of Science </a:t>
                      </a:r>
                    </a:p>
                    <a:p>
                      <a:r>
                        <a:rPr lang="en-US" b="0" dirty="0">
                          <a:latin typeface="Aptos Display" panose="020B0004020202020204" pitchFamily="34" charset="0"/>
                        </a:rPr>
                        <a:t>(basic search, core collection, “author”)</a:t>
                      </a:r>
                      <a:endParaRPr lang="nl-BE" b="0" dirty="0">
                        <a:latin typeface="Aptos Display" panose="020B00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ptos Display" panose="020B0004020202020204" pitchFamily="34" charset="0"/>
                        </a:rPr>
                        <a:t>Scopus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Aptos Display" panose="020B0004020202020204" pitchFamily="34" charset="0"/>
                        </a:rPr>
                        <a:t>(basic search, search within authors)</a:t>
                      </a:r>
                      <a:endParaRPr lang="nl-BE" dirty="0">
                        <a:latin typeface="Aptos Display" panose="020B0004020202020204" pitchFamily="34" charset="0"/>
                      </a:endParaRPr>
                    </a:p>
                    <a:p>
                      <a:endParaRPr lang="nl-BE" dirty="0">
                        <a:latin typeface="Aptos Display" panose="020B0004020202020204" pitchFamily="34" charset="0"/>
                      </a:endParaRPr>
                    </a:p>
                  </a:txBody>
                  <a:tcPr/>
                </a:tc>
                <a:tc>
                  <a:txBody>
                    <a:bodyPr/>
                    <a:lstStyle/>
                    <a:p>
                      <a:r>
                        <a:rPr lang="en-US" dirty="0" err="1">
                          <a:latin typeface="Aptos Display" panose="020B0004020202020204" pitchFamily="34" charset="0"/>
                        </a:rPr>
                        <a:t>OpenAlex</a:t>
                      </a:r>
                      <a:r>
                        <a:rPr lang="en-US" dirty="0">
                          <a:latin typeface="Aptos Display" panose="020B0004020202020204" pitchFamily="34" charset="0"/>
                        </a:rPr>
                        <a:t> </a:t>
                      </a:r>
                    </a:p>
                    <a:p>
                      <a:r>
                        <a:rPr lang="en-US" b="0" dirty="0">
                          <a:latin typeface="Aptos Display" panose="020B0004020202020204" pitchFamily="34" charset="0"/>
                        </a:rPr>
                        <a:t>(free </a:t>
                      </a:r>
                      <a:r>
                        <a:rPr lang="en-US" b="0" dirty="0" err="1">
                          <a:latin typeface="Aptos Display" panose="020B0004020202020204" pitchFamily="34" charset="0"/>
                        </a:rPr>
                        <a:t>webversion</a:t>
                      </a:r>
                      <a:r>
                        <a:rPr lang="en-US" b="0" dirty="0">
                          <a:latin typeface="Aptos Display" panose="020B0004020202020204" pitchFamily="34" charset="0"/>
                        </a:rPr>
                        <a:t>, basic search, “author”)</a:t>
                      </a:r>
                      <a:endParaRPr lang="nl-BE" dirty="0">
                        <a:latin typeface="Aptos Display" panose="020B0004020202020204" pitchFamily="34" charset="0"/>
                      </a:endParaRPr>
                    </a:p>
                  </a:txBody>
                  <a:tcPr/>
                </a:tc>
                <a:extLst>
                  <a:ext uri="{0D108BD9-81ED-4DB2-BD59-A6C34878D82A}">
                    <a16:rowId xmlns:a16="http://schemas.microsoft.com/office/drawing/2014/main" val="1280562522"/>
                  </a:ext>
                </a:extLst>
              </a:tr>
              <a:tr h="370840">
                <a:tc>
                  <a:txBody>
                    <a:bodyPr/>
                    <a:lstStyle/>
                    <a:p>
                      <a:pPr marL="0" indent="0">
                        <a:buFont typeface="Arial" panose="020B0604020202020204" pitchFamily="34" charset="0"/>
                        <a:buNone/>
                      </a:pPr>
                      <a:endParaRPr lang="en-US" dirty="0">
                        <a:latin typeface="Aptos Display" panose="020B0004020202020204" pitchFamily="34" charset="0"/>
                      </a:endParaRPr>
                    </a:p>
                    <a:p>
                      <a:pPr marL="0" indent="0">
                        <a:buFont typeface="Arial" panose="020B0604020202020204" pitchFamily="34" charset="0"/>
                        <a:buNone/>
                      </a:pPr>
                      <a:r>
                        <a:rPr lang="en-US" dirty="0">
                          <a:latin typeface="Aptos Display" panose="020B0004020202020204" pitchFamily="34" charset="0"/>
                        </a:rPr>
                        <a:t>17</a:t>
                      </a:r>
                      <a:r>
                        <a:rPr lang="nl-BE" dirty="0">
                          <a:latin typeface="Aptos Display" panose="020B0004020202020204" pitchFamily="34" charset="0"/>
                        </a:rPr>
                        <a:t> </a:t>
                      </a:r>
                      <a:r>
                        <a:rPr lang="nl-BE" dirty="0" err="1">
                          <a:latin typeface="Aptos Display" panose="020B0004020202020204" pitchFamily="34" charset="0"/>
                        </a:rPr>
                        <a:t>results</a:t>
                      </a:r>
                      <a:endParaRPr lang="nl-BE" dirty="0">
                        <a:latin typeface="Aptos Display" panose="020B0004020202020204" pitchFamily="34" charset="0"/>
                      </a:endParaRPr>
                    </a:p>
                    <a:p>
                      <a:pPr marL="742950" lvl="1" indent="-285750">
                        <a:buFont typeface="Arial" panose="020B0604020202020204" pitchFamily="34" charset="0"/>
                        <a:buChar char="•"/>
                      </a:pPr>
                      <a:r>
                        <a:rPr lang="nl-BE" dirty="0" err="1">
                          <a:latin typeface="Aptos Display" panose="020B0004020202020204" pitchFamily="34" charset="0"/>
                        </a:rPr>
                        <a:t>article</a:t>
                      </a:r>
                      <a:r>
                        <a:rPr lang="nl-BE" dirty="0">
                          <a:latin typeface="Aptos Display" panose="020B0004020202020204" pitchFamily="34" charset="0"/>
                        </a:rPr>
                        <a:t>: 9</a:t>
                      </a:r>
                    </a:p>
                    <a:p>
                      <a:pPr marL="742950" lvl="1" indent="-285750">
                        <a:buFont typeface="Arial" panose="020B0604020202020204" pitchFamily="34" charset="0"/>
                        <a:buChar char="•"/>
                      </a:pPr>
                      <a:r>
                        <a:rPr lang="nl-BE" dirty="0" err="1">
                          <a:latin typeface="Aptos Display" panose="020B0004020202020204" pitchFamily="34" charset="0"/>
                        </a:rPr>
                        <a:t>book</a:t>
                      </a:r>
                      <a:r>
                        <a:rPr lang="nl-BE" dirty="0">
                          <a:latin typeface="Aptos Display" panose="020B0004020202020204" pitchFamily="34" charset="0"/>
                        </a:rPr>
                        <a:t> review: 8</a:t>
                      </a:r>
                    </a:p>
                    <a:p>
                      <a:pPr marL="742950" lvl="1" indent="-285750">
                        <a:buFont typeface="Arial" panose="020B0604020202020204" pitchFamily="34" charset="0"/>
                        <a:buChar char="•"/>
                      </a:pPr>
                      <a:r>
                        <a:rPr lang="nl-BE" dirty="0" err="1">
                          <a:latin typeface="Aptos Display" panose="020B0004020202020204" pitchFamily="34" charset="0"/>
                        </a:rPr>
                        <a:t>book</a:t>
                      </a:r>
                      <a:r>
                        <a:rPr lang="nl-BE" dirty="0">
                          <a:latin typeface="Aptos Display" panose="020B0004020202020204" pitchFamily="34" charset="0"/>
                        </a:rPr>
                        <a:t> </a:t>
                      </a:r>
                      <a:r>
                        <a:rPr lang="nl-BE" dirty="0" err="1">
                          <a:latin typeface="Aptos Display" panose="020B0004020202020204" pitchFamily="34" charset="0"/>
                        </a:rPr>
                        <a:t>chapters</a:t>
                      </a:r>
                      <a:r>
                        <a:rPr lang="nl-BE" dirty="0">
                          <a:latin typeface="Aptos Display" panose="020B0004020202020204" pitchFamily="34" charset="0"/>
                        </a:rPr>
                        <a:t>: 2</a:t>
                      </a:r>
                    </a:p>
                    <a:p>
                      <a:pPr marL="457200" lvl="1" indent="0">
                        <a:buFont typeface="Arial" panose="020B0604020202020204" pitchFamily="34" charset="0"/>
                        <a:buNone/>
                      </a:pPr>
                      <a:endParaRPr lang="nl-BE" dirty="0">
                        <a:latin typeface="Aptos Display" panose="020B0004020202020204" pitchFamily="34" charset="0"/>
                      </a:endParaRPr>
                    </a:p>
                    <a:p>
                      <a:pPr marL="0" lvl="0" indent="0">
                        <a:buFont typeface="Arial" panose="020B0604020202020204" pitchFamily="34" charset="0"/>
                        <a:buNone/>
                      </a:pPr>
                      <a:r>
                        <a:rPr lang="nl-BE" sz="1600" i="1" dirty="0" err="1">
                          <a:latin typeface="Aptos Display" panose="020B0004020202020204" pitchFamily="34" charset="0"/>
                        </a:rPr>
                        <a:t>remarks</a:t>
                      </a:r>
                      <a:r>
                        <a:rPr lang="nl-BE" sz="1600" i="1" dirty="0">
                          <a:latin typeface="Aptos Display" panose="020B0004020202020204" pitchFamily="34" charset="0"/>
                        </a:rPr>
                        <a:t>:</a:t>
                      </a:r>
                    </a:p>
                    <a:p>
                      <a:pPr marL="285750" lvl="0" indent="-285750">
                        <a:buFont typeface="Arial" panose="020B0604020202020204" pitchFamily="34" charset="0"/>
                        <a:buChar char="•"/>
                      </a:pPr>
                      <a:r>
                        <a:rPr lang="nl-BE" sz="1600" i="1" dirty="0" err="1">
                          <a:latin typeface="Aptos Display" panose="020B0004020202020204" pitchFamily="34" charset="0"/>
                        </a:rPr>
                        <a:t>sloppy</a:t>
                      </a:r>
                      <a:r>
                        <a:rPr lang="nl-BE" sz="1600" i="1" dirty="0">
                          <a:latin typeface="Aptos Display" panose="020B0004020202020204" pitchFamily="34" charset="0"/>
                        </a:rPr>
                        <a:t> metadata (bv. “Erasmus on </a:t>
                      </a:r>
                      <a:r>
                        <a:rPr lang="nl-BE" sz="1600" i="1" dirty="0" err="1">
                          <a:latin typeface="Aptos Display" panose="020B0004020202020204" pitchFamily="34" charset="0"/>
                        </a:rPr>
                        <a:t>the</a:t>
                      </a:r>
                      <a:r>
                        <a:rPr lang="nl-BE" sz="1600" i="1" dirty="0">
                          <a:latin typeface="Aptos Display" panose="020B0004020202020204" pitchFamily="34" charset="0"/>
                        </a:rPr>
                        <a:t> mark”, 2 </a:t>
                      </a:r>
                      <a:r>
                        <a:rPr lang="nl-BE" sz="1600" i="1" dirty="0" err="1">
                          <a:latin typeface="Aptos Display" panose="020B0004020202020204" pitchFamily="34" charset="0"/>
                        </a:rPr>
                        <a:t>publications</a:t>
                      </a:r>
                      <a:r>
                        <a:rPr lang="nl-BE" sz="1600" i="1" dirty="0">
                          <a:latin typeface="Aptos Display" panose="020B0004020202020204" pitchFamily="34" charset="0"/>
                        </a:rPr>
                        <a:t> </a:t>
                      </a:r>
                      <a:r>
                        <a:rPr lang="nl-BE" sz="1600" i="1" dirty="0" err="1">
                          <a:latin typeface="Aptos Display" panose="020B0004020202020204" pitchFamily="34" charset="0"/>
                        </a:rPr>
                        <a:t>marked</a:t>
                      </a:r>
                      <a:r>
                        <a:rPr lang="nl-BE" sz="1600" i="1" dirty="0">
                          <a:latin typeface="Aptos Display" panose="020B0004020202020204" pitchFamily="34" charset="0"/>
                        </a:rPr>
                        <a:t> as </a:t>
                      </a:r>
                      <a:r>
                        <a:rPr lang="nl-BE" sz="1600" i="1" dirty="0" err="1">
                          <a:latin typeface="Aptos Display" panose="020B0004020202020204" pitchFamily="34" charset="0"/>
                        </a:rPr>
                        <a:t>article</a:t>
                      </a:r>
                      <a:r>
                        <a:rPr lang="nl-BE" sz="1600" i="1" dirty="0">
                          <a:latin typeface="Aptos Display" panose="020B0004020202020204" pitchFamily="34" charset="0"/>
                        </a:rPr>
                        <a:t> as well as </a:t>
                      </a:r>
                      <a:r>
                        <a:rPr lang="nl-BE" sz="1600" i="1" dirty="0" err="1">
                          <a:latin typeface="Aptos Display" panose="020B0004020202020204" pitchFamily="34" charset="0"/>
                        </a:rPr>
                        <a:t>book</a:t>
                      </a:r>
                      <a:r>
                        <a:rPr lang="nl-BE" sz="1600" i="1" dirty="0">
                          <a:latin typeface="Aptos Display" panose="020B0004020202020204" pitchFamily="34" charset="0"/>
                        </a:rPr>
                        <a:t> </a:t>
                      </a:r>
                      <a:r>
                        <a:rPr lang="nl-BE" sz="1600" i="1" dirty="0" err="1">
                          <a:latin typeface="Aptos Display" panose="020B0004020202020204" pitchFamily="34" charset="0"/>
                        </a:rPr>
                        <a:t>chapter</a:t>
                      </a:r>
                      <a:r>
                        <a:rPr lang="nl-BE" sz="1600" i="1" dirty="0">
                          <a:latin typeface="Aptos Display" panose="020B0004020202020204" pitchFamily="34" charset="0"/>
                        </a:rPr>
                        <a:t>)</a:t>
                      </a:r>
                    </a:p>
                    <a:p>
                      <a:pPr marL="285750" lvl="0" indent="-285750">
                        <a:buFont typeface="Arial" panose="020B0604020202020204" pitchFamily="34" charset="0"/>
                        <a:buChar char="•"/>
                      </a:pPr>
                      <a:r>
                        <a:rPr lang="nl-BE" sz="1600" i="1" dirty="0" err="1">
                          <a:latin typeface="Aptos Display" panose="020B0004020202020204" pitchFamily="34" charset="0"/>
                        </a:rPr>
                        <a:t>results</a:t>
                      </a:r>
                      <a:r>
                        <a:rPr lang="nl-BE" sz="1600" i="1" dirty="0">
                          <a:latin typeface="Aptos Display" panose="020B0004020202020204" pitchFamily="34" charset="0"/>
                        </a:rPr>
                        <a:t> are not </a:t>
                      </a:r>
                      <a:r>
                        <a:rPr lang="nl-BE" sz="1600" i="1" dirty="0" err="1">
                          <a:latin typeface="Aptos Display" panose="020B0004020202020204" pitchFamily="34" charset="0"/>
                        </a:rPr>
                        <a:t>representative</a:t>
                      </a:r>
                      <a:r>
                        <a:rPr lang="nl-BE" sz="1600" i="1" dirty="0">
                          <a:latin typeface="Aptos Display" panose="020B0004020202020204" pitchFamily="34" charset="0"/>
                        </a:rPr>
                        <a:t>: important </a:t>
                      </a:r>
                      <a:r>
                        <a:rPr lang="nl-BE" sz="1600" i="1" dirty="0" err="1">
                          <a:latin typeface="Aptos Display" panose="020B0004020202020204" pitchFamily="34" charset="0"/>
                        </a:rPr>
                        <a:t>publications</a:t>
                      </a:r>
                      <a:r>
                        <a:rPr lang="nl-BE" sz="1600" i="1" dirty="0">
                          <a:latin typeface="Aptos Display" panose="020B0004020202020204" pitchFamily="34" charset="0"/>
                        </a:rPr>
                        <a:t> are missing, but 4 reviews </a:t>
                      </a:r>
                      <a:r>
                        <a:rPr lang="nl-BE" sz="1600" i="1" dirty="0" err="1">
                          <a:latin typeface="Aptos Display" panose="020B0004020202020204" pitchFamily="34" charset="0"/>
                        </a:rPr>
                        <a:t>from</a:t>
                      </a:r>
                      <a:r>
                        <a:rPr lang="nl-BE" sz="1600" i="1" dirty="0">
                          <a:latin typeface="Aptos Display" panose="020B0004020202020204" pitchFamily="34" charset="0"/>
                        </a:rPr>
                        <a:t> Spiegel der Letteren </a:t>
                      </a:r>
                      <a:r>
                        <a:rPr lang="nl-BE" sz="1600" i="1" dirty="0" err="1">
                          <a:latin typeface="Aptos Display" panose="020B0004020202020204" pitchFamily="34" charset="0"/>
                        </a:rPr>
                        <a:t>included</a:t>
                      </a:r>
                      <a:endParaRPr lang="nl-BE" sz="1600" i="1" dirty="0">
                        <a:latin typeface="Aptos Display" panose="020B00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BE" sz="1600" i="1" dirty="0" err="1">
                          <a:latin typeface="Aptos Display" panose="020B0004020202020204" pitchFamily="34" charset="0"/>
                        </a:rPr>
                        <a:t>where</a:t>
                      </a:r>
                      <a:r>
                        <a:rPr lang="nl-BE" sz="1600" i="1" dirty="0">
                          <a:latin typeface="Aptos Display" panose="020B0004020202020204" pitchFamily="34" charset="0"/>
                        </a:rPr>
                        <a:t> are </a:t>
                      </a:r>
                      <a:r>
                        <a:rPr lang="nl-BE" sz="1600" i="1" dirty="0" err="1">
                          <a:latin typeface="Aptos Display" panose="020B0004020202020204" pitchFamily="34" charset="0"/>
                        </a:rPr>
                        <a:t>my</a:t>
                      </a:r>
                      <a:r>
                        <a:rPr lang="nl-BE" sz="1600" i="1" dirty="0">
                          <a:latin typeface="Aptos Display" panose="020B0004020202020204" pitchFamily="34" charset="0"/>
                        </a:rPr>
                        <a:t> </a:t>
                      </a:r>
                      <a:r>
                        <a:rPr lang="nl-BE" sz="1600" i="1" dirty="0" err="1">
                          <a:latin typeface="Aptos Display" panose="020B0004020202020204" pitchFamily="34" charset="0"/>
                        </a:rPr>
                        <a:t>books</a:t>
                      </a:r>
                      <a:r>
                        <a:rPr lang="nl-BE" sz="1600" i="1" dirty="0">
                          <a:latin typeface="Aptos Display" panose="020B0004020202020204" pitchFamily="34" charset="0"/>
                        </a:rPr>
                        <a:t>?</a:t>
                      </a:r>
                      <a:endParaRPr lang="nl-BE" dirty="0">
                        <a:latin typeface="Aptos Display" panose="020B0004020202020204" pitchFamily="34" charset="0"/>
                      </a:endParaRPr>
                    </a:p>
                  </a:txBody>
                  <a:tcPr/>
                </a:tc>
                <a:tc>
                  <a:txBody>
                    <a:bodyPr/>
                    <a:lstStyle/>
                    <a:p>
                      <a:endParaRPr lang="en-US" dirty="0">
                        <a:latin typeface="Aptos Display" panose="020B0004020202020204" pitchFamily="34" charset="0"/>
                      </a:endParaRPr>
                    </a:p>
                    <a:p>
                      <a:r>
                        <a:rPr lang="nl-BE" dirty="0">
                          <a:latin typeface="Aptos Display" panose="020B0004020202020204" pitchFamily="34" charset="0"/>
                        </a:rPr>
                        <a:t>4 </a:t>
                      </a:r>
                      <a:r>
                        <a:rPr lang="nl-BE" dirty="0" err="1">
                          <a:latin typeface="Aptos Display" panose="020B0004020202020204" pitchFamily="34" charset="0"/>
                        </a:rPr>
                        <a:t>documents</a:t>
                      </a:r>
                      <a:endParaRPr lang="nl-BE" dirty="0">
                        <a:latin typeface="Aptos Display" panose="020B0004020202020204" pitchFamily="34" charset="0"/>
                      </a:endParaRPr>
                    </a:p>
                    <a:p>
                      <a:endParaRPr lang="nl-BE" dirty="0">
                        <a:latin typeface="Aptos Display" panose="020B0004020202020204" pitchFamily="34" charset="0"/>
                      </a:endParaRPr>
                    </a:p>
                    <a:p>
                      <a:pPr marL="742950" lvl="1" indent="-285750">
                        <a:buFont typeface="Arial" panose="020B0604020202020204" pitchFamily="34" charset="0"/>
                        <a:buChar char="•"/>
                      </a:pPr>
                      <a:endParaRPr lang="nl-BE" dirty="0">
                        <a:latin typeface="Aptos Display" panose="020B0004020202020204" pitchFamily="34" charset="0"/>
                      </a:endParaRPr>
                    </a:p>
                    <a:p>
                      <a:pPr marL="742950" lvl="1" indent="-285750">
                        <a:buFont typeface="Arial" panose="020B0604020202020204" pitchFamily="34" charset="0"/>
                        <a:buChar char="•"/>
                      </a:pPr>
                      <a:endParaRPr lang="nl-BE" dirty="0">
                        <a:latin typeface="Aptos Display" panose="020B0004020202020204" pitchFamily="34" charset="0"/>
                      </a:endParaRPr>
                    </a:p>
                    <a:p>
                      <a:pPr marL="742950" lvl="1" indent="-285750">
                        <a:buFont typeface="Arial" panose="020B0604020202020204" pitchFamily="34" charset="0"/>
                        <a:buChar char="•"/>
                      </a:pPr>
                      <a:endParaRPr lang="nl-BE" dirty="0">
                        <a:latin typeface="Aptos Display" panose="020B0004020202020204" pitchFamily="34" charset="0"/>
                      </a:endParaRPr>
                    </a:p>
                    <a:p>
                      <a:pPr marL="0" lvl="0" indent="0">
                        <a:buFontTx/>
                        <a:buNone/>
                      </a:pPr>
                      <a:r>
                        <a:rPr lang="nl-BE" sz="1600" i="1" dirty="0" err="1">
                          <a:latin typeface="Aptos Display" panose="020B0004020202020204" pitchFamily="34" charset="0"/>
                        </a:rPr>
                        <a:t>remarks</a:t>
                      </a:r>
                      <a:r>
                        <a:rPr lang="nl-BE" sz="1600" i="1" dirty="0">
                          <a:latin typeface="Aptos Display" panose="020B0004020202020204" pitchFamily="34" charset="0"/>
                        </a:rPr>
                        <a:t>:</a:t>
                      </a:r>
                    </a:p>
                    <a:p>
                      <a:pPr marL="285750" lvl="0" indent="-285750">
                        <a:buFont typeface="Arial" panose="020B0604020202020204" pitchFamily="34" charset="0"/>
                        <a:buChar char="•"/>
                      </a:pPr>
                      <a:r>
                        <a:rPr lang="nl-BE" sz="1600" i="1" dirty="0" err="1">
                          <a:latin typeface="Aptos Display" panose="020B0004020202020204" pitchFamily="34" charset="0"/>
                        </a:rPr>
                        <a:t>results</a:t>
                      </a:r>
                      <a:r>
                        <a:rPr lang="nl-BE" sz="1600" i="1" dirty="0">
                          <a:latin typeface="Aptos Display" panose="020B0004020202020204" pitchFamily="34" charset="0"/>
                        </a:rPr>
                        <a:t> are not </a:t>
                      </a:r>
                      <a:r>
                        <a:rPr lang="nl-BE" sz="1600" i="1" dirty="0" err="1">
                          <a:latin typeface="Aptos Display" panose="020B0004020202020204" pitchFamily="34" charset="0"/>
                        </a:rPr>
                        <a:t>representative</a:t>
                      </a:r>
                      <a:r>
                        <a:rPr lang="nl-BE" sz="1600" i="1" dirty="0">
                          <a:latin typeface="Aptos Display" panose="020B0004020202020204" pitchFamily="34" charset="0"/>
                        </a:rPr>
                        <a:t>: important </a:t>
                      </a:r>
                      <a:r>
                        <a:rPr lang="nl-BE" sz="1600" i="1" dirty="0" err="1">
                          <a:latin typeface="Aptos Display" panose="020B0004020202020204" pitchFamily="34" charset="0"/>
                        </a:rPr>
                        <a:t>publications</a:t>
                      </a:r>
                      <a:r>
                        <a:rPr lang="nl-BE" sz="1600" i="1" dirty="0">
                          <a:latin typeface="Aptos Display" panose="020B0004020202020204" pitchFamily="34" charset="0"/>
                        </a:rPr>
                        <a:t> are missing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BE" sz="1600" i="1" dirty="0" err="1">
                          <a:latin typeface="Aptos Display" panose="020B0004020202020204" pitchFamily="34" charset="0"/>
                        </a:rPr>
                        <a:t>where</a:t>
                      </a:r>
                      <a:r>
                        <a:rPr lang="nl-BE" sz="1600" i="1" dirty="0">
                          <a:latin typeface="Aptos Display" panose="020B0004020202020204" pitchFamily="34" charset="0"/>
                        </a:rPr>
                        <a:t> are </a:t>
                      </a:r>
                      <a:r>
                        <a:rPr lang="nl-BE" sz="1600" i="1" dirty="0" err="1">
                          <a:latin typeface="Aptos Display" panose="020B0004020202020204" pitchFamily="34" charset="0"/>
                        </a:rPr>
                        <a:t>my</a:t>
                      </a:r>
                      <a:r>
                        <a:rPr lang="nl-BE" sz="1600" i="1" dirty="0">
                          <a:latin typeface="Aptos Display" panose="020B0004020202020204" pitchFamily="34" charset="0"/>
                        </a:rPr>
                        <a:t> </a:t>
                      </a:r>
                      <a:r>
                        <a:rPr lang="nl-BE" sz="1600" i="1" dirty="0" err="1">
                          <a:latin typeface="Aptos Display" panose="020B0004020202020204" pitchFamily="34" charset="0"/>
                        </a:rPr>
                        <a:t>books</a:t>
                      </a:r>
                      <a:r>
                        <a:rPr lang="nl-BE" sz="1600" i="1" dirty="0">
                          <a:latin typeface="Aptos Display" panose="020B0004020202020204" pitchFamily="34" charset="0"/>
                        </a:rPr>
                        <a:t>?</a:t>
                      </a:r>
                    </a:p>
                    <a:p>
                      <a:pPr marL="0" lvl="0" indent="0">
                        <a:buFontTx/>
                        <a:buNone/>
                      </a:pPr>
                      <a:endParaRPr lang="nl-BE" dirty="0">
                        <a:latin typeface="Aptos Display" panose="020B0004020202020204" pitchFamily="34" charset="0"/>
                      </a:endParaRPr>
                    </a:p>
                  </a:txBody>
                  <a:tcPr/>
                </a:tc>
                <a:tc>
                  <a:txBody>
                    <a:bodyPr/>
                    <a:lstStyle/>
                    <a:p>
                      <a:endParaRPr lang="en-US" dirty="0">
                        <a:latin typeface="Aptos Display" panose="020B0004020202020204" pitchFamily="34" charset="0"/>
                      </a:endParaRPr>
                    </a:p>
                    <a:p>
                      <a:r>
                        <a:rPr lang="nl-BE" dirty="0" err="1">
                          <a:latin typeface="Aptos Display" panose="020B0004020202020204" pitchFamily="34" charset="0"/>
                        </a:rPr>
                        <a:t>works</a:t>
                      </a:r>
                      <a:r>
                        <a:rPr lang="nl-BE" dirty="0">
                          <a:latin typeface="Aptos Display" panose="020B0004020202020204" pitchFamily="34" charset="0"/>
                        </a:rPr>
                        <a:t>: 117</a:t>
                      </a:r>
                    </a:p>
                    <a:p>
                      <a:endParaRPr lang="nl-BE" dirty="0">
                        <a:latin typeface="Aptos Display" panose="020B0004020202020204" pitchFamily="34" charset="0"/>
                      </a:endParaRPr>
                    </a:p>
                    <a:p>
                      <a:endParaRPr lang="nl-BE" dirty="0">
                        <a:latin typeface="Aptos Display" panose="020B0004020202020204" pitchFamily="34" charset="0"/>
                      </a:endParaRPr>
                    </a:p>
                    <a:p>
                      <a:endParaRPr lang="nl-BE" dirty="0">
                        <a:latin typeface="Aptos Display" panose="020B0004020202020204" pitchFamily="34" charset="0"/>
                      </a:endParaRPr>
                    </a:p>
                    <a:p>
                      <a:endParaRPr lang="nl-BE" dirty="0">
                        <a:latin typeface="Aptos Display" panose="020B0004020202020204" pitchFamily="34" charset="0"/>
                      </a:endParaRPr>
                    </a:p>
                    <a:p>
                      <a:pPr marL="0" lvl="0" indent="0">
                        <a:buFontTx/>
                        <a:buNone/>
                      </a:pPr>
                      <a:r>
                        <a:rPr lang="nl-BE" sz="1600" i="1" dirty="0" err="1">
                          <a:latin typeface="Aptos Display" panose="020B0004020202020204" pitchFamily="34" charset="0"/>
                        </a:rPr>
                        <a:t>remarks</a:t>
                      </a:r>
                      <a:r>
                        <a:rPr lang="nl-BE" sz="1600" i="1" dirty="0">
                          <a:latin typeface="Aptos Display" panose="020B0004020202020204" pitchFamily="34" charset="0"/>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BE" sz="1600" i="1" dirty="0" err="1">
                          <a:latin typeface="Aptos Display" panose="020B0004020202020204" pitchFamily="34" charset="0"/>
                        </a:rPr>
                        <a:t>sloppy</a:t>
                      </a:r>
                      <a:r>
                        <a:rPr lang="nl-BE" sz="1600" i="1" dirty="0">
                          <a:latin typeface="Aptos Display" panose="020B0004020202020204" pitchFamily="34" charset="0"/>
                        </a:rPr>
                        <a:t> metadata, e.g. wrong </a:t>
                      </a:r>
                      <a:r>
                        <a:rPr lang="nl-BE" sz="1600" i="1" dirty="0" err="1">
                          <a:latin typeface="Aptos Display" panose="020B0004020202020204" pitchFamily="34" charset="0"/>
                        </a:rPr>
                        <a:t>categorisation</a:t>
                      </a:r>
                      <a:r>
                        <a:rPr lang="nl-BE" sz="1600" i="1" dirty="0">
                          <a:latin typeface="Aptos Display" panose="020B0004020202020204" pitchFamily="34" charset="0"/>
                        </a:rPr>
                        <a:t> (e.g. </a:t>
                      </a:r>
                      <a:r>
                        <a:rPr lang="nl-BE" sz="1600" i="1" dirty="0" err="1">
                          <a:latin typeface="Aptos Display" panose="020B0004020202020204" pitchFamily="34" charset="0"/>
                        </a:rPr>
                        <a:t>articles</a:t>
                      </a:r>
                      <a:r>
                        <a:rPr lang="nl-BE" sz="1600" i="1" dirty="0">
                          <a:latin typeface="Aptos Display" panose="020B0004020202020204" pitchFamily="34" charset="0"/>
                        </a:rPr>
                        <a:t> </a:t>
                      </a:r>
                      <a:r>
                        <a:rPr lang="nl-BE" sz="1600" i="1" dirty="0" err="1">
                          <a:latin typeface="Aptos Display" panose="020B0004020202020204" pitchFamily="34" charset="0"/>
                        </a:rPr>
                        <a:t>listed</a:t>
                      </a:r>
                      <a:r>
                        <a:rPr lang="nl-BE" sz="1600" i="1" dirty="0">
                          <a:latin typeface="Aptos Display" panose="020B0004020202020204" pitchFamily="34" charset="0"/>
                        </a:rPr>
                        <a:t> as datasets)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BE" sz="1600" i="1" dirty="0" err="1">
                          <a:latin typeface="Aptos Display" panose="020B0004020202020204" pitchFamily="34" charset="0"/>
                        </a:rPr>
                        <a:t>where</a:t>
                      </a:r>
                      <a:r>
                        <a:rPr lang="nl-BE" sz="1600" i="1" dirty="0">
                          <a:latin typeface="Aptos Display" panose="020B0004020202020204" pitchFamily="34" charset="0"/>
                        </a:rPr>
                        <a:t> are </a:t>
                      </a:r>
                      <a:r>
                        <a:rPr lang="nl-BE" sz="1600" i="1" dirty="0" err="1">
                          <a:latin typeface="Aptos Display" panose="020B0004020202020204" pitchFamily="34" charset="0"/>
                        </a:rPr>
                        <a:t>my</a:t>
                      </a:r>
                      <a:r>
                        <a:rPr lang="nl-BE" sz="1600" i="1" dirty="0">
                          <a:latin typeface="Aptos Display" panose="020B0004020202020204" pitchFamily="34" charset="0"/>
                        </a:rPr>
                        <a:t> </a:t>
                      </a:r>
                      <a:r>
                        <a:rPr lang="nl-BE" sz="1600" i="1" dirty="0" err="1">
                          <a:latin typeface="Aptos Display" panose="020B0004020202020204" pitchFamily="34" charset="0"/>
                        </a:rPr>
                        <a:t>books</a:t>
                      </a:r>
                      <a:r>
                        <a:rPr lang="nl-BE" sz="1600" i="1" dirty="0">
                          <a:latin typeface="Aptos Display" panose="020B0004020202020204" pitchFamily="34" charset="0"/>
                        </a:rPr>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nl-BE" sz="1400" i="1" dirty="0" err="1">
                          <a:latin typeface="Aptos Display" panose="020B0004020202020204" pitchFamily="34" charset="0"/>
                        </a:rPr>
                        <a:t>OpenAlex</a:t>
                      </a:r>
                      <a:r>
                        <a:rPr lang="nl-BE" sz="1400" i="1" dirty="0">
                          <a:latin typeface="Aptos Display" panose="020B0004020202020204" pitchFamily="34" charset="0"/>
                        </a:rPr>
                        <a:t> </a:t>
                      </a:r>
                      <a:r>
                        <a:rPr lang="nl-BE" sz="1400" i="1" dirty="0" err="1">
                          <a:latin typeface="Aptos Display" panose="020B0004020202020204" pitchFamily="34" charset="0"/>
                        </a:rPr>
                        <a:t>lists</a:t>
                      </a:r>
                      <a:r>
                        <a:rPr lang="nl-BE" sz="1400" i="1" dirty="0">
                          <a:latin typeface="Aptos Display" panose="020B0004020202020204" pitchFamily="34" charset="0"/>
                        </a:rPr>
                        <a:t> 1, but </a:t>
                      </a:r>
                      <a:r>
                        <a:rPr lang="nl-BE" sz="1400" i="1" dirty="0" err="1">
                          <a:latin typeface="Aptos Display" panose="020B0004020202020204" pitchFamily="34" charset="0"/>
                        </a:rPr>
                        <a:t>my</a:t>
                      </a:r>
                      <a:r>
                        <a:rPr lang="nl-BE" sz="1400" i="1" dirty="0">
                          <a:latin typeface="Aptos Display" panose="020B0004020202020204" pitchFamily="34" charset="0"/>
                        </a:rPr>
                        <a:t> </a:t>
                      </a:r>
                      <a:r>
                        <a:rPr lang="nl-BE" sz="1400" i="1" dirty="0" err="1">
                          <a:latin typeface="Aptos Display" panose="020B0004020202020204" pitchFamily="34" charset="0"/>
                        </a:rPr>
                        <a:t>bibliography</a:t>
                      </a:r>
                      <a:r>
                        <a:rPr lang="nl-BE" sz="1400" i="1" dirty="0">
                          <a:latin typeface="Aptos Display" panose="020B0004020202020204" pitchFamily="34" charset="0"/>
                        </a:rPr>
                        <a:t> </a:t>
                      </a:r>
                      <a:r>
                        <a:rPr lang="nl-BE" sz="1400" i="1" dirty="0" err="1">
                          <a:latin typeface="Aptos Display" panose="020B0004020202020204" pitchFamily="34" charset="0"/>
                        </a:rPr>
                        <a:t>includes</a:t>
                      </a:r>
                      <a:r>
                        <a:rPr lang="nl-BE" sz="1400" i="1" dirty="0">
                          <a:latin typeface="Aptos Display" panose="020B0004020202020204" pitchFamily="34" charset="0"/>
                        </a:rPr>
                        <a:t> 1 </a:t>
                      </a:r>
                      <a:r>
                        <a:rPr lang="nl-BE" sz="1400" i="1" dirty="0" err="1">
                          <a:latin typeface="Aptos Display" panose="020B0004020202020204" pitchFamily="34" charset="0"/>
                        </a:rPr>
                        <a:t>monograph</a:t>
                      </a:r>
                      <a:r>
                        <a:rPr lang="nl-BE" sz="1400" i="1" dirty="0">
                          <a:latin typeface="Aptos Display" panose="020B0004020202020204" pitchFamily="34" charset="0"/>
                        </a:rPr>
                        <a:t>, 6 </a:t>
                      </a:r>
                      <a:r>
                        <a:rPr lang="nl-BE" sz="1400" i="1" dirty="0" err="1">
                          <a:latin typeface="Aptos Display" panose="020B0004020202020204" pitchFamily="34" charset="0"/>
                        </a:rPr>
                        <a:t>collected</a:t>
                      </a:r>
                      <a:r>
                        <a:rPr lang="nl-BE" sz="1400" i="1" dirty="0">
                          <a:latin typeface="Aptos Display" panose="020B0004020202020204" pitchFamily="34" charset="0"/>
                        </a:rPr>
                        <a:t> volumes, 1 </a:t>
                      </a:r>
                      <a:r>
                        <a:rPr lang="nl-BE" sz="1400" i="1" dirty="0" err="1">
                          <a:latin typeface="Aptos Display" panose="020B0004020202020204" pitchFamily="34" charset="0"/>
                        </a:rPr>
                        <a:t>critical</a:t>
                      </a:r>
                      <a:r>
                        <a:rPr lang="nl-BE" sz="1400" i="1" dirty="0">
                          <a:latin typeface="Aptos Display" panose="020B0004020202020204" pitchFamily="34" charset="0"/>
                        </a:rPr>
                        <a:t> </a:t>
                      </a:r>
                      <a:r>
                        <a:rPr lang="nl-BE" sz="1400" i="1" dirty="0" err="1">
                          <a:latin typeface="Aptos Display" panose="020B0004020202020204" pitchFamily="34" charset="0"/>
                        </a:rPr>
                        <a:t>edition</a:t>
                      </a:r>
                      <a:r>
                        <a:rPr lang="nl-BE" sz="1400" i="1" dirty="0">
                          <a:latin typeface="Aptos Display" panose="020B0004020202020204" pitchFamily="34" charset="0"/>
                        </a:rPr>
                        <a:t> and 2 </a:t>
                      </a:r>
                      <a:r>
                        <a:rPr lang="nl-BE" sz="1400" i="1" dirty="0" err="1">
                          <a:latin typeface="Aptos Display" panose="020B0004020202020204" pitchFamily="34" charset="0"/>
                        </a:rPr>
                        <a:t>textbooks</a:t>
                      </a:r>
                      <a:endParaRPr lang="nl-BE" sz="1400" i="1" dirty="0">
                        <a:latin typeface="Aptos Display" panose="020B0004020202020204" pitchFamily="34" charset="0"/>
                      </a:endParaRPr>
                    </a:p>
                    <a:p>
                      <a:pPr marL="285750" lvl="0" indent="-285750">
                        <a:buFont typeface="Arial" panose="020B0604020202020204" pitchFamily="34" charset="0"/>
                        <a:buChar char="•"/>
                      </a:pPr>
                      <a:endParaRPr lang="nl-BE" dirty="0">
                        <a:latin typeface="Aptos Display" panose="020B0004020202020204" pitchFamily="34" charset="0"/>
                      </a:endParaRPr>
                    </a:p>
                  </a:txBody>
                  <a:tcPr/>
                </a:tc>
                <a:extLst>
                  <a:ext uri="{0D108BD9-81ED-4DB2-BD59-A6C34878D82A}">
                    <a16:rowId xmlns:a16="http://schemas.microsoft.com/office/drawing/2014/main" val="2951722102"/>
                  </a:ext>
                </a:extLst>
              </a:tr>
            </a:tbl>
          </a:graphicData>
        </a:graphic>
      </p:graphicFrame>
      <p:sp>
        <p:nvSpPr>
          <p:cNvPr id="6" name="Title 1">
            <a:extLst>
              <a:ext uri="{FF2B5EF4-FFF2-40B4-BE49-F238E27FC236}">
                <a16:creationId xmlns:a16="http://schemas.microsoft.com/office/drawing/2014/main" id="{6E2B09D6-5DEA-C262-9DC1-674D47E7D34E}"/>
              </a:ext>
            </a:extLst>
          </p:cNvPr>
          <p:cNvSpPr txBox="1">
            <a:spLocks/>
          </p:cNvSpPr>
          <p:nvPr/>
        </p:nvSpPr>
        <p:spPr>
          <a:xfrm>
            <a:off x="468424" y="430341"/>
            <a:ext cx="11041200" cy="1152000"/>
          </a:xfrm>
          <a:prstGeom prst="rect">
            <a:avLst/>
          </a:prstGeom>
        </p:spPr>
        <p:txBody>
          <a:bodyPr>
            <a:normAutofit/>
          </a:bodyPr>
          <a:lstStyle>
            <a:lvl1pPr algn="l" defTabSz="914400" rtl="0" eaLnBrk="1" latinLnBrk="0" hangingPunct="1">
              <a:lnSpc>
                <a:spcPct val="100000"/>
              </a:lnSpc>
              <a:spcBef>
                <a:spcPct val="0"/>
              </a:spcBef>
              <a:buNone/>
              <a:defRPr sz="4000" kern="1200" baseline="0">
                <a:solidFill>
                  <a:schemeClr val="tx2"/>
                </a:solidFill>
                <a:latin typeface="Arial" charset="0"/>
                <a:ea typeface="+mj-ea"/>
                <a:cs typeface="+mj-cs"/>
              </a:defRPr>
            </a:lvl1pPr>
          </a:lstStyle>
          <a:p>
            <a:r>
              <a:rPr lang="en-US" sz="3600" dirty="0">
                <a:latin typeface="Aptos Display" panose="020B0004020202020204" pitchFamily="34" charset="0"/>
              </a:rPr>
              <a:t>academic bibliographic databases: “Demmy Verbeke”</a:t>
            </a:r>
            <a:endParaRPr lang="nl-BE" sz="3600" dirty="0">
              <a:latin typeface="Aptos Display" panose="020B0004020202020204" pitchFamily="34" charset="0"/>
            </a:endParaRPr>
          </a:p>
        </p:txBody>
      </p:sp>
    </p:spTree>
    <p:extLst>
      <p:ext uri="{BB962C8B-B14F-4D97-AF65-F5344CB8AC3E}">
        <p14:creationId xmlns:p14="http://schemas.microsoft.com/office/powerpoint/2010/main" val="24946970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462A352-9772-6196-BCD7-19BD738F812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870CC66-51DE-7B5E-CFBE-05F6841826BD}"/>
              </a:ext>
            </a:extLst>
          </p:cNvPr>
          <p:cNvPicPr>
            <a:picLocks noChangeAspect="1"/>
          </p:cNvPicPr>
          <p:nvPr/>
        </p:nvPicPr>
        <p:blipFill>
          <a:blip r:embed="rId2"/>
          <a:stretch>
            <a:fillRect/>
          </a:stretch>
        </p:blipFill>
        <p:spPr>
          <a:xfrm>
            <a:off x="2532438" y="0"/>
            <a:ext cx="7127123" cy="6858000"/>
          </a:xfrm>
          <a:prstGeom prst="rect">
            <a:avLst/>
          </a:prstGeom>
        </p:spPr>
      </p:pic>
      <p:sp useBgFill="1">
        <p:nvSpPr>
          <p:cNvPr id="6" name="Title 5">
            <a:extLst>
              <a:ext uri="{FF2B5EF4-FFF2-40B4-BE49-F238E27FC236}">
                <a16:creationId xmlns:a16="http://schemas.microsoft.com/office/drawing/2014/main" id="{A8D91D03-1D04-162F-B154-42D19AD1C033}"/>
              </a:ext>
            </a:extLst>
          </p:cNvPr>
          <p:cNvSpPr>
            <a:spLocks noGrp="1"/>
          </p:cNvSpPr>
          <p:nvPr>
            <p:ph type="title"/>
          </p:nvPr>
        </p:nvSpPr>
        <p:spPr>
          <a:xfrm>
            <a:off x="3125357" y="168783"/>
            <a:ext cx="5941286" cy="1090674"/>
          </a:xfrm>
        </p:spPr>
        <p:txBody>
          <a:bodyPr anchor="ctr">
            <a:normAutofit/>
          </a:bodyPr>
          <a:lstStyle/>
          <a:p>
            <a:pPr algn="ctr"/>
            <a:r>
              <a:rPr lang="en-US" sz="4800" dirty="0">
                <a:latin typeface="Aptos Display" panose="020B0004020202020204" pitchFamily="34" charset="0"/>
              </a:rPr>
              <a:t>conclusions</a:t>
            </a:r>
            <a:endParaRPr lang="nl-BE" sz="4800" dirty="0">
              <a:latin typeface="Aptos Display" panose="020B0004020202020204" pitchFamily="34" charset="0"/>
            </a:endParaRPr>
          </a:p>
        </p:txBody>
      </p:sp>
      <p:sp>
        <p:nvSpPr>
          <p:cNvPr id="2" name="Diagonal Stripe 1">
            <a:extLst>
              <a:ext uri="{FF2B5EF4-FFF2-40B4-BE49-F238E27FC236}">
                <a16:creationId xmlns:a16="http://schemas.microsoft.com/office/drawing/2014/main" id="{56C49987-5B4E-E65A-CEA9-B1B92DDF0DEF}"/>
              </a:ext>
            </a:extLst>
          </p:cNvPr>
          <p:cNvSpPr/>
          <p:nvPr/>
        </p:nvSpPr>
        <p:spPr>
          <a:xfrm>
            <a:off x="0" y="0"/>
            <a:ext cx="480767" cy="443060"/>
          </a:xfrm>
          <a:prstGeom prst="diagStripe">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Diagonal Stripe 3">
            <a:extLst>
              <a:ext uri="{FF2B5EF4-FFF2-40B4-BE49-F238E27FC236}">
                <a16:creationId xmlns:a16="http://schemas.microsoft.com/office/drawing/2014/main" id="{6CA3506A-4F46-1016-6BAD-59365AA181A8}"/>
              </a:ext>
            </a:extLst>
          </p:cNvPr>
          <p:cNvSpPr/>
          <p:nvPr/>
        </p:nvSpPr>
        <p:spPr>
          <a:xfrm>
            <a:off x="0" y="0"/>
            <a:ext cx="1423447" cy="1259457"/>
          </a:xfrm>
          <a:prstGeom prst="diagStripe">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590714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57BDF-0A2C-F1A6-9C8D-46335A7C13C0}"/>
            </a:ext>
          </a:extLst>
        </p:cNvPr>
        <p:cNvGrpSpPr/>
        <p:nvPr/>
      </p:nvGrpSpPr>
      <p:grpSpPr>
        <a:xfrm>
          <a:off x="0" y="0"/>
          <a:ext cx="0" cy="0"/>
          <a:chOff x="0" y="0"/>
          <a:chExt cx="0" cy="0"/>
        </a:xfrm>
      </p:grpSpPr>
      <p:pic>
        <p:nvPicPr>
          <p:cNvPr id="9" name="Picture 8" descr="A screenshot of a social media post&#10;&#10;AI-generated content may be incorrect.">
            <a:extLst>
              <a:ext uri="{FF2B5EF4-FFF2-40B4-BE49-F238E27FC236}">
                <a16:creationId xmlns:a16="http://schemas.microsoft.com/office/drawing/2014/main" id="{6E7C571D-86CB-0B51-C2C0-47F18EE86F21}"/>
              </a:ext>
            </a:extLst>
          </p:cNvPr>
          <p:cNvPicPr>
            <a:picLocks noChangeAspect="1"/>
          </p:cNvPicPr>
          <p:nvPr/>
        </p:nvPicPr>
        <p:blipFill>
          <a:blip r:embed="rId2"/>
          <a:stretch>
            <a:fillRect/>
          </a:stretch>
        </p:blipFill>
        <p:spPr>
          <a:xfrm>
            <a:off x="5930508" y="1757081"/>
            <a:ext cx="5841166" cy="4040873"/>
          </a:xfrm>
          <a:prstGeom prst="rect">
            <a:avLst/>
          </a:prstGeom>
        </p:spPr>
      </p:pic>
      <p:sp>
        <p:nvSpPr>
          <p:cNvPr id="2" name="TextBox 1">
            <a:extLst>
              <a:ext uri="{FF2B5EF4-FFF2-40B4-BE49-F238E27FC236}">
                <a16:creationId xmlns:a16="http://schemas.microsoft.com/office/drawing/2014/main" id="{244D95CC-6BFA-CF81-1F34-625CDE080B69}"/>
              </a:ext>
            </a:extLst>
          </p:cNvPr>
          <p:cNvSpPr txBox="1"/>
          <p:nvPr/>
        </p:nvSpPr>
        <p:spPr>
          <a:xfrm>
            <a:off x="555812" y="835928"/>
            <a:ext cx="4365812" cy="2369880"/>
          </a:xfrm>
          <a:prstGeom prst="rect">
            <a:avLst/>
          </a:prstGeom>
          <a:noFill/>
        </p:spPr>
        <p:txBody>
          <a:bodyPr wrap="square" rtlCol="0">
            <a:spAutoFit/>
          </a:bodyPr>
          <a:lstStyle/>
          <a:p>
            <a:r>
              <a:rPr lang="nl-BE" sz="2800" i="1" dirty="0">
                <a:latin typeface="Aptos Display" panose="020B0004020202020204" pitchFamily="34" charset="0"/>
              </a:rPr>
              <a:t>It </a:t>
            </a:r>
            <a:r>
              <a:rPr lang="nl-BE" sz="2800" i="1" dirty="0" err="1">
                <a:latin typeface="Aptos Display" panose="020B0004020202020204" pitchFamily="34" charset="0"/>
              </a:rPr>
              <a:t>should</a:t>
            </a:r>
            <a:r>
              <a:rPr lang="nl-BE" sz="2800" i="1" dirty="0">
                <a:latin typeface="Aptos Display" panose="020B0004020202020204" pitchFamily="34" charset="0"/>
              </a:rPr>
              <a:t> go without </a:t>
            </a:r>
            <a:r>
              <a:rPr lang="nl-BE" sz="2800" i="1" dirty="0" err="1">
                <a:latin typeface="Aptos Display" panose="020B0004020202020204" pitchFamily="34" charset="0"/>
              </a:rPr>
              <a:t>saying</a:t>
            </a:r>
            <a:r>
              <a:rPr lang="nl-BE" sz="2800" i="1" dirty="0">
                <a:latin typeface="Aptos Display" panose="020B0004020202020204" pitchFamily="34" charset="0"/>
              </a:rPr>
              <a:t> </a:t>
            </a:r>
            <a:r>
              <a:rPr lang="nl-BE" sz="2800" i="1" dirty="0" err="1">
                <a:latin typeface="Aptos Display" panose="020B0004020202020204" pitchFamily="34" charset="0"/>
              </a:rPr>
              <a:t>that</a:t>
            </a:r>
            <a:r>
              <a:rPr lang="nl-BE" sz="2800" i="1" dirty="0">
                <a:latin typeface="Aptos Display" panose="020B0004020202020204" pitchFamily="34" charset="0"/>
              </a:rPr>
              <a:t> </a:t>
            </a:r>
            <a:r>
              <a:rPr lang="nl-BE" sz="2800" i="1" dirty="0" err="1">
                <a:latin typeface="Aptos Display" panose="020B0004020202020204" pitchFamily="34" charset="0"/>
              </a:rPr>
              <a:t>it</a:t>
            </a:r>
            <a:r>
              <a:rPr lang="nl-BE" sz="2800" i="1" dirty="0">
                <a:latin typeface="Aptos Display" panose="020B0004020202020204" pitchFamily="34" charset="0"/>
              </a:rPr>
              <a:t> is </a:t>
            </a:r>
            <a:r>
              <a:rPr lang="nl-BE" sz="2800" i="1" dirty="0" err="1">
                <a:latin typeface="Aptos Display" panose="020B0004020202020204" pitchFamily="34" charset="0"/>
              </a:rPr>
              <a:t>impossible</a:t>
            </a:r>
            <a:r>
              <a:rPr lang="nl-BE" sz="2800" i="1" dirty="0">
                <a:latin typeface="Aptos Display" panose="020B0004020202020204" pitchFamily="34" charset="0"/>
              </a:rPr>
              <a:t> for </a:t>
            </a:r>
            <a:r>
              <a:rPr lang="nl-BE" sz="2800" i="1" dirty="0" err="1">
                <a:latin typeface="Aptos Display" panose="020B0004020202020204" pitchFamily="34" charset="0"/>
              </a:rPr>
              <a:t>anyone</a:t>
            </a:r>
            <a:r>
              <a:rPr lang="nl-BE" sz="2800" i="1" dirty="0">
                <a:latin typeface="Aptos Display" panose="020B0004020202020204" pitchFamily="34" charset="0"/>
              </a:rPr>
              <a:t> </a:t>
            </a:r>
            <a:r>
              <a:rPr lang="nl-BE" sz="2800" i="1" dirty="0" err="1">
                <a:latin typeface="Aptos Display" panose="020B0004020202020204" pitchFamily="34" charset="0"/>
              </a:rPr>
              <a:t>to</a:t>
            </a:r>
            <a:r>
              <a:rPr lang="nl-BE" sz="2800" i="1" dirty="0">
                <a:latin typeface="Aptos Display" panose="020B0004020202020204" pitchFamily="34" charset="0"/>
              </a:rPr>
              <a:t> care </a:t>
            </a:r>
            <a:r>
              <a:rPr lang="nl-BE" sz="2800" i="1" dirty="0" err="1">
                <a:latin typeface="Aptos Display" panose="020B0004020202020204" pitchFamily="34" charset="0"/>
              </a:rPr>
              <a:t>about</a:t>
            </a:r>
            <a:r>
              <a:rPr lang="nl-BE" sz="2800" i="1" dirty="0">
                <a:latin typeface="Aptos Display" panose="020B0004020202020204" pitchFamily="34" charset="0"/>
              </a:rPr>
              <a:t> </a:t>
            </a:r>
            <a:r>
              <a:rPr lang="nl-BE" sz="2800" i="1" dirty="0" err="1">
                <a:latin typeface="Aptos Display" panose="020B0004020202020204" pitchFamily="34" charset="0"/>
              </a:rPr>
              <a:t>what</a:t>
            </a:r>
            <a:r>
              <a:rPr lang="nl-BE" sz="2800" i="1" dirty="0">
                <a:latin typeface="Aptos Display" panose="020B0004020202020204" pitchFamily="34" charset="0"/>
              </a:rPr>
              <a:t> we do </a:t>
            </a:r>
            <a:r>
              <a:rPr lang="nl-BE" sz="2800" i="1" dirty="0" err="1">
                <a:latin typeface="Aptos Display" panose="020B0004020202020204" pitchFamily="34" charset="0"/>
              </a:rPr>
              <a:t>if</a:t>
            </a:r>
            <a:r>
              <a:rPr lang="nl-BE" sz="2800" i="1" dirty="0">
                <a:latin typeface="Aptos Display" panose="020B0004020202020204" pitchFamily="34" charset="0"/>
              </a:rPr>
              <a:t> </a:t>
            </a:r>
            <a:r>
              <a:rPr lang="nl-BE" sz="2800" i="1" dirty="0" err="1">
                <a:latin typeface="Aptos Display" panose="020B0004020202020204" pitchFamily="34" charset="0"/>
              </a:rPr>
              <a:t>they</a:t>
            </a:r>
            <a:r>
              <a:rPr lang="nl-BE" sz="2800" i="1" dirty="0">
                <a:latin typeface="Aptos Display" panose="020B0004020202020204" pitchFamily="34" charset="0"/>
              </a:rPr>
              <a:t> </a:t>
            </a:r>
            <a:r>
              <a:rPr lang="nl-BE" sz="2800" i="1" dirty="0" err="1">
                <a:latin typeface="Aptos Display" panose="020B0004020202020204" pitchFamily="34" charset="0"/>
              </a:rPr>
              <a:t>cannot</a:t>
            </a:r>
            <a:r>
              <a:rPr lang="nl-BE" sz="2800" i="1" dirty="0">
                <a:latin typeface="Aptos Display" panose="020B0004020202020204" pitchFamily="34" charset="0"/>
              </a:rPr>
              <a:t> </a:t>
            </a:r>
            <a:r>
              <a:rPr lang="nl-BE" sz="2800" i="1" dirty="0" err="1">
                <a:latin typeface="Aptos Display" panose="020B0004020202020204" pitchFamily="34" charset="0"/>
              </a:rPr>
              <a:t>see</a:t>
            </a:r>
            <a:r>
              <a:rPr lang="nl-BE" sz="2800" i="1" dirty="0">
                <a:latin typeface="Aptos Display" panose="020B0004020202020204" pitchFamily="34" charset="0"/>
              </a:rPr>
              <a:t> it.</a:t>
            </a:r>
          </a:p>
          <a:p>
            <a:endParaRPr lang="nl-BE" dirty="0">
              <a:latin typeface="Aptos Display" panose="020B0004020202020204" pitchFamily="34" charset="0"/>
            </a:endParaRPr>
          </a:p>
          <a:p>
            <a:r>
              <a:rPr lang="nl-BE" dirty="0">
                <a:latin typeface="Aptos Display" panose="020B0004020202020204" pitchFamily="34" charset="0"/>
              </a:rPr>
              <a:t>K. Fitzpatrick (2019), </a:t>
            </a:r>
            <a:r>
              <a:rPr lang="nl-BE" i="1" dirty="0" err="1">
                <a:latin typeface="Aptos Display" panose="020B0004020202020204" pitchFamily="34" charset="0"/>
              </a:rPr>
              <a:t>Generous</a:t>
            </a:r>
            <a:r>
              <a:rPr lang="nl-BE" i="1" dirty="0">
                <a:latin typeface="Aptos Display" panose="020B0004020202020204" pitchFamily="34" charset="0"/>
              </a:rPr>
              <a:t> Thinking</a:t>
            </a:r>
            <a:endParaRPr lang="en-US" dirty="0">
              <a:latin typeface="Aptos Display" panose="020B0004020202020204" pitchFamily="34" charset="0"/>
            </a:endParaRPr>
          </a:p>
        </p:txBody>
      </p:sp>
    </p:spTree>
    <p:extLst>
      <p:ext uri="{BB962C8B-B14F-4D97-AF65-F5344CB8AC3E}">
        <p14:creationId xmlns:p14="http://schemas.microsoft.com/office/powerpoint/2010/main" val="34729921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6D252-CFED-3514-EF1E-BFF7F14D0A1F}"/>
            </a:ext>
          </a:extLst>
        </p:cNvPr>
        <p:cNvGrpSpPr/>
        <p:nvPr/>
      </p:nvGrpSpPr>
      <p:grpSpPr>
        <a:xfrm>
          <a:off x="0" y="0"/>
          <a:ext cx="0" cy="0"/>
          <a:chOff x="0" y="0"/>
          <a:chExt cx="0" cy="0"/>
        </a:xfrm>
      </p:grpSpPr>
      <p:pic>
        <p:nvPicPr>
          <p:cNvPr id="7" name="Picture 6" descr="A screenshot of a social media post&#10;&#10;AI-generated content may be incorrect.">
            <a:extLst>
              <a:ext uri="{FF2B5EF4-FFF2-40B4-BE49-F238E27FC236}">
                <a16:creationId xmlns:a16="http://schemas.microsoft.com/office/drawing/2014/main" id="{34523319-C0E2-4E7C-3B8A-843E43B39387}"/>
              </a:ext>
            </a:extLst>
          </p:cNvPr>
          <p:cNvPicPr>
            <a:picLocks noChangeAspect="1"/>
          </p:cNvPicPr>
          <p:nvPr/>
        </p:nvPicPr>
        <p:blipFill>
          <a:blip r:embed="rId2"/>
          <a:stretch>
            <a:fillRect/>
          </a:stretch>
        </p:blipFill>
        <p:spPr>
          <a:xfrm>
            <a:off x="3252338" y="382608"/>
            <a:ext cx="5679845" cy="5190056"/>
          </a:xfrm>
          <a:prstGeom prst="rect">
            <a:avLst/>
          </a:prstGeom>
        </p:spPr>
      </p:pic>
    </p:spTree>
    <p:extLst>
      <p:ext uri="{BB962C8B-B14F-4D97-AF65-F5344CB8AC3E}">
        <p14:creationId xmlns:p14="http://schemas.microsoft.com/office/powerpoint/2010/main" val="22121245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1DA62EA-F643-DC5C-E80A-A717BACFD231}"/>
            </a:ext>
          </a:extLst>
        </p:cNvPr>
        <p:cNvGrpSpPr/>
        <p:nvPr/>
      </p:nvGrpSpPr>
      <p:grpSpPr>
        <a:xfrm>
          <a:off x="0" y="0"/>
          <a:ext cx="0" cy="0"/>
          <a:chOff x="0" y="0"/>
          <a:chExt cx="0" cy="0"/>
        </a:xfrm>
      </p:grpSpPr>
      <p:pic>
        <p:nvPicPr>
          <p:cNvPr id="6" name="Picture 5" descr="A person wearing a mask sitting in a chair in front of a fire&#10;&#10;AI-generated content may be incorrect.">
            <a:extLst>
              <a:ext uri="{FF2B5EF4-FFF2-40B4-BE49-F238E27FC236}">
                <a16:creationId xmlns:a16="http://schemas.microsoft.com/office/drawing/2014/main" id="{C16C4DE6-5451-A4FA-1D2D-F04CBE8C3611}"/>
              </a:ext>
            </a:extLst>
          </p:cNvPr>
          <p:cNvPicPr>
            <a:picLocks noChangeAspect="1"/>
          </p:cNvPicPr>
          <p:nvPr/>
        </p:nvPicPr>
        <p:blipFill>
          <a:blip r:embed="rId2"/>
          <a:stretch>
            <a:fillRect/>
          </a:stretch>
        </p:blipFill>
        <p:spPr>
          <a:xfrm>
            <a:off x="6054693" y="2851580"/>
            <a:ext cx="5739711" cy="3770749"/>
          </a:xfrm>
          <a:prstGeom prst="rect">
            <a:avLst/>
          </a:prstGeom>
        </p:spPr>
      </p:pic>
      <p:pic>
        <p:nvPicPr>
          <p:cNvPr id="3" name="Picture 2">
            <a:extLst>
              <a:ext uri="{FF2B5EF4-FFF2-40B4-BE49-F238E27FC236}">
                <a16:creationId xmlns:a16="http://schemas.microsoft.com/office/drawing/2014/main" id="{F8AE6325-C036-D82C-6417-11E893B61EDC}"/>
              </a:ext>
            </a:extLst>
          </p:cNvPr>
          <p:cNvPicPr>
            <a:picLocks noChangeAspect="1"/>
          </p:cNvPicPr>
          <p:nvPr/>
        </p:nvPicPr>
        <p:blipFill>
          <a:blip r:embed="rId3"/>
          <a:stretch>
            <a:fillRect/>
          </a:stretch>
        </p:blipFill>
        <p:spPr>
          <a:xfrm>
            <a:off x="529571" y="488211"/>
            <a:ext cx="5258534" cy="4248743"/>
          </a:xfrm>
          <a:prstGeom prst="rect">
            <a:avLst/>
          </a:prstGeom>
        </p:spPr>
      </p:pic>
    </p:spTree>
    <p:extLst>
      <p:ext uri="{BB962C8B-B14F-4D97-AF65-F5344CB8AC3E}">
        <p14:creationId xmlns:p14="http://schemas.microsoft.com/office/powerpoint/2010/main" val="211252448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FC340-3528-74F9-E253-C78D9728735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028DCF4-3AEB-8F16-BBB7-11C3E4016BF1}"/>
              </a:ext>
            </a:extLst>
          </p:cNvPr>
          <p:cNvPicPr>
            <a:picLocks noChangeAspect="1"/>
          </p:cNvPicPr>
          <p:nvPr/>
        </p:nvPicPr>
        <p:blipFill>
          <a:blip r:embed="rId2"/>
          <a:stretch>
            <a:fillRect/>
          </a:stretch>
        </p:blipFill>
        <p:spPr>
          <a:xfrm>
            <a:off x="653770" y="2177985"/>
            <a:ext cx="10884459" cy="2502029"/>
          </a:xfrm>
          <a:prstGeom prst="rect">
            <a:avLst/>
          </a:prstGeom>
        </p:spPr>
      </p:pic>
      <p:sp>
        <p:nvSpPr>
          <p:cNvPr id="4" name="TextBox 3">
            <a:extLst>
              <a:ext uri="{FF2B5EF4-FFF2-40B4-BE49-F238E27FC236}">
                <a16:creationId xmlns:a16="http://schemas.microsoft.com/office/drawing/2014/main" id="{C3801044-2FB4-E22C-25B3-5ADD9349C203}"/>
              </a:ext>
            </a:extLst>
          </p:cNvPr>
          <p:cNvSpPr txBox="1"/>
          <p:nvPr/>
        </p:nvSpPr>
        <p:spPr>
          <a:xfrm>
            <a:off x="638963" y="6411724"/>
            <a:ext cx="9636355" cy="276999"/>
          </a:xfrm>
          <a:prstGeom prst="rect">
            <a:avLst/>
          </a:prstGeom>
          <a:noFill/>
        </p:spPr>
        <p:txBody>
          <a:bodyPr wrap="square" rtlCol="0">
            <a:spAutoFit/>
          </a:bodyPr>
          <a:lstStyle/>
          <a:p>
            <a:r>
              <a:rPr lang="en-US" sz="1200" dirty="0">
                <a:solidFill>
                  <a:schemeClr val="bg1"/>
                </a:solidFill>
                <a:latin typeface="Aptos Display" panose="020B0004020202020204" pitchFamily="34" charset="0"/>
              </a:rPr>
              <a:t>P. Moriarty (2016), ‘Addicted to the brand: the hypocrisy of a publishing academic’, https://researchonline.lse.ac.uk/id/eprint/66673/</a:t>
            </a:r>
            <a:endParaRPr lang="nl-BE" sz="1200" dirty="0">
              <a:solidFill>
                <a:schemeClr val="bg1"/>
              </a:solidFill>
              <a:latin typeface="Aptos Display" panose="020B0004020202020204" pitchFamily="34" charset="0"/>
            </a:endParaRPr>
          </a:p>
        </p:txBody>
      </p:sp>
    </p:spTree>
    <p:extLst>
      <p:ext uri="{BB962C8B-B14F-4D97-AF65-F5344CB8AC3E}">
        <p14:creationId xmlns:p14="http://schemas.microsoft.com/office/powerpoint/2010/main" val="18890248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Aptos Display" panose="020B0004020202020204" pitchFamily="34" charset="0"/>
              </a:rPr>
              <a:t>main take-</a:t>
            </a:r>
            <a:r>
              <a:rPr lang="en-US" sz="3600" dirty="0" err="1">
                <a:latin typeface="Aptos Display" panose="020B0004020202020204" pitchFamily="34" charset="0"/>
              </a:rPr>
              <a:t>aways</a:t>
            </a:r>
            <a:endParaRPr lang="nl-BE" sz="3600" dirty="0">
              <a:latin typeface="Aptos Display" panose="020B0004020202020204" pitchFamily="34" charset="0"/>
            </a:endParaRPr>
          </a:p>
        </p:txBody>
      </p:sp>
      <p:sp>
        <p:nvSpPr>
          <p:cNvPr id="3" name="Content Placeholder 2"/>
          <p:cNvSpPr>
            <a:spLocks noGrp="1"/>
          </p:cNvSpPr>
          <p:nvPr>
            <p:ph idx="1"/>
          </p:nvPr>
        </p:nvSpPr>
        <p:spPr>
          <a:xfrm>
            <a:off x="753193" y="2072334"/>
            <a:ext cx="6450248" cy="3110669"/>
          </a:xfrm>
        </p:spPr>
        <p:txBody>
          <a:bodyPr>
            <a:normAutofit fontScale="70000" lnSpcReduction="20000"/>
          </a:bodyPr>
          <a:lstStyle/>
          <a:p>
            <a:endParaRPr lang="en-US" dirty="0"/>
          </a:p>
          <a:p>
            <a:pPr marL="0" indent="0">
              <a:buNone/>
            </a:pPr>
            <a:r>
              <a:rPr lang="en-US" sz="3800" dirty="0">
                <a:latin typeface="Aptos Display" panose="020B0004020202020204" pitchFamily="34" charset="0"/>
              </a:rPr>
              <a:t>be aware of the issues in academic publishing, especially since you’re not only a </a:t>
            </a:r>
            <a:r>
              <a:rPr lang="en-US" sz="3800" i="1" dirty="0">
                <a:latin typeface="Aptos Display" panose="020B0004020202020204" pitchFamily="34" charset="0"/>
              </a:rPr>
              <a:t>user</a:t>
            </a:r>
            <a:r>
              <a:rPr lang="en-US" sz="3800" dirty="0">
                <a:latin typeface="Aptos Display" panose="020B0004020202020204" pitchFamily="34" charset="0"/>
              </a:rPr>
              <a:t> but also a </a:t>
            </a:r>
            <a:r>
              <a:rPr lang="en-US" sz="3800" i="1" dirty="0">
                <a:latin typeface="Aptos Display" panose="020B0004020202020204" pitchFamily="34" charset="0"/>
              </a:rPr>
              <a:t>contributor</a:t>
            </a:r>
          </a:p>
          <a:p>
            <a:pPr>
              <a:buFont typeface="Wingdings" panose="05000000000000000000" pitchFamily="2" charset="2"/>
              <a:buChar char="§"/>
            </a:pPr>
            <a:endParaRPr lang="en-US" sz="3800" i="1" dirty="0">
              <a:latin typeface="Aptos Display" panose="020B0004020202020204" pitchFamily="34" charset="0"/>
            </a:endParaRPr>
          </a:p>
          <a:p>
            <a:pPr marL="0" indent="0">
              <a:buNone/>
            </a:pPr>
            <a:r>
              <a:rPr lang="en-US" sz="3800" dirty="0">
                <a:latin typeface="Aptos Display" panose="020B0004020202020204" pitchFamily="34" charset="0"/>
              </a:rPr>
              <a:t>do not get blinded by prestige and flawed indicators such as impact factor, H-index, citation count or publisher names</a:t>
            </a:r>
          </a:p>
          <a:p>
            <a:pPr>
              <a:buFont typeface="Wingdings" panose="05000000000000000000" pitchFamily="2" charset="2"/>
              <a:buChar char="§"/>
            </a:pPr>
            <a:endParaRPr lang="en-US" sz="6400" i="1" dirty="0">
              <a:latin typeface="Corbel" panose="020B0503020204020204" pitchFamily="34" charset="0"/>
            </a:endParaRPr>
          </a:p>
          <a:p>
            <a:pPr>
              <a:buFont typeface="Wingdings" panose="05000000000000000000" pitchFamily="2" charset="2"/>
              <a:buChar char="§"/>
            </a:pPr>
            <a:endParaRPr lang="en-US" sz="6400" dirty="0">
              <a:latin typeface="Corbel" panose="020B0503020204020204" pitchFamily="34" charset="0"/>
            </a:endParaRPr>
          </a:p>
          <a:p>
            <a:pPr>
              <a:buFont typeface="Wingdings" panose="05000000000000000000" pitchFamily="2" charset="2"/>
              <a:buChar char="§"/>
            </a:pPr>
            <a:endParaRPr lang="en-US" sz="6400" dirty="0">
              <a:latin typeface="Corbel" panose="020B0503020204020204" pitchFamily="34" charset="0"/>
            </a:endParaRPr>
          </a:p>
          <a:p>
            <a:pPr>
              <a:buFont typeface="Wingdings" panose="05000000000000000000" pitchFamily="2" charset="2"/>
              <a:buChar char="§"/>
            </a:pPr>
            <a:endParaRPr lang="en-US" sz="6400" dirty="0">
              <a:latin typeface="Avenir Next LT Pro" panose="020B0504020202020204" pitchFamily="34" charset="0"/>
            </a:endParaRPr>
          </a:p>
        </p:txBody>
      </p:sp>
      <p:pic>
        <p:nvPicPr>
          <p:cNvPr id="5" name="Picture 4">
            <a:extLst>
              <a:ext uri="{FF2B5EF4-FFF2-40B4-BE49-F238E27FC236}">
                <a16:creationId xmlns:a16="http://schemas.microsoft.com/office/drawing/2014/main" id="{6C697ACB-AB13-3E80-663A-11BD13DCA470}"/>
              </a:ext>
            </a:extLst>
          </p:cNvPr>
          <p:cNvPicPr>
            <a:picLocks noChangeAspect="1"/>
          </p:cNvPicPr>
          <p:nvPr/>
        </p:nvPicPr>
        <p:blipFill>
          <a:blip r:embed="rId2"/>
          <a:stretch>
            <a:fillRect/>
          </a:stretch>
        </p:blipFill>
        <p:spPr>
          <a:xfrm>
            <a:off x="7458026" y="1367795"/>
            <a:ext cx="4302883" cy="4122409"/>
          </a:xfrm>
          <a:prstGeom prst="rect">
            <a:avLst/>
          </a:prstGeom>
        </p:spPr>
      </p:pic>
    </p:spTree>
    <p:extLst>
      <p:ext uri="{BB962C8B-B14F-4D97-AF65-F5344CB8AC3E}">
        <p14:creationId xmlns:p14="http://schemas.microsoft.com/office/powerpoint/2010/main" val="3375578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EA083568-678E-BFE3-FC10-F7D314C71CC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23887" y="800100"/>
            <a:ext cx="10944225" cy="5257800"/>
          </a:xfrm>
          <a:prstGeom prst="rect">
            <a:avLst/>
          </a:prstGeom>
        </p:spPr>
      </p:pic>
    </p:spTree>
    <p:extLst>
      <p:ext uri="{BB962C8B-B14F-4D97-AF65-F5344CB8AC3E}">
        <p14:creationId xmlns:p14="http://schemas.microsoft.com/office/powerpoint/2010/main" val="273187023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Aptos Display" panose="020B0004020202020204" pitchFamily="34" charset="0"/>
              </a:rPr>
              <a:t>main take-</a:t>
            </a:r>
            <a:r>
              <a:rPr lang="en-US" sz="3600" dirty="0" err="1">
                <a:latin typeface="Aptos Display" panose="020B0004020202020204" pitchFamily="34" charset="0"/>
              </a:rPr>
              <a:t>aways</a:t>
            </a:r>
            <a:endParaRPr lang="nl-BE" sz="3600" dirty="0">
              <a:latin typeface="Aptos Display" panose="020B0004020202020204" pitchFamily="34" charset="0"/>
            </a:endParaRPr>
          </a:p>
        </p:txBody>
      </p:sp>
      <p:sp>
        <p:nvSpPr>
          <p:cNvPr id="3" name="Content Placeholder 2"/>
          <p:cNvSpPr>
            <a:spLocks noGrp="1"/>
          </p:cNvSpPr>
          <p:nvPr>
            <p:ph idx="1"/>
          </p:nvPr>
        </p:nvSpPr>
        <p:spPr>
          <a:xfrm>
            <a:off x="769121" y="1646336"/>
            <a:ext cx="9916808" cy="3938548"/>
          </a:xfrm>
        </p:spPr>
        <p:txBody>
          <a:bodyPr>
            <a:normAutofit fontScale="40000" lnSpcReduction="20000"/>
          </a:bodyPr>
          <a:lstStyle/>
          <a:p>
            <a:endParaRPr lang="en-US" dirty="0"/>
          </a:p>
          <a:p>
            <a:pPr>
              <a:buFont typeface="Wingdings" panose="05000000000000000000" pitchFamily="2" charset="2"/>
              <a:buChar char="§"/>
            </a:pPr>
            <a:endParaRPr lang="en-US" sz="6400" dirty="0">
              <a:latin typeface="Corbel" panose="020B0503020204020204" pitchFamily="34" charset="0"/>
            </a:endParaRPr>
          </a:p>
          <a:p>
            <a:pPr>
              <a:buFont typeface="Wingdings" panose="05000000000000000000" pitchFamily="2" charset="2"/>
              <a:buChar char="§"/>
            </a:pPr>
            <a:r>
              <a:rPr lang="en-US" sz="7000" dirty="0">
                <a:latin typeface="Aptos Display" panose="020B0004020202020204" pitchFamily="34" charset="0"/>
              </a:rPr>
              <a:t>there are various types of OA and various business models to finance OA; all types solve the problem of accessibility, but only open archiving and non-profit open publishing also solve the problem of cost, (often) control, (often) equity and (often) diversity</a:t>
            </a:r>
          </a:p>
          <a:p>
            <a:pPr>
              <a:buFont typeface="Wingdings" panose="05000000000000000000" pitchFamily="2" charset="2"/>
              <a:buChar char="§"/>
            </a:pPr>
            <a:endParaRPr lang="en-US" sz="7000" dirty="0">
              <a:latin typeface="Aptos Display" panose="020B0004020202020204" pitchFamily="34" charset="0"/>
            </a:endParaRPr>
          </a:p>
          <a:p>
            <a:pPr>
              <a:buFont typeface="Wingdings" panose="05000000000000000000" pitchFamily="2" charset="2"/>
              <a:buChar char="§"/>
            </a:pPr>
            <a:r>
              <a:rPr lang="en-US" sz="7000" dirty="0">
                <a:latin typeface="Aptos Display" panose="020B0004020202020204" pitchFamily="34" charset="0"/>
              </a:rPr>
              <a:t>open publishing can be (very) expensive, but there are cheap or free possibilities</a:t>
            </a:r>
          </a:p>
          <a:p>
            <a:pPr>
              <a:buFont typeface="Wingdings" panose="05000000000000000000" pitchFamily="2" charset="2"/>
              <a:buChar char="§"/>
            </a:pPr>
            <a:r>
              <a:rPr lang="en-US" sz="7000" dirty="0">
                <a:latin typeface="Aptos Display" panose="020B0004020202020204" pitchFamily="34" charset="0"/>
              </a:rPr>
              <a:t>at the very least share your work by using open archiving</a:t>
            </a:r>
          </a:p>
          <a:p>
            <a:pPr>
              <a:buFont typeface="Wingdings" panose="05000000000000000000" pitchFamily="2" charset="2"/>
              <a:buChar char="§"/>
            </a:pPr>
            <a:endParaRPr lang="en-US" sz="5800" dirty="0">
              <a:latin typeface="Corbel" panose="020B0503020204020204" pitchFamily="34" charset="0"/>
            </a:endParaRPr>
          </a:p>
          <a:p>
            <a:pPr>
              <a:buFont typeface="Wingdings" panose="05000000000000000000" pitchFamily="2" charset="2"/>
              <a:buChar char="§"/>
            </a:pPr>
            <a:endParaRPr lang="en-US" sz="5800" dirty="0">
              <a:latin typeface="Corbel" panose="020B0503020204020204" pitchFamily="34" charset="0"/>
            </a:endParaRPr>
          </a:p>
        </p:txBody>
      </p:sp>
    </p:spTree>
    <p:extLst>
      <p:ext uri="{BB962C8B-B14F-4D97-AF65-F5344CB8AC3E}">
        <p14:creationId xmlns:p14="http://schemas.microsoft.com/office/powerpoint/2010/main" val="20966423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B2A8809-9FEB-3230-8E58-E790F79FC7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992642-803E-D8C3-0338-C352838F8E5E}"/>
              </a:ext>
            </a:extLst>
          </p:cNvPr>
          <p:cNvSpPr>
            <a:spLocks noGrp="1"/>
          </p:cNvSpPr>
          <p:nvPr>
            <p:ph type="title" idx="4294967295"/>
          </p:nvPr>
        </p:nvSpPr>
        <p:spPr>
          <a:xfrm>
            <a:off x="574134" y="285457"/>
            <a:ext cx="11041062" cy="1112837"/>
          </a:xfrm>
        </p:spPr>
        <p:txBody>
          <a:bodyPr>
            <a:normAutofit/>
          </a:bodyPr>
          <a:lstStyle/>
          <a:p>
            <a:r>
              <a:rPr lang="nl-BE" sz="3600" dirty="0" err="1">
                <a:solidFill>
                  <a:schemeClr val="tx1"/>
                </a:solidFill>
                <a:latin typeface="Aptos Display" panose="020B0004020202020204" pitchFamily="34" charset="0"/>
              </a:rPr>
              <a:t>advice</a:t>
            </a:r>
            <a:r>
              <a:rPr lang="nl-BE" sz="3600" dirty="0">
                <a:solidFill>
                  <a:schemeClr val="tx1"/>
                </a:solidFill>
                <a:latin typeface="Aptos Display" panose="020B0004020202020204" pitchFamily="34" charset="0"/>
              </a:rPr>
              <a:t> : OA </a:t>
            </a:r>
            <a:r>
              <a:rPr lang="nl-BE" sz="3600" dirty="0" err="1">
                <a:solidFill>
                  <a:schemeClr val="tx1"/>
                </a:solidFill>
                <a:latin typeface="Aptos Display" panose="020B0004020202020204" pitchFamily="34" charset="0"/>
              </a:rPr>
              <a:t>priorities</a:t>
            </a:r>
            <a:endParaRPr lang="nl-BE" sz="3600" dirty="0">
              <a:solidFill>
                <a:schemeClr val="tx1"/>
              </a:solidFill>
              <a:latin typeface="Aptos Display" panose="020B0004020202020204" pitchFamily="34" charset="0"/>
            </a:endParaRPr>
          </a:p>
        </p:txBody>
      </p:sp>
      <p:graphicFrame>
        <p:nvGraphicFramePr>
          <p:cNvPr id="6" name="Diagram 5">
            <a:extLst>
              <a:ext uri="{FF2B5EF4-FFF2-40B4-BE49-F238E27FC236}">
                <a16:creationId xmlns:a16="http://schemas.microsoft.com/office/drawing/2014/main" id="{5AC51D66-1A78-D2F8-CBF1-D58C919382A8}"/>
              </a:ext>
            </a:extLst>
          </p:cNvPr>
          <p:cNvGraphicFramePr/>
          <p:nvPr>
            <p:extLst>
              <p:ext uri="{D42A27DB-BD31-4B8C-83A1-F6EECF244321}">
                <p14:modId xmlns:p14="http://schemas.microsoft.com/office/powerpoint/2010/main" val="3158371992"/>
              </p:ext>
            </p:extLst>
          </p:nvPr>
        </p:nvGraphicFramePr>
        <p:xfrm>
          <a:off x="1073526" y="1947918"/>
          <a:ext cx="8165724" cy="452035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A logo of a diamond&#10;&#10;AI-generated content may be incorrect.">
            <a:extLst>
              <a:ext uri="{FF2B5EF4-FFF2-40B4-BE49-F238E27FC236}">
                <a16:creationId xmlns:a16="http://schemas.microsoft.com/office/drawing/2014/main" id="{D671480B-6FA6-FC38-ECFC-0A203A46668F}"/>
              </a:ext>
            </a:extLst>
          </p:cNvPr>
          <p:cNvPicPr>
            <a:picLocks noChangeAspect="1"/>
          </p:cNvPicPr>
          <p:nvPr/>
        </p:nvPicPr>
        <p:blipFill>
          <a:blip r:embed="rId8"/>
          <a:stretch>
            <a:fillRect/>
          </a:stretch>
        </p:blipFill>
        <p:spPr>
          <a:xfrm>
            <a:off x="9775313" y="1942858"/>
            <a:ext cx="778387" cy="1117896"/>
          </a:xfrm>
          <a:prstGeom prst="rect">
            <a:avLst/>
          </a:prstGeom>
        </p:spPr>
      </p:pic>
      <p:pic>
        <p:nvPicPr>
          <p:cNvPr id="7" name="Picture 6" descr="A green logo with a circle and a circle&#10;&#10;AI-generated content may be incorrect.">
            <a:extLst>
              <a:ext uri="{FF2B5EF4-FFF2-40B4-BE49-F238E27FC236}">
                <a16:creationId xmlns:a16="http://schemas.microsoft.com/office/drawing/2014/main" id="{87FF5B58-04E1-9DE2-576F-A0B91608BB1B}"/>
              </a:ext>
            </a:extLst>
          </p:cNvPr>
          <p:cNvPicPr>
            <a:picLocks noChangeAspect="1"/>
          </p:cNvPicPr>
          <p:nvPr/>
        </p:nvPicPr>
        <p:blipFill>
          <a:blip r:embed="rId9"/>
          <a:stretch>
            <a:fillRect/>
          </a:stretch>
        </p:blipFill>
        <p:spPr>
          <a:xfrm>
            <a:off x="9773810" y="3385632"/>
            <a:ext cx="779890" cy="1117897"/>
          </a:xfrm>
          <a:prstGeom prst="rect">
            <a:avLst/>
          </a:prstGeom>
        </p:spPr>
      </p:pic>
      <p:pic>
        <p:nvPicPr>
          <p:cNvPr id="13" name="Picture 12" descr="A red and blue dinosaur&#10;&#10;AI-generated content may be incorrect.">
            <a:extLst>
              <a:ext uri="{FF2B5EF4-FFF2-40B4-BE49-F238E27FC236}">
                <a16:creationId xmlns:a16="http://schemas.microsoft.com/office/drawing/2014/main" id="{28262DA7-27D5-B3C2-6C27-46DD6FBDC906}"/>
              </a:ext>
            </a:extLst>
          </p:cNvPr>
          <p:cNvPicPr>
            <a:picLocks noChangeAspect="1"/>
          </p:cNvPicPr>
          <p:nvPr/>
        </p:nvPicPr>
        <p:blipFill>
          <a:blip r:embed="rId10"/>
          <a:stretch>
            <a:fillRect/>
          </a:stretch>
        </p:blipFill>
        <p:spPr>
          <a:xfrm>
            <a:off x="9780552" y="4828406"/>
            <a:ext cx="779890" cy="1084196"/>
          </a:xfrm>
          <a:prstGeom prst="rect">
            <a:avLst/>
          </a:prstGeom>
        </p:spPr>
      </p:pic>
      <p:pic>
        <p:nvPicPr>
          <p:cNvPr id="15" name="Picture 14" descr="A yellow bag with a dollar sign&#10;&#10;AI-generated content may be incorrect.">
            <a:extLst>
              <a:ext uri="{FF2B5EF4-FFF2-40B4-BE49-F238E27FC236}">
                <a16:creationId xmlns:a16="http://schemas.microsoft.com/office/drawing/2014/main" id="{0E4A7489-9B14-634F-DABD-3A62306B74ED}"/>
              </a:ext>
            </a:extLst>
          </p:cNvPr>
          <p:cNvPicPr>
            <a:picLocks noChangeAspect="1"/>
          </p:cNvPicPr>
          <p:nvPr/>
        </p:nvPicPr>
        <p:blipFill>
          <a:blip r:embed="rId11"/>
          <a:stretch>
            <a:fillRect/>
          </a:stretch>
        </p:blipFill>
        <p:spPr>
          <a:xfrm>
            <a:off x="10825797" y="4828407"/>
            <a:ext cx="789399" cy="1084196"/>
          </a:xfrm>
          <a:prstGeom prst="rect">
            <a:avLst/>
          </a:prstGeom>
        </p:spPr>
      </p:pic>
      <p:sp>
        <p:nvSpPr>
          <p:cNvPr id="3" name="TextBox 2">
            <a:extLst>
              <a:ext uri="{FF2B5EF4-FFF2-40B4-BE49-F238E27FC236}">
                <a16:creationId xmlns:a16="http://schemas.microsoft.com/office/drawing/2014/main" id="{EFD300D0-38F7-B4BC-CEDD-3A143765ADF5}"/>
              </a:ext>
            </a:extLst>
          </p:cNvPr>
          <p:cNvSpPr txBox="1"/>
          <p:nvPr/>
        </p:nvSpPr>
        <p:spPr>
          <a:xfrm>
            <a:off x="6230679" y="6390167"/>
            <a:ext cx="5613991" cy="4029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048B0296-8822-9EAF-B6E0-A1E9B5C85A85}"/>
              </a:ext>
            </a:extLst>
          </p:cNvPr>
          <p:cNvSpPr txBox="1"/>
          <p:nvPr/>
        </p:nvSpPr>
        <p:spPr>
          <a:xfrm>
            <a:off x="3175508" y="6427838"/>
            <a:ext cx="8854519"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dirty="0">
                <a:ln>
                  <a:noFill/>
                </a:ln>
                <a:solidFill>
                  <a:srgbClr val="44546A"/>
                </a:solidFill>
                <a:effectLst/>
                <a:uLnTx/>
                <a:uFillTx/>
                <a:latin typeface="Aptos Display" panose="020B0004020202020204" pitchFamily="34" charset="0"/>
              </a:rPr>
              <a:t>illustraties: E. Plomp </a:t>
            </a:r>
            <a:r>
              <a:rPr kumimoji="0" lang="en-US" sz="1200" b="0" i="0" u="none" strike="noStrike" kern="1200" cap="none" spc="0" normalizeH="0" baseline="0" noProof="0" dirty="0">
                <a:ln>
                  <a:noFill/>
                </a:ln>
                <a:solidFill>
                  <a:srgbClr val="44546A"/>
                </a:solidFill>
                <a:effectLst/>
                <a:uLnTx/>
                <a:uFillTx/>
                <a:latin typeface="Aptos Display" panose="020B0004020202020204" pitchFamily="34" charset="0"/>
              </a:rPr>
              <a:t>(2024), Open Access explained in one very simplified image, </a:t>
            </a:r>
            <a:r>
              <a:rPr kumimoji="0" lang="en-US" sz="1200" b="0" i="0" u="none" strike="noStrike" kern="1200" cap="none" spc="0" normalizeH="0" baseline="0" noProof="0" dirty="0" err="1">
                <a:ln>
                  <a:noFill/>
                </a:ln>
                <a:solidFill>
                  <a:srgbClr val="44546A"/>
                </a:solidFill>
                <a:effectLst/>
                <a:uLnTx/>
                <a:uFillTx/>
                <a:latin typeface="Aptos Display" panose="020B0004020202020204" pitchFamily="34" charset="0"/>
              </a:rPr>
              <a:t>doi</a:t>
            </a:r>
            <a:r>
              <a:rPr kumimoji="0" lang="en-US" sz="1200" b="0" i="0" u="none" strike="noStrike" kern="1200" cap="none" spc="0" normalizeH="0" baseline="0" noProof="0" dirty="0">
                <a:ln>
                  <a:noFill/>
                </a:ln>
                <a:solidFill>
                  <a:srgbClr val="44546A"/>
                </a:solidFill>
                <a:effectLst/>
                <a:uLnTx/>
                <a:uFillTx/>
                <a:latin typeface="Aptos Display" panose="020B0004020202020204" pitchFamily="34" charset="0"/>
              </a:rPr>
              <a:t>: 10.5281/zenodo.12645766</a:t>
            </a:r>
            <a:endParaRPr kumimoji="0" lang="nl-BE" sz="1200" b="0" i="0" u="none" strike="noStrike" kern="1200" cap="none" spc="0" normalizeH="0" baseline="0" noProof="0" dirty="0">
              <a:ln>
                <a:noFill/>
              </a:ln>
              <a:solidFill>
                <a:srgbClr val="44546A"/>
              </a:solidFill>
              <a:effectLst/>
              <a:uLnTx/>
              <a:uFillTx/>
              <a:latin typeface="Aptos Display" panose="020B0004020202020204" pitchFamily="34" charset="0"/>
            </a:endParaRPr>
          </a:p>
        </p:txBody>
      </p:sp>
      <p:sp>
        <p:nvSpPr>
          <p:cNvPr id="8" name="Slide Number Placeholder 7">
            <a:extLst>
              <a:ext uri="{FF2B5EF4-FFF2-40B4-BE49-F238E27FC236}">
                <a16:creationId xmlns:a16="http://schemas.microsoft.com/office/drawing/2014/main" id="{0A4ED16E-C434-F7D5-D2CB-608B8D7D5438}"/>
              </a:ext>
            </a:extLst>
          </p:cNvPr>
          <p:cNvSpPr>
            <a:spLocks noGrp="1"/>
          </p:cNvSpPr>
          <p:nvPr>
            <p:ph type="sldNum" sz="quarter" idx="12"/>
          </p:nvPr>
        </p:nvSpPr>
        <p:spPr/>
        <p:txBody>
          <a:bodyPr/>
          <a:lstStyle/>
          <a:p>
            <a:fld id="{0A297500-7527-634B-90F4-69D0994C32B4}" type="slidenum">
              <a:rPr lang="nl-NL" smtClean="0"/>
              <a:t>71</a:t>
            </a:fld>
            <a:endParaRPr lang="nl-NL"/>
          </a:p>
        </p:txBody>
      </p:sp>
    </p:spTree>
    <p:extLst>
      <p:ext uri="{BB962C8B-B14F-4D97-AF65-F5344CB8AC3E}">
        <p14:creationId xmlns:p14="http://schemas.microsoft.com/office/powerpoint/2010/main" val="42844783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bg>
      <p:bgPr>
        <a:solidFill>
          <a:schemeClr val="bg1">
            <a:lumMod val="95000"/>
          </a:schemeClr>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E500483-E2ED-E069-756C-07719B9E9EC1}"/>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5114D95-D6A6-084A-9D9C-617B45E258AD}" type="slidenum">
              <a:rPr kumimoji="0" lang="nl-NL" sz="1000" b="0" i="0" u="none" strike="noStrike" kern="1200" cap="none" spc="0" normalizeH="0" baseline="0" noProof="0" smtClean="0">
                <a:ln>
                  <a:noFill/>
                </a:ln>
                <a:solidFill>
                  <a:srgbClr val="FFFFFF"/>
                </a:solidFill>
                <a:effectLst/>
                <a:uLnTx/>
                <a:uFillTx/>
                <a:latin typeface="Arial"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72</a:t>
            </a:fld>
            <a:endParaRPr kumimoji="0" lang="nl-NL" sz="1000" b="0" i="0" u="none" strike="noStrike" kern="1200" cap="none" spc="0" normalizeH="0" baseline="0" noProof="0" dirty="0">
              <a:ln>
                <a:noFill/>
              </a:ln>
              <a:solidFill>
                <a:srgbClr val="FFFFFF"/>
              </a:solidFill>
              <a:effectLst/>
              <a:uLnTx/>
              <a:uFillTx/>
              <a:latin typeface="Arial" charset="0"/>
              <a:ea typeface="+mn-ea"/>
              <a:cs typeface="+mn-cs"/>
            </a:endParaRPr>
          </a:p>
        </p:txBody>
      </p:sp>
      <p:pic>
        <p:nvPicPr>
          <p:cNvPr id="7" name="Picture 6" descr="A list of text with colorful squares&#10;&#10;AI-generated content may be incorrect.">
            <a:extLst>
              <a:ext uri="{FF2B5EF4-FFF2-40B4-BE49-F238E27FC236}">
                <a16:creationId xmlns:a16="http://schemas.microsoft.com/office/drawing/2014/main" id="{D454943B-035C-397E-DADB-6783BE6AFB71}"/>
              </a:ext>
            </a:extLst>
          </p:cNvPr>
          <p:cNvPicPr>
            <a:picLocks noChangeAspect="1"/>
          </p:cNvPicPr>
          <p:nvPr/>
        </p:nvPicPr>
        <p:blipFill>
          <a:blip r:embed="rId2"/>
          <a:stretch>
            <a:fillRect/>
          </a:stretch>
        </p:blipFill>
        <p:spPr>
          <a:xfrm>
            <a:off x="1114423" y="0"/>
            <a:ext cx="4849977" cy="6858000"/>
          </a:xfrm>
          <a:prstGeom prst="rect">
            <a:avLst/>
          </a:prstGeom>
        </p:spPr>
      </p:pic>
      <p:sp>
        <p:nvSpPr>
          <p:cNvPr id="8" name="TextBox 7">
            <a:extLst>
              <a:ext uri="{FF2B5EF4-FFF2-40B4-BE49-F238E27FC236}">
                <a16:creationId xmlns:a16="http://schemas.microsoft.com/office/drawing/2014/main" id="{6A16434D-E035-7294-9975-5F37F6AD7DCB}"/>
              </a:ext>
            </a:extLst>
          </p:cNvPr>
          <p:cNvSpPr txBox="1"/>
          <p:nvPr/>
        </p:nvSpPr>
        <p:spPr>
          <a:xfrm>
            <a:off x="6227602" y="5342636"/>
            <a:ext cx="5206235"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S. Haustein (2025), For </a:t>
            </a:r>
            <a:r>
              <a:rPr kumimoji="0" lang="fr-FR" sz="1800" b="0" i="0" u="none" strike="noStrike" kern="1200" cap="none" spc="0" normalizeH="0" baseline="0" noProof="0" dirty="0" err="1">
                <a:ln>
                  <a:noFill/>
                </a:ln>
                <a:solidFill>
                  <a:srgbClr val="2F4D5D"/>
                </a:solidFill>
                <a:effectLst/>
                <a:uLnTx/>
                <a:uFillTx/>
                <a:latin typeface="Aptos Display" panose="020B0004020202020204" pitchFamily="34" charset="0"/>
                <a:ea typeface="+mn-ea"/>
                <a:cs typeface="+mn-cs"/>
              </a:rPr>
              <a:t>equitable</a:t>
            </a:r>
            <a:r>
              <a:rPr kumimoji="0" lang="fr-FR" sz="18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 and </a:t>
            </a:r>
            <a:r>
              <a:rPr kumimoji="0" lang="fr-FR" sz="1800" b="0" i="0" u="none" strike="noStrike" kern="1200" cap="none" spc="0" normalizeH="0" baseline="0" noProof="0" dirty="0" err="1">
                <a:ln>
                  <a:noFill/>
                </a:ln>
                <a:solidFill>
                  <a:srgbClr val="2F4D5D"/>
                </a:solidFill>
                <a:effectLst/>
                <a:uLnTx/>
                <a:uFillTx/>
                <a:latin typeface="Aptos Display" panose="020B0004020202020204" pitchFamily="34" charset="0"/>
                <a:ea typeface="+mn-ea"/>
                <a:cs typeface="+mn-cs"/>
              </a:rPr>
              <a:t>sustainable</a:t>
            </a:r>
            <a:r>
              <a:rPr kumimoji="0" lang="fr-FR" sz="18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 </a:t>
            </a:r>
            <a:r>
              <a:rPr kumimoji="0" lang="fr-FR" sz="1800" b="0" i="0" u="none" strike="noStrike" kern="1200" cap="none" spc="0" normalizeH="0" baseline="0" noProof="0" dirty="0" err="1">
                <a:ln>
                  <a:noFill/>
                </a:ln>
                <a:solidFill>
                  <a:srgbClr val="2F4D5D"/>
                </a:solidFill>
                <a:effectLst/>
                <a:uLnTx/>
                <a:uFillTx/>
                <a:latin typeface="Aptos Display" panose="020B0004020202020204" pitchFamily="34" charset="0"/>
                <a:ea typeface="+mn-ea"/>
                <a:cs typeface="+mn-cs"/>
              </a:rPr>
              <a:t>scholarly</a:t>
            </a:r>
            <a:r>
              <a:rPr kumimoji="0" lang="fr-FR" sz="18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 </a:t>
            </a:r>
            <a:r>
              <a:rPr kumimoji="0" lang="fr-FR" sz="1800" b="0" i="0" u="none" strike="noStrike" kern="1200" cap="none" spc="0" normalizeH="0" baseline="0" noProof="0" dirty="0" err="1">
                <a:ln>
                  <a:noFill/>
                </a:ln>
                <a:solidFill>
                  <a:srgbClr val="2F4D5D"/>
                </a:solidFill>
                <a:effectLst/>
                <a:uLnTx/>
                <a:uFillTx/>
                <a:latin typeface="Aptos Display" panose="020B0004020202020204" pitchFamily="34" charset="0"/>
                <a:ea typeface="+mn-ea"/>
                <a:cs typeface="+mn-cs"/>
              </a:rPr>
              <a:t>publishing</a:t>
            </a:r>
            <a:r>
              <a:rPr kumimoji="0" lang="fr-FR" sz="18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 | Pour un édition scientifique équitable et pérenne [Checklist], </a:t>
            </a:r>
            <a:r>
              <a:rPr kumimoji="0" lang="fr-FR" sz="1800" b="0" i="0" u="none" strike="noStrike" kern="1200" cap="none" spc="0" normalizeH="0" baseline="0" noProof="0" dirty="0" err="1">
                <a:ln>
                  <a:noFill/>
                </a:ln>
                <a:solidFill>
                  <a:srgbClr val="2F4D5D"/>
                </a:solidFill>
                <a:effectLst/>
                <a:uLnTx/>
                <a:uFillTx/>
                <a:latin typeface="Aptos Display" panose="020B0004020202020204" pitchFamily="34" charset="0"/>
                <a:ea typeface="+mn-ea"/>
                <a:cs typeface="+mn-cs"/>
              </a:rPr>
              <a:t>doi</a:t>
            </a:r>
            <a:r>
              <a:rPr kumimoji="0" lang="fr-FR" sz="18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rPr>
              <a:t>: 10.5281/zenodo.17419313</a:t>
            </a:r>
            <a:endParaRPr kumimoji="0" lang="nl-BE" sz="1800" b="0" i="0" u="none" strike="noStrike" kern="1200" cap="none" spc="0" normalizeH="0" baseline="0" noProof="0" dirty="0">
              <a:ln>
                <a:noFill/>
              </a:ln>
              <a:solidFill>
                <a:srgbClr val="2F4D5D"/>
              </a:solidFill>
              <a:effectLst/>
              <a:uLnTx/>
              <a:uFillTx/>
              <a:latin typeface="Aptos Display" panose="020B0004020202020204" pitchFamily="34" charset="0"/>
              <a:ea typeface="+mn-ea"/>
              <a:cs typeface="+mn-cs"/>
            </a:endParaRPr>
          </a:p>
        </p:txBody>
      </p:sp>
    </p:spTree>
    <p:extLst>
      <p:ext uri="{BB962C8B-B14F-4D97-AF65-F5344CB8AC3E}">
        <p14:creationId xmlns:p14="http://schemas.microsoft.com/office/powerpoint/2010/main" val="23512735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4867B8-995A-8D78-8AE5-8B8562B68F78}"/>
              </a:ext>
            </a:extLst>
          </p:cNvPr>
          <p:cNvSpPr>
            <a:spLocks noGrp="1"/>
          </p:cNvSpPr>
          <p:nvPr>
            <p:ph type="title"/>
          </p:nvPr>
        </p:nvSpPr>
        <p:spPr>
          <a:xfrm>
            <a:off x="579120" y="510988"/>
            <a:ext cx="11039793" cy="577148"/>
          </a:xfrm>
        </p:spPr>
        <p:txBody>
          <a:bodyPr/>
          <a:lstStyle/>
          <a:p>
            <a:pPr algn="l"/>
            <a:r>
              <a:rPr lang="en-US" sz="4000" dirty="0">
                <a:latin typeface="Aptos Display" panose="020B0004020202020204" pitchFamily="34" charset="0"/>
              </a:rPr>
              <a:t>credits and additional information</a:t>
            </a:r>
            <a:endParaRPr lang="nl-BE" sz="4000" dirty="0">
              <a:latin typeface="Aptos Display" panose="020B0004020202020204" pitchFamily="34" charset="0"/>
            </a:endParaRPr>
          </a:p>
        </p:txBody>
      </p:sp>
      <p:sp>
        <p:nvSpPr>
          <p:cNvPr id="7" name="TextBox 6">
            <a:extLst>
              <a:ext uri="{FF2B5EF4-FFF2-40B4-BE49-F238E27FC236}">
                <a16:creationId xmlns:a16="http://schemas.microsoft.com/office/drawing/2014/main" id="{64799DC4-F0CC-BCD3-FE06-4D293D5FB174}"/>
              </a:ext>
            </a:extLst>
          </p:cNvPr>
          <p:cNvSpPr txBox="1"/>
          <p:nvPr/>
        </p:nvSpPr>
        <p:spPr>
          <a:xfrm>
            <a:off x="645459" y="1506071"/>
            <a:ext cx="10802470" cy="4524315"/>
          </a:xfrm>
          <a:prstGeom prst="rect">
            <a:avLst/>
          </a:prstGeom>
          <a:noFill/>
        </p:spPr>
        <p:txBody>
          <a:bodyPr wrap="square" rtlCol="0">
            <a:spAutoFit/>
          </a:bodyPr>
          <a:lstStyle/>
          <a:p>
            <a:r>
              <a:rPr lang="en-US" dirty="0">
                <a:solidFill>
                  <a:schemeClr val="bg1"/>
                </a:solidFill>
                <a:latin typeface="Aptos Display" panose="020B0004020202020204" pitchFamily="34" charset="0"/>
              </a:rPr>
              <a:t>cartoons © KU Leuven | Joris Snaet</a:t>
            </a:r>
            <a:r>
              <a:rPr lang="en-US">
                <a:solidFill>
                  <a:schemeClr val="bg1"/>
                </a:solidFill>
                <a:latin typeface="Aptos Display" panose="020B0004020202020204" pitchFamily="34" charset="0"/>
              </a:rPr>
              <a:t>, except </a:t>
            </a:r>
            <a:r>
              <a:rPr lang="en-US" dirty="0">
                <a:solidFill>
                  <a:schemeClr val="bg1"/>
                </a:solidFill>
                <a:latin typeface="Aptos Display" panose="020B0004020202020204" pitchFamily="34" charset="0"/>
              </a:rPr>
              <a:t>for integrity </a:t>
            </a:r>
            <a:r>
              <a:rPr lang="en-US">
                <a:solidFill>
                  <a:schemeClr val="bg1"/>
                </a:solidFill>
                <a:latin typeface="Aptos Display" panose="020B0004020202020204" pitchFamily="34" charset="0"/>
              </a:rPr>
              <a:t>cartoon (@Andrewgenn) </a:t>
            </a:r>
            <a:r>
              <a:rPr lang="en-US" dirty="0">
                <a:solidFill>
                  <a:schemeClr val="bg1"/>
                </a:solidFill>
                <a:latin typeface="Aptos Display" panose="020B0004020202020204" pitchFamily="34" charset="0"/>
              </a:rPr>
              <a:t>or otherwise indicated</a:t>
            </a:r>
          </a:p>
          <a:p>
            <a:r>
              <a:rPr lang="en-US" dirty="0">
                <a:solidFill>
                  <a:schemeClr val="bg1"/>
                </a:solidFill>
                <a:latin typeface="Aptos Display" panose="020B0004020202020204" pitchFamily="34" charset="0"/>
              </a:rPr>
              <a:t>slides inspired by </a:t>
            </a:r>
            <a:r>
              <a:rPr lang="en-US" dirty="0" err="1">
                <a:solidFill>
                  <a:schemeClr val="bg1"/>
                </a:solidFill>
                <a:latin typeface="Aptos Display" panose="020B0004020202020204" pitchFamily="34" charset="0"/>
              </a:rPr>
              <a:t>slidedecks</a:t>
            </a:r>
            <a:r>
              <a:rPr lang="en-US" dirty="0">
                <a:solidFill>
                  <a:schemeClr val="bg1"/>
                </a:solidFill>
                <a:latin typeface="Aptos Display" panose="020B0004020202020204" pitchFamily="34" charset="0"/>
              </a:rPr>
              <a:t> prepared by Laura Mesotten, Anouk D’Hont and Sam Moore</a:t>
            </a:r>
          </a:p>
          <a:p>
            <a:endParaRPr lang="en-US" dirty="0">
              <a:solidFill>
                <a:schemeClr val="bg1"/>
              </a:solidFill>
              <a:latin typeface="Aptos Display" panose="020B0004020202020204" pitchFamily="34" charset="0"/>
            </a:endParaRPr>
          </a:p>
          <a:p>
            <a:endParaRPr lang="en-US" dirty="0">
              <a:solidFill>
                <a:schemeClr val="bg1"/>
              </a:solidFill>
              <a:latin typeface="Aptos Display" panose="020B0004020202020204" pitchFamily="34" charset="0"/>
            </a:endParaRPr>
          </a:p>
          <a:p>
            <a:pPr lvl="1"/>
            <a:r>
              <a:rPr lang="en-US" dirty="0">
                <a:solidFill>
                  <a:schemeClr val="bg1"/>
                </a:solidFill>
                <a:latin typeface="Aptos Display" panose="020B0004020202020204" pitchFamily="34" charset="0"/>
              </a:rPr>
              <a:t>scholarly publishing and open access:</a:t>
            </a:r>
          </a:p>
          <a:p>
            <a:pPr lvl="1"/>
            <a:r>
              <a:rPr lang="en-US" dirty="0">
                <a:solidFill>
                  <a:schemeClr val="bg1"/>
                </a:solidFill>
                <a:latin typeface="Aptos Display" panose="020B0004020202020204" pitchFamily="34" charset="0"/>
              </a:rPr>
              <a:t>https://www.kuleuven.be/open-science/what-is-open-science/scholarly-publishing-and-open-access</a:t>
            </a:r>
          </a:p>
          <a:p>
            <a:pPr lvl="1"/>
            <a:endParaRPr lang="en-US" dirty="0">
              <a:solidFill>
                <a:schemeClr val="bg1"/>
              </a:solidFill>
              <a:latin typeface="Aptos Display" panose="020B0004020202020204" pitchFamily="34" charset="0"/>
            </a:endParaRPr>
          </a:p>
          <a:p>
            <a:pPr lvl="1"/>
            <a:r>
              <a:rPr lang="en-US" dirty="0">
                <a:solidFill>
                  <a:schemeClr val="bg1"/>
                </a:solidFill>
                <a:latin typeface="Aptos Display" panose="020B0004020202020204" pitchFamily="34" charset="0"/>
              </a:rPr>
              <a:t>glossary: </a:t>
            </a:r>
          </a:p>
          <a:p>
            <a:pPr lvl="1"/>
            <a:r>
              <a:rPr lang="en-US" dirty="0">
                <a:solidFill>
                  <a:schemeClr val="bg1"/>
                </a:solidFill>
                <a:latin typeface="Aptos Display" panose="020B0004020202020204" pitchFamily="34" charset="0"/>
              </a:rPr>
              <a:t>https://www.kuleuven.be/open-science/what-is-open-science/scholarly-publishing-and-open-access/glossary</a:t>
            </a:r>
          </a:p>
          <a:p>
            <a:pPr lvl="1"/>
            <a:endParaRPr lang="en-US" dirty="0">
              <a:solidFill>
                <a:schemeClr val="bg1"/>
              </a:solidFill>
              <a:latin typeface="Aptos Display" panose="020B0004020202020204" pitchFamily="34" charset="0"/>
            </a:endParaRPr>
          </a:p>
          <a:p>
            <a:pPr lvl="1"/>
            <a:r>
              <a:rPr lang="en-US" dirty="0">
                <a:solidFill>
                  <a:schemeClr val="bg1"/>
                </a:solidFill>
                <a:latin typeface="Aptos Display" panose="020B0004020202020204" pitchFamily="34" charset="0"/>
              </a:rPr>
              <a:t>FAQ:</a:t>
            </a:r>
          </a:p>
          <a:p>
            <a:pPr lvl="1"/>
            <a:r>
              <a:rPr lang="en-US" dirty="0">
                <a:solidFill>
                  <a:schemeClr val="bg1"/>
                </a:solidFill>
                <a:latin typeface="Aptos Display" panose="020B0004020202020204" pitchFamily="34" charset="0"/>
              </a:rPr>
              <a:t>https://www.kuleuven.be/open-science/what-is-open-science/scholarly-publishing-and-open-access/faq-OA</a:t>
            </a:r>
          </a:p>
          <a:p>
            <a:pPr lvl="1"/>
            <a:endParaRPr lang="en-US" dirty="0">
              <a:solidFill>
                <a:schemeClr val="bg1"/>
              </a:solidFill>
              <a:latin typeface="Aptos Display" panose="020B0004020202020204" pitchFamily="34" charset="0"/>
            </a:endParaRPr>
          </a:p>
          <a:p>
            <a:pPr lvl="1"/>
            <a:r>
              <a:rPr lang="en-US" dirty="0">
                <a:solidFill>
                  <a:schemeClr val="bg1"/>
                </a:solidFill>
                <a:latin typeface="Aptos Display" panose="020B0004020202020204" pitchFamily="34" charset="0"/>
              </a:rPr>
              <a:t>do not hesitate to contact the OA helpdesk of KU Leuven:</a:t>
            </a:r>
          </a:p>
          <a:p>
            <a:pPr lvl="1"/>
            <a:r>
              <a:rPr lang="en-US" dirty="0">
                <a:solidFill>
                  <a:schemeClr val="bg1"/>
                </a:solidFill>
                <a:latin typeface="Aptos Display" panose="020B0004020202020204" pitchFamily="34" charset="0"/>
              </a:rPr>
              <a:t>https://www.kuleuven.be/wieiswie/en/person/ue708755 </a:t>
            </a:r>
          </a:p>
        </p:txBody>
      </p:sp>
    </p:spTree>
    <p:extLst>
      <p:ext uri="{BB962C8B-B14F-4D97-AF65-F5344CB8AC3E}">
        <p14:creationId xmlns:p14="http://schemas.microsoft.com/office/powerpoint/2010/main" val="1300160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accent4">
            <a:alpha val="80000"/>
          </a:schemeClr>
        </a:solidFill>
        <a:effectLst/>
      </p:bgPr>
    </p:bg>
    <p:spTree>
      <p:nvGrpSpPr>
        <p:cNvPr id="1" name=""/>
        <p:cNvGrpSpPr/>
        <p:nvPr/>
      </p:nvGrpSpPr>
      <p:grpSpPr>
        <a:xfrm>
          <a:off x="0" y="0"/>
          <a:ext cx="0" cy="0"/>
          <a:chOff x="0" y="0"/>
          <a:chExt cx="0" cy="0"/>
        </a:xfrm>
      </p:grpSpPr>
      <p:pic>
        <p:nvPicPr>
          <p:cNvPr id="7" name="Picture 6" descr="A person standing in front of a projector screen&#10;&#10;AI-generated content may be incorrect.">
            <a:extLst>
              <a:ext uri="{FF2B5EF4-FFF2-40B4-BE49-F238E27FC236}">
                <a16:creationId xmlns:a16="http://schemas.microsoft.com/office/drawing/2014/main" id="{B58208FD-2978-0195-BBF5-22A5A98ACDC4}"/>
              </a:ext>
            </a:extLst>
          </p:cNvPr>
          <p:cNvPicPr>
            <a:picLocks noChangeAspect="1"/>
          </p:cNvPicPr>
          <p:nvPr/>
        </p:nvPicPr>
        <p:blipFill>
          <a:blip r:embed="rId2"/>
          <a:stretch>
            <a:fillRect/>
          </a:stretch>
        </p:blipFill>
        <p:spPr>
          <a:xfrm>
            <a:off x="2846407" y="260646"/>
            <a:ext cx="6499186" cy="6336707"/>
          </a:xfrm>
          <a:prstGeom prst="rect">
            <a:avLst/>
          </a:prstGeom>
          <a:noFill/>
        </p:spPr>
      </p:pic>
      <p:sp>
        <p:nvSpPr>
          <p:cNvPr id="5" name="Slide Number Placeholder 4" hidden="1">
            <a:extLst>
              <a:ext uri="{FF2B5EF4-FFF2-40B4-BE49-F238E27FC236}">
                <a16:creationId xmlns:a16="http://schemas.microsoft.com/office/drawing/2014/main" id="{F58E66EA-5077-E101-C26C-6EA4DA99C870}"/>
              </a:ext>
            </a:extLst>
          </p:cNvPr>
          <p:cNvSpPr>
            <a:spLocks noGrp="1"/>
          </p:cNvSpPr>
          <p:nvPr>
            <p:ph type="sldNum" sz="quarter" idx="12"/>
          </p:nvPr>
        </p:nvSpPr>
        <p:spPr/>
        <p:txBody>
          <a:bodyPr/>
          <a:lstStyle/>
          <a:p>
            <a:pPr>
              <a:spcAft>
                <a:spcPts val="600"/>
              </a:spcAft>
            </a:pPr>
            <a:fld id="{85114D95-D6A6-084A-9D9C-617B45E258AD}" type="slidenum">
              <a:rPr lang="nl-NL" smtClean="0"/>
              <a:pPr>
                <a:spcAft>
                  <a:spcPts val="600"/>
                </a:spcAft>
              </a:pPr>
              <a:t>8</a:t>
            </a:fld>
            <a:endParaRPr lang="nl-NL"/>
          </a:p>
        </p:txBody>
      </p:sp>
    </p:spTree>
    <p:extLst>
      <p:ext uri="{BB962C8B-B14F-4D97-AF65-F5344CB8AC3E}">
        <p14:creationId xmlns:p14="http://schemas.microsoft.com/office/powerpoint/2010/main" val="417983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000" y="211107"/>
            <a:ext cx="11041200" cy="1325563"/>
          </a:xfrm>
        </p:spPr>
        <p:txBody>
          <a:bodyPr>
            <a:normAutofit/>
          </a:bodyPr>
          <a:lstStyle/>
          <a:p>
            <a:r>
              <a:rPr lang="en-US" sz="3600" dirty="0">
                <a:latin typeface="Aptos Display" panose="020B0004020202020204" pitchFamily="34" charset="0"/>
              </a:rPr>
              <a:t>types of OA</a:t>
            </a:r>
            <a:endParaRPr lang="nl-BE" sz="3600" dirty="0">
              <a:latin typeface="Aptos Display" panose="020B0004020202020204" pitchFamily="34" charset="0"/>
            </a:endParaRPr>
          </a:p>
        </p:txBody>
      </p:sp>
      <p:graphicFrame>
        <p:nvGraphicFramePr>
          <p:cNvPr id="5" name="Content Placeholder 4"/>
          <p:cNvGraphicFramePr>
            <a:graphicFrameLocks noGrp="1"/>
          </p:cNvGraphicFramePr>
          <p:nvPr>
            <p:ph idx="1"/>
          </p:nvPr>
        </p:nvGraphicFramePr>
        <p:xfrm>
          <a:off x="576000" y="2045563"/>
          <a:ext cx="11041200" cy="39385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ext uri="{D42A27DB-BD31-4B8C-83A1-F6EECF244321}">
                <p14:modId xmlns:p14="http://schemas.microsoft.com/office/powerpoint/2010/main" val="3031813605"/>
              </p:ext>
            </p:extLst>
          </p:nvPr>
        </p:nvGraphicFramePr>
        <p:xfrm>
          <a:off x="295054" y="1129553"/>
          <a:ext cx="11322145" cy="47521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 name="TextBox 2">
            <a:extLst>
              <a:ext uri="{FF2B5EF4-FFF2-40B4-BE49-F238E27FC236}">
                <a16:creationId xmlns:a16="http://schemas.microsoft.com/office/drawing/2014/main" id="{572240B9-4662-5B1C-EBC0-571CBE6871CF}"/>
              </a:ext>
            </a:extLst>
          </p:cNvPr>
          <p:cNvSpPr txBox="1"/>
          <p:nvPr/>
        </p:nvSpPr>
        <p:spPr>
          <a:xfrm>
            <a:off x="575999" y="6369894"/>
            <a:ext cx="9087953" cy="276999"/>
          </a:xfrm>
          <a:prstGeom prst="rect">
            <a:avLst/>
          </a:prstGeom>
          <a:noFill/>
        </p:spPr>
        <p:txBody>
          <a:bodyPr wrap="square" rtlCol="0">
            <a:spAutoFit/>
          </a:bodyPr>
          <a:lstStyle/>
          <a:p>
            <a:r>
              <a:rPr lang="nl-BE" sz="1200" dirty="0">
                <a:solidFill>
                  <a:schemeClr val="bg1"/>
                </a:solidFill>
                <a:latin typeface="Aptos Display" panose="020B0004020202020204" pitchFamily="34" charset="0"/>
              </a:rPr>
              <a:t>D. Verbeke (2021), </a:t>
            </a:r>
            <a:r>
              <a:rPr lang="nl-BE" sz="1200" i="1" dirty="0">
                <a:solidFill>
                  <a:schemeClr val="bg1"/>
                </a:solidFill>
                <a:latin typeface="Aptos Display" panose="020B0004020202020204" pitchFamily="34" charset="0"/>
              </a:rPr>
              <a:t>Open Access </a:t>
            </a:r>
            <a:r>
              <a:rPr lang="nl-BE" sz="1200" i="1" dirty="0" err="1">
                <a:solidFill>
                  <a:schemeClr val="bg1"/>
                </a:solidFill>
                <a:latin typeface="Aptos Display" panose="020B0004020202020204" pitchFamily="34" charset="0"/>
              </a:rPr>
              <a:t>terminology</a:t>
            </a:r>
            <a:r>
              <a:rPr lang="nl-BE" sz="1200" i="1" dirty="0">
                <a:solidFill>
                  <a:schemeClr val="bg1"/>
                </a:solidFill>
                <a:latin typeface="Aptos Display" panose="020B0004020202020204" pitchFamily="34" charset="0"/>
              </a:rPr>
              <a:t> (bis)</a:t>
            </a:r>
            <a:r>
              <a:rPr lang="nl-BE" sz="1200" dirty="0">
                <a:solidFill>
                  <a:schemeClr val="bg1"/>
                </a:solidFill>
                <a:latin typeface="Aptos Display" panose="020B0004020202020204" pitchFamily="34" charset="0"/>
              </a:rPr>
              <a:t>, https://scholarlytales.hcommons.org/2021/03/25/open-access-terminology-bis/</a:t>
            </a:r>
          </a:p>
        </p:txBody>
      </p:sp>
    </p:spTree>
    <p:extLst>
      <p:ext uri="{BB962C8B-B14F-4D97-AF65-F5344CB8AC3E}">
        <p14:creationId xmlns:p14="http://schemas.microsoft.com/office/powerpoint/2010/main" val="515368924"/>
      </p:ext>
    </p:extLst>
  </p:cSld>
  <p:clrMapOvr>
    <a:masterClrMapping/>
  </p:clrMapOvr>
</p:sld>
</file>

<file path=ppt/theme/theme1.xml><?xml version="1.0" encoding="utf-8"?>
<a:theme xmlns:a="http://schemas.openxmlformats.org/drawingml/2006/main" name="KU Leuven">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U Leuven Sedes">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U Leuven" id="{BC384CAF-57B4-4083-BC3D-22218BF4A46A}" vid="{75672E21-F18C-4958-94B8-19E54344552B}"/>
    </a:ext>
  </a:extLst>
</a:theme>
</file>

<file path=ppt/theme/theme3.xml><?xml version="1.0" encoding="utf-8"?>
<a:theme xmlns:a="http://schemas.openxmlformats.org/drawingml/2006/main" name="1_KU Leuven">
  <a:themeElements>
    <a:clrScheme name="Custom 14">
      <a:dk1>
        <a:srgbClr val="2F4D5D"/>
      </a:dk1>
      <a:lt1>
        <a:srgbClr val="FFFFFF"/>
      </a:lt1>
      <a:dk2>
        <a:srgbClr val="1D8DB0"/>
      </a:dk2>
      <a:lt2>
        <a:srgbClr val="DCE7F0"/>
      </a:lt2>
      <a:accent1>
        <a:srgbClr val="1D8DB0"/>
      </a:accent1>
      <a:accent2>
        <a:srgbClr val="2F4D5D"/>
      </a:accent2>
      <a:accent3>
        <a:srgbClr val="52BDEC"/>
      </a:accent3>
      <a:accent4>
        <a:srgbClr val="466E87"/>
      </a:accent4>
      <a:accent5>
        <a:srgbClr val="E7B037"/>
      </a:accent5>
      <a:accent6>
        <a:srgbClr val="D4D842"/>
      </a:accent6>
      <a:hlink>
        <a:srgbClr val="466E87"/>
      </a:hlink>
      <a:folHlink>
        <a:srgbClr val="1D8DB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KU Leuven</Template>
  <TotalTime>0</TotalTime>
  <Words>4125</Words>
  <Application>Microsoft Office PowerPoint</Application>
  <PresentationFormat>Widescreen</PresentationFormat>
  <Paragraphs>499</Paragraphs>
  <Slides>73</Slides>
  <Notes>19</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73</vt:i4>
      </vt:variant>
    </vt:vector>
  </HeadingPairs>
  <TitlesOfParts>
    <vt:vector size="87" baseType="lpstr">
      <vt:lpstr>Aptos</vt:lpstr>
      <vt:lpstr>Aptos Display</vt:lpstr>
      <vt:lpstr>Arial</vt:lpstr>
      <vt:lpstr>Arial Nova Cond</vt:lpstr>
      <vt:lpstr>Avenir Next LT Pro</vt:lpstr>
      <vt:lpstr>Calibri</vt:lpstr>
      <vt:lpstr>Corbel</vt:lpstr>
      <vt:lpstr>Courier New</vt:lpstr>
      <vt:lpstr>Myriad Pro</vt:lpstr>
      <vt:lpstr>Wingdings</vt:lpstr>
      <vt:lpstr>KU Leuven</vt:lpstr>
      <vt:lpstr>KU Leuven Sedes</vt:lpstr>
      <vt:lpstr>1_KU Leuven</vt:lpstr>
      <vt:lpstr>Office-thema</vt:lpstr>
      <vt:lpstr>Scholarly Communication in the Humanities and Social Sciences part 2: Integrity, Diversity and Equity</vt:lpstr>
      <vt:lpstr>PowerPoint Presentation</vt:lpstr>
      <vt:lpstr>academic publishing</vt:lpstr>
      <vt:lpstr>traditional publication trajectory </vt:lpstr>
      <vt:lpstr>the problem with scholarly publishing behind a paywall</vt:lpstr>
      <vt:lpstr>open access</vt:lpstr>
      <vt:lpstr>PowerPoint Presentation</vt:lpstr>
      <vt:lpstr>PowerPoint Presentation</vt:lpstr>
      <vt:lpstr>types of OA</vt:lpstr>
      <vt:lpstr>types of OA</vt:lpstr>
      <vt:lpstr>types of OA  L. Mesotten (2025),  Visual Guide to Open Access Models: Gold, Hybrid, Diamond, and Green, doi:10.5281/zenodo.15798108</vt:lpstr>
      <vt:lpstr>author fees </vt:lpstr>
      <vt:lpstr>open publishing with author fees</vt:lpstr>
      <vt:lpstr>for–profit implementation of OA</vt:lpstr>
      <vt:lpstr>so?</vt:lpstr>
      <vt:lpstr>OA is highly successful but…</vt:lpstr>
      <vt:lpstr>PowerPoint Presentation</vt:lpstr>
      <vt:lpstr>PowerPoint Presentation</vt:lpstr>
      <vt:lpstr>PowerPoint Presentation</vt:lpstr>
      <vt:lpstr>‘pre-history’ of OA</vt:lpstr>
      <vt:lpstr>DIY/scholar-led publishing</vt:lpstr>
      <vt:lpstr>bring publishing ‘in house’: library/university publishing</vt:lpstr>
      <vt:lpstr>promoting underrepresented cultures of knowledge</vt:lpstr>
      <vt:lpstr>experimentation</vt:lpstr>
      <vt:lpstr>experimentation</vt:lpstr>
      <vt:lpstr>publishing integrity</vt:lpstr>
      <vt:lpstr>publishing integrity as an author</vt:lpstr>
      <vt:lpstr>publishing integrity as an author</vt:lpstr>
      <vt:lpstr>publishing integrity as an author</vt:lpstr>
      <vt:lpstr>publishing integrity as an editor or peer reviewer</vt:lpstr>
      <vt:lpstr>PowerPoint Presentation</vt:lpstr>
      <vt:lpstr>traditional approach of peer review</vt:lpstr>
      <vt:lpstr>traditional approach : pre-publication and anonymous</vt:lpstr>
      <vt:lpstr>traditional approach : advantages</vt:lpstr>
      <vt:lpstr>traditional approach : disadvantages</vt:lpstr>
      <vt:lpstr>traditional approach : reservations</vt:lpstr>
      <vt:lpstr>traditional approach : reservations</vt:lpstr>
      <vt:lpstr>alternative : post-publication and/or open peer review</vt:lpstr>
      <vt:lpstr>fraud in academic publishing</vt:lpstr>
      <vt:lpstr>paper mills</vt:lpstr>
      <vt:lpstr>fraud in academic publishing</vt:lpstr>
      <vt:lpstr>ISSN hacking</vt:lpstr>
      <vt:lpstr>identity theft and affiliation misuse </vt:lpstr>
      <vt:lpstr>fraudulent publishers</vt:lpstr>
      <vt:lpstr>PowerPoint Presentation</vt:lpstr>
      <vt:lpstr>what instills confidence?</vt:lpstr>
      <vt:lpstr>the problem with “black lists”</vt:lpstr>
      <vt:lpstr>the problem with “white lists”</vt:lpstr>
      <vt:lpstr>fraudulent publishers</vt:lpstr>
      <vt:lpstr>PowerPoint Presentation</vt:lpstr>
      <vt:lpstr>legacy publishers are no guarantee for quality</vt:lpstr>
      <vt:lpstr>problematic behaviour of corporate publishers</vt:lpstr>
      <vt:lpstr>problematic behaviour of corporate publishers</vt:lpstr>
      <vt:lpstr>https://www.kuleuven.be/open-science/what-is-open-science/scholarly-publishing-and-open-access/schol-pub/scholarly-publishing</vt:lpstr>
      <vt:lpstr>thinkchecksubmit.org</vt:lpstr>
      <vt:lpstr>academic bibliographic databases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PowerPoint Presentation</vt:lpstr>
      <vt:lpstr>PowerPoint Presentation</vt:lpstr>
      <vt:lpstr>PowerPoint Presentation</vt:lpstr>
      <vt:lpstr>PowerPoint Presentation</vt:lpstr>
      <vt:lpstr>main take-aways</vt:lpstr>
      <vt:lpstr>main take-aways</vt:lpstr>
      <vt:lpstr>advice : OA priorities</vt:lpstr>
      <vt:lpstr>PowerPoint Presentation</vt:lpstr>
      <vt:lpstr>credits and additional information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Demmy Verbeke</dc:creator>
  <cp:lastModifiedBy>Demmy Verbeke</cp:lastModifiedBy>
  <cp:revision>3</cp:revision>
  <dcterms:created xsi:type="dcterms:W3CDTF">2017-09-13T11:47:32Z</dcterms:created>
  <dcterms:modified xsi:type="dcterms:W3CDTF">2026-04-18T09:48:37Z</dcterms:modified>
</cp:coreProperties>
</file>