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12192000" cy="11898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C9C9"/>
    <a:srgbClr val="C9CFCF"/>
    <a:srgbClr val="C7C7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35"/>
    <p:restoredTop sz="94628"/>
  </p:normalViewPr>
  <p:slideViewPr>
    <p:cSldViewPr snapToGrid="0">
      <p:cViewPr>
        <p:scale>
          <a:sx n="55" d="100"/>
          <a:sy n="55" d="100"/>
        </p:scale>
        <p:origin x="257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CF9D45-BAE5-2444-B4A9-18EFA8B28771}" type="datetimeFigureOut">
              <a:rPr lang="en-US" smtClean="0"/>
              <a:t>2/3/26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47850" y="1143000"/>
            <a:ext cx="31623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B40BDA-E8C1-5D46-8CE8-770660A380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405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B40BDA-E8C1-5D46-8CE8-770660A3808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30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B40BDA-E8C1-5D46-8CE8-770660A3808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49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51883-38BD-D8DD-0E17-D31131A68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B2DF4C-0FB4-4F62-8267-639BF04BF1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590F86-69CC-3DF4-B232-083E90B7B3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E3A562-034F-2AA5-A98B-1D6D98C4FA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B40BDA-E8C1-5D46-8CE8-770660A3808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627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47248"/>
            <a:ext cx="10363200" cy="4142376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6249369"/>
            <a:ext cx="9144000" cy="2872671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5C077-26A2-1C4D-A264-F91E44095E52}" type="datetimeFigureOut">
              <a:rPr lang="en-US" smtClean="0"/>
              <a:t>2/3/26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45AB8-C8B7-3641-8EB6-9C3FDB0E4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247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5C077-26A2-1C4D-A264-F91E44095E52}" type="datetimeFigureOut">
              <a:rPr lang="en-US" smtClean="0"/>
              <a:t>2/3/26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45AB8-C8B7-3641-8EB6-9C3FDB0E4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549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633475"/>
            <a:ext cx="2628900" cy="100832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633475"/>
            <a:ext cx="7734300" cy="100832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5C077-26A2-1C4D-A264-F91E44095E52}" type="datetimeFigureOut">
              <a:rPr lang="en-US" smtClean="0"/>
              <a:t>2/3/26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45AB8-C8B7-3641-8EB6-9C3FDB0E4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104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5C077-26A2-1C4D-A264-F91E44095E52}" type="datetimeFigureOut">
              <a:rPr lang="en-US" smtClean="0"/>
              <a:t>2/3/26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45AB8-C8B7-3641-8EB6-9C3FDB0E4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945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966319"/>
            <a:ext cx="10515600" cy="4949367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7962509"/>
            <a:ext cx="10515600" cy="2602755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82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5C077-26A2-1C4D-A264-F91E44095E52}" type="datetimeFigureOut">
              <a:rPr lang="en-US" smtClean="0"/>
              <a:t>2/3/26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45AB8-C8B7-3641-8EB6-9C3FDB0E4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496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3167375"/>
            <a:ext cx="5181600" cy="75493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3167375"/>
            <a:ext cx="5181600" cy="75493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5C077-26A2-1C4D-A264-F91E44095E52}" type="datetimeFigureOut">
              <a:rPr lang="en-US" smtClean="0"/>
              <a:t>2/3/26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45AB8-C8B7-3641-8EB6-9C3FDB0E4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63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33477"/>
            <a:ext cx="10515600" cy="229979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2916740"/>
            <a:ext cx="5157787" cy="14294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4346189"/>
            <a:ext cx="5157787" cy="63925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2916740"/>
            <a:ext cx="5183188" cy="14294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4346189"/>
            <a:ext cx="5183188" cy="63925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5C077-26A2-1C4D-A264-F91E44095E52}" type="datetimeFigureOut">
              <a:rPr lang="en-US" smtClean="0"/>
              <a:t>2/3/26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45AB8-C8B7-3641-8EB6-9C3FDB0E4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5C077-26A2-1C4D-A264-F91E44095E52}" type="datetimeFigureOut">
              <a:rPr lang="en-US" smtClean="0"/>
              <a:t>2/3/26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45AB8-C8B7-3641-8EB6-9C3FDB0E4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07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5C077-26A2-1C4D-A264-F91E44095E52}" type="datetimeFigureOut">
              <a:rPr lang="en-US" smtClean="0"/>
              <a:t>2/3/26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45AB8-C8B7-3641-8EB6-9C3FDB0E4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221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793221"/>
            <a:ext cx="3932237" cy="2776273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713139"/>
            <a:ext cx="6172200" cy="8455514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569494"/>
            <a:ext cx="3932237" cy="6612929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5C077-26A2-1C4D-A264-F91E44095E52}" type="datetimeFigureOut">
              <a:rPr lang="en-US" smtClean="0"/>
              <a:t>2/3/26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45AB8-C8B7-3641-8EB6-9C3FDB0E4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495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793221"/>
            <a:ext cx="3932237" cy="2776273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713139"/>
            <a:ext cx="6172200" cy="8455514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569494"/>
            <a:ext cx="3932237" cy="6612929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5C077-26A2-1C4D-A264-F91E44095E52}" type="datetimeFigureOut">
              <a:rPr lang="en-US" smtClean="0"/>
              <a:t>2/3/26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45AB8-C8B7-3641-8EB6-9C3FDB0E4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770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633477"/>
            <a:ext cx="10515600" cy="22997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3167375"/>
            <a:ext cx="10515600" cy="75493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1027976"/>
            <a:ext cx="2743200" cy="633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F5C077-26A2-1C4D-A264-F91E44095E52}" type="datetimeFigureOut">
              <a:rPr lang="en-US" smtClean="0"/>
              <a:t>2/3/26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1027976"/>
            <a:ext cx="4114800" cy="633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1027976"/>
            <a:ext cx="2743200" cy="633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D45AB8-C8B7-3641-8EB6-9C3FDB0E4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039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diagram of a diagram&#10;&#10;AI-generated content may be incorrect.">
            <a:extLst>
              <a:ext uri="{FF2B5EF4-FFF2-40B4-BE49-F238E27FC236}">
                <a16:creationId xmlns:a16="http://schemas.microsoft.com/office/drawing/2014/main" id="{82F81CD1-C8D0-6B0E-E034-4A592D9F85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7247" y="165053"/>
            <a:ext cx="5437505" cy="37500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F81CAFE-9C11-E01C-53F7-B1A4285649C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759707" y="3915057"/>
            <a:ext cx="7300245" cy="4068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9C0DDF-2A9D-8DBB-4AC8-DA91CD40D7D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759707" y="7677495"/>
            <a:ext cx="7222491" cy="393585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EA871-383C-E8A5-23CB-BFF422D1A535}"/>
              </a:ext>
            </a:extLst>
          </p:cNvPr>
          <p:cNvSpPr txBox="1"/>
          <p:nvPr/>
        </p:nvSpPr>
        <p:spPr>
          <a:xfrm>
            <a:off x="2759707" y="426720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</a:t>
            </a:r>
            <a:endParaRPr lang="en-US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C77709-BF6E-435B-BA55-4B2A3E816880}"/>
              </a:ext>
            </a:extLst>
          </p:cNvPr>
          <p:cNvSpPr txBox="1"/>
          <p:nvPr/>
        </p:nvSpPr>
        <p:spPr>
          <a:xfrm>
            <a:off x="2759707" y="4104018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B</a:t>
            </a:r>
            <a:endParaRPr lang="en-US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231EAF-B491-A386-673F-7E9D345D9C9B}"/>
              </a:ext>
            </a:extLst>
          </p:cNvPr>
          <p:cNvSpPr txBox="1"/>
          <p:nvPr/>
        </p:nvSpPr>
        <p:spPr>
          <a:xfrm>
            <a:off x="2759707" y="7875777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92108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E6E388-D081-6F51-EB36-2A0DAAF424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diagram of a diagram&#10;&#10;AI-generated content may be incorrect.">
            <a:extLst>
              <a:ext uri="{FF2B5EF4-FFF2-40B4-BE49-F238E27FC236}">
                <a16:creationId xmlns:a16="http://schemas.microsoft.com/office/drawing/2014/main" id="{C87D145C-0B28-F168-71E2-05FE558510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7247" y="165053"/>
            <a:ext cx="5437505" cy="37500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D49F5A-455D-6913-9692-6FE1043C00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780358" y="3915057"/>
            <a:ext cx="7258943" cy="4068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E11371-CF46-68DF-4AFA-E2F37B1533D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859556" y="7677495"/>
            <a:ext cx="7258942" cy="406819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A21DBB7-AFAE-6149-073C-FD8533C61003}"/>
              </a:ext>
            </a:extLst>
          </p:cNvPr>
          <p:cNvSpPr txBox="1"/>
          <p:nvPr/>
        </p:nvSpPr>
        <p:spPr>
          <a:xfrm>
            <a:off x="2759707" y="426720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</a:t>
            </a:r>
            <a:endParaRPr lang="en-US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7AD3C3-3305-3A82-6052-1802E8DE5D1E}"/>
              </a:ext>
            </a:extLst>
          </p:cNvPr>
          <p:cNvSpPr txBox="1"/>
          <p:nvPr/>
        </p:nvSpPr>
        <p:spPr>
          <a:xfrm>
            <a:off x="2759707" y="4104018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B</a:t>
            </a:r>
            <a:endParaRPr lang="en-US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0F88B8-9CB5-B73F-121C-01BBB1C86B3F}"/>
              </a:ext>
            </a:extLst>
          </p:cNvPr>
          <p:cNvSpPr txBox="1"/>
          <p:nvPr/>
        </p:nvSpPr>
        <p:spPr>
          <a:xfrm>
            <a:off x="2759707" y="7875777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77746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2F9F6-5E8B-8B66-516B-2D74C8D5B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diagram of a diagram&#10;&#10;AI-generated content may be incorrect.">
            <a:extLst>
              <a:ext uri="{FF2B5EF4-FFF2-40B4-BE49-F238E27FC236}">
                <a16:creationId xmlns:a16="http://schemas.microsoft.com/office/drawing/2014/main" id="{069B2970-1B30-DCCB-BEC5-A85C6606E4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4262" y="222256"/>
            <a:ext cx="4476185" cy="30870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CB5212A-1A84-433E-FDA3-3F7B73B21A3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5574" b="19291"/>
          <a:stretch/>
        </p:blipFill>
        <p:spPr>
          <a:xfrm>
            <a:off x="130806" y="3597269"/>
            <a:ext cx="12010234" cy="43465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9C42472-9A42-CD33-710A-CE61FB5D86C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3626" b="20711"/>
          <a:stretch/>
        </p:blipFill>
        <p:spPr>
          <a:xfrm>
            <a:off x="60290" y="8211862"/>
            <a:ext cx="12048453" cy="36179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0EE543B-710B-0FC9-7571-8D8A81AC30C0}"/>
              </a:ext>
            </a:extLst>
          </p:cNvPr>
          <p:cNvSpPr txBox="1"/>
          <p:nvPr/>
        </p:nvSpPr>
        <p:spPr>
          <a:xfrm>
            <a:off x="656747" y="317789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</a:t>
            </a:r>
            <a:endParaRPr lang="en-US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1D606B-42BD-0A46-F86F-0248ECB165DD}"/>
              </a:ext>
            </a:extLst>
          </p:cNvPr>
          <p:cNvSpPr txBox="1"/>
          <p:nvPr/>
        </p:nvSpPr>
        <p:spPr>
          <a:xfrm>
            <a:off x="656747" y="3682996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B</a:t>
            </a:r>
            <a:endParaRPr lang="en-US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C5CF32-EE36-BF48-0083-68819F20AF3E}"/>
              </a:ext>
            </a:extLst>
          </p:cNvPr>
          <p:cNvSpPr txBox="1"/>
          <p:nvPr/>
        </p:nvSpPr>
        <p:spPr>
          <a:xfrm>
            <a:off x="656747" y="7737633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</a:t>
            </a:r>
            <a:endParaRPr lang="en-US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F8C36A-01C8-EA51-3107-5613A762D777}"/>
              </a:ext>
            </a:extLst>
          </p:cNvPr>
          <p:cNvSpPr txBox="1"/>
          <p:nvPr/>
        </p:nvSpPr>
        <p:spPr>
          <a:xfrm>
            <a:off x="4221398" y="3729162"/>
            <a:ext cx="3829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Inter-process thermal asymmetry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F38432-D3AB-CE09-C6BB-82149A0512E6}"/>
              </a:ext>
            </a:extLst>
          </p:cNvPr>
          <p:cNvSpPr txBox="1"/>
          <p:nvPr/>
        </p:nvSpPr>
        <p:spPr>
          <a:xfrm>
            <a:off x="4221398" y="7802254"/>
            <a:ext cx="3829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Intra-process thermal asymmetry</a:t>
            </a:r>
          </a:p>
        </p:txBody>
      </p:sp>
    </p:spTree>
    <p:extLst>
      <p:ext uri="{BB962C8B-B14F-4D97-AF65-F5344CB8AC3E}">
        <p14:creationId xmlns:p14="http://schemas.microsoft.com/office/powerpoint/2010/main" val="2890457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4AFF16-C21A-56E4-E871-50CA21C1EB6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955" b="1955"/>
          <a:stretch/>
        </p:blipFill>
        <p:spPr>
          <a:xfrm>
            <a:off x="708024" y="3868494"/>
            <a:ext cx="10268698" cy="3780213"/>
          </a:xfrm>
          <a:prstGeom prst="rect">
            <a:avLst/>
          </a:prstGeom>
        </p:spPr>
      </p:pic>
      <p:pic>
        <p:nvPicPr>
          <p:cNvPr id="5" name="Picture 4" descr="A diagram of a diagram&#10;&#10;AI-generated content may be incorrect.">
            <a:extLst>
              <a:ext uri="{FF2B5EF4-FFF2-40B4-BE49-F238E27FC236}">
                <a16:creationId xmlns:a16="http://schemas.microsoft.com/office/drawing/2014/main" id="{495CF1C1-AC4C-2168-65F6-DB86481B9E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7048" y="0"/>
            <a:ext cx="4437903" cy="36762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A724A9-9527-DC4A-4002-4B988C03243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7820" t="10010" r="31216" b="3470"/>
          <a:stretch/>
        </p:blipFill>
        <p:spPr>
          <a:xfrm>
            <a:off x="4462180" y="8252352"/>
            <a:ext cx="3310219" cy="3360868"/>
          </a:xfrm>
          <a:prstGeom prst="rect">
            <a:avLst/>
          </a:prstGeom>
        </p:spPr>
      </p:pic>
      <p:pic>
        <p:nvPicPr>
          <p:cNvPr id="10" name="Picture 9" descr="A diagram of a heat exchanger&#10;&#10;AI-generated content may be incorrect.">
            <a:extLst>
              <a:ext uri="{FF2B5EF4-FFF2-40B4-BE49-F238E27FC236}">
                <a16:creationId xmlns:a16="http://schemas.microsoft.com/office/drawing/2014/main" id="{9E07DF34-4520-ED93-0E7A-460134289C5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8208" b="80712"/>
          <a:stretch/>
        </p:blipFill>
        <p:spPr>
          <a:xfrm>
            <a:off x="1813110" y="7737633"/>
            <a:ext cx="9639442" cy="490414"/>
          </a:xfrm>
          <a:prstGeom prst="rect">
            <a:avLst/>
          </a:prstGeom>
        </p:spPr>
      </p:pic>
      <p:pic>
        <p:nvPicPr>
          <p:cNvPr id="11" name="Picture 10" descr="A diagram of a thermal asymmetrical system&#10;&#10;AI-generated content may be incorrect.">
            <a:extLst>
              <a:ext uri="{FF2B5EF4-FFF2-40B4-BE49-F238E27FC236}">
                <a16:creationId xmlns:a16="http://schemas.microsoft.com/office/drawing/2014/main" id="{40C0615A-C10F-653C-44AD-7492E151D75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7070" b="82932"/>
          <a:stretch/>
        </p:blipFill>
        <p:spPr>
          <a:xfrm>
            <a:off x="1619250" y="3662804"/>
            <a:ext cx="9460753" cy="47064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D3BE94D-0585-8BAB-59C9-7C8771215925}"/>
              </a:ext>
            </a:extLst>
          </p:cNvPr>
          <p:cNvSpPr txBox="1"/>
          <p:nvPr/>
        </p:nvSpPr>
        <p:spPr>
          <a:xfrm>
            <a:off x="656747" y="317789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</a:t>
            </a:r>
            <a:endParaRPr lang="en-US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6E09E64-3F52-D8BA-AEA5-D80E7E5E7F23}"/>
              </a:ext>
            </a:extLst>
          </p:cNvPr>
          <p:cNvSpPr txBox="1"/>
          <p:nvPr/>
        </p:nvSpPr>
        <p:spPr>
          <a:xfrm>
            <a:off x="656747" y="3682996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B</a:t>
            </a:r>
            <a:endParaRPr lang="en-US" b="1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365BD10-026A-5F5A-D977-6BD9DB8099F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0517" t="14144" r="-1" b="3470"/>
          <a:stretch/>
        </p:blipFill>
        <p:spPr>
          <a:xfrm>
            <a:off x="7693396" y="8366142"/>
            <a:ext cx="3310219" cy="336086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C980462-F98C-DB55-D6AC-9BF73BAF525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97" t="3470" r="62386" b="3470"/>
          <a:stretch/>
        </p:blipFill>
        <p:spPr>
          <a:xfrm>
            <a:off x="739448" y="7996637"/>
            <a:ext cx="3866733" cy="355141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8D0D881-F4AD-1B71-4961-6F96832BF716}"/>
              </a:ext>
            </a:extLst>
          </p:cNvPr>
          <p:cNvSpPr txBox="1"/>
          <p:nvPr/>
        </p:nvSpPr>
        <p:spPr>
          <a:xfrm>
            <a:off x="656747" y="7737633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44714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8F05C6-286A-91F4-35BD-37CE5A0AD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0BE0111-A0AE-6F57-B9E1-C4EECB95EB8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789" b="2789"/>
          <a:stretch/>
        </p:blipFill>
        <p:spPr>
          <a:xfrm>
            <a:off x="708024" y="3868494"/>
            <a:ext cx="10268698" cy="3780213"/>
          </a:xfrm>
          <a:prstGeom prst="rect">
            <a:avLst/>
          </a:prstGeom>
        </p:spPr>
      </p:pic>
      <p:pic>
        <p:nvPicPr>
          <p:cNvPr id="5" name="Picture 4" descr="A diagram of a diagram&#10;&#10;AI-generated content may be incorrect.">
            <a:extLst>
              <a:ext uri="{FF2B5EF4-FFF2-40B4-BE49-F238E27FC236}">
                <a16:creationId xmlns:a16="http://schemas.microsoft.com/office/drawing/2014/main" id="{204CF3FC-A674-ED05-BA41-8D34D2B326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7048" y="0"/>
            <a:ext cx="4437903" cy="3676249"/>
          </a:xfrm>
          <a:prstGeom prst="rect">
            <a:avLst/>
          </a:prstGeom>
        </p:spPr>
      </p:pic>
      <p:pic>
        <p:nvPicPr>
          <p:cNvPr id="10" name="Picture 9" descr="A diagram of a heat exchanger&#10;&#10;AI-generated content may be incorrect.">
            <a:extLst>
              <a:ext uri="{FF2B5EF4-FFF2-40B4-BE49-F238E27FC236}">
                <a16:creationId xmlns:a16="http://schemas.microsoft.com/office/drawing/2014/main" id="{BB1071DE-2AB9-7808-0C83-E3C837CB9D0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8208" b="80712"/>
          <a:stretch/>
        </p:blipFill>
        <p:spPr>
          <a:xfrm>
            <a:off x="1813110" y="7737633"/>
            <a:ext cx="9639442" cy="490414"/>
          </a:xfrm>
          <a:prstGeom prst="rect">
            <a:avLst/>
          </a:prstGeom>
        </p:spPr>
      </p:pic>
      <p:pic>
        <p:nvPicPr>
          <p:cNvPr id="11" name="Picture 10" descr="A diagram of a thermal asymmetrical system&#10;&#10;AI-generated content may be incorrect.">
            <a:extLst>
              <a:ext uri="{FF2B5EF4-FFF2-40B4-BE49-F238E27FC236}">
                <a16:creationId xmlns:a16="http://schemas.microsoft.com/office/drawing/2014/main" id="{E0470932-C7CE-8BBF-8175-3818908BE02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7070" b="82932"/>
          <a:stretch/>
        </p:blipFill>
        <p:spPr>
          <a:xfrm>
            <a:off x="1619250" y="3662804"/>
            <a:ext cx="9460753" cy="47064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5EFAF3C-EBA4-5CF4-0D6F-A9400C7E037B}"/>
              </a:ext>
            </a:extLst>
          </p:cNvPr>
          <p:cNvSpPr txBox="1"/>
          <p:nvPr/>
        </p:nvSpPr>
        <p:spPr>
          <a:xfrm>
            <a:off x="656747" y="317789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</a:t>
            </a:r>
            <a:endParaRPr lang="en-US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EF45A2-35FE-6C40-A3B9-8AEE56708763}"/>
              </a:ext>
            </a:extLst>
          </p:cNvPr>
          <p:cNvSpPr txBox="1"/>
          <p:nvPr/>
        </p:nvSpPr>
        <p:spPr>
          <a:xfrm>
            <a:off x="656747" y="3682996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B</a:t>
            </a:r>
            <a:endParaRPr lang="en-US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A30B557-8BA3-39E7-E290-1AE1A4C62820}"/>
              </a:ext>
            </a:extLst>
          </p:cNvPr>
          <p:cNvSpPr txBox="1"/>
          <p:nvPr/>
        </p:nvSpPr>
        <p:spPr>
          <a:xfrm>
            <a:off x="656747" y="7737633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</a:t>
            </a:r>
            <a:endParaRPr lang="en-US" b="1" dirty="0"/>
          </a:p>
        </p:txBody>
      </p:sp>
      <p:pic>
        <p:nvPicPr>
          <p:cNvPr id="3" name="Picture 2" descr="A diagram of a temperature&#10;&#10;AI-generated content may be incorrect.">
            <a:extLst>
              <a:ext uri="{FF2B5EF4-FFF2-40B4-BE49-F238E27FC236}">
                <a16:creationId xmlns:a16="http://schemas.microsoft.com/office/drawing/2014/main" id="{11DD8200-CA70-BC5E-1747-4FB7252BE52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6679" t="9204" r="32223"/>
          <a:stretch/>
        </p:blipFill>
        <p:spPr>
          <a:xfrm>
            <a:off x="4330700" y="8316973"/>
            <a:ext cx="3258434" cy="3379727"/>
          </a:xfrm>
          <a:prstGeom prst="rect">
            <a:avLst/>
          </a:prstGeom>
        </p:spPr>
      </p:pic>
      <p:pic>
        <p:nvPicPr>
          <p:cNvPr id="4" name="Picture 3" descr="A diagram of a temperature&#10;&#10;AI-generated content may be incorrect.">
            <a:extLst>
              <a:ext uri="{FF2B5EF4-FFF2-40B4-BE49-F238E27FC236}">
                <a16:creationId xmlns:a16="http://schemas.microsoft.com/office/drawing/2014/main" id="{D0556DA6-25B2-676A-A28E-B03AF24C4BC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69041" t="10248" r="-139" b="-1044"/>
          <a:stretch/>
        </p:blipFill>
        <p:spPr>
          <a:xfrm>
            <a:off x="7601834" y="8316973"/>
            <a:ext cx="3258434" cy="3379727"/>
          </a:xfrm>
          <a:prstGeom prst="rect">
            <a:avLst/>
          </a:prstGeom>
        </p:spPr>
      </p:pic>
      <p:pic>
        <p:nvPicPr>
          <p:cNvPr id="6" name="Picture 5" descr="A diagram of a temperature&#10;&#10;AI-generated content may be incorrect.">
            <a:extLst>
              <a:ext uri="{FF2B5EF4-FFF2-40B4-BE49-F238E27FC236}">
                <a16:creationId xmlns:a16="http://schemas.microsoft.com/office/drawing/2014/main" id="{2BE4C989-569A-CC6B-E761-DADBCB34995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-343" t="-515" r="62839" b="1662"/>
          <a:stretch/>
        </p:blipFill>
        <p:spPr>
          <a:xfrm>
            <a:off x="656747" y="8199298"/>
            <a:ext cx="3635674" cy="340427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7DFB31B-6FE4-7444-2040-A36AC12EAC27}"/>
              </a:ext>
            </a:extLst>
          </p:cNvPr>
          <p:cNvSpPr/>
          <p:nvPr/>
        </p:nvSpPr>
        <p:spPr>
          <a:xfrm>
            <a:off x="7962900" y="4927600"/>
            <a:ext cx="88900" cy="103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3F7C94-98A3-28AA-E523-5B4A262BA0B2}"/>
              </a:ext>
            </a:extLst>
          </p:cNvPr>
          <p:cNvSpPr txBox="1"/>
          <p:nvPr/>
        </p:nvSpPr>
        <p:spPr>
          <a:xfrm rot="16200000">
            <a:off x="7260930" y="5260061"/>
            <a:ext cx="11235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Density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848A40-CCF0-4A97-4751-FBB40224FA0E}"/>
              </a:ext>
            </a:extLst>
          </p:cNvPr>
          <p:cNvSpPr txBox="1"/>
          <p:nvPr/>
        </p:nvSpPr>
        <p:spPr>
          <a:xfrm rot="16200000">
            <a:off x="7275028" y="9381376"/>
            <a:ext cx="11235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Density</a:t>
            </a:r>
          </a:p>
        </p:txBody>
      </p:sp>
    </p:spTree>
    <p:extLst>
      <p:ext uri="{BB962C8B-B14F-4D97-AF65-F5344CB8AC3E}">
        <p14:creationId xmlns:p14="http://schemas.microsoft.com/office/powerpoint/2010/main" val="2773077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iagram of a diagram&#10;&#10;AI-generated content may be incorrect.">
            <a:extLst>
              <a:ext uri="{FF2B5EF4-FFF2-40B4-BE49-F238E27FC236}">
                <a16:creationId xmlns:a16="http://schemas.microsoft.com/office/drawing/2014/main" id="{1BF4EF58-6227-5BAE-A282-8B14C470FC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7048" y="0"/>
            <a:ext cx="4437903" cy="3676249"/>
          </a:xfrm>
          <a:prstGeom prst="rect">
            <a:avLst/>
          </a:prstGeom>
        </p:spPr>
      </p:pic>
      <p:pic>
        <p:nvPicPr>
          <p:cNvPr id="5" name="Picture 4" descr="A diagram of a heat exchanger&#10;&#10;AI-generated content may be incorrect.">
            <a:extLst>
              <a:ext uri="{FF2B5EF4-FFF2-40B4-BE49-F238E27FC236}">
                <a16:creationId xmlns:a16="http://schemas.microsoft.com/office/drawing/2014/main" id="{99933912-6339-E712-CF9E-8F8EF6AB14B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208" b="80712"/>
          <a:stretch/>
        </p:blipFill>
        <p:spPr>
          <a:xfrm>
            <a:off x="1813110" y="7737633"/>
            <a:ext cx="9639442" cy="490414"/>
          </a:xfrm>
          <a:prstGeom prst="rect">
            <a:avLst/>
          </a:prstGeom>
        </p:spPr>
      </p:pic>
      <p:pic>
        <p:nvPicPr>
          <p:cNvPr id="6" name="Picture 5" descr="A diagram of a thermal asymmetrical system&#10;&#10;AI-generated content may be incorrect.">
            <a:extLst>
              <a:ext uri="{FF2B5EF4-FFF2-40B4-BE49-F238E27FC236}">
                <a16:creationId xmlns:a16="http://schemas.microsoft.com/office/drawing/2014/main" id="{33E6AF83-3040-95C2-23A4-80DD923C9AA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7070" b="82932"/>
          <a:stretch/>
        </p:blipFill>
        <p:spPr>
          <a:xfrm>
            <a:off x="1619250" y="3662804"/>
            <a:ext cx="9460753" cy="4706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8F081AA-079E-0854-433D-A991B253962E}"/>
              </a:ext>
            </a:extLst>
          </p:cNvPr>
          <p:cNvSpPr txBox="1"/>
          <p:nvPr/>
        </p:nvSpPr>
        <p:spPr>
          <a:xfrm>
            <a:off x="656747" y="317789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</a:t>
            </a:r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58CED9-ED29-1C3A-5F4D-E4BB00AD042A}"/>
              </a:ext>
            </a:extLst>
          </p:cNvPr>
          <p:cNvSpPr txBox="1"/>
          <p:nvPr/>
        </p:nvSpPr>
        <p:spPr>
          <a:xfrm>
            <a:off x="656747" y="3682996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B</a:t>
            </a:r>
            <a:endParaRPr lang="en-US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43C1E5-1BD2-77C6-CBAB-A79C701D3436}"/>
              </a:ext>
            </a:extLst>
          </p:cNvPr>
          <p:cNvSpPr txBox="1"/>
          <p:nvPr/>
        </p:nvSpPr>
        <p:spPr>
          <a:xfrm>
            <a:off x="656747" y="7737633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</a:t>
            </a:r>
            <a:endParaRPr lang="en-US" b="1" dirty="0"/>
          </a:p>
        </p:txBody>
      </p:sp>
      <p:pic>
        <p:nvPicPr>
          <p:cNvPr id="11" name="Picture 10" descr="A diagram of a graph&#10;&#10;AI-generated content may be incorrect.">
            <a:extLst>
              <a:ext uri="{FF2B5EF4-FFF2-40B4-BE49-F238E27FC236}">
                <a16:creationId xmlns:a16="http://schemas.microsoft.com/office/drawing/2014/main" id="{0747A782-3AF9-4A6D-A10C-36386C6B1F1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3333" b="5757"/>
          <a:stretch/>
        </p:blipFill>
        <p:spPr>
          <a:xfrm>
            <a:off x="822679" y="4173202"/>
            <a:ext cx="11104277" cy="3470114"/>
          </a:xfrm>
          <a:prstGeom prst="rect">
            <a:avLst/>
          </a:prstGeom>
        </p:spPr>
      </p:pic>
      <p:pic>
        <p:nvPicPr>
          <p:cNvPr id="13" name="Picture 12" descr="A diagram of a graph&#10;&#10;AI-generated content may be incorrect.">
            <a:extLst>
              <a:ext uri="{FF2B5EF4-FFF2-40B4-BE49-F238E27FC236}">
                <a16:creationId xmlns:a16="http://schemas.microsoft.com/office/drawing/2014/main" id="{56C9063E-FEAE-E5F9-C8AD-C0403BD4019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24483"/>
          <a:stretch/>
        </p:blipFill>
        <p:spPr>
          <a:xfrm>
            <a:off x="888940" y="8322365"/>
            <a:ext cx="10563612" cy="3258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5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8D09BF-7F43-3B14-B819-A7EE33302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iagram of a diagram&#10;&#10;AI-generated content may be incorrect.">
            <a:extLst>
              <a:ext uri="{FF2B5EF4-FFF2-40B4-BE49-F238E27FC236}">
                <a16:creationId xmlns:a16="http://schemas.microsoft.com/office/drawing/2014/main" id="{4655A3AF-BA64-E62C-CDC3-54480DC3D9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7048" y="0"/>
            <a:ext cx="4437903" cy="3676249"/>
          </a:xfrm>
          <a:prstGeom prst="rect">
            <a:avLst/>
          </a:prstGeom>
        </p:spPr>
      </p:pic>
      <p:pic>
        <p:nvPicPr>
          <p:cNvPr id="5" name="Picture 4" descr="A diagram of a heat exchanger&#10;&#10;AI-generated content may be incorrect.">
            <a:extLst>
              <a:ext uri="{FF2B5EF4-FFF2-40B4-BE49-F238E27FC236}">
                <a16:creationId xmlns:a16="http://schemas.microsoft.com/office/drawing/2014/main" id="{08B47095-C776-9E8B-0AC2-1942A4F91D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208" b="80712"/>
          <a:stretch/>
        </p:blipFill>
        <p:spPr>
          <a:xfrm>
            <a:off x="1462912" y="7716765"/>
            <a:ext cx="10934360" cy="593913"/>
          </a:xfrm>
          <a:prstGeom prst="rect">
            <a:avLst/>
          </a:prstGeom>
        </p:spPr>
      </p:pic>
      <p:pic>
        <p:nvPicPr>
          <p:cNvPr id="6" name="Picture 5" descr="A diagram of a thermal asymmetrical system&#10;&#10;AI-generated content may be incorrect.">
            <a:extLst>
              <a:ext uri="{FF2B5EF4-FFF2-40B4-BE49-F238E27FC236}">
                <a16:creationId xmlns:a16="http://schemas.microsoft.com/office/drawing/2014/main" id="{4F0F3337-95A6-204A-B349-C4ABC4F2B68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7070" b="82932"/>
          <a:stretch/>
        </p:blipFill>
        <p:spPr>
          <a:xfrm>
            <a:off x="1231365" y="3583717"/>
            <a:ext cx="10845144" cy="5395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1425DA9-B784-FC38-7C1B-9BFB7B0F1F69}"/>
              </a:ext>
            </a:extLst>
          </p:cNvPr>
          <p:cNvSpPr txBox="1"/>
          <p:nvPr/>
        </p:nvSpPr>
        <p:spPr>
          <a:xfrm>
            <a:off x="656747" y="317789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</a:t>
            </a:r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17EDDC-BDB4-8C16-BA2C-DD21DA00098E}"/>
              </a:ext>
            </a:extLst>
          </p:cNvPr>
          <p:cNvSpPr txBox="1"/>
          <p:nvPr/>
        </p:nvSpPr>
        <p:spPr>
          <a:xfrm>
            <a:off x="656747" y="3682996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B</a:t>
            </a:r>
            <a:endParaRPr lang="en-US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4019BD-0158-C890-D515-9822A572B4F8}"/>
              </a:ext>
            </a:extLst>
          </p:cNvPr>
          <p:cNvSpPr txBox="1"/>
          <p:nvPr/>
        </p:nvSpPr>
        <p:spPr>
          <a:xfrm>
            <a:off x="656747" y="7737633"/>
            <a:ext cx="731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</a:t>
            </a:r>
            <a:endParaRPr lang="en-US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1592518-7527-E0B2-C38B-1CB5E251254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3250" b="22056"/>
          <a:stretch/>
        </p:blipFill>
        <p:spPr>
          <a:xfrm>
            <a:off x="165338" y="4128127"/>
            <a:ext cx="11768881" cy="362072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B45FDA6-F4F9-BC4C-D0E9-0C0771DF621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8002" t="27276" r="30764" b="21747"/>
          <a:stretch/>
        </p:blipFill>
        <p:spPr>
          <a:xfrm>
            <a:off x="4598758" y="8300682"/>
            <a:ext cx="3918857" cy="359763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60B348E-B863-706E-3444-B7057ECF0EE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70333" t="27011" r="738" b="22012"/>
          <a:stretch/>
        </p:blipFill>
        <p:spPr>
          <a:xfrm>
            <a:off x="8314951" y="8193980"/>
            <a:ext cx="3761558" cy="372825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E4781EB-EC31-461F-D2AE-FA0BA25DCC6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99" t="24112" r="62890" b="24911"/>
          <a:stretch/>
        </p:blipFill>
        <p:spPr>
          <a:xfrm>
            <a:off x="202660" y="8209095"/>
            <a:ext cx="4340115" cy="3380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3120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370</TotalTime>
  <Words>32</Words>
  <Application>Microsoft Macintosh PowerPoint</Application>
  <PresentationFormat>Custom</PresentationFormat>
  <Paragraphs>28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Kaleigh Davis</dc:creator>
  <cp:lastModifiedBy>Kaleigh Davis</cp:lastModifiedBy>
  <cp:revision>12</cp:revision>
  <dcterms:created xsi:type="dcterms:W3CDTF">2025-06-22T01:26:24Z</dcterms:created>
  <dcterms:modified xsi:type="dcterms:W3CDTF">2026-02-03T15:54:47Z</dcterms:modified>
</cp:coreProperties>
</file>