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cf8daf0057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cf8daf0057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cf8daf0057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cf8daf0057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Gas Station Dashboard</a:t>
            </a:r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8775" y="1179975"/>
            <a:ext cx="7116290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Home for the Elderly Dashboard</a:t>
            </a:r>
            <a:endParaRPr/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125"/>
            <a:ext cx="8839200" cy="349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Kinepolis Dashboard</a:t>
            </a:r>
            <a:endParaRPr/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8025" y="1017725"/>
            <a:ext cx="5552299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