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notesMasterIdLst>
    <p:notesMasterId r:id="rId15"/>
  </p:notesMasterIdLst>
  <p:sldIdLst>
    <p:sldId id="256" r:id="rId2"/>
    <p:sldId id="266" r:id="rId3"/>
    <p:sldId id="259" r:id="rId4"/>
    <p:sldId id="268" r:id="rId5"/>
    <p:sldId id="269" r:id="rId6"/>
    <p:sldId id="257" r:id="rId7"/>
    <p:sldId id="267" r:id="rId8"/>
    <p:sldId id="263" r:id="rId9"/>
    <p:sldId id="258" r:id="rId10"/>
    <p:sldId id="265" r:id="rId11"/>
    <p:sldId id="264" r:id="rId12"/>
    <p:sldId id="261" r:id="rId13"/>
    <p:sldId id="26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EC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6867ED-59AD-F846-9B76-B56F1C7C0609}" v="107" dt="2025-02-07T17:04:16.3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3"/>
    <p:restoredTop sz="94656"/>
  </p:normalViewPr>
  <p:slideViewPr>
    <p:cSldViewPr snapToGrid="0">
      <p:cViewPr varScale="1">
        <p:scale>
          <a:sx n="141" d="100"/>
          <a:sy n="141" d="100"/>
        </p:scale>
        <p:origin x="224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anda Barnes" userId="dce10dbd-aba4-4954-90a5-b81a0e012719" providerId="ADAL" clId="{B06867ED-59AD-F846-9B76-B56F1C7C0609}"/>
    <pc:docChg chg="undo custSel addSld delSld modSld sldOrd">
      <pc:chgData name="Miranda Barnes" userId="dce10dbd-aba4-4954-90a5-b81a0e012719" providerId="ADAL" clId="{B06867ED-59AD-F846-9B76-B56F1C7C0609}" dt="2025-02-07T17:05:30.727" v="3490" actId="1076"/>
      <pc:docMkLst>
        <pc:docMk/>
      </pc:docMkLst>
      <pc:sldChg chg="addSp delSp modSp mod setBg">
        <pc:chgData name="Miranda Barnes" userId="dce10dbd-aba4-4954-90a5-b81a0e012719" providerId="ADAL" clId="{B06867ED-59AD-F846-9B76-B56F1C7C0609}" dt="2025-02-07T16:41:38.405" v="3008" actId="207"/>
        <pc:sldMkLst>
          <pc:docMk/>
          <pc:sldMk cId="3167847131" sldId="257"/>
        </pc:sldMkLst>
        <pc:spChg chg="mod">
          <ac:chgData name="Miranda Barnes" userId="dce10dbd-aba4-4954-90a5-b81a0e012719" providerId="ADAL" clId="{B06867ED-59AD-F846-9B76-B56F1C7C0609}" dt="2025-02-07T16:22:24.004" v="2527" actId="20577"/>
          <ac:spMkLst>
            <pc:docMk/>
            <pc:sldMk cId="3167847131" sldId="257"/>
            <ac:spMk id="3" creationId="{8DB6B09E-9168-34A6-40CB-478D50420E07}"/>
          </ac:spMkLst>
        </pc:spChg>
        <pc:spChg chg="add mod">
          <ac:chgData name="Miranda Barnes" userId="dce10dbd-aba4-4954-90a5-b81a0e012719" providerId="ADAL" clId="{B06867ED-59AD-F846-9B76-B56F1C7C0609}" dt="2025-02-07T16:41:38.405" v="3008" actId="207"/>
          <ac:spMkLst>
            <pc:docMk/>
            <pc:sldMk cId="3167847131" sldId="257"/>
            <ac:spMk id="7" creationId="{F3C3F4A9-67AB-B808-DA69-0BBAA528481A}"/>
          </ac:spMkLst>
        </pc:spChg>
        <pc:picChg chg="add del mod">
          <ac:chgData name="Miranda Barnes" userId="dce10dbd-aba4-4954-90a5-b81a0e012719" providerId="ADAL" clId="{B06867ED-59AD-F846-9B76-B56F1C7C0609}" dt="2025-02-07T16:37:38.504" v="2875" actId="478"/>
          <ac:picMkLst>
            <pc:docMk/>
            <pc:sldMk cId="3167847131" sldId="257"/>
            <ac:picMk id="5" creationId="{67702B6D-248E-4B03-103F-6D434692B19A}"/>
          </ac:picMkLst>
        </pc:picChg>
        <pc:picChg chg="add mod modCrop">
          <ac:chgData name="Miranda Barnes" userId="dce10dbd-aba4-4954-90a5-b81a0e012719" providerId="ADAL" clId="{B06867ED-59AD-F846-9B76-B56F1C7C0609}" dt="2025-02-07T16:38:58.700" v="2995" actId="29295"/>
          <ac:picMkLst>
            <pc:docMk/>
            <pc:sldMk cId="3167847131" sldId="257"/>
            <ac:picMk id="6" creationId="{F123815A-BB40-6568-E11A-C1155D20B44A}"/>
          </ac:picMkLst>
        </pc:picChg>
      </pc:sldChg>
      <pc:sldChg chg="addSp delSp modSp mod">
        <pc:chgData name="Miranda Barnes" userId="dce10dbd-aba4-4954-90a5-b81a0e012719" providerId="ADAL" clId="{B06867ED-59AD-F846-9B76-B56F1C7C0609}" dt="2025-02-04T10:11:07.403" v="4" actId="478"/>
        <pc:sldMkLst>
          <pc:docMk/>
          <pc:sldMk cId="1367065138" sldId="258"/>
        </pc:sldMkLst>
        <pc:spChg chg="mod">
          <ac:chgData name="Miranda Barnes" userId="dce10dbd-aba4-4954-90a5-b81a0e012719" providerId="ADAL" clId="{B06867ED-59AD-F846-9B76-B56F1C7C0609}" dt="2025-02-04T10:10:47.665" v="0" actId="26606"/>
          <ac:spMkLst>
            <pc:docMk/>
            <pc:sldMk cId="1367065138" sldId="258"/>
            <ac:spMk id="2" creationId="{2ECF6EE2-898A-2144-66BC-8505A0922525}"/>
          </ac:spMkLst>
        </pc:spChg>
        <pc:spChg chg="add">
          <ac:chgData name="Miranda Barnes" userId="dce10dbd-aba4-4954-90a5-b81a0e012719" providerId="ADAL" clId="{B06867ED-59AD-F846-9B76-B56F1C7C0609}" dt="2025-02-04T10:10:47.665" v="0" actId="26606"/>
          <ac:spMkLst>
            <pc:docMk/>
            <pc:sldMk cId="1367065138" sldId="258"/>
            <ac:spMk id="22" creationId="{BD4C0BBB-0042-4603-A226-6117F3FD5B3C}"/>
          </ac:spMkLst>
        </pc:spChg>
        <pc:spChg chg="add">
          <ac:chgData name="Miranda Barnes" userId="dce10dbd-aba4-4954-90a5-b81a0e012719" providerId="ADAL" clId="{B06867ED-59AD-F846-9B76-B56F1C7C0609}" dt="2025-02-04T10:10:47.665" v="0" actId="26606"/>
          <ac:spMkLst>
            <pc:docMk/>
            <pc:sldMk cId="1367065138" sldId="258"/>
            <ac:spMk id="24" creationId="{EC44F520-2598-460E-9F91-B02F60830CA2}"/>
          </ac:spMkLst>
        </pc:spChg>
        <pc:spChg chg="add">
          <ac:chgData name="Miranda Barnes" userId="dce10dbd-aba4-4954-90a5-b81a0e012719" providerId="ADAL" clId="{B06867ED-59AD-F846-9B76-B56F1C7C0609}" dt="2025-02-04T10:10:47.665" v="0" actId="26606"/>
          <ac:spMkLst>
            <pc:docMk/>
            <pc:sldMk cId="1367065138" sldId="258"/>
            <ac:spMk id="26" creationId="{4D896123-1B32-4CB1-B2ED-E34BBC26B423}"/>
          </ac:spMkLst>
        </pc:spChg>
        <pc:spChg chg="add">
          <ac:chgData name="Miranda Barnes" userId="dce10dbd-aba4-4954-90a5-b81a0e012719" providerId="ADAL" clId="{B06867ED-59AD-F846-9B76-B56F1C7C0609}" dt="2025-02-04T10:10:47.665" v="0" actId="26606"/>
          <ac:spMkLst>
            <pc:docMk/>
            <pc:sldMk cId="1367065138" sldId="258"/>
            <ac:spMk id="28" creationId="{54F04D94-5D02-443B-801E-0CAC1D4EBF3D}"/>
          </ac:spMkLst>
        </pc:spChg>
        <pc:spChg chg="add">
          <ac:chgData name="Miranda Barnes" userId="dce10dbd-aba4-4954-90a5-b81a0e012719" providerId="ADAL" clId="{B06867ED-59AD-F846-9B76-B56F1C7C0609}" dt="2025-02-04T10:10:47.665" v="0" actId="26606"/>
          <ac:spMkLst>
            <pc:docMk/>
            <pc:sldMk cId="1367065138" sldId="258"/>
            <ac:spMk id="32" creationId="{6FF3D9AA-2746-40BA-A174-3C45EA458CD5}"/>
          </ac:spMkLst>
        </pc:spChg>
      </pc:sldChg>
      <pc:sldChg chg="addSp delSp modSp mod ord">
        <pc:chgData name="Miranda Barnes" userId="dce10dbd-aba4-4954-90a5-b81a0e012719" providerId="ADAL" clId="{B06867ED-59AD-F846-9B76-B56F1C7C0609}" dt="2025-02-07T17:05:30.727" v="3490" actId="1076"/>
        <pc:sldMkLst>
          <pc:docMk/>
          <pc:sldMk cId="95310140" sldId="259"/>
        </pc:sldMkLst>
        <pc:spChg chg="mod">
          <ac:chgData name="Miranda Barnes" userId="dce10dbd-aba4-4954-90a5-b81a0e012719" providerId="ADAL" clId="{B06867ED-59AD-F846-9B76-B56F1C7C0609}" dt="2025-02-07T14:02:09.143" v="356" actId="14100"/>
          <ac:spMkLst>
            <pc:docMk/>
            <pc:sldMk cId="95310140" sldId="259"/>
            <ac:spMk id="2" creationId="{083AC304-E686-A5DF-70BC-B6C5BA891E29}"/>
          </ac:spMkLst>
        </pc:spChg>
        <pc:spChg chg="del">
          <ac:chgData name="Miranda Barnes" userId="dce10dbd-aba4-4954-90a5-b81a0e012719" providerId="ADAL" clId="{B06867ED-59AD-F846-9B76-B56F1C7C0609}" dt="2025-02-07T12:17:31.089" v="254" actId="478"/>
          <ac:spMkLst>
            <pc:docMk/>
            <pc:sldMk cId="95310140" sldId="259"/>
            <ac:spMk id="3" creationId="{31C0F4A8-DA01-DDD4-669E-FBAEB4B26AA4}"/>
          </ac:spMkLst>
        </pc:spChg>
        <pc:spChg chg="add mod">
          <ac:chgData name="Miranda Barnes" userId="dce10dbd-aba4-4954-90a5-b81a0e012719" providerId="ADAL" clId="{B06867ED-59AD-F846-9B76-B56F1C7C0609}" dt="2025-02-07T17:05:04.875" v="3485" actId="1076"/>
          <ac:spMkLst>
            <pc:docMk/>
            <pc:sldMk cId="95310140" sldId="259"/>
            <ac:spMk id="4" creationId="{B22283DE-5729-B970-3E8A-BA7269B4B8E7}"/>
          </ac:spMkLst>
        </pc:spChg>
        <pc:spChg chg="add mod">
          <ac:chgData name="Miranda Barnes" userId="dce10dbd-aba4-4954-90a5-b81a0e012719" providerId="ADAL" clId="{B06867ED-59AD-F846-9B76-B56F1C7C0609}" dt="2025-02-07T17:05:14.243" v="3487" actId="1076"/>
          <ac:spMkLst>
            <pc:docMk/>
            <pc:sldMk cId="95310140" sldId="259"/>
            <ac:spMk id="5" creationId="{3048AC96-D33B-566C-C38B-98F5601CB653}"/>
          </ac:spMkLst>
        </pc:spChg>
        <pc:spChg chg="add mod">
          <ac:chgData name="Miranda Barnes" userId="dce10dbd-aba4-4954-90a5-b81a0e012719" providerId="ADAL" clId="{B06867ED-59AD-F846-9B76-B56F1C7C0609}" dt="2025-02-07T13:59:08.391" v="340" actId="14100"/>
          <ac:spMkLst>
            <pc:docMk/>
            <pc:sldMk cId="95310140" sldId="259"/>
            <ac:spMk id="6" creationId="{1282DB26-BCE9-F508-DF61-DCE8E2BC3D57}"/>
          </ac:spMkLst>
        </pc:spChg>
        <pc:spChg chg="add mod">
          <ac:chgData name="Miranda Barnes" userId="dce10dbd-aba4-4954-90a5-b81a0e012719" providerId="ADAL" clId="{B06867ED-59AD-F846-9B76-B56F1C7C0609}" dt="2025-02-07T17:05:30.727" v="3490" actId="1076"/>
          <ac:spMkLst>
            <pc:docMk/>
            <pc:sldMk cId="95310140" sldId="259"/>
            <ac:spMk id="9" creationId="{A04E7193-D608-0328-F6F4-6929AE5C79FD}"/>
          </ac:spMkLst>
        </pc:spChg>
        <pc:picChg chg="add mod">
          <ac:chgData name="Miranda Barnes" userId="dce10dbd-aba4-4954-90a5-b81a0e012719" providerId="ADAL" clId="{B06867ED-59AD-F846-9B76-B56F1C7C0609}" dt="2025-02-07T13:59:16.418" v="343" actId="1076"/>
          <ac:picMkLst>
            <pc:docMk/>
            <pc:sldMk cId="95310140" sldId="259"/>
            <ac:picMk id="7" creationId="{53AD5CC0-05FB-8D9C-D026-759B15265450}"/>
          </ac:picMkLst>
        </pc:picChg>
        <pc:picChg chg="add mod">
          <ac:chgData name="Miranda Barnes" userId="dce10dbd-aba4-4954-90a5-b81a0e012719" providerId="ADAL" clId="{B06867ED-59AD-F846-9B76-B56F1C7C0609}" dt="2025-02-07T12:19:02.131" v="274"/>
          <ac:picMkLst>
            <pc:docMk/>
            <pc:sldMk cId="95310140" sldId="259"/>
            <ac:picMk id="8" creationId="{8CD2266D-49E2-11EB-E78A-6748F3C07FE6}"/>
          </ac:picMkLst>
        </pc:picChg>
        <pc:picChg chg="add mod">
          <ac:chgData name="Miranda Barnes" userId="dce10dbd-aba4-4954-90a5-b81a0e012719" providerId="ADAL" clId="{B06867ED-59AD-F846-9B76-B56F1C7C0609}" dt="2025-02-07T17:05:01.870" v="3484" actId="1076"/>
          <ac:picMkLst>
            <pc:docMk/>
            <pc:sldMk cId="95310140" sldId="259"/>
            <ac:picMk id="11" creationId="{8C763F92-9653-CD44-DF77-11F004094155}"/>
          </ac:picMkLst>
        </pc:picChg>
        <pc:picChg chg="add mod">
          <ac:chgData name="Miranda Barnes" userId="dce10dbd-aba4-4954-90a5-b81a0e012719" providerId="ADAL" clId="{B06867ED-59AD-F846-9B76-B56F1C7C0609}" dt="2025-02-07T17:05:26.035" v="3489" actId="1076"/>
          <ac:picMkLst>
            <pc:docMk/>
            <pc:sldMk cId="95310140" sldId="259"/>
            <ac:picMk id="13" creationId="{753C4D60-E0D0-7DB5-8B04-EC0F60ED0B72}"/>
          </ac:picMkLst>
        </pc:picChg>
        <pc:picChg chg="add mod">
          <ac:chgData name="Miranda Barnes" userId="dce10dbd-aba4-4954-90a5-b81a0e012719" providerId="ADAL" clId="{B06867ED-59AD-F846-9B76-B56F1C7C0609}" dt="2025-02-07T17:05:09.591" v="3486" actId="1076"/>
          <ac:picMkLst>
            <pc:docMk/>
            <pc:sldMk cId="95310140" sldId="259"/>
            <ac:picMk id="15" creationId="{1183B9BF-8116-0016-0757-FEE9BC619519}"/>
          </ac:picMkLst>
        </pc:picChg>
      </pc:sldChg>
      <pc:sldChg chg="del">
        <pc:chgData name="Miranda Barnes" userId="dce10dbd-aba4-4954-90a5-b81a0e012719" providerId="ADAL" clId="{B06867ED-59AD-F846-9B76-B56F1C7C0609}" dt="2025-02-07T16:42:40.965" v="3014" actId="2696"/>
        <pc:sldMkLst>
          <pc:docMk/>
          <pc:sldMk cId="819372105" sldId="260"/>
        </pc:sldMkLst>
      </pc:sldChg>
      <pc:sldChg chg="addSp delSp modSp mod">
        <pc:chgData name="Miranda Barnes" userId="dce10dbd-aba4-4954-90a5-b81a0e012719" providerId="ADAL" clId="{B06867ED-59AD-F846-9B76-B56F1C7C0609}" dt="2025-02-07T16:21:23.496" v="2476" actId="1076"/>
        <pc:sldMkLst>
          <pc:docMk/>
          <pc:sldMk cId="1902855772" sldId="261"/>
        </pc:sldMkLst>
        <pc:spChg chg="mod">
          <ac:chgData name="Miranda Barnes" userId="dce10dbd-aba4-4954-90a5-b81a0e012719" providerId="ADAL" clId="{B06867ED-59AD-F846-9B76-B56F1C7C0609}" dt="2025-02-07T16:13:57.340" v="2437" actId="166"/>
          <ac:spMkLst>
            <pc:docMk/>
            <pc:sldMk cId="1902855772" sldId="261"/>
            <ac:spMk id="2" creationId="{5F5A99B6-9C40-4AEA-E61C-60C0BEE40325}"/>
          </ac:spMkLst>
        </pc:spChg>
        <pc:spChg chg="del mod">
          <ac:chgData name="Miranda Barnes" userId="dce10dbd-aba4-4954-90a5-b81a0e012719" providerId="ADAL" clId="{B06867ED-59AD-F846-9B76-B56F1C7C0609}" dt="2025-02-07T16:11:25.415" v="2413"/>
          <ac:spMkLst>
            <pc:docMk/>
            <pc:sldMk cId="1902855772" sldId="261"/>
            <ac:spMk id="3" creationId="{081FD3FC-DF86-0665-CA1B-9A718F16330B}"/>
          </ac:spMkLst>
        </pc:spChg>
        <pc:spChg chg="add del mod">
          <ac:chgData name="Miranda Barnes" userId="dce10dbd-aba4-4954-90a5-b81a0e012719" providerId="ADAL" clId="{B06867ED-59AD-F846-9B76-B56F1C7C0609}" dt="2025-02-07T16:16:58.372" v="2450" actId="478"/>
          <ac:spMkLst>
            <pc:docMk/>
            <pc:sldMk cId="1902855772" sldId="261"/>
            <ac:spMk id="6" creationId="{BD0CF8F8-5E1F-894B-E7D5-682552450FE5}"/>
          </ac:spMkLst>
        </pc:spChg>
        <pc:spChg chg="add del mod">
          <ac:chgData name="Miranda Barnes" userId="dce10dbd-aba4-4954-90a5-b81a0e012719" providerId="ADAL" clId="{B06867ED-59AD-F846-9B76-B56F1C7C0609}" dt="2025-02-07T16:17:24.512" v="2454" actId="478"/>
          <ac:spMkLst>
            <pc:docMk/>
            <pc:sldMk cId="1902855772" sldId="261"/>
            <ac:spMk id="7" creationId="{42B69F3D-1AFB-84C2-7F2D-0B4D7D69D733}"/>
          </ac:spMkLst>
        </pc:spChg>
        <pc:spChg chg="del">
          <ac:chgData name="Miranda Barnes" userId="dce10dbd-aba4-4954-90a5-b81a0e012719" providerId="ADAL" clId="{B06867ED-59AD-F846-9B76-B56F1C7C0609}" dt="2025-02-07T16:11:43.946" v="2414" actId="26606"/>
          <ac:spMkLst>
            <pc:docMk/>
            <pc:sldMk cId="1902855772" sldId="261"/>
            <ac:spMk id="8" creationId="{8BEAC55E-FD3E-4A90-B4E2-D197D8038366}"/>
          </ac:spMkLst>
        </pc:spChg>
        <pc:spChg chg="del">
          <ac:chgData name="Miranda Barnes" userId="dce10dbd-aba4-4954-90a5-b81a0e012719" providerId="ADAL" clId="{B06867ED-59AD-F846-9B76-B56F1C7C0609}" dt="2025-02-07T16:11:43.946" v="2414" actId="26606"/>
          <ac:spMkLst>
            <pc:docMk/>
            <pc:sldMk cId="1902855772" sldId="261"/>
            <ac:spMk id="10" creationId="{282DCAD1-D7F2-4CA8-960C-526B7DB37A82}"/>
          </ac:spMkLst>
        </pc:spChg>
        <pc:spChg chg="del">
          <ac:chgData name="Miranda Barnes" userId="dce10dbd-aba4-4954-90a5-b81a0e012719" providerId="ADAL" clId="{B06867ED-59AD-F846-9B76-B56F1C7C0609}" dt="2025-02-07T16:11:43.946" v="2414" actId="26606"/>
          <ac:spMkLst>
            <pc:docMk/>
            <pc:sldMk cId="1902855772" sldId="261"/>
            <ac:spMk id="12" creationId="{0009AC7F-1347-41C8-8BEB-47473A21A696}"/>
          </ac:spMkLst>
        </pc:spChg>
        <pc:spChg chg="add del mod">
          <ac:chgData name="Miranda Barnes" userId="dce10dbd-aba4-4954-90a5-b81a0e012719" providerId="ADAL" clId="{B06867ED-59AD-F846-9B76-B56F1C7C0609}" dt="2025-02-07T16:14:01.688" v="2438" actId="14100"/>
          <ac:spMkLst>
            <pc:docMk/>
            <pc:sldMk cId="1902855772" sldId="261"/>
            <ac:spMk id="1030" creationId="{07203D54-F84D-2BA9-9326-4781AA646B40}"/>
          </ac:spMkLst>
        </pc:spChg>
        <pc:spChg chg="add">
          <ac:chgData name="Miranda Barnes" userId="dce10dbd-aba4-4954-90a5-b81a0e012719" providerId="ADAL" clId="{B06867ED-59AD-F846-9B76-B56F1C7C0609}" dt="2025-02-07T16:11:43.946" v="2414" actId="26606"/>
          <ac:spMkLst>
            <pc:docMk/>
            <pc:sldMk cId="1902855772" sldId="261"/>
            <ac:spMk id="1033" creationId="{ED9D89B5-CCAB-4617-B70E-501DBE3C8437}"/>
          </ac:spMkLst>
        </pc:spChg>
        <pc:spChg chg="add">
          <ac:chgData name="Miranda Barnes" userId="dce10dbd-aba4-4954-90a5-b81a0e012719" providerId="ADAL" clId="{B06867ED-59AD-F846-9B76-B56F1C7C0609}" dt="2025-02-07T16:11:43.946" v="2414" actId="26606"/>
          <ac:spMkLst>
            <pc:docMk/>
            <pc:sldMk cId="1902855772" sldId="261"/>
            <ac:spMk id="1035" creationId="{955DEFE8-24AF-47F7-B020-D4D76ABA1830}"/>
          </ac:spMkLst>
        </pc:spChg>
        <pc:spChg chg="add">
          <ac:chgData name="Miranda Barnes" userId="dce10dbd-aba4-4954-90a5-b81a0e012719" providerId="ADAL" clId="{B06867ED-59AD-F846-9B76-B56F1C7C0609}" dt="2025-02-07T16:11:43.946" v="2414" actId="26606"/>
          <ac:spMkLst>
            <pc:docMk/>
            <pc:sldMk cId="1902855772" sldId="261"/>
            <ac:spMk id="1037" creationId="{6EAE3873-25FC-4346-B1D5-82E5F9D953ED}"/>
          </ac:spMkLst>
        </pc:spChg>
        <pc:picChg chg="add del mod">
          <ac:chgData name="Miranda Barnes" userId="dce10dbd-aba4-4954-90a5-b81a0e012719" providerId="ADAL" clId="{B06867ED-59AD-F846-9B76-B56F1C7C0609}" dt="2025-02-07T16:16:02.394" v="2442" actId="478"/>
          <ac:picMkLst>
            <pc:docMk/>
            <pc:sldMk cId="1902855772" sldId="261"/>
            <ac:picMk id="4" creationId="{D241DC91-9D65-F35F-1BA2-6F56911AFDD4}"/>
          </ac:picMkLst>
        </pc:picChg>
        <pc:picChg chg="add mod">
          <ac:chgData name="Miranda Barnes" userId="dce10dbd-aba4-4954-90a5-b81a0e012719" providerId="ADAL" clId="{B06867ED-59AD-F846-9B76-B56F1C7C0609}" dt="2025-02-07T16:21:19.178" v="2474" actId="1076"/>
          <ac:picMkLst>
            <pc:docMk/>
            <pc:sldMk cId="1902855772" sldId="261"/>
            <ac:picMk id="5" creationId="{4A492E73-47F1-DD82-4489-F7ED897DF796}"/>
          </ac:picMkLst>
        </pc:picChg>
        <pc:picChg chg="add mod">
          <ac:chgData name="Miranda Barnes" userId="dce10dbd-aba4-4954-90a5-b81a0e012719" providerId="ADAL" clId="{B06867ED-59AD-F846-9B76-B56F1C7C0609}" dt="2025-02-07T16:16:46.517" v="2447" actId="1076"/>
          <ac:picMkLst>
            <pc:docMk/>
            <pc:sldMk cId="1902855772" sldId="261"/>
            <ac:picMk id="1026" creationId="{4CD0E5CE-D5CA-F888-1246-625C382AD9F7}"/>
          </ac:picMkLst>
        </pc:picChg>
        <pc:picChg chg="add mod">
          <ac:chgData name="Miranda Barnes" userId="dce10dbd-aba4-4954-90a5-b81a0e012719" providerId="ADAL" clId="{B06867ED-59AD-F846-9B76-B56F1C7C0609}" dt="2025-02-07T16:12:37.708" v="2426"/>
          <ac:picMkLst>
            <pc:docMk/>
            <pc:sldMk cId="1902855772" sldId="261"/>
            <ac:picMk id="1028" creationId="{BD8E5801-AA81-E0C4-74F4-BFC8919349B4}"/>
          </ac:picMkLst>
        </pc:picChg>
        <pc:picChg chg="add del">
          <ac:chgData name="Miranda Barnes" userId="dce10dbd-aba4-4954-90a5-b81a0e012719" providerId="ADAL" clId="{B06867ED-59AD-F846-9B76-B56F1C7C0609}" dt="2025-02-07T16:16:58.372" v="2450" actId="478"/>
          <ac:picMkLst>
            <pc:docMk/>
            <pc:sldMk cId="1902855772" sldId="261"/>
            <ac:picMk id="1032" creationId="{4A500598-5229-D1D8-2B0B-40D4449AD8B7}"/>
          </ac:picMkLst>
        </pc:picChg>
        <pc:picChg chg="add mod">
          <ac:chgData name="Miranda Barnes" userId="dce10dbd-aba4-4954-90a5-b81a0e012719" providerId="ADAL" clId="{B06867ED-59AD-F846-9B76-B56F1C7C0609}" dt="2025-02-07T16:21:21.086" v="2475" actId="1076"/>
          <ac:picMkLst>
            <pc:docMk/>
            <pc:sldMk cId="1902855772" sldId="261"/>
            <ac:picMk id="1034" creationId="{B75C4C21-5525-9F07-1B92-ED70B95F3AA0}"/>
          </ac:picMkLst>
        </pc:picChg>
        <pc:picChg chg="add mod">
          <ac:chgData name="Miranda Barnes" userId="dce10dbd-aba4-4954-90a5-b81a0e012719" providerId="ADAL" clId="{B06867ED-59AD-F846-9B76-B56F1C7C0609}" dt="2025-02-07T16:21:23.496" v="2476" actId="1076"/>
          <ac:picMkLst>
            <pc:docMk/>
            <pc:sldMk cId="1902855772" sldId="261"/>
            <ac:picMk id="1036" creationId="{280A76D5-FC98-1489-F32C-25796884E9F3}"/>
          </ac:picMkLst>
        </pc:picChg>
      </pc:sldChg>
      <pc:sldChg chg="addSp modSp mod">
        <pc:chgData name="Miranda Barnes" userId="dce10dbd-aba4-4954-90a5-b81a0e012719" providerId="ADAL" clId="{B06867ED-59AD-F846-9B76-B56F1C7C0609}" dt="2025-02-04T10:19:46.531" v="171" actId="1076"/>
        <pc:sldMkLst>
          <pc:docMk/>
          <pc:sldMk cId="4145838562" sldId="262"/>
        </pc:sldMkLst>
        <pc:picChg chg="add mod">
          <ac:chgData name="Miranda Barnes" userId="dce10dbd-aba4-4954-90a5-b81a0e012719" providerId="ADAL" clId="{B06867ED-59AD-F846-9B76-B56F1C7C0609}" dt="2025-02-04T10:19:19.329" v="168" actId="1076"/>
          <ac:picMkLst>
            <pc:docMk/>
            <pc:sldMk cId="4145838562" sldId="262"/>
            <ac:picMk id="3" creationId="{712CE95C-BAE6-501E-EBAA-B0E67D86C6A1}"/>
          </ac:picMkLst>
        </pc:picChg>
        <pc:picChg chg="add mod">
          <ac:chgData name="Miranda Barnes" userId="dce10dbd-aba4-4954-90a5-b81a0e012719" providerId="ADAL" clId="{B06867ED-59AD-F846-9B76-B56F1C7C0609}" dt="2025-02-04T10:19:46.531" v="171" actId="1076"/>
          <ac:picMkLst>
            <pc:docMk/>
            <pc:sldMk cId="4145838562" sldId="262"/>
            <ac:picMk id="5" creationId="{866E8631-05C9-AC6B-D48B-8E011F5B994C}"/>
          </ac:picMkLst>
        </pc:picChg>
      </pc:sldChg>
      <pc:sldChg chg="modSp mod">
        <pc:chgData name="Miranda Barnes" userId="dce10dbd-aba4-4954-90a5-b81a0e012719" providerId="ADAL" clId="{B06867ED-59AD-F846-9B76-B56F1C7C0609}" dt="2025-02-07T16:47:02.593" v="3051" actId="20577"/>
        <pc:sldMkLst>
          <pc:docMk/>
          <pc:sldMk cId="142409628" sldId="263"/>
        </pc:sldMkLst>
        <pc:spChg chg="mod">
          <ac:chgData name="Miranda Barnes" userId="dce10dbd-aba4-4954-90a5-b81a0e012719" providerId="ADAL" clId="{B06867ED-59AD-F846-9B76-B56F1C7C0609}" dt="2025-02-07T16:47:02.593" v="3051" actId="20577"/>
          <ac:spMkLst>
            <pc:docMk/>
            <pc:sldMk cId="142409628" sldId="263"/>
            <ac:spMk id="3" creationId="{16114C2D-1597-B843-D6E5-299AACBB16BD}"/>
          </ac:spMkLst>
        </pc:spChg>
      </pc:sldChg>
      <pc:sldChg chg="modSp mod">
        <pc:chgData name="Miranda Barnes" userId="dce10dbd-aba4-4954-90a5-b81a0e012719" providerId="ADAL" clId="{B06867ED-59AD-F846-9B76-B56F1C7C0609}" dt="2025-02-07T17:04:26.411" v="3483" actId="20577"/>
        <pc:sldMkLst>
          <pc:docMk/>
          <pc:sldMk cId="1419077347" sldId="264"/>
        </pc:sldMkLst>
        <pc:spChg chg="mod">
          <ac:chgData name="Miranda Barnes" userId="dce10dbd-aba4-4954-90a5-b81a0e012719" providerId="ADAL" clId="{B06867ED-59AD-F846-9B76-B56F1C7C0609}" dt="2025-02-07T17:04:26.411" v="3483" actId="20577"/>
          <ac:spMkLst>
            <pc:docMk/>
            <pc:sldMk cId="1419077347" sldId="264"/>
            <ac:spMk id="3" creationId="{5248F71E-D10A-9D34-4F13-E4F717435080}"/>
          </ac:spMkLst>
        </pc:spChg>
      </pc:sldChg>
      <pc:sldChg chg="addSp delSp modSp mod">
        <pc:chgData name="Miranda Barnes" userId="dce10dbd-aba4-4954-90a5-b81a0e012719" providerId="ADAL" clId="{B06867ED-59AD-F846-9B76-B56F1C7C0609}" dt="2025-02-07T16:49:13.943" v="3162" actId="14100"/>
        <pc:sldMkLst>
          <pc:docMk/>
          <pc:sldMk cId="1462231996" sldId="265"/>
        </pc:sldMkLst>
        <pc:spChg chg="mod">
          <ac:chgData name="Miranda Barnes" userId="dce10dbd-aba4-4954-90a5-b81a0e012719" providerId="ADAL" clId="{B06867ED-59AD-F846-9B76-B56F1C7C0609}" dt="2025-02-07T16:48:56.931" v="3156" actId="27636"/>
          <ac:spMkLst>
            <pc:docMk/>
            <pc:sldMk cId="1462231996" sldId="265"/>
            <ac:spMk id="3" creationId="{1F23D2B6-81FA-44CB-2714-E75CDDFE6EA8}"/>
          </ac:spMkLst>
        </pc:spChg>
        <pc:spChg chg="mod">
          <ac:chgData name="Miranda Barnes" userId="dce10dbd-aba4-4954-90a5-b81a0e012719" providerId="ADAL" clId="{B06867ED-59AD-F846-9B76-B56F1C7C0609}" dt="2025-02-07T15:57:56.473" v="1649" actId="1076"/>
          <ac:spMkLst>
            <pc:docMk/>
            <pc:sldMk cId="1462231996" sldId="265"/>
            <ac:spMk id="4" creationId="{DDCB423C-DDA7-4049-5DEC-877CAA5882F2}"/>
          </ac:spMkLst>
        </pc:spChg>
        <pc:spChg chg="add del mod">
          <ac:chgData name="Miranda Barnes" userId="dce10dbd-aba4-4954-90a5-b81a0e012719" providerId="ADAL" clId="{B06867ED-59AD-F846-9B76-B56F1C7C0609}" dt="2025-02-07T15:17:41.167" v="705"/>
          <ac:spMkLst>
            <pc:docMk/>
            <pc:sldMk cId="1462231996" sldId="265"/>
            <ac:spMk id="5" creationId="{F9CA000B-AC0C-6B0D-717E-2FBCE3C0FB1C}"/>
          </ac:spMkLst>
        </pc:spChg>
        <pc:spChg chg="add mod">
          <ac:chgData name="Miranda Barnes" userId="dce10dbd-aba4-4954-90a5-b81a0e012719" providerId="ADAL" clId="{B06867ED-59AD-F846-9B76-B56F1C7C0609}" dt="2025-02-07T16:43:15.051" v="3015" actId="1076"/>
          <ac:spMkLst>
            <pc:docMk/>
            <pc:sldMk cId="1462231996" sldId="265"/>
            <ac:spMk id="6" creationId="{53C2EA3E-9AC2-EC94-779F-93E5252EF1D6}"/>
          </ac:spMkLst>
        </pc:spChg>
        <pc:spChg chg="add mod">
          <ac:chgData name="Miranda Barnes" userId="dce10dbd-aba4-4954-90a5-b81a0e012719" providerId="ADAL" clId="{B06867ED-59AD-F846-9B76-B56F1C7C0609}" dt="2025-02-07T16:49:00.267" v="3157" actId="14100"/>
          <ac:spMkLst>
            <pc:docMk/>
            <pc:sldMk cId="1462231996" sldId="265"/>
            <ac:spMk id="7" creationId="{4A764CA8-8F00-B958-0639-A881D9637B3B}"/>
          </ac:spMkLst>
        </pc:spChg>
        <pc:spChg chg="add del mod">
          <ac:chgData name="Miranda Barnes" userId="dce10dbd-aba4-4954-90a5-b81a0e012719" providerId="ADAL" clId="{B06867ED-59AD-F846-9B76-B56F1C7C0609}" dt="2025-02-07T15:49:43.922" v="1589"/>
          <ac:spMkLst>
            <pc:docMk/>
            <pc:sldMk cId="1462231996" sldId="265"/>
            <ac:spMk id="9" creationId="{5711F4AF-B6EE-9B84-0114-CBCC8782EB81}"/>
          </ac:spMkLst>
        </pc:spChg>
        <pc:spChg chg="add mod">
          <ac:chgData name="Miranda Barnes" userId="dce10dbd-aba4-4954-90a5-b81a0e012719" providerId="ADAL" clId="{B06867ED-59AD-F846-9B76-B56F1C7C0609}" dt="2025-02-07T16:03:58.088" v="1921" actId="1076"/>
          <ac:spMkLst>
            <pc:docMk/>
            <pc:sldMk cId="1462231996" sldId="265"/>
            <ac:spMk id="11" creationId="{E44815EA-DE10-3D61-0AF1-BC526E435321}"/>
          </ac:spMkLst>
        </pc:spChg>
        <pc:spChg chg="add mod">
          <ac:chgData name="Miranda Barnes" userId="dce10dbd-aba4-4954-90a5-b81a0e012719" providerId="ADAL" clId="{B06867ED-59AD-F846-9B76-B56F1C7C0609}" dt="2025-02-07T16:49:09.372" v="3161" actId="14100"/>
          <ac:spMkLst>
            <pc:docMk/>
            <pc:sldMk cId="1462231996" sldId="265"/>
            <ac:spMk id="13" creationId="{9870461E-AB9E-3BAC-C867-A3997E782540}"/>
          </ac:spMkLst>
        </pc:spChg>
        <pc:spChg chg="add mod">
          <ac:chgData name="Miranda Barnes" userId="dce10dbd-aba4-4954-90a5-b81a0e012719" providerId="ADAL" clId="{B06867ED-59AD-F846-9B76-B56F1C7C0609}" dt="2025-02-07T16:05:35.347" v="1969" actId="14100"/>
          <ac:spMkLst>
            <pc:docMk/>
            <pc:sldMk cId="1462231996" sldId="265"/>
            <ac:spMk id="15" creationId="{7A958ECE-432A-0E68-AA8D-ADBB01F490FF}"/>
          </ac:spMkLst>
        </pc:spChg>
        <pc:spChg chg="add mod">
          <ac:chgData name="Miranda Barnes" userId="dce10dbd-aba4-4954-90a5-b81a0e012719" providerId="ADAL" clId="{B06867ED-59AD-F846-9B76-B56F1C7C0609}" dt="2025-02-07T16:49:13.943" v="3162" actId="14100"/>
          <ac:spMkLst>
            <pc:docMk/>
            <pc:sldMk cId="1462231996" sldId="265"/>
            <ac:spMk id="17" creationId="{FB9E9626-CD70-9C8D-9F7D-54310E18BC7C}"/>
          </ac:spMkLst>
        </pc:spChg>
      </pc:sldChg>
      <pc:sldChg chg="addSp modSp new mod setBg">
        <pc:chgData name="Miranda Barnes" userId="dce10dbd-aba4-4954-90a5-b81a0e012719" providerId="ADAL" clId="{B06867ED-59AD-F846-9B76-B56F1C7C0609}" dt="2025-02-07T12:16:41.564" v="253" actId="20577"/>
        <pc:sldMkLst>
          <pc:docMk/>
          <pc:sldMk cId="3150910388" sldId="266"/>
        </pc:sldMkLst>
        <pc:spChg chg="mod">
          <ac:chgData name="Miranda Barnes" userId="dce10dbd-aba4-4954-90a5-b81a0e012719" providerId="ADAL" clId="{B06867ED-59AD-F846-9B76-B56F1C7C0609}" dt="2025-02-07T12:10:47.052" v="236" actId="26606"/>
          <ac:spMkLst>
            <pc:docMk/>
            <pc:sldMk cId="3150910388" sldId="266"/>
            <ac:spMk id="2" creationId="{067130B9-56A4-0156-BF8A-FFB9430DEFE8}"/>
          </ac:spMkLst>
        </pc:spChg>
        <pc:spChg chg="mod">
          <ac:chgData name="Miranda Barnes" userId="dce10dbd-aba4-4954-90a5-b81a0e012719" providerId="ADAL" clId="{B06867ED-59AD-F846-9B76-B56F1C7C0609}" dt="2025-02-07T12:16:41.564" v="253" actId="20577"/>
          <ac:spMkLst>
            <pc:docMk/>
            <pc:sldMk cId="3150910388" sldId="266"/>
            <ac:spMk id="3" creationId="{533F57C2-5738-0F8B-0C22-B7E96F4CAA30}"/>
          </ac:spMkLst>
        </pc:spChg>
        <pc:spChg chg="add">
          <ac:chgData name="Miranda Barnes" userId="dce10dbd-aba4-4954-90a5-b81a0e012719" providerId="ADAL" clId="{B06867ED-59AD-F846-9B76-B56F1C7C0609}" dt="2025-02-07T12:10:47.052" v="236" actId="26606"/>
          <ac:spMkLst>
            <pc:docMk/>
            <pc:sldMk cId="3150910388" sldId="266"/>
            <ac:spMk id="9" creationId="{1B15ED52-F352-441B-82BF-E0EA34836D08}"/>
          </ac:spMkLst>
        </pc:spChg>
        <pc:spChg chg="add">
          <ac:chgData name="Miranda Barnes" userId="dce10dbd-aba4-4954-90a5-b81a0e012719" providerId="ADAL" clId="{B06867ED-59AD-F846-9B76-B56F1C7C0609}" dt="2025-02-07T12:10:47.052" v="236" actId="26606"/>
          <ac:spMkLst>
            <pc:docMk/>
            <pc:sldMk cId="3150910388" sldId="266"/>
            <ac:spMk id="11" creationId="{61707E60-CEC9-4661-AA82-69242EB4BDC3}"/>
          </ac:spMkLst>
        </pc:spChg>
        <pc:spChg chg="add">
          <ac:chgData name="Miranda Barnes" userId="dce10dbd-aba4-4954-90a5-b81a0e012719" providerId="ADAL" clId="{B06867ED-59AD-F846-9B76-B56F1C7C0609}" dt="2025-02-07T12:10:47.052" v="236" actId="26606"/>
          <ac:spMkLst>
            <pc:docMk/>
            <pc:sldMk cId="3150910388" sldId="266"/>
            <ac:spMk id="13" creationId="{8F035CD8-AE30-4146-96F2-036B0CE5E4F3}"/>
          </ac:spMkLst>
        </pc:spChg>
        <pc:picChg chg="add">
          <ac:chgData name="Miranda Barnes" userId="dce10dbd-aba4-4954-90a5-b81a0e012719" providerId="ADAL" clId="{B06867ED-59AD-F846-9B76-B56F1C7C0609}" dt="2025-02-07T12:10:47.052" v="236" actId="26606"/>
          <ac:picMkLst>
            <pc:docMk/>
            <pc:sldMk cId="3150910388" sldId="266"/>
            <ac:picMk id="5" creationId="{742D0466-4392-0661-E6D3-BB65532E8E3C}"/>
          </ac:picMkLst>
        </pc:picChg>
      </pc:sldChg>
      <pc:sldChg chg="addSp modSp new mod setBg">
        <pc:chgData name="Miranda Barnes" userId="dce10dbd-aba4-4954-90a5-b81a0e012719" providerId="ADAL" clId="{B06867ED-59AD-F846-9B76-B56F1C7C0609}" dt="2025-02-07T16:42:09.940" v="3013" actId="27636"/>
        <pc:sldMkLst>
          <pc:docMk/>
          <pc:sldMk cId="1445617689" sldId="267"/>
        </pc:sldMkLst>
        <pc:spChg chg="mod">
          <ac:chgData name="Miranda Barnes" userId="dce10dbd-aba4-4954-90a5-b81a0e012719" providerId="ADAL" clId="{B06867ED-59AD-F846-9B76-B56F1C7C0609}" dt="2025-02-07T16:30:41.156" v="2813" actId="26606"/>
          <ac:spMkLst>
            <pc:docMk/>
            <pc:sldMk cId="1445617689" sldId="267"/>
            <ac:spMk id="2" creationId="{58FB74AE-15AA-85EE-DB03-07ABCEC6AD58}"/>
          </ac:spMkLst>
        </pc:spChg>
        <pc:spChg chg="mod">
          <ac:chgData name="Miranda Barnes" userId="dce10dbd-aba4-4954-90a5-b81a0e012719" providerId="ADAL" clId="{B06867ED-59AD-F846-9B76-B56F1C7C0609}" dt="2025-02-07T16:42:09.940" v="3013" actId="27636"/>
          <ac:spMkLst>
            <pc:docMk/>
            <pc:sldMk cId="1445617689" sldId="267"/>
            <ac:spMk id="3" creationId="{D74B0EFF-3270-8861-D522-CDED2D41DE78}"/>
          </ac:spMkLst>
        </pc:spChg>
        <pc:spChg chg="add">
          <ac:chgData name="Miranda Barnes" userId="dce10dbd-aba4-4954-90a5-b81a0e012719" providerId="ADAL" clId="{B06867ED-59AD-F846-9B76-B56F1C7C0609}" dt="2025-02-07T16:30:41.156" v="2813" actId="26606"/>
          <ac:spMkLst>
            <pc:docMk/>
            <pc:sldMk cId="1445617689" sldId="267"/>
            <ac:spMk id="8" creationId="{45C5CC17-FF17-43CF-B073-D9051465D5CC}"/>
          </ac:spMkLst>
        </pc:spChg>
        <pc:spChg chg="add">
          <ac:chgData name="Miranda Barnes" userId="dce10dbd-aba4-4954-90a5-b81a0e012719" providerId="ADAL" clId="{B06867ED-59AD-F846-9B76-B56F1C7C0609}" dt="2025-02-07T16:30:41.156" v="2813" actId="26606"/>
          <ac:spMkLst>
            <pc:docMk/>
            <pc:sldMk cId="1445617689" sldId="267"/>
            <ac:spMk id="10" creationId="{1EBE2DDC-0D14-44E6-A1AB-2EEC09507435}"/>
          </ac:spMkLst>
        </pc:spChg>
        <pc:spChg chg="add">
          <ac:chgData name="Miranda Barnes" userId="dce10dbd-aba4-4954-90a5-b81a0e012719" providerId="ADAL" clId="{B06867ED-59AD-F846-9B76-B56F1C7C0609}" dt="2025-02-07T16:30:41.156" v="2813" actId="26606"/>
          <ac:spMkLst>
            <pc:docMk/>
            <pc:sldMk cId="1445617689" sldId="267"/>
            <ac:spMk id="12" creationId="{A8543D98-0AA2-43B4-B508-DC1DB7F3DC9A}"/>
          </ac:spMkLst>
        </pc:spChg>
        <pc:spChg chg="add">
          <ac:chgData name="Miranda Barnes" userId="dce10dbd-aba4-4954-90a5-b81a0e012719" providerId="ADAL" clId="{B06867ED-59AD-F846-9B76-B56F1C7C0609}" dt="2025-02-07T16:30:41.156" v="2813" actId="26606"/>
          <ac:spMkLst>
            <pc:docMk/>
            <pc:sldMk cId="1445617689" sldId="267"/>
            <ac:spMk id="14" creationId="{89723C1D-9A1A-465B-8164-483BF5426613}"/>
          </ac:spMkLst>
        </pc:spChg>
        <pc:spChg chg="add">
          <ac:chgData name="Miranda Barnes" userId="dce10dbd-aba4-4954-90a5-b81a0e012719" providerId="ADAL" clId="{B06867ED-59AD-F846-9B76-B56F1C7C0609}" dt="2025-02-07T16:30:41.156" v="2813" actId="26606"/>
          <ac:spMkLst>
            <pc:docMk/>
            <pc:sldMk cId="1445617689" sldId="267"/>
            <ac:spMk id="16" creationId="{A6680484-5F73-4078-85C2-415205B1A4C0}"/>
          </ac:spMkLst>
        </pc:spChg>
      </pc:sldChg>
      <pc:sldChg chg="modSp new mod">
        <pc:chgData name="Miranda Barnes" userId="dce10dbd-aba4-4954-90a5-b81a0e012719" providerId="ADAL" clId="{B06867ED-59AD-F846-9B76-B56F1C7C0609}" dt="2025-02-07T16:32:29.039" v="2867" actId="6549"/>
        <pc:sldMkLst>
          <pc:docMk/>
          <pc:sldMk cId="3596562914" sldId="268"/>
        </pc:sldMkLst>
        <pc:spChg chg="mod">
          <ac:chgData name="Miranda Barnes" userId="dce10dbd-aba4-4954-90a5-b81a0e012719" providerId="ADAL" clId="{B06867ED-59AD-F846-9B76-B56F1C7C0609}" dt="2025-02-07T16:32:06.297" v="2850" actId="20577"/>
          <ac:spMkLst>
            <pc:docMk/>
            <pc:sldMk cId="3596562914" sldId="268"/>
            <ac:spMk id="2" creationId="{E049AE02-C593-23D6-CBA4-3D919EBE737E}"/>
          </ac:spMkLst>
        </pc:spChg>
        <pc:spChg chg="mod">
          <ac:chgData name="Miranda Barnes" userId="dce10dbd-aba4-4954-90a5-b81a0e012719" providerId="ADAL" clId="{B06867ED-59AD-F846-9B76-B56F1C7C0609}" dt="2025-02-07T16:32:29.039" v="2867" actId="6549"/>
          <ac:spMkLst>
            <pc:docMk/>
            <pc:sldMk cId="3596562914" sldId="268"/>
            <ac:spMk id="3" creationId="{05B2295A-4A99-6355-6866-398BCEF954D7}"/>
          </ac:spMkLst>
        </pc:spChg>
      </pc:sldChg>
      <pc:sldChg chg="add">
        <pc:chgData name="Miranda Barnes" userId="dce10dbd-aba4-4954-90a5-b81a0e012719" providerId="ADAL" clId="{B06867ED-59AD-F846-9B76-B56F1C7C0609}" dt="2025-02-07T16:33:03.333" v="2868"/>
        <pc:sldMkLst>
          <pc:docMk/>
          <pc:sldMk cId="0" sldId="26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A7D0FE-B691-7245-9016-4A283FC5AAED}" type="datetimeFigureOut">
              <a:rPr lang="en-US" smtClean="0"/>
              <a:t>2/7/25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A9808-DB9E-5247-97FE-8BA5FC37C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88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4A9808-DB9E-5247-97FE-8BA5FC37C3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112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4A9808-DB9E-5247-97FE-8BA5FC37C32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59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:notes"/>
          <p:cNvSpPr txBox="1">
            <a:spLocks noGrp="1"/>
          </p:cNvSpPr>
          <p:nvPr>
            <p:ph type="body" idx="1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95650" y="754375"/>
            <a:ext cx="5181850" cy="3771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674CB-3709-4ACF-BB61-29ADEA3D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33272"/>
            <a:ext cx="9144000" cy="2478024"/>
          </a:xfrm>
        </p:spPr>
        <p:txBody>
          <a:bodyPr lIns="0" tIns="0" rIns="0" bIns="0" anchor="b">
            <a:noAutofit/>
          </a:bodyPr>
          <a:lstStyle>
            <a:lvl1pPr algn="ctr">
              <a:defRPr sz="4000" spc="75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6DA6BE-9B64-48FC-92D1-EF0D426A39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22192"/>
            <a:ext cx="9144000" cy="1435608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83AE59-8E21-449F-86DA-5BE29701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A5808-3B61-48CC-92EF-85AC2E0DFA56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CCD60-9970-49FD-8254-21154BAA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0A488-07A7-42F9-B1DF-68545B754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742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DC3B6-2D75-4EC4-9120-88DCE0EA6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4B06CB-A0FE-4499-B674-90C8C281A5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FD700-765A-4DE6-A8EC-9D9D92FCB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E98AF-4574-4509-BF7A-519ACD5BF826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664EC-C4B1-4D14-9ED3-14C6CCBFF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F5526-E518-4133-9F44-D812576C1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24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F62998-15B1-4CA8-8C60-7801001F80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838899"/>
            <a:ext cx="2628900" cy="48493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1AE278-0885-4594-AB09-120344C7D8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49235" y="838900"/>
            <a:ext cx="7723265" cy="4849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850CC-FB43-4988-8D4E-9C54C2018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D97D4-9636-490F-85D0-E926C2B6F3B1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70300-3853-4FB4-A084-CF6E5CF2B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BAFB0-25AA-4B69-8418-418F47A9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064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E0F35-0AE7-48AB-9005-F1DB4BD0B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D4022-C31F-4C4C-B5BF-5F9730C08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45EE9-11D3-436C-9D73-1AA6CCDB1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AF3C6-0FD4-4939-991C-00DDE5C56815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7DCF-881F-4956-81AE-A6D27A88F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65F17-AD75-4B7E-970D-5D4DBD5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975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C12CB-05D8-4D62-BDC5-812DB6DD0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709738"/>
            <a:ext cx="9966960" cy="2852737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4400" spc="7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52F020-8516-4B9E-B455-5731ED6C9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4974336"/>
            <a:ext cx="9966961" cy="1115568"/>
          </a:xfrm>
        </p:spPr>
        <p:txBody>
          <a:bodyPr>
            <a:normAutofit/>
          </a:bodyPr>
          <a:lstStyle>
            <a:lvl1pPr marL="0" indent="0">
              <a:buNone/>
              <a:defRPr sz="1600" cap="all" spc="6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822993-6E28-44BB-B983-095B476B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7482-8128-47C6-A8DD-6452B0291CFF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09971-06C9-462B-81D9-BEF24C708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9A076D-47C1-49CD-9A8B-956DB3FC3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325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8DFBD-F5ED-455C-8AD0-97476A55E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0E58C-F463-4D52-9225-9410133113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1600" y="2112264"/>
            <a:ext cx="4846320" cy="3959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7BDB4-97FA-485D-A557-6F96692BAC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66560" y="2112265"/>
            <a:ext cx="4846320" cy="3959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C50007-C799-4117-8ACD-5EE980E63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03F25-275E-41DE-BE3B-EBF0DB49F9B1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E8968-6BAD-4D5A-BF1D-911C7A39C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D8C08-BF20-4D5E-9004-0C075C36D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376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36E0D-26A5-455A-A8BD-70DA8BC03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484107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FD4EA0-094D-4056-9032-BFB44B408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0" y="3018472"/>
            <a:ext cx="4841076" cy="31048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0CCE8-718F-4620-8B4A-C60EEA7B8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6560" y="2112264"/>
            <a:ext cx="48463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CE86DF-0069-4D31-BDD3-A9A2F9B7B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6560" y="3018471"/>
            <a:ext cx="4841076" cy="31048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A5ED06-FE54-4B86-A8D4-07D0EB08C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75572-4A44-4171-84AA-64D42C8050A6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9EC6C3-0950-4AFE-936A-9AB5D227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84B1D1-BE0C-48F4-BC74-90675A0F0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D453288-3D76-40C1-BE00-223AB28F1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43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B1716-24B0-42CD-95B6-843092597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E3617E-4B11-481F-AC6E-000317902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1612E-528E-4FD5-9E9E-E15F1108F171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BF19CC-06D3-40E9-81B5-63B457B22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EFC312-3AA5-46F7-B701-3D9327A6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C9E28E-1389-47AF-B3EB-22571417A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6D862-A06D-436F-A92E-EBAAD50B6E50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CF6B08-1984-4F7C-9F6E-A4F47BDBA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1B3C5-CEC7-427F-931C-1318C421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05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EB55F-536E-4547-A5D2-0483FC368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425"/>
            <a:ext cx="3932237" cy="1894511"/>
          </a:xfrm>
        </p:spPr>
        <p:txBody>
          <a:bodyPr anchor="b"/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17D3C-533B-4EA9-886B-FAE59956C7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992" y="987425"/>
            <a:ext cx="568756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19D2E1-4B17-4608-961E-2C4719855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58510"/>
            <a:ext cx="3932237" cy="28025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5A3535-184C-438C-AE91-9C42B7C5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0B7D-2260-4809-8F0A-9E5F3E24F169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6DBC3-4A58-42BA-9B55-A9A725103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E6563-0AB6-4038-A12B-A259552DB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632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702C5-1E3B-4C62-A538-59BB5728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987552"/>
            <a:ext cx="3932237" cy="1892808"/>
          </a:xfrm>
        </p:spPr>
        <p:txBody>
          <a:bodyPr anchor="b"/>
          <a:lstStyle>
            <a:lvl1pPr>
              <a:defRPr sz="3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CF574-95CE-4E60-B2CF-3B5B4F33A7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05319" y="987425"/>
            <a:ext cx="583324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039F7C-C735-4356-8B04-89E1904795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71600" y="3033286"/>
            <a:ext cx="3932237" cy="283570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E706DF-52A3-4F34-9BF5-E1ACD5D54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E4735-C637-46A3-94EB-AB3AC4188D2F}" type="datetime2">
              <a:rPr lang="en-US" smtClean="0"/>
              <a:t>Friday, February 7,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B25E53-E72E-4110-BB6B-3477F56C3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86F8F-3D62-4CEC-AD9A-B70848E6A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61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F2F3BB-127D-44BC-A8EF-A8BB5F5911CA}"/>
              </a:ext>
            </a:extLst>
          </p:cNvPr>
          <p:cNvSpPr/>
          <p:nvPr/>
        </p:nvSpPr>
        <p:spPr>
          <a:xfrm rot="10800000" flipH="1">
            <a:off x="0" y="6401226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0D1F30-F118-4A1F-A48F-7E5706959F64}"/>
              </a:ext>
            </a:extLst>
          </p:cNvPr>
          <p:cNvSpPr/>
          <p:nvPr/>
        </p:nvSpPr>
        <p:spPr>
          <a:xfrm flipH="1">
            <a:off x="4038602" y="6401228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AE890C-17CE-44C0-BDED-BA68F92A8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5528"/>
            <a:ext cx="10241280" cy="123444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10A6E-46D1-42CF-996C-2207737FB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2112264"/>
            <a:ext cx="10241280" cy="395935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B5247-D236-462B-BCE0-2A24DF75B0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09560" y="6409944"/>
            <a:ext cx="3703320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300" baseline="0">
                <a:solidFill>
                  <a:srgbClr val="FFFFFF"/>
                </a:solidFill>
              </a:defRPr>
            </a:lvl1pPr>
          </a:lstStyle>
          <a:p>
            <a:fld id="{AE0C963C-C1DB-4AFD-9DDC-0691666BF49B}" type="datetime2">
              <a:rPr lang="en-US" smtClean="0"/>
              <a:pPr/>
              <a:t>Friday, February 7, 2025</a:t>
            </a:fld>
            <a:endParaRPr lang="en-US" cap="al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55C58-7DDF-4CD4-96AD-F9CC844D84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828800" y="1911096"/>
            <a:ext cx="4114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/>
                </a:solidFill>
                <a:latin typeface="+mj-lt"/>
              </a:defRPr>
            </a:lvl1pPr>
          </a:lstStyle>
          <a:p>
            <a:pPr algn="l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5647-A849-45D9-BC71-46A12E6DE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7744" y="6409944"/>
            <a:ext cx="438912" cy="4480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C01389E6-C847-4AD0-B56D-D205B2EAB1EE}" type="slidenum">
              <a:rPr lang="en-US" smtClean="0"/>
              <a:pPr/>
              <a:t>‹#›</a:t>
            </a:fld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8163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i="0" kern="1200" cap="all" spc="7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l.uk/cyber-incident/" TargetMode="External"/><Relationship Id="rId2" Type="http://schemas.openxmlformats.org/officeDocument/2006/relationships/hyperlink" Target="https://www.dpconline.org/doclink/bitlist2024/eyJ0eXAiOiJKV1QiLCJhbGciOiJIUzI1NiJ9.eyJzdWIiOiJiaXRsaXN0MjAyNCIsImlhdCI6MTczMDczMzk2MywiZXhwIjoxNzMwODIwMzYzfQ.8olwyDanRm6uNFDF6iq5ZONdeR8yreKOQKe9iGgowyA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hyperlink" Target="https://copim.pubpub.org/open-book-futures-project" TargetMode="External"/><Relationship Id="rId7" Type="http://schemas.openxmlformats.org/officeDocument/2006/relationships/hyperlink" Target="https://bsky.app/profile/copim.bsky.social" TargetMode="External"/><Relationship Id="rId12" Type="http://schemas.openxmlformats.org/officeDocument/2006/relationships/image" Target="../media/image4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hoth.pub/" TargetMode="External"/><Relationship Id="rId11" Type="http://schemas.openxmlformats.org/officeDocument/2006/relationships/hyperlink" Target="https://www.linkedin.com/company/copim/posts/?feedView=all" TargetMode="External"/><Relationship Id="rId5" Type="http://schemas.openxmlformats.org/officeDocument/2006/relationships/hyperlink" Target="https://archive.copim.ac.uk/workpackage/wp7/" TargetMode="External"/><Relationship Id="rId10" Type="http://schemas.openxmlformats.org/officeDocument/2006/relationships/image" Target="../media/image44.png"/><Relationship Id="rId4" Type="http://schemas.openxmlformats.org/officeDocument/2006/relationships/hyperlink" Target="https://copim.pubpub.org/archiving-and-digital-preservation" TargetMode="External"/><Relationship Id="rId9" Type="http://schemas.openxmlformats.org/officeDocument/2006/relationships/hyperlink" Target="https://mastodon.social/@copim@hcommons.socia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opim.pubpub.org/open-book-futures-project" TargetMode="External"/><Relationship Id="rId2" Type="http://schemas.openxmlformats.org/officeDocument/2006/relationships/hyperlink" Target="mailto:m.l.barnes@lboro.ac.uk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hyperlink" Target="https://www.copim.ac.uk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stminsterpapers.org/article/id/918/" TargetMode="External"/><Relationship Id="rId2" Type="http://schemas.openxmlformats.org/officeDocument/2006/relationships/hyperlink" Target="https://copim.pubpub.org/copim-project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s://copim.pubpub.org/copim-community-who-we-are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jpg"/><Relationship Id="rId18" Type="http://schemas.openxmlformats.org/officeDocument/2006/relationships/image" Target="../media/image29.png"/><Relationship Id="rId26" Type="http://schemas.openxmlformats.org/officeDocument/2006/relationships/image" Target="../media/image37.png"/><Relationship Id="rId3" Type="http://schemas.openxmlformats.org/officeDocument/2006/relationships/image" Target="../media/image14.png"/><Relationship Id="rId21" Type="http://schemas.openxmlformats.org/officeDocument/2006/relationships/image" Target="../media/image32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5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11" Type="http://schemas.openxmlformats.org/officeDocument/2006/relationships/image" Target="../media/image22.png"/><Relationship Id="rId24" Type="http://schemas.openxmlformats.org/officeDocument/2006/relationships/image" Target="../media/image35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23" Type="http://schemas.openxmlformats.org/officeDocument/2006/relationships/image" Target="../media/image34.png"/><Relationship Id="rId28" Type="http://schemas.openxmlformats.org/officeDocument/2006/relationships/image" Target="../media/image39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jpg"/><Relationship Id="rId27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pile-of-books-159866/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F57B88-1D4C-41FA-A761-EC1DD10C3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chemeClr val="accent2"/>
              </a:gs>
              <a:gs pos="100000">
                <a:schemeClr val="accent6">
                  <a:lumMod val="75000"/>
                  <a:alpha val="8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548F45-5164-4ABB-8212-7F293FDED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5">
                  <a:alpha val="35000"/>
                </a:schemeClr>
              </a:gs>
              <a:gs pos="100000">
                <a:schemeClr val="accent6"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Open book">
            <a:extLst>
              <a:ext uri="{FF2B5EF4-FFF2-40B4-BE49-F238E27FC236}">
                <a16:creationId xmlns:a16="http://schemas.microsoft.com/office/drawing/2014/main" id="{B352733B-EE86-A36F-55C6-055B4256BA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738" r="11045"/>
          <a:stretch/>
        </p:blipFill>
        <p:spPr>
          <a:xfrm>
            <a:off x="4038599" y="10"/>
            <a:ext cx="8160026" cy="6875809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E81CCFB-7BEF-4186-86FB-D09450B4D0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29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BDE158-C8B1-4D03-FAC4-364A6CE54A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3825" y="2950388"/>
            <a:ext cx="3077044" cy="1371242"/>
          </a:xfrm>
        </p:spPr>
        <p:txBody>
          <a:bodyPr anchor="t">
            <a:norm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</a:rPr>
              <a:t>Open Book Futures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BBB04A-FF48-DBCA-FD82-F96DF111BD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2026" y="525970"/>
            <a:ext cx="2937753" cy="1600225"/>
          </a:xfrm>
        </p:spPr>
        <p:txBody>
          <a:bodyPr anchor="b">
            <a:normAutofit/>
          </a:bodyPr>
          <a:lstStyle/>
          <a:p>
            <a:pPr algn="r"/>
            <a:r>
              <a:rPr lang="en-GB" sz="1100" b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Thoth Open Archiving Network (TOAN) Update: </a:t>
            </a:r>
          </a:p>
          <a:p>
            <a:pPr algn="r"/>
            <a:r>
              <a:rPr lang="en-GB" sz="1100" b="1">
                <a:solidFill>
                  <a:schemeClr val="bg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Lessons Learned &amp; New Directions</a:t>
            </a:r>
            <a:r>
              <a:rPr lang="en-GB" sz="1100">
                <a:solidFill>
                  <a:schemeClr val="bg1"/>
                </a:solidFill>
                <a:effectLst/>
              </a:rPr>
              <a:t> </a:t>
            </a:r>
            <a:endParaRPr lang="en-US" sz="1100">
              <a:solidFill>
                <a:schemeClr val="bg1"/>
              </a:solidFill>
            </a:endParaRPr>
          </a:p>
        </p:txBody>
      </p:sp>
      <p:pic>
        <p:nvPicPr>
          <p:cNvPr id="6" name="Picture 5" descr="A yellow text on a black background&#10;&#10;Description automatically generated">
            <a:extLst>
              <a:ext uri="{FF2B5EF4-FFF2-40B4-BE49-F238E27FC236}">
                <a16:creationId xmlns:a16="http://schemas.microsoft.com/office/drawing/2014/main" id="{D14E52D5-0E78-FFDB-78EF-20BA4AF183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700" y="4353453"/>
            <a:ext cx="1813395" cy="5240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214E16-85AD-F11B-E403-CC1C2DAF44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678" y="4991255"/>
            <a:ext cx="1517118" cy="486568"/>
          </a:xfrm>
          <a:prstGeom prst="rect">
            <a:avLst/>
          </a:prstGeom>
        </p:spPr>
      </p:pic>
      <p:pic>
        <p:nvPicPr>
          <p:cNvPr id="8" name="Picture 7" descr="A black background with orange circles&#10;&#10;Description automatically generated">
            <a:extLst>
              <a:ext uri="{FF2B5EF4-FFF2-40B4-BE49-F238E27FC236}">
                <a16:creationId xmlns:a16="http://schemas.microsoft.com/office/drawing/2014/main" id="{E5C9C250-0FE1-A913-3D6D-04F76C8069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700" y="5499157"/>
            <a:ext cx="1536096" cy="666721"/>
          </a:xfrm>
          <a:prstGeom prst="rect">
            <a:avLst/>
          </a:prstGeom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2AF856DE-411D-B644-C0F5-82B22E38A0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700" y="6129105"/>
            <a:ext cx="1536096" cy="76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98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FC4F3B-0176-C9EB-1A84-42D51B168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F4DA21B-3FDE-C0F3-3B23-1AB0E24195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3622C9-3EA2-5DA5-15B9-CF1F4F6A44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09318" y="1410082"/>
            <a:ext cx="6858000" cy="4037835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7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77E7DF-B60A-7540-2688-506B7DF640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2414" y="1406060"/>
            <a:ext cx="6857572" cy="4045450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6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5653A1A-8FF1-B3C0-7AA5-0016C896E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98889" y="3617790"/>
            <a:ext cx="2453337" cy="4027079"/>
          </a:xfrm>
          <a:prstGeom prst="rect">
            <a:avLst/>
          </a:prstGeom>
          <a:gradFill>
            <a:gsLst>
              <a:gs pos="2000">
                <a:schemeClr val="accent5">
                  <a:alpha val="35000"/>
                </a:schemeClr>
              </a:gs>
              <a:gs pos="67000">
                <a:schemeClr val="accent4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36E7D33-A460-C391-A9BE-5518A5FBF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30441" y="1644149"/>
            <a:ext cx="4384532" cy="4196758"/>
          </a:xfrm>
          <a:custGeom>
            <a:avLst/>
            <a:gdLst>
              <a:gd name="connsiteX0" fmla="*/ 44539 w 4384532"/>
              <a:gd name="connsiteY0" fmla="*/ 2446310 h 4196758"/>
              <a:gd name="connsiteX1" fmla="*/ 0 w 4384532"/>
              <a:gd name="connsiteY1" fmla="*/ 2004492 h 4196758"/>
              <a:gd name="connsiteX2" fmla="*/ 500607 w 4384532"/>
              <a:gd name="connsiteY2" fmla="*/ 610007 h 4196758"/>
              <a:gd name="connsiteX3" fmla="*/ 589546 w 4384532"/>
              <a:gd name="connsiteY3" fmla="*/ 512149 h 4196758"/>
              <a:gd name="connsiteX4" fmla="*/ 3077760 w 4384532"/>
              <a:gd name="connsiteY4" fmla="*/ 0 h 4196758"/>
              <a:gd name="connsiteX5" fmla="*/ 3237230 w 4384532"/>
              <a:gd name="connsiteY5" fmla="*/ 76821 h 4196758"/>
              <a:gd name="connsiteX6" fmla="*/ 4384532 w 4384532"/>
              <a:gd name="connsiteY6" fmla="*/ 2004492 h 4196758"/>
              <a:gd name="connsiteX7" fmla="*/ 2192266 w 4384532"/>
              <a:gd name="connsiteY7" fmla="*/ 4196758 h 4196758"/>
              <a:gd name="connsiteX8" fmla="*/ 44539 w 4384532"/>
              <a:gd name="connsiteY8" fmla="*/ 2446310 h 419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4532" h="4196758">
                <a:moveTo>
                  <a:pt x="44539" y="2446310"/>
                </a:moveTo>
                <a:cubicBezTo>
                  <a:pt x="15336" y="2303599"/>
                  <a:pt x="0" y="2155836"/>
                  <a:pt x="0" y="2004492"/>
                </a:cubicBezTo>
                <a:cubicBezTo>
                  <a:pt x="0" y="1474787"/>
                  <a:pt x="187867" y="988960"/>
                  <a:pt x="500607" y="610007"/>
                </a:cubicBezTo>
                <a:lnTo>
                  <a:pt x="589546" y="512149"/>
                </a:lnTo>
                <a:lnTo>
                  <a:pt x="3077760" y="0"/>
                </a:lnTo>
                <a:lnTo>
                  <a:pt x="3237230" y="76821"/>
                </a:lnTo>
                <a:cubicBezTo>
                  <a:pt x="3920615" y="448057"/>
                  <a:pt x="4384532" y="1172098"/>
                  <a:pt x="4384532" y="2004492"/>
                </a:cubicBezTo>
                <a:cubicBezTo>
                  <a:pt x="4384532" y="3215247"/>
                  <a:pt x="3403021" y="4196758"/>
                  <a:pt x="2192266" y="4196758"/>
                </a:cubicBezTo>
                <a:cubicBezTo>
                  <a:pt x="1132855" y="4196758"/>
                  <a:pt x="248960" y="3445288"/>
                  <a:pt x="44539" y="2446310"/>
                </a:cubicBezTo>
                <a:close/>
              </a:path>
            </a:pathLst>
          </a:cu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29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EBC908-8FB7-D214-7AA4-4BB95DDAD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1028701"/>
            <a:ext cx="3248863" cy="3020785"/>
          </a:xfrm>
        </p:spPr>
        <p:txBody>
          <a:bodyPr>
            <a:norm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</a:rPr>
              <a:t>Active research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strands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23D2B6-81FA-44CB-2714-E75CDDFE6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2667" y="1217811"/>
            <a:ext cx="6515589" cy="8006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Custom vs. “universal” metadata (</a:t>
            </a:r>
            <a:r>
              <a:rPr lang="en-US" sz="1800" dirty="0" err="1"/>
              <a:t>Dspace</a:t>
            </a:r>
            <a:r>
              <a:rPr lang="en-US" sz="1800" dirty="0"/>
              <a:t> instances). OA status reliably recorded in metadata fields. Inconsistencies. Proprietary restrictions.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CB423C-DDA7-4049-5DEC-877CAA5882F2}"/>
              </a:ext>
            </a:extLst>
          </p:cNvPr>
          <p:cNvSpPr txBox="1"/>
          <p:nvPr/>
        </p:nvSpPr>
        <p:spPr>
          <a:xfrm>
            <a:off x="4659087" y="627056"/>
            <a:ext cx="6013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cap="all" spc="300" dirty="0">
                <a:latin typeface="Tw Cen MT" panose="020B0602020104020603" pitchFamily="34" charset="77"/>
              </a:rPr>
              <a:t>Metadata Challenges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C2EA3E-9AC2-EC94-779F-93E5252EF1D6}"/>
              </a:ext>
            </a:extLst>
          </p:cNvPr>
          <p:cNvSpPr txBox="1"/>
          <p:nvPr/>
        </p:nvSpPr>
        <p:spPr>
          <a:xfrm>
            <a:off x="4659087" y="2018449"/>
            <a:ext cx="65155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cap="all" spc="300" dirty="0">
                <a:latin typeface="Tw Cen MT" panose="020B0602020104020603" pitchFamily="34" charset="77"/>
              </a:rPr>
              <a:t>Link/reference “rot” mitigations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764CA8-8F00-B958-0639-A881D9637B3B}"/>
              </a:ext>
            </a:extLst>
          </p:cNvPr>
          <p:cNvSpPr txBox="1">
            <a:spLocks/>
          </p:cNvSpPr>
          <p:nvPr/>
        </p:nvSpPr>
        <p:spPr>
          <a:xfrm>
            <a:off x="4665440" y="2585448"/>
            <a:ext cx="6509235" cy="963618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Ways of ensuring the referenced links in an OA monograph are systematically archived to prevent them becoming inaccessible for future readers.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4815EA-DE10-3D61-0AF1-BC526E435321}"/>
              </a:ext>
            </a:extLst>
          </p:cNvPr>
          <p:cNvSpPr txBox="1"/>
          <p:nvPr/>
        </p:nvSpPr>
        <p:spPr>
          <a:xfrm>
            <a:off x="4595507" y="3663357"/>
            <a:ext cx="64011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cap="all" spc="300" dirty="0">
                <a:latin typeface="Tw Cen MT" panose="020B0602020104020603" pitchFamily="34" charset="77"/>
              </a:rPr>
              <a:t>PhD Theses: At-risk &amp; on the </a:t>
            </a:r>
            <a:r>
              <a:rPr lang="en-US" sz="2200" b="1" cap="all" spc="300" dirty="0">
                <a:latin typeface="Tw Cen MT" panose="020B0602020104020603" pitchFamily="34" charset="77"/>
                <a:hlinkClick r:id="rId2"/>
              </a:rPr>
              <a:t>bit-list</a:t>
            </a:r>
            <a:endParaRPr lang="en-US" sz="2200" b="1" cap="all" spc="300" dirty="0">
              <a:latin typeface="Tw Cen MT" panose="020B0602020104020603" pitchFamily="34" charset="77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70461E-AB9E-3BAC-C867-A3997E782540}"/>
              </a:ext>
            </a:extLst>
          </p:cNvPr>
          <p:cNvSpPr txBox="1">
            <a:spLocks/>
          </p:cNvSpPr>
          <p:nvPr/>
        </p:nvSpPr>
        <p:spPr>
          <a:xfrm>
            <a:off x="4659086" y="4096618"/>
            <a:ext cx="6579170" cy="997558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Many universities now require only digital submission for their PhD theses, with the only copies kept in institutional repositories. With large services like </a:t>
            </a:r>
            <a:r>
              <a:rPr lang="en-US" sz="1800" dirty="0">
                <a:hlinkClick r:id="rId3"/>
              </a:rPr>
              <a:t>EThOS</a:t>
            </a:r>
            <a:r>
              <a:rPr lang="en-US" sz="1800" dirty="0"/>
              <a:t> (UK) down, what level of dependable preservation exists?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958ECE-432A-0E68-AA8D-ADBB01F490FF}"/>
              </a:ext>
            </a:extLst>
          </p:cNvPr>
          <p:cNvSpPr txBox="1"/>
          <p:nvPr/>
        </p:nvSpPr>
        <p:spPr>
          <a:xfrm>
            <a:off x="4595505" y="5174527"/>
            <a:ext cx="69295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cap="all" spc="300" dirty="0">
                <a:latin typeface="Tw Cen MT" panose="020B0602020104020603" pitchFamily="34" charset="77"/>
              </a:rPr>
              <a:t>Experimental publishing &amp; Archiving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B9E9626-CD70-9C8D-9F7D-54310E18BC7C}"/>
              </a:ext>
            </a:extLst>
          </p:cNvPr>
          <p:cNvSpPr txBox="1">
            <a:spLocks/>
          </p:cNvSpPr>
          <p:nvPr/>
        </p:nvSpPr>
        <p:spPr>
          <a:xfrm>
            <a:off x="4659086" y="5685765"/>
            <a:ext cx="6579169" cy="105569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/>
              <a:t>Digital publishing allows for nearly endless innovation. What are the challenges in archiving faced by experimental monographs? How can these be mitigated?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62231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DF543-9787-2B79-05C1-4BF0D6579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challenges: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8F71E-D10A-9D34-4F13-E4F7174350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Scoping archiving platforms: a risk analysis comparing approach, software, geographical locations, fixity checking, access, continuation policies, and more.</a:t>
            </a:r>
          </a:p>
          <a:p>
            <a:r>
              <a:rPr lang="en-US" dirty="0"/>
              <a:t>Other generalist repositories vs. an increase in possible IR partners?</a:t>
            </a:r>
          </a:p>
          <a:p>
            <a:pPr lvl="1"/>
            <a:r>
              <a:rPr lang="en-US" dirty="0"/>
              <a:t>What is best for the content? What will be most effective for the network?</a:t>
            </a:r>
          </a:p>
          <a:p>
            <a:r>
              <a:rPr lang="en-US" dirty="0"/>
              <a:t>National Libraries Network &amp; Legal Deposit: assisting publishers with dissemination routes and potential for collaborative working. </a:t>
            </a:r>
          </a:p>
          <a:p>
            <a:r>
              <a:rPr lang="en-US" dirty="0"/>
              <a:t>Open Educational Resources (OERs) including training materials for authors, publishers and libraries.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077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ED9D89B5-CCAB-4617-B70E-501DBE3C8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CD0E5CE-D5CA-F888-1246-625C382AD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5" b="-1"/>
          <a:stretch/>
        </p:blipFill>
        <p:spPr bwMode="auto">
          <a:xfrm>
            <a:off x="1290577" y="82888"/>
            <a:ext cx="9610846" cy="334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" name="Content Placeholder 1029">
            <a:extLst>
              <a:ext uri="{FF2B5EF4-FFF2-40B4-BE49-F238E27FC236}">
                <a16:creationId xmlns:a16="http://schemas.microsoft.com/office/drawing/2014/main" id="{07203D54-F84D-2BA9-9326-4781AA646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7276" y="3923820"/>
            <a:ext cx="6606154" cy="19937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hlinkClick r:id="rId3"/>
              </a:rPr>
              <a:t>https://copim.pubpub.org/open-book-futures-project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hlinkClick r:id="rId4"/>
              </a:rPr>
              <a:t>https://copim.pubpub.org/archiving-and-digital-preservation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hlinkClick r:id="rId5"/>
              </a:rPr>
              <a:t>https://archive.copim.ac.uk/workpackage/wp7/</a:t>
            </a:r>
            <a:endParaRPr lang="en-US" sz="2000" dirty="0"/>
          </a:p>
          <a:p>
            <a:pPr marL="0" indent="0">
              <a:buNone/>
            </a:pPr>
            <a:r>
              <a:rPr lang="en-US" sz="2000" dirty="0">
                <a:hlinkClick r:id="rId6"/>
              </a:rPr>
              <a:t>https://thoth.pub/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955DEFE8-24AF-47F7-B020-D4D76ABA18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6EAE3873-25FC-4346-B1D5-82E5F9D953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67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5A99B6-9C40-4AEA-E61C-60C0BEE40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7276" y="3139633"/>
            <a:ext cx="4685857" cy="578734"/>
          </a:xfrm>
        </p:spPr>
        <p:txBody>
          <a:bodyPr anchor="t">
            <a:normAutofit/>
          </a:bodyPr>
          <a:lstStyle/>
          <a:p>
            <a:r>
              <a:rPr lang="en-US" sz="2800" dirty="0"/>
              <a:t>Follow our work!</a:t>
            </a:r>
          </a:p>
        </p:txBody>
      </p:sp>
      <p:pic>
        <p:nvPicPr>
          <p:cNvPr id="5" name="Picture 6" descr="Bluesky - Wikipedia">
            <a:hlinkClick r:id="rId7"/>
            <a:extLst>
              <a:ext uri="{FF2B5EF4-FFF2-40B4-BE49-F238E27FC236}">
                <a16:creationId xmlns:a16="http://schemas.microsoft.com/office/drawing/2014/main" id="{4A492E73-47F1-DD82-4489-F7ED897DF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312" y="3296345"/>
            <a:ext cx="812012" cy="71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hlinkClick r:id="rId9"/>
            <a:extLst>
              <a:ext uri="{FF2B5EF4-FFF2-40B4-BE49-F238E27FC236}">
                <a16:creationId xmlns:a16="http://schemas.microsoft.com/office/drawing/2014/main" id="{B75C4C21-5525-9F07-1B92-ED70B95F3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475" y="4191548"/>
            <a:ext cx="761686" cy="71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LinkedIn icon Vector Logo - Download Free SVG Icon ...">
            <a:hlinkClick r:id="rId11"/>
            <a:extLst>
              <a:ext uri="{FF2B5EF4-FFF2-40B4-BE49-F238E27FC236}">
                <a16:creationId xmlns:a16="http://schemas.microsoft.com/office/drawing/2014/main" id="{280A76D5-FC98-1489-F32C-25796884E9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312" y="5086751"/>
            <a:ext cx="761686" cy="71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855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D4C0BBB-0042-4603-A226-6117F3FD5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44F520-2598-460E-9F91-B02F60830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404E292-5FAB-47E8-A663-A07530CED8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0FF8ED-64CE-400C-A4D5-9F943FC264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accent5">
                  <a:alpha val="75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8868AD-100D-45F3-B11E-8A2936712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12191999" cy="6858000"/>
          </a:xfrm>
          <a:prstGeom prst="rect">
            <a:avLst/>
          </a:prstGeom>
          <a:gradFill>
            <a:gsLst>
              <a:gs pos="49000">
                <a:schemeClr val="accent5">
                  <a:alpha val="50000"/>
                </a:schemeClr>
              </a:gs>
              <a:gs pos="100000">
                <a:schemeClr val="accent2">
                  <a:alpha val="7400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14742CC-05F9-44AC-AF98-AB6EF810E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96001" cy="6858000"/>
          </a:xfrm>
          <a:prstGeom prst="rect">
            <a:avLst/>
          </a:prstGeom>
          <a:gradFill>
            <a:gsLst>
              <a:gs pos="0">
                <a:schemeClr val="accent2">
                  <a:alpha val="17000"/>
                </a:schemeClr>
              </a:gs>
              <a:gs pos="85000">
                <a:schemeClr val="accent4">
                  <a:alpha val="40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3">
            <a:extLst>
              <a:ext uri="{FF2B5EF4-FFF2-40B4-BE49-F238E27FC236}">
                <a16:creationId xmlns:a16="http://schemas.microsoft.com/office/drawing/2014/main" id="{853C77DB-C7E3-4B1F-9AD0-1EB2982A8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3460656" y="-2569189"/>
            <a:ext cx="5115722" cy="10255626"/>
          </a:xfrm>
          <a:custGeom>
            <a:avLst/>
            <a:gdLst>
              <a:gd name="connsiteX0" fmla="*/ 2065105 w 2065105"/>
              <a:gd name="connsiteY0" fmla="*/ 0 h 4139967"/>
              <a:gd name="connsiteX1" fmla="*/ 2065105 w 2065105"/>
              <a:gd name="connsiteY1" fmla="*/ 4139967 h 4139967"/>
              <a:gd name="connsiteX2" fmla="*/ 1858573 w 2065105"/>
              <a:gd name="connsiteY2" fmla="*/ 4129538 h 4139967"/>
              <a:gd name="connsiteX3" fmla="*/ 0 w 2065105"/>
              <a:gd name="connsiteY3" fmla="*/ 2069983 h 4139967"/>
              <a:gd name="connsiteX4" fmla="*/ 1858573 w 2065105"/>
              <a:gd name="connsiteY4" fmla="*/ 10428 h 4139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5105" h="4139967">
                <a:moveTo>
                  <a:pt x="2065105" y="0"/>
                </a:moveTo>
                <a:lnTo>
                  <a:pt x="2065105" y="4139967"/>
                </a:lnTo>
                <a:lnTo>
                  <a:pt x="1858573" y="4129538"/>
                </a:lnTo>
                <a:cubicBezTo>
                  <a:pt x="814640" y="4023521"/>
                  <a:pt x="0" y="3141887"/>
                  <a:pt x="0" y="2069983"/>
                </a:cubicBezTo>
                <a:cubicBezTo>
                  <a:pt x="0" y="998079"/>
                  <a:pt x="814640" y="116446"/>
                  <a:pt x="1858573" y="10428"/>
                </a:cubicBezTo>
                <a:close/>
              </a:path>
            </a:pathLst>
          </a:custGeom>
          <a:gradFill flip="none" rotWithShape="1">
            <a:gsLst>
              <a:gs pos="7000">
                <a:schemeClr val="accent4">
                  <a:lumMod val="60000"/>
                  <a:lumOff val="40000"/>
                  <a:alpha val="3000"/>
                </a:scheme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4CDD23-BCA4-0655-D289-DC5235D6F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04445"/>
            <a:ext cx="9144000" cy="2826182"/>
          </a:xfrm>
        </p:spPr>
        <p:txBody>
          <a:bodyPr vert="horz" lIns="0" tIns="0" rIns="0" bIns="0" rtlCol="0" anchor="ctr">
            <a:normAutofit/>
          </a:bodyPr>
          <a:lstStyle/>
          <a:p>
            <a:pPr algn="ctr"/>
            <a:r>
              <a:rPr lang="en-US" sz="4400" spc="750" dirty="0">
                <a:solidFill>
                  <a:schemeClr val="bg1"/>
                </a:solidFill>
              </a:rPr>
              <a:t>Thank you!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8E7B6C-9557-AB35-D058-0B26AAA7574B}"/>
              </a:ext>
            </a:extLst>
          </p:cNvPr>
          <p:cNvSpPr txBox="1"/>
          <p:nvPr/>
        </p:nvSpPr>
        <p:spPr>
          <a:xfrm>
            <a:off x="3235137" y="3261477"/>
            <a:ext cx="556675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Dr Miranda Barnes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Research Associate in Archiving &amp; Preserving Open Access Books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Open Book Futures Project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Loughborough University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United Kingdom</a:t>
            </a:r>
          </a:p>
          <a:p>
            <a:pPr algn="ctr"/>
            <a:r>
              <a:rPr lang="en-US" dirty="0">
                <a:solidFill>
                  <a:srgbClr val="A8ECD4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m.l.barnes@lboro.ac.uk</a:t>
            </a:r>
            <a:endParaRPr lang="en-US" dirty="0">
              <a:solidFill>
                <a:srgbClr val="A8ECD4"/>
              </a:solidFill>
            </a:endParaRPr>
          </a:p>
          <a:p>
            <a:pPr algn="ctr"/>
            <a:r>
              <a:rPr lang="en-US" dirty="0">
                <a:solidFill>
                  <a:srgbClr val="A8ECD4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https://copim.pubpub.org/open-book-futures-project</a:t>
            </a:r>
            <a:endParaRPr lang="en-US" dirty="0">
              <a:solidFill>
                <a:srgbClr val="A8ECD4"/>
              </a:solidFill>
            </a:endParaRPr>
          </a:p>
          <a:p>
            <a:pPr algn="ctr"/>
            <a:r>
              <a:rPr lang="en-US" dirty="0">
                <a:solidFill>
                  <a:srgbClr val="A8ECD4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https://www.copim.ac.uk/</a:t>
            </a:r>
            <a:endParaRPr lang="en-US" dirty="0">
              <a:solidFill>
                <a:srgbClr val="A8ECD4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2CE95C-BAE6-501E-EBAA-B0E67D86C6A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1697" y="5800350"/>
            <a:ext cx="1901224" cy="8744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6E8631-05C9-AC6B-D48B-8E011F5B994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290875" y="5911427"/>
            <a:ext cx="2757044" cy="82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838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130B9-56A4-0156-BF8A-FFB9430DE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236" y="286601"/>
            <a:ext cx="5929422" cy="1852976"/>
          </a:xfrm>
        </p:spPr>
        <p:txBody>
          <a:bodyPr>
            <a:normAutofit/>
          </a:bodyPr>
          <a:lstStyle/>
          <a:p>
            <a:r>
              <a:rPr lang="en-US" sz="4000"/>
              <a:t>What is Open Book Futures?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F57C2-5738-0F8B-0C22-B7E96F4CA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0237" y="2621381"/>
            <a:ext cx="5929422" cy="332221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500" dirty="0"/>
              <a:t>The Open Book Futures project launched in May 2023, set to run until April 2026.</a:t>
            </a:r>
          </a:p>
          <a:p>
            <a:pPr lvl="1">
              <a:lnSpc>
                <a:spcPct val="110000"/>
              </a:lnSpc>
            </a:pPr>
            <a:r>
              <a:rPr lang="en-US" sz="1500" dirty="0"/>
              <a:t>Funded by Arcadia &amp; Research England Development (RED) Fund</a:t>
            </a:r>
          </a:p>
          <a:p>
            <a:pPr>
              <a:lnSpc>
                <a:spcPct val="110000"/>
              </a:lnSpc>
            </a:pPr>
            <a:r>
              <a:rPr lang="en-US" sz="1500" dirty="0"/>
              <a:t>Builds upon the pioneering work of the </a:t>
            </a:r>
            <a:r>
              <a:rPr lang="en-US" sz="1500" dirty="0">
                <a:hlinkClick r:id="rId2"/>
              </a:rPr>
              <a:t>COPIM project</a:t>
            </a:r>
            <a:r>
              <a:rPr lang="en-US" sz="1500" dirty="0"/>
              <a:t> (2019–2023)</a:t>
            </a:r>
          </a:p>
          <a:p>
            <a:pPr>
              <a:lnSpc>
                <a:spcPct val="110000"/>
              </a:lnSpc>
            </a:pPr>
            <a:r>
              <a:rPr lang="en-US" sz="1500" dirty="0"/>
              <a:t>Led by Lancaster University</a:t>
            </a:r>
          </a:p>
          <a:p>
            <a:pPr>
              <a:lnSpc>
                <a:spcPct val="110000"/>
              </a:lnSpc>
            </a:pPr>
            <a:r>
              <a:rPr lang="en-US" sz="1500" dirty="0"/>
              <a:t>OBF is significantly expanding the business models, networks, resources, and key infrastructures created by COPIM, to achieve a step change in how community-owned Open Access (OA) book publishing is delivered.</a:t>
            </a:r>
          </a:p>
          <a:p>
            <a:pPr>
              <a:lnSpc>
                <a:spcPct val="110000"/>
              </a:lnSpc>
            </a:pPr>
            <a:r>
              <a:rPr lang="en-US" sz="1500" dirty="0"/>
              <a:t>Continuing COPIM’s ethos of </a:t>
            </a:r>
            <a:r>
              <a:rPr lang="en-US" sz="1500" dirty="0">
                <a:hlinkClick r:id="rId3"/>
              </a:rPr>
              <a:t>Scaling Small </a:t>
            </a:r>
            <a:r>
              <a:rPr lang="en-US" sz="1500" dirty="0"/>
              <a:t>(Adema &amp; Moore, 2021)</a:t>
            </a:r>
          </a:p>
          <a:p>
            <a:pPr>
              <a:lnSpc>
                <a:spcPct val="110000"/>
              </a:lnSpc>
            </a:pPr>
            <a:r>
              <a:rPr lang="en-US" sz="1500" dirty="0">
                <a:hlinkClick r:id="rId4"/>
              </a:rPr>
              <a:t>Who We Are</a:t>
            </a:r>
            <a:endParaRPr lang="en-US" sz="15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707E60-CEC9-4661-AA82-69242EB4B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12191998" cy="461774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2">
                  <a:lumMod val="60000"/>
                  <a:lumOff val="40000"/>
                  <a:alpha val="5900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035CD8-AE30-4146-96F2-036B0CE5E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300" y="6406115"/>
            <a:ext cx="4076698" cy="464399"/>
          </a:xfrm>
          <a:prstGeom prst="rect">
            <a:avLst/>
          </a:prstGeom>
          <a:gradFill>
            <a:gsLst>
              <a:gs pos="19000">
                <a:schemeClr val="accent6">
                  <a:lumMod val="75000"/>
                  <a:alpha val="61000"/>
                </a:schemeClr>
              </a:gs>
              <a:gs pos="99000">
                <a:schemeClr val="accent6">
                  <a:alpha val="8700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lose-up of open book against blurred bookshelf background">
            <a:extLst>
              <a:ext uri="{FF2B5EF4-FFF2-40B4-BE49-F238E27FC236}">
                <a16:creationId xmlns:a16="http://schemas.microsoft.com/office/drawing/2014/main" id="{742D0466-4392-0661-E6D3-BB65532E8E3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523" r="22082" b="1"/>
          <a:stretch/>
        </p:blipFill>
        <p:spPr>
          <a:xfrm>
            <a:off x="8115300" y="-12515"/>
            <a:ext cx="4076700" cy="641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910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AC304-E686-A5DF-70BC-B6C5BA891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560" y="216784"/>
            <a:ext cx="4734040" cy="1234440"/>
          </a:xfrm>
        </p:spPr>
        <p:txBody>
          <a:bodyPr/>
          <a:lstStyle/>
          <a:p>
            <a:r>
              <a:rPr lang="en-US" dirty="0"/>
              <a:t>What is Thoth?</a:t>
            </a:r>
          </a:p>
        </p:txBody>
      </p:sp>
      <p:sp>
        <p:nvSpPr>
          <p:cNvPr id="4" name="Google Shape;58;p9">
            <a:extLst>
              <a:ext uri="{FF2B5EF4-FFF2-40B4-BE49-F238E27FC236}">
                <a16:creationId xmlns:a16="http://schemas.microsoft.com/office/drawing/2014/main" id="{B22283DE-5729-B970-3E8A-BA7269B4B8E7}"/>
              </a:ext>
            </a:extLst>
          </p:cNvPr>
          <p:cNvSpPr txBox="1">
            <a:spLocks/>
          </p:cNvSpPr>
          <p:nvPr/>
        </p:nvSpPr>
        <p:spPr>
          <a:xfrm>
            <a:off x="466298" y="3363977"/>
            <a:ext cx="2781380" cy="150876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ea typeface="Open Sans"/>
                <a:cs typeface="Open Sans"/>
                <a:sym typeface="Open Sans"/>
              </a:rPr>
              <a:t>a small non-profit CIC registered in the UK</a:t>
            </a:r>
            <a:endParaRPr lang="en-GB" dirty="0">
              <a:solidFill>
                <a:schemeClr val="dk1"/>
              </a:solidFill>
              <a:ea typeface="Open Sans"/>
              <a:cs typeface="Open Sans"/>
              <a:sym typeface="Open Sans"/>
            </a:endParaRPr>
          </a:p>
        </p:txBody>
      </p:sp>
      <p:sp>
        <p:nvSpPr>
          <p:cNvPr id="5" name="Google Shape;57;p9">
            <a:extLst>
              <a:ext uri="{FF2B5EF4-FFF2-40B4-BE49-F238E27FC236}">
                <a16:creationId xmlns:a16="http://schemas.microsoft.com/office/drawing/2014/main" id="{3048AC96-D33B-566C-C38B-98F5601CB653}"/>
              </a:ext>
            </a:extLst>
          </p:cNvPr>
          <p:cNvSpPr txBox="1">
            <a:spLocks/>
          </p:cNvSpPr>
          <p:nvPr/>
        </p:nvSpPr>
        <p:spPr>
          <a:xfrm>
            <a:off x="4133226" y="3347826"/>
            <a:ext cx="3447214" cy="28629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21600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>
                <a:ea typeface="Open Sans"/>
                <a:cs typeface="Open Sans"/>
                <a:sym typeface="Open Sans"/>
              </a:rPr>
              <a:t>…providing open solutions for small and medium sized book publishers to disseminate OA content openly, globally and effectively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2400"/>
              <a:buFont typeface="Calibri"/>
              <a:buNone/>
            </a:pPr>
            <a:endParaRPr lang="en-GB" sz="2700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" name="Google Shape;49;p8">
            <a:extLst>
              <a:ext uri="{FF2B5EF4-FFF2-40B4-BE49-F238E27FC236}">
                <a16:creationId xmlns:a16="http://schemas.microsoft.com/office/drawing/2014/main" id="{1282DB26-BCE9-F508-DF61-DCE8E2BC3D57}"/>
              </a:ext>
            </a:extLst>
          </p:cNvPr>
          <p:cNvSpPr/>
          <p:nvPr/>
        </p:nvSpPr>
        <p:spPr>
          <a:xfrm>
            <a:off x="6665976" y="255142"/>
            <a:ext cx="5059726" cy="1566618"/>
          </a:xfrm>
          <a:custGeom>
            <a:avLst/>
            <a:gdLst/>
            <a:ahLst/>
            <a:cxnLst/>
            <a:rect l="l" t="t" r="r" b="b"/>
            <a:pathLst>
              <a:path w="3964579" h="1213557" fill="none" extrusionOk="0">
                <a:moveTo>
                  <a:pt x="0" y="0"/>
                </a:moveTo>
                <a:cubicBezTo>
                  <a:pt x="222875" y="-13456"/>
                  <a:pt x="353218" y="16761"/>
                  <a:pt x="581472" y="0"/>
                </a:cubicBezTo>
                <a:cubicBezTo>
                  <a:pt x="809726" y="-16761"/>
                  <a:pt x="912313" y="-12727"/>
                  <a:pt x="1123297" y="0"/>
                </a:cubicBezTo>
                <a:cubicBezTo>
                  <a:pt x="1334282" y="12727"/>
                  <a:pt x="1647557" y="26874"/>
                  <a:pt x="1784061" y="0"/>
                </a:cubicBezTo>
                <a:cubicBezTo>
                  <a:pt x="1920565" y="-26874"/>
                  <a:pt x="2189828" y="1541"/>
                  <a:pt x="2405178" y="0"/>
                </a:cubicBezTo>
                <a:cubicBezTo>
                  <a:pt x="2620528" y="-1541"/>
                  <a:pt x="2836619" y="7063"/>
                  <a:pt x="2986650" y="0"/>
                </a:cubicBezTo>
                <a:cubicBezTo>
                  <a:pt x="3136681" y="-7063"/>
                  <a:pt x="3655515" y="-1609"/>
                  <a:pt x="3964579" y="0"/>
                </a:cubicBezTo>
                <a:cubicBezTo>
                  <a:pt x="3942454" y="198692"/>
                  <a:pt x="3935702" y="423892"/>
                  <a:pt x="3964579" y="631050"/>
                </a:cubicBezTo>
                <a:cubicBezTo>
                  <a:pt x="3993457" y="838208"/>
                  <a:pt x="3982660" y="978874"/>
                  <a:pt x="3964579" y="1213557"/>
                </a:cubicBezTo>
                <a:cubicBezTo>
                  <a:pt x="3748700" y="1242496"/>
                  <a:pt x="3576954" y="1202804"/>
                  <a:pt x="3343462" y="1213557"/>
                </a:cubicBezTo>
                <a:cubicBezTo>
                  <a:pt x="3109970" y="1224310"/>
                  <a:pt x="2890903" y="1179647"/>
                  <a:pt x="2643053" y="1213557"/>
                </a:cubicBezTo>
                <a:cubicBezTo>
                  <a:pt x="2395203" y="1247467"/>
                  <a:pt x="2258299" y="1226149"/>
                  <a:pt x="2021935" y="1213557"/>
                </a:cubicBezTo>
                <a:cubicBezTo>
                  <a:pt x="1785571" y="1200965"/>
                  <a:pt x="1510147" y="1235910"/>
                  <a:pt x="1361172" y="1213557"/>
                </a:cubicBezTo>
                <a:cubicBezTo>
                  <a:pt x="1212197" y="1191204"/>
                  <a:pt x="993415" y="1193547"/>
                  <a:pt x="700409" y="1213557"/>
                </a:cubicBezTo>
                <a:cubicBezTo>
                  <a:pt x="407403" y="1233567"/>
                  <a:pt x="315075" y="1246424"/>
                  <a:pt x="0" y="1213557"/>
                </a:cubicBezTo>
                <a:cubicBezTo>
                  <a:pt x="-14429" y="1041097"/>
                  <a:pt x="-20147" y="797127"/>
                  <a:pt x="0" y="643185"/>
                </a:cubicBezTo>
                <a:cubicBezTo>
                  <a:pt x="20147" y="489243"/>
                  <a:pt x="6790" y="286908"/>
                  <a:pt x="0" y="0"/>
                </a:cubicBezTo>
                <a:close/>
              </a:path>
              <a:path w="3964579" h="1213557" extrusionOk="0">
                <a:moveTo>
                  <a:pt x="0" y="0"/>
                </a:moveTo>
                <a:cubicBezTo>
                  <a:pt x="160976" y="-22780"/>
                  <a:pt x="308278" y="20577"/>
                  <a:pt x="541826" y="0"/>
                </a:cubicBezTo>
                <a:cubicBezTo>
                  <a:pt x="775374" y="-20577"/>
                  <a:pt x="848247" y="6128"/>
                  <a:pt x="1083652" y="0"/>
                </a:cubicBezTo>
                <a:cubicBezTo>
                  <a:pt x="1319057" y="-6128"/>
                  <a:pt x="1537989" y="26494"/>
                  <a:pt x="1823706" y="0"/>
                </a:cubicBezTo>
                <a:cubicBezTo>
                  <a:pt x="2109423" y="-26494"/>
                  <a:pt x="2206332" y="-8618"/>
                  <a:pt x="2405178" y="0"/>
                </a:cubicBezTo>
                <a:cubicBezTo>
                  <a:pt x="2604024" y="8618"/>
                  <a:pt x="2984774" y="-36604"/>
                  <a:pt x="3145233" y="0"/>
                </a:cubicBezTo>
                <a:cubicBezTo>
                  <a:pt x="3305692" y="36604"/>
                  <a:pt x="3672649" y="11440"/>
                  <a:pt x="3964579" y="0"/>
                </a:cubicBezTo>
                <a:cubicBezTo>
                  <a:pt x="3946636" y="175134"/>
                  <a:pt x="3962987" y="313279"/>
                  <a:pt x="3964579" y="618914"/>
                </a:cubicBezTo>
                <a:cubicBezTo>
                  <a:pt x="3966171" y="924549"/>
                  <a:pt x="3990688" y="1091845"/>
                  <a:pt x="3964579" y="1213557"/>
                </a:cubicBezTo>
                <a:cubicBezTo>
                  <a:pt x="3777368" y="1205914"/>
                  <a:pt x="3666305" y="1190613"/>
                  <a:pt x="3422753" y="1213557"/>
                </a:cubicBezTo>
                <a:cubicBezTo>
                  <a:pt x="3179201" y="1236501"/>
                  <a:pt x="3064715" y="1190436"/>
                  <a:pt x="2801636" y="1213557"/>
                </a:cubicBezTo>
                <a:cubicBezTo>
                  <a:pt x="2538557" y="1236678"/>
                  <a:pt x="2296443" y="1212869"/>
                  <a:pt x="2140873" y="1213557"/>
                </a:cubicBezTo>
                <a:cubicBezTo>
                  <a:pt x="1985303" y="1214245"/>
                  <a:pt x="1751395" y="1205555"/>
                  <a:pt x="1559401" y="1213557"/>
                </a:cubicBezTo>
                <a:cubicBezTo>
                  <a:pt x="1367407" y="1221559"/>
                  <a:pt x="1216921" y="1232122"/>
                  <a:pt x="977929" y="1213557"/>
                </a:cubicBezTo>
                <a:cubicBezTo>
                  <a:pt x="738937" y="1194992"/>
                  <a:pt x="358171" y="1254414"/>
                  <a:pt x="0" y="1213557"/>
                </a:cubicBezTo>
                <a:cubicBezTo>
                  <a:pt x="3474" y="1024327"/>
                  <a:pt x="16215" y="805148"/>
                  <a:pt x="0" y="618914"/>
                </a:cubicBezTo>
                <a:cubicBezTo>
                  <a:pt x="-16215" y="432680"/>
                  <a:pt x="-5828" y="194489"/>
                  <a:pt x="0" y="0"/>
                </a:cubicBezTo>
                <a:close/>
              </a:path>
            </a:pathLst>
          </a:custGeom>
          <a:solidFill>
            <a:srgbClr val="F1C232"/>
          </a:solidFill>
          <a:ln w="571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50;p8">
            <a:extLst>
              <a:ext uri="{FF2B5EF4-FFF2-40B4-BE49-F238E27FC236}">
                <a16:creationId xmlns:a16="http://schemas.microsoft.com/office/drawing/2014/main" id="{53AD5CC0-05FB-8D9C-D026-759B1526545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8896" y="357289"/>
            <a:ext cx="4057430" cy="136232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4E7193-D608-0328-F6F4-6929AE5C79FD}"/>
              </a:ext>
            </a:extLst>
          </p:cNvPr>
          <p:cNvSpPr txBox="1"/>
          <p:nvPr/>
        </p:nvSpPr>
        <p:spPr>
          <a:xfrm>
            <a:off x="8465988" y="3518192"/>
            <a:ext cx="32597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 dirty="0">
                <a:ea typeface="Open Sans"/>
                <a:cs typeface="Open Sans"/>
                <a:sym typeface="Open Sans"/>
              </a:rPr>
              <a:t>…through both traditional supply chains and emerging routes </a:t>
            </a:r>
          </a:p>
        </p:txBody>
      </p:sp>
      <p:pic>
        <p:nvPicPr>
          <p:cNvPr id="11" name="Graphic 10" descr="Bank outline">
            <a:extLst>
              <a:ext uri="{FF2B5EF4-FFF2-40B4-BE49-F238E27FC236}">
                <a16:creationId xmlns:a16="http://schemas.microsoft.com/office/drawing/2014/main" id="{8C763F92-9653-CD44-DF77-11F00409415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89391" y="2397883"/>
            <a:ext cx="914400" cy="914400"/>
          </a:xfrm>
          <a:prstGeom prst="rect">
            <a:avLst/>
          </a:prstGeom>
        </p:spPr>
      </p:pic>
      <p:pic>
        <p:nvPicPr>
          <p:cNvPr id="13" name="Graphic 12" descr="Route (Two Pins With A Path) outline">
            <a:extLst>
              <a:ext uri="{FF2B5EF4-FFF2-40B4-BE49-F238E27FC236}">
                <a16:creationId xmlns:a16="http://schemas.microsoft.com/office/drawing/2014/main" id="{753C4D60-E0D0-7DB5-8B04-EC0F60ED0B7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15009" y="2435727"/>
            <a:ext cx="914400" cy="993273"/>
          </a:xfrm>
          <a:prstGeom prst="rect">
            <a:avLst/>
          </a:prstGeom>
        </p:spPr>
      </p:pic>
      <p:pic>
        <p:nvPicPr>
          <p:cNvPr id="15" name="Graphic 14" descr="Open hand with plant outline">
            <a:extLst>
              <a:ext uri="{FF2B5EF4-FFF2-40B4-BE49-F238E27FC236}">
                <a16:creationId xmlns:a16="http://schemas.microsoft.com/office/drawing/2014/main" id="{1183B9BF-8116-0016-0757-FEE9BC619519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52200" y="243342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10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9AE02-C593-23D6-CBA4-3D919EBE7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Thoth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2295A-4A99-6355-6866-398BCEF954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metadata: generates multiple output formats and specifications for more than a dozen platforms, all CC0-licensed</a:t>
            </a:r>
          </a:p>
          <a:p>
            <a:r>
              <a:rPr lang="en-US" dirty="0"/>
              <a:t>Metadata management for books and chapters.</a:t>
            </a:r>
          </a:p>
          <a:p>
            <a:r>
              <a:rPr lang="en-US" dirty="0"/>
              <a:t>Automated distribution to various platforms.</a:t>
            </a:r>
          </a:p>
          <a:p>
            <a:r>
              <a:rPr lang="en-US" dirty="0"/>
              <a:t>DOI registration and management.</a:t>
            </a:r>
          </a:p>
          <a:p>
            <a:r>
              <a:rPr lang="en-US" dirty="0"/>
              <a:t>Open APIs for seamless integration with other platforms.</a:t>
            </a:r>
          </a:p>
          <a:p>
            <a:r>
              <a:rPr lang="en-US" dirty="0"/>
              <a:t>Archiving of scholarly works through TOAN</a:t>
            </a:r>
          </a:p>
        </p:txBody>
      </p:sp>
    </p:spTree>
    <p:extLst>
      <p:ext uri="{BB962C8B-B14F-4D97-AF65-F5344CB8AC3E}">
        <p14:creationId xmlns:p14="http://schemas.microsoft.com/office/powerpoint/2010/main" val="3596562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4"/>
          <p:cNvSpPr txBox="1"/>
          <p:nvPr/>
        </p:nvSpPr>
        <p:spPr>
          <a:xfrm>
            <a:off x="4655880" y="2528640"/>
            <a:ext cx="2879640" cy="456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strike="noStrike">
              <a:solidFill>
                <a:srgbClr val="000000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4"/>
          <p:cNvSpPr/>
          <p:nvPr/>
        </p:nvSpPr>
        <p:spPr>
          <a:xfrm>
            <a:off x="1850400" y="1874160"/>
            <a:ext cx="1370880" cy="40932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5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… and many more ...</a:t>
            </a:r>
            <a:endParaRPr sz="105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68" name="Google Shape;168;p14"/>
          <p:cNvPicPr preferRelativeResize="0"/>
          <p:nvPr/>
        </p:nvPicPr>
        <p:blipFill rotWithShape="1">
          <a:blip r:embed="rId3">
            <a:alphaModFix/>
          </a:blip>
          <a:srcRect t="64552" b="5434"/>
          <a:stretch/>
        </p:blipFill>
        <p:spPr>
          <a:xfrm>
            <a:off x="2793240" y="4222440"/>
            <a:ext cx="6976800" cy="233136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14"/>
          <p:cNvSpPr/>
          <p:nvPr/>
        </p:nvSpPr>
        <p:spPr>
          <a:xfrm>
            <a:off x="3193050" y="6174725"/>
            <a:ext cx="7237404" cy="542484"/>
          </a:xfrm>
          <a:prstGeom prst="cloud">
            <a:avLst/>
          </a:prstGeom>
          <a:solidFill>
            <a:schemeClr val="lt1"/>
          </a:solidFill>
          <a:ln w="12700" cap="flat" cmpd="sng">
            <a:solidFill>
              <a:srgbClr val="8FAAD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i="1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Small, scholar-led, and university and libr</a:t>
            </a:r>
            <a:r>
              <a:rPr lang="en-GB" sz="1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ary </a:t>
            </a:r>
            <a:r>
              <a:rPr lang="en-GB" sz="1600" i="1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publishers</a:t>
            </a:r>
            <a:endParaRPr sz="1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4"/>
          <p:cNvSpPr/>
          <p:nvPr/>
        </p:nvSpPr>
        <p:spPr>
          <a:xfrm>
            <a:off x="1739608" y="3691452"/>
            <a:ext cx="1076100" cy="595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2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… and seeking to establish links to a variety of other national libraries.</a:t>
            </a:r>
            <a:endParaRPr sz="92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71" name="Google Shape;171;p14"/>
          <p:cNvPicPr preferRelativeResize="0"/>
          <p:nvPr/>
        </p:nvPicPr>
        <p:blipFill rotWithShape="1">
          <a:blip r:embed="rId3">
            <a:alphaModFix/>
          </a:blip>
          <a:srcRect b="50310"/>
          <a:stretch/>
        </p:blipFill>
        <p:spPr>
          <a:xfrm>
            <a:off x="2065680" y="-288360"/>
            <a:ext cx="8431560" cy="46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4"/>
          <p:cNvSpPr/>
          <p:nvPr/>
        </p:nvSpPr>
        <p:spPr>
          <a:xfrm>
            <a:off x="10457328" y="2828125"/>
            <a:ext cx="1371000" cy="650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70AD47"/>
            </a:solidFill>
            <a:prstDash val="lgDashDot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Hosting Services</a:t>
            </a:r>
            <a:endParaRPr sz="180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3" name="Google Shape;173;p14"/>
          <p:cNvSpPr/>
          <p:nvPr/>
        </p:nvSpPr>
        <p:spPr>
          <a:xfrm>
            <a:off x="7325280" y="4363920"/>
            <a:ext cx="1593000" cy="526680"/>
          </a:xfrm>
          <a:custGeom>
            <a:avLst/>
            <a:gdLst/>
            <a:ahLst/>
            <a:cxnLst/>
            <a:rect l="l" t="t" r="r" b="b"/>
            <a:pathLst>
              <a:path w="1593790" h="527534" fill="none" extrusionOk="0">
                <a:moveTo>
                  <a:pt x="0" y="263767"/>
                </a:moveTo>
                <a:cubicBezTo>
                  <a:pt x="-67997" y="90235"/>
                  <a:pt x="316867" y="72125"/>
                  <a:pt x="796895" y="0"/>
                </a:cubicBezTo>
                <a:cubicBezTo>
                  <a:pt x="1253627" y="19083"/>
                  <a:pt x="1611873" y="136579"/>
                  <a:pt x="1593790" y="263767"/>
                </a:cubicBezTo>
                <a:cubicBezTo>
                  <a:pt x="1525176" y="388415"/>
                  <a:pt x="1277168" y="573913"/>
                  <a:pt x="796895" y="527534"/>
                </a:cubicBezTo>
                <a:cubicBezTo>
                  <a:pt x="344156" y="544604"/>
                  <a:pt x="-16567" y="394245"/>
                  <a:pt x="0" y="263767"/>
                </a:cubicBezTo>
                <a:close/>
              </a:path>
              <a:path w="1593790" h="527534" extrusionOk="0">
                <a:moveTo>
                  <a:pt x="0" y="263767"/>
                </a:moveTo>
                <a:cubicBezTo>
                  <a:pt x="26098" y="79680"/>
                  <a:pt x="362002" y="8181"/>
                  <a:pt x="796895" y="0"/>
                </a:cubicBezTo>
                <a:cubicBezTo>
                  <a:pt x="1230475" y="-18184"/>
                  <a:pt x="1619331" y="133371"/>
                  <a:pt x="1593790" y="263767"/>
                </a:cubicBezTo>
                <a:cubicBezTo>
                  <a:pt x="1587276" y="338361"/>
                  <a:pt x="1186873" y="550115"/>
                  <a:pt x="796895" y="527534"/>
                </a:cubicBezTo>
                <a:cubicBezTo>
                  <a:pt x="352366" y="506345"/>
                  <a:pt x="12411" y="427337"/>
                  <a:pt x="0" y="263767"/>
                </a:cubicBez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70AD47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 Source</a:t>
            </a:r>
            <a:endParaRPr sz="14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14"/>
          <p:cNvSpPr/>
          <p:nvPr/>
        </p:nvSpPr>
        <p:spPr>
          <a:xfrm>
            <a:off x="102000" y="166325"/>
            <a:ext cx="2153400" cy="650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70AD4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9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Metadata &amp; Content Platforms</a:t>
            </a:r>
            <a:endParaRPr sz="159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5" name="Google Shape;175;p14"/>
          <p:cNvSpPr/>
          <p:nvPr/>
        </p:nvSpPr>
        <p:spPr>
          <a:xfrm>
            <a:off x="178200" y="1738440"/>
            <a:ext cx="1486440" cy="7336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70AD4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9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Metadata</a:t>
            </a:r>
            <a:endParaRPr sz="179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9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Platforms</a:t>
            </a:r>
            <a:endParaRPr sz="179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6" name="Google Shape;176;p14"/>
          <p:cNvSpPr/>
          <p:nvPr/>
        </p:nvSpPr>
        <p:spPr>
          <a:xfrm>
            <a:off x="2464925" y="265700"/>
            <a:ext cx="1233300" cy="456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70AD4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9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Archiving</a:t>
            </a:r>
            <a:endParaRPr sz="179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77" name="Google Shape;177;p14"/>
          <p:cNvCxnSpPr>
            <a:stCxn id="176" idx="2"/>
          </p:cNvCxnSpPr>
          <p:nvPr/>
        </p:nvCxnSpPr>
        <p:spPr>
          <a:xfrm>
            <a:off x="3081575" y="721700"/>
            <a:ext cx="2452200" cy="918000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78" name="Google Shape;178;p14"/>
          <p:cNvCxnSpPr>
            <a:stCxn id="174" idx="2"/>
          </p:cNvCxnSpPr>
          <p:nvPr/>
        </p:nvCxnSpPr>
        <p:spPr>
          <a:xfrm>
            <a:off x="1178700" y="816425"/>
            <a:ext cx="3319800" cy="1461000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79" name="Google Shape;179;p14"/>
          <p:cNvCxnSpPr>
            <a:stCxn id="175" idx="3"/>
          </p:cNvCxnSpPr>
          <p:nvPr/>
        </p:nvCxnSpPr>
        <p:spPr>
          <a:xfrm>
            <a:off x="1664640" y="2105280"/>
            <a:ext cx="3030000" cy="320700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80" name="Google Shape;180;p14"/>
          <p:cNvCxnSpPr>
            <a:stCxn id="181" idx="2"/>
          </p:cNvCxnSpPr>
          <p:nvPr/>
        </p:nvCxnSpPr>
        <p:spPr>
          <a:xfrm flipH="1">
            <a:off x="6684762" y="705600"/>
            <a:ext cx="3229200" cy="901500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82" name="Google Shape;182;p14"/>
          <p:cNvSpPr/>
          <p:nvPr/>
        </p:nvSpPr>
        <p:spPr>
          <a:xfrm>
            <a:off x="5570640" y="5082120"/>
            <a:ext cx="1532880" cy="526680"/>
          </a:xfrm>
          <a:custGeom>
            <a:avLst/>
            <a:gdLst/>
            <a:ahLst/>
            <a:cxnLst/>
            <a:rect l="l" t="t" r="r" b="b"/>
            <a:pathLst>
              <a:path w="1533505" h="527534" fill="none" extrusionOk="0">
                <a:moveTo>
                  <a:pt x="0" y="263767"/>
                </a:moveTo>
                <a:cubicBezTo>
                  <a:pt x="-58636" y="94070"/>
                  <a:pt x="302300" y="74064"/>
                  <a:pt x="766753" y="0"/>
                </a:cubicBezTo>
                <a:cubicBezTo>
                  <a:pt x="1206838" y="19083"/>
                  <a:pt x="1551589" y="136579"/>
                  <a:pt x="1533506" y="263767"/>
                </a:cubicBezTo>
                <a:cubicBezTo>
                  <a:pt x="1510507" y="402393"/>
                  <a:pt x="1246428" y="592447"/>
                  <a:pt x="766753" y="527534"/>
                </a:cubicBezTo>
                <a:cubicBezTo>
                  <a:pt x="330661" y="544604"/>
                  <a:pt x="-16567" y="394245"/>
                  <a:pt x="0" y="263767"/>
                </a:cubicBezTo>
                <a:close/>
              </a:path>
              <a:path w="1533505" h="527534" extrusionOk="0">
                <a:moveTo>
                  <a:pt x="0" y="263767"/>
                </a:moveTo>
                <a:cubicBezTo>
                  <a:pt x="42817" y="55073"/>
                  <a:pt x="378591" y="55337"/>
                  <a:pt x="766753" y="0"/>
                </a:cubicBezTo>
                <a:cubicBezTo>
                  <a:pt x="1183686" y="-18184"/>
                  <a:pt x="1559047" y="133371"/>
                  <a:pt x="1533506" y="263767"/>
                </a:cubicBezTo>
                <a:cubicBezTo>
                  <a:pt x="1530011" y="371304"/>
                  <a:pt x="1143450" y="548599"/>
                  <a:pt x="766753" y="527534"/>
                </a:cubicBezTo>
                <a:cubicBezTo>
                  <a:pt x="338871" y="506345"/>
                  <a:pt x="12411" y="427337"/>
                  <a:pt x="0" y="263767"/>
                </a:cubicBez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70AD47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 Data</a:t>
            </a:r>
            <a:endParaRPr sz="16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14"/>
          <p:cNvSpPr/>
          <p:nvPr/>
        </p:nvSpPr>
        <p:spPr>
          <a:xfrm>
            <a:off x="3962880" y="4406400"/>
            <a:ext cx="1657080" cy="576720"/>
          </a:xfrm>
          <a:custGeom>
            <a:avLst/>
            <a:gdLst/>
            <a:ahLst/>
            <a:cxnLst/>
            <a:rect l="l" t="t" r="r" b="b"/>
            <a:pathLst>
              <a:path w="1657903" h="577566" fill="none" extrusionOk="0">
                <a:moveTo>
                  <a:pt x="0" y="288783"/>
                </a:moveTo>
                <a:cubicBezTo>
                  <a:pt x="-28014" y="117816"/>
                  <a:pt x="352573" y="33539"/>
                  <a:pt x="828952" y="0"/>
                </a:cubicBezTo>
                <a:cubicBezTo>
                  <a:pt x="1297144" y="11912"/>
                  <a:pt x="1660463" y="131909"/>
                  <a:pt x="1657904" y="288783"/>
                </a:cubicBezTo>
                <a:cubicBezTo>
                  <a:pt x="1577478" y="423627"/>
                  <a:pt x="1318432" y="614131"/>
                  <a:pt x="828952" y="577566"/>
                </a:cubicBezTo>
                <a:cubicBezTo>
                  <a:pt x="353729" y="601098"/>
                  <a:pt x="-19824" y="430089"/>
                  <a:pt x="0" y="288783"/>
                </a:cubicBezTo>
                <a:close/>
              </a:path>
              <a:path w="1657903" h="577566" extrusionOk="0">
                <a:moveTo>
                  <a:pt x="0" y="288783"/>
                </a:moveTo>
                <a:cubicBezTo>
                  <a:pt x="43664" y="65026"/>
                  <a:pt x="398660" y="43145"/>
                  <a:pt x="828952" y="0"/>
                </a:cubicBezTo>
                <a:cubicBezTo>
                  <a:pt x="1278725" y="-22393"/>
                  <a:pt x="1683043" y="144330"/>
                  <a:pt x="1657904" y="288783"/>
                </a:cubicBezTo>
                <a:cubicBezTo>
                  <a:pt x="1650560" y="368133"/>
                  <a:pt x="1244464" y="596621"/>
                  <a:pt x="828952" y="577566"/>
                </a:cubicBezTo>
                <a:cubicBezTo>
                  <a:pt x="370214" y="573150"/>
                  <a:pt x="16801" y="472500"/>
                  <a:pt x="0" y="288783"/>
                </a:cubicBezTo>
                <a:close/>
              </a:path>
            </a:pathLst>
          </a:custGeom>
          <a:solidFill>
            <a:schemeClr val="lt1"/>
          </a:solidFill>
          <a:ln w="12700" cap="flat" cmpd="sng">
            <a:solidFill>
              <a:srgbClr val="70AD47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40" b="1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Non-profit</a:t>
            </a:r>
            <a:endParaRPr sz="164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14"/>
          <p:cNvSpPr/>
          <p:nvPr/>
        </p:nvSpPr>
        <p:spPr>
          <a:xfrm>
            <a:off x="10430400" y="1220050"/>
            <a:ext cx="1533000" cy="451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70AD47"/>
            </a:solidFill>
            <a:prstDash val="lgDashDot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9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Usage Data</a:t>
            </a:r>
            <a:endParaRPr sz="179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85" name="Google Shape;18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9687" y="1473120"/>
            <a:ext cx="1032480" cy="346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34220" y="901980"/>
            <a:ext cx="611640" cy="35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03728" y="273743"/>
            <a:ext cx="442080" cy="439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351305" y="258830"/>
            <a:ext cx="795960" cy="2890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4"/>
          <p:cNvSpPr/>
          <p:nvPr/>
        </p:nvSpPr>
        <p:spPr>
          <a:xfrm>
            <a:off x="120120" y="3484440"/>
            <a:ext cx="1233300" cy="700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70AD47"/>
            </a:solidFill>
            <a:prstDash val="lgDashDot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9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Legal Deposit</a:t>
            </a:r>
            <a:endParaRPr sz="179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90" name="Google Shape;190;p14"/>
          <p:cNvCxnSpPr/>
          <p:nvPr/>
        </p:nvCxnSpPr>
        <p:spPr>
          <a:xfrm rot="10800000" flipH="1">
            <a:off x="1301760" y="2599920"/>
            <a:ext cx="3362040" cy="1201680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91" name="Google Shape;191;p14"/>
          <p:cNvSpPr/>
          <p:nvPr/>
        </p:nvSpPr>
        <p:spPr>
          <a:xfrm>
            <a:off x="182880" y="4662000"/>
            <a:ext cx="1663200" cy="7009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70AD4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7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DOI registration</a:t>
            </a:r>
            <a:endParaRPr sz="187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92" name="Google Shape;192;p14"/>
          <p:cNvCxnSpPr>
            <a:stCxn id="191" idx="3"/>
          </p:cNvCxnSpPr>
          <p:nvPr/>
        </p:nvCxnSpPr>
        <p:spPr>
          <a:xfrm rot="10800000" flipH="1">
            <a:off x="1846080" y="2640060"/>
            <a:ext cx="2622600" cy="2372400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93" name="Google Shape;193;p14"/>
          <p:cNvSpPr/>
          <p:nvPr/>
        </p:nvSpPr>
        <p:spPr>
          <a:xfrm>
            <a:off x="1697400" y="5566320"/>
            <a:ext cx="1268280" cy="608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70AD47"/>
            </a:solidFill>
            <a:prstDash val="lgDashDot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ISBN registration</a:t>
            </a:r>
            <a:endParaRPr sz="150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94" name="Google Shape;194;p14"/>
          <p:cNvCxnSpPr>
            <a:stCxn id="193" idx="0"/>
          </p:cNvCxnSpPr>
          <p:nvPr/>
        </p:nvCxnSpPr>
        <p:spPr>
          <a:xfrm rot="10800000" flipH="1">
            <a:off x="2331540" y="2601420"/>
            <a:ext cx="2757000" cy="2964900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95" name="Google Shape;195;p14"/>
          <p:cNvCxnSpPr>
            <a:stCxn id="184" idx="2"/>
          </p:cNvCxnSpPr>
          <p:nvPr/>
        </p:nvCxnSpPr>
        <p:spPr>
          <a:xfrm flipH="1">
            <a:off x="7064400" y="1671850"/>
            <a:ext cx="4132500" cy="294900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dash"/>
            <a:round/>
            <a:headEnd type="none" w="sm" len="sm"/>
            <a:tailEnd type="none" w="sm" len="sm"/>
          </a:ln>
        </p:spPr>
      </p:cxnSp>
      <p:pic>
        <p:nvPicPr>
          <p:cNvPr id="196" name="Google Shape;196;p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4686" y="925380"/>
            <a:ext cx="807480" cy="509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073160" y="921305"/>
            <a:ext cx="301468" cy="429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90360" y="2737800"/>
            <a:ext cx="870840" cy="123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34686" y="2539206"/>
            <a:ext cx="591120" cy="344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393103" y="3270228"/>
            <a:ext cx="413280" cy="80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40080" y="1346760"/>
            <a:ext cx="565920" cy="331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4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9849973" y="1851660"/>
            <a:ext cx="1058400" cy="288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4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917491" y="4327673"/>
            <a:ext cx="736920" cy="522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14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0226216" y="5004571"/>
            <a:ext cx="1149480" cy="227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4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0798191" y="3917190"/>
            <a:ext cx="1021680" cy="268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4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2571120" y="755280"/>
            <a:ext cx="882000" cy="27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14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0818980" y="4625070"/>
            <a:ext cx="1063440" cy="179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14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796297" y="1091101"/>
            <a:ext cx="1105549" cy="281733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14"/>
          <p:cNvSpPr/>
          <p:nvPr/>
        </p:nvSpPr>
        <p:spPr>
          <a:xfrm>
            <a:off x="10413948" y="3494975"/>
            <a:ext cx="1533000" cy="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White-label website &amp; book catalogue w. </a:t>
            </a:r>
            <a:endParaRPr sz="100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10" name="Google Shape;210;p14"/>
          <p:cNvSpPr/>
          <p:nvPr/>
        </p:nvSpPr>
        <p:spPr>
          <a:xfrm>
            <a:off x="482725" y="5606900"/>
            <a:ext cx="946800" cy="40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Sponsor</a:t>
            </a:r>
            <a:endParaRPr sz="160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1" name="Google Shape;211;p14"/>
          <p:cNvCxnSpPr>
            <a:stCxn id="172" idx="1"/>
          </p:cNvCxnSpPr>
          <p:nvPr/>
        </p:nvCxnSpPr>
        <p:spPr>
          <a:xfrm rot="10800000">
            <a:off x="6814728" y="2737675"/>
            <a:ext cx="3642600" cy="415500"/>
          </a:xfrm>
          <a:prstGeom prst="straightConnector1">
            <a:avLst/>
          </a:prstGeom>
          <a:noFill/>
          <a:ln w="38100" cap="flat" cmpd="sng">
            <a:solidFill>
              <a:srgbClr val="ED7D3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81" name="Google Shape;181;p14"/>
          <p:cNvSpPr/>
          <p:nvPr/>
        </p:nvSpPr>
        <p:spPr>
          <a:xfrm>
            <a:off x="9045912" y="144000"/>
            <a:ext cx="1736100" cy="561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cap="flat" cmpd="sng">
            <a:solidFill>
              <a:srgbClr val="70AD47"/>
            </a:solidFill>
            <a:prstDash val="lgDashDot"/>
            <a:miter lim="800000"/>
            <a:headEnd type="none" w="sm" len="sm"/>
            <a:tailEnd type="none" w="sm" len="sm"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Integration with other systems</a:t>
            </a:r>
            <a:endParaRPr sz="1600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12" name="Google Shape;212;p14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9975960" y="776520"/>
            <a:ext cx="1206720" cy="18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4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0857960" y="143280"/>
            <a:ext cx="561240" cy="52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14"/>
          <p:cNvPicPr preferRelativeResize="0"/>
          <p:nvPr/>
        </p:nvPicPr>
        <p:blipFill rotWithShape="1">
          <a:blip r:embed="rId22">
            <a:alphaModFix/>
          </a:blip>
          <a:srcRect r="20047"/>
          <a:stretch/>
        </p:blipFill>
        <p:spPr>
          <a:xfrm>
            <a:off x="8892720" y="992520"/>
            <a:ext cx="1099440" cy="264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14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7678260" y="192215"/>
            <a:ext cx="1291680" cy="38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4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181800" y="5384520"/>
            <a:ext cx="1105560" cy="375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14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794160" y="2329200"/>
            <a:ext cx="746280" cy="357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4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5861289" y="3023187"/>
            <a:ext cx="882000" cy="1302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4"/>
          <p:cNvPicPr preferRelativeResize="0"/>
          <p:nvPr/>
        </p:nvPicPr>
        <p:blipFill rotWithShape="1">
          <a:blip r:embed="rId27">
            <a:alphaModFix/>
          </a:blip>
          <a:srcRect t="18540" b="27672"/>
          <a:stretch/>
        </p:blipFill>
        <p:spPr>
          <a:xfrm>
            <a:off x="10811582" y="4041098"/>
            <a:ext cx="1149480" cy="564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4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10955400" y="1705251"/>
            <a:ext cx="1058400" cy="447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514B-6E9B-64C3-3BB8-A605AF196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TOAN?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6B09E-9168-34A6-40CB-478D50420E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 </a:t>
            </a:r>
            <a:r>
              <a:rPr lang="en-US" u="sng" dirty="0"/>
              <a:t>open</a:t>
            </a:r>
            <a:r>
              <a:rPr lang="en-US" dirty="0"/>
              <a:t> archiving network partnering with open repositories online, such as the Internet Archive and </a:t>
            </a:r>
            <a:r>
              <a:rPr lang="en-US" dirty="0" err="1"/>
              <a:t>Zenodo</a:t>
            </a:r>
            <a:r>
              <a:rPr lang="en-US" dirty="0"/>
              <a:t>, and select institutional repositories.</a:t>
            </a:r>
          </a:p>
          <a:p>
            <a:r>
              <a:rPr lang="en-US" dirty="0"/>
              <a:t>Open monographs are archived in an openly accessible way, including book and metadata files. </a:t>
            </a:r>
          </a:p>
          <a:p>
            <a:r>
              <a:rPr lang="en-US" dirty="0"/>
              <a:t>Automated for participating presses, with integrity checks via checksums in active development, as well as URL documentation for all stored locations.</a:t>
            </a:r>
          </a:p>
          <a:p>
            <a:r>
              <a:rPr lang="en-US" dirty="0"/>
              <a:t>Run via the Thoth dissemination system developed within the </a:t>
            </a:r>
            <a:r>
              <a:rPr lang="en-US" dirty="0" err="1"/>
              <a:t>Copim</a:t>
            </a:r>
            <a:r>
              <a:rPr lang="en-US" dirty="0"/>
              <a:t> community.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 descr="A stack of books with pages open&#10;&#10;AI-generated content may be incorrect.">
            <a:extLst>
              <a:ext uri="{FF2B5EF4-FFF2-40B4-BE49-F238E27FC236}">
                <a16:creationId xmlns:a16="http://schemas.microsoft.com/office/drawing/2014/main" id="{F123815A-BB40-6568-E11A-C1155D20B44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1000"/>
          </a:blip>
          <a:srcRect t="2" b="36457"/>
          <a:stretch/>
        </p:blipFill>
        <p:spPr>
          <a:xfrm rot="10800000">
            <a:off x="0" y="0"/>
            <a:ext cx="12207052" cy="52014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C3F4A9-67AB-B808-DA69-0BBAA528481A}"/>
              </a:ext>
            </a:extLst>
          </p:cNvPr>
          <p:cNvSpPr txBox="1"/>
          <p:nvPr/>
        </p:nvSpPr>
        <p:spPr>
          <a:xfrm>
            <a:off x="10972800" y="6527548"/>
            <a:ext cx="1122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0" i="0" dirty="0">
                <a:solidFill>
                  <a:schemeClr val="bg1"/>
                </a:solidFill>
                <a:effectLst/>
                <a:latin typeface="Canva Sans"/>
              </a:rPr>
              <a:t>Photo by </a:t>
            </a:r>
            <a:r>
              <a:rPr lang="en-GB" sz="1000" b="0" i="0" dirty="0" err="1">
                <a:solidFill>
                  <a:schemeClr val="bg1"/>
                </a:solidFill>
                <a:effectLst/>
                <a:latin typeface="Canva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847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C5CC17-FF17-43CF-B073-D9051465D5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BE2DDC-0D14-44E6-A1AB-2EEC09507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09318" y="1410082"/>
            <a:ext cx="6858000" cy="4037835"/>
          </a:xfrm>
          <a:prstGeom prst="rect">
            <a:avLst/>
          </a:prstGeom>
          <a:gradFill>
            <a:gsLst>
              <a:gs pos="8000">
                <a:schemeClr val="accent6"/>
              </a:gs>
              <a:gs pos="100000">
                <a:schemeClr val="accent5">
                  <a:alpha val="7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543D98-0AA2-43B4-B508-DC1DB7F3DC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2414" y="1406060"/>
            <a:ext cx="6857572" cy="4045450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96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9723C1D-9A1A-465B-8164-483BF5426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98889" y="3617790"/>
            <a:ext cx="2453337" cy="4027079"/>
          </a:xfrm>
          <a:prstGeom prst="rect">
            <a:avLst/>
          </a:prstGeom>
          <a:gradFill>
            <a:gsLst>
              <a:gs pos="2000">
                <a:schemeClr val="accent5">
                  <a:alpha val="35000"/>
                </a:schemeClr>
              </a:gs>
              <a:gs pos="67000">
                <a:schemeClr val="accent4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6680484-5F73-4078-85C2-415205B1A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30441" y="1644149"/>
            <a:ext cx="4384532" cy="4196758"/>
          </a:xfrm>
          <a:custGeom>
            <a:avLst/>
            <a:gdLst>
              <a:gd name="connsiteX0" fmla="*/ 44539 w 4384532"/>
              <a:gd name="connsiteY0" fmla="*/ 2446310 h 4196758"/>
              <a:gd name="connsiteX1" fmla="*/ 0 w 4384532"/>
              <a:gd name="connsiteY1" fmla="*/ 2004492 h 4196758"/>
              <a:gd name="connsiteX2" fmla="*/ 500607 w 4384532"/>
              <a:gd name="connsiteY2" fmla="*/ 610007 h 4196758"/>
              <a:gd name="connsiteX3" fmla="*/ 589546 w 4384532"/>
              <a:gd name="connsiteY3" fmla="*/ 512149 h 4196758"/>
              <a:gd name="connsiteX4" fmla="*/ 3077760 w 4384532"/>
              <a:gd name="connsiteY4" fmla="*/ 0 h 4196758"/>
              <a:gd name="connsiteX5" fmla="*/ 3237230 w 4384532"/>
              <a:gd name="connsiteY5" fmla="*/ 76821 h 4196758"/>
              <a:gd name="connsiteX6" fmla="*/ 4384532 w 4384532"/>
              <a:gd name="connsiteY6" fmla="*/ 2004492 h 4196758"/>
              <a:gd name="connsiteX7" fmla="*/ 2192266 w 4384532"/>
              <a:gd name="connsiteY7" fmla="*/ 4196758 h 4196758"/>
              <a:gd name="connsiteX8" fmla="*/ 44539 w 4384532"/>
              <a:gd name="connsiteY8" fmla="*/ 2446310 h 419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84532" h="4196758">
                <a:moveTo>
                  <a:pt x="44539" y="2446310"/>
                </a:moveTo>
                <a:cubicBezTo>
                  <a:pt x="15336" y="2303599"/>
                  <a:pt x="0" y="2155836"/>
                  <a:pt x="0" y="2004492"/>
                </a:cubicBezTo>
                <a:cubicBezTo>
                  <a:pt x="0" y="1474787"/>
                  <a:pt x="187867" y="988960"/>
                  <a:pt x="500607" y="610007"/>
                </a:cubicBezTo>
                <a:lnTo>
                  <a:pt x="589546" y="512149"/>
                </a:lnTo>
                <a:lnTo>
                  <a:pt x="3077760" y="0"/>
                </a:lnTo>
                <a:lnTo>
                  <a:pt x="3237230" y="76821"/>
                </a:lnTo>
                <a:cubicBezTo>
                  <a:pt x="3920615" y="448057"/>
                  <a:pt x="4384532" y="1172098"/>
                  <a:pt x="4384532" y="2004492"/>
                </a:cubicBezTo>
                <a:cubicBezTo>
                  <a:pt x="4384532" y="3215247"/>
                  <a:pt x="3403021" y="4196758"/>
                  <a:pt x="2192266" y="4196758"/>
                </a:cubicBezTo>
                <a:cubicBezTo>
                  <a:pt x="1132855" y="4196758"/>
                  <a:pt x="248960" y="3445288"/>
                  <a:pt x="44539" y="2446310"/>
                </a:cubicBezTo>
                <a:close/>
              </a:path>
            </a:pathLst>
          </a:custGeom>
          <a:gradFill>
            <a:gsLst>
              <a:gs pos="39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6">
                  <a:alpha val="29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FB74AE-15AA-85EE-DB03-07ABCEC6A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1028701"/>
            <a:ext cx="3248863" cy="3020785"/>
          </a:xfrm>
        </p:spPr>
        <p:txBody>
          <a:bodyPr>
            <a:normAutofit/>
          </a:bodyPr>
          <a:lstStyle/>
          <a:p>
            <a:pPr algn="r"/>
            <a:r>
              <a:rPr lang="en-US" sz="3200">
                <a:solidFill>
                  <a:schemeClr val="bg1"/>
                </a:solidFill>
              </a:rPr>
              <a:t>Why open?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4B0EFF-3270-8861-D522-CDED2D41D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5441" y="1028702"/>
            <a:ext cx="7138632" cy="4843462"/>
          </a:xfrm>
        </p:spPr>
        <p:txBody>
          <a:bodyPr>
            <a:normAutofit fontScale="92500"/>
          </a:bodyPr>
          <a:lstStyle/>
          <a:p>
            <a:r>
              <a:rPr lang="en-US" sz="2600" dirty="0"/>
              <a:t>Goal is to be openly auditable: anyone can check that the files in any given TOAN location are indeed intact, original, and safe (via checksums).</a:t>
            </a:r>
          </a:p>
          <a:p>
            <a:r>
              <a:rPr lang="en-US" sz="2600" dirty="0"/>
              <a:t>Sets our offering apart from dark archives where open access monographs may be preserved safely, but external review and assurance is not possible.</a:t>
            </a:r>
          </a:p>
          <a:p>
            <a:r>
              <a:rPr lang="en-US" sz="2600" dirty="0"/>
              <a:t>The overarching goal of Thoth, and the </a:t>
            </a:r>
            <a:r>
              <a:rPr lang="en-US" sz="2600" dirty="0" err="1"/>
              <a:t>Copim</a:t>
            </a:r>
            <a:r>
              <a:rPr lang="en-US" sz="2600" dirty="0"/>
              <a:t> community as a whole, is openness, transparency, and trust.</a:t>
            </a:r>
          </a:p>
          <a:p>
            <a:r>
              <a:rPr lang="en-US" sz="2600" dirty="0"/>
              <a:t>Archived works viewable by anyone within participating open access repositories.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45617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14D4D-5051-7F83-476A-3F63200C5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learned: Institutional repositories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114C2D-1597-B843-D6E5-299AACBB1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Complexity and challenges of individual university IT systems and their necessary layers of security (which pose issues for automation)</a:t>
            </a:r>
          </a:p>
          <a:p>
            <a:r>
              <a:rPr lang="en-US" dirty="0"/>
              <a:t>Collection policies: often limited to academics at the institution.</a:t>
            </a:r>
          </a:p>
          <a:p>
            <a:r>
              <a:rPr lang="en-US" b="1" dirty="0"/>
              <a:t>More may not really be better. </a:t>
            </a:r>
            <a:r>
              <a:rPr lang="en-US" dirty="0"/>
              <a:t>What is the necessary minimum? </a:t>
            </a:r>
          </a:p>
          <a:p>
            <a:r>
              <a:rPr lang="en-US" dirty="0"/>
              <a:t>Differences in repository software (even different versions of the same software).</a:t>
            </a:r>
          </a:p>
          <a:p>
            <a:r>
              <a:rPr lang="en-US" dirty="0"/>
              <a:t>Varying metadata requirements.</a:t>
            </a:r>
          </a:p>
          <a:p>
            <a:r>
              <a:rPr lang="en-US" dirty="0"/>
              <a:t>Staff resource and levels of sign-off and approval.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09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D4C0BBB-0042-4603-A226-6117F3FD5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C44F520-2598-460E-9F91-B02F60830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4D896123-1B32-4CB1-B2ED-E34BBC26B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People working on ideas">
            <a:extLst>
              <a:ext uri="{FF2B5EF4-FFF2-40B4-BE49-F238E27FC236}">
                <a16:creationId xmlns:a16="http://schemas.microsoft.com/office/drawing/2014/main" id="{B79921B2-4135-02FC-E156-BE34482B1E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338" b="678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54F04D94-5D02-443B-801E-0CAC1D4EB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6400372"/>
            <a:ext cx="12192000" cy="456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57DA40C-10B8-4678-8433-AA03ED65E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CF6EE2-898A-2144-66BC-8505A0922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4" y="620486"/>
            <a:ext cx="5344886" cy="4062547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sz="4000" spc="750">
                <a:solidFill>
                  <a:schemeClr val="bg1"/>
                </a:solidFill>
              </a:rPr>
              <a:t>Active research</a:t>
            </a:r>
            <a:br>
              <a:rPr lang="en-US" sz="4000" spc="750">
                <a:solidFill>
                  <a:schemeClr val="bg1"/>
                </a:solidFill>
              </a:rPr>
            </a:br>
            <a:r>
              <a:rPr lang="en-US" sz="4000" spc="750">
                <a:solidFill>
                  <a:schemeClr val="bg1"/>
                </a:solidFill>
              </a:rPr>
              <a:t>strands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FF3D9AA-2746-40BA-A174-3C45EA458C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14000">
                <a:schemeClr val="accent4">
                  <a:alpha val="28000"/>
                </a:schemeClr>
              </a:gs>
              <a:gs pos="100000">
                <a:schemeClr val="accent5">
                  <a:alpha val="8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0BF160C-EC5F-45F5-9B8D-197AFA37B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9000">
                <a:schemeClr val="accent2">
                  <a:lumMod val="60000"/>
                  <a:lumOff val="40000"/>
                  <a:alpha val="55000"/>
                </a:schemeClr>
              </a:gs>
              <a:gs pos="99000">
                <a:schemeClr val="accent2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065138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RiseVTI">
  <a:themeElements>
    <a:clrScheme name="AnalogousFromLightSeedRightStep">
      <a:dk1>
        <a:srgbClr val="000000"/>
      </a:dk1>
      <a:lt1>
        <a:srgbClr val="FFFFFF"/>
      </a:lt1>
      <a:dk2>
        <a:srgbClr val="413024"/>
      </a:dk2>
      <a:lt2>
        <a:srgbClr val="E2E7E8"/>
      </a:lt2>
      <a:accent1>
        <a:srgbClr val="C1988C"/>
      </a:accent1>
      <a:accent2>
        <a:srgbClr val="B5A17C"/>
      </a:accent2>
      <a:accent3>
        <a:srgbClr val="A3A67E"/>
      </a:accent3>
      <a:accent4>
        <a:srgbClr val="8FAA74"/>
      </a:accent4>
      <a:accent5>
        <a:srgbClr val="86AB82"/>
      </a:accent5>
      <a:accent6>
        <a:srgbClr val="77AF89"/>
      </a:accent6>
      <a:hlink>
        <a:srgbClr val="5C8A99"/>
      </a:hlink>
      <a:folHlink>
        <a:srgbClr val="7F7F7F"/>
      </a:folHlink>
    </a:clrScheme>
    <a:fontScheme name="Avenir">
      <a:majorFont>
        <a:latin typeface="Tw Cen MT"/>
        <a:ea typeface=""/>
        <a:cs typeface=""/>
      </a:majorFont>
      <a:minorFont>
        <a:latin typeface="Tw Cen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RiseVTI" id="{C2FC082F-B444-4222-AF20-78444CCB5722}" vid="{39F213E4-0CBC-40CB-B3F6-8C5562B6B9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4829</TotalTime>
  <Words>854</Words>
  <Application>Microsoft Macintosh PowerPoint</Application>
  <PresentationFormat>Widescreen</PresentationFormat>
  <Paragraphs>90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Aptos</vt:lpstr>
      <vt:lpstr>Arial</vt:lpstr>
      <vt:lpstr>Calibri</vt:lpstr>
      <vt:lpstr>Canva Sans</vt:lpstr>
      <vt:lpstr>Open Sans</vt:lpstr>
      <vt:lpstr>Raleway</vt:lpstr>
      <vt:lpstr>Tw Cen MT</vt:lpstr>
      <vt:lpstr>GradientRiseVTI</vt:lpstr>
      <vt:lpstr>Open Book Futures</vt:lpstr>
      <vt:lpstr>What is Open Book Futures?</vt:lpstr>
      <vt:lpstr>What is Thoth?</vt:lpstr>
      <vt:lpstr>What does Thoth do?</vt:lpstr>
      <vt:lpstr>PowerPoint Presentation</vt:lpstr>
      <vt:lpstr>What is TOAN?</vt:lpstr>
      <vt:lpstr>Why open?</vt:lpstr>
      <vt:lpstr>Lessons learned: Institutional repositories </vt:lpstr>
      <vt:lpstr>Active research strands</vt:lpstr>
      <vt:lpstr>Active research strands</vt:lpstr>
      <vt:lpstr>Future challenges:</vt:lpstr>
      <vt:lpstr>Follow our work!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Miranda Barnes</dc:creator>
  <cp:lastModifiedBy>Miranda Barnes</cp:lastModifiedBy>
  <cp:revision>1</cp:revision>
  <dcterms:created xsi:type="dcterms:W3CDTF">2025-01-31T12:00:05Z</dcterms:created>
  <dcterms:modified xsi:type="dcterms:W3CDTF">2025-02-07T17:05:32Z</dcterms:modified>
</cp:coreProperties>
</file>