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3"/>
  </p:notesMasterIdLst>
  <p:handoutMasterIdLst>
    <p:handoutMasterId r:id="rId44"/>
  </p:handoutMasterIdLst>
  <p:sldIdLst>
    <p:sldId id="256" r:id="rId2"/>
    <p:sldId id="257" r:id="rId3"/>
    <p:sldId id="258" r:id="rId4"/>
    <p:sldId id="262" r:id="rId5"/>
    <p:sldId id="265" r:id="rId6"/>
    <p:sldId id="263" r:id="rId7"/>
    <p:sldId id="481" r:id="rId8"/>
    <p:sldId id="266" r:id="rId9"/>
    <p:sldId id="267" r:id="rId10"/>
    <p:sldId id="483" r:id="rId11"/>
    <p:sldId id="480" r:id="rId12"/>
    <p:sldId id="309" r:id="rId13"/>
    <p:sldId id="310" r:id="rId14"/>
    <p:sldId id="421" r:id="rId15"/>
    <p:sldId id="269" r:id="rId16"/>
    <p:sldId id="484" r:id="rId17"/>
    <p:sldId id="485" r:id="rId18"/>
    <p:sldId id="264" r:id="rId19"/>
    <p:sldId id="486" r:id="rId20"/>
    <p:sldId id="268" r:id="rId21"/>
    <p:sldId id="296" r:id="rId22"/>
    <p:sldId id="297" r:id="rId23"/>
    <p:sldId id="298" r:id="rId24"/>
    <p:sldId id="299" r:id="rId25"/>
    <p:sldId id="300" r:id="rId26"/>
    <p:sldId id="302" r:id="rId27"/>
    <p:sldId id="487" r:id="rId28"/>
    <p:sldId id="488" r:id="rId29"/>
    <p:sldId id="489" r:id="rId30"/>
    <p:sldId id="422" r:id="rId31"/>
    <p:sldId id="423" r:id="rId32"/>
    <p:sldId id="475" r:id="rId33"/>
    <p:sldId id="476" r:id="rId34"/>
    <p:sldId id="491" r:id="rId35"/>
    <p:sldId id="270" r:id="rId36"/>
    <p:sldId id="492" r:id="rId37"/>
    <p:sldId id="493" r:id="rId38"/>
    <p:sldId id="306" r:id="rId39"/>
    <p:sldId id="490" r:id="rId40"/>
    <p:sldId id="479" r:id="rId41"/>
    <p:sldId id="261" r:id="rId42"/>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eur" initials="A"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17"/>
    <p:restoredTop sz="94529" autoAdjust="0"/>
  </p:normalViewPr>
  <p:slideViewPr>
    <p:cSldViewPr snapToGrid="0">
      <p:cViewPr varScale="1">
        <p:scale>
          <a:sx n="116" d="100"/>
          <a:sy n="116" d="100"/>
        </p:scale>
        <p:origin x="208" y="240"/>
      </p:cViewPr>
      <p:guideLst/>
    </p:cSldViewPr>
  </p:slideViewPr>
  <p:notesTextViewPr>
    <p:cViewPr>
      <p:scale>
        <a:sx n="150" d="100"/>
        <a:sy n="15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2.xml.rels><?xml version="1.0" encoding="UTF-8" standalone="yes"?>
<Relationships xmlns="http://schemas.openxmlformats.org/package/2006/relationships"><Relationship Id="rId3" Type="http://schemas.openxmlformats.org/officeDocument/2006/relationships/hyperlink" Target="https://www.sorbonne-universite.fr/sites/default/files/media/2022-11/03Politique%20douverture%20des%20donnes_EN_VD.pdf" TargetMode="External"/><Relationship Id="rId2" Type="http://schemas.openxmlformats.org/officeDocument/2006/relationships/hyperlink" Target="https://www.unimi.it/it/ateneo/normative/policy/policy-sulla-gestione-dei-dati-della-ricerca-rdm" TargetMode="External"/><Relationship Id="rId1" Type="http://schemas.openxmlformats.org/officeDocument/2006/relationships/hyperlink" Target="https://www.uni-heidelberg.de/en/university/about-the-university/good-academic-practice/research-data-policy"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diagrams/_rels/data3.xml.rels><?xml version="1.0" encoding="UTF-8" standalone="yes"?>
<Relationships xmlns="http://schemas.openxmlformats.org/package/2006/relationships"><Relationship Id="rId3" Type="http://schemas.openxmlformats.org/officeDocument/2006/relationships/hyperlink" Target="https://doi.org/10.1016/j.jinf.2026.106730" TargetMode="External"/><Relationship Id="rId7" Type="http://schemas.openxmlformats.org/officeDocument/2006/relationships/hyperlink" Target="https://doi.org/10.6084/m9.figshare.26314522.v1" TargetMode="External"/><Relationship Id="rId2" Type="http://schemas.openxmlformats.org/officeDocument/2006/relationships/hyperlink" Target="https://doi.org/10.3390/app15148053" TargetMode="External"/><Relationship Id="rId1" Type="http://schemas.openxmlformats.org/officeDocument/2006/relationships/hyperlink" Target="https://doi.org/10.5281/zenodo.11222023" TargetMode="External"/><Relationship Id="rId6" Type="http://schemas.openxmlformats.org/officeDocument/2006/relationships/hyperlink" Target="https://doi.org/10.13130/RD_UNIMI/E5WJHP" TargetMode="External"/><Relationship Id="rId5" Type="http://schemas.openxmlformats.org/officeDocument/2006/relationships/hyperlink" Target="https://doi.org/10.5281/zenodo.19128064" TargetMode="External"/><Relationship Id="rId4" Type="http://schemas.openxmlformats.org/officeDocument/2006/relationships/hyperlink" Target="https://doi.org/10.13130/RD_UNIMI/WM3DGM" TargetMode="External"/></Relationships>
</file>

<file path=ppt/diagrams/_rels/data5.xml.rels><?xml version="1.0" encoding="UTF-8" standalone="yes"?>
<Relationships xmlns="http://schemas.openxmlformats.org/package/2006/relationships"><Relationship Id="rId3" Type="http://schemas.openxmlformats.org/officeDocument/2006/relationships/hyperlink" Target="https://kub.ku.dk/english/researchsupport/services-for-researchers/research-data/" TargetMode="External"/><Relationship Id="rId7" Type="http://schemas.openxmlformats.org/officeDocument/2006/relationships/hyperlink" Target="mailto:labrador@sorbonne-universite.fr" TargetMode="External"/><Relationship Id="rId2" Type="http://schemas.openxmlformats.org/officeDocument/2006/relationships/hyperlink" Target="mailto:data@uni-heidelberg.de" TargetMode="External"/><Relationship Id="rId1" Type="http://schemas.openxmlformats.org/officeDocument/2006/relationships/hyperlink" Target="mailto:researchdata@cuni.cz" TargetMode="External"/><Relationship Id="rId6" Type="http://schemas.openxmlformats.org/officeDocument/2006/relationships/hyperlink" Target="mailto:rdm@unimi.it" TargetMode="External"/><Relationship Id="rId5" Type="http://schemas.openxmlformats.org/officeDocument/2006/relationships/hyperlink" Target="mailto:a.cybulska@icm.edu.pl" TargetMode="External"/><Relationship Id="rId4" Type="http://schemas.openxmlformats.org/officeDocument/2006/relationships/hyperlink" Target="mailto:researchdata-info@unige.ch"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uni-heidelberg.de/en/university/about-the-university/good-academic-practice/research-data-policy" TargetMode="External"/><Relationship Id="rId1" Type="http://schemas.openxmlformats.org/officeDocument/2006/relationships/image" Target="../media/image7.png"/><Relationship Id="rId6" Type="http://schemas.openxmlformats.org/officeDocument/2006/relationships/hyperlink" Target="https://www.sorbonne-universite.fr/sites/default/files/media/2022-11/03Politique%20douverture%20des%20donnes_EN_VD.pdf" TargetMode="External"/><Relationship Id="rId5" Type="http://schemas.openxmlformats.org/officeDocument/2006/relationships/image" Target="../media/image9.png"/><Relationship Id="rId4" Type="http://schemas.openxmlformats.org/officeDocument/2006/relationships/hyperlink" Target="https://www.unimi.it/it/ateneo/normative/policy/policy-sulla-gestione-dei-dati-della-ricerca-rdm" TargetMode="External"/></Relationships>
</file>

<file path=ppt/diagrams/_rels/drawing3.xml.rels><?xml version="1.0" encoding="UTF-8" standalone="yes"?>
<Relationships xmlns="http://schemas.openxmlformats.org/package/2006/relationships"><Relationship Id="rId3" Type="http://schemas.openxmlformats.org/officeDocument/2006/relationships/hyperlink" Target="https://doi.org/10.3390/app15148053" TargetMode="External"/><Relationship Id="rId7" Type="http://schemas.openxmlformats.org/officeDocument/2006/relationships/hyperlink" Target="https://doi.org/10.13130/RD_UNIMI/E5WJHP" TargetMode="External"/><Relationship Id="rId2" Type="http://schemas.openxmlformats.org/officeDocument/2006/relationships/hyperlink" Target="https://doi.org/10.5281/zenodo.11222023" TargetMode="External"/><Relationship Id="rId1" Type="http://schemas.openxmlformats.org/officeDocument/2006/relationships/hyperlink" Target="https://doi.org/10.5281/zenodo.19128064" TargetMode="External"/><Relationship Id="rId6" Type="http://schemas.openxmlformats.org/officeDocument/2006/relationships/hyperlink" Target="https://doi.org/10.13130/RD_UNIMI/WM3DGM" TargetMode="External"/><Relationship Id="rId5" Type="http://schemas.openxmlformats.org/officeDocument/2006/relationships/hyperlink" Target="https://doi.org/10.6084/m9.figshare.26314522.v1" TargetMode="External"/><Relationship Id="rId4" Type="http://schemas.openxmlformats.org/officeDocument/2006/relationships/hyperlink" Target="https://doi.org/10.1016/j.jinf.2026.106730" TargetMode="External"/></Relationships>
</file>

<file path=ppt/diagrams/_rels/drawing5.xml.rels><?xml version="1.0" encoding="UTF-8" standalone="yes"?>
<Relationships xmlns="http://schemas.openxmlformats.org/package/2006/relationships"><Relationship Id="rId3" Type="http://schemas.openxmlformats.org/officeDocument/2006/relationships/hyperlink" Target="mailto:labrador@sorbonne-universite.fr" TargetMode="External"/><Relationship Id="rId7" Type="http://schemas.openxmlformats.org/officeDocument/2006/relationships/hyperlink" Target="mailto:a.cybulska@icm.edu.pl" TargetMode="External"/><Relationship Id="rId2" Type="http://schemas.openxmlformats.org/officeDocument/2006/relationships/hyperlink" Target="mailto:data@uni-heidelberg.de" TargetMode="External"/><Relationship Id="rId1" Type="http://schemas.openxmlformats.org/officeDocument/2006/relationships/hyperlink" Target="mailto:researchdata@cuni.cz" TargetMode="External"/><Relationship Id="rId6" Type="http://schemas.openxmlformats.org/officeDocument/2006/relationships/hyperlink" Target="mailto:rdm@unimi.it" TargetMode="External"/><Relationship Id="rId5" Type="http://schemas.openxmlformats.org/officeDocument/2006/relationships/hyperlink" Target="mailto:researchdata-info@unige.ch" TargetMode="External"/><Relationship Id="rId4" Type="http://schemas.openxmlformats.org/officeDocument/2006/relationships/hyperlink" Target="https://kub.ku.dk/english/researchsupport/services-for-researchers/research-data/"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BBDE39-0B4B-441B-8320-C63E62B81061}" type="doc">
      <dgm:prSet loTypeId="urn:microsoft.com/office/officeart/2008/layout/BubblePictureList" loCatId="picture" qsTypeId="urn:microsoft.com/office/officeart/2005/8/quickstyle/simple1" qsCatId="simple" csTypeId="urn:microsoft.com/office/officeart/2005/8/colors/accent1_2" csCatId="accent1" phldr="1"/>
      <dgm:spPr/>
      <dgm:t>
        <a:bodyPr/>
        <a:lstStyle/>
        <a:p>
          <a:endParaRPr lang="it-IT"/>
        </a:p>
      </dgm:t>
    </dgm:pt>
    <dgm:pt modelId="{71B91C68-5ABD-47B5-BF1F-50C97B2D463B}">
      <dgm:prSet phldrT="[Testo]" custT="1"/>
      <dgm:spPr/>
      <dgm:t>
        <a:bodyPr/>
        <a:lstStyle/>
        <a:p>
          <a:pPr algn="l"/>
          <a:r>
            <a:rPr lang="it-IT" sz="1400" dirty="0">
              <a:solidFill>
                <a:schemeClr val="tx1"/>
              </a:solidFill>
            </a:rPr>
            <a:t>Data </a:t>
          </a:r>
          <a:r>
            <a:rPr lang="it-IT" sz="1400" dirty="0" err="1">
              <a:solidFill>
                <a:schemeClr val="tx1"/>
              </a:solidFill>
            </a:rPr>
            <a:t>may</a:t>
          </a:r>
          <a:r>
            <a:rPr lang="it-IT" sz="1400" dirty="0">
              <a:solidFill>
                <a:schemeClr val="tx1"/>
              </a:solidFill>
            </a:rPr>
            <a:t> no </a:t>
          </a:r>
          <a:r>
            <a:rPr lang="it-IT" sz="1400" dirty="0" err="1">
              <a:solidFill>
                <a:schemeClr val="tx1"/>
              </a:solidFill>
            </a:rPr>
            <a:t>longer</a:t>
          </a:r>
          <a:r>
            <a:rPr lang="it-IT" sz="1400" dirty="0">
              <a:solidFill>
                <a:schemeClr val="tx1"/>
              </a:solidFill>
            </a:rPr>
            <a:t> be </a:t>
          </a:r>
          <a:r>
            <a:rPr lang="it-IT" sz="1400" dirty="0" err="1">
              <a:solidFill>
                <a:schemeClr val="tx1"/>
              </a:solidFill>
            </a:rPr>
            <a:t>reusable</a:t>
          </a:r>
          <a:r>
            <a:rPr lang="it-IT" sz="1400" dirty="0">
              <a:solidFill>
                <a:schemeClr val="tx1"/>
              </a:solidFill>
            </a:rPr>
            <a:t> over time</a:t>
          </a:r>
        </a:p>
      </dgm:t>
    </dgm:pt>
    <dgm:pt modelId="{B47B6358-442E-4E54-8C84-2D7A6C68E1AD}" type="parTrans" cxnId="{7F7CFBEB-BB16-4DF1-8BB5-D7910663F551}">
      <dgm:prSet/>
      <dgm:spPr/>
      <dgm:t>
        <a:bodyPr/>
        <a:lstStyle/>
        <a:p>
          <a:endParaRPr lang="it-IT" sz="1400"/>
        </a:p>
      </dgm:t>
    </dgm:pt>
    <dgm:pt modelId="{0BAAEB92-EFFB-4DEF-B51A-809CAF0011A4}" type="sibTrans" cxnId="{7F7CFBEB-BB16-4DF1-8BB5-D7910663F551}">
      <dgm:prSet/>
      <dgm:spPr>
        <a:solidFill>
          <a:srgbClr val="CEDDED"/>
        </a:solidFill>
      </dgm:spPr>
      <dgm:t>
        <a:bodyPr/>
        <a:lstStyle/>
        <a:p>
          <a:endParaRPr lang="it-IT" sz="1400"/>
        </a:p>
      </dgm:t>
    </dgm:pt>
    <dgm:pt modelId="{CA7D5BB5-8D40-418F-80FE-2202E42D2E51}">
      <dgm:prSet phldrT="[Testo]" custT="1"/>
      <dgm:spPr/>
      <dgm:t>
        <a:bodyPr/>
        <a:lstStyle/>
        <a:p>
          <a:r>
            <a:rPr lang="it-IT" sz="1400" dirty="0">
              <a:solidFill>
                <a:schemeClr val="tx1"/>
              </a:solidFill>
            </a:rPr>
            <a:t>Data can be </a:t>
          </a:r>
          <a:r>
            <a:rPr lang="it-IT" sz="1400" dirty="0" err="1">
              <a:solidFill>
                <a:schemeClr val="tx1"/>
              </a:solidFill>
            </a:rPr>
            <a:t>manipulated</a:t>
          </a:r>
          <a:r>
            <a:rPr lang="it-IT" sz="1400" dirty="0">
              <a:solidFill>
                <a:schemeClr val="tx1"/>
              </a:solidFill>
            </a:rPr>
            <a:t>, </a:t>
          </a:r>
          <a:r>
            <a:rPr lang="it-IT" sz="1400" dirty="0" err="1">
              <a:solidFill>
                <a:schemeClr val="tx1"/>
              </a:solidFill>
            </a:rPr>
            <a:t>altered</a:t>
          </a:r>
          <a:r>
            <a:rPr lang="it-IT" sz="1400" dirty="0">
              <a:solidFill>
                <a:schemeClr val="tx1"/>
              </a:solidFill>
            </a:rPr>
            <a:t> or </a:t>
          </a:r>
          <a:r>
            <a:rPr lang="it-IT" sz="1400" dirty="0" err="1">
              <a:solidFill>
                <a:schemeClr val="tx1"/>
              </a:solidFill>
            </a:rPr>
            <a:t>completely</a:t>
          </a:r>
          <a:r>
            <a:rPr lang="it-IT" sz="1400" dirty="0">
              <a:solidFill>
                <a:schemeClr val="tx1"/>
              </a:solidFill>
            </a:rPr>
            <a:t> </a:t>
          </a:r>
          <a:r>
            <a:rPr lang="it-IT" sz="1400" dirty="0" err="1">
              <a:solidFill>
                <a:schemeClr val="tx1"/>
              </a:solidFill>
            </a:rPr>
            <a:t>faked</a:t>
          </a:r>
          <a:endParaRPr lang="it-IT" sz="1400" dirty="0">
            <a:solidFill>
              <a:schemeClr val="tx1"/>
            </a:solidFill>
          </a:endParaRPr>
        </a:p>
      </dgm:t>
    </dgm:pt>
    <dgm:pt modelId="{C9270E88-B2EF-43B4-ABC8-4D8F1D9FDF19}" type="parTrans" cxnId="{A2339763-BAD5-477E-8A4D-C3F482116997}">
      <dgm:prSet/>
      <dgm:spPr/>
      <dgm:t>
        <a:bodyPr/>
        <a:lstStyle/>
        <a:p>
          <a:endParaRPr lang="it-IT" sz="1400"/>
        </a:p>
      </dgm:t>
    </dgm:pt>
    <dgm:pt modelId="{CA2F1A8B-ABA4-449F-8B3F-871BADA75A0F}" type="sibTrans" cxnId="{A2339763-BAD5-477E-8A4D-C3F482116997}">
      <dgm:prSet/>
      <dgm:spPr>
        <a:solidFill>
          <a:srgbClr val="CEDDED"/>
        </a:solidFill>
        <a:ln>
          <a:noFill/>
        </a:ln>
      </dgm:spPr>
      <dgm:t>
        <a:bodyPr/>
        <a:lstStyle/>
        <a:p>
          <a:endParaRPr lang="it-IT" sz="1400"/>
        </a:p>
      </dgm:t>
    </dgm:pt>
    <dgm:pt modelId="{1FC07FEB-E814-4CAC-B6F8-1176C6C830A4}">
      <dgm:prSet phldrT="[Testo]" custT="1"/>
      <dgm:spPr/>
      <dgm:t>
        <a:bodyPr/>
        <a:lstStyle/>
        <a:p>
          <a:r>
            <a:rPr lang="en-US" sz="1400" dirty="0">
              <a:solidFill>
                <a:schemeClr val="tx1"/>
              </a:solidFill>
              <a:latin typeface="+mn-lt"/>
            </a:rPr>
            <a:t>When data is not correctly preserved, it can be lost</a:t>
          </a:r>
          <a:endParaRPr lang="it-IT" sz="1400" dirty="0">
            <a:solidFill>
              <a:schemeClr val="tx1"/>
            </a:solidFill>
            <a:latin typeface="+mn-lt"/>
          </a:endParaRPr>
        </a:p>
      </dgm:t>
    </dgm:pt>
    <dgm:pt modelId="{CE2B4DB2-86B3-48FD-9C10-BC6D2419FA83}" type="parTrans" cxnId="{C0135C4B-F2C9-43C0-A668-9BE6592A16A4}">
      <dgm:prSet/>
      <dgm:spPr/>
      <dgm:t>
        <a:bodyPr/>
        <a:lstStyle/>
        <a:p>
          <a:endParaRPr lang="it-IT" sz="1400"/>
        </a:p>
      </dgm:t>
    </dgm:pt>
    <dgm:pt modelId="{E0282D58-AE3E-4080-AC68-6DD0E05242C0}" type="sibTrans" cxnId="{C0135C4B-F2C9-43C0-A668-9BE6592A16A4}">
      <dgm:prSet/>
      <dgm:spPr>
        <a:solidFill>
          <a:srgbClr val="CEDDED"/>
        </a:solidFill>
      </dgm:spPr>
      <dgm:t>
        <a:bodyPr/>
        <a:lstStyle/>
        <a:p>
          <a:endParaRPr lang="it-IT" sz="1400"/>
        </a:p>
      </dgm:t>
    </dgm:pt>
    <dgm:pt modelId="{98AF3BD1-AD8F-4B24-8270-38A940C7EFD8}">
      <dgm:prSet phldrT="[Testo]" custT="1"/>
      <dgm:spPr/>
      <dgm:t>
        <a:bodyPr/>
        <a:lstStyle/>
        <a:p>
          <a:pPr algn="r"/>
          <a:r>
            <a:rPr lang="it-IT" sz="1400" dirty="0" err="1">
              <a:solidFill>
                <a:schemeClr val="tx1"/>
              </a:solidFill>
            </a:rPr>
            <a:t>If</a:t>
          </a:r>
          <a:r>
            <a:rPr lang="it-IT" sz="1400" dirty="0">
              <a:solidFill>
                <a:schemeClr val="tx1"/>
              </a:solidFill>
            </a:rPr>
            <a:t> data </a:t>
          </a:r>
          <a:r>
            <a:rPr lang="it-IT" sz="1400" dirty="0" err="1">
              <a:solidFill>
                <a:schemeClr val="tx1"/>
              </a:solidFill>
            </a:rPr>
            <a:t>is</a:t>
          </a:r>
          <a:r>
            <a:rPr lang="it-IT" sz="1400" dirty="0">
              <a:solidFill>
                <a:schemeClr val="tx1"/>
              </a:solidFill>
            </a:rPr>
            <a:t> </a:t>
          </a:r>
          <a:r>
            <a:rPr lang="it-IT" sz="1400" dirty="0" err="1">
              <a:solidFill>
                <a:schemeClr val="tx1"/>
              </a:solidFill>
            </a:rPr>
            <a:t>not</a:t>
          </a:r>
          <a:r>
            <a:rPr lang="it-IT" sz="1400" dirty="0">
              <a:solidFill>
                <a:schemeClr val="tx1"/>
              </a:solidFill>
            </a:rPr>
            <a:t> </a:t>
          </a:r>
          <a:r>
            <a:rPr lang="it-IT" sz="1400" dirty="0" err="1">
              <a:solidFill>
                <a:schemeClr val="tx1"/>
              </a:solidFill>
            </a:rPr>
            <a:t>accessible</a:t>
          </a:r>
          <a:r>
            <a:rPr lang="it-IT" sz="1400" dirty="0">
              <a:solidFill>
                <a:schemeClr val="tx1"/>
              </a:solidFill>
            </a:rPr>
            <a:t>, research results </a:t>
          </a:r>
          <a:r>
            <a:rPr lang="it-IT" sz="1400" dirty="0" err="1">
              <a:solidFill>
                <a:schemeClr val="tx1"/>
              </a:solidFill>
            </a:rPr>
            <a:t>cannot</a:t>
          </a:r>
          <a:r>
            <a:rPr lang="it-IT" sz="1400" dirty="0">
              <a:solidFill>
                <a:schemeClr val="tx1"/>
              </a:solidFill>
            </a:rPr>
            <a:t> be </a:t>
          </a:r>
          <a:r>
            <a:rPr lang="it-IT" sz="1400" dirty="0" err="1">
              <a:solidFill>
                <a:schemeClr val="tx1"/>
              </a:solidFill>
            </a:rPr>
            <a:t>validated</a:t>
          </a:r>
          <a:r>
            <a:rPr lang="it-IT" sz="1400" dirty="0">
              <a:solidFill>
                <a:schemeClr val="tx1"/>
              </a:solidFill>
            </a:rPr>
            <a:t> and </a:t>
          </a:r>
          <a:r>
            <a:rPr lang="it-IT" sz="1400" dirty="0" err="1">
              <a:solidFill>
                <a:schemeClr val="tx1"/>
              </a:solidFill>
            </a:rPr>
            <a:t>it</a:t>
          </a:r>
          <a:r>
            <a:rPr lang="it-IT" sz="1400" dirty="0">
              <a:solidFill>
                <a:schemeClr val="tx1"/>
              </a:solidFill>
            </a:rPr>
            <a:t> </a:t>
          </a:r>
          <a:r>
            <a:rPr lang="it-IT" sz="1400" dirty="0" err="1">
              <a:solidFill>
                <a:schemeClr val="tx1"/>
              </a:solidFill>
            </a:rPr>
            <a:t>may</a:t>
          </a:r>
          <a:r>
            <a:rPr lang="it-IT" sz="1400" dirty="0">
              <a:solidFill>
                <a:schemeClr val="tx1"/>
              </a:solidFill>
            </a:rPr>
            <a:t> result in a </a:t>
          </a:r>
          <a:r>
            <a:rPr lang="it-IT" sz="1400" dirty="0" err="1">
              <a:solidFill>
                <a:schemeClr val="tx1"/>
              </a:solidFill>
            </a:rPr>
            <a:t>retraction</a:t>
          </a:r>
          <a:endParaRPr lang="it-IT" sz="1400" dirty="0">
            <a:solidFill>
              <a:schemeClr val="tx1"/>
            </a:solidFill>
          </a:endParaRPr>
        </a:p>
      </dgm:t>
    </dgm:pt>
    <dgm:pt modelId="{D431C5E8-2D73-4B31-9644-6DF1B507F4A5}" type="sibTrans" cxnId="{559CA0BB-7E8F-4C1A-957D-391B2938728C}">
      <dgm:prSet/>
      <dgm:spPr>
        <a:solidFill>
          <a:srgbClr val="CEDDED"/>
        </a:solidFill>
        <a:ln>
          <a:noFill/>
        </a:ln>
      </dgm:spPr>
      <dgm:t>
        <a:bodyPr/>
        <a:lstStyle/>
        <a:p>
          <a:endParaRPr lang="it-IT" sz="1400"/>
        </a:p>
      </dgm:t>
    </dgm:pt>
    <dgm:pt modelId="{29EA917E-E7A0-457A-9B4F-EEA6172E5703}" type="parTrans" cxnId="{559CA0BB-7E8F-4C1A-957D-391B2938728C}">
      <dgm:prSet/>
      <dgm:spPr/>
      <dgm:t>
        <a:bodyPr/>
        <a:lstStyle/>
        <a:p>
          <a:endParaRPr lang="it-IT" sz="1400"/>
        </a:p>
      </dgm:t>
    </dgm:pt>
    <dgm:pt modelId="{642BDC25-8ED4-445F-A761-CA8F5E04908A}" type="pres">
      <dgm:prSet presAssocID="{96BBDE39-0B4B-441B-8320-C63E62B81061}" presName="Name0" presStyleCnt="0">
        <dgm:presLayoutVars>
          <dgm:chMax val="8"/>
          <dgm:chPref val="8"/>
          <dgm:dir/>
        </dgm:presLayoutVars>
      </dgm:prSet>
      <dgm:spPr/>
    </dgm:pt>
    <dgm:pt modelId="{58C17542-9B2B-4E1E-8EF3-59F110202060}" type="pres">
      <dgm:prSet presAssocID="{71B91C68-5ABD-47B5-BF1F-50C97B2D463B}" presName="parent_text_1" presStyleLbl="revTx" presStyleIdx="0" presStyleCnt="4" custLinFactX="74048" custLinFactNeighborX="100000" custLinFactNeighborY="-8173">
        <dgm:presLayoutVars>
          <dgm:chMax val="0"/>
          <dgm:chPref val="0"/>
          <dgm:bulletEnabled val="1"/>
        </dgm:presLayoutVars>
      </dgm:prSet>
      <dgm:spPr/>
    </dgm:pt>
    <dgm:pt modelId="{C613F92D-98D0-4F7E-AD72-18DA69E8EFF9}" type="pres">
      <dgm:prSet presAssocID="{71B91C68-5ABD-47B5-BF1F-50C97B2D463B}" presName="image_accent_1" presStyleCnt="0"/>
      <dgm:spPr/>
    </dgm:pt>
    <dgm:pt modelId="{F8775A5B-F007-48A6-996A-986D6A968938}" type="pres">
      <dgm:prSet presAssocID="{71B91C68-5ABD-47B5-BF1F-50C97B2D463B}" presName="imageAccentRepeatNode" presStyleLbl="alignNode1" presStyleIdx="0" presStyleCnt="8"/>
      <dgm:spPr>
        <a:solidFill>
          <a:srgbClr val="002060"/>
        </a:solidFill>
        <a:ln>
          <a:noFill/>
        </a:ln>
      </dgm:spPr>
    </dgm:pt>
    <dgm:pt modelId="{BFC98931-5444-4DC8-8919-37D4105E6BB7}" type="pres">
      <dgm:prSet presAssocID="{71B91C68-5ABD-47B5-BF1F-50C97B2D463B}" presName="accent_1" presStyleLbl="alignNode1" presStyleIdx="1" presStyleCnt="8"/>
      <dgm:spPr>
        <a:solidFill>
          <a:srgbClr val="002060"/>
        </a:solidFill>
        <a:ln>
          <a:noFill/>
        </a:ln>
      </dgm:spPr>
    </dgm:pt>
    <dgm:pt modelId="{8D16C850-3A25-4705-A35A-A962F2518210}" type="pres">
      <dgm:prSet presAssocID="{0BAAEB92-EFFB-4DEF-B51A-809CAF0011A4}" presName="image_1" presStyleCnt="0"/>
      <dgm:spPr/>
    </dgm:pt>
    <dgm:pt modelId="{2B2ACD76-7E56-4D23-A16E-249A9083910C}" type="pres">
      <dgm:prSet presAssocID="{0BAAEB92-EFFB-4DEF-B51A-809CAF0011A4}" presName="imageRepeatNode" presStyleLbl="fgImgPlace1" presStyleIdx="0" presStyleCnt="4"/>
      <dgm:spPr/>
    </dgm:pt>
    <dgm:pt modelId="{EE656243-4E54-4C46-B1B7-49FE5E2ABC82}" type="pres">
      <dgm:prSet presAssocID="{CA7D5BB5-8D40-418F-80FE-2202E42D2E51}" presName="parent_text_2" presStyleLbl="revTx" presStyleIdx="1" presStyleCnt="4" custScaleX="127507" custLinFactNeighborX="13638" custLinFactNeighborY="-9987">
        <dgm:presLayoutVars>
          <dgm:chMax val="0"/>
          <dgm:chPref val="0"/>
          <dgm:bulletEnabled val="1"/>
        </dgm:presLayoutVars>
      </dgm:prSet>
      <dgm:spPr/>
    </dgm:pt>
    <dgm:pt modelId="{55BCE2B4-7238-4388-AC30-E1641B865343}" type="pres">
      <dgm:prSet presAssocID="{CA7D5BB5-8D40-418F-80FE-2202E42D2E51}" presName="image_accent_2" presStyleCnt="0"/>
      <dgm:spPr/>
    </dgm:pt>
    <dgm:pt modelId="{EF4E6893-B570-416B-A0AB-3625A0380153}" type="pres">
      <dgm:prSet presAssocID="{CA7D5BB5-8D40-418F-80FE-2202E42D2E51}" presName="imageAccentRepeatNode" presStyleLbl="alignNode1" presStyleIdx="2" presStyleCnt="8"/>
      <dgm:spPr>
        <a:solidFill>
          <a:srgbClr val="002060"/>
        </a:solidFill>
        <a:ln>
          <a:noFill/>
        </a:ln>
      </dgm:spPr>
    </dgm:pt>
    <dgm:pt modelId="{0CD45517-8179-411D-ACB3-6853639B59A0}" type="pres">
      <dgm:prSet presAssocID="{CA2F1A8B-ABA4-449F-8B3F-871BADA75A0F}" presName="image_2" presStyleCnt="0"/>
      <dgm:spPr/>
    </dgm:pt>
    <dgm:pt modelId="{E9414C45-8ACE-45D8-9635-28154859CB01}" type="pres">
      <dgm:prSet presAssocID="{CA2F1A8B-ABA4-449F-8B3F-871BADA75A0F}" presName="imageRepeatNode" presStyleLbl="fgImgPlace1" presStyleIdx="1" presStyleCnt="4"/>
      <dgm:spPr/>
    </dgm:pt>
    <dgm:pt modelId="{78FE2E86-2148-471B-9039-5FD980923D90}" type="pres">
      <dgm:prSet presAssocID="{1FC07FEB-E814-4CAC-B6F8-1176C6C830A4}" presName="image_accent_3" presStyleCnt="0"/>
      <dgm:spPr/>
    </dgm:pt>
    <dgm:pt modelId="{DB4BC5CC-CC33-4835-984A-8AFBCF876D16}" type="pres">
      <dgm:prSet presAssocID="{1FC07FEB-E814-4CAC-B6F8-1176C6C830A4}" presName="imageAccentRepeatNode" presStyleLbl="alignNode1" presStyleIdx="3" presStyleCnt="8"/>
      <dgm:spPr>
        <a:solidFill>
          <a:srgbClr val="002060"/>
        </a:solidFill>
        <a:ln>
          <a:noFill/>
        </a:ln>
      </dgm:spPr>
    </dgm:pt>
    <dgm:pt modelId="{CF2AAC3A-BA91-41CF-B63A-4E7994AB7883}" type="pres">
      <dgm:prSet presAssocID="{1FC07FEB-E814-4CAC-B6F8-1176C6C830A4}" presName="parent_text_3" presStyleLbl="revTx" presStyleIdx="2" presStyleCnt="4" custScaleX="132453" custLinFactY="-18551" custLinFactNeighborX="3557" custLinFactNeighborY="-100000">
        <dgm:presLayoutVars>
          <dgm:chMax val="0"/>
          <dgm:chPref val="0"/>
          <dgm:bulletEnabled val="1"/>
        </dgm:presLayoutVars>
      </dgm:prSet>
      <dgm:spPr/>
    </dgm:pt>
    <dgm:pt modelId="{EC139FB7-9CE2-4DCC-93E6-25CF523FFDAB}" type="pres">
      <dgm:prSet presAssocID="{1FC07FEB-E814-4CAC-B6F8-1176C6C830A4}" presName="accent_2" presStyleLbl="alignNode1" presStyleIdx="4" presStyleCnt="8"/>
      <dgm:spPr>
        <a:solidFill>
          <a:srgbClr val="002060"/>
        </a:solidFill>
        <a:ln>
          <a:noFill/>
        </a:ln>
      </dgm:spPr>
    </dgm:pt>
    <dgm:pt modelId="{04889978-2A4E-44F3-8CC4-89669F32A35B}" type="pres">
      <dgm:prSet presAssocID="{1FC07FEB-E814-4CAC-B6F8-1176C6C830A4}" presName="accent_3" presStyleLbl="alignNode1" presStyleIdx="5" presStyleCnt="8"/>
      <dgm:spPr>
        <a:ln>
          <a:solidFill>
            <a:srgbClr val="002060"/>
          </a:solidFill>
        </a:ln>
      </dgm:spPr>
    </dgm:pt>
    <dgm:pt modelId="{4CA45CFD-593B-4E22-B6D4-45718ABE968D}" type="pres">
      <dgm:prSet presAssocID="{E0282D58-AE3E-4080-AC68-6DD0E05242C0}" presName="image_3" presStyleCnt="0"/>
      <dgm:spPr/>
    </dgm:pt>
    <dgm:pt modelId="{460DAFA1-B3AB-452C-840A-475F77C8C0CE}" type="pres">
      <dgm:prSet presAssocID="{E0282D58-AE3E-4080-AC68-6DD0E05242C0}" presName="imageRepeatNode" presStyleLbl="fgImgPlace1" presStyleIdx="2" presStyleCnt="4"/>
      <dgm:spPr/>
    </dgm:pt>
    <dgm:pt modelId="{BFCC39B3-ACFB-422B-964F-7009BC54AF00}" type="pres">
      <dgm:prSet presAssocID="{98AF3BD1-AD8F-4B24-8270-38A940C7EFD8}" presName="image_accent_4" presStyleCnt="0"/>
      <dgm:spPr/>
    </dgm:pt>
    <dgm:pt modelId="{71C36B0C-5EE7-4B7C-9139-55DCF5FCA9CF}" type="pres">
      <dgm:prSet presAssocID="{98AF3BD1-AD8F-4B24-8270-38A940C7EFD8}" presName="imageAccentRepeatNode" presStyleLbl="alignNode1" presStyleIdx="6" presStyleCnt="8"/>
      <dgm:spPr>
        <a:solidFill>
          <a:srgbClr val="002060"/>
        </a:solidFill>
        <a:ln>
          <a:noFill/>
        </a:ln>
      </dgm:spPr>
    </dgm:pt>
    <dgm:pt modelId="{4BC17DC9-245E-458B-981F-7C4D09F20E59}" type="pres">
      <dgm:prSet presAssocID="{98AF3BD1-AD8F-4B24-8270-38A940C7EFD8}" presName="parent_text_4" presStyleLbl="revTx" presStyleIdx="3" presStyleCnt="4" custScaleX="78292" custScaleY="180510" custLinFactX="-93338" custLinFactY="120519" custLinFactNeighborX="-100000" custLinFactNeighborY="200000">
        <dgm:presLayoutVars>
          <dgm:chMax val="0"/>
          <dgm:chPref val="0"/>
          <dgm:bulletEnabled val="1"/>
        </dgm:presLayoutVars>
      </dgm:prSet>
      <dgm:spPr/>
    </dgm:pt>
    <dgm:pt modelId="{0689E063-94EF-4716-9F45-38902AD5A526}" type="pres">
      <dgm:prSet presAssocID="{98AF3BD1-AD8F-4B24-8270-38A940C7EFD8}" presName="accent_4" presStyleLbl="alignNode1" presStyleIdx="7" presStyleCnt="8"/>
      <dgm:spPr>
        <a:solidFill>
          <a:srgbClr val="002060"/>
        </a:solidFill>
        <a:ln>
          <a:noFill/>
        </a:ln>
      </dgm:spPr>
    </dgm:pt>
    <dgm:pt modelId="{28044982-A0AC-498D-B841-C409C5499F12}" type="pres">
      <dgm:prSet presAssocID="{D431C5E8-2D73-4B31-9644-6DF1B507F4A5}" presName="image_4" presStyleCnt="0"/>
      <dgm:spPr/>
    </dgm:pt>
    <dgm:pt modelId="{AB657567-4434-4DD6-9F5C-1E62AB9F5BF4}" type="pres">
      <dgm:prSet presAssocID="{D431C5E8-2D73-4B31-9644-6DF1B507F4A5}" presName="imageRepeatNode" presStyleLbl="fgImgPlace1" presStyleIdx="3" presStyleCnt="4"/>
      <dgm:spPr/>
    </dgm:pt>
  </dgm:ptLst>
  <dgm:cxnLst>
    <dgm:cxn modelId="{64391423-0F8C-470D-839D-CDEF791C825E}" type="presOf" srcId="{D431C5E8-2D73-4B31-9644-6DF1B507F4A5}" destId="{AB657567-4434-4DD6-9F5C-1E62AB9F5BF4}" srcOrd="0" destOrd="0" presId="urn:microsoft.com/office/officeart/2008/layout/BubblePictureList"/>
    <dgm:cxn modelId="{2A90422B-A377-48B0-ABB5-64EA6D0DEE3E}" type="presOf" srcId="{71B91C68-5ABD-47B5-BF1F-50C97B2D463B}" destId="{58C17542-9B2B-4E1E-8EF3-59F110202060}" srcOrd="0" destOrd="0" presId="urn:microsoft.com/office/officeart/2008/layout/BubblePictureList"/>
    <dgm:cxn modelId="{C0135C4B-F2C9-43C0-A668-9BE6592A16A4}" srcId="{96BBDE39-0B4B-441B-8320-C63E62B81061}" destId="{1FC07FEB-E814-4CAC-B6F8-1176C6C830A4}" srcOrd="2" destOrd="0" parTransId="{CE2B4DB2-86B3-48FD-9C10-BC6D2419FA83}" sibTransId="{E0282D58-AE3E-4080-AC68-6DD0E05242C0}"/>
    <dgm:cxn modelId="{28C87358-C2F6-4FC4-AA0D-AA3A97B04D20}" type="presOf" srcId="{CA2F1A8B-ABA4-449F-8B3F-871BADA75A0F}" destId="{E9414C45-8ACE-45D8-9635-28154859CB01}" srcOrd="0" destOrd="0" presId="urn:microsoft.com/office/officeart/2008/layout/BubblePictureList"/>
    <dgm:cxn modelId="{59E16863-91EF-41A5-B748-DFF0A3C66DBB}" type="presOf" srcId="{1FC07FEB-E814-4CAC-B6F8-1176C6C830A4}" destId="{CF2AAC3A-BA91-41CF-B63A-4E7994AB7883}" srcOrd="0" destOrd="0" presId="urn:microsoft.com/office/officeart/2008/layout/BubblePictureList"/>
    <dgm:cxn modelId="{A2339763-BAD5-477E-8A4D-C3F482116997}" srcId="{96BBDE39-0B4B-441B-8320-C63E62B81061}" destId="{CA7D5BB5-8D40-418F-80FE-2202E42D2E51}" srcOrd="1" destOrd="0" parTransId="{C9270E88-B2EF-43B4-ABC8-4D8F1D9FDF19}" sibTransId="{CA2F1A8B-ABA4-449F-8B3F-871BADA75A0F}"/>
    <dgm:cxn modelId="{15C7366C-67E7-41F1-8AB4-C283DAB64F98}" type="presOf" srcId="{98AF3BD1-AD8F-4B24-8270-38A940C7EFD8}" destId="{4BC17DC9-245E-458B-981F-7C4D09F20E59}" srcOrd="0" destOrd="0" presId="urn:microsoft.com/office/officeart/2008/layout/BubblePictureList"/>
    <dgm:cxn modelId="{A102DB7E-BADF-4775-AC23-B9C6FA6CE43E}" type="presOf" srcId="{96BBDE39-0B4B-441B-8320-C63E62B81061}" destId="{642BDC25-8ED4-445F-A761-CA8F5E04908A}" srcOrd="0" destOrd="0" presId="urn:microsoft.com/office/officeart/2008/layout/BubblePictureList"/>
    <dgm:cxn modelId="{559CA0BB-7E8F-4C1A-957D-391B2938728C}" srcId="{96BBDE39-0B4B-441B-8320-C63E62B81061}" destId="{98AF3BD1-AD8F-4B24-8270-38A940C7EFD8}" srcOrd="3" destOrd="0" parTransId="{29EA917E-E7A0-457A-9B4F-EEA6172E5703}" sibTransId="{D431C5E8-2D73-4B31-9644-6DF1B507F4A5}"/>
    <dgm:cxn modelId="{3C74AFCE-A5D8-49BC-B714-1760160E8A80}" type="presOf" srcId="{E0282D58-AE3E-4080-AC68-6DD0E05242C0}" destId="{460DAFA1-B3AB-452C-840A-475F77C8C0CE}" srcOrd="0" destOrd="0" presId="urn:microsoft.com/office/officeart/2008/layout/BubblePictureList"/>
    <dgm:cxn modelId="{1A106ED2-4E9D-432F-B6CD-2E15208816C9}" type="presOf" srcId="{CA7D5BB5-8D40-418F-80FE-2202E42D2E51}" destId="{EE656243-4E54-4C46-B1B7-49FE5E2ABC82}" srcOrd="0" destOrd="0" presId="urn:microsoft.com/office/officeart/2008/layout/BubblePictureList"/>
    <dgm:cxn modelId="{C8D079D7-490D-41CA-B297-104321EBE08F}" type="presOf" srcId="{0BAAEB92-EFFB-4DEF-B51A-809CAF0011A4}" destId="{2B2ACD76-7E56-4D23-A16E-249A9083910C}" srcOrd="0" destOrd="0" presId="urn:microsoft.com/office/officeart/2008/layout/BubblePictureList"/>
    <dgm:cxn modelId="{7F7CFBEB-BB16-4DF1-8BB5-D7910663F551}" srcId="{96BBDE39-0B4B-441B-8320-C63E62B81061}" destId="{71B91C68-5ABD-47B5-BF1F-50C97B2D463B}" srcOrd="0" destOrd="0" parTransId="{B47B6358-442E-4E54-8C84-2D7A6C68E1AD}" sibTransId="{0BAAEB92-EFFB-4DEF-B51A-809CAF0011A4}"/>
    <dgm:cxn modelId="{68E6B64E-904A-4543-A3F8-BE89D5B62540}" type="presParOf" srcId="{642BDC25-8ED4-445F-A761-CA8F5E04908A}" destId="{58C17542-9B2B-4E1E-8EF3-59F110202060}" srcOrd="0" destOrd="0" presId="urn:microsoft.com/office/officeart/2008/layout/BubblePictureList"/>
    <dgm:cxn modelId="{D6AA458B-2168-4D3E-9078-83F2EB9F3C41}" type="presParOf" srcId="{642BDC25-8ED4-445F-A761-CA8F5E04908A}" destId="{C613F92D-98D0-4F7E-AD72-18DA69E8EFF9}" srcOrd="1" destOrd="0" presId="urn:microsoft.com/office/officeart/2008/layout/BubblePictureList"/>
    <dgm:cxn modelId="{E255CC56-EE0E-4226-90C2-64B0EADA62DE}" type="presParOf" srcId="{C613F92D-98D0-4F7E-AD72-18DA69E8EFF9}" destId="{F8775A5B-F007-48A6-996A-986D6A968938}" srcOrd="0" destOrd="0" presId="urn:microsoft.com/office/officeart/2008/layout/BubblePictureList"/>
    <dgm:cxn modelId="{066B4AB2-5260-4887-80DF-08C6A7CE5D2C}" type="presParOf" srcId="{642BDC25-8ED4-445F-A761-CA8F5E04908A}" destId="{BFC98931-5444-4DC8-8919-37D4105E6BB7}" srcOrd="2" destOrd="0" presId="urn:microsoft.com/office/officeart/2008/layout/BubblePictureList"/>
    <dgm:cxn modelId="{ACF9E8AB-0988-4368-AB7E-54099FFB8FBF}" type="presParOf" srcId="{642BDC25-8ED4-445F-A761-CA8F5E04908A}" destId="{8D16C850-3A25-4705-A35A-A962F2518210}" srcOrd="3" destOrd="0" presId="urn:microsoft.com/office/officeart/2008/layout/BubblePictureList"/>
    <dgm:cxn modelId="{2B4B1866-5314-4547-A881-56C59E62198C}" type="presParOf" srcId="{8D16C850-3A25-4705-A35A-A962F2518210}" destId="{2B2ACD76-7E56-4D23-A16E-249A9083910C}" srcOrd="0" destOrd="0" presId="urn:microsoft.com/office/officeart/2008/layout/BubblePictureList"/>
    <dgm:cxn modelId="{1DB49305-60CE-4532-BD23-0EB10AF5FA1A}" type="presParOf" srcId="{642BDC25-8ED4-445F-A761-CA8F5E04908A}" destId="{EE656243-4E54-4C46-B1B7-49FE5E2ABC82}" srcOrd="4" destOrd="0" presId="urn:microsoft.com/office/officeart/2008/layout/BubblePictureList"/>
    <dgm:cxn modelId="{4844378B-0ADD-427F-B1CF-8E56301C9362}" type="presParOf" srcId="{642BDC25-8ED4-445F-A761-CA8F5E04908A}" destId="{55BCE2B4-7238-4388-AC30-E1641B865343}" srcOrd="5" destOrd="0" presId="urn:microsoft.com/office/officeart/2008/layout/BubblePictureList"/>
    <dgm:cxn modelId="{1B03970D-3BBD-493A-A1AA-70EA2CBBFCF9}" type="presParOf" srcId="{55BCE2B4-7238-4388-AC30-E1641B865343}" destId="{EF4E6893-B570-416B-A0AB-3625A0380153}" srcOrd="0" destOrd="0" presId="urn:microsoft.com/office/officeart/2008/layout/BubblePictureList"/>
    <dgm:cxn modelId="{50365DF0-AD49-4AB7-9731-BDF1F04C17B1}" type="presParOf" srcId="{642BDC25-8ED4-445F-A761-CA8F5E04908A}" destId="{0CD45517-8179-411D-ACB3-6853639B59A0}" srcOrd="6" destOrd="0" presId="urn:microsoft.com/office/officeart/2008/layout/BubblePictureList"/>
    <dgm:cxn modelId="{FA265B6A-5843-4C12-A365-95B4A516F358}" type="presParOf" srcId="{0CD45517-8179-411D-ACB3-6853639B59A0}" destId="{E9414C45-8ACE-45D8-9635-28154859CB01}" srcOrd="0" destOrd="0" presId="urn:microsoft.com/office/officeart/2008/layout/BubblePictureList"/>
    <dgm:cxn modelId="{A1284B47-004A-459B-8F37-261CB5D4CEE6}" type="presParOf" srcId="{642BDC25-8ED4-445F-A761-CA8F5E04908A}" destId="{78FE2E86-2148-471B-9039-5FD980923D90}" srcOrd="7" destOrd="0" presId="urn:microsoft.com/office/officeart/2008/layout/BubblePictureList"/>
    <dgm:cxn modelId="{1676E498-30BA-49ED-BB46-DAC445BBFDA1}" type="presParOf" srcId="{78FE2E86-2148-471B-9039-5FD980923D90}" destId="{DB4BC5CC-CC33-4835-984A-8AFBCF876D16}" srcOrd="0" destOrd="0" presId="urn:microsoft.com/office/officeart/2008/layout/BubblePictureList"/>
    <dgm:cxn modelId="{929F7716-F780-4949-8730-C7DD0B8B425D}" type="presParOf" srcId="{642BDC25-8ED4-445F-A761-CA8F5E04908A}" destId="{CF2AAC3A-BA91-41CF-B63A-4E7994AB7883}" srcOrd="8" destOrd="0" presId="urn:microsoft.com/office/officeart/2008/layout/BubblePictureList"/>
    <dgm:cxn modelId="{70C1AF7E-843B-411D-B220-5BF3AC0E2AAF}" type="presParOf" srcId="{642BDC25-8ED4-445F-A761-CA8F5E04908A}" destId="{EC139FB7-9CE2-4DCC-93E6-25CF523FFDAB}" srcOrd="9" destOrd="0" presId="urn:microsoft.com/office/officeart/2008/layout/BubblePictureList"/>
    <dgm:cxn modelId="{2FDAED4F-8341-4BA9-853D-BEB4E3E649AA}" type="presParOf" srcId="{642BDC25-8ED4-445F-A761-CA8F5E04908A}" destId="{04889978-2A4E-44F3-8CC4-89669F32A35B}" srcOrd="10" destOrd="0" presId="urn:microsoft.com/office/officeart/2008/layout/BubblePictureList"/>
    <dgm:cxn modelId="{761BB939-E115-4A71-915E-E4F22C2E1A87}" type="presParOf" srcId="{642BDC25-8ED4-445F-A761-CA8F5E04908A}" destId="{4CA45CFD-593B-4E22-B6D4-45718ABE968D}" srcOrd="11" destOrd="0" presId="urn:microsoft.com/office/officeart/2008/layout/BubblePictureList"/>
    <dgm:cxn modelId="{FA7849AA-71DA-4F10-9590-1C4F07F919BD}" type="presParOf" srcId="{4CA45CFD-593B-4E22-B6D4-45718ABE968D}" destId="{460DAFA1-B3AB-452C-840A-475F77C8C0CE}" srcOrd="0" destOrd="0" presId="urn:microsoft.com/office/officeart/2008/layout/BubblePictureList"/>
    <dgm:cxn modelId="{14B98456-00D8-4505-BC4C-F809C06AA695}" type="presParOf" srcId="{642BDC25-8ED4-445F-A761-CA8F5E04908A}" destId="{BFCC39B3-ACFB-422B-964F-7009BC54AF00}" srcOrd="12" destOrd="0" presId="urn:microsoft.com/office/officeart/2008/layout/BubblePictureList"/>
    <dgm:cxn modelId="{B9413013-AB18-43A3-9385-8A03560F382A}" type="presParOf" srcId="{BFCC39B3-ACFB-422B-964F-7009BC54AF00}" destId="{71C36B0C-5EE7-4B7C-9139-55DCF5FCA9CF}" srcOrd="0" destOrd="0" presId="urn:microsoft.com/office/officeart/2008/layout/BubblePictureList"/>
    <dgm:cxn modelId="{BB597FE1-C50E-4FCB-9986-82014DA72EB6}" type="presParOf" srcId="{642BDC25-8ED4-445F-A761-CA8F5E04908A}" destId="{4BC17DC9-245E-458B-981F-7C4D09F20E59}" srcOrd="13" destOrd="0" presId="urn:microsoft.com/office/officeart/2008/layout/BubblePictureList"/>
    <dgm:cxn modelId="{5CC49120-9A36-4EE5-8A39-FF00240FDC49}" type="presParOf" srcId="{642BDC25-8ED4-445F-A761-CA8F5E04908A}" destId="{0689E063-94EF-4716-9F45-38902AD5A526}" srcOrd="14" destOrd="0" presId="urn:microsoft.com/office/officeart/2008/layout/BubblePictureList"/>
    <dgm:cxn modelId="{9916C139-4003-4965-89A4-1C6CAA03CFD4}" type="presParOf" srcId="{642BDC25-8ED4-445F-A761-CA8F5E04908A}" destId="{28044982-A0AC-498D-B841-C409C5499F12}" srcOrd="15" destOrd="0" presId="urn:microsoft.com/office/officeart/2008/layout/BubblePictureList"/>
    <dgm:cxn modelId="{4672BF2D-A3B0-4679-9865-0749329187FA}" type="presParOf" srcId="{28044982-A0AC-498D-B841-C409C5499F12}" destId="{AB657567-4434-4DD6-9F5C-1E62AB9F5BF4}" srcOrd="0" destOrd="0" presId="urn:microsoft.com/office/officeart/2008/layout/Bubble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F8DEE0-4D70-4BB2-A735-F36B8DACAD53}"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it-IT"/>
        </a:p>
      </dgm:t>
    </dgm:pt>
    <dgm:pt modelId="{80F01ECF-F51D-42C1-ADB3-C7FC341AAC3D}">
      <dgm:prSet phldrT="[Testo]" custT="1"/>
      <dgm:spPr/>
      <dgm:t>
        <a:bodyPr/>
        <a:lstStyle/>
        <a:p>
          <a:r>
            <a:rPr lang="it-IT" sz="2000" dirty="0" err="1"/>
            <a:t>Heidelberg’s</a:t>
          </a:r>
          <a:r>
            <a:rPr lang="it-IT" sz="2000" dirty="0"/>
            <a:t> </a:t>
          </a:r>
          <a:r>
            <a:rPr lang="it-IT" sz="2000" dirty="0">
              <a:hlinkClick xmlns:r="http://schemas.openxmlformats.org/officeDocument/2006/relationships" r:id="rId1"/>
            </a:rPr>
            <a:t>policy </a:t>
          </a:r>
          <a:endParaRPr lang="it-IT" sz="2000" dirty="0"/>
        </a:p>
      </dgm:t>
    </dgm:pt>
    <dgm:pt modelId="{ABF4F37B-D132-46CD-9896-506069F5AD30}" type="parTrans" cxnId="{38959AAB-DDAF-450D-8F0A-A99026007705}">
      <dgm:prSet/>
      <dgm:spPr/>
      <dgm:t>
        <a:bodyPr/>
        <a:lstStyle/>
        <a:p>
          <a:endParaRPr lang="it-IT"/>
        </a:p>
      </dgm:t>
    </dgm:pt>
    <dgm:pt modelId="{318EA470-F37F-462F-B8AB-4A24A11924B5}" type="sibTrans" cxnId="{38959AAB-DDAF-450D-8F0A-A99026007705}">
      <dgm:prSet/>
      <dgm:spPr/>
      <dgm:t>
        <a:bodyPr/>
        <a:lstStyle/>
        <a:p>
          <a:endParaRPr lang="it-IT"/>
        </a:p>
      </dgm:t>
    </dgm:pt>
    <dgm:pt modelId="{A06521D8-BF67-4F10-91C2-C9D95D3D084E}">
      <dgm:prSet phldrT="[Testo]" custT="1"/>
      <dgm:spPr/>
      <dgm:t>
        <a:bodyPr/>
        <a:lstStyle/>
        <a:p>
          <a:r>
            <a:rPr lang="it-IT" sz="2000" dirty="0" err="1"/>
            <a:t>UNIMI’s</a:t>
          </a:r>
          <a:r>
            <a:rPr lang="it-IT" sz="2000" dirty="0"/>
            <a:t> </a:t>
          </a:r>
          <a:r>
            <a:rPr lang="it-IT" sz="2000" dirty="0">
              <a:hlinkClick xmlns:r="http://schemas.openxmlformats.org/officeDocument/2006/relationships" r:id="rId2"/>
            </a:rPr>
            <a:t>policy</a:t>
          </a:r>
          <a:endParaRPr lang="it-IT" sz="2000" dirty="0"/>
        </a:p>
      </dgm:t>
    </dgm:pt>
    <dgm:pt modelId="{2AA8F776-FF35-4ABF-A226-266D0C93053C}" type="parTrans" cxnId="{3F89EC62-887D-4D4F-B7A4-DCB1AB76E0A5}">
      <dgm:prSet/>
      <dgm:spPr/>
      <dgm:t>
        <a:bodyPr/>
        <a:lstStyle/>
        <a:p>
          <a:endParaRPr lang="it-IT"/>
        </a:p>
      </dgm:t>
    </dgm:pt>
    <dgm:pt modelId="{74166088-6AC2-4D47-9204-F481075F4DF5}" type="sibTrans" cxnId="{3F89EC62-887D-4D4F-B7A4-DCB1AB76E0A5}">
      <dgm:prSet/>
      <dgm:spPr/>
      <dgm:t>
        <a:bodyPr/>
        <a:lstStyle/>
        <a:p>
          <a:endParaRPr lang="it-IT"/>
        </a:p>
      </dgm:t>
    </dgm:pt>
    <dgm:pt modelId="{66DEF22E-F114-433F-98F1-AFEECC016DF4}">
      <dgm:prSet phldrT="[Testo]" custT="1"/>
      <dgm:spPr/>
      <dgm:t>
        <a:bodyPr/>
        <a:lstStyle/>
        <a:p>
          <a:r>
            <a:rPr lang="it-IT" sz="2000" dirty="0" err="1"/>
            <a:t>Sorbonne’s</a:t>
          </a:r>
          <a:r>
            <a:rPr lang="it-IT" sz="2000" dirty="0"/>
            <a:t> </a:t>
          </a:r>
          <a:r>
            <a:rPr lang="it-IT" sz="2000" dirty="0">
              <a:hlinkClick xmlns:r="http://schemas.openxmlformats.org/officeDocument/2006/relationships" r:id="rId3"/>
            </a:rPr>
            <a:t>policy</a:t>
          </a:r>
          <a:endParaRPr lang="it-IT" sz="2000" dirty="0"/>
        </a:p>
      </dgm:t>
    </dgm:pt>
    <dgm:pt modelId="{A5DF8ED4-67E2-4EA7-94A5-F91C9D589162}" type="parTrans" cxnId="{418376FD-0C53-413D-8953-05C0E5D895A4}">
      <dgm:prSet/>
      <dgm:spPr/>
      <dgm:t>
        <a:bodyPr/>
        <a:lstStyle/>
        <a:p>
          <a:endParaRPr lang="it-IT"/>
        </a:p>
      </dgm:t>
    </dgm:pt>
    <dgm:pt modelId="{04DEA9F7-4C69-46FA-818E-F22B816F74C8}" type="sibTrans" cxnId="{418376FD-0C53-413D-8953-05C0E5D895A4}">
      <dgm:prSet/>
      <dgm:spPr/>
      <dgm:t>
        <a:bodyPr/>
        <a:lstStyle/>
        <a:p>
          <a:endParaRPr lang="it-IT"/>
        </a:p>
      </dgm:t>
    </dgm:pt>
    <dgm:pt modelId="{6E6B74EB-C0DB-4E3E-8A3A-A6A058F5B6DC}" type="pres">
      <dgm:prSet presAssocID="{56F8DEE0-4D70-4BB2-A735-F36B8DACAD53}" presName="Name0" presStyleCnt="0">
        <dgm:presLayoutVars>
          <dgm:dir/>
          <dgm:resizeHandles val="exact"/>
        </dgm:presLayoutVars>
      </dgm:prSet>
      <dgm:spPr/>
    </dgm:pt>
    <dgm:pt modelId="{2FF50B17-16B9-4F5E-84AB-75CE205B66FD}" type="pres">
      <dgm:prSet presAssocID="{80F01ECF-F51D-42C1-ADB3-C7FC341AAC3D}" presName="compNode" presStyleCnt="0"/>
      <dgm:spPr/>
    </dgm:pt>
    <dgm:pt modelId="{58E8E082-61B7-4B84-8040-6BAB443A779B}" type="pres">
      <dgm:prSet presAssocID="{80F01ECF-F51D-42C1-ADB3-C7FC341AAC3D}" presName="pictRect" presStyleLbl="node1" presStyleIdx="0" presStyleCnt="3"/>
      <dgm:spPr>
        <a:blipFill dpi="0" rotWithShape="1">
          <a:blip xmlns:r="http://schemas.openxmlformats.org/officeDocument/2006/relationships" r:embed="rId4"/>
          <a:srcRect/>
          <a:stretch>
            <a:fillRect l="-15359" t="2582" r="-73099" b="5037"/>
          </a:stretch>
        </a:blipFill>
        <a:ln>
          <a:solidFill>
            <a:schemeClr val="tx1"/>
          </a:solidFill>
        </a:ln>
      </dgm:spPr>
    </dgm:pt>
    <dgm:pt modelId="{B16943EE-8B0D-45C0-8612-A490945F7549}" type="pres">
      <dgm:prSet presAssocID="{80F01ECF-F51D-42C1-ADB3-C7FC341AAC3D}" presName="textRect" presStyleLbl="revTx" presStyleIdx="0" presStyleCnt="3">
        <dgm:presLayoutVars>
          <dgm:bulletEnabled val="1"/>
        </dgm:presLayoutVars>
      </dgm:prSet>
      <dgm:spPr/>
    </dgm:pt>
    <dgm:pt modelId="{6DA672AE-7B59-473A-9CE5-EB1644CE7A56}" type="pres">
      <dgm:prSet presAssocID="{318EA470-F37F-462F-B8AB-4A24A11924B5}" presName="sibTrans" presStyleLbl="sibTrans2D1" presStyleIdx="0" presStyleCnt="0"/>
      <dgm:spPr/>
    </dgm:pt>
    <dgm:pt modelId="{39791152-F4D2-4E11-BF88-A6A408164B70}" type="pres">
      <dgm:prSet presAssocID="{A06521D8-BF67-4F10-91C2-C9D95D3D084E}" presName="compNode" presStyleCnt="0"/>
      <dgm:spPr/>
    </dgm:pt>
    <dgm:pt modelId="{202222BC-5AB4-4EA6-ACC9-F69609179F77}" type="pres">
      <dgm:prSet presAssocID="{A06521D8-BF67-4F10-91C2-C9D95D3D084E}" presName="pictRect" presStyleLbl="node1" presStyleIdx="1" presStyleCnt="3"/>
      <dgm:spPr>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l="-1107" t="516" r="-41105" b="-37258"/>
          </a:stretch>
        </a:blipFill>
        <a:ln>
          <a:solidFill>
            <a:schemeClr val="tx1"/>
          </a:solidFill>
        </a:ln>
      </dgm:spPr>
    </dgm:pt>
    <dgm:pt modelId="{E2E3404E-36D4-4E93-BA5F-FA171C1734C2}" type="pres">
      <dgm:prSet presAssocID="{A06521D8-BF67-4F10-91C2-C9D95D3D084E}" presName="textRect" presStyleLbl="revTx" presStyleIdx="1" presStyleCnt="3">
        <dgm:presLayoutVars>
          <dgm:bulletEnabled val="1"/>
        </dgm:presLayoutVars>
      </dgm:prSet>
      <dgm:spPr/>
    </dgm:pt>
    <dgm:pt modelId="{B9CA0DCC-4297-4198-9B76-3670E78EB1DA}" type="pres">
      <dgm:prSet presAssocID="{74166088-6AC2-4D47-9204-F481075F4DF5}" presName="sibTrans" presStyleLbl="sibTrans2D1" presStyleIdx="0" presStyleCnt="0"/>
      <dgm:spPr/>
    </dgm:pt>
    <dgm:pt modelId="{2EC000BD-FCD4-47DC-AC63-DF86E4A9F4C2}" type="pres">
      <dgm:prSet presAssocID="{66DEF22E-F114-433F-98F1-AFEECC016DF4}" presName="compNode" presStyleCnt="0"/>
      <dgm:spPr/>
    </dgm:pt>
    <dgm:pt modelId="{F36C7755-BFB1-4E7A-BB9C-BACF9246A0F2}" type="pres">
      <dgm:prSet presAssocID="{66DEF22E-F114-433F-98F1-AFEECC016DF4}" presName="pictRect" presStyleLbl="node1" presStyleIdx="2" presStyleCnt="3"/>
      <dgm:spPr>
        <a:blipFill dpi="0" rotWithShape="1">
          <a:blip xmlns:r="http://schemas.openxmlformats.org/officeDocument/2006/relationships" r:embed="rId6"/>
          <a:srcRect/>
          <a:stretch>
            <a:fillRect l="-1475" t="5176" r="-29527" b="-62378"/>
          </a:stretch>
        </a:blipFill>
        <a:ln>
          <a:solidFill>
            <a:schemeClr val="tx1"/>
          </a:solidFill>
        </a:ln>
      </dgm:spPr>
    </dgm:pt>
    <dgm:pt modelId="{1BAE4FA5-C289-4620-AF7B-E94AD83B49E3}" type="pres">
      <dgm:prSet presAssocID="{66DEF22E-F114-433F-98F1-AFEECC016DF4}" presName="textRect" presStyleLbl="revTx" presStyleIdx="2" presStyleCnt="3">
        <dgm:presLayoutVars>
          <dgm:bulletEnabled val="1"/>
        </dgm:presLayoutVars>
      </dgm:prSet>
      <dgm:spPr/>
    </dgm:pt>
  </dgm:ptLst>
  <dgm:cxnLst>
    <dgm:cxn modelId="{B41D3121-458D-4622-8976-6CDF878D49DC}" type="presOf" srcId="{66DEF22E-F114-433F-98F1-AFEECC016DF4}" destId="{1BAE4FA5-C289-4620-AF7B-E94AD83B49E3}" srcOrd="0" destOrd="0" presId="urn:microsoft.com/office/officeart/2005/8/layout/pList1"/>
    <dgm:cxn modelId="{1DA54440-10D6-48CE-987C-928A2FC27427}" type="presOf" srcId="{80F01ECF-F51D-42C1-ADB3-C7FC341AAC3D}" destId="{B16943EE-8B0D-45C0-8612-A490945F7549}" srcOrd="0" destOrd="0" presId="urn:microsoft.com/office/officeart/2005/8/layout/pList1"/>
    <dgm:cxn modelId="{3F89EC62-887D-4D4F-B7A4-DCB1AB76E0A5}" srcId="{56F8DEE0-4D70-4BB2-A735-F36B8DACAD53}" destId="{A06521D8-BF67-4F10-91C2-C9D95D3D084E}" srcOrd="1" destOrd="0" parTransId="{2AA8F776-FF35-4ABF-A226-266D0C93053C}" sibTransId="{74166088-6AC2-4D47-9204-F481075F4DF5}"/>
    <dgm:cxn modelId="{7AF3C99F-36CC-44FF-8292-12ACCD92D2E4}" type="presOf" srcId="{56F8DEE0-4D70-4BB2-A735-F36B8DACAD53}" destId="{6E6B74EB-C0DB-4E3E-8A3A-A6A058F5B6DC}" srcOrd="0" destOrd="0" presId="urn:microsoft.com/office/officeart/2005/8/layout/pList1"/>
    <dgm:cxn modelId="{38959AAB-DDAF-450D-8F0A-A99026007705}" srcId="{56F8DEE0-4D70-4BB2-A735-F36B8DACAD53}" destId="{80F01ECF-F51D-42C1-ADB3-C7FC341AAC3D}" srcOrd="0" destOrd="0" parTransId="{ABF4F37B-D132-46CD-9896-506069F5AD30}" sibTransId="{318EA470-F37F-462F-B8AB-4A24A11924B5}"/>
    <dgm:cxn modelId="{85636FBA-5428-4D4A-92E4-FA9025ECA616}" type="presOf" srcId="{74166088-6AC2-4D47-9204-F481075F4DF5}" destId="{B9CA0DCC-4297-4198-9B76-3670E78EB1DA}" srcOrd="0" destOrd="0" presId="urn:microsoft.com/office/officeart/2005/8/layout/pList1"/>
    <dgm:cxn modelId="{EC708DD6-91F4-4A4D-9336-48B48FCE0BA4}" type="presOf" srcId="{318EA470-F37F-462F-B8AB-4A24A11924B5}" destId="{6DA672AE-7B59-473A-9CE5-EB1644CE7A56}" srcOrd="0" destOrd="0" presId="urn:microsoft.com/office/officeart/2005/8/layout/pList1"/>
    <dgm:cxn modelId="{013A6FEA-ABC1-4F2E-B86C-1BD0CB3C8029}" type="presOf" srcId="{A06521D8-BF67-4F10-91C2-C9D95D3D084E}" destId="{E2E3404E-36D4-4E93-BA5F-FA171C1734C2}" srcOrd="0" destOrd="0" presId="urn:microsoft.com/office/officeart/2005/8/layout/pList1"/>
    <dgm:cxn modelId="{418376FD-0C53-413D-8953-05C0E5D895A4}" srcId="{56F8DEE0-4D70-4BB2-A735-F36B8DACAD53}" destId="{66DEF22E-F114-433F-98F1-AFEECC016DF4}" srcOrd="2" destOrd="0" parTransId="{A5DF8ED4-67E2-4EA7-94A5-F91C9D589162}" sibTransId="{04DEA9F7-4C69-46FA-818E-F22B816F74C8}"/>
    <dgm:cxn modelId="{541FDBE8-D78B-4616-BF82-4DDDBC2FFFF9}" type="presParOf" srcId="{6E6B74EB-C0DB-4E3E-8A3A-A6A058F5B6DC}" destId="{2FF50B17-16B9-4F5E-84AB-75CE205B66FD}" srcOrd="0" destOrd="0" presId="urn:microsoft.com/office/officeart/2005/8/layout/pList1"/>
    <dgm:cxn modelId="{6B49B6C6-CADB-47FC-8ED1-2FD54841FBEE}" type="presParOf" srcId="{2FF50B17-16B9-4F5E-84AB-75CE205B66FD}" destId="{58E8E082-61B7-4B84-8040-6BAB443A779B}" srcOrd="0" destOrd="0" presId="urn:microsoft.com/office/officeart/2005/8/layout/pList1"/>
    <dgm:cxn modelId="{5F384786-FBD6-4B9D-8DE6-6E49BF472765}" type="presParOf" srcId="{2FF50B17-16B9-4F5E-84AB-75CE205B66FD}" destId="{B16943EE-8B0D-45C0-8612-A490945F7549}" srcOrd="1" destOrd="0" presId="urn:microsoft.com/office/officeart/2005/8/layout/pList1"/>
    <dgm:cxn modelId="{CAE9AE49-D407-4544-B63C-4F8A930E6460}" type="presParOf" srcId="{6E6B74EB-C0DB-4E3E-8A3A-A6A058F5B6DC}" destId="{6DA672AE-7B59-473A-9CE5-EB1644CE7A56}" srcOrd="1" destOrd="0" presId="urn:microsoft.com/office/officeart/2005/8/layout/pList1"/>
    <dgm:cxn modelId="{3C4D7BC0-7328-4FC3-BCD1-2587F49C63AD}" type="presParOf" srcId="{6E6B74EB-C0DB-4E3E-8A3A-A6A058F5B6DC}" destId="{39791152-F4D2-4E11-BF88-A6A408164B70}" srcOrd="2" destOrd="0" presId="urn:microsoft.com/office/officeart/2005/8/layout/pList1"/>
    <dgm:cxn modelId="{9B5732DE-92E5-4810-878F-09D8AFC3192D}" type="presParOf" srcId="{39791152-F4D2-4E11-BF88-A6A408164B70}" destId="{202222BC-5AB4-4EA6-ACC9-F69609179F77}" srcOrd="0" destOrd="0" presId="urn:microsoft.com/office/officeart/2005/8/layout/pList1"/>
    <dgm:cxn modelId="{F603F3DC-C494-4B52-8B36-97BCCF3501E2}" type="presParOf" srcId="{39791152-F4D2-4E11-BF88-A6A408164B70}" destId="{E2E3404E-36D4-4E93-BA5F-FA171C1734C2}" srcOrd="1" destOrd="0" presId="urn:microsoft.com/office/officeart/2005/8/layout/pList1"/>
    <dgm:cxn modelId="{66AA70A2-7F8D-459E-AB30-9ACDBDC3DE9F}" type="presParOf" srcId="{6E6B74EB-C0DB-4E3E-8A3A-A6A058F5B6DC}" destId="{B9CA0DCC-4297-4198-9B76-3670E78EB1DA}" srcOrd="3" destOrd="0" presId="urn:microsoft.com/office/officeart/2005/8/layout/pList1"/>
    <dgm:cxn modelId="{1BCED5FF-B16B-4892-9DD4-FC22C7877054}" type="presParOf" srcId="{6E6B74EB-C0DB-4E3E-8A3A-A6A058F5B6DC}" destId="{2EC000BD-FCD4-47DC-AC63-DF86E4A9F4C2}" srcOrd="4" destOrd="0" presId="urn:microsoft.com/office/officeart/2005/8/layout/pList1"/>
    <dgm:cxn modelId="{1BB03077-0769-44F8-927D-2AA84728A50B}" type="presParOf" srcId="{2EC000BD-FCD4-47DC-AC63-DF86E4A9F4C2}" destId="{F36C7755-BFB1-4E7A-BB9C-BACF9246A0F2}" srcOrd="0" destOrd="0" presId="urn:microsoft.com/office/officeart/2005/8/layout/pList1"/>
    <dgm:cxn modelId="{63C4FF00-85AB-4A2A-AC55-07C08283DBDF}" type="presParOf" srcId="{2EC000BD-FCD4-47DC-AC63-DF86E4A9F4C2}" destId="{1BAE4FA5-C289-4620-AF7B-E94AD83B49E3}"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615BA9-D677-4DE9-A3DE-724FDD7639FB}"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it-IT"/>
        </a:p>
      </dgm:t>
    </dgm:pt>
    <dgm:pt modelId="{779AB821-06A2-43A5-A1BB-4C66691F8574}">
      <dgm:prSet phldrT="[Testo]" custT="1"/>
      <dgm:spPr/>
      <dgm:t>
        <a:bodyPr/>
        <a:lstStyle/>
        <a:p>
          <a:r>
            <a:rPr lang="it-IT" sz="1600" dirty="0" err="1">
              <a:solidFill>
                <a:srgbClr val="00B0F0"/>
              </a:solidFill>
              <a:latin typeface="+mn-lt"/>
              <a:hlinkClick xmlns:r="http://schemas.openxmlformats.org/officeDocument/2006/relationships" r:id="rId1">
                <a:extLst>
                  <a:ext uri="{A12FA001-AC4F-418D-AE19-62706E023703}">
                    <ahyp:hlinkClr xmlns:ahyp="http://schemas.microsoft.com/office/drawing/2018/hyperlinkcolor" val="tx"/>
                  </a:ext>
                </a:extLst>
              </a:hlinkClick>
            </a:rPr>
            <a:t>Zenodo</a:t>
          </a:r>
          <a:r>
            <a:rPr lang="it-IT" sz="1600" dirty="0">
              <a:solidFill>
                <a:srgbClr val="00B0F0"/>
              </a:solidFill>
              <a:latin typeface="+mn-lt"/>
              <a:hlinkClick xmlns:r="http://schemas.openxmlformats.org/officeDocument/2006/relationships" r:id="rId1">
                <a:extLst>
                  <a:ext uri="{A12FA001-AC4F-418D-AE19-62706E023703}">
                    <ahyp:hlinkClr xmlns:ahyp="http://schemas.microsoft.com/office/drawing/2018/hyperlinkcolor" val="tx"/>
                  </a:ext>
                </a:extLst>
              </a:hlinkClick>
            </a:rPr>
            <a:t> - </a:t>
          </a:r>
          <a:r>
            <a:rPr lang="it-IT" sz="1600" dirty="0" err="1">
              <a:solidFill>
                <a:srgbClr val="00B0F0"/>
              </a:solidFill>
              <a:latin typeface="+mn-lt"/>
              <a:hlinkClick xmlns:r="http://schemas.openxmlformats.org/officeDocument/2006/relationships" r:id="rId1">
                <a:extLst>
                  <a:ext uri="{A12FA001-AC4F-418D-AE19-62706E023703}">
                    <ahyp:hlinkClr xmlns:ahyp="http://schemas.microsoft.com/office/drawing/2018/hyperlinkcolor" val="tx"/>
                  </a:ext>
                </a:extLst>
              </a:hlinkClick>
            </a:rPr>
            <a:t>dgs</a:t>
          </a:r>
          <a:endParaRPr lang="it-IT" sz="1600" dirty="0">
            <a:latin typeface="+mn-lt"/>
          </a:endParaRPr>
        </a:p>
      </dgm:t>
    </dgm:pt>
    <dgm:pt modelId="{E9D36C83-1386-4CB1-A522-65DDE2C8A315}" type="parTrans" cxnId="{06778717-88C6-4C74-B84D-26B22EEC49A3}">
      <dgm:prSet/>
      <dgm:spPr/>
      <dgm:t>
        <a:bodyPr/>
        <a:lstStyle/>
        <a:p>
          <a:endParaRPr lang="it-IT"/>
        </a:p>
      </dgm:t>
    </dgm:pt>
    <dgm:pt modelId="{78FBEE5E-77A0-4730-838A-A209A4019D6D}" type="sibTrans" cxnId="{06778717-88C6-4C74-B84D-26B22EEC49A3}">
      <dgm:prSet/>
      <dgm:spPr/>
      <dgm:t>
        <a:bodyPr/>
        <a:lstStyle/>
        <a:p>
          <a:endParaRPr lang="it-IT"/>
        </a:p>
      </dgm:t>
    </dgm:pt>
    <dgm:pt modelId="{950575DF-C64A-46D3-8C5E-828E5D3BA297}">
      <dgm:prSet phldrT="[Testo]" custT="1"/>
      <dgm:spPr/>
      <dgm:t>
        <a:bodyPr/>
        <a:lstStyle/>
        <a:p>
          <a:r>
            <a:rPr lang="it-IT" sz="1600" dirty="0" err="1">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Zenodo</a:t>
          </a:r>
          <a:r>
            <a:rPr lang="it-IT" sz="1600" dirty="0">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 –  SLAM and </a:t>
          </a:r>
          <a:r>
            <a:rPr lang="it-IT" sz="1600" dirty="0" err="1">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static</a:t>
          </a:r>
          <a:r>
            <a:rPr lang="it-IT" sz="1600" dirty="0">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 </a:t>
          </a:r>
          <a:r>
            <a:rPr lang="it-IT" sz="1600" dirty="0" err="1">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scanners</a:t>
          </a:r>
          <a:endParaRPr lang="it-IT" sz="1600" dirty="0">
            <a:solidFill>
              <a:srgbClr val="00B0F0"/>
            </a:solidFill>
            <a:latin typeface="+mn-lt"/>
          </a:endParaRPr>
        </a:p>
      </dgm:t>
    </dgm:pt>
    <dgm:pt modelId="{58B9C23B-1639-4528-A3AA-C8CDD577E974}" type="parTrans" cxnId="{F858BE30-9695-4A25-BDDA-93E5469E57BB}">
      <dgm:prSet/>
      <dgm:spPr/>
      <dgm:t>
        <a:bodyPr/>
        <a:lstStyle/>
        <a:p>
          <a:endParaRPr lang="it-IT"/>
        </a:p>
      </dgm:t>
    </dgm:pt>
    <dgm:pt modelId="{C59DA1BC-518B-47CA-AD69-9964352921C7}" type="sibTrans" cxnId="{F858BE30-9695-4A25-BDDA-93E5469E57BB}">
      <dgm:prSet/>
      <dgm:spPr/>
      <dgm:t>
        <a:bodyPr/>
        <a:lstStyle/>
        <a:p>
          <a:endParaRPr lang="it-IT"/>
        </a:p>
      </dgm:t>
    </dgm:pt>
    <dgm:pt modelId="{0C90FFC8-C76C-4A96-A8C6-0A02B639AABC}">
      <dgm:prSet phldrT="[Testo]" custT="1"/>
      <dgm:spPr/>
      <dgm:t>
        <a:bodyPr/>
        <a:lstStyle/>
        <a:p>
          <a:r>
            <a:rPr lang="it-IT" sz="1600" b="0" dirty="0" err="1">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Zenodo</a:t>
          </a:r>
          <a:r>
            <a:rPr lang="it-IT" sz="1600" b="0" dirty="0">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 – </a:t>
          </a:r>
          <a:r>
            <a:rPr lang="it-IT" sz="1600" b="0" dirty="0" err="1">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Arboviral</a:t>
          </a:r>
          <a:r>
            <a:rPr lang="it-IT" sz="1600" b="0" dirty="0">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 </a:t>
          </a:r>
          <a:r>
            <a:rPr lang="it-IT" sz="1600" b="0" dirty="0" err="1">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infections</a:t>
          </a:r>
          <a:endParaRPr lang="it-IT" sz="1600" dirty="0">
            <a:solidFill>
              <a:srgbClr val="00B0F0"/>
            </a:solidFill>
            <a:latin typeface="+mn-lt"/>
          </a:endParaRPr>
        </a:p>
      </dgm:t>
    </dgm:pt>
    <dgm:pt modelId="{053FCF88-AF92-4D68-B0C7-1042A89040A0}" type="parTrans" cxnId="{3D5E2EBF-CD6D-4787-BF53-A7EAF5864BB4}">
      <dgm:prSet/>
      <dgm:spPr/>
      <dgm:t>
        <a:bodyPr/>
        <a:lstStyle/>
        <a:p>
          <a:endParaRPr lang="it-IT"/>
        </a:p>
      </dgm:t>
    </dgm:pt>
    <dgm:pt modelId="{4D68096B-BE36-42DF-94C8-000ED913C6E6}" type="sibTrans" cxnId="{3D5E2EBF-CD6D-4787-BF53-A7EAF5864BB4}">
      <dgm:prSet/>
      <dgm:spPr/>
      <dgm:t>
        <a:bodyPr/>
        <a:lstStyle/>
        <a:p>
          <a:endParaRPr lang="it-IT"/>
        </a:p>
      </dgm:t>
    </dgm:pt>
    <dgm:pt modelId="{11B950E2-8FED-4187-BAD1-7098114945C4}">
      <dgm:prSet phldrT="[Testo]" custT="1"/>
      <dgm:spPr/>
      <dgm:t>
        <a:bodyPr/>
        <a:lstStyle/>
        <a:p>
          <a:r>
            <a:rPr lang="it-IT" sz="1600" b="0" dirty="0" err="1">
              <a:solidFill>
                <a:srgbClr val="00B0F0"/>
              </a:solidFill>
              <a:latin typeface="+mn-lt"/>
              <a:hlinkClick xmlns:r="http://schemas.openxmlformats.org/officeDocument/2006/relationships" r:id="rId4"/>
            </a:rPr>
            <a:t>Data@UNIMI</a:t>
          </a:r>
          <a:r>
            <a:rPr lang="it-IT" sz="1600" b="0" dirty="0">
              <a:solidFill>
                <a:srgbClr val="00B0F0"/>
              </a:solidFill>
              <a:latin typeface="+mn-lt"/>
              <a:hlinkClick xmlns:r="http://schemas.openxmlformats.org/officeDocument/2006/relationships" r:id="rId4"/>
            </a:rPr>
            <a:t> – </a:t>
          </a:r>
          <a:r>
            <a:rPr lang="it-IT" sz="1600" b="0" dirty="0" err="1">
              <a:solidFill>
                <a:srgbClr val="00B0F0"/>
              </a:solidFill>
              <a:latin typeface="+mn-lt"/>
              <a:hlinkClick xmlns:r="http://schemas.openxmlformats.org/officeDocument/2006/relationships" r:id="rId4"/>
            </a:rPr>
            <a:t>Zebrafish</a:t>
          </a:r>
          <a:r>
            <a:rPr lang="it-IT" sz="1600" b="0" dirty="0">
              <a:solidFill>
                <a:srgbClr val="00B0F0"/>
              </a:solidFill>
              <a:latin typeface="+mn-lt"/>
              <a:hlinkClick xmlns:r="http://schemas.openxmlformats.org/officeDocument/2006/relationships" r:id="rId4"/>
            </a:rPr>
            <a:t> model</a:t>
          </a:r>
          <a:endParaRPr lang="it-IT" sz="1600" dirty="0">
            <a:latin typeface="+mn-lt"/>
          </a:endParaRPr>
        </a:p>
      </dgm:t>
    </dgm:pt>
    <dgm:pt modelId="{1712027D-E9DD-4ED2-A2EB-72663D7DEDE0}" type="parTrans" cxnId="{1EE4B5EB-5139-4143-AB45-B8F6874394DF}">
      <dgm:prSet/>
      <dgm:spPr/>
      <dgm:t>
        <a:bodyPr/>
        <a:lstStyle/>
        <a:p>
          <a:endParaRPr lang="it-IT"/>
        </a:p>
      </dgm:t>
    </dgm:pt>
    <dgm:pt modelId="{835E57D0-D5CD-44F1-8BB8-3AF3B112BFF6}" type="sibTrans" cxnId="{1EE4B5EB-5139-4143-AB45-B8F6874394DF}">
      <dgm:prSet/>
      <dgm:spPr/>
      <dgm:t>
        <a:bodyPr/>
        <a:lstStyle/>
        <a:p>
          <a:endParaRPr lang="it-IT"/>
        </a:p>
      </dgm:t>
    </dgm:pt>
    <dgm:pt modelId="{3D1BAE16-9B78-9649-8B18-37F0423D9C17}">
      <dgm:prSet phldrT="[Testo]" custT="1"/>
      <dgm:spPr/>
      <dgm:t>
        <a:bodyPr/>
        <a:lstStyle/>
        <a:p>
          <a:r>
            <a:rPr lang="en-US" sz="1600" b="0" dirty="0" err="1">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Zenodo</a:t>
          </a:r>
          <a:r>
            <a:rPr lang="en-US" sz="1600" b="0" dirty="0">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 – Soil moisture</a:t>
          </a:r>
          <a:endParaRPr lang="it-IT" sz="1600" dirty="0">
            <a:solidFill>
              <a:srgbClr val="00B0F0"/>
            </a:solidFill>
            <a:latin typeface="+mn-lt"/>
          </a:endParaRPr>
        </a:p>
      </dgm:t>
    </dgm:pt>
    <dgm:pt modelId="{49B47B8F-E09B-5F4E-BC94-ABBF671E6CA5}" type="parTrans" cxnId="{B2C236C8-8DFC-F143-A713-2E2C8F9D31E2}">
      <dgm:prSet/>
      <dgm:spPr/>
      <dgm:t>
        <a:bodyPr/>
        <a:lstStyle/>
        <a:p>
          <a:endParaRPr lang="it-IT"/>
        </a:p>
      </dgm:t>
    </dgm:pt>
    <dgm:pt modelId="{02C8A366-6C23-C34D-874B-781862CE3327}" type="sibTrans" cxnId="{B2C236C8-8DFC-F143-A713-2E2C8F9D31E2}">
      <dgm:prSet/>
      <dgm:spPr/>
      <dgm:t>
        <a:bodyPr/>
        <a:lstStyle/>
        <a:p>
          <a:endParaRPr lang="it-IT"/>
        </a:p>
      </dgm:t>
    </dgm:pt>
    <dgm:pt modelId="{9BA420C0-E33C-FB44-8FE5-C70E42E91E76}">
      <dgm:prSet phldrT="[Testo]" custT="1"/>
      <dgm:spPr/>
      <dgm:t>
        <a:bodyPr/>
        <a:lstStyle/>
        <a:p>
          <a:r>
            <a:rPr lang="it-IT" sz="1600" dirty="0" err="1">
              <a:solidFill>
                <a:srgbClr val="00B0F0"/>
              </a:solidFill>
              <a:latin typeface="+mn-lt"/>
              <a:hlinkClick xmlns:r="http://schemas.openxmlformats.org/officeDocument/2006/relationships" r:id="rId6"/>
            </a:rPr>
            <a:t>Data@UNIMI</a:t>
          </a:r>
          <a:r>
            <a:rPr lang="it-IT" sz="1600" dirty="0">
              <a:solidFill>
                <a:srgbClr val="00B0F0"/>
              </a:solidFill>
              <a:latin typeface="+mn-lt"/>
              <a:hlinkClick xmlns:r="http://schemas.openxmlformats.org/officeDocument/2006/relationships" r:id="rId6"/>
            </a:rPr>
            <a:t> – Mameli </a:t>
          </a:r>
          <a:r>
            <a:rPr lang="it-IT" sz="1600" dirty="0" err="1">
              <a:solidFill>
                <a:srgbClr val="00B0F0"/>
              </a:solidFill>
              <a:latin typeface="+mn-lt"/>
              <a:hlinkClick xmlns:r="http://schemas.openxmlformats.org/officeDocument/2006/relationships" r:id="rId6"/>
            </a:rPr>
            <a:t>cohort</a:t>
          </a:r>
          <a:endParaRPr lang="it-IT" sz="1600" dirty="0">
            <a:latin typeface="+mn-lt"/>
          </a:endParaRPr>
        </a:p>
      </dgm:t>
    </dgm:pt>
    <dgm:pt modelId="{218B021B-373D-B748-8B1B-4DC1454CD637}" type="parTrans" cxnId="{C4D5844E-779E-D445-8FB1-94137B621A5C}">
      <dgm:prSet/>
      <dgm:spPr/>
      <dgm:t>
        <a:bodyPr/>
        <a:lstStyle/>
        <a:p>
          <a:endParaRPr lang="it-IT"/>
        </a:p>
      </dgm:t>
    </dgm:pt>
    <dgm:pt modelId="{4D306C56-1547-4A4B-AC22-EB1C8DA2BE56}" type="sibTrans" cxnId="{C4D5844E-779E-D445-8FB1-94137B621A5C}">
      <dgm:prSet/>
      <dgm:spPr/>
      <dgm:t>
        <a:bodyPr/>
        <a:lstStyle/>
        <a:p>
          <a:endParaRPr lang="it-IT"/>
        </a:p>
      </dgm:t>
    </dgm:pt>
    <dgm:pt modelId="{6FD38DE9-1DA6-4627-95F9-3C284567C509}">
      <dgm:prSet phldrT="[Testo]" custT="1"/>
      <dgm:spPr/>
      <dgm:t>
        <a:bodyPr/>
        <a:lstStyle/>
        <a:p>
          <a:r>
            <a:rPr lang="it-IT" sz="1600" dirty="0" err="1">
              <a:solidFill>
                <a:srgbClr val="00B0F0"/>
              </a:solidFill>
              <a:latin typeface="+mn-lt"/>
              <a:hlinkClick xmlns:r="http://schemas.openxmlformats.org/officeDocument/2006/relationships" r:id="rId7">
                <a:extLst>
                  <a:ext uri="{A12FA001-AC4F-418D-AE19-62706E023703}">
                    <ahyp:hlinkClr xmlns:ahyp="http://schemas.microsoft.com/office/drawing/2018/hyperlinkcolor" val="tx"/>
                  </a:ext>
                </a:extLst>
              </a:hlinkClick>
            </a:rPr>
            <a:t>Figshare</a:t>
          </a:r>
          <a:r>
            <a:rPr lang="it-IT" sz="1600" dirty="0">
              <a:solidFill>
                <a:srgbClr val="00B0F0"/>
              </a:solidFill>
              <a:latin typeface="+mn-lt"/>
              <a:hlinkClick xmlns:r="http://schemas.openxmlformats.org/officeDocument/2006/relationships" r:id="rId7">
                <a:extLst>
                  <a:ext uri="{A12FA001-AC4F-418D-AE19-62706E023703}">
                    <ahyp:hlinkClr xmlns:ahyp="http://schemas.microsoft.com/office/drawing/2018/hyperlinkcolor" val="tx"/>
                  </a:ext>
                </a:extLst>
              </a:hlinkClick>
            </a:rPr>
            <a:t> - </a:t>
          </a:r>
          <a:r>
            <a:rPr lang="it-IT" sz="1600" dirty="0" err="1">
              <a:solidFill>
                <a:srgbClr val="00B0F0"/>
              </a:solidFill>
              <a:latin typeface="+mn-lt"/>
              <a:hlinkClick xmlns:r="http://schemas.openxmlformats.org/officeDocument/2006/relationships" r:id="rId7">
                <a:extLst>
                  <a:ext uri="{A12FA001-AC4F-418D-AE19-62706E023703}">
                    <ahyp:hlinkClr xmlns:ahyp="http://schemas.microsoft.com/office/drawing/2018/hyperlinkcolor" val="tx"/>
                  </a:ext>
                </a:extLst>
              </a:hlinkClick>
            </a:rPr>
            <a:t>Tik</a:t>
          </a:r>
          <a:r>
            <a:rPr lang="it-IT" sz="1600" dirty="0">
              <a:solidFill>
                <a:srgbClr val="00B0F0"/>
              </a:solidFill>
              <a:latin typeface="+mn-lt"/>
              <a:hlinkClick xmlns:r="http://schemas.openxmlformats.org/officeDocument/2006/relationships" r:id="rId7">
                <a:extLst>
                  <a:ext uri="{A12FA001-AC4F-418D-AE19-62706E023703}">
                    <ahyp:hlinkClr xmlns:ahyp="http://schemas.microsoft.com/office/drawing/2018/hyperlinkcolor" val="tx"/>
                  </a:ext>
                </a:extLst>
              </a:hlinkClick>
            </a:rPr>
            <a:t> </a:t>
          </a:r>
          <a:r>
            <a:rPr lang="it-IT" sz="1600" dirty="0" err="1">
              <a:solidFill>
                <a:srgbClr val="00B0F0"/>
              </a:solidFill>
              <a:latin typeface="+mn-lt"/>
              <a:hlinkClick xmlns:r="http://schemas.openxmlformats.org/officeDocument/2006/relationships" r:id="rId7">
                <a:extLst>
                  <a:ext uri="{A12FA001-AC4F-418D-AE19-62706E023703}">
                    <ahyp:hlinkClr xmlns:ahyp="http://schemas.microsoft.com/office/drawing/2018/hyperlinkcolor" val="tx"/>
                  </a:ext>
                </a:extLst>
              </a:hlinkClick>
            </a:rPr>
            <a:t>Tok</a:t>
          </a:r>
          <a:r>
            <a:rPr lang="it-IT" sz="1600" dirty="0">
              <a:solidFill>
                <a:srgbClr val="00B0F0"/>
              </a:solidFill>
              <a:latin typeface="+mn-lt"/>
              <a:hlinkClick xmlns:r="http://schemas.openxmlformats.org/officeDocument/2006/relationships" r:id="rId7">
                <a:extLst>
                  <a:ext uri="{A12FA001-AC4F-418D-AE19-62706E023703}">
                    <ahyp:hlinkClr xmlns:ahyp="http://schemas.microsoft.com/office/drawing/2018/hyperlinkcolor" val="tx"/>
                  </a:ext>
                </a:extLst>
              </a:hlinkClick>
            </a:rPr>
            <a:t> data</a:t>
          </a:r>
          <a:endParaRPr lang="it-IT" sz="1600" dirty="0">
            <a:solidFill>
              <a:srgbClr val="00B0F0"/>
            </a:solidFill>
            <a:latin typeface="+mn-lt"/>
          </a:endParaRPr>
        </a:p>
      </dgm:t>
    </dgm:pt>
    <dgm:pt modelId="{BBF2C38D-7577-46B7-BCAC-F3DC8BD77217}" type="parTrans" cxnId="{F9DAB62B-3520-4639-A406-124CC280485B}">
      <dgm:prSet/>
      <dgm:spPr/>
      <dgm:t>
        <a:bodyPr/>
        <a:lstStyle/>
        <a:p>
          <a:endParaRPr lang="it-IT"/>
        </a:p>
      </dgm:t>
    </dgm:pt>
    <dgm:pt modelId="{F763B1B0-BC9D-4676-AB5F-C876AF703F03}" type="sibTrans" cxnId="{F9DAB62B-3520-4639-A406-124CC280485B}">
      <dgm:prSet/>
      <dgm:spPr/>
      <dgm:t>
        <a:bodyPr/>
        <a:lstStyle/>
        <a:p>
          <a:endParaRPr lang="it-IT"/>
        </a:p>
      </dgm:t>
    </dgm:pt>
    <dgm:pt modelId="{46FBA4BE-490C-4FD4-A4F5-8A6C61AF112A}" type="pres">
      <dgm:prSet presAssocID="{44615BA9-D677-4DE9-A3DE-724FDD7639FB}" presName="Name0" presStyleCnt="0">
        <dgm:presLayoutVars>
          <dgm:dir/>
        </dgm:presLayoutVars>
      </dgm:prSet>
      <dgm:spPr/>
    </dgm:pt>
    <dgm:pt modelId="{44E78452-2AEB-B14E-B919-BBE727A8458D}" type="pres">
      <dgm:prSet presAssocID="{3D1BAE16-9B78-9649-8B18-37F0423D9C17}" presName="parComposite" presStyleCnt="0"/>
      <dgm:spPr/>
    </dgm:pt>
    <dgm:pt modelId="{C2ADBEC3-9597-154B-97B9-50B8216938F0}" type="pres">
      <dgm:prSet presAssocID="{3D1BAE16-9B78-9649-8B18-37F0423D9C17}" presName="parBigCircle" presStyleLbl="node0" presStyleIdx="0" presStyleCnt="7"/>
      <dgm:spPr>
        <a:solidFill>
          <a:srgbClr val="002060"/>
        </a:solidFill>
      </dgm:spPr>
    </dgm:pt>
    <dgm:pt modelId="{BA2AEEBE-F967-9945-AADA-0E3FA13DD411}" type="pres">
      <dgm:prSet presAssocID="{3D1BAE16-9B78-9649-8B18-37F0423D9C17}" presName="parTx" presStyleLbl="revTx" presStyleIdx="0" presStyleCnt="7"/>
      <dgm:spPr/>
    </dgm:pt>
    <dgm:pt modelId="{56F5F1F4-B254-964D-ABCD-68B75185B53E}" type="pres">
      <dgm:prSet presAssocID="{3D1BAE16-9B78-9649-8B18-37F0423D9C17}" presName="bSpace" presStyleCnt="0"/>
      <dgm:spPr/>
    </dgm:pt>
    <dgm:pt modelId="{7C365899-1F9A-A74C-95DA-B21FD2911033}" type="pres">
      <dgm:prSet presAssocID="{3D1BAE16-9B78-9649-8B18-37F0423D9C17}" presName="parBackupNorm" presStyleCnt="0"/>
      <dgm:spPr/>
    </dgm:pt>
    <dgm:pt modelId="{5A21C9C6-557D-5342-B577-E7F06B948A5B}" type="pres">
      <dgm:prSet presAssocID="{02C8A366-6C23-C34D-874B-781862CE3327}" presName="parSpace" presStyleCnt="0"/>
      <dgm:spPr/>
    </dgm:pt>
    <dgm:pt modelId="{F8D8A9F9-A78C-4E34-AFE3-0673708CC20F}" type="pres">
      <dgm:prSet presAssocID="{779AB821-06A2-43A5-A1BB-4C66691F8574}" presName="parComposite" presStyleCnt="0"/>
      <dgm:spPr/>
    </dgm:pt>
    <dgm:pt modelId="{C5A04A60-9215-4B01-A14C-6486F2F5CA31}" type="pres">
      <dgm:prSet presAssocID="{779AB821-06A2-43A5-A1BB-4C66691F8574}" presName="parBigCircle" presStyleLbl="node0" presStyleIdx="1" presStyleCnt="7"/>
      <dgm:spPr>
        <a:solidFill>
          <a:srgbClr val="002060"/>
        </a:solidFill>
      </dgm:spPr>
    </dgm:pt>
    <dgm:pt modelId="{01C29FD0-79DA-49A1-8A4F-7D2EDEF4C121}" type="pres">
      <dgm:prSet presAssocID="{779AB821-06A2-43A5-A1BB-4C66691F8574}" presName="parTx" presStyleLbl="revTx" presStyleIdx="1" presStyleCnt="7"/>
      <dgm:spPr/>
    </dgm:pt>
    <dgm:pt modelId="{C38EEB23-9B0A-47E6-8C78-51AC015E6A63}" type="pres">
      <dgm:prSet presAssocID="{779AB821-06A2-43A5-A1BB-4C66691F8574}" presName="bSpace" presStyleCnt="0"/>
      <dgm:spPr/>
    </dgm:pt>
    <dgm:pt modelId="{E0FEFCFA-7181-4310-B997-016CDF9C7688}" type="pres">
      <dgm:prSet presAssocID="{779AB821-06A2-43A5-A1BB-4C66691F8574}" presName="parBackupNorm" presStyleCnt="0"/>
      <dgm:spPr/>
    </dgm:pt>
    <dgm:pt modelId="{5BFD0E91-2D83-427D-BB87-D0B77387B2D7}" type="pres">
      <dgm:prSet presAssocID="{78FBEE5E-77A0-4730-838A-A209A4019D6D}" presName="parSpace" presStyleCnt="0"/>
      <dgm:spPr/>
    </dgm:pt>
    <dgm:pt modelId="{3F7E43AD-DE7A-4F4B-8244-3C450F6B38D9}" type="pres">
      <dgm:prSet presAssocID="{950575DF-C64A-46D3-8C5E-828E5D3BA297}" presName="parComposite" presStyleCnt="0"/>
      <dgm:spPr/>
    </dgm:pt>
    <dgm:pt modelId="{0F6B6304-FA01-4F63-B3D2-837C4F87DCDA}" type="pres">
      <dgm:prSet presAssocID="{950575DF-C64A-46D3-8C5E-828E5D3BA297}" presName="parBigCircle" presStyleLbl="node0" presStyleIdx="2" presStyleCnt="7"/>
      <dgm:spPr>
        <a:solidFill>
          <a:srgbClr val="002060"/>
        </a:solidFill>
      </dgm:spPr>
    </dgm:pt>
    <dgm:pt modelId="{850DE2B0-5076-4255-AC13-137E29A48CBD}" type="pres">
      <dgm:prSet presAssocID="{950575DF-C64A-46D3-8C5E-828E5D3BA297}" presName="parTx" presStyleLbl="revTx" presStyleIdx="2" presStyleCnt="7"/>
      <dgm:spPr/>
    </dgm:pt>
    <dgm:pt modelId="{54DD8C28-04B7-41FE-A843-B23546BD481C}" type="pres">
      <dgm:prSet presAssocID="{950575DF-C64A-46D3-8C5E-828E5D3BA297}" presName="bSpace" presStyleCnt="0"/>
      <dgm:spPr/>
    </dgm:pt>
    <dgm:pt modelId="{086054D0-BCD6-4791-B224-971CC1D00D95}" type="pres">
      <dgm:prSet presAssocID="{950575DF-C64A-46D3-8C5E-828E5D3BA297}" presName="parBackupNorm" presStyleCnt="0"/>
      <dgm:spPr/>
    </dgm:pt>
    <dgm:pt modelId="{DD066292-28FC-426D-A765-06D0D1E9BE43}" type="pres">
      <dgm:prSet presAssocID="{C59DA1BC-518B-47CA-AD69-9964352921C7}" presName="parSpace" presStyleCnt="0"/>
      <dgm:spPr/>
    </dgm:pt>
    <dgm:pt modelId="{088C95D2-8A04-4B3C-B15B-1A36CD135FCB}" type="pres">
      <dgm:prSet presAssocID="{0C90FFC8-C76C-4A96-A8C6-0A02B639AABC}" presName="parComposite" presStyleCnt="0"/>
      <dgm:spPr/>
    </dgm:pt>
    <dgm:pt modelId="{8425D849-7D38-466F-B3CB-5168EB8A796F}" type="pres">
      <dgm:prSet presAssocID="{0C90FFC8-C76C-4A96-A8C6-0A02B639AABC}" presName="parBigCircle" presStyleLbl="node0" presStyleIdx="3" presStyleCnt="7"/>
      <dgm:spPr>
        <a:solidFill>
          <a:srgbClr val="002060"/>
        </a:solidFill>
      </dgm:spPr>
    </dgm:pt>
    <dgm:pt modelId="{771EAEDB-F560-4A0F-8A34-C851DC9E5705}" type="pres">
      <dgm:prSet presAssocID="{0C90FFC8-C76C-4A96-A8C6-0A02B639AABC}" presName="parTx" presStyleLbl="revTx" presStyleIdx="3" presStyleCnt="7"/>
      <dgm:spPr/>
    </dgm:pt>
    <dgm:pt modelId="{D2620FF3-1E45-4C08-A04E-BC002164FBD1}" type="pres">
      <dgm:prSet presAssocID="{0C90FFC8-C76C-4A96-A8C6-0A02B639AABC}" presName="bSpace" presStyleCnt="0"/>
      <dgm:spPr/>
    </dgm:pt>
    <dgm:pt modelId="{A116B21F-3AD7-4A28-B9A6-649D88D6B699}" type="pres">
      <dgm:prSet presAssocID="{0C90FFC8-C76C-4A96-A8C6-0A02B639AABC}" presName="parBackupNorm" presStyleCnt="0"/>
      <dgm:spPr/>
    </dgm:pt>
    <dgm:pt modelId="{DD9A7430-1B3A-40BA-855E-4A453E03D7F0}" type="pres">
      <dgm:prSet presAssocID="{4D68096B-BE36-42DF-94C8-000ED913C6E6}" presName="parSpace" presStyleCnt="0"/>
      <dgm:spPr/>
    </dgm:pt>
    <dgm:pt modelId="{4357703B-E36B-4696-ACF4-CE04BABEEDB6}" type="pres">
      <dgm:prSet presAssocID="{6FD38DE9-1DA6-4627-95F9-3C284567C509}" presName="parComposite" presStyleCnt="0"/>
      <dgm:spPr/>
    </dgm:pt>
    <dgm:pt modelId="{F5C86184-5E03-4EB4-8469-9EBC704C8EA8}" type="pres">
      <dgm:prSet presAssocID="{6FD38DE9-1DA6-4627-95F9-3C284567C509}" presName="parBigCircle" presStyleLbl="node0" presStyleIdx="4" presStyleCnt="7"/>
      <dgm:spPr>
        <a:solidFill>
          <a:srgbClr val="002060"/>
        </a:solidFill>
      </dgm:spPr>
    </dgm:pt>
    <dgm:pt modelId="{081FEB49-B50A-4C12-9581-97F9B0ED244D}" type="pres">
      <dgm:prSet presAssocID="{6FD38DE9-1DA6-4627-95F9-3C284567C509}" presName="parTx" presStyleLbl="revTx" presStyleIdx="4" presStyleCnt="7"/>
      <dgm:spPr/>
    </dgm:pt>
    <dgm:pt modelId="{F6882A0F-533D-45C0-AF68-B43C62B6ED91}" type="pres">
      <dgm:prSet presAssocID="{6FD38DE9-1DA6-4627-95F9-3C284567C509}" presName="bSpace" presStyleCnt="0"/>
      <dgm:spPr/>
    </dgm:pt>
    <dgm:pt modelId="{2437FA37-C8A4-4174-B864-0AFBEDB11D99}" type="pres">
      <dgm:prSet presAssocID="{6FD38DE9-1DA6-4627-95F9-3C284567C509}" presName="parBackupNorm" presStyleCnt="0"/>
      <dgm:spPr/>
    </dgm:pt>
    <dgm:pt modelId="{77BD5EB7-A9B9-4F26-AD9C-E901283B7234}" type="pres">
      <dgm:prSet presAssocID="{F763B1B0-BC9D-4676-AB5F-C876AF703F03}" presName="parSpace" presStyleCnt="0"/>
      <dgm:spPr/>
    </dgm:pt>
    <dgm:pt modelId="{404B9B04-A921-4BE7-B47A-44C1BE759EDB}" type="pres">
      <dgm:prSet presAssocID="{11B950E2-8FED-4187-BAD1-7098114945C4}" presName="parComposite" presStyleCnt="0"/>
      <dgm:spPr/>
    </dgm:pt>
    <dgm:pt modelId="{DCE79608-752F-4C4E-A5F1-E9443DADCA16}" type="pres">
      <dgm:prSet presAssocID="{11B950E2-8FED-4187-BAD1-7098114945C4}" presName="parBigCircle" presStyleLbl="node0" presStyleIdx="5" presStyleCnt="7"/>
      <dgm:spPr>
        <a:solidFill>
          <a:schemeClr val="accent2"/>
        </a:solidFill>
      </dgm:spPr>
    </dgm:pt>
    <dgm:pt modelId="{23989A81-3860-4EC2-A1DA-5248A927DDFA}" type="pres">
      <dgm:prSet presAssocID="{11B950E2-8FED-4187-BAD1-7098114945C4}" presName="parTx" presStyleLbl="revTx" presStyleIdx="5" presStyleCnt="7"/>
      <dgm:spPr/>
    </dgm:pt>
    <dgm:pt modelId="{1D11D021-5C29-4F6C-8D23-6331070D3A8D}" type="pres">
      <dgm:prSet presAssocID="{11B950E2-8FED-4187-BAD1-7098114945C4}" presName="bSpace" presStyleCnt="0"/>
      <dgm:spPr/>
    </dgm:pt>
    <dgm:pt modelId="{F4FB69D6-DCEC-421D-BF96-FB4BED58074F}" type="pres">
      <dgm:prSet presAssocID="{11B950E2-8FED-4187-BAD1-7098114945C4}" presName="parBackupNorm" presStyleCnt="0"/>
      <dgm:spPr/>
    </dgm:pt>
    <dgm:pt modelId="{C7C91F50-F4FF-46DE-B4E7-B276A8C04BC2}" type="pres">
      <dgm:prSet presAssocID="{835E57D0-D5CD-44F1-8BB8-3AF3B112BFF6}" presName="parSpace" presStyleCnt="0"/>
      <dgm:spPr/>
    </dgm:pt>
    <dgm:pt modelId="{38DA08BA-08E0-8943-B795-61977C48BF07}" type="pres">
      <dgm:prSet presAssocID="{9BA420C0-E33C-FB44-8FE5-C70E42E91E76}" presName="parComposite" presStyleCnt="0"/>
      <dgm:spPr/>
    </dgm:pt>
    <dgm:pt modelId="{B604FBB8-A47E-2542-95CB-952FBF09075E}" type="pres">
      <dgm:prSet presAssocID="{9BA420C0-E33C-FB44-8FE5-C70E42E91E76}" presName="parBigCircle" presStyleLbl="node0" presStyleIdx="6" presStyleCnt="7"/>
      <dgm:spPr>
        <a:solidFill>
          <a:schemeClr val="accent2"/>
        </a:solidFill>
      </dgm:spPr>
    </dgm:pt>
    <dgm:pt modelId="{54ECFBF6-C0C1-0E4E-B823-CFA7E4943984}" type="pres">
      <dgm:prSet presAssocID="{9BA420C0-E33C-FB44-8FE5-C70E42E91E76}" presName="parTx" presStyleLbl="revTx" presStyleIdx="6" presStyleCnt="7"/>
      <dgm:spPr/>
    </dgm:pt>
    <dgm:pt modelId="{71C75F3F-8AC5-2543-B038-A81C9253FD27}" type="pres">
      <dgm:prSet presAssocID="{9BA420C0-E33C-FB44-8FE5-C70E42E91E76}" presName="bSpace" presStyleCnt="0"/>
      <dgm:spPr/>
    </dgm:pt>
    <dgm:pt modelId="{B8CE034F-E05C-9740-B899-6800B996671D}" type="pres">
      <dgm:prSet presAssocID="{9BA420C0-E33C-FB44-8FE5-C70E42E91E76}" presName="parBackupNorm" presStyleCnt="0"/>
      <dgm:spPr/>
    </dgm:pt>
    <dgm:pt modelId="{8FD1C40D-0E7A-8D45-9B21-2385F66CE42F}" type="pres">
      <dgm:prSet presAssocID="{4D306C56-1547-4A4B-AC22-EB1C8DA2BE56}" presName="parSpace" presStyleCnt="0"/>
      <dgm:spPr/>
    </dgm:pt>
  </dgm:ptLst>
  <dgm:cxnLst>
    <dgm:cxn modelId="{06778717-88C6-4C74-B84D-26B22EEC49A3}" srcId="{44615BA9-D677-4DE9-A3DE-724FDD7639FB}" destId="{779AB821-06A2-43A5-A1BB-4C66691F8574}" srcOrd="1" destOrd="0" parTransId="{E9D36C83-1386-4CB1-A522-65DDE2C8A315}" sibTransId="{78FBEE5E-77A0-4730-838A-A209A4019D6D}"/>
    <dgm:cxn modelId="{5B84741A-341C-489C-BABB-1FBD62F36F18}" type="presOf" srcId="{11B950E2-8FED-4187-BAD1-7098114945C4}" destId="{23989A81-3860-4EC2-A1DA-5248A927DDFA}" srcOrd="0" destOrd="0" presId="urn:microsoft.com/office/officeart/2008/layout/CircleAccentTimeline"/>
    <dgm:cxn modelId="{F9DAB62B-3520-4639-A406-124CC280485B}" srcId="{44615BA9-D677-4DE9-A3DE-724FDD7639FB}" destId="{6FD38DE9-1DA6-4627-95F9-3C284567C509}" srcOrd="4" destOrd="0" parTransId="{BBF2C38D-7577-46B7-BCAC-F3DC8BD77217}" sibTransId="{F763B1B0-BC9D-4676-AB5F-C876AF703F03}"/>
    <dgm:cxn modelId="{ACA0572F-0F60-E846-9384-7218513CE4EC}" type="presOf" srcId="{9BA420C0-E33C-FB44-8FE5-C70E42E91E76}" destId="{54ECFBF6-C0C1-0E4E-B823-CFA7E4943984}" srcOrd="0" destOrd="0" presId="urn:microsoft.com/office/officeart/2008/layout/CircleAccentTimeline"/>
    <dgm:cxn modelId="{F858BE30-9695-4A25-BDDA-93E5469E57BB}" srcId="{44615BA9-D677-4DE9-A3DE-724FDD7639FB}" destId="{950575DF-C64A-46D3-8C5E-828E5D3BA297}" srcOrd="2" destOrd="0" parTransId="{58B9C23B-1639-4528-A3AA-C8CDD577E974}" sibTransId="{C59DA1BC-518B-47CA-AD69-9964352921C7}"/>
    <dgm:cxn modelId="{C4D5844E-779E-D445-8FB1-94137B621A5C}" srcId="{44615BA9-D677-4DE9-A3DE-724FDD7639FB}" destId="{9BA420C0-E33C-FB44-8FE5-C70E42E91E76}" srcOrd="6" destOrd="0" parTransId="{218B021B-373D-B748-8B1B-4DC1454CD637}" sibTransId="{4D306C56-1547-4A4B-AC22-EB1C8DA2BE56}"/>
    <dgm:cxn modelId="{9C57BE66-836E-034F-BDC0-2EB932BC3D3F}" type="presOf" srcId="{3D1BAE16-9B78-9649-8B18-37F0423D9C17}" destId="{BA2AEEBE-F967-9945-AADA-0E3FA13DD411}" srcOrd="0" destOrd="0" presId="urn:microsoft.com/office/officeart/2008/layout/CircleAccentTimeline"/>
    <dgm:cxn modelId="{BB72348A-8C0E-47B4-8B16-DE6457B8ED6D}" type="presOf" srcId="{44615BA9-D677-4DE9-A3DE-724FDD7639FB}" destId="{46FBA4BE-490C-4FD4-A4F5-8A6C61AF112A}" srcOrd="0" destOrd="0" presId="urn:microsoft.com/office/officeart/2008/layout/CircleAccentTimeline"/>
    <dgm:cxn modelId="{F8B502B5-C951-4216-8CC4-2D8F3A037EBF}" type="presOf" srcId="{6FD38DE9-1DA6-4627-95F9-3C284567C509}" destId="{081FEB49-B50A-4C12-9581-97F9B0ED244D}" srcOrd="0" destOrd="0" presId="urn:microsoft.com/office/officeart/2008/layout/CircleAccentTimeline"/>
    <dgm:cxn modelId="{BAD90ABF-6D03-4349-B5E3-2AE727F0C0CF}" type="presOf" srcId="{779AB821-06A2-43A5-A1BB-4C66691F8574}" destId="{01C29FD0-79DA-49A1-8A4F-7D2EDEF4C121}" srcOrd="0" destOrd="0" presId="urn:microsoft.com/office/officeart/2008/layout/CircleAccentTimeline"/>
    <dgm:cxn modelId="{3D5E2EBF-CD6D-4787-BF53-A7EAF5864BB4}" srcId="{44615BA9-D677-4DE9-A3DE-724FDD7639FB}" destId="{0C90FFC8-C76C-4A96-A8C6-0A02B639AABC}" srcOrd="3" destOrd="0" parTransId="{053FCF88-AF92-4D68-B0C7-1042A89040A0}" sibTransId="{4D68096B-BE36-42DF-94C8-000ED913C6E6}"/>
    <dgm:cxn modelId="{B2C236C8-8DFC-F143-A713-2E2C8F9D31E2}" srcId="{44615BA9-D677-4DE9-A3DE-724FDD7639FB}" destId="{3D1BAE16-9B78-9649-8B18-37F0423D9C17}" srcOrd="0" destOrd="0" parTransId="{49B47B8F-E09B-5F4E-BC94-ABBF671E6CA5}" sibTransId="{02C8A366-6C23-C34D-874B-781862CE3327}"/>
    <dgm:cxn modelId="{FBF7D6CE-347F-46FE-8123-7D01E9017B2A}" type="presOf" srcId="{0C90FFC8-C76C-4A96-A8C6-0A02B639AABC}" destId="{771EAEDB-F560-4A0F-8A34-C851DC9E5705}" srcOrd="0" destOrd="0" presId="urn:microsoft.com/office/officeart/2008/layout/CircleAccentTimeline"/>
    <dgm:cxn modelId="{1EE4B5EB-5139-4143-AB45-B8F6874394DF}" srcId="{44615BA9-D677-4DE9-A3DE-724FDD7639FB}" destId="{11B950E2-8FED-4187-BAD1-7098114945C4}" srcOrd="5" destOrd="0" parTransId="{1712027D-E9DD-4ED2-A2EB-72663D7DEDE0}" sibTransId="{835E57D0-D5CD-44F1-8BB8-3AF3B112BFF6}"/>
    <dgm:cxn modelId="{034F13FD-26D4-44E0-9BCF-8762160920D3}" type="presOf" srcId="{950575DF-C64A-46D3-8C5E-828E5D3BA297}" destId="{850DE2B0-5076-4255-AC13-137E29A48CBD}" srcOrd="0" destOrd="0" presId="urn:microsoft.com/office/officeart/2008/layout/CircleAccentTimeline"/>
    <dgm:cxn modelId="{9F7793BA-1E7A-0F46-8657-1DE5C5578068}" type="presParOf" srcId="{46FBA4BE-490C-4FD4-A4F5-8A6C61AF112A}" destId="{44E78452-2AEB-B14E-B919-BBE727A8458D}" srcOrd="0" destOrd="0" presId="urn:microsoft.com/office/officeart/2008/layout/CircleAccentTimeline"/>
    <dgm:cxn modelId="{49B1309A-271B-D74A-A12D-457D75F26911}" type="presParOf" srcId="{44E78452-2AEB-B14E-B919-BBE727A8458D}" destId="{C2ADBEC3-9597-154B-97B9-50B8216938F0}" srcOrd="0" destOrd="0" presId="urn:microsoft.com/office/officeart/2008/layout/CircleAccentTimeline"/>
    <dgm:cxn modelId="{7D97CC1A-A696-9B43-9879-DD1BB3922AAF}" type="presParOf" srcId="{44E78452-2AEB-B14E-B919-BBE727A8458D}" destId="{BA2AEEBE-F967-9945-AADA-0E3FA13DD411}" srcOrd="1" destOrd="0" presId="urn:microsoft.com/office/officeart/2008/layout/CircleAccentTimeline"/>
    <dgm:cxn modelId="{A2B729AA-A068-164A-960F-87C7EF503FF9}" type="presParOf" srcId="{44E78452-2AEB-B14E-B919-BBE727A8458D}" destId="{56F5F1F4-B254-964D-ABCD-68B75185B53E}" srcOrd="2" destOrd="0" presId="urn:microsoft.com/office/officeart/2008/layout/CircleAccentTimeline"/>
    <dgm:cxn modelId="{0C256942-4ECF-8C4E-81BF-45EF080D4666}" type="presParOf" srcId="{46FBA4BE-490C-4FD4-A4F5-8A6C61AF112A}" destId="{7C365899-1F9A-A74C-95DA-B21FD2911033}" srcOrd="1" destOrd="0" presId="urn:microsoft.com/office/officeart/2008/layout/CircleAccentTimeline"/>
    <dgm:cxn modelId="{855885DE-00EC-B448-A6C0-728298434F8C}" type="presParOf" srcId="{46FBA4BE-490C-4FD4-A4F5-8A6C61AF112A}" destId="{5A21C9C6-557D-5342-B577-E7F06B948A5B}" srcOrd="2" destOrd="0" presId="urn:microsoft.com/office/officeart/2008/layout/CircleAccentTimeline"/>
    <dgm:cxn modelId="{0A694AAC-30DA-4E44-9DB8-3A3BF44577FC}" type="presParOf" srcId="{46FBA4BE-490C-4FD4-A4F5-8A6C61AF112A}" destId="{F8D8A9F9-A78C-4E34-AFE3-0673708CC20F}" srcOrd="3" destOrd="0" presId="urn:microsoft.com/office/officeart/2008/layout/CircleAccentTimeline"/>
    <dgm:cxn modelId="{E0E89EDA-E395-407A-B59A-E24C3111A447}" type="presParOf" srcId="{F8D8A9F9-A78C-4E34-AFE3-0673708CC20F}" destId="{C5A04A60-9215-4B01-A14C-6486F2F5CA31}" srcOrd="0" destOrd="0" presId="urn:microsoft.com/office/officeart/2008/layout/CircleAccentTimeline"/>
    <dgm:cxn modelId="{0F8022DA-84B1-4A13-9248-8EDB4E31FE85}" type="presParOf" srcId="{F8D8A9F9-A78C-4E34-AFE3-0673708CC20F}" destId="{01C29FD0-79DA-49A1-8A4F-7D2EDEF4C121}" srcOrd="1" destOrd="0" presId="urn:microsoft.com/office/officeart/2008/layout/CircleAccentTimeline"/>
    <dgm:cxn modelId="{6DB661BE-54E1-44B6-8A74-B205C6E2BCD6}" type="presParOf" srcId="{F8D8A9F9-A78C-4E34-AFE3-0673708CC20F}" destId="{C38EEB23-9B0A-47E6-8C78-51AC015E6A63}" srcOrd="2" destOrd="0" presId="urn:microsoft.com/office/officeart/2008/layout/CircleAccentTimeline"/>
    <dgm:cxn modelId="{01187624-342D-4D98-B1E6-A02FD358C51F}" type="presParOf" srcId="{46FBA4BE-490C-4FD4-A4F5-8A6C61AF112A}" destId="{E0FEFCFA-7181-4310-B997-016CDF9C7688}" srcOrd="4" destOrd="0" presId="urn:microsoft.com/office/officeart/2008/layout/CircleAccentTimeline"/>
    <dgm:cxn modelId="{AABA48B9-B13B-4196-B23A-33E216E2561A}" type="presParOf" srcId="{46FBA4BE-490C-4FD4-A4F5-8A6C61AF112A}" destId="{5BFD0E91-2D83-427D-BB87-D0B77387B2D7}" srcOrd="5" destOrd="0" presId="urn:microsoft.com/office/officeart/2008/layout/CircleAccentTimeline"/>
    <dgm:cxn modelId="{BBE3089C-C6C6-4D4C-A6F3-D5C01DAA592D}" type="presParOf" srcId="{46FBA4BE-490C-4FD4-A4F5-8A6C61AF112A}" destId="{3F7E43AD-DE7A-4F4B-8244-3C450F6B38D9}" srcOrd="6" destOrd="0" presId="urn:microsoft.com/office/officeart/2008/layout/CircleAccentTimeline"/>
    <dgm:cxn modelId="{F06D175F-6416-43E0-AD6B-4DDBF2A4A84E}" type="presParOf" srcId="{3F7E43AD-DE7A-4F4B-8244-3C450F6B38D9}" destId="{0F6B6304-FA01-4F63-B3D2-837C4F87DCDA}" srcOrd="0" destOrd="0" presId="urn:microsoft.com/office/officeart/2008/layout/CircleAccentTimeline"/>
    <dgm:cxn modelId="{43B36E3F-1EBA-497E-804F-B1C901796FDE}" type="presParOf" srcId="{3F7E43AD-DE7A-4F4B-8244-3C450F6B38D9}" destId="{850DE2B0-5076-4255-AC13-137E29A48CBD}" srcOrd="1" destOrd="0" presId="urn:microsoft.com/office/officeart/2008/layout/CircleAccentTimeline"/>
    <dgm:cxn modelId="{6B3807B4-7F26-42DD-98C0-5FA08BE99023}" type="presParOf" srcId="{3F7E43AD-DE7A-4F4B-8244-3C450F6B38D9}" destId="{54DD8C28-04B7-41FE-A843-B23546BD481C}" srcOrd="2" destOrd="0" presId="urn:microsoft.com/office/officeart/2008/layout/CircleAccentTimeline"/>
    <dgm:cxn modelId="{9C71C860-8611-409E-BE40-8C616CC92E3B}" type="presParOf" srcId="{46FBA4BE-490C-4FD4-A4F5-8A6C61AF112A}" destId="{086054D0-BCD6-4791-B224-971CC1D00D95}" srcOrd="7" destOrd="0" presId="urn:microsoft.com/office/officeart/2008/layout/CircleAccentTimeline"/>
    <dgm:cxn modelId="{D2859743-C093-4BDE-BBF0-B2CD1CBD1F2C}" type="presParOf" srcId="{46FBA4BE-490C-4FD4-A4F5-8A6C61AF112A}" destId="{DD066292-28FC-426D-A765-06D0D1E9BE43}" srcOrd="8" destOrd="0" presId="urn:microsoft.com/office/officeart/2008/layout/CircleAccentTimeline"/>
    <dgm:cxn modelId="{3228F8CD-597F-407A-8E86-3D1EA46846FF}" type="presParOf" srcId="{46FBA4BE-490C-4FD4-A4F5-8A6C61AF112A}" destId="{088C95D2-8A04-4B3C-B15B-1A36CD135FCB}" srcOrd="9" destOrd="0" presId="urn:microsoft.com/office/officeart/2008/layout/CircleAccentTimeline"/>
    <dgm:cxn modelId="{BCCC6FD6-EDB6-4E1E-88A2-06BAEF2684A7}" type="presParOf" srcId="{088C95D2-8A04-4B3C-B15B-1A36CD135FCB}" destId="{8425D849-7D38-466F-B3CB-5168EB8A796F}" srcOrd="0" destOrd="0" presId="urn:microsoft.com/office/officeart/2008/layout/CircleAccentTimeline"/>
    <dgm:cxn modelId="{D4C7E0FC-9A0E-45BD-AFB5-EDA8EDAE8B02}" type="presParOf" srcId="{088C95D2-8A04-4B3C-B15B-1A36CD135FCB}" destId="{771EAEDB-F560-4A0F-8A34-C851DC9E5705}" srcOrd="1" destOrd="0" presId="urn:microsoft.com/office/officeart/2008/layout/CircleAccentTimeline"/>
    <dgm:cxn modelId="{74DC61EB-C402-4C82-814E-0755A3659033}" type="presParOf" srcId="{088C95D2-8A04-4B3C-B15B-1A36CD135FCB}" destId="{D2620FF3-1E45-4C08-A04E-BC002164FBD1}" srcOrd="2" destOrd="0" presId="urn:microsoft.com/office/officeart/2008/layout/CircleAccentTimeline"/>
    <dgm:cxn modelId="{BDB5AF5F-A31E-4C59-9359-EF0BA34DE9B7}" type="presParOf" srcId="{46FBA4BE-490C-4FD4-A4F5-8A6C61AF112A}" destId="{A116B21F-3AD7-4A28-B9A6-649D88D6B699}" srcOrd="10" destOrd="0" presId="urn:microsoft.com/office/officeart/2008/layout/CircleAccentTimeline"/>
    <dgm:cxn modelId="{3FF6A376-136C-4FE0-ABEE-54F21F4888DD}" type="presParOf" srcId="{46FBA4BE-490C-4FD4-A4F5-8A6C61AF112A}" destId="{DD9A7430-1B3A-40BA-855E-4A453E03D7F0}" srcOrd="11" destOrd="0" presId="urn:microsoft.com/office/officeart/2008/layout/CircleAccentTimeline"/>
    <dgm:cxn modelId="{9BF8FAA3-50B5-4353-BE64-A0B89BA964A4}" type="presParOf" srcId="{46FBA4BE-490C-4FD4-A4F5-8A6C61AF112A}" destId="{4357703B-E36B-4696-ACF4-CE04BABEEDB6}" srcOrd="12" destOrd="0" presId="urn:microsoft.com/office/officeart/2008/layout/CircleAccentTimeline"/>
    <dgm:cxn modelId="{6BBCBC1A-0AA4-4550-976E-7F499874C5F9}" type="presParOf" srcId="{4357703B-E36B-4696-ACF4-CE04BABEEDB6}" destId="{F5C86184-5E03-4EB4-8469-9EBC704C8EA8}" srcOrd="0" destOrd="0" presId="urn:microsoft.com/office/officeart/2008/layout/CircleAccentTimeline"/>
    <dgm:cxn modelId="{8EC7FCFC-5928-4991-96FD-EA1116BE5FD0}" type="presParOf" srcId="{4357703B-E36B-4696-ACF4-CE04BABEEDB6}" destId="{081FEB49-B50A-4C12-9581-97F9B0ED244D}" srcOrd="1" destOrd="0" presId="urn:microsoft.com/office/officeart/2008/layout/CircleAccentTimeline"/>
    <dgm:cxn modelId="{B6190038-4ECD-432F-9BE0-0E5281798B94}" type="presParOf" srcId="{4357703B-E36B-4696-ACF4-CE04BABEEDB6}" destId="{F6882A0F-533D-45C0-AF68-B43C62B6ED91}" srcOrd="2" destOrd="0" presId="urn:microsoft.com/office/officeart/2008/layout/CircleAccentTimeline"/>
    <dgm:cxn modelId="{FF2C0A51-0EC0-4D0E-BEFD-88249430F252}" type="presParOf" srcId="{46FBA4BE-490C-4FD4-A4F5-8A6C61AF112A}" destId="{2437FA37-C8A4-4174-B864-0AFBEDB11D99}" srcOrd="13" destOrd="0" presId="urn:microsoft.com/office/officeart/2008/layout/CircleAccentTimeline"/>
    <dgm:cxn modelId="{F63290F7-5BE2-4150-B17B-249AAA7E6AFB}" type="presParOf" srcId="{46FBA4BE-490C-4FD4-A4F5-8A6C61AF112A}" destId="{77BD5EB7-A9B9-4F26-AD9C-E901283B7234}" srcOrd="14" destOrd="0" presId="urn:microsoft.com/office/officeart/2008/layout/CircleAccentTimeline"/>
    <dgm:cxn modelId="{877E8BED-2DC8-43CD-AF9C-BB764EDF83CF}" type="presParOf" srcId="{46FBA4BE-490C-4FD4-A4F5-8A6C61AF112A}" destId="{404B9B04-A921-4BE7-B47A-44C1BE759EDB}" srcOrd="15" destOrd="0" presId="urn:microsoft.com/office/officeart/2008/layout/CircleAccentTimeline"/>
    <dgm:cxn modelId="{D5440C25-74A5-40D6-9136-2044E545FEAB}" type="presParOf" srcId="{404B9B04-A921-4BE7-B47A-44C1BE759EDB}" destId="{DCE79608-752F-4C4E-A5F1-E9443DADCA16}" srcOrd="0" destOrd="0" presId="urn:microsoft.com/office/officeart/2008/layout/CircleAccentTimeline"/>
    <dgm:cxn modelId="{5ED83593-A373-4950-9559-D31DAD69867B}" type="presParOf" srcId="{404B9B04-A921-4BE7-B47A-44C1BE759EDB}" destId="{23989A81-3860-4EC2-A1DA-5248A927DDFA}" srcOrd="1" destOrd="0" presId="urn:microsoft.com/office/officeart/2008/layout/CircleAccentTimeline"/>
    <dgm:cxn modelId="{A37C6E93-1D61-4FBD-91AF-D82E30778365}" type="presParOf" srcId="{404B9B04-A921-4BE7-B47A-44C1BE759EDB}" destId="{1D11D021-5C29-4F6C-8D23-6331070D3A8D}" srcOrd="2" destOrd="0" presId="urn:microsoft.com/office/officeart/2008/layout/CircleAccentTimeline"/>
    <dgm:cxn modelId="{95813414-B5BE-43CA-A3DE-7AE5D789F980}" type="presParOf" srcId="{46FBA4BE-490C-4FD4-A4F5-8A6C61AF112A}" destId="{F4FB69D6-DCEC-421D-BF96-FB4BED58074F}" srcOrd="16" destOrd="0" presId="urn:microsoft.com/office/officeart/2008/layout/CircleAccentTimeline"/>
    <dgm:cxn modelId="{44EAFC22-4333-41A6-BAD3-57515D30EEDD}" type="presParOf" srcId="{46FBA4BE-490C-4FD4-A4F5-8A6C61AF112A}" destId="{C7C91F50-F4FF-46DE-B4E7-B276A8C04BC2}" srcOrd="17" destOrd="0" presId="urn:microsoft.com/office/officeart/2008/layout/CircleAccentTimeline"/>
    <dgm:cxn modelId="{543F1040-79EB-0A42-AEC6-A82311C16D17}" type="presParOf" srcId="{46FBA4BE-490C-4FD4-A4F5-8A6C61AF112A}" destId="{38DA08BA-08E0-8943-B795-61977C48BF07}" srcOrd="18" destOrd="0" presId="urn:microsoft.com/office/officeart/2008/layout/CircleAccentTimeline"/>
    <dgm:cxn modelId="{0DBF3727-DB13-BC44-B6B2-64DB8AF48755}" type="presParOf" srcId="{38DA08BA-08E0-8943-B795-61977C48BF07}" destId="{B604FBB8-A47E-2542-95CB-952FBF09075E}" srcOrd="0" destOrd="0" presId="urn:microsoft.com/office/officeart/2008/layout/CircleAccentTimeline"/>
    <dgm:cxn modelId="{044D55F2-2BDC-DD4B-B4B2-20908AC5EE01}" type="presParOf" srcId="{38DA08BA-08E0-8943-B795-61977C48BF07}" destId="{54ECFBF6-C0C1-0E4E-B823-CFA7E4943984}" srcOrd="1" destOrd="0" presId="urn:microsoft.com/office/officeart/2008/layout/CircleAccentTimeline"/>
    <dgm:cxn modelId="{D8B0573A-135C-CF47-8985-769AF078B5D3}" type="presParOf" srcId="{38DA08BA-08E0-8943-B795-61977C48BF07}" destId="{71C75F3F-8AC5-2543-B038-A81C9253FD27}" srcOrd="2" destOrd="0" presId="urn:microsoft.com/office/officeart/2008/layout/CircleAccentTimeline"/>
    <dgm:cxn modelId="{F91875B1-CEA0-BF46-91A9-15F41C946C75}" type="presParOf" srcId="{46FBA4BE-490C-4FD4-A4F5-8A6C61AF112A}" destId="{B8CE034F-E05C-9740-B899-6800B996671D}" srcOrd="19" destOrd="0" presId="urn:microsoft.com/office/officeart/2008/layout/CircleAccentTimeline"/>
    <dgm:cxn modelId="{0FC26D6B-1A7E-7D44-AD75-2B89C32CC055}" type="presParOf" srcId="{46FBA4BE-490C-4FD4-A4F5-8A6C61AF112A}" destId="{8FD1C40D-0E7A-8D45-9B21-2385F66CE42F}" srcOrd="20"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5C3A66-B185-BE4F-8541-44EBE59E89DB}" type="doc">
      <dgm:prSet loTypeId="urn:microsoft.com/office/officeart/2005/8/layout/lProcess2" loCatId="" qsTypeId="urn:microsoft.com/office/officeart/2005/8/quickstyle/simple1" qsCatId="simple" csTypeId="urn:microsoft.com/office/officeart/2005/8/colors/accent1_2" csCatId="accent1" phldr="1"/>
      <dgm:spPr/>
      <dgm:t>
        <a:bodyPr/>
        <a:lstStyle/>
        <a:p>
          <a:endParaRPr lang="it-IT"/>
        </a:p>
      </dgm:t>
    </dgm:pt>
    <dgm:pt modelId="{78620B9F-45B3-3E44-AC97-5E4AE8359EF8}">
      <dgm:prSet phldrT="[Testo]" custT="1"/>
      <dgm:spPr>
        <a:solidFill>
          <a:schemeClr val="bg1"/>
        </a:solidFill>
        <a:ln>
          <a:solidFill>
            <a:srgbClr val="002060"/>
          </a:solidFill>
        </a:ln>
      </dgm:spPr>
      <dgm:t>
        <a:bodyPr vert="horz"/>
        <a:lstStyle/>
        <a:p>
          <a:r>
            <a:rPr lang="it-IT" sz="1800" b="1" dirty="0">
              <a:solidFill>
                <a:srgbClr val="BA4608"/>
              </a:solidFill>
            </a:rPr>
            <a:t>1. </a:t>
          </a:r>
          <a:r>
            <a:rPr lang="it-IT" sz="1800" b="1" dirty="0" err="1">
              <a:solidFill>
                <a:srgbClr val="BA4608"/>
              </a:solidFill>
            </a:rPr>
            <a:t>Summary</a:t>
          </a:r>
          <a:endParaRPr lang="it-IT" sz="1800" b="1" dirty="0">
            <a:solidFill>
              <a:srgbClr val="BA4608"/>
            </a:solidFill>
          </a:endParaRPr>
        </a:p>
      </dgm:t>
    </dgm:pt>
    <dgm:pt modelId="{55438CE1-0365-684C-8A2F-CF84C9CD7265}" type="parTrans" cxnId="{CF3639C0-811D-AD49-B782-B19A60A104DF}">
      <dgm:prSet/>
      <dgm:spPr/>
      <dgm:t>
        <a:bodyPr/>
        <a:lstStyle/>
        <a:p>
          <a:endParaRPr lang="it-IT"/>
        </a:p>
      </dgm:t>
    </dgm:pt>
    <dgm:pt modelId="{40C70AAE-097A-0A4B-AC47-A1A660491359}" type="sibTrans" cxnId="{CF3639C0-811D-AD49-B782-B19A60A104DF}">
      <dgm:prSet/>
      <dgm:spPr/>
      <dgm:t>
        <a:bodyPr/>
        <a:lstStyle/>
        <a:p>
          <a:endParaRPr lang="it-IT"/>
        </a:p>
      </dgm:t>
    </dgm:pt>
    <dgm:pt modelId="{76B9C106-88FD-D845-906A-4D7594BE4480}">
      <dgm:prSet phldrT="[Testo]" custT="1"/>
      <dgm:spPr>
        <a:solidFill>
          <a:srgbClr val="0C346B"/>
        </a:solidFill>
      </dgm:spPr>
      <dgm:t>
        <a:bodyPr/>
        <a:lstStyle/>
        <a:p>
          <a:pPr>
            <a:buFont typeface="Arial" panose="020B0604020202020204" pitchFamily="34" charset="0"/>
            <a:buChar char="•"/>
          </a:pPr>
          <a:r>
            <a:rPr lang="it-IT" sz="1400" dirty="0" err="1"/>
            <a:t>Type</a:t>
          </a:r>
          <a:r>
            <a:rPr lang="it-IT" sz="1400" dirty="0"/>
            <a:t> of data </a:t>
          </a:r>
          <a:r>
            <a:rPr lang="it-IT" sz="1400" dirty="0" err="1"/>
            <a:t>used</a:t>
          </a:r>
          <a:r>
            <a:rPr lang="it-IT" sz="1400" dirty="0"/>
            <a:t> and </a:t>
          </a:r>
          <a:r>
            <a:rPr lang="it-IT" sz="1400" dirty="0" err="1"/>
            <a:t>reused</a:t>
          </a:r>
          <a:endParaRPr lang="it-IT" sz="1400" dirty="0"/>
        </a:p>
      </dgm:t>
    </dgm:pt>
    <dgm:pt modelId="{546981F5-B134-1142-8C35-788F4F2B2B3C}" type="parTrans" cxnId="{E498308D-44A2-E34E-91ED-B5D77AFBD4E0}">
      <dgm:prSet/>
      <dgm:spPr/>
      <dgm:t>
        <a:bodyPr/>
        <a:lstStyle/>
        <a:p>
          <a:endParaRPr lang="it-IT"/>
        </a:p>
      </dgm:t>
    </dgm:pt>
    <dgm:pt modelId="{C25A850B-972C-DD43-986C-D8E95A97A011}" type="sibTrans" cxnId="{E498308D-44A2-E34E-91ED-B5D77AFBD4E0}">
      <dgm:prSet/>
      <dgm:spPr/>
      <dgm:t>
        <a:bodyPr/>
        <a:lstStyle/>
        <a:p>
          <a:endParaRPr lang="it-IT"/>
        </a:p>
      </dgm:t>
    </dgm:pt>
    <dgm:pt modelId="{72558258-C330-AD4B-8087-5082E9FBE2AE}">
      <dgm:prSet phldrT="[Testo]" custT="1"/>
      <dgm:spPr>
        <a:solidFill>
          <a:schemeClr val="bg1"/>
        </a:solidFill>
        <a:ln>
          <a:solidFill>
            <a:srgbClr val="002060"/>
          </a:solidFill>
        </a:ln>
      </dgm:spPr>
      <dgm:t>
        <a:bodyPr/>
        <a:lstStyle/>
        <a:p>
          <a:r>
            <a:rPr lang="it-IT" sz="1800" b="1" dirty="0">
              <a:solidFill>
                <a:srgbClr val="BA4608"/>
              </a:solidFill>
            </a:rPr>
            <a:t>2. FAIR data</a:t>
          </a:r>
        </a:p>
      </dgm:t>
    </dgm:pt>
    <dgm:pt modelId="{5A07FF9D-B5EF-AC4C-83F6-B6C495CC57EA}" type="parTrans" cxnId="{37BDC78B-B800-4247-9AAA-92BE93EF1E27}">
      <dgm:prSet/>
      <dgm:spPr/>
      <dgm:t>
        <a:bodyPr/>
        <a:lstStyle/>
        <a:p>
          <a:endParaRPr lang="it-IT"/>
        </a:p>
      </dgm:t>
    </dgm:pt>
    <dgm:pt modelId="{B2963E1C-E879-4E48-ABA0-6EC3ACB49C63}" type="sibTrans" cxnId="{37BDC78B-B800-4247-9AAA-92BE93EF1E27}">
      <dgm:prSet/>
      <dgm:spPr/>
      <dgm:t>
        <a:bodyPr/>
        <a:lstStyle/>
        <a:p>
          <a:endParaRPr lang="it-IT"/>
        </a:p>
      </dgm:t>
    </dgm:pt>
    <dgm:pt modelId="{75C95792-523A-2148-A441-9E2A8BDC7BD9}">
      <dgm:prSet phldrT="[Testo]" custT="1"/>
      <dgm:spPr>
        <a:solidFill>
          <a:srgbClr val="0C346B"/>
        </a:solidFill>
      </dgm:spPr>
      <dgm:t>
        <a:bodyPr/>
        <a:lstStyle/>
        <a:p>
          <a:r>
            <a:rPr lang="it-IT" sz="1400" dirty="0" err="1"/>
            <a:t>Findability</a:t>
          </a:r>
          <a:endParaRPr lang="it-IT" sz="1400" dirty="0"/>
        </a:p>
      </dgm:t>
    </dgm:pt>
    <dgm:pt modelId="{569502BE-CD4F-CD43-903D-B7EDFDE2F347}" type="parTrans" cxnId="{802CAD13-B00E-BF43-8977-F38C04758E90}">
      <dgm:prSet/>
      <dgm:spPr/>
      <dgm:t>
        <a:bodyPr/>
        <a:lstStyle/>
        <a:p>
          <a:endParaRPr lang="it-IT"/>
        </a:p>
      </dgm:t>
    </dgm:pt>
    <dgm:pt modelId="{642102CF-BC69-EE4C-ABA8-F37471263367}" type="sibTrans" cxnId="{802CAD13-B00E-BF43-8977-F38C04758E90}">
      <dgm:prSet/>
      <dgm:spPr/>
      <dgm:t>
        <a:bodyPr/>
        <a:lstStyle/>
        <a:p>
          <a:endParaRPr lang="it-IT"/>
        </a:p>
      </dgm:t>
    </dgm:pt>
    <dgm:pt modelId="{2305FE01-837C-7341-AE28-5C7D6C3895F6}">
      <dgm:prSet phldrT="[Testo]" custT="1"/>
      <dgm:spPr>
        <a:solidFill>
          <a:srgbClr val="0C346B"/>
        </a:solidFill>
      </dgm:spPr>
      <dgm:t>
        <a:bodyPr/>
        <a:lstStyle/>
        <a:p>
          <a:pPr>
            <a:buFont typeface="Arial" panose="020B0604020202020204" pitchFamily="34" charset="0"/>
            <a:buChar char="•"/>
          </a:pPr>
          <a:r>
            <a:rPr lang="it-IT" sz="1400" dirty="0" err="1"/>
            <a:t>Aim</a:t>
          </a:r>
          <a:r>
            <a:rPr lang="it-IT" sz="1400" dirty="0"/>
            <a:t> of the data </a:t>
          </a:r>
          <a:r>
            <a:rPr lang="it-IT" sz="1400" dirty="0" err="1"/>
            <a:t>collection</a:t>
          </a:r>
          <a:r>
            <a:rPr lang="it-IT" sz="1400" dirty="0"/>
            <a:t>/</a:t>
          </a:r>
          <a:r>
            <a:rPr lang="it-IT" sz="1400" dirty="0" err="1"/>
            <a:t>reuse</a:t>
          </a:r>
          <a:endParaRPr lang="it-IT" sz="1400" dirty="0"/>
        </a:p>
      </dgm:t>
    </dgm:pt>
    <dgm:pt modelId="{BC198B65-E30A-4A42-904E-DA519740CEF7}" type="parTrans" cxnId="{10DF6BCA-073A-9A47-A21B-B0E31458E894}">
      <dgm:prSet/>
      <dgm:spPr/>
      <dgm:t>
        <a:bodyPr/>
        <a:lstStyle/>
        <a:p>
          <a:endParaRPr lang="it-IT"/>
        </a:p>
      </dgm:t>
    </dgm:pt>
    <dgm:pt modelId="{F5D04E06-154C-9E4B-B3C0-444DB651A097}" type="sibTrans" cxnId="{10DF6BCA-073A-9A47-A21B-B0E31458E894}">
      <dgm:prSet/>
      <dgm:spPr/>
      <dgm:t>
        <a:bodyPr/>
        <a:lstStyle/>
        <a:p>
          <a:endParaRPr lang="it-IT"/>
        </a:p>
      </dgm:t>
    </dgm:pt>
    <dgm:pt modelId="{40A19D02-38EE-514F-AE40-01951EEEE4DF}">
      <dgm:prSet phldrT="[Testo]" custT="1"/>
      <dgm:spPr>
        <a:solidFill>
          <a:srgbClr val="0C346B"/>
        </a:solidFill>
      </dgm:spPr>
      <dgm:t>
        <a:bodyPr/>
        <a:lstStyle/>
        <a:p>
          <a:pPr>
            <a:buFont typeface="Arial" panose="020B0604020202020204" pitchFamily="34" charset="0"/>
            <a:buChar char="•"/>
          </a:pPr>
          <a:r>
            <a:rPr lang="it-IT" sz="1400" dirty="0"/>
            <a:t>Sources of data</a:t>
          </a:r>
        </a:p>
      </dgm:t>
    </dgm:pt>
    <dgm:pt modelId="{49A39766-71CA-DB48-88E2-148D2C948F0F}" type="parTrans" cxnId="{50D54431-F57C-DC43-B1E1-F8FE60C7C0A7}">
      <dgm:prSet/>
      <dgm:spPr/>
      <dgm:t>
        <a:bodyPr/>
        <a:lstStyle/>
        <a:p>
          <a:endParaRPr lang="it-IT"/>
        </a:p>
      </dgm:t>
    </dgm:pt>
    <dgm:pt modelId="{24DE98B7-39D4-C242-B5BD-69D7769DD62B}" type="sibTrans" cxnId="{50D54431-F57C-DC43-B1E1-F8FE60C7C0A7}">
      <dgm:prSet/>
      <dgm:spPr/>
      <dgm:t>
        <a:bodyPr/>
        <a:lstStyle/>
        <a:p>
          <a:endParaRPr lang="it-IT"/>
        </a:p>
      </dgm:t>
    </dgm:pt>
    <dgm:pt modelId="{5D087447-4219-424C-B613-911AF50A605F}">
      <dgm:prSet phldrT="[Testo]" custT="1"/>
      <dgm:spPr>
        <a:solidFill>
          <a:srgbClr val="0C346B"/>
        </a:solidFill>
      </dgm:spPr>
      <dgm:t>
        <a:bodyPr/>
        <a:lstStyle/>
        <a:p>
          <a:r>
            <a:rPr lang="it-IT" sz="1400" dirty="0"/>
            <a:t>Accessibility</a:t>
          </a:r>
        </a:p>
      </dgm:t>
    </dgm:pt>
    <dgm:pt modelId="{08AAAFE4-B150-F74D-98D2-A6274428D6A8}" type="parTrans" cxnId="{63A8EA32-B251-2A47-A2C1-B333ACF20EA2}">
      <dgm:prSet/>
      <dgm:spPr/>
      <dgm:t>
        <a:bodyPr/>
        <a:lstStyle/>
        <a:p>
          <a:endParaRPr lang="it-IT"/>
        </a:p>
      </dgm:t>
    </dgm:pt>
    <dgm:pt modelId="{E74FF059-CDA3-FC44-9430-E2FE5EF26E17}" type="sibTrans" cxnId="{63A8EA32-B251-2A47-A2C1-B333ACF20EA2}">
      <dgm:prSet/>
      <dgm:spPr/>
      <dgm:t>
        <a:bodyPr/>
        <a:lstStyle/>
        <a:p>
          <a:endParaRPr lang="it-IT"/>
        </a:p>
      </dgm:t>
    </dgm:pt>
    <dgm:pt modelId="{E78BF091-B2D3-C84E-8946-79EA700EC819}">
      <dgm:prSet phldrT="[Testo]" custT="1"/>
      <dgm:spPr>
        <a:solidFill>
          <a:srgbClr val="0C346B"/>
        </a:solidFill>
      </dgm:spPr>
      <dgm:t>
        <a:bodyPr/>
        <a:lstStyle/>
        <a:p>
          <a:r>
            <a:rPr lang="it-IT" sz="1400" dirty="0" err="1"/>
            <a:t>Interoperability</a:t>
          </a:r>
          <a:r>
            <a:rPr lang="it-IT" sz="1400" dirty="0"/>
            <a:t> </a:t>
          </a:r>
        </a:p>
      </dgm:t>
    </dgm:pt>
    <dgm:pt modelId="{C5C916F2-5EDE-A449-9D4E-0D58EA8CA749}" type="parTrans" cxnId="{D3F31B45-D6E1-9E4A-B1ED-187DF4E1F908}">
      <dgm:prSet/>
      <dgm:spPr/>
      <dgm:t>
        <a:bodyPr/>
        <a:lstStyle/>
        <a:p>
          <a:endParaRPr lang="it-IT"/>
        </a:p>
      </dgm:t>
    </dgm:pt>
    <dgm:pt modelId="{23F2C355-2BCA-834F-B39E-A56489D01DDE}" type="sibTrans" cxnId="{D3F31B45-D6E1-9E4A-B1ED-187DF4E1F908}">
      <dgm:prSet/>
      <dgm:spPr/>
      <dgm:t>
        <a:bodyPr/>
        <a:lstStyle/>
        <a:p>
          <a:endParaRPr lang="it-IT"/>
        </a:p>
      </dgm:t>
    </dgm:pt>
    <dgm:pt modelId="{118CA4C1-4D4C-5F42-BDA6-91D3641C9124}">
      <dgm:prSet phldrT="[Testo]" custT="1"/>
      <dgm:spPr>
        <a:solidFill>
          <a:srgbClr val="0C346B"/>
        </a:solidFill>
      </dgm:spPr>
      <dgm:t>
        <a:bodyPr/>
        <a:lstStyle/>
        <a:p>
          <a:r>
            <a:rPr lang="it-IT" sz="1400" dirty="0" err="1"/>
            <a:t>Reuse</a:t>
          </a:r>
          <a:endParaRPr lang="it-IT" sz="1150" dirty="0"/>
        </a:p>
      </dgm:t>
    </dgm:pt>
    <dgm:pt modelId="{09FF64F7-3528-644A-8916-C6B5016379C2}" type="parTrans" cxnId="{DC92CC8C-FD05-A948-ABC5-EF348D7C7CB8}">
      <dgm:prSet/>
      <dgm:spPr/>
      <dgm:t>
        <a:bodyPr/>
        <a:lstStyle/>
        <a:p>
          <a:endParaRPr lang="it-IT"/>
        </a:p>
      </dgm:t>
    </dgm:pt>
    <dgm:pt modelId="{65EF0A1A-378D-0F4E-BD98-D98B193610EE}" type="sibTrans" cxnId="{DC92CC8C-FD05-A948-ABC5-EF348D7C7CB8}">
      <dgm:prSet/>
      <dgm:spPr/>
      <dgm:t>
        <a:bodyPr/>
        <a:lstStyle/>
        <a:p>
          <a:endParaRPr lang="it-IT"/>
        </a:p>
      </dgm:t>
    </dgm:pt>
    <dgm:pt modelId="{06BF5E07-1EA1-E74D-869D-09FF6F5301C6}">
      <dgm:prSet phldrT="[Testo]" custT="1"/>
      <dgm:spPr>
        <a:solidFill>
          <a:schemeClr val="bg1"/>
        </a:solidFill>
        <a:ln>
          <a:solidFill>
            <a:srgbClr val="002060"/>
          </a:solidFill>
        </a:ln>
      </dgm:spPr>
      <dgm:t>
        <a:bodyPr/>
        <a:lstStyle/>
        <a:p>
          <a:r>
            <a:rPr lang="it-IT" sz="1800" b="1" dirty="0">
              <a:solidFill>
                <a:srgbClr val="BA4608"/>
              </a:solidFill>
            </a:rPr>
            <a:t>3. </a:t>
          </a:r>
          <a:r>
            <a:rPr lang="it-IT" sz="1800" b="1" dirty="0" err="1">
              <a:solidFill>
                <a:srgbClr val="BA4608"/>
              </a:solidFill>
            </a:rPr>
            <a:t>Research</a:t>
          </a:r>
          <a:r>
            <a:rPr lang="it-IT" sz="1800" b="1" dirty="0">
              <a:solidFill>
                <a:srgbClr val="BA4608"/>
              </a:solidFill>
            </a:rPr>
            <a:t> </a:t>
          </a:r>
          <a:r>
            <a:rPr lang="it-IT" sz="1800" b="1" dirty="0" err="1">
              <a:solidFill>
                <a:srgbClr val="BA4608"/>
              </a:solidFill>
            </a:rPr>
            <a:t>results</a:t>
          </a:r>
          <a:endParaRPr lang="it-IT" sz="1800" b="1" dirty="0">
            <a:solidFill>
              <a:srgbClr val="BA4608"/>
            </a:solidFill>
          </a:endParaRPr>
        </a:p>
      </dgm:t>
    </dgm:pt>
    <dgm:pt modelId="{08D127FB-82CC-4043-90C4-53C953F42821}" type="parTrans" cxnId="{F4C60459-DEBE-E845-BE15-2231FD87A13D}">
      <dgm:prSet/>
      <dgm:spPr/>
      <dgm:t>
        <a:bodyPr/>
        <a:lstStyle/>
        <a:p>
          <a:endParaRPr lang="it-IT"/>
        </a:p>
      </dgm:t>
    </dgm:pt>
    <dgm:pt modelId="{46F43264-9E79-D14D-8FE8-4B679BF8FA3C}" type="sibTrans" cxnId="{F4C60459-DEBE-E845-BE15-2231FD87A13D}">
      <dgm:prSet/>
      <dgm:spPr/>
      <dgm:t>
        <a:bodyPr/>
        <a:lstStyle/>
        <a:p>
          <a:endParaRPr lang="it-IT"/>
        </a:p>
      </dgm:t>
    </dgm:pt>
    <dgm:pt modelId="{7FCF99BE-5114-2040-A52E-A479D0BFD45C}">
      <dgm:prSet phldrT="[Testo]" custT="1"/>
      <dgm:spPr>
        <a:solidFill>
          <a:srgbClr val="0C346B"/>
        </a:solidFill>
      </dgm:spPr>
      <dgm:t>
        <a:bodyPr/>
        <a:lstStyle/>
        <a:p>
          <a:r>
            <a:rPr lang="it-IT" sz="1400" dirty="0" err="1"/>
            <a:t>Physical</a:t>
          </a:r>
          <a:r>
            <a:rPr lang="it-IT" sz="1400" dirty="0"/>
            <a:t> outputs</a:t>
          </a:r>
        </a:p>
      </dgm:t>
    </dgm:pt>
    <dgm:pt modelId="{4AC0D94D-C98D-9B49-AA69-E00B51FEEC65}" type="parTrans" cxnId="{F2599F96-E7CE-A342-A559-616E34C5034E}">
      <dgm:prSet/>
      <dgm:spPr/>
      <dgm:t>
        <a:bodyPr/>
        <a:lstStyle/>
        <a:p>
          <a:endParaRPr lang="it-IT"/>
        </a:p>
      </dgm:t>
    </dgm:pt>
    <dgm:pt modelId="{6EC1FB4C-17A6-5642-9644-77405C663D30}" type="sibTrans" cxnId="{F2599F96-E7CE-A342-A559-616E34C5034E}">
      <dgm:prSet/>
      <dgm:spPr/>
      <dgm:t>
        <a:bodyPr/>
        <a:lstStyle/>
        <a:p>
          <a:endParaRPr lang="it-IT"/>
        </a:p>
      </dgm:t>
    </dgm:pt>
    <dgm:pt modelId="{C53BE055-10C7-5B4E-966E-58375FFDAFD4}">
      <dgm:prSet phldrT="[Testo]" custT="1"/>
      <dgm:spPr>
        <a:solidFill>
          <a:srgbClr val="0C346B"/>
        </a:solidFill>
      </dgm:spPr>
      <dgm:t>
        <a:bodyPr/>
        <a:lstStyle/>
        <a:p>
          <a:r>
            <a:rPr lang="it-IT" sz="1400" dirty="0"/>
            <a:t>Digital outputs</a:t>
          </a:r>
        </a:p>
      </dgm:t>
    </dgm:pt>
    <dgm:pt modelId="{29194472-23B9-BB48-B3C6-FD39C3FD7BA2}" type="parTrans" cxnId="{6FBD48DE-C9B2-844E-9104-BEC5A4A559F4}">
      <dgm:prSet/>
      <dgm:spPr/>
      <dgm:t>
        <a:bodyPr/>
        <a:lstStyle/>
        <a:p>
          <a:endParaRPr lang="it-IT"/>
        </a:p>
      </dgm:t>
    </dgm:pt>
    <dgm:pt modelId="{44D9E191-4CE3-B140-B27C-5FF1933BDF44}" type="sibTrans" cxnId="{6FBD48DE-C9B2-844E-9104-BEC5A4A559F4}">
      <dgm:prSet/>
      <dgm:spPr/>
      <dgm:t>
        <a:bodyPr/>
        <a:lstStyle/>
        <a:p>
          <a:endParaRPr lang="it-IT"/>
        </a:p>
      </dgm:t>
    </dgm:pt>
    <dgm:pt modelId="{B66928B2-F841-9C4B-8905-90683C6B24D2}">
      <dgm:prSet phldrT="[Testo]" custT="1"/>
      <dgm:spPr>
        <a:solidFill>
          <a:schemeClr val="bg1"/>
        </a:solidFill>
        <a:ln>
          <a:solidFill>
            <a:srgbClr val="002060"/>
          </a:solidFill>
        </a:ln>
      </dgm:spPr>
      <dgm:t>
        <a:bodyPr/>
        <a:lstStyle/>
        <a:p>
          <a:r>
            <a:rPr lang="it-IT" sz="1800" b="1" dirty="0">
              <a:solidFill>
                <a:srgbClr val="BA4608"/>
              </a:solidFill>
            </a:rPr>
            <a:t>4. </a:t>
          </a:r>
          <a:r>
            <a:rPr lang="it-IT" sz="1800" b="1" dirty="0" err="1">
              <a:solidFill>
                <a:srgbClr val="BA4608"/>
              </a:solidFill>
            </a:rPr>
            <a:t>Resources</a:t>
          </a:r>
          <a:endParaRPr lang="it-IT" sz="1800" b="1" dirty="0">
            <a:solidFill>
              <a:srgbClr val="BA4608"/>
            </a:solidFill>
          </a:endParaRPr>
        </a:p>
      </dgm:t>
    </dgm:pt>
    <dgm:pt modelId="{D80ECFAB-9D38-244A-962D-2714423DB119}" type="parTrans" cxnId="{2AE9EFC4-82B1-2B48-B418-097461498EF4}">
      <dgm:prSet/>
      <dgm:spPr/>
      <dgm:t>
        <a:bodyPr/>
        <a:lstStyle/>
        <a:p>
          <a:endParaRPr lang="it-IT"/>
        </a:p>
      </dgm:t>
    </dgm:pt>
    <dgm:pt modelId="{2CD22D64-5D3A-DE4D-AC90-A8F0D6DFC050}" type="sibTrans" cxnId="{2AE9EFC4-82B1-2B48-B418-097461498EF4}">
      <dgm:prSet/>
      <dgm:spPr/>
      <dgm:t>
        <a:bodyPr/>
        <a:lstStyle/>
        <a:p>
          <a:endParaRPr lang="it-IT"/>
        </a:p>
      </dgm:t>
    </dgm:pt>
    <dgm:pt modelId="{D9E1A133-3A68-3847-BB73-A4D0E25C64C3}">
      <dgm:prSet phldrT="[Testo]" custT="1"/>
      <dgm:spPr>
        <a:solidFill>
          <a:srgbClr val="0C346B"/>
        </a:solidFill>
      </dgm:spPr>
      <dgm:t>
        <a:bodyPr/>
        <a:lstStyle/>
        <a:p>
          <a:r>
            <a:rPr lang="it-IT" sz="1400" dirty="0"/>
            <a:t>Management costs</a:t>
          </a:r>
        </a:p>
      </dgm:t>
    </dgm:pt>
    <dgm:pt modelId="{2F5B9E82-19FA-1E42-992B-56CF62573F68}" type="parTrans" cxnId="{9B0575A6-6BCB-2E47-9AC2-3BFAB01D3797}">
      <dgm:prSet/>
      <dgm:spPr/>
      <dgm:t>
        <a:bodyPr/>
        <a:lstStyle/>
        <a:p>
          <a:endParaRPr lang="it-IT"/>
        </a:p>
      </dgm:t>
    </dgm:pt>
    <dgm:pt modelId="{4B9ED855-A955-7942-9D88-0D672B82698D}" type="sibTrans" cxnId="{9B0575A6-6BCB-2E47-9AC2-3BFAB01D3797}">
      <dgm:prSet/>
      <dgm:spPr/>
      <dgm:t>
        <a:bodyPr/>
        <a:lstStyle/>
        <a:p>
          <a:endParaRPr lang="it-IT"/>
        </a:p>
      </dgm:t>
    </dgm:pt>
    <dgm:pt modelId="{00422DFF-1097-7A46-A59D-D460535977F4}">
      <dgm:prSet phldrT="[Testo]" custT="1"/>
      <dgm:spPr>
        <a:solidFill>
          <a:srgbClr val="0C346B"/>
        </a:solidFill>
      </dgm:spPr>
      <dgm:t>
        <a:bodyPr/>
        <a:lstStyle/>
        <a:p>
          <a:r>
            <a:rPr lang="it-IT" sz="1400" dirty="0"/>
            <a:t>Management </a:t>
          </a:r>
          <a:r>
            <a:rPr lang="it-IT" sz="1400" dirty="0" err="1"/>
            <a:t>responsibilities</a:t>
          </a:r>
          <a:endParaRPr lang="it-IT" sz="1400" dirty="0"/>
        </a:p>
      </dgm:t>
    </dgm:pt>
    <dgm:pt modelId="{349A3A0E-7105-8640-8445-EEB4B23C41E7}" type="parTrans" cxnId="{5C670CFB-9100-C34E-8F4C-E7102483DC71}">
      <dgm:prSet/>
      <dgm:spPr/>
      <dgm:t>
        <a:bodyPr/>
        <a:lstStyle/>
        <a:p>
          <a:endParaRPr lang="it-IT"/>
        </a:p>
      </dgm:t>
    </dgm:pt>
    <dgm:pt modelId="{7334E5BF-CC38-D248-B305-AA2691D66EE5}" type="sibTrans" cxnId="{5C670CFB-9100-C34E-8F4C-E7102483DC71}">
      <dgm:prSet/>
      <dgm:spPr/>
      <dgm:t>
        <a:bodyPr/>
        <a:lstStyle/>
        <a:p>
          <a:endParaRPr lang="it-IT"/>
        </a:p>
      </dgm:t>
    </dgm:pt>
    <dgm:pt modelId="{6ADAEA98-8FB2-B149-8A54-6F66F2726ECF}">
      <dgm:prSet phldrT="[Testo]" custT="1"/>
      <dgm:spPr>
        <a:solidFill>
          <a:srgbClr val="0C346B"/>
        </a:solidFill>
      </dgm:spPr>
      <dgm:t>
        <a:bodyPr/>
        <a:lstStyle/>
        <a:p>
          <a:r>
            <a:rPr lang="it-IT" sz="1400" dirty="0" err="1"/>
            <a:t>Researchers</a:t>
          </a:r>
          <a:r>
            <a:rPr lang="it-IT" sz="1400" dirty="0"/>
            <a:t> </a:t>
          </a:r>
          <a:r>
            <a:rPr lang="it-IT" sz="1400" dirty="0" err="1"/>
            <a:t>involved</a:t>
          </a:r>
          <a:r>
            <a:rPr lang="it-IT" sz="1400" dirty="0"/>
            <a:t> in management</a:t>
          </a:r>
          <a:endParaRPr lang="it-IT" sz="1150" dirty="0"/>
        </a:p>
      </dgm:t>
    </dgm:pt>
    <dgm:pt modelId="{19BBD2F9-EC29-7E48-A6EE-95EC63C73EC5}" type="parTrans" cxnId="{0ECC33E8-1479-9643-9FDB-90FEC83173E5}">
      <dgm:prSet/>
      <dgm:spPr/>
      <dgm:t>
        <a:bodyPr/>
        <a:lstStyle/>
        <a:p>
          <a:endParaRPr lang="it-IT"/>
        </a:p>
      </dgm:t>
    </dgm:pt>
    <dgm:pt modelId="{F6655F54-86E6-E345-8D73-22350F3071BF}" type="sibTrans" cxnId="{0ECC33E8-1479-9643-9FDB-90FEC83173E5}">
      <dgm:prSet/>
      <dgm:spPr/>
      <dgm:t>
        <a:bodyPr/>
        <a:lstStyle/>
        <a:p>
          <a:endParaRPr lang="it-IT"/>
        </a:p>
      </dgm:t>
    </dgm:pt>
    <dgm:pt modelId="{C447B3A6-8C49-D844-BE2D-B4B0D5B22960}">
      <dgm:prSet phldrT="[Testo]" custT="1"/>
      <dgm:spPr>
        <a:solidFill>
          <a:schemeClr val="bg1"/>
        </a:solidFill>
        <a:ln>
          <a:solidFill>
            <a:srgbClr val="002060"/>
          </a:solidFill>
        </a:ln>
      </dgm:spPr>
      <dgm:t>
        <a:bodyPr/>
        <a:lstStyle/>
        <a:p>
          <a:r>
            <a:rPr lang="it-IT" sz="1800" b="1" dirty="0">
              <a:solidFill>
                <a:srgbClr val="BA4608"/>
              </a:solidFill>
            </a:rPr>
            <a:t>5. Security</a:t>
          </a:r>
        </a:p>
      </dgm:t>
    </dgm:pt>
    <dgm:pt modelId="{6A073D93-62FA-014E-8807-C5149BF181DE}" type="parTrans" cxnId="{45CF2BFF-C37E-BD48-B558-9F6A87FCDB44}">
      <dgm:prSet/>
      <dgm:spPr/>
      <dgm:t>
        <a:bodyPr/>
        <a:lstStyle/>
        <a:p>
          <a:endParaRPr lang="it-IT"/>
        </a:p>
      </dgm:t>
    </dgm:pt>
    <dgm:pt modelId="{AE05C8C5-6FBD-EE47-A767-D8408D81EC9C}" type="sibTrans" cxnId="{45CF2BFF-C37E-BD48-B558-9F6A87FCDB44}">
      <dgm:prSet/>
      <dgm:spPr/>
      <dgm:t>
        <a:bodyPr/>
        <a:lstStyle/>
        <a:p>
          <a:endParaRPr lang="it-IT"/>
        </a:p>
      </dgm:t>
    </dgm:pt>
    <dgm:pt modelId="{56F6775A-D6B9-6542-9BBD-0A841399FAF0}">
      <dgm:prSet phldrT="[Testo]" custT="1"/>
      <dgm:spPr>
        <a:solidFill>
          <a:srgbClr val="0C346B"/>
        </a:solidFill>
      </dgm:spPr>
      <dgm:t>
        <a:bodyPr/>
        <a:lstStyle/>
        <a:p>
          <a:r>
            <a:rPr lang="it-IT" sz="1400" dirty="0" err="1"/>
            <a:t>Integrity</a:t>
          </a:r>
          <a:r>
            <a:rPr lang="it-IT" sz="1400" dirty="0"/>
            <a:t> and </a:t>
          </a:r>
          <a:r>
            <a:rPr lang="it-IT" sz="1400" dirty="0" err="1"/>
            <a:t>quality</a:t>
          </a:r>
          <a:r>
            <a:rPr lang="it-IT" sz="1400" dirty="0"/>
            <a:t> </a:t>
          </a:r>
          <a:r>
            <a:rPr lang="it-IT" sz="1400" dirty="0" err="1"/>
            <a:t>preservation</a:t>
          </a:r>
          <a:endParaRPr lang="it-IT" sz="1400" dirty="0"/>
        </a:p>
      </dgm:t>
    </dgm:pt>
    <dgm:pt modelId="{4B26CD2E-98BA-174F-B5CB-3897C6ABAC3A}" type="parTrans" cxnId="{2A882718-876D-F64B-A2DC-95C4FDADE659}">
      <dgm:prSet/>
      <dgm:spPr/>
      <dgm:t>
        <a:bodyPr/>
        <a:lstStyle/>
        <a:p>
          <a:endParaRPr lang="it-IT"/>
        </a:p>
      </dgm:t>
    </dgm:pt>
    <dgm:pt modelId="{75064749-17AA-5E4A-8524-783BCD812298}" type="sibTrans" cxnId="{2A882718-876D-F64B-A2DC-95C4FDADE659}">
      <dgm:prSet/>
      <dgm:spPr/>
      <dgm:t>
        <a:bodyPr/>
        <a:lstStyle/>
        <a:p>
          <a:endParaRPr lang="it-IT"/>
        </a:p>
      </dgm:t>
    </dgm:pt>
    <dgm:pt modelId="{C54129BA-8231-B94E-9EBC-AE80C53010F4}">
      <dgm:prSet phldrT="[Testo]" custT="1"/>
      <dgm:spPr>
        <a:solidFill>
          <a:srgbClr val="0C346B"/>
        </a:solidFill>
      </dgm:spPr>
      <dgm:t>
        <a:bodyPr/>
        <a:lstStyle/>
        <a:p>
          <a:r>
            <a:rPr lang="it-IT" sz="1400" dirty="0" err="1"/>
            <a:t>Archiving</a:t>
          </a:r>
          <a:endParaRPr lang="it-IT" sz="1400" dirty="0"/>
        </a:p>
      </dgm:t>
    </dgm:pt>
    <dgm:pt modelId="{7EB9247C-1096-4344-9FD7-70A482EFC6A2}" type="parTrans" cxnId="{19F2D4BF-5B04-594D-9766-1C0354AD1703}">
      <dgm:prSet/>
      <dgm:spPr/>
      <dgm:t>
        <a:bodyPr/>
        <a:lstStyle/>
        <a:p>
          <a:endParaRPr lang="it-IT"/>
        </a:p>
      </dgm:t>
    </dgm:pt>
    <dgm:pt modelId="{0DBFC5DC-3E14-3E40-9068-4EE77C70CB3D}" type="sibTrans" cxnId="{19F2D4BF-5B04-594D-9766-1C0354AD1703}">
      <dgm:prSet/>
      <dgm:spPr/>
      <dgm:t>
        <a:bodyPr/>
        <a:lstStyle/>
        <a:p>
          <a:endParaRPr lang="it-IT"/>
        </a:p>
      </dgm:t>
    </dgm:pt>
    <dgm:pt modelId="{1AF2C519-4405-1C4C-A3D8-66FD8F64CBFB}">
      <dgm:prSet phldrT="[Testo]" custT="1"/>
      <dgm:spPr>
        <a:solidFill>
          <a:srgbClr val="0C346B"/>
        </a:solidFill>
      </dgm:spPr>
      <dgm:t>
        <a:bodyPr/>
        <a:lstStyle/>
        <a:p>
          <a:r>
            <a:rPr lang="it-IT" sz="1400" dirty="0"/>
            <a:t>Long-</a:t>
          </a:r>
          <a:r>
            <a:rPr lang="it-IT" sz="1400" dirty="0" err="1"/>
            <a:t>term</a:t>
          </a:r>
          <a:r>
            <a:rPr lang="it-IT" sz="1400" dirty="0"/>
            <a:t> </a:t>
          </a:r>
          <a:r>
            <a:rPr lang="it-IT" sz="1400" dirty="0" err="1"/>
            <a:t>preservation</a:t>
          </a:r>
          <a:endParaRPr lang="it-IT" sz="1400" dirty="0"/>
        </a:p>
      </dgm:t>
    </dgm:pt>
    <dgm:pt modelId="{6CD78D06-02D8-7D48-9199-75040BBE6EE2}" type="parTrans" cxnId="{D8D0C190-7541-6C4D-9691-86E138508DEB}">
      <dgm:prSet/>
      <dgm:spPr/>
      <dgm:t>
        <a:bodyPr/>
        <a:lstStyle/>
        <a:p>
          <a:endParaRPr lang="it-IT"/>
        </a:p>
      </dgm:t>
    </dgm:pt>
    <dgm:pt modelId="{6E2FA3DC-33F4-2245-9741-CF0DCBE257C5}" type="sibTrans" cxnId="{D8D0C190-7541-6C4D-9691-86E138508DEB}">
      <dgm:prSet/>
      <dgm:spPr/>
      <dgm:t>
        <a:bodyPr/>
        <a:lstStyle/>
        <a:p>
          <a:endParaRPr lang="it-IT"/>
        </a:p>
      </dgm:t>
    </dgm:pt>
    <dgm:pt modelId="{5A63859B-0BD6-F240-A7CD-9395439B99A9}">
      <dgm:prSet phldrT="[Testo]" custT="1"/>
      <dgm:spPr>
        <a:solidFill>
          <a:schemeClr val="bg1"/>
        </a:solidFill>
        <a:ln>
          <a:solidFill>
            <a:srgbClr val="002060"/>
          </a:solidFill>
        </a:ln>
      </dgm:spPr>
      <dgm:t>
        <a:bodyPr/>
        <a:lstStyle/>
        <a:p>
          <a:r>
            <a:rPr lang="it-IT" sz="1800" b="1" dirty="0">
              <a:solidFill>
                <a:srgbClr val="BA4608"/>
              </a:solidFill>
            </a:rPr>
            <a:t>6. Ethics</a:t>
          </a:r>
        </a:p>
      </dgm:t>
    </dgm:pt>
    <dgm:pt modelId="{13F77A1F-D1AF-FD41-A12E-ABA8A717281A}" type="parTrans" cxnId="{F17F63DD-6D4D-5049-BF16-4FB25F18C118}">
      <dgm:prSet/>
      <dgm:spPr/>
      <dgm:t>
        <a:bodyPr/>
        <a:lstStyle/>
        <a:p>
          <a:endParaRPr lang="it-IT"/>
        </a:p>
      </dgm:t>
    </dgm:pt>
    <dgm:pt modelId="{E6718378-95FA-474C-8776-385AEA3EF977}" type="sibTrans" cxnId="{F17F63DD-6D4D-5049-BF16-4FB25F18C118}">
      <dgm:prSet/>
      <dgm:spPr/>
      <dgm:t>
        <a:bodyPr/>
        <a:lstStyle/>
        <a:p>
          <a:endParaRPr lang="it-IT"/>
        </a:p>
      </dgm:t>
    </dgm:pt>
    <dgm:pt modelId="{9AF5613E-803E-DD4C-855C-27992EDFDD54}">
      <dgm:prSet phldrT="[Testo]" custT="1"/>
      <dgm:spPr>
        <a:solidFill>
          <a:srgbClr val="0C346B"/>
        </a:solidFill>
      </dgm:spPr>
      <dgm:t>
        <a:bodyPr/>
        <a:lstStyle/>
        <a:p>
          <a:r>
            <a:rPr lang="it-IT" sz="1400" dirty="0"/>
            <a:t>Legal and </a:t>
          </a:r>
          <a:r>
            <a:rPr lang="it-IT" sz="1400" dirty="0" err="1"/>
            <a:t>ethical</a:t>
          </a:r>
          <a:r>
            <a:rPr lang="it-IT" sz="1400" dirty="0"/>
            <a:t> </a:t>
          </a:r>
          <a:r>
            <a:rPr lang="it-IT" sz="1400" dirty="0" err="1"/>
            <a:t>issues</a:t>
          </a:r>
          <a:endParaRPr lang="it-IT" sz="1400" dirty="0"/>
        </a:p>
      </dgm:t>
    </dgm:pt>
    <dgm:pt modelId="{03B8A96C-A6D4-8D41-95C2-9B4F9521B45C}" type="parTrans" cxnId="{A25236CF-0A2B-0B4D-9EAE-2003A797881E}">
      <dgm:prSet/>
      <dgm:spPr/>
      <dgm:t>
        <a:bodyPr/>
        <a:lstStyle/>
        <a:p>
          <a:endParaRPr lang="it-IT"/>
        </a:p>
      </dgm:t>
    </dgm:pt>
    <dgm:pt modelId="{1AF8A546-A6D5-1F46-9D98-86428D70B27C}" type="sibTrans" cxnId="{A25236CF-0A2B-0B4D-9EAE-2003A797881E}">
      <dgm:prSet/>
      <dgm:spPr/>
      <dgm:t>
        <a:bodyPr/>
        <a:lstStyle/>
        <a:p>
          <a:endParaRPr lang="it-IT"/>
        </a:p>
      </dgm:t>
    </dgm:pt>
    <dgm:pt modelId="{6629EE3B-134E-F443-8963-3781457E9C69}">
      <dgm:prSet phldrT="[Testo]" custT="1"/>
      <dgm:spPr>
        <a:solidFill>
          <a:srgbClr val="0C346B"/>
        </a:solidFill>
      </dgm:spPr>
      <dgm:t>
        <a:bodyPr/>
        <a:lstStyle/>
        <a:p>
          <a:r>
            <a:rPr lang="it-IT" sz="1400" dirty="0" err="1"/>
            <a:t>Consent</a:t>
          </a:r>
          <a:r>
            <a:rPr lang="it-IT" sz="1400" dirty="0"/>
            <a:t> </a:t>
          </a:r>
          <a:r>
            <a:rPr lang="it-IT" sz="1400" dirty="0" err="1"/>
            <a:t>forms</a:t>
          </a:r>
          <a:r>
            <a:rPr lang="it-IT" sz="1400" dirty="0"/>
            <a:t>, </a:t>
          </a:r>
          <a:r>
            <a:rPr lang="it-IT" sz="1400" dirty="0" err="1"/>
            <a:t>other</a:t>
          </a:r>
          <a:r>
            <a:rPr lang="it-IT" sz="1400" dirty="0"/>
            <a:t> </a:t>
          </a:r>
          <a:r>
            <a:rPr lang="it-IT" sz="1400" dirty="0" err="1"/>
            <a:t>relevant</a:t>
          </a:r>
          <a:r>
            <a:rPr lang="it-IT" sz="1400" dirty="0"/>
            <a:t> </a:t>
          </a:r>
          <a:r>
            <a:rPr lang="it-IT" sz="1400" dirty="0" err="1"/>
            <a:t>documentation</a:t>
          </a:r>
          <a:endParaRPr lang="it-IT" sz="1400" dirty="0"/>
        </a:p>
      </dgm:t>
    </dgm:pt>
    <dgm:pt modelId="{97D3C542-A593-FF49-9291-DA119237F2AC}" type="parTrans" cxnId="{7C78DF25-E869-6648-B0EA-89936D4EFC69}">
      <dgm:prSet/>
      <dgm:spPr/>
      <dgm:t>
        <a:bodyPr/>
        <a:lstStyle/>
        <a:p>
          <a:endParaRPr lang="it-IT"/>
        </a:p>
      </dgm:t>
    </dgm:pt>
    <dgm:pt modelId="{6C70D91E-212C-A641-938A-FE4CFA8F84E3}" type="sibTrans" cxnId="{7C78DF25-E869-6648-B0EA-89936D4EFC69}">
      <dgm:prSet/>
      <dgm:spPr/>
      <dgm:t>
        <a:bodyPr/>
        <a:lstStyle/>
        <a:p>
          <a:endParaRPr lang="it-IT"/>
        </a:p>
      </dgm:t>
    </dgm:pt>
    <dgm:pt modelId="{2BE24754-D39B-C744-81AC-2368CA77C9D4}" type="pres">
      <dgm:prSet presAssocID="{3E5C3A66-B185-BE4F-8541-44EBE59E89DB}" presName="theList" presStyleCnt="0">
        <dgm:presLayoutVars>
          <dgm:dir/>
          <dgm:animLvl val="lvl"/>
          <dgm:resizeHandles val="exact"/>
        </dgm:presLayoutVars>
      </dgm:prSet>
      <dgm:spPr/>
    </dgm:pt>
    <dgm:pt modelId="{65B75883-CBB3-914B-9784-D653A9A68297}" type="pres">
      <dgm:prSet presAssocID="{78620B9F-45B3-3E44-AC97-5E4AE8359EF8}" presName="compNode" presStyleCnt="0"/>
      <dgm:spPr/>
    </dgm:pt>
    <dgm:pt modelId="{EA1BF083-A849-4543-A536-520F0F095A44}" type="pres">
      <dgm:prSet presAssocID="{78620B9F-45B3-3E44-AC97-5E4AE8359EF8}" presName="aNode" presStyleLbl="bgShp" presStyleIdx="0" presStyleCnt="6"/>
      <dgm:spPr/>
    </dgm:pt>
    <dgm:pt modelId="{8CEF9E09-A358-F84B-9081-01952A2ADE98}" type="pres">
      <dgm:prSet presAssocID="{78620B9F-45B3-3E44-AC97-5E4AE8359EF8}" presName="textNode" presStyleLbl="bgShp" presStyleIdx="0" presStyleCnt="6"/>
      <dgm:spPr/>
    </dgm:pt>
    <dgm:pt modelId="{42787E50-11FB-514E-85C3-DDE5E3F077A4}" type="pres">
      <dgm:prSet presAssocID="{78620B9F-45B3-3E44-AC97-5E4AE8359EF8}" presName="compChildNode" presStyleCnt="0"/>
      <dgm:spPr/>
    </dgm:pt>
    <dgm:pt modelId="{4156E603-92E3-CE42-8EBC-9AE2E5982F4B}" type="pres">
      <dgm:prSet presAssocID="{78620B9F-45B3-3E44-AC97-5E4AE8359EF8}" presName="theInnerList" presStyleCnt="0"/>
      <dgm:spPr/>
    </dgm:pt>
    <dgm:pt modelId="{865A4150-33F2-B342-A17C-7F900F5EB943}" type="pres">
      <dgm:prSet presAssocID="{76B9C106-88FD-D845-906A-4D7594BE4480}" presName="childNode" presStyleLbl="node1" presStyleIdx="0" presStyleCnt="17">
        <dgm:presLayoutVars>
          <dgm:bulletEnabled val="1"/>
        </dgm:presLayoutVars>
      </dgm:prSet>
      <dgm:spPr/>
    </dgm:pt>
    <dgm:pt modelId="{328191CE-091F-DE4E-B22E-FE8A902E6BD0}" type="pres">
      <dgm:prSet presAssocID="{76B9C106-88FD-D845-906A-4D7594BE4480}" presName="aSpace2" presStyleCnt="0"/>
      <dgm:spPr/>
    </dgm:pt>
    <dgm:pt modelId="{5ED847E5-3805-2C41-91EB-986839D9ACC7}" type="pres">
      <dgm:prSet presAssocID="{2305FE01-837C-7341-AE28-5C7D6C3895F6}" presName="childNode" presStyleLbl="node1" presStyleIdx="1" presStyleCnt="17">
        <dgm:presLayoutVars>
          <dgm:bulletEnabled val="1"/>
        </dgm:presLayoutVars>
      </dgm:prSet>
      <dgm:spPr/>
    </dgm:pt>
    <dgm:pt modelId="{5858B4BD-1010-9048-A5B8-CA876427F89F}" type="pres">
      <dgm:prSet presAssocID="{2305FE01-837C-7341-AE28-5C7D6C3895F6}" presName="aSpace2" presStyleCnt="0"/>
      <dgm:spPr/>
    </dgm:pt>
    <dgm:pt modelId="{392606ED-17AB-B94D-B6FA-3D8D75C70DD6}" type="pres">
      <dgm:prSet presAssocID="{40A19D02-38EE-514F-AE40-01951EEEE4DF}" presName="childNode" presStyleLbl="node1" presStyleIdx="2" presStyleCnt="17">
        <dgm:presLayoutVars>
          <dgm:bulletEnabled val="1"/>
        </dgm:presLayoutVars>
      </dgm:prSet>
      <dgm:spPr/>
    </dgm:pt>
    <dgm:pt modelId="{2E5DDC7E-A08E-3A43-BE7F-6B883F414FA1}" type="pres">
      <dgm:prSet presAssocID="{78620B9F-45B3-3E44-AC97-5E4AE8359EF8}" presName="aSpace" presStyleCnt="0"/>
      <dgm:spPr/>
    </dgm:pt>
    <dgm:pt modelId="{FE894333-9343-7F4C-82F4-0170F8C8D047}" type="pres">
      <dgm:prSet presAssocID="{72558258-C330-AD4B-8087-5082E9FBE2AE}" presName="compNode" presStyleCnt="0"/>
      <dgm:spPr/>
    </dgm:pt>
    <dgm:pt modelId="{9EC91F9C-4799-4343-B26B-913D91B27D83}" type="pres">
      <dgm:prSet presAssocID="{72558258-C330-AD4B-8087-5082E9FBE2AE}" presName="aNode" presStyleLbl="bgShp" presStyleIdx="1" presStyleCnt="6"/>
      <dgm:spPr/>
    </dgm:pt>
    <dgm:pt modelId="{ECFB2507-BC9A-F745-B8E7-A9D7558C2738}" type="pres">
      <dgm:prSet presAssocID="{72558258-C330-AD4B-8087-5082E9FBE2AE}" presName="textNode" presStyleLbl="bgShp" presStyleIdx="1" presStyleCnt="6"/>
      <dgm:spPr/>
    </dgm:pt>
    <dgm:pt modelId="{56AA4ACE-E6E0-6944-8504-F8AE08689663}" type="pres">
      <dgm:prSet presAssocID="{72558258-C330-AD4B-8087-5082E9FBE2AE}" presName="compChildNode" presStyleCnt="0"/>
      <dgm:spPr/>
    </dgm:pt>
    <dgm:pt modelId="{61E5636F-BB56-6242-A714-FA83543D54B5}" type="pres">
      <dgm:prSet presAssocID="{72558258-C330-AD4B-8087-5082E9FBE2AE}" presName="theInnerList" presStyleCnt="0"/>
      <dgm:spPr/>
    </dgm:pt>
    <dgm:pt modelId="{207188A3-6FCF-2D4D-A5FF-F364163BB202}" type="pres">
      <dgm:prSet presAssocID="{75C95792-523A-2148-A441-9E2A8BDC7BD9}" presName="childNode" presStyleLbl="node1" presStyleIdx="3" presStyleCnt="17">
        <dgm:presLayoutVars>
          <dgm:bulletEnabled val="1"/>
        </dgm:presLayoutVars>
      </dgm:prSet>
      <dgm:spPr/>
    </dgm:pt>
    <dgm:pt modelId="{F47C5B0B-AF0A-B149-B84B-2CD9B4A05231}" type="pres">
      <dgm:prSet presAssocID="{75C95792-523A-2148-A441-9E2A8BDC7BD9}" presName="aSpace2" presStyleCnt="0"/>
      <dgm:spPr/>
    </dgm:pt>
    <dgm:pt modelId="{7D2651B7-87DF-A14F-9DF7-14095AF66D76}" type="pres">
      <dgm:prSet presAssocID="{5D087447-4219-424C-B613-911AF50A605F}" presName="childNode" presStyleLbl="node1" presStyleIdx="4" presStyleCnt="17">
        <dgm:presLayoutVars>
          <dgm:bulletEnabled val="1"/>
        </dgm:presLayoutVars>
      </dgm:prSet>
      <dgm:spPr/>
    </dgm:pt>
    <dgm:pt modelId="{A3B0C9F2-C815-9642-BEB8-A8DC14891423}" type="pres">
      <dgm:prSet presAssocID="{5D087447-4219-424C-B613-911AF50A605F}" presName="aSpace2" presStyleCnt="0"/>
      <dgm:spPr/>
    </dgm:pt>
    <dgm:pt modelId="{382B8D43-EA59-EB4E-B136-7F82EBF98B40}" type="pres">
      <dgm:prSet presAssocID="{E78BF091-B2D3-C84E-8946-79EA700EC819}" presName="childNode" presStyleLbl="node1" presStyleIdx="5" presStyleCnt="17">
        <dgm:presLayoutVars>
          <dgm:bulletEnabled val="1"/>
        </dgm:presLayoutVars>
      </dgm:prSet>
      <dgm:spPr/>
    </dgm:pt>
    <dgm:pt modelId="{662A6D3A-B39A-0744-A31B-6E23CC4EE288}" type="pres">
      <dgm:prSet presAssocID="{E78BF091-B2D3-C84E-8946-79EA700EC819}" presName="aSpace2" presStyleCnt="0"/>
      <dgm:spPr/>
    </dgm:pt>
    <dgm:pt modelId="{C76078F8-D17B-9A4B-8DEF-7D161373DC7F}" type="pres">
      <dgm:prSet presAssocID="{118CA4C1-4D4C-5F42-BDA6-91D3641C9124}" presName="childNode" presStyleLbl="node1" presStyleIdx="6" presStyleCnt="17">
        <dgm:presLayoutVars>
          <dgm:bulletEnabled val="1"/>
        </dgm:presLayoutVars>
      </dgm:prSet>
      <dgm:spPr/>
    </dgm:pt>
    <dgm:pt modelId="{900DA363-0E85-9E49-B5F1-24DB42198EDE}" type="pres">
      <dgm:prSet presAssocID="{72558258-C330-AD4B-8087-5082E9FBE2AE}" presName="aSpace" presStyleCnt="0"/>
      <dgm:spPr/>
    </dgm:pt>
    <dgm:pt modelId="{89D785BD-668D-984B-84B8-14BF4BFD886D}" type="pres">
      <dgm:prSet presAssocID="{06BF5E07-1EA1-E74D-869D-09FF6F5301C6}" presName="compNode" presStyleCnt="0"/>
      <dgm:spPr/>
    </dgm:pt>
    <dgm:pt modelId="{8A89F571-B0B0-A64B-A509-BBA0B43CA514}" type="pres">
      <dgm:prSet presAssocID="{06BF5E07-1EA1-E74D-869D-09FF6F5301C6}" presName="aNode" presStyleLbl="bgShp" presStyleIdx="2" presStyleCnt="6"/>
      <dgm:spPr/>
    </dgm:pt>
    <dgm:pt modelId="{489D835F-D75A-C84A-90D7-64F8FEE40154}" type="pres">
      <dgm:prSet presAssocID="{06BF5E07-1EA1-E74D-869D-09FF6F5301C6}" presName="textNode" presStyleLbl="bgShp" presStyleIdx="2" presStyleCnt="6"/>
      <dgm:spPr/>
    </dgm:pt>
    <dgm:pt modelId="{0BE8B28C-CC0C-DD42-B16B-F873876624BB}" type="pres">
      <dgm:prSet presAssocID="{06BF5E07-1EA1-E74D-869D-09FF6F5301C6}" presName="compChildNode" presStyleCnt="0"/>
      <dgm:spPr/>
    </dgm:pt>
    <dgm:pt modelId="{B4F1DD3E-8A2D-B54F-BB12-BB01A0672022}" type="pres">
      <dgm:prSet presAssocID="{06BF5E07-1EA1-E74D-869D-09FF6F5301C6}" presName="theInnerList" presStyleCnt="0"/>
      <dgm:spPr/>
    </dgm:pt>
    <dgm:pt modelId="{1E93F135-BD5C-614B-A51D-E2D4E2B44681}" type="pres">
      <dgm:prSet presAssocID="{7FCF99BE-5114-2040-A52E-A479D0BFD45C}" presName="childNode" presStyleLbl="node1" presStyleIdx="7" presStyleCnt="17">
        <dgm:presLayoutVars>
          <dgm:bulletEnabled val="1"/>
        </dgm:presLayoutVars>
      </dgm:prSet>
      <dgm:spPr/>
    </dgm:pt>
    <dgm:pt modelId="{C39A005F-C9F1-0143-9D00-54558C75B4EA}" type="pres">
      <dgm:prSet presAssocID="{7FCF99BE-5114-2040-A52E-A479D0BFD45C}" presName="aSpace2" presStyleCnt="0"/>
      <dgm:spPr/>
    </dgm:pt>
    <dgm:pt modelId="{F54688D5-75CA-DE49-9E35-ECB858D3C304}" type="pres">
      <dgm:prSet presAssocID="{C53BE055-10C7-5B4E-966E-58375FFDAFD4}" presName="childNode" presStyleLbl="node1" presStyleIdx="8" presStyleCnt="17">
        <dgm:presLayoutVars>
          <dgm:bulletEnabled val="1"/>
        </dgm:presLayoutVars>
      </dgm:prSet>
      <dgm:spPr/>
    </dgm:pt>
    <dgm:pt modelId="{D93C81A1-1907-7841-8CB7-09207CDBF876}" type="pres">
      <dgm:prSet presAssocID="{06BF5E07-1EA1-E74D-869D-09FF6F5301C6}" presName="aSpace" presStyleCnt="0"/>
      <dgm:spPr/>
    </dgm:pt>
    <dgm:pt modelId="{39BA8739-055D-3446-8BA5-88DA55759A8E}" type="pres">
      <dgm:prSet presAssocID="{B66928B2-F841-9C4B-8905-90683C6B24D2}" presName="compNode" presStyleCnt="0"/>
      <dgm:spPr/>
    </dgm:pt>
    <dgm:pt modelId="{72627B8B-0911-5B4A-A515-302D9A0353B0}" type="pres">
      <dgm:prSet presAssocID="{B66928B2-F841-9C4B-8905-90683C6B24D2}" presName="aNode" presStyleLbl="bgShp" presStyleIdx="3" presStyleCnt="6"/>
      <dgm:spPr/>
    </dgm:pt>
    <dgm:pt modelId="{EF65B53C-D3C1-0747-8F11-F23EB6736407}" type="pres">
      <dgm:prSet presAssocID="{B66928B2-F841-9C4B-8905-90683C6B24D2}" presName="textNode" presStyleLbl="bgShp" presStyleIdx="3" presStyleCnt="6"/>
      <dgm:spPr/>
    </dgm:pt>
    <dgm:pt modelId="{EB136348-6068-524C-A98E-81B0333DAB8B}" type="pres">
      <dgm:prSet presAssocID="{B66928B2-F841-9C4B-8905-90683C6B24D2}" presName="compChildNode" presStyleCnt="0"/>
      <dgm:spPr/>
    </dgm:pt>
    <dgm:pt modelId="{8C632463-6148-7048-8751-05524EFE4005}" type="pres">
      <dgm:prSet presAssocID="{B66928B2-F841-9C4B-8905-90683C6B24D2}" presName="theInnerList" presStyleCnt="0"/>
      <dgm:spPr/>
    </dgm:pt>
    <dgm:pt modelId="{6BD22681-9B9E-EB4C-982E-CF295E653A20}" type="pres">
      <dgm:prSet presAssocID="{D9E1A133-3A68-3847-BB73-A4D0E25C64C3}" presName="childNode" presStyleLbl="node1" presStyleIdx="9" presStyleCnt="17">
        <dgm:presLayoutVars>
          <dgm:bulletEnabled val="1"/>
        </dgm:presLayoutVars>
      </dgm:prSet>
      <dgm:spPr/>
    </dgm:pt>
    <dgm:pt modelId="{CDF6DFED-3D36-8846-99F4-3909CCDAC366}" type="pres">
      <dgm:prSet presAssocID="{D9E1A133-3A68-3847-BB73-A4D0E25C64C3}" presName="aSpace2" presStyleCnt="0"/>
      <dgm:spPr/>
    </dgm:pt>
    <dgm:pt modelId="{66D56433-27AD-8D47-AAA3-96E840A7829B}" type="pres">
      <dgm:prSet presAssocID="{00422DFF-1097-7A46-A59D-D460535977F4}" presName="childNode" presStyleLbl="node1" presStyleIdx="10" presStyleCnt="17">
        <dgm:presLayoutVars>
          <dgm:bulletEnabled val="1"/>
        </dgm:presLayoutVars>
      </dgm:prSet>
      <dgm:spPr/>
    </dgm:pt>
    <dgm:pt modelId="{4DDE9621-C484-594A-8AA4-A30EA683B118}" type="pres">
      <dgm:prSet presAssocID="{00422DFF-1097-7A46-A59D-D460535977F4}" presName="aSpace2" presStyleCnt="0"/>
      <dgm:spPr/>
    </dgm:pt>
    <dgm:pt modelId="{D34C9173-E473-5A4F-A616-0E740BDE404B}" type="pres">
      <dgm:prSet presAssocID="{6ADAEA98-8FB2-B149-8A54-6F66F2726ECF}" presName="childNode" presStyleLbl="node1" presStyleIdx="11" presStyleCnt="17">
        <dgm:presLayoutVars>
          <dgm:bulletEnabled val="1"/>
        </dgm:presLayoutVars>
      </dgm:prSet>
      <dgm:spPr/>
    </dgm:pt>
    <dgm:pt modelId="{814F2D39-78FD-F54B-A908-210599C1E6FD}" type="pres">
      <dgm:prSet presAssocID="{B66928B2-F841-9C4B-8905-90683C6B24D2}" presName="aSpace" presStyleCnt="0"/>
      <dgm:spPr/>
    </dgm:pt>
    <dgm:pt modelId="{5BFA0FF7-67A6-C24D-8542-33C754562E34}" type="pres">
      <dgm:prSet presAssocID="{C447B3A6-8C49-D844-BE2D-B4B0D5B22960}" presName="compNode" presStyleCnt="0"/>
      <dgm:spPr/>
    </dgm:pt>
    <dgm:pt modelId="{ABF9D94E-5CCC-8F49-AC8A-D0459271C5DE}" type="pres">
      <dgm:prSet presAssocID="{C447B3A6-8C49-D844-BE2D-B4B0D5B22960}" presName="aNode" presStyleLbl="bgShp" presStyleIdx="4" presStyleCnt="6"/>
      <dgm:spPr/>
    </dgm:pt>
    <dgm:pt modelId="{F0EBD7EE-1FC5-2540-9F22-92C46C2F2A06}" type="pres">
      <dgm:prSet presAssocID="{C447B3A6-8C49-D844-BE2D-B4B0D5B22960}" presName="textNode" presStyleLbl="bgShp" presStyleIdx="4" presStyleCnt="6"/>
      <dgm:spPr/>
    </dgm:pt>
    <dgm:pt modelId="{CA38F41B-4D9F-A245-87B5-BFF5476EABFB}" type="pres">
      <dgm:prSet presAssocID="{C447B3A6-8C49-D844-BE2D-B4B0D5B22960}" presName="compChildNode" presStyleCnt="0"/>
      <dgm:spPr/>
    </dgm:pt>
    <dgm:pt modelId="{D3A416EC-BE2D-0D47-A13B-A6698BCE1CAD}" type="pres">
      <dgm:prSet presAssocID="{C447B3A6-8C49-D844-BE2D-B4B0D5B22960}" presName="theInnerList" presStyleCnt="0"/>
      <dgm:spPr/>
    </dgm:pt>
    <dgm:pt modelId="{7D17EF6F-BE03-2E49-AC6C-482221FCEBD6}" type="pres">
      <dgm:prSet presAssocID="{56F6775A-D6B9-6542-9BBD-0A841399FAF0}" presName="childNode" presStyleLbl="node1" presStyleIdx="12" presStyleCnt="17">
        <dgm:presLayoutVars>
          <dgm:bulletEnabled val="1"/>
        </dgm:presLayoutVars>
      </dgm:prSet>
      <dgm:spPr/>
    </dgm:pt>
    <dgm:pt modelId="{7354FD5C-0BB4-6549-96C4-037DCC51019B}" type="pres">
      <dgm:prSet presAssocID="{56F6775A-D6B9-6542-9BBD-0A841399FAF0}" presName="aSpace2" presStyleCnt="0"/>
      <dgm:spPr/>
    </dgm:pt>
    <dgm:pt modelId="{74E9D817-53A3-CC40-9FD7-F5868729C0E0}" type="pres">
      <dgm:prSet presAssocID="{C54129BA-8231-B94E-9EBC-AE80C53010F4}" presName="childNode" presStyleLbl="node1" presStyleIdx="13" presStyleCnt="17">
        <dgm:presLayoutVars>
          <dgm:bulletEnabled val="1"/>
        </dgm:presLayoutVars>
      </dgm:prSet>
      <dgm:spPr/>
    </dgm:pt>
    <dgm:pt modelId="{E95CD73B-10EC-8C42-AA00-667559CA7D46}" type="pres">
      <dgm:prSet presAssocID="{C54129BA-8231-B94E-9EBC-AE80C53010F4}" presName="aSpace2" presStyleCnt="0"/>
      <dgm:spPr/>
    </dgm:pt>
    <dgm:pt modelId="{451FF386-944B-A348-901E-E850EB12A10F}" type="pres">
      <dgm:prSet presAssocID="{1AF2C519-4405-1C4C-A3D8-66FD8F64CBFB}" presName="childNode" presStyleLbl="node1" presStyleIdx="14" presStyleCnt="17">
        <dgm:presLayoutVars>
          <dgm:bulletEnabled val="1"/>
        </dgm:presLayoutVars>
      </dgm:prSet>
      <dgm:spPr/>
    </dgm:pt>
    <dgm:pt modelId="{665E0C48-3349-7646-9CAE-46DA3E5AB221}" type="pres">
      <dgm:prSet presAssocID="{C447B3A6-8C49-D844-BE2D-B4B0D5B22960}" presName="aSpace" presStyleCnt="0"/>
      <dgm:spPr/>
    </dgm:pt>
    <dgm:pt modelId="{C4C713A0-7866-BE43-A615-C8A205551348}" type="pres">
      <dgm:prSet presAssocID="{5A63859B-0BD6-F240-A7CD-9395439B99A9}" presName="compNode" presStyleCnt="0"/>
      <dgm:spPr/>
    </dgm:pt>
    <dgm:pt modelId="{31FDEAAD-FF77-6E4B-AE87-104E29506FFC}" type="pres">
      <dgm:prSet presAssocID="{5A63859B-0BD6-F240-A7CD-9395439B99A9}" presName="aNode" presStyleLbl="bgShp" presStyleIdx="5" presStyleCnt="6"/>
      <dgm:spPr/>
    </dgm:pt>
    <dgm:pt modelId="{FA392B70-C1C4-AA46-9794-2549867B1939}" type="pres">
      <dgm:prSet presAssocID="{5A63859B-0BD6-F240-A7CD-9395439B99A9}" presName="textNode" presStyleLbl="bgShp" presStyleIdx="5" presStyleCnt="6"/>
      <dgm:spPr/>
    </dgm:pt>
    <dgm:pt modelId="{58A63BDE-D1B4-454A-82D4-8509ABC9BF1E}" type="pres">
      <dgm:prSet presAssocID="{5A63859B-0BD6-F240-A7CD-9395439B99A9}" presName="compChildNode" presStyleCnt="0"/>
      <dgm:spPr/>
    </dgm:pt>
    <dgm:pt modelId="{A66230DA-4AB6-A74F-88EA-4C52D38C3BC6}" type="pres">
      <dgm:prSet presAssocID="{5A63859B-0BD6-F240-A7CD-9395439B99A9}" presName="theInnerList" presStyleCnt="0"/>
      <dgm:spPr/>
    </dgm:pt>
    <dgm:pt modelId="{35116082-80AB-4F42-B404-B78FA8BDEA0F}" type="pres">
      <dgm:prSet presAssocID="{9AF5613E-803E-DD4C-855C-27992EDFDD54}" presName="childNode" presStyleLbl="node1" presStyleIdx="15" presStyleCnt="17">
        <dgm:presLayoutVars>
          <dgm:bulletEnabled val="1"/>
        </dgm:presLayoutVars>
      </dgm:prSet>
      <dgm:spPr/>
    </dgm:pt>
    <dgm:pt modelId="{663C6EA6-1C77-7D41-8213-64F499D2D7C7}" type="pres">
      <dgm:prSet presAssocID="{9AF5613E-803E-DD4C-855C-27992EDFDD54}" presName="aSpace2" presStyleCnt="0"/>
      <dgm:spPr/>
    </dgm:pt>
    <dgm:pt modelId="{F6F9C903-5105-1E45-9A73-DC9EE2370860}" type="pres">
      <dgm:prSet presAssocID="{6629EE3B-134E-F443-8963-3781457E9C69}" presName="childNode" presStyleLbl="node1" presStyleIdx="16" presStyleCnt="17">
        <dgm:presLayoutVars>
          <dgm:bulletEnabled val="1"/>
        </dgm:presLayoutVars>
      </dgm:prSet>
      <dgm:spPr/>
    </dgm:pt>
  </dgm:ptLst>
  <dgm:cxnLst>
    <dgm:cxn modelId="{973E4A06-B35F-1D4E-A7FB-ABBAEF6D1ED5}" type="presOf" srcId="{6629EE3B-134E-F443-8963-3781457E9C69}" destId="{F6F9C903-5105-1E45-9A73-DC9EE2370860}" srcOrd="0" destOrd="0" presId="urn:microsoft.com/office/officeart/2005/8/layout/lProcess2"/>
    <dgm:cxn modelId="{90183711-EDD2-6E4D-9453-1AB03D460507}" type="presOf" srcId="{B66928B2-F841-9C4B-8905-90683C6B24D2}" destId="{EF65B53C-D3C1-0747-8F11-F23EB6736407}" srcOrd="1" destOrd="0" presId="urn:microsoft.com/office/officeart/2005/8/layout/lProcess2"/>
    <dgm:cxn modelId="{802CAD13-B00E-BF43-8977-F38C04758E90}" srcId="{72558258-C330-AD4B-8087-5082E9FBE2AE}" destId="{75C95792-523A-2148-A441-9E2A8BDC7BD9}" srcOrd="0" destOrd="0" parTransId="{569502BE-CD4F-CD43-903D-B7EDFDE2F347}" sibTransId="{642102CF-BC69-EE4C-ABA8-F37471263367}"/>
    <dgm:cxn modelId="{B0338A16-B4C4-9046-A712-758958F99983}" type="presOf" srcId="{40A19D02-38EE-514F-AE40-01951EEEE4DF}" destId="{392606ED-17AB-B94D-B6FA-3D8D75C70DD6}" srcOrd="0" destOrd="0" presId="urn:microsoft.com/office/officeart/2005/8/layout/lProcess2"/>
    <dgm:cxn modelId="{2A882718-876D-F64B-A2DC-95C4FDADE659}" srcId="{C447B3A6-8C49-D844-BE2D-B4B0D5B22960}" destId="{56F6775A-D6B9-6542-9BBD-0A841399FAF0}" srcOrd="0" destOrd="0" parTransId="{4B26CD2E-98BA-174F-B5CB-3897C6ABAC3A}" sibTransId="{75064749-17AA-5E4A-8524-783BCD812298}"/>
    <dgm:cxn modelId="{CB41CC18-489E-3B45-B76D-536DB9DE53FC}" type="presOf" srcId="{78620B9F-45B3-3E44-AC97-5E4AE8359EF8}" destId="{EA1BF083-A849-4543-A536-520F0F095A44}" srcOrd="0" destOrd="0" presId="urn:microsoft.com/office/officeart/2005/8/layout/lProcess2"/>
    <dgm:cxn modelId="{2C6A031D-0C85-B842-935A-9CE2A2F00A4D}" type="presOf" srcId="{7FCF99BE-5114-2040-A52E-A479D0BFD45C}" destId="{1E93F135-BD5C-614B-A51D-E2D4E2B44681}" srcOrd="0" destOrd="0" presId="urn:microsoft.com/office/officeart/2005/8/layout/lProcess2"/>
    <dgm:cxn modelId="{7DDEC01F-A089-644E-9354-781868BE426E}" type="presOf" srcId="{B66928B2-F841-9C4B-8905-90683C6B24D2}" destId="{72627B8B-0911-5B4A-A515-302D9A0353B0}" srcOrd="0" destOrd="0" presId="urn:microsoft.com/office/officeart/2005/8/layout/lProcess2"/>
    <dgm:cxn modelId="{7C78DF25-E869-6648-B0EA-89936D4EFC69}" srcId="{5A63859B-0BD6-F240-A7CD-9395439B99A9}" destId="{6629EE3B-134E-F443-8963-3781457E9C69}" srcOrd="1" destOrd="0" parTransId="{97D3C542-A593-FF49-9291-DA119237F2AC}" sibTransId="{6C70D91E-212C-A641-938A-FE4CFA8F84E3}"/>
    <dgm:cxn modelId="{E78A2A2B-E22C-BC4A-AC03-FE170A3781F1}" type="presOf" srcId="{E78BF091-B2D3-C84E-8946-79EA700EC819}" destId="{382B8D43-EA59-EB4E-B136-7F82EBF98B40}" srcOrd="0" destOrd="0" presId="urn:microsoft.com/office/officeart/2005/8/layout/lProcess2"/>
    <dgm:cxn modelId="{DD921E30-9739-B642-8DE6-52656A636BAC}" type="presOf" srcId="{2305FE01-837C-7341-AE28-5C7D6C3895F6}" destId="{5ED847E5-3805-2C41-91EB-986839D9ACC7}" srcOrd="0" destOrd="0" presId="urn:microsoft.com/office/officeart/2005/8/layout/lProcess2"/>
    <dgm:cxn modelId="{50D54431-F57C-DC43-B1E1-F8FE60C7C0A7}" srcId="{78620B9F-45B3-3E44-AC97-5E4AE8359EF8}" destId="{40A19D02-38EE-514F-AE40-01951EEEE4DF}" srcOrd="2" destOrd="0" parTransId="{49A39766-71CA-DB48-88E2-148D2C948F0F}" sibTransId="{24DE98B7-39D4-C242-B5BD-69D7769DD62B}"/>
    <dgm:cxn modelId="{63A8EA32-B251-2A47-A2C1-B333ACF20EA2}" srcId="{72558258-C330-AD4B-8087-5082E9FBE2AE}" destId="{5D087447-4219-424C-B613-911AF50A605F}" srcOrd="1" destOrd="0" parTransId="{08AAAFE4-B150-F74D-98D2-A6274428D6A8}" sibTransId="{E74FF059-CDA3-FC44-9430-E2FE5EF26E17}"/>
    <dgm:cxn modelId="{50FD4D3A-4B2E-534D-8706-567B4CF34D5C}" type="presOf" srcId="{C447B3A6-8C49-D844-BE2D-B4B0D5B22960}" destId="{ABF9D94E-5CCC-8F49-AC8A-D0459271C5DE}" srcOrd="0" destOrd="0" presId="urn:microsoft.com/office/officeart/2005/8/layout/lProcess2"/>
    <dgm:cxn modelId="{F902F73A-251E-A74E-9F3E-BF98FF2DD3D6}" type="presOf" srcId="{75C95792-523A-2148-A441-9E2A8BDC7BD9}" destId="{207188A3-6FCF-2D4D-A5FF-F364163BB202}" srcOrd="0" destOrd="0" presId="urn:microsoft.com/office/officeart/2005/8/layout/lProcess2"/>
    <dgm:cxn modelId="{D3F31B45-D6E1-9E4A-B1ED-187DF4E1F908}" srcId="{72558258-C330-AD4B-8087-5082E9FBE2AE}" destId="{E78BF091-B2D3-C84E-8946-79EA700EC819}" srcOrd="2" destOrd="0" parTransId="{C5C916F2-5EDE-A449-9D4E-0D58EA8CA749}" sibTransId="{23F2C355-2BCA-834F-B39E-A56489D01DDE}"/>
    <dgm:cxn modelId="{0D6DB44B-AB75-1844-A339-78CF0A8D9292}" type="presOf" srcId="{00422DFF-1097-7A46-A59D-D460535977F4}" destId="{66D56433-27AD-8D47-AAA3-96E840A7829B}" srcOrd="0" destOrd="0" presId="urn:microsoft.com/office/officeart/2005/8/layout/lProcess2"/>
    <dgm:cxn modelId="{F4C60459-DEBE-E845-BE15-2231FD87A13D}" srcId="{3E5C3A66-B185-BE4F-8541-44EBE59E89DB}" destId="{06BF5E07-1EA1-E74D-869D-09FF6F5301C6}" srcOrd="2" destOrd="0" parTransId="{08D127FB-82CC-4043-90C4-53C953F42821}" sibTransId="{46F43264-9E79-D14D-8FE8-4B679BF8FA3C}"/>
    <dgm:cxn modelId="{8A21426A-0C66-F044-9DC1-71553585A33D}" type="presOf" srcId="{78620B9F-45B3-3E44-AC97-5E4AE8359EF8}" destId="{8CEF9E09-A358-F84B-9081-01952A2ADE98}" srcOrd="1" destOrd="0" presId="urn:microsoft.com/office/officeart/2005/8/layout/lProcess2"/>
    <dgm:cxn modelId="{E166B273-2F41-C24D-9356-CDAD08959B91}" type="presOf" srcId="{C53BE055-10C7-5B4E-966E-58375FFDAFD4}" destId="{F54688D5-75CA-DE49-9E35-ECB858D3C304}" srcOrd="0" destOrd="0" presId="urn:microsoft.com/office/officeart/2005/8/layout/lProcess2"/>
    <dgm:cxn modelId="{64017479-23C1-F14C-BCA0-5E7248F8A89D}" type="presOf" srcId="{5D087447-4219-424C-B613-911AF50A605F}" destId="{7D2651B7-87DF-A14F-9DF7-14095AF66D76}" srcOrd="0" destOrd="0" presId="urn:microsoft.com/office/officeart/2005/8/layout/lProcess2"/>
    <dgm:cxn modelId="{9ED8B285-3F2D-1645-B555-E6F9A73CE138}" type="presOf" srcId="{C54129BA-8231-B94E-9EBC-AE80C53010F4}" destId="{74E9D817-53A3-CC40-9FD7-F5868729C0E0}" srcOrd="0" destOrd="0" presId="urn:microsoft.com/office/officeart/2005/8/layout/lProcess2"/>
    <dgm:cxn modelId="{71B3678A-2812-634C-AB53-940EEA276807}" type="presOf" srcId="{06BF5E07-1EA1-E74D-869D-09FF6F5301C6}" destId="{8A89F571-B0B0-A64B-A509-BBA0B43CA514}" srcOrd="0" destOrd="0" presId="urn:microsoft.com/office/officeart/2005/8/layout/lProcess2"/>
    <dgm:cxn modelId="{60E47E8B-048E-234F-929D-91AB94064422}" type="presOf" srcId="{1AF2C519-4405-1C4C-A3D8-66FD8F64CBFB}" destId="{451FF386-944B-A348-901E-E850EB12A10F}" srcOrd="0" destOrd="0" presId="urn:microsoft.com/office/officeart/2005/8/layout/lProcess2"/>
    <dgm:cxn modelId="{37BDC78B-B800-4247-9AAA-92BE93EF1E27}" srcId="{3E5C3A66-B185-BE4F-8541-44EBE59E89DB}" destId="{72558258-C330-AD4B-8087-5082E9FBE2AE}" srcOrd="1" destOrd="0" parTransId="{5A07FF9D-B5EF-AC4C-83F6-B6C495CC57EA}" sibTransId="{B2963E1C-E879-4E48-ABA0-6EC3ACB49C63}"/>
    <dgm:cxn modelId="{8DEB608C-EEC7-114B-BAA3-698597FB581C}" type="presOf" srcId="{72558258-C330-AD4B-8087-5082E9FBE2AE}" destId="{ECFB2507-BC9A-F745-B8E7-A9D7558C2738}" srcOrd="1" destOrd="0" presId="urn:microsoft.com/office/officeart/2005/8/layout/lProcess2"/>
    <dgm:cxn modelId="{DC92CC8C-FD05-A948-ABC5-EF348D7C7CB8}" srcId="{72558258-C330-AD4B-8087-5082E9FBE2AE}" destId="{118CA4C1-4D4C-5F42-BDA6-91D3641C9124}" srcOrd="3" destOrd="0" parTransId="{09FF64F7-3528-644A-8916-C6B5016379C2}" sibTransId="{65EF0A1A-378D-0F4E-BD98-D98B193610EE}"/>
    <dgm:cxn modelId="{E498308D-44A2-E34E-91ED-B5D77AFBD4E0}" srcId="{78620B9F-45B3-3E44-AC97-5E4AE8359EF8}" destId="{76B9C106-88FD-D845-906A-4D7594BE4480}" srcOrd="0" destOrd="0" parTransId="{546981F5-B134-1142-8C35-788F4F2B2B3C}" sibTransId="{C25A850B-972C-DD43-986C-D8E95A97A011}"/>
    <dgm:cxn modelId="{D8D0C190-7541-6C4D-9691-86E138508DEB}" srcId="{C447B3A6-8C49-D844-BE2D-B4B0D5B22960}" destId="{1AF2C519-4405-1C4C-A3D8-66FD8F64CBFB}" srcOrd="2" destOrd="0" parTransId="{6CD78D06-02D8-7D48-9199-75040BBE6EE2}" sibTransId="{6E2FA3DC-33F4-2245-9741-CF0DCBE257C5}"/>
    <dgm:cxn modelId="{DA10E690-7BF2-1741-8179-DC48E29D77A0}" type="presOf" srcId="{3E5C3A66-B185-BE4F-8541-44EBE59E89DB}" destId="{2BE24754-D39B-C744-81AC-2368CA77C9D4}" srcOrd="0" destOrd="0" presId="urn:microsoft.com/office/officeart/2005/8/layout/lProcess2"/>
    <dgm:cxn modelId="{BDFB5A95-A53A-4847-A416-EE13626F655C}" type="presOf" srcId="{76B9C106-88FD-D845-906A-4D7594BE4480}" destId="{865A4150-33F2-B342-A17C-7F900F5EB943}" srcOrd="0" destOrd="0" presId="urn:microsoft.com/office/officeart/2005/8/layout/lProcess2"/>
    <dgm:cxn modelId="{8F077B95-E70C-D443-92C5-BF409ED1BD35}" type="presOf" srcId="{72558258-C330-AD4B-8087-5082E9FBE2AE}" destId="{9EC91F9C-4799-4343-B26B-913D91B27D83}" srcOrd="0" destOrd="0" presId="urn:microsoft.com/office/officeart/2005/8/layout/lProcess2"/>
    <dgm:cxn modelId="{F2599F96-E7CE-A342-A559-616E34C5034E}" srcId="{06BF5E07-1EA1-E74D-869D-09FF6F5301C6}" destId="{7FCF99BE-5114-2040-A52E-A479D0BFD45C}" srcOrd="0" destOrd="0" parTransId="{4AC0D94D-C98D-9B49-AA69-E00B51FEEC65}" sibTransId="{6EC1FB4C-17A6-5642-9644-77405C663D30}"/>
    <dgm:cxn modelId="{94BFF798-0F5E-BE48-A285-7C7D818473DD}" type="presOf" srcId="{5A63859B-0BD6-F240-A7CD-9395439B99A9}" destId="{FA392B70-C1C4-AA46-9794-2549867B1939}" srcOrd="1" destOrd="0" presId="urn:microsoft.com/office/officeart/2005/8/layout/lProcess2"/>
    <dgm:cxn modelId="{A3BE709C-514D-4146-856B-5AADE6198F8A}" type="presOf" srcId="{C447B3A6-8C49-D844-BE2D-B4B0D5B22960}" destId="{F0EBD7EE-1FC5-2540-9F22-92C46C2F2A06}" srcOrd="1" destOrd="0" presId="urn:microsoft.com/office/officeart/2005/8/layout/lProcess2"/>
    <dgm:cxn modelId="{9B0575A6-6BCB-2E47-9AC2-3BFAB01D3797}" srcId="{B66928B2-F841-9C4B-8905-90683C6B24D2}" destId="{D9E1A133-3A68-3847-BB73-A4D0E25C64C3}" srcOrd="0" destOrd="0" parTransId="{2F5B9E82-19FA-1E42-992B-56CF62573F68}" sibTransId="{4B9ED855-A955-7942-9D88-0D672B82698D}"/>
    <dgm:cxn modelId="{F03287B6-A9CE-6C4A-9034-5F1F215459E7}" type="presOf" srcId="{6ADAEA98-8FB2-B149-8A54-6F66F2726ECF}" destId="{D34C9173-E473-5A4F-A616-0E740BDE404B}" srcOrd="0" destOrd="0" presId="urn:microsoft.com/office/officeart/2005/8/layout/lProcess2"/>
    <dgm:cxn modelId="{19F2D4BF-5B04-594D-9766-1C0354AD1703}" srcId="{C447B3A6-8C49-D844-BE2D-B4B0D5B22960}" destId="{C54129BA-8231-B94E-9EBC-AE80C53010F4}" srcOrd="1" destOrd="0" parTransId="{7EB9247C-1096-4344-9FD7-70A482EFC6A2}" sibTransId="{0DBFC5DC-3E14-3E40-9068-4EE77C70CB3D}"/>
    <dgm:cxn modelId="{CF3639C0-811D-AD49-B782-B19A60A104DF}" srcId="{3E5C3A66-B185-BE4F-8541-44EBE59E89DB}" destId="{78620B9F-45B3-3E44-AC97-5E4AE8359EF8}" srcOrd="0" destOrd="0" parTransId="{55438CE1-0365-684C-8A2F-CF84C9CD7265}" sibTransId="{40C70AAE-097A-0A4B-AC47-A1A660491359}"/>
    <dgm:cxn modelId="{00A16FC1-3D8D-7149-B44A-C06E256E72D6}" type="presOf" srcId="{56F6775A-D6B9-6542-9BBD-0A841399FAF0}" destId="{7D17EF6F-BE03-2E49-AC6C-482221FCEBD6}" srcOrd="0" destOrd="0" presId="urn:microsoft.com/office/officeart/2005/8/layout/lProcess2"/>
    <dgm:cxn modelId="{07D8D7C2-F333-0540-A3C3-38EA11854FBB}" type="presOf" srcId="{D9E1A133-3A68-3847-BB73-A4D0E25C64C3}" destId="{6BD22681-9B9E-EB4C-982E-CF295E653A20}" srcOrd="0" destOrd="0" presId="urn:microsoft.com/office/officeart/2005/8/layout/lProcess2"/>
    <dgm:cxn modelId="{2AE9EFC4-82B1-2B48-B418-097461498EF4}" srcId="{3E5C3A66-B185-BE4F-8541-44EBE59E89DB}" destId="{B66928B2-F841-9C4B-8905-90683C6B24D2}" srcOrd="3" destOrd="0" parTransId="{D80ECFAB-9D38-244A-962D-2714423DB119}" sibTransId="{2CD22D64-5D3A-DE4D-AC90-A8F0D6DFC050}"/>
    <dgm:cxn modelId="{10DF6BCA-073A-9A47-A21B-B0E31458E894}" srcId="{78620B9F-45B3-3E44-AC97-5E4AE8359EF8}" destId="{2305FE01-837C-7341-AE28-5C7D6C3895F6}" srcOrd="1" destOrd="0" parTransId="{BC198B65-E30A-4A42-904E-DA519740CEF7}" sibTransId="{F5D04E06-154C-9E4B-B3C0-444DB651A097}"/>
    <dgm:cxn modelId="{A25236CF-0A2B-0B4D-9EAE-2003A797881E}" srcId="{5A63859B-0BD6-F240-A7CD-9395439B99A9}" destId="{9AF5613E-803E-DD4C-855C-27992EDFDD54}" srcOrd="0" destOrd="0" parTransId="{03B8A96C-A6D4-8D41-95C2-9B4F9521B45C}" sibTransId="{1AF8A546-A6D5-1F46-9D98-86428D70B27C}"/>
    <dgm:cxn modelId="{53E7D5D3-72C6-8749-B0E4-06EEBC940FEA}" type="presOf" srcId="{5A63859B-0BD6-F240-A7CD-9395439B99A9}" destId="{31FDEAAD-FF77-6E4B-AE87-104E29506FFC}" srcOrd="0" destOrd="0" presId="urn:microsoft.com/office/officeart/2005/8/layout/lProcess2"/>
    <dgm:cxn modelId="{F17F63DD-6D4D-5049-BF16-4FB25F18C118}" srcId="{3E5C3A66-B185-BE4F-8541-44EBE59E89DB}" destId="{5A63859B-0BD6-F240-A7CD-9395439B99A9}" srcOrd="5" destOrd="0" parTransId="{13F77A1F-D1AF-FD41-A12E-ABA8A717281A}" sibTransId="{E6718378-95FA-474C-8776-385AEA3EF977}"/>
    <dgm:cxn modelId="{6FBD48DE-C9B2-844E-9104-BEC5A4A559F4}" srcId="{06BF5E07-1EA1-E74D-869D-09FF6F5301C6}" destId="{C53BE055-10C7-5B4E-966E-58375FFDAFD4}" srcOrd="1" destOrd="0" parTransId="{29194472-23B9-BB48-B3C6-FD39C3FD7BA2}" sibTransId="{44D9E191-4CE3-B140-B27C-5FF1933BDF44}"/>
    <dgm:cxn modelId="{0ECC33E8-1479-9643-9FDB-90FEC83173E5}" srcId="{B66928B2-F841-9C4B-8905-90683C6B24D2}" destId="{6ADAEA98-8FB2-B149-8A54-6F66F2726ECF}" srcOrd="2" destOrd="0" parTransId="{19BBD2F9-EC29-7E48-A6EE-95EC63C73EC5}" sibTransId="{F6655F54-86E6-E345-8D73-22350F3071BF}"/>
    <dgm:cxn modelId="{9C1A0CEA-AD90-6E41-8FEF-AE4E38436CF0}" type="presOf" srcId="{118CA4C1-4D4C-5F42-BDA6-91D3641C9124}" destId="{C76078F8-D17B-9A4B-8DEF-7D161373DC7F}" srcOrd="0" destOrd="0" presId="urn:microsoft.com/office/officeart/2005/8/layout/lProcess2"/>
    <dgm:cxn modelId="{AA537DF1-8668-474C-8561-B388CF2BA142}" type="presOf" srcId="{9AF5613E-803E-DD4C-855C-27992EDFDD54}" destId="{35116082-80AB-4F42-B404-B78FA8BDEA0F}" srcOrd="0" destOrd="0" presId="urn:microsoft.com/office/officeart/2005/8/layout/lProcess2"/>
    <dgm:cxn modelId="{5C670CFB-9100-C34E-8F4C-E7102483DC71}" srcId="{B66928B2-F841-9C4B-8905-90683C6B24D2}" destId="{00422DFF-1097-7A46-A59D-D460535977F4}" srcOrd="1" destOrd="0" parTransId="{349A3A0E-7105-8640-8445-EEB4B23C41E7}" sibTransId="{7334E5BF-CC38-D248-B305-AA2691D66EE5}"/>
    <dgm:cxn modelId="{D5C40DFD-FC6F-6B40-A030-16878790CCD3}" type="presOf" srcId="{06BF5E07-1EA1-E74D-869D-09FF6F5301C6}" destId="{489D835F-D75A-C84A-90D7-64F8FEE40154}" srcOrd="1" destOrd="0" presId="urn:microsoft.com/office/officeart/2005/8/layout/lProcess2"/>
    <dgm:cxn modelId="{45CF2BFF-C37E-BD48-B558-9F6A87FCDB44}" srcId="{3E5C3A66-B185-BE4F-8541-44EBE59E89DB}" destId="{C447B3A6-8C49-D844-BE2D-B4B0D5B22960}" srcOrd="4" destOrd="0" parTransId="{6A073D93-62FA-014E-8807-C5149BF181DE}" sibTransId="{AE05C8C5-6FBD-EE47-A767-D8408D81EC9C}"/>
    <dgm:cxn modelId="{3A362FF6-2509-A449-A9D0-C0097C1B999E}" type="presParOf" srcId="{2BE24754-D39B-C744-81AC-2368CA77C9D4}" destId="{65B75883-CBB3-914B-9784-D653A9A68297}" srcOrd="0" destOrd="0" presId="urn:microsoft.com/office/officeart/2005/8/layout/lProcess2"/>
    <dgm:cxn modelId="{46A8DDFD-CF3C-4244-ADC9-0BAB72114449}" type="presParOf" srcId="{65B75883-CBB3-914B-9784-D653A9A68297}" destId="{EA1BF083-A849-4543-A536-520F0F095A44}" srcOrd="0" destOrd="0" presId="urn:microsoft.com/office/officeart/2005/8/layout/lProcess2"/>
    <dgm:cxn modelId="{FE8F3CE2-C9EA-5F4A-9364-82BAEAB7FCF7}" type="presParOf" srcId="{65B75883-CBB3-914B-9784-D653A9A68297}" destId="{8CEF9E09-A358-F84B-9081-01952A2ADE98}" srcOrd="1" destOrd="0" presId="urn:microsoft.com/office/officeart/2005/8/layout/lProcess2"/>
    <dgm:cxn modelId="{37730CED-F1A0-F340-BA67-1BFEFCACDB7C}" type="presParOf" srcId="{65B75883-CBB3-914B-9784-D653A9A68297}" destId="{42787E50-11FB-514E-85C3-DDE5E3F077A4}" srcOrd="2" destOrd="0" presId="urn:microsoft.com/office/officeart/2005/8/layout/lProcess2"/>
    <dgm:cxn modelId="{CF1ABE5A-ADEA-F04B-841E-1BBFFE5B3207}" type="presParOf" srcId="{42787E50-11FB-514E-85C3-DDE5E3F077A4}" destId="{4156E603-92E3-CE42-8EBC-9AE2E5982F4B}" srcOrd="0" destOrd="0" presId="urn:microsoft.com/office/officeart/2005/8/layout/lProcess2"/>
    <dgm:cxn modelId="{DBE1D59B-7704-D44E-8CED-3365D16285D2}" type="presParOf" srcId="{4156E603-92E3-CE42-8EBC-9AE2E5982F4B}" destId="{865A4150-33F2-B342-A17C-7F900F5EB943}" srcOrd="0" destOrd="0" presId="urn:microsoft.com/office/officeart/2005/8/layout/lProcess2"/>
    <dgm:cxn modelId="{8B8E5448-B4CB-F64C-B291-038404324170}" type="presParOf" srcId="{4156E603-92E3-CE42-8EBC-9AE2E5982F4B}" destId="{328191CE-091F-DE4E-B22E-FE8A902E6BD0}" srcOrd="1" destOrd="0" presId="urn:microsoft.com/office/officeart/2005/8/layout/lProcess2"/>
    <dgm:cxn modelId="{CDEF2A3D-D294-444B-A72B-35367B2E8B9B}" type="presParOf" srcId="{4156E603-92E3-CE42-8EBC-9AE2E5982F4B}" destId="{5ED847E5-3805-2C41-91EB-986839D9ACC7}" srcOrd="2" destOrd="0" presId="urn:microsoft.com/office/officeart/2005/8/layout/lProcess2"/>
    <dgm:cxn modelId="{3E3496CF-7DCA-CD41-8B89-D3A599B777FA}" type="presParOf" srcId="{4156E603-92E3-CE42-8EBC-9AE2E5982F4B}" destId="{5858B4BD-1010-9048-A5B8-CA876427F89F}" srcOrd="3" destOrd="0" presId="urn:microsoft.com/office/officeart/2005/8/layout/lProcess2"/>
    <dgm:cxn modelId="{D9992DA2-28F4-1B45-9433-A04A8B3FFE25}" type="presParOf" srcId="{4156E603-92E3-CE42-8EBC-9AE2E5982F4B}" destId="{392606ED-17AB-B94D-B6FA-3D8D75C70DD6}" srcOrd="4" destOrd="0" presId="urn:microsoft.com/office/officeart/2005/8/layout/lProcess2"/>
    <dgm:cxn modelId="{D612EC8A-470C-9F4D-A795-2B059D988EB5}" type="presParOf" srcId="{2BE24754-D39B-C744-81AC-2368CA77C9D4}" destId="{2E5DDC7E-A08E-3A43-BE7F-6B883F414FA1}" srcOrd="1" destOrd="0" presId="urn:microsoft.com/office/officeart/2005/8/layout/lProcess2"/>
    <dgm:cxn modelId="{2EE87919-E926-9C4B-8BE9-1ABF1D79D2CD}" type="presParOf" srcId="{2BE24754-D39B-C744-81AC-2368CA77C9D4}" destId="{FE894333-9343-7F4C-82F4-0170F8C8D047}" srcOrd="2" destOrd="0" presId="urn:microsoft.com/office/officeart/2005/8/layout/lProcess2"/>
    <dgm:cxn modelId="{51C3BD69-66A5-3B4C-A4C2-E83527654176}" type="presParOf" srcId="{FE894333-9343-7F4C-82F4-0170F8C8D047}" destId="{9EC91F9C-4799-4343-B26B-913D91B27D83}" srcOrd="0" destOrd="0" presId="urn:microsoft.com/office/officeart/2005/8/layout/lProcess2"/>
    <dgm:cxn modelId="{334D0D34-DD76-2444-9E17-B2DC1050B916}" type="presParOf" srcId="{FE894333-9343-7F4C-82F4-0170F8C8D047}" destId="{ECFB2507-BC9A-F745-B8E7-A9D7558C2738}" srcOrd="1" destOrd="0" presId="urn:microsoft.com/office/officeart/2005/8/layout/lProcess2"/>
    <dgm:cxn modelId="{7C40EDA9-D0CE-6B4F-9D33-E23B2C073A9B}" type="presParOf" srcId="{FE894333-9343-7F4C-82F4-0170F8C8D047}" destId="{56AA4ACE-E6E0-6944-8504-F8AE08689663}" srcOrd="2" destOrd="0" presId="urn:microsoft.com/office/officeart/2005/8/layout/lProcess2"/>
    <dgm:cxn modelId="{5362522B-213C-214C-9ABC-9B6A16E5C17B}" type="presParOf" srcId="{56AA4ACE-E6E0-6944-8504-F8AE08689663}" destId="{61E5636F-BB56-6242-A714-FA83543D54B5}" srcOrd="0" destOrd="0" presId="urn:microsoft.com/office/officeart/2005/8/layout/lProcess2"/>
    <dgm:cxn modelId="{2F5506D9-6E38-754A-94E2-5D6080A1C1F8}" type="presParOf" srcId="{61E5636F-BB56-6242-A714-FA83543D54B5}" destId="{207188A3-6FCF-2D4D-A5FF-F364163BB202}" srcOrd="0" destOrd="0" presId="urn:microsoft.com/office/officeart/2005/8/layout/lProcess2"/>
    <dgm:cxn modelId="{BE990254-7ADF-DF47-A09B-AB30C9890B9C}" type="presParOf" srcId="{61E5636F-BB56-6242-A714-FA83543D54B5}" destId="{F47C5B0B-AF0A-B149-B84B-2CD9B4A05231}" srcOrd="1" destOrd="0" presId="urn:microsoft.com/office/officeart/2005/8/layout/lProcess2"/>
    <dgm:cxn modelId="{37BE0EC0-B1C2-0D4B-B5CB-3E18A91907F3}" type="presParOf" srcId="{61E5636F-BB56-6242-A714-FA83543D54B5}" destId="{7D2651B7-87DF-A14F-9DF7-14095AF66D76}" srcOrd="2" destOrd="0" presId="urn:microsoft.com/office/officeart/2005/8/layout/lProcess2"/>
    <dgm:cxn modelId="{456F1923-F9BB-504E-9018-CADCCCA7CCBE}" type="presParOf" srcId="{61E5636F-BB56-6242-A714-FA83543D54B5}" destId="{A3B0C9F2-C815-9642-BEB8-A8DC14891423}" srcOrd="3" destOrd="0" presId="urn:microsoft.com/office/officeart/2005/8/layout/lProcess2"/>
    <dgm:cxn modelId="{0DA4AA68-CEDA-094C-B12F-B772643992B3}" type="presParOf" srcId="{61E5636F-BB56-6242-A714-FA83543D54B5}" destId="{382B8D43-EA59-EB4E-B136-7F82EBF98B40}" srcOrd="4" destOrd="0" presId="urn:microsoft.com/office/officeart/2005/8/layout/lProcess2"/>
    <dgm:cxn modelId="{F499CC47-32C7-4749-B52D-F184B214A922}" type="presParOf" srcId="{61E5636F-BB56-6242-A714-FA83543D54B5}" destId="{662A6D3A-B39A-0744-A31B-6E23CC4EE288}" srcOrd="5" destOrd="0" presId="urn:microsoft.com/office/officeart/2005/8/layout/lProcess2"/>
    <dgm:cxn modelId="{09DC0A19-AFA5-3A4C-B1BD-40D5B5553CA9}" type="presParOf" srcId="{61E5636F-BB56-6242-A714-FA83543D54B5}" destId="{C76078F8-D17B-9A4B-8DEF-7D161373DC7F}" srcOrd="6" destOrd="0" presId="urn:microsoft.com/office/officeart/2005/8/layout/lProcess2"/>
    <dgm:cxn modelId="{E5CFC930-6DAF-4A49-A504-9D83B55C64D2}" type="presParOf" srcId="{2BE24754-D39B-C744-81AC-2368CA77C9D4}" destId="{900DA363-0E85-9E49-B5F1-24DB42198EDE}" srcOrd="3" destOrd="0" presId="urn:microsoft.com/office/officeart/2005/8/layout/lProcess2"/>
    <dgm:cxn modelId="{A709EB8B-C043-774F-A8C1-7469A896B440}" type="presParOf" srcId="{2BE24754-D39B-C744-81AC-2368CA77C9D4}" destId="{89D785BD-668D-984B-84B8-14BF4BFD886D}" srcOrd="4" destOrd="0" presId="urn:microsoft.com/office/officeart/2005/8/layout/lProcess2"/>
    <dgm:cxn modelId="{EFAE28DA-B48F-4043-BA1E-577BC8277236}" type="presParOf" srcId="{89D785BD-668D-984B-84B8-14BF4BFD886D}" destId="{8A89F571-B0B0-A64B-A509-BBA0B43CA514}" srcOrd="0" destOrd="0" presId="urn:microsoft.com/office/officeart/2005/8/layout/lProcess2"/>
    <dgm:cxn modelId="{95D014AB-891C-3948-9AD9-B027B7E1FC42}" type="presParOf" srcId="{89D785BD-668D-984B-84B8-14BF4BFD886D}" destId="{489D835F-D75A-C84A-90D7-64F8FEE40154}" srcOrd="1" destOrd="0" presId="urn:microsoft.com/office/officeart/2005/8/layout/lProcess2"/>
    <dgm:cxn modelId="{EA7D56CB-14AC-334C-9B85-97A509C1D0B7}" type="presParOf" srcId="{89D785BD-668D-984B-84B8-14BF4BFD886D}" destId="{0BE8B28C-CC0C-DD42-B16B-F873876624BB}" srcOrd="2" destOrd="0" presId="urn:microsoft.com/office/officeart/2005/8/layout/lProcess2"/>
    <dgm:cxn modelId="{2A537B95-11E8-FC4C-8CAF-4CBF4BA57C14}" type="presParOf" srcId="{0BE8B28C-CC0C-DD42-B16B-F873876624BB}" destId="{B4F1DD3E-8A2D-B54F-BB12-BB01A0672022}" srcOrd="0" destOrd="0" presId="urn:microsoft.com/office/officeart/2005/8/layout/lProcess2"/>
    <dgm:cxn modelId="{911A717F-E3BA-E848-9A0A-1098C461C6FB}" type="presParOf" srcId="{B4F1DD3E-8A2D-B54F-BB12-BB01A0672022}" destId="{1E93F135-BD5C-614B-A51D-E2D4E2B44681}" srcOrd="0" destOrd="0" presId="urn:microsoft.com/office/officeart/2005/8/layout/lProcess2"/>
    <dgm:cxn modelId="{A760FD7B-7C6B-CD44-A3C7-D384B49E1A6E}" type="presParOf" srcId="{B4F1DD3E-8A2D-B54F-BB12-BB01A0672022}" destId="{C39A005F-C9F1-0143-9D00-54558C75B4EA}" srcOrd="1" destOrd="0" presId="urn:microsoft.com/office/officeart/2005/8/layout/lProcess2"/>
    <dgm:cxn modelId="{8C89999B-545F-9B4F-BE34-EC11E64A9F2E}" type="presParOf" srcId="{B4F1DD3E-8A2D-B54F-BB12-BB01A0672022}" destId="{F54688D5-75CA-DE49-9E35-ECB858D3C304}" srcOrd="2" destOrd="0" presId="urn:microsoft.com/office/officeart/2005/8/layout/lProcess2"/>
    <dgm:cxn modelId="{11339C81-DBBB-2E46-A6F3-D61567448CA3}" type="presParOf" srcId="{2BE24754-D39B-C744-81AC-2368CA77C9D4}" destId="{D93C81A1-1907-7841-8CB7-09207CDBF876}" srcOrd="5" destOrd="0" presId="urn:microsoft.com/office/officeart/2005/8/layout/lProcess2"/>
    <dgm:cxn modelId="{39AF63D6-15F7-9B4A-B7BC-DE405DC548FE}" type="presParOf" srcId="{2BE24754-D39B-C744-81AC-2368CA77C9D4}" destId="{39BA8739-055D-3446-8BA5-88DA55759A8E}" srcOrd="6" destOrd="0" presId="urn:microsoft.com/office/officeart/2005/8/layout/lProcess2"/>
    <dgm:cxn modelId="{3B50A46B-F5B9-BA40-BEC8-9A8E17FFFAF6}" type="presParOf" srcId="{39BA8739-055D-3446-8BA5-88DA55759A8E}" destId="{72627B8B-0911-5B4A-A515-302D9A0353B0}" srcOrd="0" destOrd="0" presId="urn:microsoft.com/office/officeart/2005/8/layout/lProcess2"/>
    <dgm:cxn modelId="{3D0454D6-08B2-FE49-9E50-17697C647185}" type="presParOf" srcId="{39BA8739-055D-3446-8BA5-88DA55759A8E}" destId="{EF65B53C-D3C1-0747-8F11-F23EB6736407}" srcOrd="1" destOrd="0" presId="urn:microsoft.com/office/officeart/2005/8/layout/lProcess2"/>
    <dgm:cxn modelId="{D3137128-64D6-134F-8BA6-EB5B469FBDE0}" type="presParOf" srcId="{39BA8739-055D-3446-8BA5-88DA55759A8E}" destId="{EB136348-6068-524C-A98E-81B0333DAB8B}" srcOrd="2" destOrd="0" presId="urn:microsoft.com/office/officeart/2005/8/layout/lProcess2"/>
    <dgm:cxn modelId="{61D953A2-F185-D740-9063-4D14455D2A72}" type="presParOf" srcId="{EB136348-6068-524C-A98E-81B0333DAB8B}" destId="{8C632463-6148-7048-8751-05524EFE4005}" srcOrd="0" destOrd="0" presId="urn:microsoft.com/office/officeart/2005/8/layout/lProcess2"/>
    <dgm:cxn modelId="{06AF6D07-9211-EF4A-9016-29905157D08E}" type="presParOf" srcId="{8C632463-6148-7048-8751-05524EFE4005}" destId="{6BD22681-9B9E-EB4C-982E-CF295E653A20}" srcOrd="0" destOrd="0" presId="urn:microsoft.com/office/officeart/2005/8/layout/lProcess2"/>
    <dgm:cxn modelId="{E6652BF6-E7CD-7E4B-A3B5-E753F802A5F2}" type="presParOf" srcId="{8C632463-6148-7048-8751-05524EFE4005}" destId="{CDF6DFED-3D36-8846-99F4-3909CCDAC366}" srcOrd="1" destOrd="0" presId="urn:microsoft.com/office/officeart/2005/8/layout/lProcess2"/>
    <dgm:cxn modelId="{B5F2A1BD-5A4A-4347-8029-DEC37790900C}" type="presParOf" srcId="{8C632463-6148-7048-8751-05524EFE4005}" destId="{66D56433-27AD-8D47-AAA3-96E840A7829B}" srcOrd="2" destOrd="0" presId="urn:microsoft.com/office/officeart/2005/8/layout/lProcess2"/>
    <dgm:cxn modelId="{C1DDF360-D3BA-474C-B626-792AA5E76581}" type="presParOf" srcId="{8C632463-6148-7048-8751-05524EFE4005}" destId="{4DDE9621-C484-594A-8AA4-A30EA683B118}" srcOrd="3" destOrd="0" presId="urn:microsoft.com/office/officeart/2005/8/layout/lProcess2"/>
    <dgm:cxn modelId="{7C4C470C-0BD0-7140-9F42-DDC09900F33C}" type="presParOf" srcId="{8C632463-6148-7048-8751-05524EFE4005}" destId="{D34C9173-E473-5A4F-A616-0E740BDE404B}" srcOrd="4" destOrd="0" presId="urn:microsoft.com/office/officeart/2005/8/layout/lProcess2"/>
    <dgm:cxn modelId="{0CA64959-CACD-3A48-9CE8-0E2D28492169}" type="presParOf" srcId="{2BE24754-D39B-C744-81AC-2368CA77C9D4}" destId="{814F2D39-78FD-F54B-A908-210599C1E6FD}" srcOrd="7" destOrd="0" presId="urn:microsoft.com/office/officeart/2005/8/layout/lProcess2"/>
    <dgm:cxn modelId="{80F78E4E-4716-F643-91F6-BBB9610E0C3D}" type="presParOf" srcId="{2BE24754-D39B-C744-81AC-2368CA77C9D4}" destId="{5BFA0FF7-67A6-C24D-8542-33C754562E34}" srcOrd="8" destOrd="0" presId="urn:microsoft.com/office/officeart/2005/8/layout/lProcess2"/>
    <dgm:cxn modelId="{15B024EA-2E9E-3342-ACDB-1950FEE91DA6}" type="presParOf" srcId="{5BFA0FF7-67A6-C24D-8542-33C754562E34}" destId="{ABF9D94E-5CCC-8F49-AC8A-D0459271C5DE}" srcOrd="0" destOrd="0" presId="urn:microsoft.com/office/officeart/2005/8/layout/lProcess2"/>
    <dgm:cxn modelId="{EF868DB0-B682-CD4B-A85F-5DA2ECFBC0B5}" type="presParOf" srcId="{5BFA0FF7-67A6-C24D-8542-33C754562E34}" destId="{F0EBD7EE-1FC5-2540-9F22-92C46C2F2A06}" srcOrd="1" destOrd="0" presId="urn:microsoft.com/office/officeart/2005/8/layout/lProcess2"/>
    <dgm:cxn modelId="{D68E8AF7-8CAE-EF4B-A53A-43C65D0C6286}" type="presParOf" srcId="{5BFA0FF7-67A6-C24D-8542-33C754562E34}" destId="{CA38F41B-4D9F-A245-87B5-BFF5476EABFB}" srcOrd="2" destOrd="0" presId="urn:microsoft.com/office/officeart/2005/8/layout/lProcess2"/>
    <dgm:cxn modelId="{D7FC488E-043D-884A-8173-75B27A61721B}" type="presParOf" srcId="{CA38F41B-4D9F-A245-87B5-BFF5476EABFB}" destId="{D3A416EC-BE2D-0D47-A13B-A6698BCE1CAD}" srcOrd="0" destOrd="0" presId="urn:microsoft.com/office/officeart/2005/8/layout/lProcess2"/>
    <dgm:cxn modelId="{EA6B6824-9856-7446-B368-83F21A92E680}" type="presParOf" srcId="{D3A416EC-BE2D-0D47-A13B-A6698BCE1CAD}" destId="{7D17EF6F-BE03-2E49-AC6C-482221FCEBD6}" srcOrd="0" destOrd="0" presId="urn:microsoft.com/office/officeart/2005/8/layout/lProcess2"/>
    <dgm:cxn modelId="{47656B9B-9459-7D4F-86A5-C2ACB9AE11C9}" type="presParOf" srcId="{D3A416EC-BE2D-0D47-A13B-A6698BCE1CAD}" destId="{7354FD5C-0BB4-6549-96C4-037DCC51019B}" srcOrd="1" destOrd="0" presId="urn:microsoft.com/office/officeart/2005/8/layout/lProcess2"/>
    <dgm:cxn modelId="{4CBB2683-58CF-4D44-A6E2-4208F14C3DF1}" type="presParOf" srcId="{D3A416EC-BE2D-0D47-A13B-A6698BCE1CAD}" destId="{74E9D817-53A3-CC40-9FD7-F5868729C0E0}" srcOrd="2" destOrd="0" presId="urn:microsoft.com/office/officeart/2005/8/layout/lProcess2"/>
    <dgm:cxn modelId="{F2E350CC-B3F1-5440-B19C-4017502F7BE7}" type="presParOf" srcId="{D3A416EC-BE2D-0D47-A13B-A6698BCE1CAD}" destId="{E95CD73B-10EC-8C42-AA00-667559CA7D46}" srcOrd="3" destOrd="0" presId="urn:microsoft.com/office/officeart/2005/8/layout/lProcess2"/>
    <dgm:cxn modelId="{21561BB1-82E4-D24A-BE9E-E6EB814A69CE}" type="presParOf" srcId="{D3A416EC-BE2D-0D47-A13B-A6698BCE1CAD}" destId="{451FF386-944B-A348-901E-E850EB12A10F}" srcOrd="4" destOrd="0" presId="urn:microsoft.com/office/officeart/2005/8/layout/lProcess2"/>
    <dgm:cxn modelId="{723AC577-3FBF-CE43-B6BB-43CC912C4065}" type="presParOf" srcId="{2BE24754-D39B-C744-81AC-2368CA77C9D4}" destId="{665E0C48-3349-7646-9CAE-46DA3E5AB221}" srcOrd="9" destOrd="0" presId="urn:microsoft.com/office/officeart/2005/8/layout/lProcess2"/>
    <dgm:cxn modelId="{1184E635-9D4B-2745-8C6D-12947FB45EAE}" type="presParOf" srcId="{2BE24754-D39B-C744-81AC-2368CA77C9D4}" destId="{C4C713A0-7866-BE43-A615-C8A205551348}" srcOrd="10" destOrd="0" presId="urn:microsoft.com/office/officeart/2005/8/layout/lProcess2"/>
    <dgm:cxn modelId="{481D0350-85D7-224F-898B-5B498D4DD329}" type="presParOf" srcId="{C4C713A0-7866-BE43-A615-C8A205551348}" destId="{31FDEAAD-FF77-6E4B-AE87-104E29506FFC}" srcOrd="0" destOrd="0" presId="urn:microsoft.com/office/officeart/2005/8/layout/lProcess2"/>
    <dgm:cxn modelId="{C9E29415-F526-7D42-A31E-448C5F42E1AD}" type="presParOf" srcId="{C4C713A0-7866-BE43-A615-C8A205551348}" destId="{FA392B70-C1C4-AA46-9794-2549867B1939}" srcOrd="1" destOrd="0" presId="urn:microsoft.com/office/officeart/2005/8/layout/lProcess2"/>
    <dgm:cxn modelId="{C13A3928-7726-C749-BA03-AD3554AD9AE4}" type="presParOf" srcId="{C4C713A0-7866-BE43-A615-C8A205551348}" destId="{58A63BDE-D1B4-454A-82D4-8509ABC9BF1E}" srcOrd="2" destOrd="0" presId="urn:microsoft.com/office/officeart/2005/8/layout/lProcess2"/>
    <dgm:cxn modelId="{CB4339D3-B7EA-3344-A32D-CD7A0D4E6B8D}" type="presParOf" srcId="{58A63BDE-D1B4-454A-82D4-8509ABC9BF1E}" destId="{A66230DA-4AB6-A74F-88EA-4C52D38C3BC6}" srcOrd="0" destOrd="0" presId="urn:microsoft.com/office/officeart/2005/8/layout/lProcess2"/>
    <dgm:cxn modelId="{FD32DD43-8BAD-C34C-A5D6-385B190CA5A2}" type="presParOf" srcId="{A66230DA-4AB6-A74F-88EA-4C52D38C3BC6}" destId="{35116082-80AB-4F42-B404-B78FA8BDEA0F}" srcOrd="0" destOrd="0" presId="urn:microsoft.com/office/officeart/2005/8/layout/lProcess2"/>
    <dgm:cxn modelId="{34831D77-5FD2-E848-88DC-D37033186E39}" type="presParOf" srcId="{A66230DA-4AB6-A74F-88EA-4C52D38C3BC6}" destId="{663C6EA6-1C77-7D41-8213-64F499D2D7C7}" srcOrd="1" destOrd="0" presId="urn:microsoft.com/office/officeart/2005/8/layout/lProcess2"/>
    <dgm:cxn modelId="{2E888647-1972-EF41-A006-F8278F2ADD2F}" type="presParOf" srcId="{A66230DA-4AB6-A74F-88EA-4C52D38C3BC6}" destId="{F6F9C903-5105-1E45-9A73-DC9EE2370860}"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C5C243-F8B6-41E5-9902-4A399B14F73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it-IT"/>
        </a:p>
      </dgm:t>
    </dgm:pt>
    <dgm:pt modelId="{B1510A8F-3D29-4763-9321-D8768B264D70}">
      <dgm:prSet phldrT="[Testo]" custT="1"/>
      <dgm:spPr/>
      <dgm:t>
        <a:bodyPr/>
        <a:lstStyle/>
        <a:p>
          <a:pPr algn="just"/>
          <a:r>
            <a:rPr lang="it-IT" sz="1400" b="1" dirty="0"/>
            <a:t>Charles </a:t>
          </a:r>
          <a:r>
            <a:rPr lang="it-IT" sz="1400" b="1" dirty="0" err="1"/>
            <a:t>University</a:t>
          </a:r>
          <a:r>
            <a:rPr lang="it-IT" sz="1400" dirty="0"/>
            <a:t>: </a:t>
          </a:r>
          <a:r>
            <a:rPr lang="it-IT" sz="1400" i="1" dirty="0"/>
            <a:t>Open Science Support Centre </a:t>
          </a:r>
          <a:r>
            <a:rPr lang="it-IT" sz="1400" dirty="0"/>
            <a:t>– </a:t>
          </a:r>
          <a:r>
            <a:rPr lang="it-IT" sz="1400" dirty="0">
              <a:solidFill>
                <a:srgbClr val="E89900"/>
              </a:solidFill>
              <a:hlinkClick xmlns:r="http://schemas.openxmlformats.org/officeDocument/2006/relationships" r:id="rId1">
                <a:extLst>
                  <a:ext uri="{A12FA001-AC4F-418D-AE19-62706E023703}">
                    <ahyp:hlinkClr xmlns:ahyp="http://schemas.microsoft.com/office/drawing/2018/hyperlinkcolor" val="tx"/>
                  </a:ext>
                </a:extLst>
              </a:hlinkClick>
            </a:rPr>
            <a:t>researchdata@cuni.cz</a:t>
          </a:r>
          <a:r>
            <a:rPr lang="it-IT" sz="1400" dirty="0">
              <a:solidFill>
                <a:srgbClr val="E89900"/>
              </a:solidFill>
            </a:rPr>
            <a:t> </a:t>
          </a:r>
        </a:p>
      </dgm:t>
    </dgm:pt>
    <dgm:pt modelId="{5C83066C-21B9-43FE-98D5-5D2F7501D466}" type="parTrans" cxnId="{767D452B-6A96-45A9-84B6-636FE2EA6360}">
      <dgm:prSet/>
      <dgm:spPr/>
      <dgm:t>
        <a:bodyPr/>
        <a:lstStyle/>
        <a:p>
          <a:endParaRPr lang="it-IT"/>
        </a:p>
      </dgm:t>
    </dgm:pt>
    <dgm:pt modelId="{745236CB-6713-491F-B004-FCC7786CD86F}" type="sibTrans" cxnId="{767D452B-6A96-45A9-84B6-636FE2EA6360}">
      <dgm:prSet/>
      <dgm:spPr/>
      <dgm:t>
        <a:bodyPr/>
        <a:lstStyle/>
        <a:p>
          <a:endParaRPr lang="it-IT"/>
        </a:p>
      </dgm:t>
    </dgm:pt>
    <dgm:pt modelId="{2BBC1891-8790-4BE0-B106-6B4D08468FB9}">
      <dgm:prSet phldrT="[Testo]" custT="1"/>
      <dgm:spPr/>
      <dgm:t>
        <a:bodyPr/>
        <a:lstStyle/>
        <a:p>
          <a:pPr algn="just"/>
          <a:r>
            <a:rPr lang="it-IT" sz="1400" b="1" dirty="0"/>
            <a:t>Heidelberg </a:t>
          </a:r>
          <a:r>
            <a:rPr lang="it-IT" sz="1400" b="1" dirty="0" err="1"/>
            <a:t>University</a:t>
          </a:r>
          <a:r>
            <a:rPr lang="it-IT" sz="1400" dirty="0"/>
            <a:t>: </a:t>
          </a:r>
          <a:r>
            <a:rPr lang="it-IT" sz="1400" i="1" dirty="0"/>
            <a:t>Research Data </a:t>
          </a:r>
          <a:r>
            <a:rPr lang="it-IT" sz="1400" i="1" dirty="0" err="1"/>
            <a:t>unit</a:t>
          </a:r>
          <a:r>
            <a:rPr lang="it-IT" sz="1400" i="1" dirty="0"/>
            <a:t> </a:t>
          </a:r>
          <a:r>
            <a:rPr lang="it-IT" sz="1400" dirty="0"/>
            <a:t>– </a:t>
          </a:r>
          <a:r>
            <a:rPr lang="it-IT" sz="1400" dirty="0">
              <a:solidFill>
                <a:srgbClr val="E89900"/>
              </a:solidFill>
              <a:hlinkClick xmlns:r="http://schemas.openxmlformats.org/officeDocument/2006/relationships" r:id="rId2">
                <a:extLst>
                  <a:ext uri="{A12FA001-AC4F-418D-AE19-62706E023703}">
                    <ahyp:hlinkClr xmlns:ahyp="http://schemas.microsoft.com/office/drawing/2018/hyperlinkcolor" val="tx"/>
                  </a:ext>
                </a:extLst>
              </a:hlinkClick>
            </a:rPr>
            <a:t>data@uni-heidelberg.de</a:t>
          </a:r>
          <a:r>
            <a:rPr lang="it-IT" sz="1400" dirty="0">
              <a:solidFill>
                <a:srgbClr val="E89900"/>
              </a:solidFill>
            </a:rPr>
            <a:t> </a:t>
          </a:r>
        </a:p>
      </dgm:t>
    </dgm:pt>
    <dgm:pt modelId="{5D8798E8-D67B-4007-B0F3-FED4F00402F0}" type="parTrans" cxnId="{5FF3480B-A907-4362-A3CD-25A9175A3345}">
      <dgm:prSet/>
      <dgm:spPr/>
      <dgm:t>
        <a:bodyPr/>
        <a:lstStyle/>
        <a:p>
          <a:endParaRPr lang="it-IT"/>
        </a:p>
      </dgm:t>
    </dgm:pt>
    <dgm:pt modelId="{C893A4A6-246F-4F5B-BB2F-5C3CB097203B}" type="sibTrans" cxnId="{5FF3480B-A907-4362-A3CD-25A9175A3345}">
      <dgm:prSet/>
      <dgm:spPr/>
      <dgm:t>
        <a:bodyPr/>
        <a:lstStyle/>
        <a:p>
          <a:endParaRPr lang="it-IT"/>
        </a:p>
      </dgm:t>
    </dgm:pt>
    <dgm:pt modelId="{40E06BC8-8CCC-435D-9133-3C97F266FEAE}">
      <dgm:prSet phldrT="[Testo]" custT="1"/>
      <dgm:spPr/>
      <dgm:t>
        <a:bodyPr/>
        <a:lstStyle/>
        <a:p>
          <a:pPr algn="just"/>
          <a:r>
            <a:rPr lang="it-IT" sz="1400" b="1" dirty="0"/>
            <a:t>Paris-</a:t>
          </a:r>
          <a:r>
            <a:rPr lang="it-IT" sz="1400" b="1" dirty="0" err="1"/>
            <a:t>Panthéon</a:t>
          </a:r>
          <a:r>
            <a:rPr lang="it-IT" sz="1400" b="1" dirty="0"/>
            <a:t>-</a:t>
          </a:r>
          <a:r>
            <a:rPr lang="it-IT" sz="1400" b="1" dirty="0" err="1"/>
            <a:t>Assas</a:t>
          </a:r>
          <a:r>
            <a:rPr lang="it-IT" sz="1400" b="1" dirty="0"/>
            <a:t> </a:t>
          </a:r>
          <a:r>
            <a:rPr lang="it-IT" sz="1400" b="1" dirty="0" err="1"/>
            <a:t>University</a:t>
          </a:r>
          <a:r>
            <a:rPr lang="it-IT" sz="1400" b="1" dirty="0"/>
            <a:t>: </a:t>
          </a:r>
          <a:endParaRPr lang="it-IT" sz="1400" dirty="0"/>
        </a:p>
      </dgm:t>
    </dgm:pt>
    <dgm:pt modelId="{7C731F62-7710-4723-9090-5537AFE80C24}" type="parTrans" cxnId="{193034C8-D70C-4423-9DC1-0C7067750216}">
      <dgm:prSet/>
      <dgm:spPr/>
      <dgm:t>
        <a:bodyPr/>
        <a:lstStyle/>
        <a:p>
          <a:endParaRPr lang="it-IT"/>
        </a:p>
      </dgm:t>
    </dgm:pt>
    <dgm:pt modelId="{B06AEBC8-3C73-4499-BEF7-1633E5C5BAC2}" type="sibTrans" cxnId="{193034C8-D70C-4423-9DC1-0C7067750216}">
      <dgm:prSet/>
      <dgm:spPr/>
      <dgm:t>
        <a:bodyPr/>
        <a:lstStyle/>
        <a:p>
          <a:endParaRPr lang="it-IT"/>
        </a:p>
      </dgm:t>
    </dgm:pt>
    <dgm:pt modelId="{16AEE782-EFA5-4BAA-AA3B-4B55A5747170}">
      <dgm:prSet phldrT="[Testo]" custT="1"/>
      <dgm:spPr/>
      <dgm:t>
        <a:bodyPr/>
        <a:lstStyle/>
        <a:p>
          <a:pPr algn="just"/>
          <a:r>
            <a:rPr lang="it-IT" sz="1400" b="1" dirty="0"/>
            <a:t>University of </a:t>
          </a:r>
          <a:r>
            <a:rPr lang="it-IT" sz="1400" b="1" dirty="0" err="1"/>
            <a:t>Copenhagen</a:t>
          </a:r>
          <a:r>
            <a:rPr lang="it-IT" sz="1400" b="1" dirty="0"/>
            <a:t>: </a:t>
          </a:r>
          <a:r>
            <a:rPr lang="it-IT" sz="1400" b="0" i="1" dirty="0"/>
            <a:t>Research Support, Copenaghen University Library </a:t>
          </a:r>
          <a:r>
            <a:rPr lang="it-IT" sz="1400" b="1" dirty="0"/>
            <a:t>– </a:t>
          </a:r>
          <a:r>
            <a:rPr lang="it-IT" sz="1400" dirty="0">
              <a:solidFill>
                <a:srgbClr val="E89900"/>
              </a:solidFill>
              <a:hlinkClick xmlns:r="http://schemas.openxmlformats.org/officeDocument/2006/relationships" r:id="rId3">
                <a:extLst>
                  <a:ext uri="{A12FA001-AC4F-418D-AE19-62706E023703}">
                    <ahyp:hlinkClr xmlns:ahyp="http://schemas.microsoft.com/office/drawing/2018/hyperlinkcolor" val="tx"/>
                  </a:ext>
                </a:extLst>
              </a:hlinkClick>
            </a:rPr>
            <a:t>forskerservice@kb.dk</a:t>
          </a:r>
          <a:endParaRPr lang="it-IT" sz="1400" dirty="0">
            <a:solidFill>
              <a:srgbClr val="E89900"/>
            </a:solidFill>
          </a:endParaRPr>
        </a:p>
      </dgm:t>
    </dgm:pt>
    <dgm:pt modelId="{C6488D0F-13C9-419B-B704-44B85288D513}" type="parTrans" cxnId="{DE417F32-1F46-4527-B799-91C09B5E2E31}">
      <dgm:prSet/>
      <dgm:spPr/>
      <dgm:t>
        <a:bodyPr/>
        <a:lstStyle/>
        <a:p>
          <a:endParaRPr lang="it-IT"/>
        </a:p>
      </dgm:t>
    </dgm:pt>
    <dgm:pt modelId="{A54CE52D-1235-4960-93AB-FA10B786422E}" type="sibTrans" cxnId="{DE417F32-1F46-4527-B799-91C09B5E2E31}">
      <dgm:prSet/>
      <dgm:spPr/>
      <dgm:t>
        <a:bodyPr/>
        <a:lstStyle/>
        <a:p>
          <a:endParaRPr lang="it-IT"/>
        </a:p>
      </dgm:t>
    </dgm:pt>
    <dgm:pt modelId="{E783B072-1656-4234-88A9-F48776AA50B9}">
      <dgm:prSet phldrT="[Testo]" custT="1"/>
      <dgm:spPr/>
      <dgm:t>
        <a:bodyPr/>
        <a:lstStyle/>
        <a:p>
          <a:pPr algn="just"/>
          <a:r>
            <a:rPr lang="it-IT" sz="1400" b="1" dirty="0" err="1"/>
            <a:t>University</a:t>
          </a:r>
          <a:r>
            <a:rPr lang="it-IT" sz="1400" b="1" dirty="0"/>
            <a:t> of Geneva:</a:t>
          </a:r>
          <a:r>
            <a:rPr lang="it-IT" sz="1400" b="0" i="1" dirty="0"/>
            <a:t> Research Data team, </a:t>
          </a:r>
          <a:r>
            <a:rPr lang="it-IT" sz="1400" b="0" i="1" dirty="0" err="1"/>
            <a:t>Division</a:t>
          </a:r>
          <a:r>
            <a:rPr lang="it-IT" sz="1400" b="0" i="1" dirty="0"/>
            <a:t> de l’information </a:t>
          </a:r>
          <a:r>
            <a:rPr lang="it-IT" sz="1400" b="0" i="1" dirty="0" err="1"/>
            <a:t>scientifique</a:t>
          </a:r>
          <a:r>
            <a:rPr lang="it-IT" sz="1400" b="0" i="1" dirty="0"/>
            <a:t> </a:t>
          </a:r>
          <a:r>
            <a:rPr lang="it-IT" sz="1400" b="1" dirty="0"/>
            <a:t>– </a:t>
          </a:r>
          <a:r>
            <a:rPr lang="it-IT" sz="1400" dirty="0">
              <a:solidFill>
                <a:srgbClr val="E89900"/>
              </a:solidFill>
              <a:hlinkClick xmlns:r="http://schemas.openxmlformats.org/officeDocument/2006/relationships" r:id="rId4">
                <a:extLst>
                  <a:ext uri="{A12FA001-AC4F-418D-AE19-62706E023703}">
                    <ahyp:hlinkClr xmlns:ahyp="http://schemas.microsoft.com/office/drawing/2018/hyperlinkcolor" val="tx"/>
                  </a:ext>
                </a:extLst>
              </a:hlinkClick>
            </a:rPr>
            <a:t>researchdata-info@unige.ch</a:t>
          </a:r>
          <a:endParaRPr lang="it-IT" sz="1400" b="1" dirty="0">
            <a:solidFill>
              <a:srgbClr val="E89900"/>
            </a:solidFill>
          </a:endParaRPr>
        </a:p>
      </dgm:t>
    </dgm:pt>
    <dgm:pt modelId="{6C4BDFAF-1B86-41F3-9878-806FE7F6C080}" type="parTrans" cxnId="{1F375134-F13F-483A-9407-073EDFAB77B2}">
      <dgm:prSet/>
      <dgm:spPr/>
      <dgm:t>
        <a:bodyPr/>
        <a:lstStyle/>
        <a:p>
          <a:endParaRPr lang="it-IT"/>
        </a:p>
      </dgm:t>
    </dgm:pt>
    <dgm:pt modelId="{8FFC56E0-9769-4F58-9369-7E97CB3D1ED8}" type="sibTrans" cxnId="{1F375134-F13F-483A-9407-073EDFAB77B2}">
      <dgm:prSet/>
      <dgm:spPr/>
      <dgm:t>
        <a:bodyPr/>
        <a:lstStyle/>
        <a:p>
          <a:endParaRPr lang="it-IT"/>
        </a:p>
      </dgm:t>
    </dgm:pt>
    <dgm:pt modelId="{FB4B034E-064A-42E7-B988-AA17CCE1645F}">
      <dgm:prSet phldrT="[Testo]" custT="1"/>
      <dgm:spPr/>
      <dgm:t>
        <a:bodyPr/>
        <a:lstStyle/>
        <a:p>
          <a:pPr algn="just"/>
          <a:r>
            <a:rPr lang="it-IT" sz="1400" b="1" dirty="0"/>
            <a:t>University of </a:t>
          </a:r>
          <a:r>
            <a:rPr lang="it-IT" sz="1400" b="1" dirty="0" err="1"/>
            <a:t>Warsaw</a:t>
          </a:r>
          <a:r>
            <a:rPr lang="it-IT" sz="1400" dirty="0"/>
            <a:t>: </a:t>
          </a:r>
          <a:r>
            <a:rPr lang="it-IT" sz="1400" b="0" i="1" dirty="0"/>
            <a:t>ICM UW, Mrs. Agnieszka </a:t>
          </a:r>
          <a:r>
            <a:rPr lang="it-IT" sz="1400" b="0" i="1" dirty="0" err="1"/>
            <a:t>Cybulska</a:t>
          </a:r>
          <a:r>
            <a:rPr lang="it-IT" sz="1400" b="0" i="1" dirty="0"/>
            <a:t>-Phelan </a:t>
          </a:r>
          <a:r>
            <a:rPr lang="it-IT" sz="1400" b="1" dirty="0"/>
            <a:t>– </a:t>
          </a:r>
          <a:r>
            <a:rPr lang="it-IT" sz="1400" b="0" i="0" dirty="0">
              <a:solidFill>
                <a:srgbClr val="E89900"/>
              </a:solidFill>
              <a:hlinkClick xmlns:r="http://schemas.openxmlformats.org/officeDocument/2006/relationships" r:id="rId5" tooltip="mailto:a.cybulska@icm.edu.pl">
                <a:extLst>
                  <a:ext uri="{A12FA001-AC4F-418D-AE19-62706E023703}">
                    <ahyp:hlinkClr xmlns:ahyp="http://schemas.microsoft.com/office/drawing/2018/hyperlinkcolor" val="tx"/>
                  </a:ext>
                </a:extLst>
              </a:hlinkClick>
            </a:rPr>
            <a:t>a.cybulska@icm.edu.pl</a:t>
          </a:r>
          <a:endParaRPr lang="it-IT" sz="1400" dirty="0">
            <a:solidFill>
              <a:srgbClr val="E89900"/>
            </a:solidFill>
          </a:endParaRPr>
        </a:p>
      </dgm:t>
    </dgm:pt>
    <dgm:pt modelId="{D463D796-D9D6-4527-BB08-0573DB0075D2}" type="parTrans" cxnId="{6D3BE695-ECAE-486F-AF9F-0C31977481AE}">
      <dgm:prSet/>
      <dgm:spPr/>
      <dgm:t>
        <a:bodyPr/>
        <a:lstStyle/>
        <a:p>
          <a:endParaRPr lang="it-IT"/>
        </a:p>
      </dgm:t>
    </dgm:pt>
    <dgm:pt modelId="{9D682C51-2680-4733-A5B7-48DDA2DB727B}" type="sibTrans" cxnId="{6D3BE695-ECAE-486F-AF9F-0C31977481AE}">
      <dgm:prSet/>
      <dgm:spPr/>
      <dgm:t>
        <a:bodyPr/>
        <a:lstStyle/>
        <a:p>
          <a:endParaRPr lang="it-IT"/>
        </a:p>
      </dgm:t>
    </dgm:pt>
    <dgm:pt modelId="{851A49A0-8F00-40B4-B1B8-E904401CB505}">
      <dgm:prSet phldrT="[Testo]" custT="1"/>
      <dgm:spPr/>
      <dgm:t>
        <a:bodyPr/>
        <a:lstStyle/>
        <a:p>
          <a:pPr algn="just"/>
          <a:r>
            <a:rPr lang="it-IT" sz="1400" b="1" dirty="0" err="1"/>
            <a:t>University</a:t>
          </a:r>
          <a:r>
            <a:rPr lang="it-IT" sz="1400" b="1" dirty="0"/>
            <a:t> of Milan: </a:t>
          </a:r>
          <a:r>
            <a:rPr lang="it-IT" sz="1400" b="0" i="1" u="none" dirty="0"/>
            <a:t>Research Data Management support team, </a:t>
          </a:r>
          <a:r>
            <a:rPr lang="en-US" sz="1400" b="0" i="1" u="none" dirty="0"/>
            <a:t>Performance, Quality Assurance, Assessment, and Open Science Policy Division – </a:t>
          </a:r>
          <a:r>
            <a:rPr lang="en-US" sz="1400" b="0" i="0" u="none" dirty="0">
              <a:solidFill>
                <a:srgbClr val="E89900"/>
              </a:solidFill>
              <a:hlinkClick xmlns:r="http://schemas.openxmlformats.org/officeDocument/2006/relationships" r:id="rId6">
                <a:extLst>
                  <a:ext uri="{A12FA001-AC4F-418D-AE19-62706E023703}">
                    <ahyp:hlinkClr xmlns:ahyp="http://schemas.microsoft.com/office/drawing/2018/hyperlinkcolor" val="tx"/>
                  </a:ext>
                </a:extLst>
              </a:hlinkClick>
            </a:rPr>
            <a:t>rdm@unimi.it</a:t>
          </a:r>
          <a:r>
            <a:rPr lang="en-US" sz="1400" b="0" i="0" u="none" dirty="0">
              <a:solidFill>
                <a:srgbClr val="E89900"/>
              </a:solidFill>
            </a:rPr>
            <a:t> </a:t>
          </a:r>
          <a:endParaRPr lang="it-IT" sz="1400" b="1" dirty="0"/>
        </a:p>
      </dgm:t>
    </dgm:pt>
    <dgm:pt modelId="{7C6A8504-9FF2-41D7-96B0-1E67E1EBC608}" type="parTrans" cxnId="{A46FE1EC-8745-43E3-A907-C4B4F0295133}">
      <dgm:prSet/>
      <dgm:spPr/>
      <dgm:t>
        <a:bodyPr/>
        <a:lstStyle/>
        <a:p>
          <a:endParaRPr lang="it-IT"/>
        </a:p>
      </dgm:t>
    </dgm:pt>
    <dgm:pt modelId="{26579129-81F7-4852-80BF-C995A410AED5}" type="sibTrans" cxnId="{A46FE1EC-8745-43E3-A907-C4B4F0295133}">
      <dgm:prSet/>
      <dgm:spPr/>
      <dgm:t>
        <a:bodyPr/>
        <a:lstStyle/>
        <a:p>
          <a:endParaRPr lang="it-IT"/>
        </a:p>
      </dgm:t>
    </dgm:pt>
    <dgm:pt modelId="{31DA1D90-42AF-416C-9046-E1098D031244}">
      <dgm:prSet phldrT="[Testo]" custT="1"/>
      <dgm:spPr/>
      <dgm:t>
        <a:bodyPr/>
        <a:lstStyle/>
        <a:p>
          <a:pPr algn="just"/>
          <a:r>
            <a:rPr lang="it-IT" sz="1400" b="1" dirty="0" err="1"/>
            <a:t>Sorbonne</a:t>
          </a:r>
          <a:r>
            <a:rPr lang="it-IT" sz="1400" b="1" dirty="0"/>
            <a:t> </a:t>
          </a:r>
          <a:r>
            <a:rPr lang="it-IT" sz="1400" b="1" dirty="0" err="1"/>
            <a:t>University</a:t>
          </a:r>
          <a:r>
            <a:rPr lang="it-IT" sz="1400" dirty="0"/>
            <a:t>: </a:t>
          </a:r>
          <a:r>
            <a:rPr lang="en-US" sz="1400" i="1" dirty="0"/>
            <a:t>Research Data and Digital Humanities Team, Direction of Archives, Libraries and Museum collections –  </a:t>
          </a:r>
          <a:r>
            <a:rPr lang="en-GB" sz="1400" dirty="0">
              <a:solidFill>
                <a:srgbClr val="E89900"/>
              </a:solidFill>
              <a:hlinkClick xmlns:r="http://schemas.openxmlformats.org/officeDocument/2006/relationships" r:id="rId7" tooltip="mailto:labrador@sorbonne-universite.fr">
                <a:extLst>
                  <a:ext uri="{A12FA001-AC4F-418D-AE19-62706E023703}">
                    <ahyp:hlinkClr xmlns:ahyp="http://schemas.microsoft.com/office/drawing/2018/hyperlinkcolor" val="tx"/>
                  </a:ext>
                </a:extLst>
              </a:hlinkClick>
            </a:rPr>
            <a:t>labrador@sorbonne-universite.fr</a:t>
          </a:r>
          <a:r>
            <a:rPr lang="en-GB" sz="1400" dirty="0">
              <a:solidFill>
                <a:srgbClr val="E89900"/>
              </a:solidFill>
            </a:rPr>
            <a:t> </a:t>
          </a:r>
          <a:endParaRPr lang="it-IT" sz="1400" dirty="0"/>
        </a:p>
      </dgm:t>
    </dgm:pt>
    <dgm:pt modelId="{489CA433-C2CF-48CB-BD7B-6C0A7F7E42AE}" type="parTrans" cxnId="{59A0DC8D-E473-4F7F-B21B-8EB23DB5631E}">
      <dgm:prSet/>
      <dgm:spPr/>
      <dgm:t>
        <a:bodyPr/>
        <a:lstStyle/>
        <a:p>
          <a:endParaRPr lang="it-IT"/>
        </a:p>
      </dgm:t>
    </dgm:pt>
    <dgm:pt modelId="{8F69C843-92D6-4D35-8AA8-16EF638D8540}" type="sibTrans" cxnId="{59A0DC8D-E473-4F7F-B21B-8EB23DB5631E}">
      <dgm:prSet/>
      <dgm:spPr/>
      <dgm:t>
        <a:bodyPr/>
        <a:lstStyle/>
        <a:p>
          <a:endParaRPr lang="it-IT"/>
        </a:p>
      </dgm:t>
    </dgm:pt>
    <dgm:pt modelId="{BC66F0C8-3FFC-4F69-AB80-120B0DDE728A}" type="pres">
      <dgm:prSet presAssocID="{5BC5C243-F8B6-41E5-9902-4A399B14F732}" presName="vert0" presStyleCnt="0">
        <dgm:presLayoutVars>
          <dgm:dir/>
          <dgm:animOne val="branch"/>
          <dgm:animLvl val="lvl"/>
        </dgm:presLayoutVars>
      </dgm:prSet>
      <dgm:spPr/>
    </dgm:pt>
    <dgm:pt modelId="{13F01A09-2B64-4E60-990D-259D7E1D0FBE}" type="pres">
      <dgm:prSet presAssocID="{B1510A8F-3D29-4763-9321-D8768B264D70}" presName="thickLine" presStyleLbl="alignNode1" presStyleIdx="0" presStyleCnt="8"/>
      <dgm:spPr/>
    </dgm:pt>
    <dgm:pt modelId="{B830246D-30BA-4F31-B14F-5DBBB93E4090}" type="pres">
      <dgm:prSet presAssocID="{B1510A8F-3D29-4763-9321-D8768B264D70}" presName="horz1" presStyleCnt="0"/>
      <dgm:spPr/>
    </dgm:pt>
    <dgm:pt modelId="{5338B8BC-4D48-4AD5-8DFD-6CA15944F29C}" type="pres">
      <dgm:prSet presAssocID="{B1510A8F-3D29-4763-9321-D8768B264D70}" presName="tx1" presStyleLbl="revTx" presStyleIdx="0" presStyleCnt="8"/>
      <dgm:spPr/>
    </dgm:pt>
    <dgm:pt modelId="{C58C6D26-05B8-4D78-BC35-886123A21B64}" type="pres">
      <dgm:prSet presAssocID="{B1510A8F-3D29-4763-9321-D8768B264D70}" presName="vert1" presStyleCnt="0"/>
      <dgm:spPr/>
    </dgm:pt>
    <dgm:pt modelId="{D2C02D9E-2FC2-4665-AC7B-70F937E98A6E}" type="pres">
      <dgm:prSet presAssocID="{2BBC1891-8790-4BE0-B106-6B4D08468FB9}" presName="thickLine" presStyleLbl="alignNode1" presStyleIdx="1" presStyleCnt="8"/>
      <dgm:spPr/>
    </dgm:pt>
    <dgm:pt modelId="{7F46EA67-D2C4-4E7B-B4B5-337184B562F4}" type="pres">
      <dgm:prSet presAssocID="{2BBC1891-8790-4BE0-B106-6B4D08468FB9}" presName="horz1" presStyleCnt="0"/>
      <dgm:spPr/>
    </dgm:pt>
    <dgm:pt modelId="{B1742E62-CF5D-475B-B502-8C259E9C7B2E}" type="pres">
      <dgm:prSet presAssocID="{2BBC1891-8790-4BE0-B106-6B4D08468FB9}" presName="tx1" presStyleLbl="revTx" presStyleIdx="1" presStyleCnt="8"/>
      <dgm:spPr/>
    </dgm:pt>
    <dgm:pt modelId="{44BC5122-0445-4487-98DB-0B368EAB5F17}" type="pres">
      <dgm:prSet presAssocID="{2BBC1891-8790-4BE0-B106-6B4D08468FB9}" presName="vert1" presStyleCnt="0"/>
      <dgm:spPr/>
    </dgm:pt>
    <dgm:pt modelId="{860B7007-80F6-42B3-90A4-94EE9CDDF8BB}" type="pres">
      <dgm:prSet presAssocID="{40E06BC8-8CCC-435D-9133-3C97F266FEAE}" presName="thickLine" presStyleLbl="alignNode1" presStyleIdx="2" presStyleCnt="8"/>
      <dgm:spPr/>
    </dgm:pt>
    <dgm:pt modelId="{F6B790F3-4C3A-4FCA-B204-89CF30F020CA}" type="pres">
      <dgm:prSet presAssocID="{40E06BC8-8CCC-435D-9133-3C97F266FEAE}" presName="horz1" presStyleCnt="0"/>
      <dgm:spPr/>
    </dgm:pt>
    <dgm:pt modelId="{DB49E07E-EFE8-460E-A601-94ADC505ECC0}" type="pres">
      <dgm:prSet presAssocID="{40E06BC8-8CCC-435D-9133-3C97F266FEAE}" presName="tx1" presStyleLbl="revTx" presStyleIdx="2" presStyleCnt="8"/>
      <dgm:spPr/>
    </dgm:pt>
    <dgm:pt modelId="{BF3728B7-688A-4B00-AF0A-4272D0B4060D}" type="pres">
      <dgm:prSet presAssocID="{40E06BC8-8CCC-435D-9133-3C97F266FEAE}" presName="vert1" presStyleCnt="0"/>
      <dgm:spPr/>
    </dgm:pt>
    <dgm:pt modelId="{CB1EA153-23B4-461C-9682-39E527F62F71}" type="pres">
      <dgm:prSet presAssocID="{31DA1D90-42AF-416C-9046-E1098D031244}" presName="thickLine" presStyleLbl="alignNode1" presStyleIdx="3" presStyleCnt="8"/>
      <dgm:spPr/>
    </dgm:pt>
    <dgm:pt modelId="{3FD01EF3-499C-4D20-AC9A-78296E03072C}" type="pres">
      <dgm:prSet presAssocID="{31DA1D90-42AF-416C-9046-E1098D031244}" presName="horz1" presStyleCnt="0"/>
      <dgm:spPr/>
    </dgm:pt>
    <dgm:pt modelId="{C8FCFF21-BCA4-4B49-AB56-2C42D5C719AB}" type="pres">
      <dgm:prSet presAssocID="{31DA1D90-42AF-416C-9046-E1098D031244}" presName="tx1" presStyleLbl="revTx" presStyleIdx="3" presStyleCnt="8"/>
      <dgm:spPr/>
    </dgm:pt>
    <dgm:pt modelId="{EB4E0FB6-1B80-4839-B1B4-E2DCB64CA5D6}" type="pres">
      <dgm:prSet presAssocID="{31DA1D90-42AF-416C-9046-E1098D031244}" presName="vert1" presStyleCnt="0"/>
      <dgm:spPr/>
    </dgm:pt>
    <dgm:pt modelId="{FD2DA56E-C1E4-4DA8-8853-C06267C0531E}" type="pres">
      <dgm:prSet presAssocID="{16AEE782-EFA5-4BAA-AA3B-4B55A5747170}" presName="thickLine" presStyleLbl="alignNode1" presStyleIdx="4" presStyleCnt="8"/>
      <dgm:spPr/>
    </dgm:pt>
    <dgm:pt modelId="{21B867D0-C3DA-457F-84C6-FDB0B80EFC5F}" type="pres">
      <dgm:prSet presAssocID="{16AEE782-EFA5-4BAA-AA3B-4B55A5747170}" presName="horz1" presStyleCnt="0"/>
      <dgm:spPr/>
    </dgm:pt>
    <dgm:pt modelId="{7C2E38A9-FAC2-4C15-BA10-8180C2C4CC48}" type="pres">
      <dgm:prSet presAssocID="{16AEE782-EFA5-4BAA-AA3B-4B55A5747170}" presName="tx1" presStyleLbl="revTx" presStyleIdx="4" presStyleCnt="8"/>
      <dgm:spPr/>
    </dgm:pt>
    <dgm:pt modelId="{6369C48E-5222-4E8D-BCAA-D27BA4D1FC39}" type="pres">
      <dgm:prSet presAssocID="{16AEE782-EFA5-4BAA-AA3B-4B55A5747170}" presName="vert1" presStyleCnt="0"/>
      <dgm:spPr/>
    </dgm:pt>
    <dgm:pt modelId="{76878008-BB21-4731-80F6-C5D165FF2FA0}" type="pres">
      <dgm:prSet presAssocID="{E783B072-1656-4234-88A9-F48776AA50B9}" presName="thickLine" presStyleLbl="alignNode1" presStyleIdx="5" presStyleCnt="8"/>
      <dgm:spPr/>
    </dgm:pt>
    <dgm:pt modelId="{2C337ABF-A679-4527-BD33-8001DAE25CD8}" type="pres">
      <dgm:prSet presAssocID="{E783B072-1656-4234-88A9-F48776AA50B9}" presName="horz1" presStyleCnt="0"/>
      <dgm:spPr/>
    </dgm:pt>
    <dgm:pt modelId="{FC098C49-F740-44F2-8A4A-81288E19DD13}" type="pres">
      <dgm:prSet presAssocID="{E783B072-1656-4234-88A9-F48776AA50B9}" presName="tx1" presStyleLbl="revTx" presStyleIdx="5" presStyleCnt="8"/>
      <dgm:spPr/>
    </dgm:pt>
    <dgm:pt modelId="{AA450538-0CA7-4BD0-9092-6F810E304B02}" type="pres">
      <dgm:prSet presAssocID="{E783B072-1656-4234-88A9-F48776AA50B9}" presName="vert1" presStyleCnt="0"/>
      <dgm:spPr/>
    </dgm:pt>
    <dgm:pt modelId="{419E8D63-D1EC-4EDB-B63B-EB1B69C9363A}" type="pres">
      <dgm:prSet presAssocID="{851A49A0-8F00-40B4-B1B8-E904401CB505}" presName="thickLine" presStyleLbl="alignNode1" presStyleIdx="6" presStyleCnt="8"/>
      <dgm:spPr/>
    </dgm:pt>
    <dgm:pt modelId="{77776896-45AB-4BF2-913C-E6866A08E133}" type="pres">
      <dgm:prSet presAssocID="{851A49A0-8F00-40B4-B1B8-E904401CB505}" presName="horz1" presStyleCnt="0"/>
      <dgm:spPr/>
    </dgm:pt>
    <dgm:pt modelId="{B718E14F-AAC6-4E8E-8A81-CD48DE095544}" type="pres">
      <dgm:prSet presAssocID="{851A49A0-8F00-40B4-B1B8-E904401CB505}" presName="tx1" presStyleLbl="revTx" presStyleIdx="6" presStyleCnt="8"/>
      <dgm:spPr/>
    </dgm:pt>
    <dgm:pt modelId="{BA6CAC92-54BB-4A48-B22C-007DA266A398}" type="pres">
      <dgm:prSet presAssocID="{851A49A0-8F00-40B4-B1B8-E904401CB505}" presName="vert1" presStyleCnt="0"/>
      <dgm:spPr/>
    </dgm:pt>
    <dgm:pt modelId="{AD0DCFE2-CED4-41B5-8BBB-DE3A67315916}" type="pres">
      <dgm:prSet presAssocID="{FB4B034E-064A-42E7-B988-AA17CCE1645F}" presName="thickLine" presStyleLbl="alignNode1" presStyleIdx="7" presStyleCnt="8"/>
      <dgm:spPr/>
    </dgm:pt>
    <dgm:pt modelId="{0A68AB93-1B33-454E-B505-7ACB38B424F0}" type="pres">
      <dgm:prSet presAssocID="{FB4B034E-064A-42E7-B988-AA17CCE1645F}" presName="horz1" presStyleCnt="0"/>
      <dgm:spPr/>
    </dgm:pt>
    <dgm:pt modelId="{53D53EE4-1AB6-4D15-9368-AC1B05646890}" type="pres">
      <dgm:prSet presAssocID="{FB4B034E-064A-42E7-B988-AA17CCE1645F}" presName="tx1" presStyleLbl="revTx" presStyleIdx="7" presStyleCnt="8"/>
      <dgm:spPr/>
    </dgm:pt>
    <dgm:pt modelId="{C8299D92-A3E4-4DF0-9B69-589470DD21B1}" type="pres">
      <dgm:prSet presAssocID="{FB4B034E-064A-42E7-B988-AA17CCE1645F}" presName="vert1" presStyleCnt="0"/>
      <dgm:spPr/>
    </dgm:pt>
  </dgm:ptLst>
  <dgm:cxnLst>
    <dgm:cxn modelId="{049FA505-8E92-48CF-BC44-AA8EE002A5D9}" type="presOf" srcId="{851A49A0-8F00-40B4-B1B8-E904401CB505}" destId="{B718E14F-AAC6-4E8E-8A81-CD48DE095544}" srcOrd="0" destOrd="0" presId="urn:microsoft.com/office/officeart/2008/layout/LinedList"/>
    <dgm:cxn modelId="{5FF3480B-A907-4362-A3CD-25A9175A3345}" srcId="{5BC5C243-F8B6-41E5-9902-4A399B14F732}" destId="{2BBC1891-8790-4BE0-B106-6B4D08468FB9}" srcOrd="1" destOrd="0" parTransId="{5D8798E8-D67B-4007-B0F3-FED4F00402F0}" sibTransId="{C893A4A6-246F-4F5B-BB2F-5C3CB097203B}"/>
    <dgm:cxn modelId="{C0A1BA18-F52D-421C-A765-E625C2E0B441}" type="presOf" srcId="{FB4B034E-064A-42E7-B988-AA17CCE1645F}" destId="{53D53EE4-1AB6-4D15-9368-AC1B05646890}" srcOrd="0" destOrd="0" presId="urn:microsoft.com/office/officeart/2008/layout/LinedList"/>
    <dgm:cxn modelId="{767D452B-6A96-45A9-84B6-636FE2EA6360}" srcId="{5BC5C243-F8B6-41E5-9902-4A399B14F732}" destId="{B1510A8F-3D29-4763-9321-D8768B264D70}" srcOrd="0" destOrd="0" parTransId="{5C83066C-21B9-43FE-98D5-5D2F7501D466}" sibTransId="{745236CB-6713-491F-B004-FCC7786CD86F}"/>
    <dgm:cxn modelId="{CAEB422E-B809-4F7B-B079-FFFCD543E662}" type="presOf" srcId="{31DA1D90-42AF-416C-9046-E1098D031244}" destId="{C8FCFF21-BCA4-4B49-AB56-2C42D5C719AB}" srcOrd="0" destOrd="0" presId="urn:microsoft.com/office/officeart/2008/layout/LinedList"/>
    <dgm:cxn modelId="{DE417F32-1F46-4527-B799-91C09B5E2E31}" srcId="{5BC5C243-F8B6-41E5-9902-4A399B14F732}" destId="{16AEE782-EFA5-4BAA-AA3B-4B55A5747170}" srcOrd="4" destOrd="0" parTransId="{C6488D0F-13C9-419B-B704-44B85288D513}" sibTransId="{A54CE52D-1235-4960-93AB-FA10B786422E}"/>
    <dgm:cxn modelId="{1F375134-F13F-483A-9407-073EDFAB77B2}" srcId="{5BC5C243-F8B6-41E5-9902-4A399B14F732}" destId="{E783B072-1656-4234-88A9-F48776AA50B9}" srcOrd="5" destOrd="0" parTransId="{6C4BDFAF-1B86-41F3-9878-806FE7F6C080}" sibTransId="{8FFC56E0-9769-4F58-9369-7E97CB3D1ED8}"/>
    <dgm:cxn modelId="{0142FF34-E178-4176-A556-D03FEA37F8C0}" type="presOf" srcId="{2BBC1891-8790-4BE0-B106-6B4D08468FB9}" destId="{B1742E62-CF5D-475B-B502-8C259E9C7B2E}" srcOrd="0" destOrd="0" presId="urn:microsoft.com/office/officeart/2008/layout/LinedList"/>
    <dgm:cxn modelId="{6EA2B348-A5B7-4C9D-A8D5-160A17BD84FA}" type="presOf" srcId="{40E06BC8-8CCC-435D-9133-3C97F266FEAE}" destId="{DB49E07E-EFE8-460E-A601-94ADC505ECC0}" srcOrd="0" destOrd="0" presId="urn:microsoft.com/office/officeart/2008/layout/LinedList"/>
    <dgm:cxn modelId="{59A0DC8D-E473-4F7F-B21B-8EB23DB5631E}" srcId="{5BC5C243-F8B6-41E5-9902-4A399B14F732}" destId="{31DA1D90-42AF-416C-9046-E1098D031244}" srcOrd="3" destOrd="0" parTransId="{489CA433-C2CF-48CB-BD7B-6C0A7F7E42AE}" sibTransId="{8F69C843-92D6-4D35-8AA8-16EF638D8540}"/>
    <dgm:cxn modelId="{6D3BE695-ECAE-486F-AF9F-0C31977481AE}" srcId="{5BC5C243-F8B6-41E5-9902-4A399B14F732}" destId="{FB4B034E-064A-42E7-B988-AA17CCE1645F}" srcOrd="7" destOrd="0" parTransId="{D463D796-D9D6-4527-BB08-0573DB0075D2}" sibTransId="{9D682C51-2680-4733-A5B7-48DDA2DB727B}"/>
    <dgm:cxn modelId="{8C5DD09B-6C2F-4AD5-B386-7E263BE32D2B}" type="presOf" srcId="{B1510A8F-3D29-4763-9321-D8768B264D70}" destId="{5338B8BC-4D48-4AD5-8DFD-6CA15944F29C}" srcOrd="0" destOrd="0" presId="urn:microsoft.com/office/officeart/2008/layout/LinedList"/>
    <dgm:cxn modelId="{307317BA-193B-4B39-AC8E-BFCFB34E1077}" type="presOf" srcId="{5BC5C243-F8B6-41E5-9902-4A399B14F732}" destId="{BC66F0C8-3FFC-4F69-AB80-120B0DDE728A}" srcOrd="0" destOrd="0" presId="urn:microsoft.com/office/officeart/2008/layout/LinedList"/>
    <dgm:cxn modelId="{193034C8-D70C-4423-9DC1-0C7067750216}" srcId="{5BC5C243-F8B6-41E5-9902-4A399B14F732}" destId="{40E06BC8-8CCC-435D-9133-3C97F266FEAE}" srcOrd="2" destOrd="0" parTransId="{7C731F62-7710-4723-9090-5537AFE80C24}" sibTransId="{B06AEBC8-3C73-4499-BEF7-1633E5C5BAC2}"/>
    <dgm:cxn modelId="{5E046BD5-5D43-42B2-98A4-FD13C39C9EB4}" type="presOf" srcId="{16AEE782-EFA5-4BAA-AA3B-4B55A5747170}" destId="{7C2E38A9-FAC2-4C15-BA10-8180C2C4CC48}" srcOrd="0" destOrd="0" presId="urn:microsoft.com/office/officeart/2008/layout/LinedList"/>
    <dgm:cxn modelId="{564707E0-70F7-45EF-8D28-27ECA815C1FE}" type="presOf" srcId="{E783B072-1656-4234-88A9-F48776AA50B9}" destId="{FC098C49-F740-44F2-8A4A-81288E19DD13}" srcOrd="0" destOrd="0" presId="urn:microsoft.com/office/officeart/2008/layout/LinedList"/>
    <dgm:cxn modelId="{A46FE1EC-8745-43E3-A907-C4B4F0295133}" srcId="{5BC5C243-F8B6-41E5-9902-4A399B14F732}" destId="{851A49A0-8F00-40B4-B1B8-E904401CB505}" srcOrd="6" destOrd="0" parTransId="{7C6A8504-9FF2-41D7-96B0-1E67E1EBC608}" sibTransId="{26579129-81F7-4852-80BF-C995A410AED5}"/>
    <dgm:cxn modelId="{AD24F609-55D3-493E-AA5F-84C6764723A7}" type="presParOf" srcId="{BC66F0C8-3FFC-4F69-AB80-120B0DDE728A}" destId="{13F01A09-2B64-4E60-990D-259D7E1D0FBE}" srcOrd="0" destOrd="0" presId="urn:microsoft.com/office/officeart/2008/layout/LinedList"/>
    <dgm:cxn modelId="{EFEEBD0E-DB91-4C24-99D7-2E6234D59CE1}" type="presParOf" srcId="{BC66F0C8-3FFC-4F69-AB80-120B0DDE728A}" destId="{B830246D-30BA-4F31-B14F-5DBBB93E4090}" srcOrd="1" destOrd="0" presId="urn:microsoft.com/office/officeart/2008/layout/LinedList"/>
    <dgm:cxn modelId="{DB12D8E7-D03F-48D0-88AE-7380C4173709}" type="presParOf" srcId="{B830246D-30BA-4F31-B14F-5DBBB93E4090}" destId="{5338B8BC-4D48-4AD5-8DFD-6CA15944F29C}" srcOrd="0" destOrd="0" presId="urn:microsoft.com/office/officeart/2008/layout/LinedList"/>
    <dgm:cxn modelId="{967E636F-25B5-4500-AE30-5E13622B4535}" type="presParOf" srcId="{B830246D-30BA-4F31-B14F-5DBBB93E4090}" destId="{C58C6D26-05B8-4D78-BC35-886123A21B64}" srcOrd="1" destOrd="0" presId="urn:microsoft.com/office/officeart/2008/layout/LinedList"/>
    <dgm:cxn modelId="{E21A5739-0AB8-4262-BF9C-FFB9283128C7}" type="presParOf" srcId="{BC66F0C8-3FFC-4F69-AB80-120B0DDE728A}" destId="{D2C02D9E-2FC2-4665-AC7B-70F937E98A6E}" srcOrd="2" destOrd="0" presId="urn:microsoft.com/office/officeart/2008/layout/LinedList"/>
    <dgm:cxn modelId="{9B0FD2AB-FC5B-429C-8D20-1BD88913BD3A}" type="presParOf" srcId="{BC66F0C8-3FFC-4F69-AB80-120B0DDE728A}" destId="{7F46EA67-D2C4-4E7B-B4B5-337184B562F4}" srcOrd="3" destOrd="0" presId="urn:microsoft.com/office/officeart/2008/layout/LinedList"/>
    <dgm:cxn modelId="{52DA37DC-4C54-4A68-B1AB-7A6899594D3E}" type="presParOf" srcId="{7F46EA67-D2C4-4E7B-B4B5-337184B562F4}" destId="{B1742E62-CF5D-475B-B502-8C259E9C7B2E}" srcOrd="0" destOrd="0" presId="urn:microsoft.com/office/officeart/2008/layout/LinedList"/>
    <dgm:cxn modelId="{34BA12F2-15B7-435F-B09D-EBCF182217C0}" type="presParOf" srcId="{7F46EA67-D2C4-4E7B-B4B5-337184B562F4}" destId="{44BC5122-0445-4487-98DB-0B368EAB5F17}" srcOrd="1" destOrd="0" presId="urn:microsoft.com/office/officeart/2008/layout/LinedList"/>
    <dgm:cxn modelId="{A2ABF9C1-FADA-4E10-8AEE-000A585E43A6}" type="presParOf" srcId="{BC66F0C8-3FFC-4F69-AB80-120B0DDE728A}" destId="{860B7007-80F6-42B3-90A4-94EE9CDDF8BB}" srcOrd="4" destOrd="0" presId="urn:microsoft.com/office/officeart/2008/layout/LinedList"/>
    <dgm:cxn modelId="{6FAFC927-EF10-4658-9897-08B9A7C29ACF}" type="presParOf" srcId="{BC66F0C8-3FFC-4F69-AB80-120B0DDE728A}" destId="{F6B790F3-4C3A-4FCA-B204-89CF30F020CA}" srcOrd="5" destOrd="0" presId="urn:microsoft.com/office/officeart/2008/layout/LinedList"/>
    <dgm:cxn modelId="{0A557B16-0BAB-4AF8-9F84-A632B0C09691}" type="presParOf" srcId="{F6B790F3-4C3A-4FCA-B204-89CF30F020CA}" destId="{DB49E07E-EFE8-460E-A601-94ADC505ECC0}" srcOrd="0" destOrd="0" presId="urn:microsoft.com/office/officeart/2008/layout/LinedList"/>
    <dgm:cxn modelId="{E368EBA4-22CC-42EC-93D1-684BA512F9DE}" type="presParOf" srcId="{F6B790F3-4C3A-4FCA-B204-89CF30F020CA}" destId="{BF3728B7-688A-4B00-AF0A-4272D0B4060D}" srcOrd="1" destOrd="0" presId="urn:microsoft.com/office/officeart/2008/layout/LinedList"/>
    <dgm:cxn modelId="{A6A28DB0-4745-4499-95C7-1470A60304E5}" type="presParOf" srcId="{BC66F0C8-3FFC-4F69-AB80-120B0DDE728A}" destId="{CB1EA153-23B4-461C-9682-39E527F62F71}" srcOrd="6" destOrd="0" presId="urn:microsoft.com/office/officeart/2008/layout/LinedList"/>
    <dgm:cxn modelId="{EB3F5917-B58A-4D62-A6FE-8F45C358794A}" type="presParOf" srcId="{BC66F0C8-3FFC-4F69-AB80-120B0DDE728A}" destId="{3FD01EF3-499C-4D20-AC9A-78296E03072C}" srcOrd="7" destOrd="0" presId="urn:microsoft.com/office/officeart/2008/layout/LinedList"/>
    <dgm:cxn modelId="{B423A54A-40B7-4210-8203-046702FC18DE}" type="presParOf" srcId="{3FD01EF3-499C-4D20-AC9A-78296E03072C}" destId="{C8FCFF21-BCA4-4B49-AB56-2C42D5C719AB}" srcOrd="0" destOrd="0" presId="urn:microsoft.com/office/officeart/2008/layout/LinedList"/>
    <dgm:cxn modelId="{0614F485-3DB6-4A84-89C0-FE18D0F70028}" type="presParOf" srcId="{3FD01EF3-499C-4D20-AC9A-78296E03072C}" destId="{EB4E0FB6-1B80-4839-B1B4-E2DCB64CA5D6}" srcOrd="1" destOrd="0" presId="urn:microsoft.com/office/officeart/2008/layout/LinedList"/>
    <dgm:cxn modelId="{B473008A-C3C8-459E-B9D8-7DF604705FBC}" type="presParOf" srcId="{BC66F0C8-3FFC-4F69-AB80-120B0DDE728A}" destId="{FD2DA56E-C1E4-4DA8-8853-C06267C0531E}" srcOrd="8" destOrd="0" presId="urn:microsoft.com/office/officeart/2008/layout/LinedList"/>
    <dgm:cxn modelId="{A8EF2C37-8819-4E21-9722-6035E7E5D42F}" type="presParOf" srcId="{BC66F0C8-3FFC-4F69-AB80-120B0DDE728A}" destId="{21B867D0-C3DA-457F-84C6-FDB0B80EFC5F}" srcOrd="9" destOrd="0" presId="urn:microsoft.com/office/officeart/2008/layout/LinedList"/>
    <dgm:cxn modelId="{6ED9FB01-8974-4137-9B67-23EA66EDD91F}" type="presParOf" srcId="{21B867D0-C3DA-457F-84C6-FDB0B80EFC5F}" destId="{7C2E38A9-FAC2-4C15-BA10-8180C2C4CC48}" srcOrd="0" destOrd="0" presId="urn:microsoft.com/office/officeart/2008/layout/LinedList"/>
    <dgm:cxn modelId="{E906F52F-5F41-4A06-9A01-646A9ADDAD5B}" type="presParOf" srcId="{21B867D0-C3DA-457F-84C6-FDB0B80EFC5F}" destId="{6369C48E-5222-4E8D-BCAA-D27BA4D1FC39}" srcOrd="1" destOrd="0" presId="urn:microsoft.com/office/officeart/2008/layout/LinedList"/>
    <dgm:cxn modelId="{922605B2-8BE5-44A9-86D9-D125046D5DF3}" type="presParOf" srcId="{BC66F0C8-3FFC-4F69-AB80-120B0DDE728A}" destId="{76878008-BB21-4731-80F6-C5D165FF2FA0}" srcOrd="10" destOrd="0" presId="urn:microsoft.com/office/officeart/2008/layout/LinedList"/>
    <dgm:cxn modelId="{167B8922-8558-46A2-8091-99F58E4D860E}" type="presParOf" srcId="{BC66F0C8-3FFC-4F69-AB80-120B0DDE728A}" destId="{2C337ABF-A679-4527-BD33-8001DAE25CD8}" srcOrd="11" destOrd="0" presId="urn:microsoft.com/office/officeart/2008/layout/LinedList"/>
    <dgm:cxn modelId="{E808D6F3-0937-46F1-B099-CC0A61DD186E}" type="presParOf" srcId="{2C337ABF-A679-4527-BD33-8001DAE25CD8}" destId="{FC098C49-F740-44F2-8A4A-81288E19DD13}" srcOrd="0" destOrd="0" presId="urn:microsoft.com/office/officeart/2008/layout/LinedList"/>
    <dgm:cxn modelId="{9E80EF5A-C2E8-4A61-9DA4-A1EADC1390CB}" type="presParOf" srcId="{2C337ABF-A679-4527-BD33-8001DAE25CD8}" destId="{AA450538-0CA7-4BD0-9092-6F810E304B02}" srcOrd="1" destOrd="0" presId="urn:microsoft.com/office/officeart/2008/layout/LinedList"/>
    <dgm:cxn modelId="{5A41280E-FBB4-4258-90F3-94EBA360600B}" type="presParOf" srcId="{BC66F0C8-3FFC-4F69-AB80-120B0DDE728A}" destId="{419E8D63-D1EC-4EDB-B63B-EB1B69C9363A}" srcOrd="12" destOrd="0" presId="urn:microsoft.com/office/officeart/2008/layout/LinedList"/>
    <dgm:cxn modelId="{492B258A-9CB3-41B1-AA05-F2687EFE5C1A}" type="presParOf" srcId="{BC66F0C8-3FFC-4F69-AB80-120B0DDE728A}" destId="{77776896-45AB-4BF2-913C-E6866A08E133}" srcOrd="13" destOrd="0" presId="urn:microsoft.com/office/officeart/2008/layout/LinedList"/>
    <dgm:cxn modelId="{7E694B13-D3E5-458D-8544-CE40D6B08D5E}" type="presParOf" srcId="{77776896-45AB-4BF2-913C-E6866A08E133}" destId="{B718E14F-AAC6-4E8E-8A81-CD48DE095544}" srcOrd="0" destOrd="0" presId="urn:microsoft.com/office/officeart/2008/layout/LinedList"/>
    <dgm:cxn modelId="{79C56805-341E-40D4-B0C2-EA2F8BDF19DC}" type="presParOf" srcId="{77776896-45AB-4BF2-913C-E6866A08E133}" destId="{BA6CAC92-54BB-4A48-B22C-007DA266A398}" srcOrd="1" destOrd="0" presId="urn:microsoft.com/office/officeart/2008/layout/LinedList"/>
    <dgm:cxn modelId="{C7104D3E-5958-4035-B283-5090C4C19967}" type="presParOf" srcId="{BC66F0C8-3FFC-4F69-AB80-120B0DDE728A}" destId="{AD0DCFE2-CED4-41B5-8BBB-DE3A67315916}" srcOrd="14" destOrd="0" presId="urn:microsoft.com/office/officeart/2008/layout/LinedList"/>
    <dgm:cxn modelId="{6CE30B63-DFF0-40B9-BBDE-A1B3C5A462F2}" type="presParOf" srcId="{BC66F0C8-3FFC-4F69-AB80-120B0DDE728A}" destId="{0A68AB93-1B33-454E-B505-7ACB38B424F0}" srcOrd="15" destOrd="0" presId="urn:microsoft.com/office/officeart/2008/layout/LinedList"/>
    <dgm:cxn modelId="{136B60E3-7C98-4078-98E2-2C5E015A332F}" type="presParOf" srcId="{0A68AB93-1B33-454E-B505-7ACB38B424F0}" destId="{53D53EE4-1AB6-4D15-9368-AC1B05646890}" srcOrd="0" destOrd="0" presId="urn:microsoft.com/office/officeart/2008/layout/LinedList"/>
    <dgm:cxn modelId="{C36EED82-C562-41A3-8C43-0525B511AACE}" type="presParOf" srcId="{0A68AB93-1B33-454E-B505-7ACB38B424F0}" destId="{C8299D92-A3E4-4DF0-9B69-589470DD21B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775A5B-F007-48A6-996A-986D6A968938}">
      <dsp:nvSpPr>
        <dsp:cNvPr id="0" name=""/>
        <dsp:cNvSpPr/>
      </dsp:nvSpPr>
      <dsp:spPr>
        <a:xfrm>
          <a:off x="1983725" y="1819148"/>
          <a:ext cx="1212443" cy="1212766"/>
        </a:xfrm>
        <a:prstGeom prst="ellipse">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C98931-5444-4DC8-8919-37D4105E6BB7}">
      <dsp:nvSpPr>
        <dsp:cNvPr id="0" name=""/>
        <dsp:cNvSpPr/>
      </dsp:nvSpPr>
      <dsp:spPr>
        <a:xfrm>
          <a:off x="2757076" y="926250"/>
          <a:ext cx="360086" cy="359888"/>
        </a:xfrm>
        <a:prstGeom prst="donut">
          <a:avLst>
            <a:gd name="adj" fmla="val 7460"/>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B2ACD76-7E56-4D23-A16E-249A9083910C}">
      <dsp:nvSpPr>
        <dsp:cNvPr id="0" name=""/>
        <dsp:cNvSpPr/>
      </dsp:nvSpPr>
      <dsp:spPr>
        <a:xfrm>
          <a:off x="2030319" y="1865840"/>
          <a:ext cx="1119763" cy="1119383"/>
        </a:xfrm>
        <a:prstGeom prst="ellipse">
          <a:avLst/>
        </a:prstGeom>
        <a:solidFill>
          <a:srgbClr val="CEDDE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4E6893-B570-416B-A0AB-3625A0380153}">
      <dsp:nvSpPr>
        <dsp:cNvPr id="0" name=""/>
        <dsp:cNvSpPr/>
      </dsp:nvSpPr>
      <dsp:spPr>
        <a:xfrm>
          <a:off x="3284291" y="2048361"/>
          <a:ext cx="634583" cy="634276"/>
        </a:xfrm>
        <a:prstGeom prst="ellipse">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9414C45-8ACE-45D8-9635-28154859CB01}">
      <dsp:nvSpPr>
        <dsp:cNvPr id="0" name=""/>
        <dsp:cNvSpPr/>
      </dsp:nvSpPr>
      <dsp:spPr>
        <a:xfrm>
          <a:off x="3321769" y="2085654"/>
          <a:ext cx="559628" cy="559691"/>
        </a:xfrm>
        <a:prstGeom prst="ellipse">
          <a:avLst/>
        </a:prstGeom>
        <a:solidFill>
          <a:srgbClr val="CEDDED"/>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B4BC5CC-CC33-4835-984A-8AFBCF876D16}">
      <dsp:nvSpPr>
        <dsp:cNvPr id="0" name=""/>
        <dsp:cNvSpPr/>
      </dsp:nvSpPr>
      <dsp:spPr>
        <a:xfrm>
          <a:off x="3036130" y="1152734"/>
          <a:ext cx="813360" cy="813462"/>
        </a:xfrm>
        <a:prstGeom prst="ellipse">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C139FB7-9CE2-4DCC-93E6-25CF523FFDAB}">
      <dsp:nvSpPr>
        <dsp:cNvPr id="0" name=""/>
        <dsp:cNvSpPr/>
      </dsp:nvSpPr>
      <dsp:spPr>
        <a:xfrm>
          <a:off x="3492443" y="133404"/>
          <a:ext cx="266393" cy="266505"/>
        </a:xfrm>
        <a:prstGeom prst="donut">
          <a:avLst>
            <a:gd name="adj" fmla="val 7460"/>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4889978-2A4E-44F3-8CC4-89669F32A35B}">
      <dsp:nvSpPr>
        <dsp:cNvPr id="0" name=""/>
        <dsp:cNvSpPr/>
      </dsp:nvSpPr>
      <dsp:spPr>
        <a:xfrm>
          <a:off x="3825688" y="0"/>
          <a:ext cx="133196" cy="133404"/>
        </a:xfrm>
        <a:prstGeom prst="donut">
          <a:avLst>
            <a:gd name="adj" fmla="val 7460"/>
          </a:avLst>
        </a:prstGeom>
        <a:solidFill>
          <a:schemeClr val="accent1">
            <a:hueOff val="0"/>
            <a:satOff val="0"/>
            <a:lumOff val="0"/>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0DAFA1-B3AB-452C-840A-475F77C8C0CE}">
      <dsp:nvSpPr>
        <dsp:cNvPr id="0" name=""/>
        <dsp:cNvSpPr/>
      </dsp:nvSpPr>
      <dsp:spPr>
        <a:xfrm>
          <a:off x="3079179" y="1195787"/>
          <a:ext cx="727770" cy="727659"/>
        </a:xfrm>
        <a:prstGeom prst="ellipse">
          <a:avLst/>
        </a:prstGeom>
        <a:solidFill>
          <a:srgbClr val="CEDDE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C36B0C-5EE7-4B7C-9139-55DCF5FCA9CF}">
      <dsp:nvSpPr>
        <dsp:cNvPr id="0" name=""/>
        <dsp:cNvSpPr/>
      </dsp:nvSpPr>
      <dsp:spPr>
        <a:xfrm>
          <a:off x="3127292" y="429015"/>
          <a:ext cx="570263" cy="570303"/>
        </a:xfrm>
        <a:prstGeom prst="ellipse">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689E063-94EF-4716-9F45-38902AD5A526}">
      <dsp:nvSpPr>
        <dsp:cNvPr id="0" name=""/>
        <dsp:cNvSpPr/>
      </dsp:nvSpPr>
      <dsp:spPr>
        <a:xfrm>
          <a:off x="3958884" y="2665356"/>
          <a:ext cx="200048" cy="199803"/>
        </a:xfrm>
        <a:prstGeom prst="donut">
          <a:avLst>
            <a:gd name="adj" fmla="val 7460"/>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657567-4434-4DD6-9F5C-1E62AB9F5BF4}">
      <dsp:nvSpPr>
        <dsp:cNvPr id="0" name=""/>
        <dsp:cNvSpPr/>
      </dsp:nvSpPr>
      <dsp:spPr>
        <a:xfrm>
          <a:off x="3160717" y="462670"/>
          <a:ext cx="503412" cy="503297"/>
        </a:xfrm>
        <a:prstGeom prst="ellipse">
          <a:avLst/>
        </a:prstGeom>
        <a:solidFill>
          <a:srgbClr val="CEDDED"/>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8C17542-9B2B-4E1E-8EF3-59F110202060}">
      <dsp:nvSpPr>
        <dsp:cNvPr id="0" name=""/>
        <dsp:cNvSpPr/>
      </dsp:nvSpPr>
      <dsp:spPr>
        <a:xfrm>
          <a:off x="3916305" y="1147937"/>
          <a:ext cx="1799420" cy="585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 numCol="1" spcCol="1270" anchor="b" anchorCtr="0">
          <a:noAutofit/>
        </a:bodyPr>
        <a:lstStyle/>
        <a:p>
          <a:pPr marL="0" lvl="0" indent="0" algn="l" defTabSz="622300">
            <a:lnSpc>
              <a:spcPct val="90000"/>
            </a:lnSpc>
            <a:spcBef>
              <a:spcPct val="0"/>
            </a:spcBef>
            <a:spcAft>
              <a:spcPct val="35000"/>
            </a:spcAft>
            <a:buNone/>
          </a:pPr>
          <a:r>
            <a:rPr lang="it-IT" sz="1400" kern="1200" dirty="0">
              <a:solidFill>
                <a:schemeClr val="tx1"/>
              </a:solidFill>
            </a:rPr>
            <a:t>Data </a:t>
          </a:r>
          <a:r>
            <a:rPr lang="it-IT" sz="1400" kern="1200" dirty="0" err="1">
              <a:solidFill>
                <a:schemeClr val="tx1"/>
              </a:solidFill>
            </a:rPr>
            <a:t>may</a:t>
          </a:r>
          <a:r>
            <a:rPr lang="it-IT" sz="1400" kern="1200" dirty="0">
              <a:solidFill>
                <a:schemeClr val="tx1"/>
              </a:solidFill>
            </a:rPr>
            <a:t> no </a:t>
          </a:r>
          <a:r>
            <a:rPr lang="it-IT" sz="1400" kern="1200" dirty="0" err="1">
              <a:solidFill>
                <a:schemeClr val="tx1"/>
              </a:solidFill>
            </a:rPr>
            <a:t>longer</a:t>
          </a:r>
          <a:r>
            <a:rPr lang="it-IT" sz="1400" kern="1200" dirty="0">
              <a:solidFill>
                <a:schemeClr val="tx1"/>
              </a:solidFill>
            </a:rPr>
            <a:t> be </a:t>
          </a:r>
          <a:r>
            <a:rPr lang="it-IT" sz="1400" kern="1200" dirty="0" err="1">
              <a:solidFill>
                <a:schemeClr val="tx1"/>
              </a:solidFill>
            </a:rPr>
            <a:t>reusable</a:t>
          </a:r>
          <a:r>
            <a:rPr lang="it-IT" sz="1400" kern="1200" dirty="0">
              <a:solidFill>
                <a:schemeClr val="tx1"/>
              </a:solidFill>
            </a:rPr>
            <a:t> over time</a:t>
          </a:r>
        </a:p>
      </dsp:txBody>
      <dsp:txXfrm>
        <a:off x="3916305" y="1147937"/>
        <a:ext cx="1799420" cy="585462"/>
      </dsp:txXfrm>
    </dsp:sp>
    <dsp:sp modelId="{EE656243-4E54-4C46-B1B7-49FE5E2ABC82}">
      <dsp:nvSpPr>
        <dsp:cNvPr id="0" name=""/>
        <dsp:cNvSpPr/>
      </dsp:nvSpPr>
      <dsp:spPr>
        <a:xfrm>
          <a:off x="4047461" y="2029757"/>
          <a:ext cx="2294387" cy="5596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l" defTabSz="622300">
            <a:lnSpc>
              <a:spcPct val="90000"/>
            </a:lnSpc>
            <a:spcBef>
              <a:spcPct val="0"/>
            </a:spcBef>
            <a:spcAft>
              <a:spcPct val="35000"/>
            </a:spcAft>
            <a:buNone/>
          </a:pPr>
          <a:r>
            <a:rPr lang="it-IT" sz="1400" kern="1200" dirty="0">
              <a:solidFill>
                <a:schemeClr val="tx1"/>
              </a:solidFill>
            </a:rPr>
            <a:t>Data can be </a:t>
          </a:r>
          <a:r>
            <a:rPr lang="it-IT" sz="1400" kern="1200" dirty="0" err="1">
              <a:solidFill>
                <a:schemeClr val="tx1"/>
              </a:solidFill>
            </a:rPr>
            <a:t>manipulated</a:t>
          </a:r>
          <a:r>
            <a:rPr lang="it-IT" sz="1400" kern="1200" dirty="0">
              <a:solidFill>
                <a:schemeClr val="tx1"/>
              </a:solidFill>
            </a:rPr>
            <a:t>, </a:t>
          </a:r>
          <a:r>
            <a:rPr lang="it-IT" sz="1400" kern="1200" dirty="0" err="1">
              <a:solidFill>
                <a:schemeClr val="tx1"/>
              </a:solidFill>
            </a:rPr>
            <a:t>altered</a:t>
          </a:r>
          <a:r>
            <a:rPr lang="it-IT" sz="1400" kern="1200" dirty="0">
              <a:solidFill>
                <a:schemeClr val="tx1"/>
              </a:solidFill>
            </a:rPr>
            <a:t> or </a:t>
          </a:r>
          <a:r>
            <a:rPr lang="it-IT" sz="1400" kern="1200" dirty="0" err="1">
              <a:solidFill>
                <a:schemeClr val="tx1"/>
              </a:solidFill>
            </a:rPr>
            <a:t>completely</a:t>
          </a:r>
          <a:r>
            <a:rPr lang="it-IT" sz="1400" kern="1200" dirty="0">
              <a:solidFill>
                <a:schemeClr val="tx1"/>
              </a:solidFill>
            </a:rPr>
            <a:t> </a:t>
          </a:r>
          <a:r>
            <a:rPr lang="it-IT" sz="1400" kern="1200" dirty="0" err="1">
              <a:solidFill>
                <a:schemeClr val="tx1"/>
              </a:solidFill>
            </a:rPr>
            <a:t>faked</a:t>
          </a:r>
          <a:endParaRPr lang="it-IT" sz="1400" kern="1200" dirty="0">
            <a:solidFill>
              <a:schemeClr val="tx1"/>
            </a:solidFill>
          </a:endParaRPr>
        </a:p>
      </dsp:txBody>
      <dsp:txXfrm>
        <a:off x="4047461" y="2029757"/>
        <a:ext cx="2294387" cy="559691"/>
      </dsp:txXfrm>
    </dsp:sp>
    <dsp:sp modelId="{CF2AAC3A-BA91-41CF-B63A-4E7994AB7883}">
      <dsp:nvSpPr>
        <dsp:cNvPr id="0" name=""/>
        <dsp:cNvSpPr/>
      </dsp:nvSpPr>
      <dsp:spPr>
        <a:xfrm>
          <a:off x="3755216" y="333139"/>
          <a:ext cx="2383386" cy="7276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mn-lt"/>
            </a:rPr>
            <a:t>When data is not correctly preserved, it can be lost</a:t>
          </a:r>
          <a:endParaRPr lang="it-IT" sz="1400" kern="1200" dirty="0">
            <a:solidFill>
              <a:schemeClr val="tx1"/>
            </a:solidFill>
            <a:latin typeface="+mn-lt"/>
          </a:endParaRPr>
        </a:p>
      </dsp:txBody>
      <dsp:txXfrm>
        <a:off x="3755216" y="333139"/>
        <a:ext cx="2383386" cy="727659"/>
      </dsp:txXfrm>
    </dsp:sp>
    <dsp:sp modelId="{4BC17DC9-245E-458B-981F-7C4D09F20E59}">
      <dsp:nvSpPr>
        <dsp:cNvPr id="0" name=""/>
        <dsp:cNvSpPr/>
      </dsp:nvSpPr>
      <dsp:spPr>
        <a:xfrm>
          <a:off x="542033" y="1873233"/>
          <a:ext cx="1408802" cy="9085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r" defTabSz="622300">
            <a:lnSpc>
              <a:spcPct val="90000"/>
            </a:lnSpc>
            <a:spcBef>
              <a:spcPct val="0"/>
            </a:spcBef>
            <a:spcAft>
              <a:spcPct val="35000"/>
            </a:spcAft>
            <a:buNone/>
          </a:pPr>
          <a:r>
            <a:rPr lang="it-IT" sz="1400" kern="1200" dirty="0" err="1">
              <a:solidFill>
                <a:schemeClr val="tx1"/>
              </a:solidFill>
            </a:rPr>
            <a:t>If</a:t>
          </a:r>
          <a:r>
            <a:rPr lang="it-IT" sz="1400" kern="1200" dirty="0">
              <a:solidFill>
                <a:schemeClr val="tx1"/>
              </a:solidFill>
            </a:rPr>
            <a:t> data </a:t>
          </a:r>
          <a:r>
            <a:rPr lang="it-IT" sz="1400" kern="1200" dirty="0" err="1">
              <a:solidFill>
                <a:schemeClr val="tx1"/>
              </a:solidFill>
            </a:rPr>
            <a:t>is</a:t>
          </a:r>
          <a:r>
            <a:rPr lang="it-IT" sz="1400" kern="1200" dirty="0">
              <a:solidFill>
                <a:schemeClr val="tx1"/>
              </a:solidFill>
            </a:rPr>
            <a:t> </a:t>
          </a:r>
          <a:r>
            <a:rPr lang="it-IT" sz="1400" kern="1200" dirty="0" err="1">
              <a:solidFill>
                <a:schemeClr val="tx1"/>
              </a:solidFill>
            </a:rPr>
            <a:t>not</a:t>
          </a:r>
          <a:r>
            <a:rPr lang="it-IT" sz="1400" kern="1200" dirty="0">
              <a:solidFill>
                <a:schemeClr val="tx1"/>
              </a:solidFill>
            </a:rPr>
            <a:t> </a:t>
          </a:r>
          <a:r>
            <a:rPr lang="it-IT" sz="1400" kern="1200" dirty="0" err="1">
              <a:solidFill>
                <a:schemeClr val="tx1"/>
              </a:solidFill>
            </a:rPr>
            <a:t>accessible</a:t>
          </a:r>
          <a:r>
            <a:rPr lang="it-IT" sz="1400" kern="1200" dirty="0">
              <a:solidFill>
                <a:schemeClr val="tx1"/>
              </a:solidFill>
            </a:rPr>
            <a:t>, research results </a:t>
          </a:r>
          <a:r>
            <a:rPr lang="it-IT" sz="1400" kern="1200" dirty="0" err="1">
              <a:solidFill>
                <a:schemeClr val="tx1"/>
              </a:solidFill>
            </a:rPr>
            <a:t>cannot</a:t>
          </a:r>
          <a:r>
            <a:rPr lang="it-IT" sz="1400" kern="1200" dirty="0">
              <a:solidFill>
                <a:schemeClr val="tx1"/>
              </a:solidFill>
            </a:rPr>
            <a:t> be </a:t>
          </a:r>
          <a:r>
            <a:rPr lang="it-IT" sz="1400" kern="1200" dirty="0" err="1">
              <a:solidFill>
                <a:schemeClr val="tx1"/>
              </a:solidFill>
            </a:rPr>
            <a:t>validated</a:t>
          </a:r>
          <a:r>
            <a:rPr lang="it-IT" sz="1400" kern="1200" dirty="0">
              <a:solidFill>
                <a:schemeClr val="tx1"/>
              </a:solidFill>
            </a:rPr>
            <a:t> and </a:t>
          </a:r>
          <a:r>
            <a:rPr lang="it-IT" sz="1400" kern="1200" dirty="0" err="1">
              <a:solidFill>
                <a:schemeClr val="tx1"/>
              </a:solidFill>
            </a:rPr>
            <a:t>it</a:t>
          </a:r>
          <a:r>
            <a:rPr lang="it-IT" sz="1400" kern="1200" dirty="0">
              <a:solidFill>
                <a:schemeClr val="tx1"/>
              </a:solidFill>
            </a:rPr>
            <a:t> </a:t>
          </a:r>
          <a:r>
            <a:rPr lang="it-IT" sz="1400" kern="1200" dirty="0" err="1">
              <a:solidFill>
                <a:schemeClr val="tx1"/>
              </a:solidFill>
            </a:rPr>
            <a:t>may</a:t>
          </a:r>
          <a:r>
            <a:rPr lang="it-IT" sz="1400" kern="1200" dirty="0">
              <a:solidFill>
                <a:schemeClr val="tx1"/>
              </a:solidFill>
            </a:rPr>
            <a:t> result in a </a:t>
          </a:r>
          <a:r>
            <a:rPr lang="it-IT" sz="1400" kern="1200" dirty="0" err="1">
              <a:solidFill>
                <a:schemeClr val="tx1"/>
              </a:solidFill>
            </a:rPr>
            <a:t>retraction</a:t>
          </a:r>
          <a:endParaRPr lang="it-IT" sz="1400" kern="1200" dirty="0">
            <a:solidFill>
              <a:schemeClr val="tx1"/>
            </a:solidFill>
          </a:endParaRPr>
        </a:p>
      </dsp:txBody>
      <dsp:txXfrm>
        <a:off x="542033" y="1873233"/>
        <a:ext cx="1408802" cy="9085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8E082-61B7-4B84-8040-6BAB443A779B}">
      <dsp:nvSpPr>
        <dsp:cNvPr id="0" name=""/>
        <dsp:cNvSpPr/>
      </dsp:nvSpPr>
      <dsp:spPr>
        <a:xfrm>
          <a:off x="2063" y="869118"/>
          <a:ext cx="3273508" cy="2255447"/>
        </a:xfrm>
        <a:prstGeom prst="roundRect">
          <a:avLst/>
        </a:prstGeom>
        <a:blipFill dpi="0" rotWithShape="1">
          <a:blip xmlns:r="http://schemas.openxmlformats.org/officeDocument/2006/relationships" r:embed="rId1"/>
          <a:srcRect/>
          <a:stretch>
            <a:fillRect l="-15359" t="2582" r="-73099" b="5037"/>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6943EE-8B0D-45C0-8612-A490945F7549}">
      <dsp:nvSpPr>
        <dsp:cNvPr id="0" name=""/>
        <dsp:cNvSpPr/>
      </dsp:nvSpPr>
      <dsp:spPr>
        <a:xfrm>
          <a:off x="2063" y="3124566"/>
          <a:ext cx="3273508" cy="1214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it-IT" sz="2000" kern="1200" dirty="0" err="1"/>
            <a:t>Heidelberg’s</a:t>
          </a:r>
          <a:r>
            <a:rPr lang="it-IT" sz="2000" kern="1200" dirty="0"/>
            <a:t> </a:t>
          </a:r>
          <a:r>
            <a:rPr lang="it-IT" sz="2000" kern="1200" dirty="0">
              <a:hlinkClick xmlns:r="http://schemas.openxmlformats.org/officeDocument/2006/relationships" r:id="rId2"/>
            </a:rPr>
            <a:t>policy </a:t>
          </a:r>
          <a:endParaRPr lang="it-IT" sz="2000" kern="1200" dirty="0"/>
        </a:p>
      </dsp:txBody>
      <dsp:txXfrm>
        <a:off x="2063" y="3124566"/>
        <a:ext cx="3273508" cy="1214471"/>
      </dsp:txXfrm>
    </dsp:sp>
    <dsp:sp modelId="{202222BC-5AB4-4EA6-ACC9-F69609179F77}">
      <dsp:nvSpPr>
        <dsp:cNvPr id="0" name=""/>
        <dsp:cNvSpPr/>
      </dsp:nvSpPr>
      <dsp:spPr>
        <a:xfrm>
          <a:off x="3603060" y="869118"/>
          <a:ext cx="3273508" cy="2255447"/>
        </a:xfrm>
        <a:prstGeom prst="roundRect">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1107" t="516" r="-41105" b="-37258"/>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E3404E-36D4-4E93-BA5F-FA171C1734C2}">
      <dsp:nvSpPr>
        <dsp:cNvPr id="0" name=""/>
        <dsp:cNvSpPr/>
      </dsp:nvSpPr>
      <dsp:spPr>
        <a:xfrm>
          <a:off x="3603060" y="3124566"/>
          <a:ext cx="3273508" cy="1214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it-IT" sz="2000" kern="1200" dirty="0" err="1"/>
            <a:t>UNIMI’s</a:t>
          </a:r>
          <a:r>
            <a:rPr lang="it-IT" sz="2000" kern="1200" dirty="0"/>
            <a:t> </a:t>
          </a:r>
          <a:r>
            <a:rPr lang="it-IT" sz="2000" kern="1200" dirty="0">
              <a:hlinkClick xmlns:r="http://schemas.openxmlformats.org/officeDocument/2006/relationships" r:id="rId4"/>
            </a:rPr>
            <a:t>policy</a:t>
          </a:r>
          <a:endParaRPr lang="it-IT" sz="2000" kern="1200" dirty="0"/>
        </a:p>
      </dsp:txBody>
      <dsp:txXfrm>
        <a:off x="3603060" y="3124566"/>
        <a:ext cx="3273508" cy="1214471"/>
      </dsp:txXfrm>
    </dsp:sp>
    <dsp:sp modelId="{F36C7755-BFB1-4E7A-BB9C-BACF9246A0F2}">
      <dsp:nvSpPr>
        <dsp:cNvPr id="0" name=""/>
        <dsp:cNvSpPr/>
      </dsp:nvSpPr>
      <dsp:spPr>
        <a:xfrm>
          <a:off x="7204057" y="869118"/>
          <a:ext cx="3273508" cy="2255447"/>
        </a:xfrm>
        <a:prstGeom prst="roundRect">
          <a:avLst/>
        </a:prstGeom>
        <a:blipFill dpi="0" rotWithShape="1">
          <a:blip xmlns:r="http://schemas.openxmlformats.org/officeDocument/2006/relationships" r:embed="rId5"/>
          <a:srcRect/>
          <a:stretch>
            <a:fillRect l="-1475" t="5176" r="-29527" b="-62378"/>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AE4FA5-C289-4620-AF7B-E94AD83B49E3}">
      <dsp:nvSpPr>
        <dsp:cNvPr id="0" name=""/>
        <dsp:cNvSpPr/>
      </dsp:nvSpPr>
      <dsp:spPr>
        <a:xfrm>
          <a:off x="7204057" y="3124566"/>
          <a:ext cx="3273508" cy="1214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it-IT" sz="2000" kern="1200" dirty="0" err="1"/>
            <a:t>Sorbonne’s</a:t>
          </a:r>
          <a:r>
            <a:rPr lang="it-IT" sz="2000" kern="1200" dirty="0"/>
            <a:t> </a:t>
          </a:r>
          <a:r>
            <a:rPr lang="it-IT" sz="2000" kern="1200" dirty="0">
              <a:hlinkClick xmlns:r="http://schemas.openxmlformats.org/officeDocument/2006/relationships" r:id="rId6"/>
            </a:rPr>
            <a:t>policy</a:t>
          </a:r>
          <a:endParaRPr lang="it-IT" sz="2000" kern="1200" dirty="0"/>
        </a:p>
      </dsp:txBody>
      <dsp:txXfrm>
        <a:off x="7204057" y="3124566"/>
        <a:ext cx="3273508" cy="12144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ADBEC3-9597-154B-97B9-50B8216938F0}">
      <dsp:nvSpPr>
        <dsp:cNvPr id="0" name=""/>
        <dsp:cNvSpPr/>
      </dsp:nvSpPr>
      <dsp:spPr>
        <a:xfrm>
          <a:off x="5246" y="2104182"/>
          <a:ext cx="1308990" cy="1308990"/>
        </a:xfrm>
        <a:prstGeom prst="donut">
          <a:avLst>
            <a:gd name="adj" fmla="val 2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2AEEBE-F967-9945-AADA-0E3FA13DD411}">
      <dsp:nvSpPr>
        <dsp:cNvPr id="0" name=""/>
        <dsp:cNvSpPr/>
      </dsp:nvSpPr>
      <dsp:spPr>
        <a:xfrm rot="17700000">
          <a:off x="466475"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en-US" sz="1600" b="0" kern="1200" dirty="0" err="1">
              <a:solidFill>
                <a:srgbClr val="00B0F0"/>
              </a:solidFill>
              <a:latin typeface="+mn-lt"/>
              <a:hlinkClick xmlns:r="http://schemas.openxmlformats.org/officeDocument/2006/relationships" r:id="rId1">
                <a:extLst>
                  <a:ext uri="{A12FA001-AC4F-418D-AE19-62706E023703}">
                    <ahyp:hlinkClr xmlns:ahyp="http://schemas.microsoft.com/office/drawing/2018/hyperlinkcolor" val="tx"/>
                  </a:ext>
                </a:extLst>
              </a:hlinkClick>
            </a:rPr>
            <a:t>Zenodo</a:t>
          </a:r>
          <a:r>
            <a:rPr lang="en-US" sz="1600" b="0" kern="1200" dirty="0">
              <a:solidFill>
                <a:srgbClr val="00B0F0"/>
              </a:solidFill>
              <a:latin typeface="+mn-lt"/>
              <a:hlinkClick xmlns:r="http://schemas.openxmlformats.org/officeDocument/2006/relationships" r:id="rId1">
                <a:extLst>
                  <a:ext uri="{A12FA001-AC4F-418D-AE19-62706E023703}">
                    <ahyp:hlinkClr xmlns:ahyp="http://schemas.microsoft.com/office/drawing/2018/hyperlinkcolor" val="tx"/>
                  </a:ext>
                </a:extLst>
              </a:hlinkClick>
            </a:rPr>
            <a:t> – Soil moisture</a:t>
          </a:r>
          <a:endParaRPr lang="it-IT" sz="1600" kern="1200" dirty="0">
            <a:solidFill>
              <a:srgbClr val="00B0F0"/>
            </a:solidFill>
            <a:latin typeface="+mn-lt"/>
          </a:endParaRPr>
        </a:p>
      </dsp:txBody>
      <dsp:txXfrm>
        <a:off x="466475" y="1037087"/>
        <a:ext cx="1627220" cy="784194"/>
      </dsp:txXfrm>
    </dsp:sp>
    <dsp:sp modelId="{C5A04A60-9215-4B01-A14C-6486F2F5CA31}">
      <dsp:nvSpPr>
        <dsp:cNvPr id="0" name=""/>
        <dsp:cNvSpPr/>
      </dsp:nvSpPr>
      <dsp:spPr>
        <a:xfrm>
          <a:off x="1412939" y="2104182"/>
          <a:ext cx="1308990" cy="1308990"/>
        </a:xfrm>
        <a:prstGeom prst="donut">
          <a:avLst>
            <a:gd name="adj" fmla="val 2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C29FD0-79DA-49A1-8A4F-7D2EDEF4C121}">
      <dsp:nvSpPr>
        <dsp:cNvPr id="0" name=""/>
        <dsp:cNvSpPr/>
      </dsp:nvSpPr>
      <dsp:spPr>
        <a:xfrm rot="17700000">
          <a:off x="1874168"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it-IT" sz="1600" kern="1200" dirty="0" err="1">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Zenodo</a:t>
          </a:r>
          <a:r>
            <a:rPr lang="it-IT" sz="1600" kern="1200" dirty="0">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 - </a:t>
          </a:r>
          <a:r>
            <a:rPr lang="it-IT" sz="1600" kern="1200" dirty="0" err="1">
              <a:solidFill>
                <a:srgbClr val="00B0F0"/>
              </a:solidFill>
              <a:latin typeface="+mn-lt"/>
              <a:hlinkClick xmlns:r="http://schemas.openxmlformats.org/officeDocument/2006/relationships" r:id="rId2">
                <a:extLst>
                  <a:ext uri="{A12FA001-AC4F-418D-AE19-62706E023703}">
                    <ahyp:hlinkClr xmlns:ahyp="http://schemas.microsoft.com/office/drawing/2018/hyperlinkcolor" val="tx"/>
                  </a:ext>
                </a:extLst>
              </a:hlinkClick>
            </a:rPr>
            <a:t>dgs</a:t>
          </a:r>
          <a:endParaRPr lang="it-IT" sz="1600" kern="1200" dirty="0">
            <a:latin typeface="+mn-lt"/>
          </a:endParaRPr>
        </a:p>
      </dsp:txBody>
      <dsp:txXfrm>
        <a:off x="1874168" y="1037087"/>
        <a:ext cx="1627220" cy="784194"/>
      </dsp:txXfrm>
    </dsp:sp>
    <dsp:sp modelId="{0F6B6304-FA01-4F63-B3D2-837C4F87DCDA}">
      <dsp:nvSpPr>
        <dsp:cNvPr id="0" name=""/>
        <dsp:cNvSpPr/>
      </dsp:nvSpPr>
      <dsp:spPr>
        <a:xfrm>
          <a:off x="2820632" y="2104182"/>
          <a:ext cx="1308990" cy="1308990"/>
        </a:xfrm>
        <a:prstGeom prst="donut">
          <a:avLst>
            <a:gd name="adj" fmla="val 2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0DE2B0-5076-4255-AC13-137E29A48CBD}">
      <dsp:nvSpPr>
        <dsp:cNvPr id="0" name=""/>
        <dsp:cNvSpPr/>
      </dsp:nvSpPr>
      <dsp:spPr>
        <a:xfrm rot="17700000">
          <a:off x="3281861"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it-IT" sz="1600" kern="1200" dirty="0" err="1">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Zenodo</a:t>
          </a:r>
          <a:r>
            <a:rPr lang="it-IT" sz="1600" kern="1200" dirty="0">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 –  SLAM and </a:t>
          </a:r>
          <a:r>
            <a:rPr lang="it-IT" sz="1600" kern="1200" dirty="0" err="1">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static</a:t>
          </a:r>
          <a:r>
            <a:rPr lang="it-IT" sz="1600" kern="1200" dirty="0">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 </a:t>
          </a:r>
          <a:r>
            <a:rPr lang="it-IT" sz="1600" kern="1200" dirty="0" err="1">
              <a:solidFill>
                <a:srgbClr val="00B0F0"/>
              </a:solidFill>
              <a:latin typeface="+mn-lt"/>
              <a:hlinkClick xmlns:r="http://schemas.openxmlformats.org/officeDocument/2006/relationships" r:id="rId3">
                <a:extLst>
                  <a:ext uri="{A12FA001-AC4F-418D-AE19-62706E023703}">
                    <ahyp:hlinkClr xmlns:ahyp="http://schemas.microsoft.com/office/drawing/2018/hyperlinkcolor" val="tx"/>
                  </a:ext>
                </a:extLst>
              </a:hlinkClick>
            </a:rPr>
            <a:t>scanners</a:t>
          </a:r>
          <a:endParaRPr lang="it-IT" sz="1600" kern="1200" dirty="0">
            <a:solidFill>
              <a:srgbClr val="00B0F0"/>
            </a:solidFill>
            <a:latin typeface="+mn-lt"/>
          </a:endParaRPr>
        </a:p>
      </dsp:txBody>
      <dsp:txXfrm>
        <a:off x="3281861" y="1037087"/>
        <a:ext cx="1627220" cy="784194"/>
      </dsp:txXfrm>
    </dsp:sp>
    <dsp:sp modelId="{8425D849-7D38-466F-B3CB-5168EB8A796F}">
      <dsp:nvSpPr>
        <dsp:cNvPr id="0" name=""/>
        <dsp:cNvSpPr/>
      </dsp:nvSpPr>
      <dsp:spPr>
        <a:xfrm>
          <a:off x="4228325" y="2104182"/>
          <a:ext cx="1308990" cy="1308990"/>
        </a:xfrm>
        <a:prstGeom prst="donut">
          <a:avLst>
            <a:gd name="adj" fmla="val 2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1EAEDB-F560-4A0F-8A34-C851DC9E5705}">
      <dsp:nvSpPr>
        <dsp:cNvPr id="0" name=""/>
        <dsp:cNvSpPr/>
      </dsp:nvSpPr>
      <dsp:spPr>
        <a:xfrm rot="17700000">
          <a:off x="4689554"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it-IT" sz="1600" b="0" kern="1200" dirty="0" err="1">
              <a:solidFill>
                <a:srgbClr val="00B0F0"/>
              </a:solidFill>
              <a:latin typeface="+mn-lt"/>
              <a:hlinkClick xmlns:r="http://schemas.openxmlformats.org/officeDocument/2006/relationships" r:id="rId4">
                <a:extLst>
                  <a:ext uri="{A12FA001-AC4F-418D-AE19-62706E023703}">
                    <ahyp:hlinkClr xmlns:ahyp="http://schemas.microsoft.com/office/drawing/2018/hyperlinkcolor" val="tx"/>
                  </a:ext>
                </a:extLst>
              </a:hlinkClick>
            </a:rPr>
            <a:t>Zenodo</a:t>
          </a:r>
          <a:r>
            <a:rPr lang="it-IT" sz="1600" b="0" kern="1200" dirty="0">
              <a:solidFill>
                <a:srgbClr val="00B0F0"/>
              </a:solidFill>
              <a:latin typeface="+mn-lt"/>
              <a:hlinkClick xmlns:r="http://schemas.openxmlformats.org/officeDocument/2006/relationships" r:id="rId4">
                <a:extLst>
                  <a:ext uri="{A12FA001-AC4F-418D-AE19-62706E023703}">
                    <ahyp:hlinkClr xmlns:ahyp="http://schemas.microsoft.com/office/drawing/2018/hyperlinkcolor" val="tx"/>
                  </a:ext>
                </a:extLst>
              </a:hlinkClick>
            </a:rPr>
            <a:t> – </a:t>
          </a:r>
          <a:r>
            <a:rPr lang="it-IT" sz="1600" b="0" kern="1200" dirty="0" err="1">
              <a:solidFill>
                <a:srgbClr val="00B0F0"/>
              </a:solidFill>
              <a:latin typeface="+mn-lt"/>
              <a:hlinkClick xmlns:r="http://schemas.openxmlformats.org/officeDocument/2006/relationships" r:id="rId4">
                <a:extLst>
                  <a:ext uri="{A12FA001-AC4F-418D-AE19-62706E023703}">
                    <ahyp:hlinkClr xmlns:ahyp="http://schemas.microsoft.com/office/drawing/2018/hyperlinkcolor" val="tx"/>
                  </a:ext>
                </a:extLst>
              </a:hlinkClick>
            </a:rPr>
            <a:t>Arboviral</a:t>
          </a:r>
          <a:r>
            <a:rPr lang="it-IT" sz="1600" b="0" kern="1200" dirty="0">
              <a:solidFill>
                <a:srgbClr val="00B0F0"/>
              </a:solidFill>
              <a:latin typeface="+mn-lt"/>
              <a:hlinkClick xmlns:r="http://schemas.openxmlformats.org/officeDocument/2006/relationships" r:id="rId4">
                <a:extLst>
                  <a:ext uri="{A12FA001-AC4F-418D-AE19-62706E023703}">
                    <ahyp:hlinkClr xmlns:ahyp="http://schemas.microsoft.com/office/drawing/2018/hyperlinkcolor" val="tx"/>
                  </a:ext>
                </a:extLst>
              </a:hlinkClick>
            </a:rPr>
            <a:t> </a:t>
          </a:r>
          <a:r>
            <a:rPr lang="it-IT" sz="1600" b="0" kern="1200" dirty="0" err="1">
              <a:solidFill>
                <a:srgbClr val="00B0F0"/>
              </a:solidFill>
              <a:latin typeface="+mn-lt"/>
              <a:hlinkClick xmlns:r="http://schemas.openxmlformats.org/officeDocument/2006/relationships" r:id="rId4">
                <a:extLst>
                  <a:ext uri="{A12FA001-AC4F-418D-AE19-62706E023703}">
                    <ahyp:hlinkClr xmlns:ahyp="http://schemas.microsoft.com/office/drawing/2018/hyperlinkcolor" val="tx"/>
                  </a:ext>
                </a:extLst>
              </a:hlinkClick>
            </a:rPr>
            <a:t>infections</a:t>
          </a:r>
          <a:endParaRPr lang="it-IT" sz="1600" kern="1200" dirty="0">
            <a:solidFill>
              <a:srgbClr val="00B0F0"/>
            </a:solidFill>
            <a:latin typeface="+mn-lt"/>
          </a:endParaRPr>
        </a:p>
      </dsp:txBody>
      <dsp:txXfrm>
        <a:off x="4689554" y="1037087"/>
        <a:ext cx="1627220" cy="784194"/>
      </dsp:txXfrm>
    </dsp:sp>
    <dsp:sp modelId="{F5C86184-5E03-4EB4-8469-9EBC704C8EA8}">
      <dsp:nvSpPr>
        <dsp:cNvPr id="0" name=""/>
        <dsp:cNvSpPr/>
      </dsp:nvSpPr>
      <dsp:spPr>
        <a:xfrm>
          <a:off x="5636017" y="2104182"/>
          <a:ext cx="1308990" cy="1308990"/>
        </a:xfrm>
        <a:prstGeom prst="donut">
          <a:avLst>
            <a:gd name="adj" fmla="val 2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1FEB49-B50A-4C12-9581-97F9B0ED244D}">
      <dsp:nvSpPr>
        <dsp:cNvPr id="0" name=""/>
        <dsp:cNvSpPr/>
      </dsp:nvSpPr>
      <dsp:spPr>
        <a:xfrm rot="17700000">
          <a:off x="6097247"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it-IT" sz="1600" kern="1200" dirty="0" err="1">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Figshare</a:t>
          </a:r>
          <a:r>
            <a:rPr lang="it-IT" sz="1600" kern="1200" dirty="0">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 - </a:t>
          </a:r>
          <a:r>
            <a:rPr lang="it-IT" sz="1600" kern="1200" dirty="0" err="1">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Tik</a:t>
          </a:r>
          <a:r>
            <a:rPr lang="it-IT" sz="1600" kern="1200" dirty="0">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 </a:t>
          </a:r>
          <a:r>
            <a:rPr lang="it-IT" sz="1600" kern="1200" dirty="0" err="1">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Tok</a:t>
          </a:r>
          <a:r>
            <a:rPr lang="it-IT" sz="1600" kern="1200" dirty="0">
              <a:solidFill>
                <a:srgbClr val="00B0F0"/>
              </a:solidFill>
              <a:latin typeface="+mn-lt"/>
              <a:hlinkClick xmlns:r="http://schemas.openxmlformats.org/officeDocument/2006/relationships" r:id="rId5">
                <a:extLst>
                  <a:ext uri="{A12FA001-AC4F-418D-AE19-62706E023703}">
                    <ahyp:hlinkClr xmlns:ahyp="http://schemas.microsoft.com/office/drawing/2018/hyperlinkcolor" val="tx"/>
                  </a:ext>
                </a:extLst>
              </a:hlinkClick>
            </a:rPr>
            <a:t> data</a:t>
          </a:r>
          <a:endParaRPr lang="it-IT" sz="1600" kern="1200" dirty="0">
            <a:solidFill>
              <a:srgbClr val="00B0F0"/>
            </a:solidFill>
            <a:latin typeface="+mn-lt"/>
          </a:endParaRPr>
        </a:p>
      </dsp:txBody>
      <dsp:txXfrm>
        <a:off x="6097247" y="1037087"/>
        <a:ext cx="1627220" cy="784194"/>
      </dsp:txXfrm>
    </dsp:sp>
    <dsp:sp modelId="{DCE79608-752F-4C4E-A5F1-E9443DADCA16}">
      <dsp:nvSpPr>
        <dsp:cNvPr id="0" name=""/>
        <dsp:cNvSpPr/>
      </dsp:nvSpPr>
      <dsp:spPr>
        <a:xfrm>
          <a:off x="7043710" y="2104182"/>
          <a:ext cx="1308990" cy="1308990"/>
        </a:xfrm>
        <a:prstGeom prst="donut">
          <a:avLst>
            <a:gd name="adj" fmla="val 2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989A81-3860-4EC2-A1DA-5248A927DDFA}">
      <dsp:nvSpPr>
        <dsp:cNvPr id="0" name=""/>
        <dsp:cNvSpPr/>
      </dsp:nvSpPr>
      <dsp:spPr>
        <a:xfrm rot="17700000">
          <a:off x="7504939"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it-IT" sz="1600" b="0" kern="1200" dirty="0" err="1">
              <a:solidFill>
                <a:srgbClr val="00B0F0"/>
              </a:solidFill>
              <a:latin typeface="+mn-lt"/>
              <a:hlinkClick xmlns:r="http://schemas.openxmlformats.org/officeDocument/2006/relationships" r:id="rId6"/>
            </a:rPr>
            <a:t>Data@UNIMI</a:t>
          </a:r>
          <a:r>
            <a:rPr lang="it-IT" sz="1600" b="0" kern="1200" dirty="0">
              <a:solidFill>
                <a:srgbClr val="00B0F0"/>
              </a:solidFill>
              <a:latin typeface="+mn-lt"/>
              <a:hlinkClick xmlns:r="http://schemas.openxmlformats.org/officeDocument/2006/relationships" r:id="rId6"/>
            </a:rPr>
            <a:t> – </a:t>
          </a:r>
          <a:r>
            <a:rPr lang="it-IT" sz="1600" b="0" kern="1200" dirty="0" err="1">
              <a:solidFill>
                <a:srgbClr val="00B0F0"/>
              </a:solidFill>
              <a:latin typeface="+mn-lt"/>
              <a:hlinkClick xmlns:r="http://schemas.openxmlformats.org/officeDocument/2006/relationships" r:id="rId6"/>
            </a:rPr>
            <a:t>Zebrafish</a:t>
          </a:r>
          <a:r>
            <a:rPr lang="it-IT" sz="1600" b="0" kern="1200" dirty="0">
              <a:solidFill>
                <a:srgbClr val="00B0F0"/>
              </a:solidFill>
              <a:latin typeface="+mn-lt"/>
              <a:hlinkClick xmlns:r="http://schemas.openxmlformats.org/officeDocument/2006/relationships" r:id="rId6"/>
            </a:rPr>
            <a:t> model</a:t>
          </a:r>
          <a:endParaRPr lang="it-IT" sz="1600" kern="1200" dirty="0">
            <a:latin typeface="+mn-lt"/>
          </a:endParaRPr>
        </a:p>
      </dsp:txBody>
      <dsp:txXfrm>
        <a:off x="7504939" y="1037087"/>
        <a:ext cx="1627220" cy="784194"/>
      </dsp:txXfrm>
    </dsp:sp>
    <dsp:sp modelId="{B604FBB8-A47E-2542-95CB-952FBF09075E}">
      <dsp:nvSpPr>
        <dsp:cNvPr id="0" name=""/>
        <dsp:cNvSpPr/>
      </dsp:nvSpPr>
      <dsp:spPr>
        <a:xfrm>
          <a:off x="8451403" y="2104182"/>
          <a:ext cx="1308990" cy="1308990"/>
        </a:xfrm>
        <a:prstGeom prst="donut">
          <a:avLst>
            <a:gd name="adj" fmla="val 2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ECFBF6-C0C1-0E4E-B823-CFA7E4943984}">
      <dsp:nvSpPr>
        <dsp:cNvPr id="0" name=""/>
        <dsp:cNvSpPr/>
      </dsp:nvSpPr>
      <dsp:spPr>
        <a:xfrm rot="17700000">
          <a:off x="8912632" y="1037087"/>
          <a:ext cx="1627220" cy="7841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it-IT" sz="1600" kern="1200" dirty="0" err="1">
              <a:solidFill>
                <a:srgbClr val="00B0F0"/>
              </a:solidFill>
              <a:latin typeface="+mn-lt"/>
              <a:hlinkClick xmlns:r="http://schemas.openxmlformats.org/officeDocument/2006/relationships" r:id="rId7"/>
            </a:rPr>
            <a:t>Data@UNIMI</a:t>
          </a:r>
          <a:r>
            <a:rPr lang="it-IT" sz="1600" kern="1200" dirty="0">
              <a:solidFill>
                <a:srgbClr val="00B0F0"/>
              </a:solidFill>
              <a:latin typeface="+mn-lt"/>
              <a:hlinkClick xmlns:r="http://schemas.openxmlformats.org/officeDocument/2006/relationships" r:id="rId7"/>
            </a:rPr>
            <a:t> – Mameli </a:t>
          </a:r>
          <a:r>
            <a:rPr lang="it-IT" sz="1600" kern="1200" dirty="0" err="1">
              <a:solidFill>
                <a:srgbClr val="00B0F0"/>
              </a:solidFill>
              <a:latin typeface="+mn-lt"/>
              <a:hlinkClick xmlns:r="http://schemas.openxmlformats.org/officeDocument/2006/relationships" r:id="rId7"/>
            </a:rPr>
            <a:t>cohort</a:t>
          </a:r>
          <a:endParaRPr lang="it-IT" sz="1600" kern="1200" dirty="0">
            <a:latin typeface="+mn-lt"/>
          </a:endParaRPr>
        </a:p>
      </dsp:txBody>
      <dsp:txXfrm>
        <a:off x="8912632" y="1037087"/>
        <a:ext cx="1627220" cy="7841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1BF083-A849-4543-A536-520F0F095A44}">
      <dsp:nvSpPr>
        <dsp:cNvPr id="0" name=""/>
        <dsp:cNvSpPr/>
      </dsp:nvSpPr>
      <dsp:spPr>
        <a:xfrm>
          <a:off x="4168" y="0"/>
          <a:ext cx="1646836" cy="3889223"/>
        </a:xfrm>
        <a:prstGeom prst="roundRect">
          <a:avLst>
            <a:gd name="adj" fmla="val 10000"/>
          </a:avLst>
        </a:prstGeom>
        <a:solidFill>
          <a:schemeClr val="bg1"/>
        </a:solidFill>
        <a:ln>
          <a:solidFill>
            <a:srgbClr val="002060"/>
          </a:solid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rgbClr val="BA4608"/>
              </a:solidFill>
            </a:rPr>
            <a:t>1. </a:t>
          </a:r>
          <a:r>
            <a:rPr lang="it-IT" sz="1800" b="1" kern="1200" dirty="0" err="1">
              <a:solidFill>
                <a:srgbClr val="BA4608"/>
              </a:solidFill>
            </a:rPr>
            <a:t>Summary</a:t>
          </a:r>
          <a:endParaRPr lang="it-IT" sz="1800" b="1" kern="1200" dirty="0">
            <a:solidFill>
              <a:srgbClr val="BA4608"/>
            </a:solidFill>
          </a:endParaRPr>
        </a:p>
      </dsp:txBody>
      <dsp:txXfrm>
        <a:off x="4168" y="0"/>
        <a:ext cx="1646836" cy="1166766"/>
      </dsp:txXfrm>
    </dsp:sp>
    <dsp:sp modelId="{865A4150-33F2-B342-A17C-7F900F5EB943}">
      <dsp:nvSpPr>
        <dsp:cNvPr id="0" name=""/>
        <dsp:cNvSpPr/>
      </dsp:nvSpPr>
      <dsp:spPr>
        <a:xfrm>
          <a:off x="168852" y="1167099"/>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it-IT" sz="1400" kern="1200" dirty="0" err="1"/>
            <a:t>Type</a:t>
          </a:r>
          <a:r>
            <a:rPr lang="it-IT" sz="1400" kern="1200" dirty="0"/>
            <a:t> of data </a:t>
          </a:r>
          <a:r>
            <a:rPr lang="it-IT" sz="1400" kern="1200" dirty="0" err="1"/>
            <a:t>used</a:t>
          </a:r>
          <a:r>
            <a:rPr lang="it-IT" sz="1400" kern="1200" dirty="0"/>
            <a:t> and </a:t>
          </a:r>
          <a:r>
            <a:rPr lang="it-IT" sz="1400" kern="1200" dirty="0" err="1"/>
            <a:t>reused</a:t>
          </a:r>
          <a:endParaRPr lang="it-IT" sz="1400" kern="1200" dirty="0"/>
        </a:p>
      </dsp:txBody>
      <dsp:txXfrm>
        <a:off x="191231" y="1189478"/>
        <a:ext cx="1272711" cy="719318"/>
      </dsp:txXfrm>
    </dsp:sp>
    <dsp:sp modelId="{5ED847E5-3805-2C41-91EB-986839D9ACC7}">
      <dsp:nvSpPr>
        <dsp:cNvPr id="0" name=""/>
        <dsp:cNvSpPr/>
      </dsp:nvSpPr>
      <dsp:spPr>
        <a:xfrm>
          <a:off x="168852" y="2048726"/>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it-IT" sz="1400" kern="1200" dirty="0" err="1"/>
            <a:t>Aim</a:t>
          </a:r>
          <a:r>
            <a:rPr lang="it-IT" sz="1400" kern="1200" dirty="0"/>
            <a:t> of the data </a:t>
          </a:r>
          <a:r>
            <a:rPr lang="it-IT" sz="1400" kern="1200" dirty="0" err="1"/>
            <a:t>collection</a:t>
          </a:r>
          <a:r>
            <a:rPr lang="it-IT" sz="1400" kern="1200" dirty="0"/>
            <a:t>/</a:t>
          </a:r>
          <a:r>
            <a:rPr lang="it-IT" sz="1400" kern="1200" dirty="0" err="1"/>
            <a:t>reuse</a:t>
          </a:r>
          <a:endParaRPr lang="it-IT" sz="1400" kern="1200" dirty="0"/>
        </a:p>
      </dsp:txBody>
      <dsp:txXfrm>
        <a:off x="191231" y="2071105"/>
        <a:ext cx="1272711" cy="719318"/>
      </dsp:txXfrm>
    </dsp:sp>
    <dsp:sp modelId="{392606ED-17AB-B94D-B6FA-3D8D75C70DD6}">
      <dsp:nvSpPr>
        <dsp:cNvPr id="0" name=""/>
        <dsp:cNvSpPr/>
      </dsp:nvSpPr>
      <dsp:spPr>
        <a:xfrm>
          <a:off x="168852" y="2930352"/>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it-IT" sz="1400" kern="1200" dirty="0"/>
            <a:t>Sources of data</a:t>
          </a:r>
        </a:p>
      </dsp:txBody>
      <dsp:txXfrm>
        <a:off x="191231" y="2952731"/>
        <a:ext cx="1272711" cy="719318"/>
      </dsp:txXfrm>
    </dsp:sp>
    <dsp:sp modelId="{9EC91F9C-4799-4343-B26B-913D91B27D83}">
      <dsp:nvSpPr>
        <dsp:cNvPr id="0" name=""/>
        <dsp:cNvSpPr/>
      </dsp:nvSpPr>
      <dsp:spPr>
        <a:xfrm>
          <a:off x="1774517" y="0"/>
          <a:ext cx="1646836" cy="3889223"/>
        </a:xfrm>
        <a:prstGeom prst="roundRect">
          <a:avLst>
            <a:gd name="adj" fmla="val 10000"/>
          </a:avLst>
        </a:prstGeom>
        <a:solidFill>
          <a:schemeClr val="bg1"/>
        </a:solidFill>
        <a:ln>
          <a:solidFill>
            <a:srgbClr val="002060"/>
          </a:solid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rgbClr val="BA4608"/>
              </a:solidFill>
            </a:rPr>
            <a:t>2. FAIR data</a:t>
          </a:r>
        </a:p>
      </dsp:txBody>
      <dsp:txXfrm>
        <a:off x="1774517" y="0"/>
        <a:ext cx="1646836" cy="1166766"/>
      </dsp:txXfrm>
    </dsp:sp>
    <dsp:sp modelId="{207188A3-6FCF-2D4D-A5FF-F364163BB202}">
      <dsp:nvSpPr>
        <dsp:cNvPr id="0" name=""/>
        <dsp:cNvSpPr/>
      </dsp:nvSpPr>
      <dsp:spPr>
        <a:xfrm>
          <a:off x="1939201" y="1166861"/>
          <a:ext cx="1317469" cy="5665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Findability</a:t>
          </a:r>
          <a:endParaRPr lang="it-IT" sz="1400" kern="1200" dirty="0"/>
        </a:p>
      </dsp:txBody>
      <dsp:txXfrm>
        <a:off x="1955795" y="1183455"/>
        <a:ext cx="1284281" cy="533388"/>
      </dsp:txXfrm>
    </dsp:sp>
    <dsp:sp modelId="{7D2651B7-87DF-A14F-9DF7-14095AF66D76}">
      <dsp:nvSpPr>
        <dsp:cNvPr id="0" name=""/>
        <dsp:cNvSpPr/>
      </dsp:nvSpPr>
      <dsp:spPr>
        <a:xfrm>
          <a:off x="1939201" y="1820604"/>
          <a:ext cx="1317469" cy="5665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a:t>Accessibility</a:t>
          </a:r>
        </a:p>
      </dsp:txBody>
      <dsp:txXfrm>
        <a:off x="1955795" y="1837198"/>
        <a:ext cx="1284281" cy="533388"/>
      </dsp:txXfrm>
    </dsp:sp>
    <dsp:sp modelId="{382B8D43-EA59-EB4E-B136-7F82EBF98B40}">
      <dsp:nvSpPr>
        <dsp:cNvPr id="0" name=""/>
        <dsp:cNvSpPr/>
      </dsp:nvSpPr>
      <dsp:spPr>
        <a:xfrm>
          <a:off x="1939201" y="2474347"/>
          <a:ext cx="1317469" cy="5665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Interoperability</a:t>
          </a:r>
          <a:r>
            <a:rPr lang="it-IT" sz="1400" kern="1200" dirty="0"/>
            <a:t> </a:t>
          </a:r>
        </a:p>
      </dsp:txBody>
      <dsp:txXfrm>
        <a:off x="1955795" y="2490941"/>
        <a:ext cx="1284281" cy="533388"/>
      </dsp:txXfrm>
    </dsp:sp>
    <dsp:sp modelId="{C76078F8-D17B-9A4B-8DEF-7D161373DC7F}">
      <dsp:nvSpPr>
        <dsp:cNvPr id="0" name=""/>
        <dsp:cNvSpPr/>
      </dsp:nvSpPr>
      <dsp:spPr>
        <a:xfrm>
          <a:off x="1939201" y="3128089"/>
          <a:ext cx="1317469" cy="5665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Reuse</a:t>
          </a:r>
          <a:endParaRPr lang="it-IT" sz="1150" kern="1200" dirty="0"/>
        </a:p>
      </dsp:txBody>
      <dsp:txXfrm>
        <a:off x="1955795" y="3144683"/>
        <a:ext cx="1284281" cy="533388"/>
      </dsp:txXfrm>
    </dsp:sp>
    <dsp:sp modelId="{8A89F571-B0B0-A64B-A509-BBA0B43CA514}">
      <dsp:nvSpPr>
        <dsp:cNvPr id="0" name=""/>
        <dsp:cNvSpPr/>
      </dsp:nvSpPr>
      <dsp:spPr>
        <a:xfrm>
          <a:off x="3544867" y="0"/>
          <a:ext cx="1646836" cy="3889223"/>
        </a:xfrm>
        <a:prstGeom prst="roundRect">
          <a:avLst>
            <a:gd name="adj" fmla="val 10000"/>
          </a:avLst>
        </a:prstGeom>
        <a:solidFill>
          <a:schemeClr val="bg1"/>
        </a:solidFill>
        <a:ln>
          <a:solidFill>
            <a:srgbClr val="002060"/>
          </a:solid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rgbClr val="BA4608"/>
              </a:solidFill>
            </a:rPr>
            <a:t>3. </a:t>
          </a:r>
          <a:r>
            <a:rPr lang="it-IT" sz="1800" b="1" kern="1200" dirty="0" err="1">
              <a:solidFill>
                <a:srgbClr val="BA4608"/>
              </a:solidFill>
            </a:rPr>
            <a:t>Research</a:t>
          </a:r>
          <a:r>
            <a:rPr lang="it-IT" sz="1800" b="1" kern="1200" dirty="0">
              <a:solidFill>
                <a:srgbClr val="BA4608"/>
              </a:solidFill>
            </a:rPr>
            <a:t> </a:t>
          </a:r>
          <a:r>
            <a:rPr lang="it-IT" sz="1800" b="1" kern="1200" dirty="0" err="1">
              <a:solidFill>
                <a:srgbClr val="BA4608"/>
              </a:solidFill>
            </a:rPr>
            <a:t>results</a:t>
          </a:r>
          <a:endParaRPr lang="it-IT" sz="1800" b="1" kern="1200" dirty="0">
            <a:solidFill>
              <a:srgbClr val="BA4608"/>
            </a:solidFill>
          </a:endParaRPr>
        </a:p>
      </dsp:txBody>
      <dsp:txXfrm>
        <a:off x="3544867" y="0"/>
        <a:ext cx="1646836" cy="1166766"/>
      </dsp:txXfrm>
    </dsp:sp>
    <dsp:sp modelId="{1E93F135-BD5C-614B-A51D-E2D4E2B44681}">
      <dsp:nvSpPr>
        <dsp:cNvPr id="0" name=""/>
        <dsp:cNvSpPr/>
      </dsp:nvSpPr>
      <dsp:spPr>
        <a:xfrm>
          <a:off x="3709550" y="1167906"/>
          <a:ext cx="1317469" cy="1172653"/>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Physical</a:t>
          </a:r>
          <a:r>
            <a:rPr lang="it-IT" sz="1400" kern="1200" dirty="0"/>
            <a:t> outputs</a:t>
          </a:r>
        </a:p>
      </dsp:txBody>
      <dsp:txXfrm>
        <a:off x="3743896" y="1202252"/>
        <a:ext cx="1248777" cy="1103961"/>
      </dsp:txXfrm>
    </dsp:sp>
    <dsp:sp modelId="{F54688D5-75CA-DE49-9E35-ECB858D3C304}">
      <dsp:nvSpPr>
        <dsp:cNvPr id="0" name=""/>
        <dsp:cNvSpPr/>
      </dsp:nvSpPr>
      <dsp:spPr>
        <a:xfrm>
          <a:off x="3709550" y="2520968"/>
          <a:ext cx="1317469" cy="1172653"/>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a:t>Digital outputs</a:t>
          </a:r>
        </a:p>
      </dsp:txBody>
      <dsp:txXfrm>
        <a:off x="3743896" y="2555314"/>
        <a:ext cx="1248777" cy="1103961"/>
      </dsp:txXfrm>
    </dsp:sp>
    <dsp:sp modelId="{72627B8B-0911-5B4A-A515-302D9A0353B0}">
      <dsp:nvSpPr>
        <dsp:cNvPr id="0" name=""/>
        <dsp:cNvSpPr/>
      </dsp:nvSpPr>
      <dsp:spPr>
        <a:xfrm>
          <a:off x="5315216" y="0"/>
          <a:ext cx="1646836" cy="3889223"/>
        </a:xfrm>
        <a:prstGeom prst="roundRect">
          <a:avLst>
            <a:gd name="adj" fmla="val 10000"/>
          </a:avLst>
        </a:prstGeom>
        <a:solidFill>
          <a:schemeClr val="bg1"/>
        </a:solidFill>
        <a:ln>
          <a:solidFill>
            <a:srgbClr val="002060"/>
          </a:solid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rgbClr val="BA4608"/>
              </a:solidFill>
            </a:rPr>
            <a:t>4. </a:t>
          </a:r>
          <a:r>
            <a:rPr lang="it-IT" sz="1800" b="1" kern="1200" dirty="0" err="1">
              <a:solidFill>
                <a:srgbClr val="BA4608"/>
              </a:solidFill>
            </a:rPr>
            <a:t>Resources</a:t>
          </a:r>
          <a:endParaRPr lang="it-IT" sz="1800" b="1" kern="1200" dirty="0">
            <a:solidFill>
              <a:srgbClr val="BA4608"/>
            </a:solidFill>
          </a:endParaRPr>
        </a:p>
      </dsp:txBody>
      <dsp:txXfrm>
        <a:off x="5315216" y="0"/>
        <a:ext cx="1646836" cy="1166766"/>
      </dsp:txXfrm>
    </dsp:sp>
    <dsp:sp modelId="{6BD22681-9B9E-EB4C-982E-CF295E653A20}">
      <dsp:nvSpPr>
        <dsp:cNvPr id="0" name=""/>
        <dsp:cNvSpPr/>
      </dsp:nvSpPr>
      <dsp:spPr>
        <a:xfrm>
          <a:off x="5479900" y="1167099"/>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a:t>Management costs</a:t>
          </a:r>
        </a:p>
      </dsp:txBody>
      <dsp:txXfrm>
        <a:off x="5502279" y="1189478"/>
        <a:ext cx="1272711" cy="719318"/>
      </dsp:txXfrm>
    </dsp:sp>
    <dsp:sp modelId="{66D56433-27AD-8D47-AAA3-96E840A7829B}">
      <dsp:nvSpPr>
        <dsp:cNvPr id="0" name=""/>
        <dsp:cNvSpPr/>
      </dsp:nvSpPr>
      <dsp:spPr>
        <a:xfrm>
          <a:off x="5479900" y="2048726"/>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a:t>Management </a:t>
          </a:r>
          <a:r>
            <a:rPr lang="it-IT" sz="1400" kern="1200" dirty="0" err="1"/>
            <a:t>responsibilities</a:t>
          </a:r>
          <a:endParaRPr lang="it-IT" sz="1400" kern="1200" dirty="0"/>
        </a:p>
      </dsp:txBody>
      <dsp:txXfrm>
        <a:off x="5502279" y="2071105"/>
        <a:ext cx="1272711" cy="719318"/>
      </dsp:txXfrm>
    </dsp:sp>
    <dsp:sp modelId="{D34C9173-E473-5A4F-A616-0E740BDE404B}">
      <dsp:nvSpPr>
        <dsp:cNvPr id="0" name=""/>
        <dsp:cNvSpPr/>
      </dsp:nvSpPr>
      <dsp:spPr>
        <a:xfrm>
          <a:off x="5479900" y="2930352"/>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Researchers</a:t>
          </a:r>
          <a:r>
            <a:rPr lang="it-IT" sz="1400" kern="1200" dirty="0"/>
            <a:t> </a:t>
          </a:r>
          <a:r>
            <a:rPr lang="it-IT" sz="1400" kern="1200" dirty="0" err="1"/>
            <a:t>involved</a:t>
          </a:r>
          <a:r>
            <a:rPr lang="it-IT" sz="1400" kern="1200" dirty="0"/>
            <a:t> in management</a:t>
          </a:r>
          <a:endParaRPr lang="it-IT" sz="1150" kern="1200" dirty="0"/>
        </a:p>
      </dsp:txBody>
      <dsp:txXfrm>
        <a:off x="5502279" y="2952731"/>
        <a:ext cx="1272711" cy="719318"/>
      </dsp:txXfrm>
    </dsp:sp>
    <dsp:sp modelId="{ABF9D94E-5CCC-8F49-AC8A-D0459271C5DE}">
      <dsp:nvSpPr>
        <dsp:cNvPr id="0" name=""/>
        <dsp:cNvSpPr/>
      </dsp:nvSpPr>
      <dsp:spPr>
        <a:xfrm>
          <a:off x="7085565" y="0"/>
          <a:ext cx="1646836" cy="3889223"/>
        </a:xfrm>
        <a:prstGeom prst="roundRect">
          <a:avLst>
            <a:gd name="adj" fmla="val 10000"/>
          </a:avLst>
        </a:prstGeom>
        <a:solidFill>
          <a:schemeClr val="bg1"/>
        </a:solidFill>
        <a:ln>
          <a:solidFill>
            <a:srgbClr val="002060"/>
          </a:solid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rgbClr val="BA4608"/>
              </a:solidFill>
            </a:rPr>
            <a:t>5. Security</a:t>
          </a:r>
        </a:p>
      </dsp:txBody>
      <dsp:txXfrm>
        <a:off x="7085565" y="0"/>
        <a:ext cx="1646836" cy="1166766"/>
      </dsp:txXfrm>
    </dsp:sp>
    <dsp:sp modelId="{7D17EF6F-BE03-2E49-AC6C-482221FCEBD6}">
      <dsp:nvSpPr>
        <dsp:cNvPr id="0" name=""/>
        <dsp:cNvSpPr/>
      </dsp:nvSpPr>
      <dsp:spPr>
        <a:xfrm>
          <a:off x="7250249" y="1167099"/>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Integrity</a:t>
          </a:r>
          <a:r>
            <a:rPr lang="it-IT" sz="1400" kern="1200" dirty="0"/>
            <a:t> and </a:t>
          </a:r>
          <a:r>
            <a:rPr lang="it-IT" sz="1400" kern="1200" dirty="0" err="1"/>
            <a:t>quality</a:t>
          </a:r>
          <a:r>
            <a:rPr lang="it-IT" sz="1400" kern="1200" dirty="0"/>
            <a:t> </a:t>
          </a:r>
          <a:r>
            <a:rPr lang="it-IT" sz="1400" kern="1200" dirty="0" err="1"/>
            <a:t>preservation</a:t>
          </a:r>
          <a:endParaRPr lang="it-IT" sz="1400" kern="1200" dirty="0"/>
        </a:p>
      </dsp:txBody>
      <dsp:txXfrm>
        <a:off x="7272628" y="1189478"/>
        <a:ext cx="1272711" cy="719318"/>
      </dsp:txXfrm>
    </dsp:sp>
    <dsp:sp modelId="{74E9D817-53A3-CC40-9FD7-F5868729C0E0}">
      <dsp:nvSpPr>
        <dsp:cNvPr id="0" name=""/>
        <dsp:cNvSpPr/>
      </dsp:nvSpPr>
      <dsp:spPr>
        <a:xfrm>
          <a:off x="7250249" y="2048726"/>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Archiving</a:t>
          </a:r>
          <a:endParaRPr lang="it-IT" sz="1400" kern="1200" dirty="0"/>
        </a:p>
      </dsp:txBody>
      <dsp:txXfrm>
        <a:off x="7272628" y="2071105"/>
        <a:ext cx="1272711" cy="719318"/>
      </dsp:txXfrm>
    </dsp:sp>
    <dsp:sp modelId="{451FF386-944B-A348-901E-E850EB12A10F}">
      <dsp:nvSpPr>
        <dsp:cNvPr id="0" name=""/>
        <dsp:cNvSpPr/>
      </dsp:nvSpPr>
      <dsp:spPr>
        <a:xfrm>
          <a:off x="7250249" y="2930352"/>
          <a:ext cx="1317469" cy="764076"/>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a:t>Long-</a:t>
          </a:r>
          <a:r>
            <a:rPr lang="it-IT" sz="1400" kern="1200" dirty="0" err="1"/>
            <a:t>term</a:t>
          </a:r>
          <a:r>
            <a:rPr lang="it-IT" sz="1400" kern="1200" dirty="0"/>
            <a:t> </a:t>
          </a:r>
          <a:r>
            <a:rPr lang="it-IT" sz="1400" kern="1200" dirty="0" err="1"/>
            <a:t>preservation</a:t>
          </a:r>
          <a:endParaRPr lang="it-IT" sz="1400" kern="1200" dirty="0"/>
        </a:p>
      </dsp:txBody>
      <dsp:txXfrm>
        <a:off x="7272628" y="2952731"/>
        <a:ext cx="1272711" cy="719318"/>
      </dsp:txXfrm>
    </dsp:sp>
    <dsp:sp modelId="{31FDEAAD-FF77-6E4B-AE87-104E29506FFC}">
      <dsp:nvSpPr>
        <dsp:cNvPr id="0" name=""/>
        <dsp:cNvSpPr/>
      </dsp:nvSpPr>
      <dsp:spPr>
        <a:xfrm>
          <a:off x="8855915" y="0"/>
          <a:ext cx="1646836" cy="3889223"/>
        </a:xfrm>
        <a:prstGeom prst="roundRect">
          <a:avLst>
            <a:gd name="adj" fmla="val 10000"/>
          </a:avLst>
        </a:prstGeom>
        <a:solidFill>
          <a:schemeClr val="bg1"/>
        </a:solidFill>
        <a:ln>
          <a:solidFill>
            <a:srgbClr val="002060"/>
          </a:solid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rgbClr val="BA4608"/>
              </a:solidFill>
            </a:rPr>
            <a:t>6. Ethics</a:t>
          </a:r>
        </a:p>
      </dsp:txBody>
      <dsp:txXfrm>
        <a:off x="8855915" y="0"/>
        <a:ext cx="1646836" cy="1166766"/>
      </dsp:txXfrm>
    </dsp:sp>
    <dsp:sp modelId="{35116082-80AB-4F42-B404-B78FA8BDEA0F}">
      <dsp:nvSpPr>
        <dsp:cNvPr id="0" name=""/>
        <dsp:cNvSpPr/>
      </dsp:nvSpPr>
      <dsp:spPr>
        <a:xfrm>
          <a:off x="9020598" y="1167906"/>
          <a:ext cx="1317469" cy="1172653"/>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a:t>Legal and </a:t>
          </a:r>
          <a:r>
            <a:rPr lang="it-IT" sz="1400" kern="1200" dirty="0" err="1"/>
            <a:t>ethical</a:t>
          </a:r>
          <a:r>
            <a:rPr lang="it-IT" sz="1400" kern="1200" dirty="0"/>
            <a:t> </a:t>
          </a:r>
          <a:r>
            <a:rPr lang="it-IT" sz="1400" kern="1200" dirty="0" err="1"/>
            <a:t>issues</a:t>
          </a:r>
          <a:endParaRPr lang="it-IT" sz="1400" kern="1200" dirty="0"/>
        </a:p>
      </dsp:txBody>
      <dsp:txXfrm>
        <a:off x="9054944" y="1202252"/>
        <a:ext cx="1248777" cy="1103961"/>
      </dsp:txXfrm>
    </dsp:sp>
    <dsp:sp modelId="{F6F9C903-5105-1E45-9A73-DC9EE2370860}">
      <dsp:nvSpPr>
        <dsp:cNvPr id="0" name=""/>
        <dsp:cNvSpPr/>
      </dsp:nvSpPr>
      <dsp:spPr>
        <a:xfrm>
          <a:off x="9020598" y="2520968"/>
          <a:ext cx="1317469" cy="1172653"/>
        </a:xfrm>
        <a:prstGeom prst="roundRect">
          <a:avLst>
            <a:gd name="adj" fmla="val 10000"/>
          </a:avLst>
        </a:prstGeom>
        <a:solidFill>
          <a:srgbClr val="0C346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it-IT" sz="1400" kern="1200" dirty="0" err="1"/>
            <a:t>Consent</a:t>
          </a:r>
          <a:r>
            <a:rPr lang="it-IT" sz="1400" kern="1200" dirty="0"/>
            <a:t> </a:t>
          </a:r>
          <a:r>
            <a:rPr lang="it-IT" sz="1400" kern="1200" dirty="0" err="1"/>
            <a:t>forms</a:t>
          </a:r>
          <a:r>
            <a:rPr lang="it-IT" sz="1400" kern="1200" dirty="0"/>
            <a:t>, </a:t>
          </a:r>
          <a:r>
            <a:rPr lang="it-IT" sz="1400" kern="1200" dirty="0" err="1"/>
            <a:t>other</a:t>
          </a:r>
          <a:r>
            <a:rPr lang="it-IT" sz="1400" kern="1200" dirty="0"/>
            <a:t> </a:t>
          </a:r>
          <a:r>
            <a:rPr lang="it-IT" sz="1400" kern="1200" dirty="0" err="1"/>
            <a:t>relevant</a:t>
          </a:r>
          <a:r>
            <a:rPr lang="it-IT" sz="1400" kern="1200" dirty="0"/>
            <a:t> </a:t>
          </a:r>
          <a:r>
            <a:rPr lang="it-IT" sz="1400" kern="1200" dirty="0" err="1"/>
            <a:t>documentation</a:t>
          </a:r>
          <a:endParaRPr lang="it-IT" sz="1400" kern="1200" dirty="0"/>
        </a:p>
      </dsp:txBody>
      <dsp:txXfrm>
        <a:off x="9054944" y="2555314"/>
        <a:ext cx="1248777" cy="110396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F01A09-2B64-4E60-990D-259D7E1D0FBE}">
      <dsp:nvSpPr>
        <dsp:cNvPr id="0" name=""/>
        <dsp:cNvSpPr/>
      </dsp:nvSpPr>
      <dsp:spPr>
        <a:xfrm>
          <a:off x="0" y="0"/>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38B8BC-4D48-4AD5-8DFD-6CA15944F29C}">
      <dsp:nvSpPr>
        <dsp:cNvPr id="0" name=""/>
        <dsp:cNvSpPr/>
      </dsp:nvSpPr>
      <dsp:spPr>
        <a:xfrm>
          <a:off x="0" y="0"/>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a:t>Charles </a:t>
          </a:r>
          <a:r>
            <a:rPr lang="it-IT" sz="1400" b="1" kern="1200" dirty="0" err="1"/>
            <a:t>University</a:t>
          </a:r>
          <a:r>
            <a:rPr lang="it-IT" sz="1400" kern="1200" dirty="0"/>
            <a:t>: </a:t>
          </a:r>
          <a:r>
            <a:rPr lang="it-IT" sz="1400" i="1" kern="1200" dirty="0"/>
            <a:t>Open Science Support Centre </a:t>
          </a:r>
          <a:r>
            <a:rPr lang="it-IT" sz="1400" kern="1200" dirty="0"/>
            <a:t>– </a:t>
          </a:r>
          <a:r>
            <a:rPr lang="it-IT" sz="1400" kern="1200" dirty="0">
              <a:solidFill>
                <a:srgbClr val="E89900"/>
              </a:solidFill>
              <a:hlinkClick xmlns:r="http://schemas.openxmlformats.org/officeDocument/2006/relationships" r:id="rId1">
                <a:extLst>
                  <a:ext uri="{A12FA001-AC4F-418D-AE19-62706E023703}">
                    <ahyp:hlinkClr xmlns:ahyp="http://schemas.microsoft.com/office/drawing/2018/hyperlinkcolor" val="tx"/>
                  </a:ext>
                </a:extLst>
              </a:hlinkClick>
            </a:rPr>
            <a:t>researchdata@cuni.cz</a:t>
          </a:r>
          <a:r>
            <a:rPr lang="it-IT" sz="1400" kern="1200" dirty="0">
              <a:solidFill>
                <a:srgbClr val="E89900"/>
              </a:solidFill>
            </a:rPr>
            <a:t> </a:t>
          </a:r>
        </a:p>
      </dsp:txBody>
      <dsp:txXfrm>
        <a:off x="0" y="0"/>
        <a:ext cx="9794432" cy="512613"/>
      </dsp:txXfrm>
    </dsp:sp>
    <dsp:sp modelId="{D2C02D9E-2FC2-4665-AC7B-70F937E98A6E}">
      <dsp:nvSpPr>
        <dsp:cNvPr id="0" name=""/>
        <dsp:cNvSpPr/>
      </dsp:nvSpPr>
      <dsp:spPr>
        <a:xfrm>
          <a:off x="0" y="512613"/>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742E62-CF5D-475B-B502-8C259E9C7B2E}">
      <dsp:nvSpPr>
        <dsp:cNvPr id="0" name=""/>
        <dsp:cNvSpPr/>
      </dsp:nvSpPr>
      <dsp:spPr>
        <a:xfrm>
          <a:off x="0" y="512613"/>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a:t>Heidelberg </a:t>
          </a:r>
          <a:r>
            <a:rPr lang="it-IT" sz="1400" b="1" kern="1200" dirty="0" err="1"/>
            <a:t>University</a:t>
          </a:r>
          <a:r>
            <a:rPr lang="it-IT" sz="1400" kern="1200" dirty="0"/>
            <a:t>: </a:t>
          </a:r>
          <a:r>
            <a:rPr lang="it-IT" sz="1400" i="1" kern="1200" dirty="0"/>
            <a:t>Research Data </a:t>
          </a:r>
          <a:r>
            <a:rPr lang="it-IT" sz="1400" i="1" kern="1200" dirty="0" err="1"/>
            <a:t>unit</a:t>
          </a:r>
          <a:r>
            <a:rPr lang="it-IT" sz="1400" i="1" kern="1200" dirty="0"/>
            <a:t> </a:t>
          </a:r>
          <a:r>
            <a:rPr lang="it-IT" sz="1400" kern="1200" dirty="0"/>
            <a:t>– </a:t>
          </a:r>
          <a:r>
            <a:rPr lang="it-IT" sz="1400" kern="1200" dirty="0">
              <a:solidFill>
                <a:srgbClr val="E89900"/>
              </a:solidFill>
              <a:hlinkClick xmlns:r="http://schemas.openxmlformats.org/officeDocument/2006/relationships" r:id="rId2">
                <a:extLst>
                  <a:ext uri="{A12FA001-AC4F-418D-AE19-62706E023703}">
                    <ahyp:hlinkClr xmlns:ahyp="http://schemas.microsoft.com/office/drawing/2018/hyperlinkcolor" val="tx"/>
                  </a:ext>
                </a:extLst>
              </a:hlinkClick>
            </a:rPr>
            <a:t>data@uni-heidelberg.de</a:t>
          </a:r>
          <a:r>
            <a:rPr lang="it-IT" sz="1400" kern="1200" dirty="0">
              <a:solidFill>
                <a:srgbClr val="E89900"/>
              </a:solidFill>
            </a:rPr>
            <a:t> </a:t>
          </a:r>
        </a:p>
      </dsp:txBody>
      <dsp:txXfrm>
        <a:off x="0" y="512613"/>
        <a:ext cx="9794432" cy="512613"/>
      </dsp:txXfrm>
    </dsp:sp>
    <dsp:sp modelId="{860B7007-80F6-42B3-90A4-94EE9CDDF8BB}">
      <dsp:nvSpPr>
        <dsp:cNvPr id="0" name=""/>
        <dsp:cNvSpPr/>
      </dsp:nvSpPr>
      <dsp:spPr>
        <a:xfrm>
          <a:off x="0" y="1025227"/>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49E07E-EFE8-460E-A601-94ADC505ECC0}">
      <dsp:nvSpPr>
        <dsp:cNvPr id="0" name=""/>
        <dsp:cNvSpPr/>
      </dsp:nvSpPr>
      <dsp:spPr>
        <a:xfrm>
          <a:off x="0" y="1025227"/>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a:t>Paris-</a:t>
          </a:r>
          <a:r>
            <a:rPr lang="it-IT" sz="1400" b="1" kern="1200" dirty="0" err="1"/>
            <a:t>Panthéon</a:t>
          </a:r>
          <a:r>
            <a:rPr lang="it-IT" sz="1400" b="1" kern="1200" dirty="0"/>
            <a:t>-</a:t>
          </a:r>
          <a:r>
            <a:rPr lang="it-IT" sz="1400" b="1" kern="1200" dirty="0" err="1"/>
            <a:t>Assas</a:t>
          </a:r>
          <a:r>
            <a:rPr lang="it-IT" sz="1400" b="1" kern="1200" dirty="0"/>
            <a:t> </a:t>
          </a:r>
          <a:r>
            <a:rPr lang="it-IT" sz="1400" b="1" kern="1200" dirty="0" err="1"/>
            <a:t>University</a:t>
          </a:r>
          <a:r>
            <a:rPr lang="it-IT" sz="1400" b="1" kern="1200" dirty="0"/>
            <a:t>: </a:t>
          </a:r>
          <a:endParaRPr lang="it-IT" sz="1400" kern="1200" dirty="0"/>
        </a:p>
      </dsp:txBody>
      <dsp:txXfrm>
        <a:off x="0" y="1025227"/>
        <a:ext cx="9794432" cy="512613"/>
      </dsp:txXfrm>
    </dsp:sp>
    <dsp:sp modelId="{CB1EA153-23B4-461C-9682-39E527F62F71}">
      <dsp:nvSpPr>
        <dsp:cNvPr id="0" name=""/>
        <dsp:cNvSpPr/>
      </dsp:nvSpPr>
      <dsp:spPr>
        <a:xfrm>
          <a:off x="0" y="1537840"/>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FCFF21-BCA4-4B49-AB56-2C42D5C719AB}">
      <dsp:nvSpPr>
        <dsp:cNvPr id="0" name=""/>
        <dsp:cNvSpPr/>
      </dsp:nvSpPr>
      <dsp:spPr>
        <a:xfrm>
          <a:off x="0" y="1537840"/>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err="1"/>
            <a:t>Sorbonne</a:t>
          </a:r>
          <a:r>
            <a:rPr lang="it-IT" sz="1400" b="1" kern="1200" dirty="0"/>
            <a:t> </a:t>
          </a:r>
          <a:r>
            <a:rPr lang="it-IT" sz="1400" b="1" kern="1200" dirty="0" err="1"/>
            <a:t>University</a:t>
          </a:r>
          <a:r>
            <a:rPr lang="it-IT" sz="1400" kern="1200" dirty="0"/>
            <a:t>: </a:t>
          </a:r>
          <a:r>
            <a:rPr lang="en-US" sz="1400" i="1" kern="1200" dirty="0"/>
            <a:t>Research Data and Digital Humanities Team, Direction of Archives, Libraries and Museum collections –  </a:t>
          </a:r>
          <a:r>
            <a:rPr lang="en-GB" sz="1400" kern="1200" dirty="0">
              <a:solidFill>
                <a:srgbClr val="E89900"/>
              </a:solidFill>
              <a:hlinkClick xmlns:r="http://schemas.openxmlformats.org/officeDocument/2006/relationships" r:id="rId3" tooltip="mailto:labrador@sorbonne-universite.fr">
                <a:extLst>
                  <a:ext uri="{A12FA001-AC4F-418D-AE19-62706E023703}">
                    <ahyp:hlinkClr xmlns:ahyp="http://schemas.microsoft.com/office/drawing/2018/hyperlinkcolor" val="tx"/>
                  </a:ext>
                </a:extLst>
              </a:hlinkClick>
            </a:rPr>
            <a:t>labrador@sorbonne-universite.fr</a:t>
          </a:r>
          <a:r>
            <a:rPr lang="en-GB" sz="1400" kern="1200" dirty="0">
              <a:solidFill>
                <a:srgbClr val="E89900"/>
              </a:solidFill>
            </a:rPr>
            <a:t> </a:t>
          </a:r>
          <a:endParaRPr lang="it-IT" sz="1400" kern="1200" dirty="0"/>
        </a:p>
      </dsp:txBody>
      <dsp:txXfrm>
        <a:off x="0" y="1537840"/>
        <a:ext cx="9794432" cy="512613"/>
      </dsp:txXfrm>
    </dsp:sp>
    <dsp:sp modelId="{FD2DA56E-C1E4-4DA8-8853-C06267C0531E}">
      <dsp:nvSpPr>
        <dsp:cNvPr id="0" name=""/>
        <dsp:cNvSpPr/>
      </dsp:nvSpPr>
      <dsp:spPr>
        <a:xfrm>
          <a:off x="0" y="2050454"/>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2E38A9-FAC2-4C15-BA10-8180C2C4CC48}">
      <dsp:nvSpPr>
        <dsp:cNvPr id="0" name=""/>
        <dsp:cNvSpPr/>
      </dsp:nvSpPr>
      <dsp:spPr>
        <a:xfrm>
          <a:off x="0" y="2050454"/>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a:t>University of </a:t>
          </a:r>
          <a:r>
            <a:rPr lang="it-IT" sz="1400" b="1" kern="1200" dirty="0" err="1"/>
            <a:t>Copenhagen</a:t>
          </a:r>
          <a:r>
            <a:rPr lang="it-IT" sz="1400" b="1" kern="1200" dirty="0"/>
            <a:t>: </a:t>
          </a:r>
          <a:r>
            <a:rPr lang="it-IT" sz="1400" b="0" i="1" kern="1200" dirty="0"/>
            <a:t>Research Support, Copenaghen University Library </a:t>
          </a:r>
          <a:r>
            <a:rPr lang="it-IT" sz="1400" b="1" kern="1200" dirty="0"/>
            <a:t>– </a:t>
          </a:r>
          <a:r>
            <a:rPr lang="it-IT" sz="1400" kern="1200" dirty="0">
              <a:solidFill>
                <a:srgbClr val="E89900"/>
              </a:solidFill>
              <a:hlinkClick xmlns:r="http://schemas.openxmlformats.org/officeDocument/2006/relationships" r:id="rId4">
                <a:extLst>
                  <a:ext uri="{A12FA001-AC4F-418D-AE19-62706E023703}">
                    <ahyp:hlinkClr xmlns:ahyp="http://schemas.microsoft.com/office/drawing/2018/hyperlinkcolor" val="tx"/>
                  </a:ext>
                </a:extLst>
              </a:hlinkClick>
            </a:rPr>
            <a:t>forskerservice@kb.dk</a:t>
          </a:r>
          <a:endParaRPr lang="it-IT" sz="1400" kern="1200" dirty="0">
            <a:solidFill>
              <a:srgbClr val="E89900"/>
            </a:solidFill>
          </a:endParaRPr>
        </a:p>
      </dsp:txBody>
      <dsp:txXfrm>
        <a:off x="0" y="2050454"/>
        <a:ext cx="9794432" cy="512613"/>
      </dsp:txXfrm>
    </dsp:sp>
    <dsp:sp modelId="{76878008-BB21-4731-80F6-C5D165FF2FA0}">
      <dsp:nvSpPr>
        <dsp:cNvPr id="0" name=""/>
        <dsp:cNvSpPr/>
      </dsp:nvSpPr>
      <dsp:spPr>
        <a:xfrm>
          <a:off x="0" y="2563068"/>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098C49-F740-44F2-8A4A-81288E19DD13}">
      <dsp:nvSpPr>
        <dsp:cNvPr id="0" name=""/>
        <dsp:cNvSpPr/>
      </dsp:nvSpPr>
      <dsp:spPr>
        <a:xfrm>
          <a:off x="0" y="2563068"/>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err="1"/>
            <a:t>University</a:t>
          </a:r>
          <a:r>
            <a:rPr lang="it-IT" sz="1400" b="1" kern="1200" dirty="0"/>
            <a:t> of Geneva:</a:t>
          </a:r>
          <a:r>
            <a:rPr lang="it-IT" sz="1400" b="0" i="1" kern="1200" dirty="0"/>
            <a:t> Research Data team, </a:t>
          </a:r>
          <a:r>
            <a:rPr lang="it-IT" sz="1400" b="0" i="1" kern="1200" dirty="0" err="1"/>
            <a:t>Division</a:t>
          </a:r>
          <a:r>
            <a:rPr lang="it-IT" sz="1400" b="0" i="1" kern="1200" dirty="0"/>
            <a:t> de l’information </a:t>
          </a:r>
          <a:r>
            <a:rPr lang="it-IT" sz="1400" b="0" i="1" kern="1200" dirty="0" err="1"/>
            <a:t>scientifique</a:t>
          </a:r>
          <a:r>
            <a:rPr lang="it-IT" sz="1400" b="0" i="1" kern="1200" dirty="0"/>
            <a:t> </a:t>
          </a:r>
          <a:r>
            <a:rPr lang="it-IT" sz="1400" b="1" kern="1200" dirty="0"/>
            <a:t>– </a:t>
          </a:r>
          <a:r>
            <a:rPr lang="it-IT" sz="1400" kern="1200" dirty="0">
              <a:solidFill>
                <a:srgbClr val="E89900"/>
              </a:solidFill>
              <a:hlinkClick xmlns:r="http://schemas.openxmlformats.org/officeDocument/2006/relationships" r:id="rId5">
                <a:extLst>
                  <a:ext uri="{A12FA001-AC4F-418D-AE19-62706E023703}">
                    <ahyp:hlinkClr xmlns:ahyp="http://schemas.microsoft.com/office/drawing/2018/hyperlinkcolor" val="tx"/>
                  </a:ext>
                </a:extLst>
              </a:hlinkClick>
            </a:rPr>
            <a:t>researchdata-info@unige.ch</a:t>
          </a:r>
          <a:endParaRPr lang="it-IT" sz="1400" b="1" kern="1200" dirty="0">
            <a:solidFill>
              <a:srgbClr val="E89900"/>
            </a:solidFill>
          </a:endParaRPr>
        </a:p>
      </dsp:txBody>
      <dsp:txXfrm>
        <a:off x="0" y="2563068"/>
        <a:ext cx="9794432" cy="512613"/>
      </dsp:txXfrm>
    </dsp:sp>
    <dsp:sp modelId="{419E8D63-D1EC-4EDB-B63B-EB1B69C9363A}">
      <dsp:nvSpPr>
        <dsp:cNvPr id="0" name=""/>
        <dsp:cNvSpPr/>
      </dsp:nvSpPr>
      <dsp:spPr>
        <a:xfrm>
          <a:off x="0" y="3075681"/>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18E14F-AAC6-4E8E-8A81-CD48DE095544}">
      <dsp:nvSpPr>
        <dsp:cNvPr id="0" name=""/>
        <dsp:cNvSpPr/>
      </dsp:nvSpPr>
      <dsp:spPr>
        <a:xfrm>
          <a:off x="0" y="3075681"/>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err="1"/>
            <a:t>University</a:t>
          </a:r>
          <a:r>
            <a:rPr lang="it-IT" sz="1400" b="1" kern="1200" dirty="0"/>
            <a:t> of Milan: </a:t>
          </a:r>
          <a:r>
            <a:rPr lang="it-IT" sz="1400" b="0" i="1" u="none" kern="1200" dirty="0"/>
            <a:t>Research Data Management support team, </a:t>
          </a:r>
          <a:r>
            <a:rPr lang="en-US" sz="1400" b="0" i="1" u="none" kern="1200" dirty="0"/>
            <a:t>Performance, Quality Assurance, Assessment, and Open Science Policy Division – </a:t>
          </a:r>
          <a:r>
            <a:rPr lang="en-US" sz="1400" b="0" i="0" u="none" kern="1200" dirty="0">
              <a:solidFill>
                <a:srgbClr val="E89900"/>
              </a:solidFill>
              <a:hlinkClick xmlns:r="http://schemas.openxmlformats.org/officeDocument/2006/relationships" r:id="rId6">
                <a:extLst>
                  <a:ext uri="{A12FA001-AC4F-418D-AE19-62706E023703}">
                    <ahyp:hlinkClr xmlns:ahyp="http://schemas.microsoft.com/office/drawing/2018/hyperlinkcolor" val="tx"/>
                  </a:ext>
                </a:extLst>
              </a:hlinkClick>
            </a:rPr>
            <a:t>rdm@unimi.it</a:t>
          </a:r>
          <a:r>
            <a:rPr lang="en-US" sz="1400" b="0" i="0" u="none" kern="1200" dirty="0">
              <a:solidFill>
                <a:srgbClr val="E89900"/>
              </a:solidFill>
            </a:rPr>
            <a:t> </a:t>
          </a:r>
          <a:endParaRPr lang="it-IT" sz="1400" b="1" kern="1200" dirty="0"/>
        </a:p>
      </dsp:txBody>
      <dsp:txXfrm>
        <a:off x="0" y="3075681"/>
        <a:ext cx="9794432" cy="512613"/>
      </dsp:txXfrm>
    </dsp:sp>
    <dsp:sp modelId="{AD0DCFE2-CED4-41B5-8BBB-DE3A67315916}">
      <dsp:nvSpPr>
        <dsp:cNvPr id="0" name=""/>
        <dsp:cNvSpPr/>
      </dsp:nvSpPr>
      <dsp:spPr>
        <a:xfrm>
          <a:off x="0" y="3588295"/>
          <a:ext cx="97944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D53EE4-1AB6-4D15-9368-AC1B05646890}">
      <dsp:nvSpPr>
        <dsp:cNvPr id="0" name=""/>
        <dsp:cNvSpPr/>
      </dsp:nvSpPr>
      <dsp:spPr>
        <a:xfrm>
          <a:off x="0" y="3588295"/>
          <a:ext cx="9794432" cy="512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just" defTabSz="622300">
            <a:lnSpc>
              <a:spcPct val="90000"/>
            </a:lnSpc>
            <a:spcBef>
              <a:spcPct val="0"/>
            </a:spcBef>
            <a:spcAft>
              <a:spcPct val="35000"/>
            </a:spcAft>
            <a:buNone/>
          </a:pPr>
          <a:r>
            <a:rPr lang="it-IT" sz="1400" b="1" kern="1200" dirty="0"/>
            <a:t>University of </a:t>
          </a:r>
          <a:r>
            <a:rPr lang="it-IT" sz="1400" b="1" kern="1200" dirty="0" err="1"/>
            <a:t>Warsaw</a:t>
          </a:r>
          <a:r>
            <a:rPr lang="it-IT" sz="1400" kern="1200" dirty="0"/>
            <a:t>: </a:t>
          </a:r>
          <a:r>
            <a:rPr lang="it-IT" sz="1400" b="0" i="1" kern="1200" dirty="0"/>
            <a:t>ICM UW, Mrs. Agnieszka </a:t>
          </a:r>
          <a:r>
            <a:rPr lang="it-IT" sz="1400" b="0" i="1" kern="1200" dirty="0" err="1"/>
            <a:t>Cybulska</a:t>
          </a:r>
          <a:r>
            <a:rPr lang="it-IT" sz="1400" b="0" i="1" kern="1200" dirty="0"/>
            <a:t>-Phelan </a:t>
          </a:r>
          <a:r>
            <a:rPr lang="it-IT" sz="1400" b="1" kern="1200" dirty="0"/>
            <a:t>– </a:t>
          </a:r>
          <a:r>
            <a:rPr lang="it-IT" sz="1400" b="0" i="0" kern="1200" dirty="0">
              <a:solidFill>
                <a:srgbClr val="E89900"/>
              </a:solidFill>
              <a:hlinkClick xmlns:r="http://schemas.openxmlformats.org/officeDocument/2006/relationships" r:id="rId7" tooltip="mailto:a.cybulska@icm.edu.pl">
                <a:extLst>
                  <a:ext uri="{A12FA001-AC4F-418D-AE19-62706E023703}">
                    <ahyp:hlinkClr xmlns:ahyp="http://schemas.microsoft.com/office/drawing/2018/hyperlinkcolor" val="tx"/>
                  </a:ext>
                </a:extLst>
              </a:hlinkClick>
            </a:rPr>
            <a:t>a.cybulska@icm.edu.pl</a:t>
          </a:r>
          <a:endParaRPr lang="it-IT" sz="1400" kern="1200" dirty="0">
            <a:solidFill>
              <a:srgbClr val="E89900"/>
            </a:solidFill>
          </a:endParaRPr>
        </a:p>
      </dsp:txBody>
      <dsp:txXfrm>
        <a:off x="0" y="3588295"/>
        <a:ext cx="9794432" cy="512613"/>
      </dsp:txXfrm>
    </dsp:sp>
  </dsp:spTree>
</dsp:drawing>
</file>

<file path=ppt/diagrams/layout1.xml><?xml version="1.0" encoding="utf-8"?>
<dgm:layoutDef xmlns:dgm="http://schemas.openxmlformats.org/drawingml/2006/diagram" xmlns:a="http://schemas.openxmlformats.org/drawingml/2006/main" uniqueId="urn:microsoft.com/office/officeart/2008/layout/BubblePictureList">
  <dgm:title val=""/>
  <dgm:desc val=""/>
  <dgm:catLst>
    <dgm:cat type="picture" pri="22000"/>
    <dgm:cat type="pictureconvert" pri="22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8"/>
      <dgm:chPref val="8"/>
      <dgm:dir/>
    </dgm:varLst>
    <dgm:shape xmlns:r="http://schemas.openxmlformats.org/officeDocument/2006/relationships" r:blip="">
      <dgm:adjLst/>
    </dgm:shape>
    <dgm:choose name="Name1">
      <dgm:if name="Name2" axis="ch" ptType="node" func="cnt" op="equ" val="1">
        <dgm:alg type="composite">
          <dgm:param type="ar" val="1.7423"/>
        </dgm:alg>
        <dgm:choose name="Name3">
          <dgm:if name="Name4" func="var" arg="dir" op="equ" val="norm">
            <dgm:constrLst>
              <dgm:constr type="primFontSz" for="des" ptType="node" op="equ" val="65"/>
              <dgm:constr type="l" for="ch" forName="parent_text_1" refType="w" fact="0"/>
              <dgm:constr type="t" for="ch" forName="parent_text_1" refType="h" fact="0"/>
              <dgm:constr type="w" for="ch" forName="parent_text_1" refType="w" fact="0.6457"/>
              <dgm:constr type="h" for="ch" forName="parent_text_1" refType="h" fact="0.225"/>
              <dgm:constr type="l" for="ch" forName="image_accent_1" refType="w" fact="0.4305"/>
              <dgm:constr type="t" for="ch" forName="image_accent_1" refType="h" fact="0.2417"/>
              <dgm:constr type="w" for="ch" forName="image_accent_1" refType="w" fact="0.4352"/>
              <dgm:constr type="h" for="ch" forName="image_accent_1" refType="h" fact="0.7583"/>
              <dgm:constr type="l" for="ch" forName="accent_1" refType="w" fact="0.8709"/>
              <dgm:constr type="t" for="ch" forName="accent_1" refType="h" fact="0.1491"/>
              <dgm:constr type="w" for="ch" forName="accent_1" refType="w" fact="0.1291"/>
              <dgm:constr type="h" for="ch" forName="accent_1" refType="h" fact="0.225"/>
              <dgm:constr type="l" for="ch" forName="image_1" refType="w" fact="0.4457"/>
              <dgm:constr type="t" for="ch" forName="image_1" refType="h" fact="0.2709"/>
              <dgm:constr type="w" for="ch" forName="image_1" refType="w" fact="0.4018"/>
              <dgm:constr type="h" for="ch" forName="image_1" refType="h" fact="0.7"/>
            </dgm:constrLst>
          </dgm:if>
          <dgm:else name="Name5">
            <dgm:constrLst>
              <dgm:constr type="primFontSz" for="des" ptType="node" op="equ" val="65"/>
              <dgm:constr type="l" for="ch" forName="parent_text_1" refType="w" fact="0.3543"/>
              <dgm:constr type="t" for="ch" forName="parent_text_1" refType="h" fact="0"/>
              <dgm:constr type="w" for="ch" forName="parent_text_1" refType="w" fact="0.6457"/>
              <dgm:constr type="h" for="ch" forName="parent_text_1" refType="h" fact="0.225"/>
              <dgm:constr type="l" for="ch" forName="image_accent_1" refType="w" fact="0.1344"/>
              <dgm:constr type="t" for="ch" forName="image_accent_1" refType="h" fact="0.2417"/>
              <dgm:constr type="w" for="ch" forName="image_accent_1" refType="w" fact="0.4352"/>
              <dgm:constr type="h" for="ch" forName="image_accent_1" refType="h" fact="0.7583"/>
              <dgm:constr type="l" for="ch" forName="accent_1" refType="w" fact="0"/>
              <dgm:constr type="t" for="ch" forName="accent_1" refType="h" fact="0.1491"/>
              <dgm:constr type="w" for="ch" forName="accent_1" refType="w" fact="0.1291"/>
              <dgm:constr type="h" for="ch" forName="accent_1" refType="h" fact="0.225"/>
              <dgm:constr type="l" for="ch" forName="image_1" refType="w" fact="0.1525"/>
              <dgm:constr type="t" for="ch" forName="image_1" refType="h" fact="0.2709"/>
              <dgm:constr type="w" for="ch" forName="image_1" refType="w" fact="0.4018"/>
              <dgm:constr type="h" for="ch" forName="image_1" refType="h" fact="0.7"/>
            </dgm:constrLst>
          </dgm:else>
        </dgm:choose>
      </dgm:if>
      <dgm:if name="Name6" axis="ch" ptType="node" func="cnt" op="equ" val="2">
        <dgm:alg type="composite">
          <dgm:param type="ar" val="3.193"/>
        </dgm:alg>
        <dgm:choose name="Name7">
          <dgm:if name="Name8" func="var" arg="dir" op="equ" val="norm">
            <dgm:constrLst>
              <dgm:constr type="primFontSz" for="des" ptType="node" op="equ" val="65"/>
              <dgm:constr type="l" for="ch" forName="image_accent_1" refType="w" fact="0.2342"/>
              <dgm:constr type="t" for="ch" forName="image_accent_1" refType="h" fact="0.2354"/>
              <dgm:constr type="w" for="ch" forName="image_accent_1" refType="w" fact="0.2394"/>
              <dgm:constr type="h" for="ch" forName="image_accent_1" refType="h" fact="0.7646"/>
              <dgm:constr type="l" for="ch" forName="image_1" refType="w" fact="0.2434"/>
              <dgm:constr type="t" for="ch" forName="image_1" refType="h" fact="0.2648"/>
              <dgm:constr type="w" for="ch" forName="image_1" refType="w" fact="0.2211"/>
              <dgm:constr type="h" for="ch" forName="image_1" refType="h" fact="0.7058"/>
              <dgm:constr type="l" for="ch" forName="parent_text_1" refType="w" fact="0"/>
              <dgm:constr type="t" for="ch" forName="parent_text_1" refType="h" fact="0"/>
              <dgm:constr type="w" for="ch" forName="parent_text_1" refType="w" fact="0.3553"/>
              <dgm:constr type="h" for="ch" forName="parent_text_1" refType="h" fact="0.215"/>
              <dgm:constr type="l" for="ch" forName="image_accent_2" refType="w" fact="0.5"/>
              <dgm:constr type="t" for="ch" forName="image_accent_2" refType="h" fact="0.3883"/>
              <dgm:constr type="w" for="ch" forName="image_accent_2" refType="w" fact="0.1253"/>
              <dgm:constr type="h" for="ch" forName="image_accent_2" refType="h" fact="0.4"/>
              <dgm:constr type="l" for="ch" forName="image_2" refType="w" fact="0.5074"/>
              <dgm:constr type="t" for="ch" forName="image_2" refType="h" fact="0.4118"/>
              <dgm:constr type="w" for="ch" forName="image_2" refType="w" fact="0.1105"/>
              <dgm:constr type="h" for="ch" forName="image_2" refType="h" fact="0.3529"/>
              <dgm:constr type="l" for="ch" forName="parent_text_2" refType="w" fact="0.6447"/>
              <dgm:constr type="t" for="ch" forName="parent_text_2" refType="h" fact="0.4118"/>
              <dgm:constr type="w" for="ch" forName="parent_text_2" refType="w" fact="0.3553"/>
              <dgm:constr type="h" for="ch" forName="parent_text_2" refType="h" fact="0.3529"/>
              <dgm:constr type="l" for="ch" forName="accent_1" refType="w" fact="0.6316"/>
              <dgm:constr type="t" for="ch" forName="accent_1" refType="h" fact="0.7899"/>
              <dgm:constr type="w" for="ch" forName="accent_1" refType="w" fact="0.0395"/>
              <dgm:constr type="h" for="ch" forName="accent_1" refType="h" fact="0.126"/>
            </dgm:constrLst>
          </dgm:if>
          <dgm:else name="Name9">
            <dgm:constrLst>
              <dgm:constr type="primFontSz" for="des" ptType="node" op="equ" val="65"/>
              <dgm:constr type="l" for="ch" forName="image_accent_2" refType="w" fact="0.3747"/>
              <dgm:constr type="t" for="ch" forName="image_accent_2" refType="h" fact="0.3883"/>
              <dgm:constr type="w" for="ch" forName="image_accent_2" refType="w" fact="0.1253"/>
              <dgm:constr type="h" for="ch" forName="image_accent_2" refType="h" fact="0.4"/>
              <dgm:constr type="l" for="ch" forName="image_2" refType="w" fact="0.3821"/>
              <dgm:constr type="t" for="ch" forName="image_2" refType="h" fact="0.4118"/>
              <dgm:constr type="w" for="ch" forName="image_2" refType="w" fact="0.1105"/>
              <dgm:constr type="h" for="ch" forName="image_2" refType="h" fact="0.3529"/>
              <dgm:constr type="l" for="ch" forName="parent_text_1" refType="w" fact="0.6447"/>
              <dgm:constr type="t" for="ch" forName="parent_text_1" refType="h" fact="0"/>
              <dgm:constr type="w" for="ch" forName="parent_text_1" refType="w" fact="0.3553"/>
              <dgm:constr type="h" for="ch" forName="parent_text_1" refType="h" fact="0.215"/>
              <dgm:constr type="l" for="ch" forName="parent_text_2" refType="w" fact="0"/>
              <dgm:constr type="t" for="ch" forName="parent_text_2" refType="h" fact="0.4118"/>
              <dgm:constr type="w" for="ch" forName="parent_text_2" refType="w" fact="0.3553"/>
              <dgm:constr type="h" for="ch" forName="parent_text_2" refType="h" fact="0.3529"/>
              <dgm:constr type="l" for="ch" forName="image_accent_1" refType="w" fact="0.5263"/>
              <dgm:constr type="t" for="ch" forName="image_accent_1" refType="h" fact="0.2354"/>
              <dgm:constr type="w" for="ch" forName="image_accent_1" refType="w" fact="0.2394"/>
              <dgm:constr type="h" for="ch" forName="image_accent_1" refType="h" fact="0.7646"/>
              <dgm:constr type="l" for="ch" forName="image_1" refType="w" fact="0.5355"/>
              <dgm:constr type="t" for="ch" forName="image_1" refType="h" fact="0.2648"/>
              <dgm:constr type="w" for="ch" forName="image_1" refType="w" fact="0.2211"/>
              <dgm:constr type="h" for="ch" forName="image_1" refType="h" fact="0.7058"/>
              <dgm:constr type="l" for="ch" forName="accent_1" refType="w" fact="0.3289"/>
              <dgm:constr type="t" for="ch" forName="accent_1" refType="h" fact="0.7899"/>
              <dgm:constr type="w" for="ch" forName="accent_1" refType="w" fact="0.0395"/>
              <dgm:constr type="h" for="ch" forName="accent_1" refType="h" fact="0.126"/>
            </dgm:constrLst>
          </dgm:else>
        </dgm:choose>
      </dgm:if>
      <dgm:if name="Name10" axis="ch" ptType="node" func="cnt" op="equ" val="3">
        <dgm:alg type="composite">
          <dgm:param type="ar" val="2.4052"/>
        </dgm:alg>
        <dgm:choose name="Name11">
          <dgm:if name="Name12" func="var" arg="dir" op="equ" val="norm">
            <dgm:constrLst>
              <dgm:constr type="primFontSz" for="des" ptType="node" op="equ" val="65"/>
              <dgm:constr type="l" for="ch" forName="accent_3" refType="w" fact="0.6316"/>
              <dgm:constr type="t" for="ch" forName="accent_3" refType="h" fact="0.8355"/>
              <dgm:constr type="w" for="ch" forName="accent_3" refType="w" fact="0.0395"/>
              <dgm:constr type="h" for="ch" forName="accent_3" refType="h" fact="0.0949"/>
              <dgm:constr type="l" for="ch" forName="image_accent_2" refType="w" fact="0.4936"/>
              <dgm:constr type="t" for="ch" forName="image_accent_2" refType="h" fact="0.5329"/>
              <dgm:constr type="w" for="ch" forName="image_accent_2" refType="w" fact="0.1253"/>
              <dgm:constr type="h" for="ch" forName="image_accent_2" refType="h" fact="0.3013"/>
              <dgm:constr type="l" for="ch" forName="image_2" refType="w" fact="0.501"/>
              <dgm:constr type="t" for="ch" forName="image_2" refType="h" fact="0.5507"/>
              <dgm:constr type="w" for="ch" forName="image_2" refType="w" fact="0.1105"/>
              <dgm:constr type="h" for="ch" forName="image_2" refType="h" fact="0.2658"/>
              <dgm:constr type="l" for="ch" forName="image_accent_3" refType="w" fact="0.4446"/>
              <dgm:constr type="t" for="ch" forName="image_accent_3" refType="h" fact="0.1076"/>
              <dgm:constr type="w" for="ch" forName="image_accent_3" refType="w" fact="0.1606"/>
              <dgm:constr type="h" for="ch" forName="image_accent_3" refType="h" fact="0.3864"/>
              <dgm:constr type="l" for="ch" forName="image_3" refType="w" fact="0.4531"/>
              <dgm:constr type="t" for="ch" forName="image_3" refType="h" fact="0.128"/>
              <dgm:constr type="w" for="ch" forName="image_3" refType="w" fact="0.1437"/>
              <dgm:constr type="h" for="ch" forName="image_3" refType="h" fact="0.3456"/>
              <dgm:constr type="l" for="ch" forName="image_accent_1" refType="w" fact="0.2368"/>
              <dgm:constr type="t" for="ch" forName="image_accent_1" refType="h" fact="0.4241"/>
              <dgm:constr type="w" for="ch" forName="image_accent_1" refType="w" fact="0.2394"/>
              <dgm:constr type="h" for="ch" forName="image_accent_1" refType="h" fact="0.5759"/>
              <dgm:constr type="l" for="ch" forName="image_1" refType="w" fact="0.246"/>
              <dgm:constr type="t" for="ch" forName="image_1" refType="h" fact="0.4462"/>
              <dgm:constr type="w" for="ch" forName="image_1" refType="w" fact="0.2211"/>
              <dgm:constr type="h" for="ch" forName="image_1" refType="h" fact="0.5317"/>
              <dgm:constr type="l" for="ch" forName="parent_text_1" refType="w" fact="0"/>
              <dgm:constr type="t" for="ch" forName="parent_text_1" refType="h" fact="0.128"/>
              <dgm:constr type="w" for="ch" forName="parent_text_1" refType="w" fact="0.3553"/>
              <dgm:constr type="h" for="ch" forName="parent_text_1" refType="h" fact="0.2775"/>
              <dgm:constr type="l" for="ch" forName="accent_1" refType="w" fact="0.3895"/>
              <dgm:constr type="t" for="ch" forName="accent_1" refType="h" fact="0"/>
              <dgm:constr type="w" for="ch" forName="accent_1" refType="w" fact="0.0711"/>
              <dgm:constr type="h" for="ch" forName="accent_1" refType="h" fact="0.1709"/>
              <dgm:constr type="l" for="ch" forName="parent_text_2" refType="w" fact="0.6447"/>
              <dgm:constr type="t" for="ch" forName="parent_text_2" refType="h" fact="0.5507"/>
              <dgm:constr type="w" for="ch" forName="parent_text_2" refType="w" fact="0.3553"/>
              <dgm:constr type="h" for="ch" forName="parent_text_2" refType="h" fact="0.2658"/>
              <dgm:constr type="l" for="ch" forName="parent_text_3" refType="w" fact="0.6316"/>
              <dgm:constr type="t" for="ch" forName="parent_text_3" refType="h" fact="0.128"/>
              <dgm:constr type="w" for="ch" forName="parent_text_3" refType="w" fact="0.3553"/>
              <dgm:constr type="h" for="ch" forName="parent_text_3" refType="h" fact="0.3456"/>
              <dgm:constr type="l" for="ch" forName="accent_2" refType="w" fact="0.5789"/>
              <dgm:constr type="t" for="ch" forName="accent_2" refType="h" fact="0.0127"/>
              <dgm:constr type="w" for="ch" forName="accent_2" refType="w" fact="0.0526"/>
              <dgm:constr type="h" for="ch" forName="accent_2" refType="h" fact="0.1266"/>
            </dgm:constrLst>
          </dgm:if>
          <dgm:else name="Name13">
            <dgm:constrLst>
              <dgm:constr type="primFontSz" for="des" ptType="node" op="equ" val="65"/>
              <dgm:constr type="l" for="ch" forName="accent_1" refType="w" fact="0.3289"/>
              <dgm:constr type="t" for="ch" forName="accent_1" refType="h" fact="0.8355"/>
              <dgm:constr type="w" for="ch" forName="accent_1" refType="w" fact="0.0395"/>
              <dgm:constr type="h" for="ch" forName="accent_1" refType="h" fact="0.0949"/>
              <dgm:constr type="l" for="ch" forName="image_accent_2" refType="w" fact="0.3811"/>
              <dgm:constr type="t" for="ch" forName="image_accent_2" refType="h" fact="0.5329"/>
              <dgm:constr type="w" for="ch" forName="image_accent_2" refType="w" fact="0.1253"/>
              <dgm:constr type="h" for="ch" forName="image_accent_2" refType="h" fact="0.3013"/>
              <dgm:constr type="l" for="ch" forName="image_2" refType="w" fact="0.3885"/>
              <dgm:constr type="t" for="ch" forName="image_2" refType="h" fact="0.5507"/>
              <dgm:constr type="w" for="ch" forName="image_2" refType="w" fact="0.1105"/>
              <dgm:constr type="h" for="ch" forName="image_2" refType="h" fact="0.2658"/>
              <dgm:constr type="l" for="ch" forName="image_accent_3" refType="w" fact="0.3947"/>
              <dgm:constr type="t" for="ch" forName="image_accent_3" refType="h" fact="0.1076"/>
              <dgm:constr type="w" for="ch" forName="image_accent_3" refType="w" fact="0.1606"/>
              <dgm:constr type="h" for="ch" forName="image_accent_3" refType="h" fact="0.3864"/>
              <dgm:constr type="l" for="ch" forName="image_3" refType="w" fact="0.4032"/>
              <dgm:constr type="t" for="ch" forName="image_3" refType="h" fact="0.128"/>
              <dgm:constr type="w" for="ch" forName="image_3" refType="w" fact="0.1437"/>
              <dgm:constr type="h" for="ch" forName="image_3" refType="h" fact="0.3456"/>
              <dgm:constr type="l" for="ch" forName="image_accent_1" refType="w" fact="0.5237"/>
              <dgm:constr type="t" for="ch" forName="image_accent_1" refType="h" fact="0.4241"/>
              <dgm:constr type="w" for="ch" forName="image_accent_1" refType="w" fact="0.2394"/>
              <dgm:constr type="h" for="ch" forName="image_accent_1" refType="h" fact="0.5759"/>
              <dgm:constr type="l" for="ch" forName="image_1" refType="w" fact="0.5329"/>
              <dgm:constr type="t" for="ch" forName="image_1" refType="h" fact="0.4462"/>
              <dgm:constr type="w" for="ch" forName="image_1" refType="w" fact="0.2211"/>
              <dgm:constr type="h" for="ch" forName="image_1" refType="h" fact="0.5317"/>
              <dgm:constr type="l" for="ch" forName="parent_text_1" refType="w" fact="0.6447"/>
              <dgm:constr type="t" for="ch" forName="parent_text_1" refType="h" fact="0.128"/>
              <dgm:constr type="w" for="ch" forName="parent_text_1" refType="w" fact="0.3553"/>
              <dgm:constr type="h" for="ch" forName="parent_text_1" refType="h" fact="0.2775"/>
              <dgm:constr type="l" for="ch" forName="accent_2" refType="w" fact="0.5395"/>
              <dgm:constr type="t" for="ch" forName="accent_2" refType="h" fact="0"/>
              <dgm:constr type="w" for="ch" forName="accent_2" refType="w" fact="0.0711"/>
              <dgm:constr type="h" for="ch" forName="accent_2" refType="h" fact="0.1709"/>
              <dgm:constr type="l" for="ch" forName="parent_text_3" refType="w" fact="0.0132"/>
              <dgm:constr type="t" for="ch" forName="parent_text_3" refType="h" fact="0.128"/>
              <dgm:constr type="w" for="ch" forName="parent_text_3" refType="w" fact="0.3553"/>
              <dgm:constr type="h" for="ch" forName="parent_text_3" refType="h" fact="0.3456"/>
              <dgm:constr type="l" for="ch" forName="parent_text_2" refType="w" fact="0"/>
              <dgm:constr type="t" for="ch" forName="parent_text_2" refType="h" fact="0.5507"/>
              <dgm:constr type="w" for="ch" forName="parent_text_2" refType="w" fact="0.3553"/>
              <dgm:constr type="h" for="ch" forName="parent_text_2" refType="h" fact="0.2658"/>
              <dgm:constr type="l" for="ch" forName="accent_3" refType="w" fact="0.3684"/>
              <dgm:constr type="t" for="ch" forName="accent_3" refType="h" fact="0.0127"/>
              <dgm:constr type="w" for="ch" forName="accent_3" refType="w" fact="0.0526"/>
              <dgm:constr type="h" for="ch" forName="accent_3" refType="h" fact="0.1266"/>
            </dgm:constrLst>
          </dgm:else>
        </dgm:choose>
      </dgm:if>
      <dgm:if name="Name14" axis="ch" ptType="node" func="cnt" op="equ" val="4">
        <dgm:alg type="composite">
          <dgm:param type="ar" val="1.6704"/>
        </dgm:alg>
        <dgm:choose name="Name15">
          <dgm:if name="Name16" func="var" arg="dir" op="equ" val="norm">
            <dgm:constrLst>
              <dgm:constr type="primFontSz" for="des" ptType="node" op="equ" val="65"/>
              <dgm:constr type="l" for="ch" forName="image_accent_4" refType="w" fact="0.4626"/>
              <dgm:constr type="t" for="ch" forName="image_accent_4" refType="h" fact="0.1415"/>
              <dgm:constr type="w" for="ch" forName="image_accent_4" refType="w" fact="0.1126"/>
              <dgm:constr type="h" for="ch" forName="image_accent_4" refType="h" fact="0.1881"/>
              <dgm:constr type="l" for="ch" forName="image_4" refType="w" fact="0.4692"/>
              <dgm:constr type="t" for="ch" forName="image_4" refType="h" fact="0.1526"/>
              <dgm:constr type="w" for="ch" forName="image_4" refType="w" fact="0.0994"/>
              <dgm:constr type="h" for="ch" forName="image_4" refType="h" fact="0.166"/>
              <dgm:constr type="l" for="ch" forName="image_accent_2" refType="w" fact="0.4936"/>
              <dgm:constr type="t" for="ch" forName="image_accent_2" refType="h" fact="0.6756"/>
              <dgm:constr type="w" for="ch" forName="image_accent_2" refType="w" fact="0.1253"/>
              <dgm:constr type="h" for="ch" forName="image_accent_2" refType="h" fact="0.2092"/>
              <dgm:constr type="l" for="ch" forName="image_2" refType="w" fact="0.501"/>
              <dgm:constr type="t" for="ch" forName="image_2" refType="h" fact="0.6879"/>
              <dgm:constr type="w" for="ch" forName="image_2" refType="w" fact="0.1105"/>
              <dgm:constr type="h" for="ch" forName="image_2" refType="h" fact="0.1846"/>
              <dgm:constr type="l" for="ch" forName="image_accent_3" refType="w" fact="0.4446"/>
              <dgm:constr type="t" for="ch" forName="image_accent_3" refType="h" fact="0.3802"/>
              <dgm:constr type="w" for="ch" forName="image_accent_3" refType="w" fact="0.1606"/>
              <dgm:constr type="h" for="ch" forName="image_accent_3" refType="h" fact="0.2683"/>
              <dgm:constr type="l" for="ch" forName="image_3" refType="w" fact="0.4531"/>
              <dgm:constr type="t" for="ch" forName="image_3" refType="h" fact="0.3944"/>
              <dgm:constr type="w" for="ch" forName="image_3" refType="w" fact="0.1437"/>
              <dgm:constr type="h" for="ch" forName="image_3" refType="h" fact="0.24"/>
              <dgm:constr type="l" for="ch" forName="image_accent_1" refType="w" fact="0.2368"/>
              <dgm:constr type="t" for="ch" forName="image_accent_1" refType="h" fact="0.6"/>
              <dgm:constr type="w" for="ch" forName="image_accent_1" refType="w" fact="0.2394"/>
              <dgm:constr type="h" for="ch" forName="image_accent_1" refType="h" fact="0.4"/>
              <dgm:constr type="l" for="ch" forName="image_1" refType="w" fact="0.246"/>
              <dgm:constr type="t" for="ch" forName="image_1" refType="h" fact="0.6154"/>
              <dgm:constr type="w" for="ch" forName="image_1" refType="w" fact="0.2211"/>
              <dgm:constr type="h" for="ch" forName="image_1" refType="h" fact="0.3692"/>
              <dgm:constr type="l" for="ch" forName="parent_text_1" refType="w" fact="0"/>
              <dgm:constr type="t" for="ch" forName="parent_text_1" refType="h" fact="0.3944"/>
              <dgm:constr type="w" for="ch" forName="parent_text_1" refType="w" fact="0.3553"/>
              <dgm:constr type="h" for="ch" forName="parent_text_1" refType="h" fact="0.1931"/>
              <dgm:constr type="l" for="ch" forName="accent_1" refType="w" fact="0.3895"/>
              <dgm:constr type="t" for="ch" forName="accent_1" refType="h" fact="0.3055"/>
              <dgm:constr type="w" for="ch" forName="accent_1" refType="w" fact="0.0711"/>
              <dgm:constr type="h" for="ch" forName="accent_1" refType="h" fact="0.1187"/>
              <dgm:constr type="l" for="ch" forName="parent_text_3" refType="w" fact="0.6316"/>
              <dgm:constr type="t" for="ch" forName="parent_text_3" refType="h" fact="0.3944"/>
              <dgm:constr type="w" for="ch" forName="parent_text_3" refType="w" fact="0.3553"/>
              <dgm:constr type="h" for="ch" forName="parent_text_3" refType="h" fact="0.24"/>
              <dgm:constr type="l" for="ch" forName="parent_text_2" refType="w" fact="0.6447"/>
              <dgm:constr type="t" for="ch" forName="parent_text_2" refType="h" fact="0.6879"/>
              <dgm:constr type="w" for="ch" forName="parent_text_2" refType="w" fact="0.3553"/>
              <dgm:constr type="h" for="ch" forName="parent_text_2" refType="h" fact="0.1846"/>
              <dgm:constr type="l" for="ch" forName="accent_2" refType="w" fact="0.5347"/>
              <dgm:constr type="t" for="ch" forName="accent_2" refType="h" fact="0.044"/>
              <dgm:constr type="w" for="ch" forName="accent_2" refType="w" fact="0.0526"/>
              <dgm:constr type="h" for="ch" forName="accent_2" refType="h" fact="0.0879"/>
              <dgm:constr type="l" for="ch" forName="accent_3" refType="w" fact="0.6005"/>
              <dgm:constr type="t" for="ch" forName="accent_3" refType="h" fact="0"/>
              <dgm:constr type="w" for="ch" forName="accent_3" refType="w" fact="0.0263"/>
              <dgm:constr type="h" for="ch" forName="accent_3" refType="h" fact="0.044"/>
              <dgm:constr type="l" for="ch" forName="parent_text_4" refType="w" fact="0.6005"/>
              <dgm:constr type="t" for="ch" forName="parent_text_4" refType="h" fact="0.1526"/>
              <dgm:constr type="w" for="ch" forName="parent_text_4" refType="w" fact="0.3553"/>
              <dgm:constr type="h" for="ch" forName="parent_text_4" refType="h" fact="0.166"/>
              <dgm:constr type="l" for="ch" forName="accent_4" refType="w" fact="0.6268"/>
              <dgm:constr type="t" for="ch" forName="accent_4" refType="h" fact="0.8791"/>
              <dgm:constr type="w" for="ch" forName="accent_4" refType="w" fact="0.0395"/>
              <dgm:constr type="h" for="ch" forName="accent_4" refType="h" fact="0.0659"/>
            </dgm:constrLst>
          </dgm:if>
          <dgm:else name="Name17">
            <dgm:constrLst>
              <dgm:constr type="primFontSz" for="des" ptType="node" op="equ" val="65"/>
              <dgm:constr type="l" for="ch" forName="image_accent_4" refType="w" fact="0.4248"/>
              <dgm:constr type="t" for="ch" forName="image_accent_4" refType="h" fact="0.1415"/>
              <dgm:constr type="w" for="ch" forName="image_accent_4" refType="w" fact="0.1126"/>
              <dgm:constr type="h" for="ch" forName="image_accent_4" refType="h" fact="0.1881"/>
              <dgm:constr type="l" for="ch" forName="image_4" refType="w" fact="0.4314"/>
              <dgm:constr type="t" for="ch" forName="image_4" refType="h" fact="0.1526"/>
              <dgm:constr type="w" for="ch" forName="image_4" refType="w" fact="0.0994"/>
              <dgm:constr type="h" for="ch" forName="image_4" refType="h" fact="0.166"/>
              <dgm:constr type="l" for="ch" forName="image_accent_2" refType="w" fact="0.3811"/>
              <dgm:constr type="t" for="ch" forName="image_accent_2" refType="h" fact="0.6756"/>
              <dgm:constr type="w" for="ch" forName="image_accent_2" refType="w" fact="0.1253"/>
              <dgm:constr type="h" for="ch" forName="image_accent_2" refType="h" fact="0.2092"/>
              <dgm:constr type="l" for="ch" forName="image_2" refType="w" fact="0.3885"/>
              <dgm:constr type="t" for="ch" forName="image_2" refType="h" fact="0.6879"/>
              <dgm:constr type="w" for="ch" forName="image_2" refType="w" fact="0.1105"/>
              <dgm:constr type="h" for="ch" forName="image_2" refType="h" fact="0.1846"/>
              <dgm:constr type="l" for="ch" forName="image_accent_3" refType="w" fact="0.3947"/>
              <dgm:constr type="t" for="ch" forName="image_accent_3" refType="h" fact="0.3802"/>
              <dgm:constr type="w" for="ch" forName="image_accent_3" refType="w" fact="0.1606"/>
              <dgm:constr type="h" for="ch" forName="image_accent_3" refType="h" fact="0.2683"/>
              <dgm:constr type="l" for="ch" forName="image_3" refType="w" fact="0.4032"/>
              <dgm:constr type="t" for="ch" forName="image_3" refType="h" fact="0.3944"/>
              <dgm:constr type="w" for="ch" forName="image_3" refType="w" fact="0.1437"/>
              <dgm:constr type="h" for="ch" forName="image_3" refType="h" fact="0.24"/>
              <dgm:constr type="l" for="ch" forName="image_accent_1" refType="w" fact="0.5237"/>
              <dgm:constr type="t" for="ch" forName="image_accent_1" refType="h" fact="0.6"/>
              <dgm:constr type="w" for="ch" forName="image_accent_1" refType="w" fact="0.2394"/>
              <dgm:constr type="h" for="ch" forName="image_accent_1" refType="h" fact="0.4"/>
              <dgm:constr type="l" for="ch" forName="image_1" refType="w" fact="0.5329"/>
              <dgm:constr type="t" for="ch" forName="image_1" refType="h" fact="0.6154"/>
              <dgm:constr type="w" for="ch" forName="image_1" refType="w" fact="0.2211"/>
              <dgm:constr type="h" for="ch" forName="image_1" refType="h" fact="0.3692"/>
              <dgm:constr type="l" for="ch" forName="parent_text_1" refType="w" fact="0.6447"/>
              <dgm:constr type="t" for="ch" forName="parent_text_1" refType="h" fact="0.3944"/>
              <dgm:constr type="w" for="ch" forName="parent_text_1" refType="w" fact="0.3553"/>
              <dgm:constr type="h" for="ch" forName="parent_text_1" refType="h" fact="0.1931"/>
              <dgm:constr type="l" for="ch" forName="accent_1" refType="w" fact="0.5395"/>
              <dgm:constr type="t" for="ch" forName="accent_1" refType="h" fact="0.3055"/>
              <dgm:constr type="w" for="ch" forName="accent_1" refType="w" fact="0.0711"/>
              <dgm:constr type="h" for="ch" forName="accent_1" refType="h" fact="0.1187"/>
              <dgm:constr type="l" for="ch" forName="parent_text_3" refType="w" fact="0.0132"/>
              <dgm:constr type="t" for="ch" forName="parent_text_3" refType="h" fact="0.3944"/>
              <dgm:constr type="w" for="ch" forName="parent_text_3" refType="w" fact="0.3553"/>
              <dgm:constr type="h" for="ch" forName="parent_text_3" refType="h" fact="0.24"/>
              <dgm:constr type="l" for="ch" forName="parent_text_2" refType="w" fact="0"/>
              <dgm:constr type="t" for="ch" forName="parent_text_2" refType="h" fact="0.6879"/>
              <dgm:constr type="w" for="ch" forName="parent_text_2" refType="w" fact="0.3553"/>
              <dgm:constr type="h" for="ch" forName="parent_text_2" refType="h" fact="0.1846"/>
              <dgm:constr type="l" for="ch" forName="accent_2" refType="w" fact="0.4126"/>
              <dgm:constr type="t" for="ch" forName="accent_2" refType="h" fact="0.044"/>
              <dgm:constr type="w" for="ch" forName="accent_2" refType="w" fact="0.0526"/>
              <dgm:constr type="h" for="ch" forName="accent_2" refType="h" fact="0.0879"/>
              <dgm:constr type="l" for="ch" forName="accent_3" refType="w" fact="0.3732"/>
              <dgm:constr type="t" for="ch" forName="accent_3" refType="h" fact="0"/>
              <dgm:constr type="w" for="ch" forName="accent_3" refType="w" fact="0.0263"/>
              <dgm:constr type="h" for="ch" forName="accent_3" refType="h" fact="0.044"/>
              <dgm:constr type="l" for="ch" forName="parent_text_4" refType="w" fact="0.0442"/>
              <dgm:constr type="t" for="ch" forName="parent_text_4" refType="h" fact="0.1526"/>
              <dgm:constr type="w" for="ch" forName="parent_text_4" refType="w" fact="0.3553"/>
              <dgm:constr type="h" for="ch" forName="parent_text_4" refType="h" fact="0.166"/>
              <dgm:constr type="l" for="ch" forName="accent_4" refType="w" fact="0.3337"/>
              <dgm:constr type="t" for="ch" forName="accent_4" refType="h" fact="0.8791"/>
              <dgm:constr type="w" for="ch" forName="accent_4" refType="w" fact="0.0395"/>
              <dgm:constr type="h" for="ch" forName="accent_4" refType="h" fact="0.0659"/>
            </dgm:constrLst>
          </dgm:else>
        </dgm:choose>
      </dgm:if>
      <dgm:if name="Name18" axis="ch" ptType="node" func="cnt" op="equ" val="5">
        <dgm:alg type="composite">
          <dgm:param type="ar" val="1.5076"/>
        </dgm:alg>
        <dgm:choose name="Name19">
          <dgm:if name="Name20" func="var" arg="dir" op="equ" val="norm">
            <dgm:constrLst>
              <dgm:constr type="primFontSz" for="des" ptType="node" op="equ" val="65"/>
              <dgm:constr type="l" for="ch" forName="image_accent_5" refType="w" fact="0.5301"/>
              <dgm:constr type="t" for="ch" forName="image_accent_5" refType="h" fact="0.0862"/>
              <dgm:constr type="w" for="ch" forName="image_accent_5" refType="w" fact="0.1022"/>
              <dgm:constr type="h" for="ch" forName="image_accent_5" refType="h" fact="0.1541"/>
              <dgm:constr type="l" for="ch" forName="image_5" refType="w" fact="0.5361"/>
              <dgm:constr type="t" for="ch" forName="image_5" refType="h" fact="0.0953"/>
              <dgm:constr type="w" for="ch" forName="image_5" refType="w" fact="0.0902"/>
              <dgm:constr type="h" for="ch" forName="image_5" refType="h" fact="0.1359"/>
              <dgm:constr type="l" for="ch" forName="image_accent_4" refType="w" fact="0.4528"/>
              <dgm:constr type="t" for="ch" forName="image_accent_4" refType="h" fact="0.2416"/>
              <dgm:constr type="w" for="ch" forName="image_accent_4" refType="w" fact="0.1103"/>
              <dgm:constr type="h" for="ch" forName="image_accent_4" refType="h" fact="0.1662"/>
              <dgm:constr type="l" for="ch" forName="image_4" refType="w" fact="0.4593"/>
              <dgm:constr type="t" for="ch" forName="image_4" refType="h" fact="0.2513"/>
              <dgm:constr type="w" for="ch" forName="image_4" refType="w" fact="0.0973"/>
              <dgm:constr type="h" for="ch" forName="image_4" refType="h" fact="0.1467"/>
              <dgm:constr type="l" for="ch" forName="image_accent_2" refType="w" fact="0.4832"/>
              <dgm:constr type="t" for="ch" forName="image_accent_2" refType="h" fact="0.7134"/>
              <dgm:constr type="w" for="ch" forName="image_accent_2" refType="w" fact="0.1226"/>
              <dgm:constr type="h" for="ch" forName="image_accent_2" refType="h" fact="0.1849"/>
              <dgm:constr type="l" for="ch" forName="image_2" refType="w" fact="0.4904"/>
              <dgm:constr type="t" for="ch" forName="image_2" refType="h" fact="0.7243"/>
              <dgm:constr type="w" for="ch" forName="image_2" refType="w" fact="0.1082"/>
              <dgm:constr type="h" for="ch" forName="image_2" refType="h" fact="0.1631"/>
              <dgm:constr type="l" for="ch" forName="image_accent_3" refType="w" fact="0.4352"/>
              <dgm:constr type="t" for="ch" forName="image_accent_3" refType="h" fact="0.4525"/>
              <dgm:constr type="w" for="ch" forName="image_accent_3" refType="w" fact="0.1573"/>
              <dgm:constr type="h" for="ch" forName="image_accent_3" refType="h" fact="0.2371"/>
              <dgm:constr type="l" for="ch" forName="image_3" refType="w" fact="0.4435"/>
              <dgm:constr type="t" for="ch" forName="image_3" refType="h" fact="0.465"/>
              <dgm:constr type="w" for="ch" forName="image_3" refType="w" fact="0.1407"/>
              <dgm:constr type="h" for="ch" forName="image_3" refType="h" fact="0.212"/>
              <dgm:constr type="l" for="ch" forName="image_accent_1" refType="w" fact="0.2318"/>
              <dgm:constr type="t" for="ch" forName="image_accent_1" refType="h" fact="0.6466"/>
              <dgm:constr type="w" for="ch" forName="image_accent_1" refType="w" fact="0.2344"/>
              <dgm:constr type="h" for="ch" forName="image_accent_1" refType="h" fact="0.3534"/>
              <dgm:constr type="l" for="ch" forName="image_1" refType="w" fact="0.2408"/>
              <dgm:constr type="t" for="ch" forName="image_1" refType="h" fact="0.6602"/>
              <dgm:constr type="w" for="ch" forName="image_1" refType="w" fact="0.2164"/>
              <dgm:constr type="h" for="ch" forName="image_1" refType="h" fact="0.3262"/>
              <dgm:constr type="l" for="ch" forName="parent_text_1" refType="w" fact="0"/>
              <dgm:constr type="t" for="ch" forName="parent_text_1" refType="h" fact="0.465"/>
              <dgm:constr type="w" for="ch" forName="parent_text_1" refType="w" fact="0.3478"/>
              <dgm:constr type="h" for="ch" forName="parent_text_1" refType="h" fact="0.165"/>
              <dgm:constr type="l" for="ch" forName="accent_1" refType="w" fact="0.3813"/>
              <dgm:constr type="t" for="ch" forName="accent_1" refType="h" fact="0.3864"/>
              <dgm:constr type="w" for="ch" forName="accent_1" refType="w" fact="0.0696"/>
              <dgm:constr type="h" for="ch" forName="accent_1" refType="h" fact="0.1049"/>
              <dgm:constr type="l" for="ch" forName="parent_text_3" refType="w" fact="0.6182"/>
              <dgm:constr type="t" for="ch" forName="parent_text_3" refType="h" fact="0.465"/>
              <dgm:constr type="w" for="ch" forName="parent_text_3" refType="w" fact="0.3478"/>
              <dgm:constr type="h" for="ch" forName="parent_text_3" refType="h" fact="0.212"/>
              <dgm:constr type="l" for="ch" forName="parent_text_2" refType="w" fact="0.6311"/>
              <dgm:constr type="t" for="ch" forName="parent_text_2" refType="h" fact="0.7243"/>
              <dgm:constr type="w" for="ch" forName="parent_text_2" refType="w" fact="0.3478"/>
              <dgm:constr type="h" for="ch" forName="parent_text_2" refType="h" fact="0.1631"/>
              <dgm:constr type="l" for="ch" forName="parent_text_4" refType="w" fact="0.5878"/>
              <dgm:constr type="t" for="ch" forName="parent_text_4" refType="h" fact="0.2513"/>
              <dgm:constr type="w" for="ch" forName="parent_text_4" refType="w" fact="0.3478"/>
              <dgm:constr type="h" for="ch" forName="parent_text_4" refType="h" fact="0.1467"/>
              <dgm:constr type="l" for="ch" forName="accent_2" refType="w" fact="0.6265"/>
              <dgm:constr type="t" for="ch" forName="accent_2" refType="h" fact="0.0194"/>
              <dgm:constr type="w" for="ch" forName="accent_2" refType="w" fact="0.0515"/>
              <dgm:constr type="h" for="ch" forName="accent_2" refType="h" fact="0.0777"/>
              <dgm:constr type="l" for="ch" forName="accent_3" refType="w" fact="0.7038"/>
              <dgm:constr type="t" for="ch" forName="accent_3" refType="h" fact="0"/>
              <dgm:constr type="w" for="ch" forName="accent_3" refType="w" fact="0.0258"/>
              <dgm:constr type="h" for="ch" forName="accent_3" refType="h" fact="0.0388"/>
              <dgm:constr type="l" for="ch" forName="parent_text_5" refType="w" fact="0.6522"/>
              <dgm:constr type="t" for="ch" forName="parent_text_5" refType="h" fact="0.0953"/>
              <dgm:constr type="w" for="ch" forName="parent_text_5" refType="w" fact="0.3478"/>
              <dgm:constr type="h" for="ch" forName="parent_text_5" refType="h" fact="0.1359"/>
              <dgm:constr type="l" for="ch" forName="accent_4" refType="w" fact="0.6136"/>
              <dgm:constr type="t" for="ch" forName="accent_4" refType="h" fact="0.8932"/>
              <dgm:constr type="w" for="ch" forName="accent_4" refType="w" fact="0.0386"/>
              <dgm:constr type="h" for="ch" forName="accent_4" refType="h" fact="0.0583"/>
            </dgm:constrLst>
          </dgm:if>
          <dgm:else name="Name21">
            <dgm:constrLst>
              <dgm:constr type="primFontSz" for="des" ptType="node" op="equ" val="65"/>
              <dgm:constr type="l" for="ch" forName="image_accent_5" refType="w" fact="0.3677"/>
              <dgm:constr type="t" for="ch" forName="image_accent_5" refType="h" fact="0.0862"/>
              <dgm:constr type="w" for="ch" forName="image_accent_5" refType="w" fact="0.1022"/>
              <dgm:constr type="h" for="ch" forName="image_accent_5" refType="h" fact="0.1541"/>
              <dgm:constr type="l" for="ch" forName="image_5" refType="w" fact="0.3738"/>
              <dgm:constr type="t" for="ch" forName="image_5" refType="h" fact="0.0953"/>
              <dgm:constr type="w" for="ch" forName="image_5" refType="w" fact="0.0902"/>
              <dgm:constr type="h" for="ch" forName="image_5" refType="h" fact="0.1359"/>
              <dgm:constr type="l" for="ch" forName="image_accent_4" refType="w" fact="0.437"/>
              <dgm:constr type="t" for="ch" forName="image_accent_4" refType="h" fact="0.2416"/>
              <dgm:constr type="w" for="ch" forName="image_accent_4" refType="w" fact="0.1103"/>
              <dgm:constr type="h" for="ch" forName="image_accent_4" refType="h" fact="0.1662"/>
              <dgm:constr type="l" for="ch" forName="image_4" refType="w" fact="0.4434"/>
              <dgm:constr type="t" for="ch" forName="image_4" refType="h" fact="0.2513"/>
              <dgm:constr type="w" for="ch" forName="image_4" refType="w" fact="0.0973"/>
              <dgm:constr type="h" for="ch" forName="image_4" refType="h" fact="0.1467"/>
              <dgm:constr type="l" for="ch" forName="image_accent_2" refType="w" fact="0.3942"/>
              <dgm:constr type="t" for="ch" forName="image_accent_2" refType="h" fact="0.7134"/>
              <dgm:constr type="w" for="ch" forName="image_accent_2" refType="w" fact="0.1226"/>
              <dgm:constr type="h" for="ch" forName="image_accent_2" refType="h" fact="0.1849"/>
              <dgm:constr type="l" for="ch" forName="image_2" refType="w" fact="0.4014"/>
              <dgm:constr type="t" for="ch" forName="image_2" refType="h" fact="0.7243"/>
              <dgm:constr type="w" for="ch" forName="image_2" refType="w" fact="0.1082"/>
              <dgm:constr type="h" for="ch" forName="image_2" refType="h" fact="0.1631"/>
              <dgm:constr type="l" for="ch" forName="image_accent_3" refType="w" fact="0.4075"/>
              <dgm:constr type="t" for="ch" forName="image_accent_3" refType="h" fact="0.4525"/>
              <dgm:constr type="w" for="ch" forName="image_accent_3" refType="w" fact="0.1573"/>
              <dgm:constr type="h" for="ch" forName="image_accent_3" refType="h" fact="0.2371"/>
              <dgm:constr type="l" for="ch" forName="image_3" refType="w" fact="0.4158"/>
              <dgm:constr type="t" for="ch" forName="image_3" refType="h" fact="0.465"/>
              <dgm:constr type="w" for="ch" forName="image_3" refType="w" fact="0.1407"/>
              <dgm:constr type="h" for="ch" forName="image_3" refType="h" fact="0.212"/>
              <dgm:constr type="l" for="ch" forName="image_accent_1" refType="w" fact="0.5338"/>
              <dgm:constr type="t" for="ch" forName="image_accent_1" refType="h" fact="0.6466"/>
              <dgm:constr type="w" for="ch" forName="image_accent_1" refType="w" fact="0.2344"/>
              <dgm:constr type="h" for="ch" forName="image_accent_1" refType="h" fact="0.3534"/>
              <dgm:constr type="l" for="ch" forName="image_1" refType="w" fact="0.5428"/>
              <dgm:constr type="t" for="ch" forName="image_1" refType="h" fact="0.6602"/>
              <dgm:constr type="w" for="ch" forName="image_1" refType="w" fact="0.2164"/>
              <dgm:constr type="h" for="ch" forName="image_1" refType="h" fact="0.3262"/>
              <dgm:constr type="l" for="ch" forName="parent_text_1" refType="w" fact="0.6522"/>
              <dgm:constr type="t" for="ch" forName="parent_text_1" refType="h" fact="0.465"/>
              <dgm:constr type="w" for="ch" forName="parent_text_1" refType="w" fact="0.3478"/>
              <dgm:constr type="h" for="ch" forName="parent_text_1" refType="h" fact="0.165"/>
              <dgm:constr type="l" for="ch" forName="accent_1" refType="w" fact="0.5492"/>
              <dgm:constr type="t" for="ch" forName="accent_1" refType="h" fact="0.3864"/>
              <dgm:constr type="w" for="ch" forName="accent_1" refType="w" fact="0.0696"/>
              <dgm:constr type="h" for="ch" forName="accent_1" refType="h" fact="0.1049"/>
              <dgm:constr type="l" for="ch" forName="parent_text_3" refType="w" fact="0.034"/>
              <dgm:constr type="t" for="ch" forName="parent_text_3" refType="h" fact="0.465"/>
              <dgm:constr type="w" for="ch" forName="parent_text_3" refType="w" fact="0.3478"/>
              <dgm:constr type="h" for="ch" forName="parent_text_3" refType="h" fact="0.212"/>
              <dgm:constr type="l" for="ch" forName="parent_text_2" refType="w" fact="0.0211"/>
              <dgm:constr type="t" for="ch" forName="parent_text_2" refType="h" fact="0.7243"/>
              <dgm:constr type="w" for="ch" forName="parent_text_2" refType="w" fact="0.3478"/>
              <dgm:constr type="h" for="ch" forName="parent_text_2" refType="h" fact="0.1631"/>
              <dgm:constr type="l" for="ch" forName="parent_text_4" refType="w" fact="0.0644"/>
              <dgm:constr type="t" for="ch" forName="parent_text_4" refType="h" fact="0.2513"/>
              <dgm:constr type="w" for="ch" forName="parent_text_4" refType="w" fact="0.3478"/>
              <dgm:constr type="h" for="ch" forName="parent_text_4" refType="h" fact="0.1467"/>
              <dgm:constr type="l" for="ch" forName="accent_2" refType="w" fact="0.322"/>
              <dgm:constr type="t" for="ch" forName="accent_2" refType="h" fact="0.0194"/>
              <dgm:constr type="w" for="ch" forName="accent_2" refType="w" fact="0.0515"/>
              <dgm:constr type="h" for="ch" forName="accent_2" refType="h" fact="0.0777"/>
              <dgm:constr type="l" for="ch" forName="accent_3" refType="w" fact="0.2705"/>
              <dgm:constr type="t" for="ch" forName="accent_3" refType="h" fact="0"/>
              <dgm:constr type="w" for="ch" forName="accent_3" refType="w" fact="0.0258"/>
              <dgm:constr type="h" for="ch" forName="accent_3" refType="h" fact="0.0388"/>
              <dgm:constr type="l" for="ch" forName="parent_text_5" refType="w" fact="0"/>
              <dgm:constr type="t" for="ch" forName="parent_text_5" refType="h" fact="0.0953"/>
              <dgm:constr type="w" for="ch" forName="parent_text_5" refType="w" fact="0.3478"/>
              <dgm:constr type="h" for="ch" forName="parent_text_5" refType="h" fact="0.1359"/>
              <dgm:constr type="l" for="ch" forName="accent_4" refType="w" fact="0.3478"/>
              <dgm:constr type="t" for="ch" forName="accent_4" refType="h" fact="0.8932"/>
              <dgm:constr type="w" for="ch" forName="accent_4" refType="w" fact="0.0386"/>
              <dgm:constr type="h" for="ch" forName="accent_4" refType="h" fact="0.0583"/>
            </dgm:constrLst>
          </dgm:else>
        </dgm:choose>
      </dgm:if>
      <dgm:if name="Name22" axis="ch" ptType="node" func="cnt" op="equ" val="6">
        <dgm:alg type="composite">
          <dgm:param type="ar" val="1.1351"/>
        </dgm:alg>
        <dgm:choose name="Name23">
          <dgm:if name="Name24" func="var" arg="dir" op="equ" val="norm">
            <dgm:constrLst>
              <dgm:constr type="primFontSz" for="des" ptType="node" op="equ" val="65"/>
              <dgm:constr type="l" for="ch" forName="image_accent_6" refType="w" fact="0.3864"/>
              <dgm:constr type="t" for="ch" forName="image_accent_6" refType="h" fact="0.7456"/>
              <dgm:constr type="w" for="ch" forName="image_accent_6" refType="w" fact="0.1757"/>
              <dgm:constr type="h" for="ch" forName="image_accent_6" refType="h" fact="0.1995"/>
              <dgm:constr type="l" for="ch" forName="image_6" refType="w" fact="0.3957"/>
              <dgm:constr type="t" for="ch" forName="image_6" refType="h" fact="0.7561"/>
              <dgm:constr type="w" for="ch" forName="image_6" refType="w" fact="0.1572"/>
              <dgm:constr type="h" for="ch" forName="image_6" refType="h" fact="0.1784"/>
              <dgm:constr type="l" for="ch" forName="image_accent_5" refType="w" fact="0.5301"/>
              <dgm:constr type="t" for="ch" forName="image_accent_5" refType="h" fact="0.0649"/>
              <dgm:constr type="w" for="ch" forName="image_accent_5" refType="w" fact="0.1022"/>
              <dgm:constr type="h" for="ch" forName="image_accent_5" refType="h" fact="0.116"/>
              <dgm:constr type="l" for="ch" forName="image_5" refType="w" fact="0.5361"/>
              <dgm:constr type="t" for="ch" forName="image_5" refType="h" fact="0.0717"/>
              <dgm:constr type="w" for="ch" forName="image_5" refType="w" fact="0.0902"/>
              <dgm:constr type="h" for="ch" forName="image_5" refType="h" fact="0.1023"/>
              <dgm:constr type="l" for="ch" forName="image_accent_4" refType="w" fact="0.4528"/>
              <dgm:constr type="t" for="ch" forName="image_accent_4" refType="h" fact="0.1819"/>
              <dgm:constr type="w" for="ch" forName="image_accent_4" refType="w" fact="0.1103"/>
              <dgm:constr type="h" for="ch" forName="image_accent_4" refType="h" fact="0.1251"/>
              <dgm:constr type="l" for="ch" forName="image_4" refType="w" fact="0.4593"/>
              <dgm:constr type="t" for="ch" forName="image_4" refType="h" fact="0.1892"/>
              <dgm:constr type="w" for="ch" forName="image_4" refType="w" fact="0.0973"/>
              <dgm:constr type="h" for="ch" forName="image_4" refType="h" fact="0.1104"/>
              <dgm:constr type="l" for="ch" forName="image_accent_2" refType="w" fact="0.4832"/>
              <dgm:constr type="t" for="ch" forName="image_accent_2" refType="h" fact="0.5371"/>
              <dgm:constr type="w" for="ch" forName="image_accent_2" refType="w" fact="0.1226"/>
              <dgm:constr type="h" for="ch" forName="image_accent_2" refType="h" fact="0.1392"/>
              <dgm:constr type="l" for="ch" forName="image_2" refType="w" fact="0.4904"/>
              <dgm:constr type="t" for="ch" forName="image_2" refType="h" fact="0.5453"/>
              <dgm:constr type="w" for="ch" forName="image_2" refType="w" fact="0.1082"/>
              <dgm:constr type="h" for="ch" forName="image_2" refType="h" fact="0.1228"/>
              <dgm:constr type="l" for="ch" forName="image_accent_3" refType="w" fact="0.4352"/>
              <dgm:constr type="t" for="ch" forName="image_accent_3" refType="h" fact="0.3407"/>
              <dgm:constr type="w" for="ch" forName="image_accent_3" refType="w" fact="0.1573"/>
              <dgm:constr type="h" for="ch" forName="image_accent_3" refType="h" fact="0.1785"/>
              <dgm:constr type="l" for="ch" forName="image_3" refType="w" fact="0.4435"/>
              <dgm:constr type="t" for="ch" forName="image_3" refType="h" fact="0.3501"/>
              <dgm:constr type="w" for="ch" forName="image_3" refType="w" fact="0.1407"/>
              <dgm:constr type="h" for="ch" forName="image_3" refType="h" fact="0.1596"/>
              <dgm:constr type="l" for="ch" forName="image_accent_1" refType="w" fact="0.2318"/>
              <dgm:constr type="t" for="ch" forName="image_accent_1" refType="h" fact="0.4869"/>
              <dgm:constr type="w" for="ch" forName="image_accent_1" refType="w" fact="0.2344"/>
              <dgm:constr type="h" for="ch" forName="image_accent_1" refType="h" fact="0.2661"/>
              <dgm:constr type="l" for="ch" forName="image_1" refType="w" fact="0.2401"/>
              <dgm:constr type="t" for="ch" forName="image_1" refType="h" fact="0.4971"/>
              <dgm:constr type="w" for="ch" forName="image_1" refType="w" fact="0.2164"/>
              <dgm:constr type="h" for="ch" forName="image_1" refType="h" fact="0.2456"/>
              <dgm:constr type="l" for="ch" forName="parent_text_1" refType="w" fact="0"/>
              <dgm:constr type="t" for="ch" forName="parent_text_1" refType="h" fact="0.3501"/>
              <dgm:constr type="w" for="ch" forName="parent_text_1" refType="w" fact="0.3478"/>
              <dgm:constr type="h" for="ch" forName="parent_text_1" refType="h" fact="0.125"/>
              <dgm:constr type="l" for="ch" forName="accent_1" refType="w" fact="0.3813"/>
              <dgm:constr type="t" for="ch" forName="accent_1" refType="h" fact="0.2909"/>
              <dgm:constr type="w" for="ch" forName="accent_1" refType="w" fact="0.0696"/>
              <dgm:constr type="h" for="ch" forName="accent_1" refType="h" fact="0.0789"/>
              <dgm:constr type="l" for="ch" forName="parent_text_2" refType="w" fact="0.6311"/>
              <dgm:constr type="t" for="ch" forName="parent_text_2" refType="h" fact="0.5453"/>
              <dgm:constr type="w" for="ch" forName="parent_text_2" refType="w" fact="0.3478"/>
              <dgm:constr type="h" for="ch" forName="parent_text_2" refType="h" fact="0.1228"/>
              <dgm:constr type="l" for="ch" forName="parent_text_4" refType="w" fact="0.5878"/>
              <dgm:constr type="t" for="ch" forName="parent_text_4" refType="h" fact="0.1892"/>
              <dgm:constr type="w" for="ch" forName="parent_text_4" refType="w" fact="0.3478"/>
              <dgm:constr type="h" for="ch" forName="parent_text_4" refType="h" fact="0.1104"/>
              <dgm:constr type="l" for="ch" forName="accent_2" refType="w" fact="0.6265"/>
              <dgm:constr type="t" for="ch" forName="accent_2" refType="h" fact="0.0146"/>
              <dgm:constr type="w" for="ch" forName="accent_2" refType="w" fact="0.0515"/>
              <dgm:constr type="h" for="ch" forName="accent_2" refType="h" fact="0.0585"/>
              <dgm:constr type="l" for="ch" forName="accent_3" refType="w" fact="0.7038"/>
              <dgm:constr type="t" for="ch" forName="accent_3" refType="h" fact="0"/>
              <dgm:constr type="w" for="ch" forName="accent_3" refType="w" fact="0.0258"/>
              <dgm:constr type="h" for="ch" forName="accent_3" refType="h" fact="0.0292"/>
              <dgm:constr type="l" for="ch" forName="parent_text_5" refType="w" fact="0.6522"/>
              <dgm:constr type="t" for="ch" forName="parent_text_5" refType="h" fact="0.0717"/>
              <dgm:constr type="w" for="ch" forName="parent_text_5" refType="w" fact="0.3478"/>
              <dgm:constr type="h" for="ch" forName="parent_text_5" refType="h" fact="0.1023"/>
              <dgm:constr type="l" for="ch" forName="parent_text_3" refType="w" fact="0.6182"/>
              <dgm:constr type="t" for="ch" forName="parent_text_3" refType="h" fact="0.3501"/>
              <dgm:constr type="w" for="ch" forName="parent_text_3" refType="w" fact="0.3478"/>
              <dgm:constr type="h" for="ch" forName="parent_text_3" refType="h" fact="0.1596"/>
              <dgm:constr type="l" for="ch" forName="accent_4" refType="w" fact="0.5538"/>
              <dgm:constr type="t" for="ch" forName="accent_4" refType="h" fact="0.9211"/>
              <dgm:constr type="w" for="ch" forName="accent_4" refType="w" fact="0.0696"/>
              <dgm:constr type="h" for="ch" forName="accent_4" refType="h" fact="0.0789"/>
              <dgm:constr type="l" for="ch" forName="parent_text_6" refType="w" fact="0.0195"/>
              <dgm:constr type="t" for="ch" forName="parent_text_6" refType="h" fact="0.7561"/>
              <dgm:constr type="w" for="ch" forName="parent_text_6" refType="w" fact="0.3478"/>
              <dgm:constr type="h" for="ch" forName="parent_text_6" refType="h" fact="0.1784"/>
              <dgm:constr type="l" for="ch" forName="accent_5" refType="w" fact="0.6182"/>
              <dgm:constr type="t" for="ch" forName="accent_5" refType="h" fact="0.6725"/>
              <dgm:constr type="w" for="ch" forName="accent_5" refType="w" fact="0.0386"/>
              <dgm:constr type="h" for="ch" forName="accent_5" refType="h" fact="0.0439"/>
            </dgm:constrLst>
          </dgm:if>
          <dgm:else name="Name25">
            <dgm:constrLst>
              <dgm:constr type="primFontSz" for="des" ptType="node" op="equ" val="65"/>
              <dgm:constr type="l" for="ch" forName="image_accent_6" refType="w" fact="0.4379"/>
              <dgm:constr type="t" for="ch" forName="image_accent_6" refType="h" fact="0.7456"/>
              <dgm:constr type="w" for="ch" forName="image_accent_6" refType="w" fact="0.1757"/>
              <dgm:constr type="h" for="ch" forName="image_accent_6" refType="h" fact="0.1995"/>
              <dgm:constr type="l" for="ch" forName="image_6" refType="w" fact="0.4471"/>
              <dgm:constr type="t" for="ch" forName="image_6" refType="h" fact="0.7561"/>
              <dgm:constr type="w" for="ch" forName="image_6" refType="w" fact="0.1572"/>
              <dgm:constr type="h" for="ch" forName="image_6" refType="h" fact="0.1784"/>
              <dgm:constr type="l" for="ch" forName="image_accent_5" refType="w" fact="0.3677"/>
              <dgm:constr type="t" for="ch" forName="image_accent_5" refType="h" fact="0.0649"/>
              <dgm:constr type="w" for="ch" forName="image_accent_5" refType="w" fact="0.1022"/>
              <dgm:constr type="h" for="ch" forName="image_accent_5" refType="h" fact="0.116"/>
              <dgm:constr type="l" for="ch" forName="image_5" refType="w" fact="0.3738"/>
              <dgm:constr type="t" for="ch" forName="image_5" refType="h" fact="0.0717"/>
              <dgm:constr type="w" for="ch" forName="image_5" refType="w" fact="0.0902"/>
              <dgm:constr type="h" for="ch" forName="image_5" refType="h" fact="0.1023"/>
              <dgm:constr type="l" for="ch" forName="image_accent_4" refType="w" fact="0.437"/>
              <dgm:constr type="t" for="ch" forName="image_accent_4" refType="h" fact="0.1819"/>
              <dgm:constr type="w" for="ch" forName="image_accent_4" refType="w" fact="0.1103"/>
              <dgm:constr type="h" for="ch" forName="image_accent_4" refType="h" fact="0.1251"/>
              <dgm:constr type="l" for="ch" forName="image_4" refType="w" fact="0.4434"/>
              <dgm:constr type="t" for="ch" forName="image_4" refType="h" fact="0.1892"/>
              <dgm:constr type="w" for="ch" forName="image_4" refType="w" fact="0.0973"/>
              <dgm:constr type="h" for="ch" forName="image_4" refType="h" fact="0.1104"/>
              <dgm:constr type="l" for="ch" forName="image_accent_2" refType="w" fact="0.3942"/>
              <dgm:constr type="t" for="ch" forName="image_accent_2" refType="h" fact="0.5371"/>
              <dgm:constr type="w" for="ch" forName="image_accent_2" refType="w" fact="0.1226"/>
              <dgm:constr type="h" for="ch" forName="image_accent_2" refType="h" fact="0.1392"/>
              <dgm:constr type="l" for="ch" forName="image_2" refType="w" fact="0.4014"/>
              <dgm:constr type="t" for="ch" forName="image_2" refType="h" fact="0.5453"/>
              <dgm:constr type="w" for="ch" forName="image_2" refType="w" fact="0.1082"/>
              <dgm:constr type="h" for="ch" forName="image_2" refType="h" fact="0.1228"/>
              <dgm:constr type="l" for="ch" forName="image_accent_3" refType="w" fact="0.4075"/>
              <dgm:constr type="t" for="ch" forName="image_accent_3" refType="h" fact="0.3407"/>
              <dgm:constr type="w" for="ch" forName="image_accent_3" refType="w" fact="0.1573"/>
              <dgm:constr type="h" for="ch" forName="image_accent_3" refType="h" fact="0.1785"/>
              <dgm:constr type="l" for="ch" forName="image_3" refType="w" fact="0.4158"/>
              <dgm:constr type="t" for="ch" forName="image_3" refType="h" fact="0.3501"/>
              <dgm:constr type="w" for="ch" forName="image_3" refType="w" fact="0.1407"/>
              <dgm:constr type="h" for="ch" forName="image_3" refType="h" fact="0.1596"/>
              <dgm:constr type="l" for="ch" forName="image_accent_1" refType="w" fact="0.5338"/>
              <dgm:constr type="t" for="ch" forName="image_accent_1" refType="h" fact="0.4869"/>
              <dgm:constr type="w" for="ch" forName="image_accent_1" refType="w" fact="0.2344"/>
              <dgm:constr type="h" for="ch" forName="image_accent_1" refType="h" fact="0.2661"/>
              <dgm:constr type="l" for="ch" forName="image_1" refType="w" fact="0.5435"/>
              <dgm:constr type="t" for="ch" forName="image_1" refType="h" fact="0.4971"/>
              <dgm:constr type="w" for="ch" forName="image_1" refType="w" fact="0.2164"/>
              <dgm:constr type="h" for="ch" forName="image_1" refType="h" fact="0.2456"/>
              <dgm:constr type="l" for="ch" forName="parent_text_1" refType="w" fact="0.6522"/>
              <dgm:constr type="t" for="ch" forName="parent_text_1" refType="h" fact="0.3501"/>
              <dgm:constr type="w" for="ch" forName="parent_text_1" refType="w" fact="0.3478"/>
              <dgm:constr type="h" for="ch" forName="parent_text_1" refType="h" fact="0.125"/>
              <dgm:constr type="l" for="ch" forName="accent_1" refType="w" fact="0.5492"/>
              <dgm:constr type="t" for="ch" forName="accent_1" refType="h" fact="0.2909"/>
              <dgm:constr type="w" for="ch" forName="accent_1" refType="w" fact="0.0696"/>
              <dgm:constr type="h" for="ch" forName="accent_1" refType="h" fact="0.0789"/>
              <dgm:constr type="l" for="ch" forName="parent_text_2" refType="w" fact="0.0211"/>
              <dgm:constr type="t" for="ch" forName="parent_text_2" refType="h" fact="0.5453"/>
              <dgm:constr type="w" for="ch" forName="parent_text_2" refType="w" fact="0.3478"/>
              <dgm:constr type="h" for="ch" forName="parent_text_2" refType="h" fact="0.1228"/>
              <dgm:constr type="l" for="ch" forName="parent_text_4" refType="w" fact="0.0644"/>
              <dgm:constr type="t" for="ch" forName="parent_text_4" refType="h" fact="0.1892"/>
              <dgm:constr type="w" for="ch" forName="parent_text_4" refType="w" fact="0.3478"/>
              <dgm:constr type="h" for="ch" forName="parent_text_4" refType="h" fact="0.1104"/>
              <dgm:constr type="l" for="ch" forName="accent_2" refType="w" fact="0.322"/>
              <dgm:constr type="t" for="ch" forName="accent_2" refType="h" fact="0.0146"/>
              <dgm:constr type="w" for="ch" forName="accent_2" refType="w" fact="0.0515"/>
              <dgm:constr type="h" for="ch" forName="accent_2" refType="h" fact="0.0585"/>
              <dgm:constr type="l" for="ch" forName="accent_3" refType="w" fact="0.2705"/>
              <dgm:constr type="t" for="ch" forName="accent_3" refType="h" fact="0"/>
              <dgm:constr type="w" for="ch" forName="accent_3" refType="w" fact="0.0258"/>
              <dgm:constr type="h" for="ch" forName="accent_3" refType="h" fact="0.0292"/>
              <dgm:constr type="l" for="ch" forName="parent_text_5" refType="w" fact="0"/>
              <dgm:constr type="t" for="ch" forName="parent_text_5" refType="h" fact="0.0717"/>
              <dgm:constr type="w" for="ch" forName="parent_text_5" refType="w" fact="0.3478"/>
              <dgm:constr type="h" for="ch" forName="parent_text_5" refType="h" fact="0.1023"/>
              <dgm:constr type="l" for="ch" forName="parent_text_3" refType="w" fact="0.034"/>
              <dgm:constr type="t" for="ch" forName="parent_text_3" refType="h" fact="0.3501"/>
              <dgm:constr type="w" for="ch" forName="parent_text_3" refType="w" fact="0.3478"/>
              <dgm:constr type="h" for="ch" forName="parent_text_3" refType="h" fact="0.1596"/>
              <dgm:constr type="l" for="ch" forName="accent_4" refType="w" fact="0.3766"/>
              <dgm:constr type="t" for="ch" forName="accent_4" refType="h" fact="0.9211"/>
              <dgm:constr type="w" for="ch" forName="accent_4" refType="w" fact="0.0696"/>
              <dgm:constr type="h" for="ch" forName="accent_4" refType="h" fact="0.0789"/>
              <dgm:constr type="l" for="ch" forName="parent_text_6" refType="w" fact="0.6328"/>
              <dgm:constr type="t" for="ch" forName="parent_text_6" refType="h" fact="0.7561"/>
              <dgm:constr type="w" for="ch" forName="parent_text_6" refType="w" fact="0.3478"/>
              <dgm:constr type="h" for="ch" forName="parent_text_6" refType="h" fact="0.1784"/>
              <dgm:constr type="l" for="ch" forName="accent_5" refType="w" fact="0.3431"/>
              <dgm:constr type="t" for="ch" forName="accent_5" refType="h" fact="0.6725"/>
              <dgm:constr type="w" for="ch" forName="accent_5" refType="w" fact="0.0386"/>
              <dgm:constr type="h" for="ch" forName="accent_5" refType="h" fact="0.0439"/>
            </dgm:constrLst>
          </dgm:else>
        </dgm:choose>
      </dgm:if>
      <dgm:if name="Name26" axis="ch" ptType="node" func="cnt" op="equ" val="7">
        <dgm:alg type="composite">
          <dgm:param type="ar" val="1.0352"/>
        </dgm:alg>
        <dgm:choose name="Name27">
          <dgm:if name="Name28" func="var" arg="dir" op="equ" val="norm">
            <dgm:constrLst>
              <dgm:constr type="primFontSz" for="des" ptType="node" op="equ" val="65"/>
              <dgm:constr type="l" for="ch" forName="accent_1" refType="w" fact="0.7553"/>
              <dgm:constr type="t" for="ch" forName="accent_1" refType="h" fact="0.96"/>
              <dgm:constr type="w" for="ch" forName="accent_1" refType="w" fact="0.0386"/>
              <dgm:constr type="h" for="ch" forName="accent_1" refType="h" fact="0.04"/>
              <dgm:constr type="l" for="ch" forName="image_accent_2" refType="w" fact="0.4832"/>
              <dgm:constr type="t" for="ch" forName="image_accent_2" refType="h" fact="0.4899"/>
              <dgm:constr type="w" for="ch" forName="image_accent_2" refType="w" fact="0.1226"/>
              <dgm:constr type="h" for="ch" forName="image_accent_2" refType="h" fact="0.1269"/>
              <dgm:constr type="l" for="ch" forName="image_2" refType="w" fact="0.4904"/>
              <dgm:constr type="t" for="ch" forName="image_2" refType="h" fact="0.4973"/>
              <dgm:constr type="w" for="ch" forName="image_2" refType="w" fact="0.1082"/>
              <dgm:constr type="h" for="ch" forName="image_2" refType="h" fact="0.112"/>
              <dgm:constr type="l" for="ch" forName="image_accent_3" refType="w" fact="0.4352"/>
              <dgm:constr type="t" for="ch" forName="image_accent_3" refType="h" fact="0.3107"/>
              <dgm:constr type="w" for="ch" forName="image_accent_3" refType="w" fact="0.1573"/>
              <dgm:constr type="h" for="ch" forName="image_accent_3" refType="h" fact="0.1628"/>
              <dgm:constr type="l" for="ch" forName="image_3" refType="w" fact="0.4435"/>
              <dgm:constr type="t" for="ch" forName="image_3" refType="h" fact="0.3193"/>
              <dgm:constr type="w" for="ch" forName="image_3" refType="w" fact="0.1407"/>
              <dgm:constr type="h" for="ch" forName="image_3" refType="h" fact="0.1456"/>
              <dgm:constr type="l" for="ch" forName="image_accent_4" refType="w" fact="0.4528"/>
              <dgm:constr type="t" for="ch" forName="image_accent_4" refType="h" fact="0.1659"/>
              <dgm:constr type="w" for="ch" forName="image_accent_4" refType="w" fact="0.1103"/>
              <dgm:constr type="h" for="ch" forName="image_accent_4" refType="h" fact="0.1141"/>
              <dgm:constr type="l" for="ch" forName="image_4" refType="w" fact="0.4593"/>
              <dgm:constr type="t" for="ch" forName="image_4" refType="h" fact="0.1726"/>
              <dgm:constr type="w" for="ch" forName="image_4" refType="w" fact="0.0973"/>
              <dgm:constr type="h" for="ch" forName="image_4" refType="h" fact="0.1007"/>
              <dgm:constr type="l" for="ch" forName="image_accent_5" refType="w" fact="0.5301"/>
              <dgm:constr type="t" for="ch" forName="image_accent_5" refType="h" fact="0.0592"/>
              <dgm:constr type="w" for="ch" forName="image_accent_5" refType="w" fact="0.1022"/>
              <dgm:constr type="h" for="ch" forName="image_accent_5" refType="h" fact="0.1058"/>
              <dgm:constr type="l" for="ch" forName="image_5" refType="w" fact="0.5361"/>
              <dgm:constr type="t" for="ch" forName="image_5" refType="h" fact="0.0654"/>
              <dgm:constr type="w" for="ch" forName="image_5" refType="w" fact="0.0902"/>
              <dgm:constr type="h" for="ch" forName="image_5" refType="h" fact="0.0933"/>
              <dgm:constr type="l" for="ch" forName="image_accent_6" refType="w" fact="0.3864"/>
              <dgm:constr type="t" for="ch" forName="image_accent_6" refType="h" fact="0.68"/>
              <dgm:constr type="w" for="ch" forName="image_accent_6" refType="w" fact="0.1757"/>
              <dgm:constr type="h" for="ch" forName="image_accent_6" refType="h" fact="0.1819"/>
              <dgm:constr type="l" for="ch" forName="image_6" refType="w" fact="0.3957"/>
              <dgm:constr type="t" for="ch" forName="image_6" refType="h" fact="0.6896"/>
              <dgm:constr type="w" for="ch" forName="image_6" refType="w" fact="0.1572"/>
              <dgm:constr type="h" for="ch" forName="image_6" refType="h" fact="0.1627"/>
              <dgm:constr type="l" for="ch" forName="image_accent_7" refType="w" fact="0.5291"/>
              <dgm:constr type="t" for="ch" forName="image_accent_7" refType="h" fact="0.8325"/>
              <dgm:constr type="w" for="ch" forName="image_accent_7" refType="w" fact="0.1103"/>
              <dgm:constr type="h" for="ch" forName="image_accent_7" refType="h" fact="0.1141"/>
              <dgm:constr type="l" for="ch" forName="image_7" refType="w" fact="0.5356"/>
              <dgm:constr type="t" for="ch" forName="image_7" refType="h" fact="0.8392"/>
              <dgm:constr type="w" for="ch" forName="image_7" refType="w" fact="0.0973"/>
              <dgm:constr type="h" for="ch" forName="image_7" refType="h" fact="0.1007"/>
              <dgm:constr type="l" for="ch" forName="image_accent_1" refType="w" fact="0.2318"/>
              <dgm:constr type="t" for="ch" forName="image_accent_1" refType="h" fact="0.444"/>
              <dgm:constr type="w" for="ch" forName="image_accent_1" refType="w" fact="0.2344"/>
              <dgm:constr type="h" for="ch" forName="image_accent_1" refType="h" fact="0.2426"/>
              <dgm:constr type="l" for="ch" forName="image_1" refType="w" fact="0.2408"/>
              <dgm:constr type="t" for="ch" forName="image_1" refType="h" fact="0.4533"/>
              <dgm:constr type="w" for="ch" forName="image_1" refType="w" fact="0.2164"/>
              <dgm:constr type="h" for="ch" forName="image_1" refType="h" fact="0.224"/>
              <dgm:constr type="l" for="ch" forName="parent_text_1" refType="w" fact="0"/>
              <dgm:constr type="t" for="ch" forName="parent_text_1" refType="h" fact="0.3193"/>
              <dgm:constr type="w" for="ch" forName="parent_text_1" refType="w" fact="0.3478"/>
              <dgm:constr type="h" for="ch" forName="parent_text_1" refType="h" fact="0.115"/>
              <dgm:constr type="l" for="ch" forName="accent_2" refType="w" fact="0.3813"/>
              <dgm:constr type="t" for="ch" forName="accent_2" refType="h" fact="0.2653"/>
              <dgm:constr type="w" for="ch" forName="accent_2" refType="w" fact="0.0696"/>
              <dgm:constr type="h" for="ch" forName="accent_2" refType="h" fact="0.072"/>
              <dgm:constr type="l" for="ch" forName="parent_text_2" refType="w" fact="0.6311"/>
              <dgm:constr type="t" for="ch" forName="parent_text_2" refType="h" fact="0.4973"/>
              <dgm:constr type="w" for="ch" forName="parent_text_2" refType="w" fact="0.3478"/>
              <dgm:constr type="h" for="ch" forName="parent_text_2" refType="h" fact="0.112"/>
              <dgm:constr type="l" for="ch" forName="parent_text_4" refType="w" fact="0.5878"/>
              <dgm:constr type="t" for="ch" forName="parent_text_4" refType="h" fact="0.1726"/>
              <dgm:constr type="w" for="ch" forName="parent_text_4" refType="w" fact="0.3478"/>
              <dgm:constr type="h" for="ch" forName="parent_text_4" refType="h" fact="0.1007"/>
              <dgm:constr type="l" for="ch" forName="accent_3" refType="w" fact="0.7038"/>
              <dgm:constr type="t" for="ch" forName="accent_3" refType="h" fact="0"/>
              <dgm:constr type="w" for="ch" forName="accent_3" refType="w" fact="0.0258"/>
              <dgm:constr type="h" for="ch" forName="accent_3" refType="h" fact="0.0267"/>
              <dgm:constr type="l" for="ch" forName="parent_text_5" refType="w" fact="0.6522"/>
              <dgm:constr type="t" for="ch" forName="parent_text_5" refType="h" fact="0.0654"/>
              <dgm:constr type="w" for="ch" forName="parent_text_5" refType="w" fact="0.3478"/>
              <dgm:constr type="h" for="ch" forName="parent_text_5" refType="h" fact="0.0933"/>
              <dgm:constr type="l" for="ch" forName="parent_text_3" refType="w" fact="0.6182"/>
              <dgm:constr type="t" for="ch" forName="parent_text_3" refType="h" fact="0.3193"/>
              <dgm:constr type="w" for="ch" forName="parent_text_3" refType="w" fact="0.3478"/>
              <dgm:constr type="h" for="ch" forName="parent_text_3" refType="h" fact="0.1456"/>
              <dgm:constr type="l" for="ch" forName="parent_text_6" refType="w" fact="0.02"/>
              <dgm:constr type="t" for="ch" forName="parent_text_6" refType="h" fact="0.6896"/>
              <dgm:constr type="w" for="ch" forName="parent_text_6" refType="w" fact="0.3478"/>
              <dgm:constr type="h" for="ch" forName="parent_text_6" refType="h" fact="0.1627"/>
              <dgm:constr type="l" for="ch" forName="accent_4" refType="w" fact="0.6265"/>
              <dgm:constr type="t" for="ch" forName="accent_4" refType="h" fact="0.0213"/>
              <dgm:constr type="w" for="ch" forName="accent_4" refType="w" fact="0.0515"/>
              <dgm:constr type="h" for="ch" forName="accent_4" refType="h" fact="0.0533"/>
              <dgm:constr type="l" for="ch" forName="accent_5" refType="w" fact="0.6522"/>
              <dgm:constr type="t" for="ch" forName="accent_5" refType="h" fact="0.92"/>
              <dgm:constr type="w" for="ch" forName="accent_5" refType="w" fact="0.0696"/>
              <dgm:constr type="h" for="ch" forName="accent_5" refType="h" fact="0.072"/>
              <dgm:constr type="l" for="ch" forName="parent_text_7" refType="w" fact="0.105"/>
              <dgm:constr type="t" for="ch" forName="parent_text_7" refType="h" fact="0.87"/>
              <dgm:constr type="w" for="ch" forName="parent_text_7" refType="w" fact="0.407"/>
              <dgm:constr type="h" for="ch" forName="parent_text_7" refType="h" fact="0.13"/>
              <dgm:constr type="l" for="ch" forName="accent_6" refType="w" fact="0.6136"/>
              <dgm:constr type="t" for="ch" forName="accent_6" refType="h" fact="0.6133"/>
              <dgm:constr type="w" for="ch" forName="accent_6" refType="w" fact="0.0386"/>
              <dgm:constr type="h" for="ch" forName="accent_6" refType="h" fact="0.04"/>
            </dgm:constrLst>
          </dgm:if>
          <dgm:else name="Name29">
            <dgm:constrLst>
              <dgm:constr type="primFontSz" for="des" ptType="node" op="equ" val="65"/>
              <dgm:constr type="l" for="ch" forName="accent_1" refType="w" fact="0.2061"/>
              <dgm:constr type="t" for="ch" forName="accent_1" refType="h" fact="0.96"/>
              <dgm:constr type="w" for="ch" forName="accent_1" refType="w" fact="0.0386"/>
              <dgm:constr type="h" for="ch" forName="accent_1" refType="h" fact="0.04"/>
              <dgm:constr type="l" for="ch" forName="image_accent_7" refType="w" fact="0.3606"/>
              <dgm:constr type="t" for="ch" forName="image_accent_7" refType="h" fact="0.8325"/>
              <dgm:constr type="w" for="ch" forName="image_accent_7" refType="w" fact="0.1103"/>
              <dgm:constr type="h" for="ch" forName="image_accent_7" refType="h" fact="0.1141"/>
              <dgm:constr type="l" for="ch" forName="image_7" refType="w" fact="0.3671"/>
              <dgm:constr type="t" for="ch" forName="image_7" refType="h" fact="0.8392"/>
              <dgm:constr type="w" for="ch" forName="image_7" refType="w" fact="0.0973"/>
              <dgm:constr type="h" for="ch" forName="image_7" refType="h" fact="0.1007"/>
              <dgm:constr type="l" for="ch" forName="image_accent_6" refType="w" fact="0.4379"/>
              <dgm:constr type="t" for="ch" forName="image_accent_6" refType="h" fact="0.68"/>
              <dgm:constr type="w" for="ch" forName="image_accent_6" refType="w" fact="0.1757"/>
              <dgm:constr type="h" for="ch" forName="image_accent_6" refType="h" fact="0.1819"/>
              <dgm:constr type="l" for="ch" forName="image_6" refType="w" fact="0.4471"/>
              <dgm:constr type="t" for="ch" forName="image_6" refType="h" fact="0.6896"/>
              <dgm:constr type="w" for="ch" forName="image_6" refType="w" fact="0.1572"/>
              <dgm:constr type="h" for="ch" forName="image_6" refType="h" fact="0.1627"/>
              <dgm:constr type="l" for="ch" forName="image_accent_5" refType="w" fact="0.3677"/>
              <dgm:constr type="t" for="ch" forName="image_accent_5" refType="h" fact="0.0592"/>
              <dgm:constr type="w" for="ch" forName="image_accent_5" refType="w" fact="0.1022"/>
              <dgm:constr type="h" for="ch" forName="image_accent_5" refType="h" fact="0.1058"/>
              <dgm:constr type="l" for="ch" forName="image_5" refType="w" fact="0.3738"/>
              <dgm:constr type="t" for="ch" forName="image_5" refType="h" fact="0.0654"/>
              <dgm:constr type="w" for="ch" forName="image_5" refType="w" fact="0.0902"/>
              <dgm:constr type="h" for="ch" forName="image_5" refType="h" fact="0.0933"/>
              <dgm:constr type="l" for="ch" forName="image_accent_4" refType="w" fact="0.437"/>
              <dgm:constr type="t" for="ch" forName="image_accent_4" refType="h" fact="0.1659"/>
              <dgm:constr type="w" for="ch" forName="image_accent_4" refType="w" fact="0.1103"/>
              <dgm:constr type="h" for="ch" forName="image_accent_4" refType="h" fact="0.1141"/>
              <dgm:constr type="l" for="ch" forName="image_4" refType="w" fact="0.4434"/>
              <dgm:constr type="t" for="ch" forName="image_4" refType="h" fact="0.1726"/>
              <dgm:constr type="w" for="ch" forName="image_4" refType="w" fact="0.0973"/>
              <dgm:constr type="h" for="ch" forName="image_4" refType="h" fact="0.1007"/>
              <dgm:constr type="l" for="ch" forName="image_accent_2" refType="w" fact="0.3942"/>
              <dgm:constr type="t" for="ch" forName="image_accent_2" refType="h" fact="0.4899"/>
              <dgm:constr type="w" for="ch" forName="image_accent_2" refType="w" fact="0.1226"/>
              <dgm:constr type="h" for="ch" forName="image_accent_2" refType="h" fact="0.1269"/>
              <dgm:constr type="l" for="ch" forName="image_2" refType="w" fact="0.4014"/>
              <dgm:constr type="t" for="ch" forName="image_2" refType="h" fact="0.4973"/>
              <dgm:constr type="w" for="ch" forName="image_2" refType="w" fact="0.1082"/>
              <dgm:constr type="h" for="ch" forName="image_2" refType="h" fact="0.112"/>
              <dgm:constr type="l" for="ch" forName="image_accent_3" refType="w" fact="0.4075"/>
              <dgm:constr type="t" for="ch" forName="image_accent_3" refType="h" fact="0.3107"/>
              <dgm:constr type="w" for="ch" forName="image_accent_3" refType="w" fact="0.1573"/>
              <dgm:constr type="h" for="ch" forName="image_accent_3" refType="h" fact="0.1628"/>
              <dgm:constr type="l" for="ch" forName="image_3" refType="w" fact="0.4158"/>
              <dgm:constr type="t" for="ch" forName="image_3" refType="h" fact="0.3193"/>
              <dgm:constr type="w" for="ch" forName="image_3" refType="w" fact="0.1407"/>
              <dgm:constr type="h" for="ch" forName="image_3" refType="h" fact="0.1456"/>
              <dgm:constr type="l" for="ch" forName="image_accent_1" refType="w" fact="0.5338"/>
              <dgm:constr type="t" for="ch" forName="image_accent_1" refType="h" fact="0.444"/>
              <dgm:constr type="w" for="ch" forName="image_accent_1" refType="w" fact="0.2344"/>
              <dgm:constr type="h" for="ch" forName="image_accent_1" refType="h" fact="0.2426"/>
              <dgm:constr type="l" for="ch" forName="image_1" refType="w" fact="0.5428"/>
              <dgm:constr type="t" for="ch" forName="image_1" refType="h" fact="0.4533"/>
              <dgm:constr type="w" for="ch" forName="image_1" refType="w" fact="0.2164"/>
              <dgm:constr type="h" for="ch" forName="image_1" refType="h" fact="0.224"/>
              <dgm:constr type="l" for="ch" forName="parent_text_1" refType="w" fact="0.6522"/>
              <dgm:constr type="t" for="ch" forName="parent_text_1" refType="h" fact="0.3193"/>
              <dgm:constr type="w" for="ch" forName="parent_text_1" refType="w" fact="0.3478"/>
              <dgm:constr type="h" for="ch" forName="parent_text_1" refType="h" fact="0.115"/>
              <dgm:constr type="l" for="ch" forName="accent_2" refType="w" fact="0.5492"/>
              <dgm:constr type="t" for="ch" forName="accent_2" refType="h" fact="0.2653"/>
              <dgm:constr type="w" for="ch" forName="accent_2" refType="w" fact="0.0696"/>
              <dgm:constr type="h" for="ch" forName="accent_2" refType="h" fact="0.072"/>
              <dgm:constr type="l" for="ch" forName="parent_text_2" refType="w" fact="0.0211"/>
              <dgm:constr type="t" for="ch" forName="parent_text_2" refType="h" fact="0.4973"/>
              <dgm:constr type="w" for="ch" forName="parent_text_2" refType="w" fact="0.3478"/>
              <dgm:constr type="h" for="ch" forName="parent_text_2" refType="h" fact="0.112"/>
              <dgm:constr type="l" for="ch" forName="parent_text_4" refType="w" fact="0.0644"/>
              <dgm:constr type="t" for="ch" forName="parent_text_4" refType="h" fact="0.1726"/>
              <dgm:constr type="w" for="ch" forName="parent_text_4" refType="w" fact="0.3478"/>
              <dgm:constr type="h" for="ch" forName="parent_text_4" refType="h" fact="0.1007"/>
              <dgm:constr type="l" for="ch" forName="accent_3" refType="w" fact="0.2705"/>
              <dgm:constr type="t" for="ch" forName="accent_3" refType="h" fact="0"/>
              <dgm:constr type="w" for="ch" forName="accent_3" refType="w" fact="0.0258"/>
              <dgm:constr type="h" for="ch" forName="accent_3" refType="h" fact="0.0267"/>
              <dgm:constr type="l" for="ch" forName="parent_text_5" refType="w" fact="0"/>
              <dgm:constr type="t" for="ch" forName="parent_text_5" refType="h" fact="0.0654"/>
              <dgm:constr type="w" for="ch" forName="parent_text_5" refType="w" fact="0.3478"/>
              <dgm:constr type="h" for="ch" forName="parent_text_5" refType="h" fact="0.0933"/>
              <dgm:constr type="l" for="ch" forName="parent_text_3" refType="w" fact="0.034"/>
              <dgm:constr type="t" for="ch" forName="parent_text_3" refType="h" fact="0.3193"/>
              <dgm:constr type="w" for="ch" forName="parent_text_3" refType="w" fact="0.3478"/>
              <dgm:constr type="h" for="ch" forName="parent_text_3" refType="h" fact="0.1456"/>
              <dgm:constr type="l" for="ch" forName="parent_text_6" refType="w" fact="0.63"/>
              <dgm:constr type="t" for="ch" forName="parent_text_6" refType="h" fact="0.6896"/>
              <dgm:constr type="w" for="ch" forName="parent_text_6" refType="w" fact="0.3478"/>
              <dgm:constr type="h" for="ch" forName="parent_text_6" refType="h" fact="0.1627"/>
              <dgm:constr type="l" for="ch" forName="accent_4" refType="w" fact="0.322"/>
              <dgm:constr type="t" for="ch" forName="accent_4" refType="h" fact="0.0213"/>
              <dgm:constr type="w" for="ch" forName="accent_4" refType="w" fact="0.0515"/>
              <dgm:constr type="h" for="ch" forName="accent_4" refType="h" fact="0.0533"/>
              <dgm:constr type="l" for="ch" forName="accent_5" refType="w" fact="0.2782"/>
              <dgm:constr type="t" for="ch" forName="accent_5" refType="h" fact="0.92"/>
              <dgm:constr type="w" for="ch" forName="accent_5" refType="w" fact="0.0696"/>
              <dgm:constr type="h" for="ch" forName="accent_5" refType="h" fact="0.072"/>
              <dgm:constr type="l" for="ch" forName="parent_text_7" refType="w" fact="0.485"/>
              <dgm:constr type="t" for="ch" forName="parent_text_7" refType="h" fact="0.87"/>
              <dgm:constr type="w" for="ch" forName="parent_text_7" refType="w" fact="0.347"/>
              <dgm:constr type="h" for="ch" forName="parent_text_7" refType="h" fact="0.13"/>
              <dgm:constr type="l" for="ch" forName="accent_6" refType="w" fact="0.3478"/>
              <dgm:constr type="t" for="ch" forName="accent_6" refType="h" fact="0.6133"/>
              <dgm:constr type="w" for="ch" forName="accent_6" refType="w" fact="0.0386"/>
              <dgm:constr type="h" for="ch" forName="accent_6" refType="h" fact="0.04"/>
            </dgm:constrLst>
          </dgm:else>
        </dgm:choose>
        <dgm:layoutNode name="accent_6" styleLbl="alignNode1">
          <dgm:alg type="sp"/>
          <dgm:shape xmlns:r="http://schemas.openxmlformats.org/officeDocument/2006/relationships" type="donut" r:blip="">
            <dgm:adjLst>
              <dgm:adj idx="1" val="0.0746"/>
            </dgm:adjLst>
          </dgm:shape>
          <dgm:presOf/>
        </dgm:layoutNode>
      </dgm:if>
      <dgm:else name="Name30">
        <dgm:alg type="composite">
          <dgm:param type="ar" val="0.9705"/>
        </dgm:alg>
        <dgm:choose name="Name31">
          <dgm:if name="Name32" func="var" arg="dir" op="equ" val="norm">
            <dgm:constrLst>
              <dgm:constr type="primFontSz" for="des" ptType="node" op="equ" val="65"/>
              <dgm:constr type="l" for="ch" forName="accent_1" refType="w" fact="0.7599"/>
              <dgm:constr type="t" for="ch" forName="accent_1" refType="h" fact="0.925"/>
              <dgm:constr type="w" for="ch" forName="accent_1" refType="w" fact="0.0386"/>
              <dgm:constr type="h" for="ch" forName="accent_1" refType="h" fact="0.0375"/>
              <dgm:constr type="l" for="ch" forName="accent_2" refType="w" fact="0.6182"/>
              <dgm:constr type="t" for="ch" forName="accent_2" refType="h" fact="0.575"/>
              <dgm:constr type="w" for="ch" forName="accent_2" refType="w" fact="0.0386"/>
              <dgm:constr type="h" for="ch" forName="accent_2" refType="h" fact="0.0375"/>
              <dgm:constr type="l" for="ch" forName="image_accent_8" refType="w" fact="0.6449"/>
              <dgm:constr type="t" for="ch" forName="image_accent_8" refType="h" fact="0.8508"/>
              <dgm:constr type="w" for="ch" forName="image_accent_8" refType="w" fact="0.1022"/>
              <dgm:constr type="h" for="ch" forName="image_accent_8" refType="h" fact="0.0992"/>
              <dgm:constr type="l" for="ch" forName="image_8" refType="w" fact="0.6538"/>
              <dgm:constr type="t" for="ch" forName="image_8" refType="h" fact="0.8595"/>
              <dgm:constr type="w" for="ch" forName="image_8" refType="w" fact="0.0844"/>
              <dgm:constr type="h" for="ch" forName="image_8" refType="h" fact="0.0819"/>
              <dgm:constr type="l" for="ch" forName="image_accent_7" refType="w" fact="0.5291"/>
              <dgm:constr type="t" for="ch" forName="image_accent_7" refType="h" fact="0.7805"/>
              <dgm:constr type="w" for="ch" forName="image_accent_7" refType="w" fact="0.1103"/>
              <dgm:constr type="h" for="ch" forName="image_accent_7" refType="h" fact="0.107"/>
              <dgm:constr type="l" for="ch" forName="image_7" refType="w" fact="0.5356"/>
              <dgm:constr type="t" for="ch" forName="image_7" refType="h" fact="0.7868"/>
              <dgm:constr type="w" for="ch" forName="image_7" refType="w" fact="0.0973"/>
              <dgm:constr type="h" for="ch" forName="image_7" refType="h" fact="0.0944"/>
              <dgm:constr type="l" for="ch" forName="image_accent_6" refType="w" fact="0.3864"/>
              <dgm:constr type="t" for="ch" forName="image_accent_6" refType="h" fact="0.6375"/>
              <dgm:constr type="w" for="ch" forName="image_accent_6" refType="w" fact="0.1757"/>
              <dgm:constr type="h" for="ch" forName="image_accent_6" refType="h" fact="0.1706"/>
              <dgm:constr type="l" for="ch" forName="image_6" refType="w" fact="0.3957"/>
              <dgm:constr type="t" for="ch" forName="image_6" refType="h" fact="0.6465"/>
              <dgm:constr type="w" for="ch" forName="image_6" refType="w" fact="0.1572"/>
              <dgm:constr type="h" for="ch" forName="image_6" refType="h" fact="0.1525"/>
              <dgm:constr type="l" for="ch" forName="image_accent_5" refType="w" fact="0.5301"/>
              <dgm:constr type="t" for="ch" forName="image_accent_5" refType="h" fact="0.0555"/>
              <dgm:constr type="w" for="ch" forName="image_accent_5" refType="w" fact="0.1022"/>
              <dgm:constr type="h" for="ch" forName="image_accent_5" refType="h" fact="0.0992"/>
              <dgm:constr type="l" for="ch" forName="image_5" refType="w" fact="0.5361"/>
              <dgm:constr type="t" for="ch" forName="image_5" refType="h" fact="0.0613"/>
              <dgm:constr type="w" for="ch" forName="image_5" refType="w" fact="0.0902"/>
              <dgm:constr type="h" for="ch" forName="image_5" refType="h" fact="0.0875"/>
              <dgm:constr type="l" for="ch" forName="image_accent_4" refType="w" fact="0.4528"/>
              <dgm:constr type="t" for="ch" forName="image_accent_4" refType="h" fact="0.1555"/>
              <dgm:constr type="w" for="ch" forName="image_accent_4" refType="w" fact="0.1103"/>
              <dgm:constr type="h" for="ch" forName="image_accent_4" refType="h" fact="0.107"/>
              <dgm:constr type="l" for="ch" forName="image_4" refType="w" fact="0.4593"/>
              <dgm:constr type="t" for="ch" forName="image_4" refType="h" fact="0.1618"/>
              <dgm:constr type="w" for="ch" forName="image_4" refType="w" fact="0.0973"/>
              <dgm:constr type="h" for="ch" forName="image_4" refType="h" fact="0.0944"/>
              <dgm:constr type="l" for="ch" forName="image_accent_2" refType="w" fact="0.4832"/>
              <dgm:constr type="t" for="ch" forName="image_accent_2" refType="h" fact="0.4593"/>
              <dgm:constr type="w" for="ch" forName="image_accent_2" refType="w" fact="0.1226"/>
              <dgm:constr type="h" for="ch" forName="image_accent_2" refType="h" fact="0.119"/>
              <dgm:constr type="l" for="ch" forName="image_2" refType="w" fact="0.4904"/>
              <dgm:constr type="t" for="ch" forName="image_2" refType="h" fact="0.4663"/>
              <dgm:constr type="w" for="ch" forName="image_2" refType="w" fact="0.1082"/>
              <dgm:constr type="h" for="ch" forName="image_2" refType="h" fact="0.105"/>
              <dgm:constr type="l" for="ch" forName="image_accent_3" refType="w" fact="0.4352"/>
              <dgm:constr type="t" for="ch" forName="image_accent_3" refType="h" fact="0.2913"/>
              <dgm:constr type="w" for="ch" forName="image_accent_3" refType="w" fact="0.1573"/>
              <dgm:constr type="h" for="ch" forName="image_accent_3" refType="h" fact="0.1526"/>
              <dgm:constr type="l" for="ch" forName="image_3" refType="w" fact="0.4435"/>
              <dgm:constr type="t" for="ch" forName="image_3" refType="h" fact="0.2993"/>
              <dgm:constr type="w" for="ch" forName="image_3" refType="w" fact="0.1407"/>
              <dgm:constr type="h" for="ch" forName="image_3" refType="h" fact="0.1365"/>
              <dgm:constr type="l" for="ch" forName="image_accent_1" refType="w" fact="0.2318"/>
              <dgm:constr type="t" for="ch" forName="image_accent_1" refType="h" fact="0.4163"/>
              <dgm:constr type="w" for="ch" forName="image_accent_1" refType="w" fact="0.2344"/>
              <dgm:constr type="h" for="ch" forName="image_accent_1" refType="h" fact="0.2275"/>
              <dgm:constr type="l" for="ch" forName="image_1" refType="w" fact="0.2408"/>
              <dgm:constr type="t" for="ch" forName="image_1" refType="h" fact="0.425"/>
              <dgm:constr type="w" for="ch" forName="image_1" refType="w" fact="0.2164"/>
              <dgm:constr type="h" for="ch" forName="image_1" refType="h" fact="0.21"/>
              <dgm:constr type="l" for="ch" forName="parent_text_1" refType="w" fact="0"/>
              <dgm:constr type="t" for="ch" forName="parent_text_1" refType="h" fact="0.2993"/>
              <dgm:constr type="w" for="ch" forName="parent_text_1" refType="w" fact="0.3478"/>
              <dgm:constr type="h" for="ch" forName="parent_text_1" refType="h" fact="0.11"/>
              <dgm:constr type="l" for="ch" forName="accent_3" refType="w" fact="0.3813"/>
              <dgm:constr type="t" for="ch" forName="accent_3" refType="h" fact="0.2488"/>
              <dgm:constr type="w" for="ch" forName="accent_3" refType="w" fact="0.0696"/>
              <dgm:constr type="h" for="ch" forName="accent_3" refType="h" fact="0.0675"/>
              <dgm:constr type="l" for="ch" forName="parent_text_2" refType="w" fact="0.6311"/>
              <dgm:constr type="t" for="ch" forName="parent_text_2" refType="h" fact="0.4663"/>
              <dgm:constr type="w" for="ch" forName="parent_text_2" refType="w" fact="0.3478"/>
              <dgm:constr type="h" for="ch" forName="parent_text_2" refType="h" fact="0.105"/>
              <dgm:constr type="l" for="ch" forName="parent_text_4" refType="w" fact="0.5878"/>
              <dgm:constr type="t" for="ch" forName="parent_text_4" refType="h" fact="0.1618"/>
              <dgm:constr type="w" for="ch" forName="parent_text_4" refType="w" fact="0.3478"/>
              <dgm:constr type="h" for="ch" forName="parent_text_4" refType="h" fact="0.0944"/>
              <dgm:constr type="l" for="ch" forName="accent_4" refType="w" fact="0.7038"/>
              <dgm:constr type="t" for="ch" forName="accent_4" refType="h" fact="0"/>
              <dgm:constr type="w" for="ch" forName="accent_4" refType="w" fact="0.0258"/>
              <dgm:constr type="h" for="ch" forName="accent_4" refType="h" fact="0.025"/>
              <dgm:constr type="l" for="ch" forName="parent_text_5" refType="w" fact="0.6522"/>
              <dgm:constr type="t" for="ch" forName="parent_text_5" refType="h" fact="0.0625"/>
              <dgm:constr type="w" for="ch" forName="parent_text_5" refType="w" fact="0.3478"/>
              <dgm:constr type="h" for="ch" forName="parent_text_5" refType="h" fact="0.0863"/>
              <dgm:constr type="l" for="ch" forName="parent_text_3" refType="w" fact="0.6182"/>
              <dgm:constr type="t" for="ch" forName="parent_text_3" refType="h" fact="0.2993"/>
              <dgm:constr type="w" for="ch" forName="parent_text_3" refType="w" fact="0.3478"/>
              <dgm:constr type="h" for="ch" forName="parent_text_3" refType="h" fact="0.1365"/>
              <dgm:constr type="l" for="ch" forName="parent_text_6" refType="w" fact="0.02"/>
              <dgm:constr type="t" for="ch" forName="parent_text_6" refType="h" fact="0.6465"/>
              <dgm:constr type="w" for="ch" forName="parent_text_6" refType="w" fact="0.3478"/>
              <dgm:constr type="h" for="ch" forName="parent_text_6" refType="h" fact="0.1525"/>
              <dgm:constr type="l" for="ch" forName="accent_5" refType="w" fact="0.6265"/>
              <dgm:constr type="t" for="ch" forName="accent_5" refType="h" fact="0.02"/>
              <dgm:constr type="w" for="ch" forName="accent_5" refType="w" fact="0.0515"/>
              <dgm:constr type="h" for="ch" forName="accent_5" refType="h" fact="0.05"/>
              <dgm:constr type="l" for="ch" forName="parent_text_7" refType="w" fact="0.165"/>
              <dgm:constr type="t" for="ch" forName="parent_text_7" refType="h" fact="0.81"/>
              <dgm:constr type="w" for="ch" forName="parent_text_7" refType="w" fact="0.3478"/>
              <dgm:constr type="h" for="ch" forName="parent_text_7" refType="h" fact="0.077"/>
              <dgm:constr type="l" for="ch" forName="parent_text_8" refType="w" fact="0.275"/>
              <dgm:constr type="t" for="ch" forName="parent_text_8" refType="h" fact="0.89"/>
              <dgm:constr type="w" for="ch" forName="parent_text_8" refType="w" fact="0.3478"/>
              <dgm:constr type="h" for="ch" forName="parent_text_8" refType="h" fact="0.11"/>
            </dgm:constrLst>
          </dgm:if>
          <dgm:else name="Name33">
            <dgm:constrLst>
              <dgm:constr type="primFontSz" for="des" ptType="node" op="equ" val="65"/>
              <dgm:constr type="l" for="ch" forName="accent_1" refType="w" fact="0.2014"/>
              <dgm:constr type="t" for="ch" forName="accent_1" refType="h" fact="0.925"/>
              <dgm:constr type="w" for="ch" forName="accent_1" refType="w" fact="0.0386"/>
              <dgm:constr type="h" for="ch" forName="accent_1" refType="h" fact="0.0375"/>
              <dgm:constr type="l" for="ch" forName="accent_2" refType="w" fact="0.3431"/>
              <dgm:constr type="t" for="ch" forName="accent_2" refType="h" fact="0.575"/>
              <dgm:constr type="w" for="ch" forName="accent_2" refType="w" fact="0.0386"/>
              <dgm:constr type="h" for="ch" forName="accent_2" refType="h" fact="0.0375"/>
              <dgm:constr type="l" for="ch" forName="image_accent_8" refType="w" fact="0.253"/>
              <dgm:constr type="t" for="ch" forName="image_accent_8" refType="h" fact="0.8508"/>
              <dgm:constr type="w" for="ch" forName="image_accent_8" refType="w" fact="0.1022"/>
              <dgm:constr type="h" for="ch" forName="image_accent_8" refType="h" fact="0.0992"/>
              <dgm:constr type="l" for="ch" forName="image_8" refType="w" fact="0.2619"/>
              <dgm:constr type="t" for="ch" forName="image_8" refType="h" fact="0.8595"/>
              <dgm:constr type="w" for="ch" forName="image_8" refType="w" fact="0.0844"/>
              <dgm:constr type="h" for="ch" forName="image_8" refType="h" fact="0.0819"/>
              <dgm:constr type="l" for="ch" forName="image_accent_7" refType="w" fact="0.3606"/>
              <dgm:constr type="t" for="ch" forName="image_accent_7" refType="h" fact="0.7805"/>
              <dgm:constr type="w" for="ch" forName="image_accent_7" refType="w" fact="0.1103"/>
              <dgm:constr type="h" for="ch" forName="image_accent_7" refType="h" fact="0.107"/>
              <dgm:constr type="l" for="ch" forName="image_7" refType="w" fact="0.3671"/>
              <dgm:constr type="t" for="ch" forName="image_7" refType="h" fact="0.7868"/>
              <dgm:constr type="w" for="ch" forName="image_7" refType="w" fact="0.0973"/>
              <dgm:constr type="h" for="ch" forName="image_7" refType="h" fact="0.0944"/>
              <dgm:constr type="l" for="ch" forName="image_accent_6" refType="w" fact="0.4379"/>
              <dgm:constr type="t" for="ch" forName="image_accent_6" refType="h" fact="0.6375"/>
              <dgm:constr type="w" for="ch" forName="image_accent_6" refType="w" fact="0.1757"/>
              <dgm:constr type="h" for="ch" forName="image_accent_6" refType="h" fact="0.1706"/>
              <dgm:constr type="l" for="ch" forName="image_6" refType="w" fact="0.4471"/>
              <dgm:constr type="t" for="ch" forName="image_6" refType="h" fact="0.6465"/>
              <dgm:constr type="w" for="ch" forName="image_6" refType="w" fact="0.1572"/>
              <dgm:constr type="h" for="ch" forName="image_6" refType="h" fact="0.1525"/>
              <dgm:constr type="l" for="ch" forName="image_accent_5" refType="w" fact="0.3677"/>
              <dgm:constr type="t" for="ch" forName="image_accent_5" refType="h" fact="0.0555"/>
              <dgm:constr type="w" for="ch" forName="image_accent_5" refType="w" fact="0.1022"/>
              <dgm:constr type="h" for="ch" forName="image_accent_5" refType="h" fact="0.0992"/>
              <dgm:constr type="l" for="ch" forName="image_5" refType="w" fact="0.3738"/>
              <dgm:constr type="t" for="ch" forName="image_5" refType="h" fact="0.0613"/>
              <dgm:constr type="w" for="ch" forName="image_5" refType="w" fact="0.0902"/>
              <dgm:constr type="h" for="ch" forName="image_5" refType="h" fact="0.0875"/>
              <dgm:constr type="l" for="ch" forName="image_accent_4" refType="w" fact="0.437"/>
              <dgm:constr type="t" for="ch" forName="image_accent_4" refType="h" fact="0.1555"/>
              <dgm:constr type="w" for="ch" forName="image_accent_4" refType="w" fact="0.1103"/>
              <dgm:constr type="h" for="ch" forName="image_accent_4" refType="h" fact="0.107"/>
              <dgm:constr type="l" for="ch" forName="image_4" refType="w" fact="0.4434"/>
              <dgm:constr type="t" for="ch" forName="image_4" refType="h" fact="0.1618"/>
              <dgm:constr type="w" for="ch" forName="image_4" refType="w" fact="0.0973"/>
              <dgm:constr type="h" for="ch" forName="image_4" refType="h" fact="0.0944"/>
              <dgm:constr type="l" for="ch" forName="image_accent_2" refType="w" fact="0.3942"/>
              <dgm:constr type="t" for="ch" forName="image_accent_2" refType="h" fact="0.4593"/>
              <dgm:constr type="w" for="ch" forName="image_accent_2" refType="w" fact="0.1226"/>
              <dgm:constr type="h" for="ch" forName="image_accent_2" refType="h" fact="0.119"/>
              <dgm:constr type="l" for="ch" forName="image_2" refType="w" fact="0.4014"/>
              <dgm:constr type="t" for="ch" forName="image_2" refType="h" fact="0.4663"/>
              <dgm:constr type="w" for="ch" forName="image_2" refType="w" fact="0.1082"/>
              <dgm:constr type="h" for="ch" forName="image_2" refType="h" fact="0.105"/>
              <dgm:constr type="l" for="ch" forName="image_accent_3" refType="w" fact="0.4075"/>
              <dgm:constr type="t" for="ch" forName="image_accent_3" refType="h" fact="0.2913"/>
              <dgm:constr type="w" for="ch" forName="image_accent_3" refType="w" fact="0.1573"/>
              <dgm:constr type="h" for="ch" forName="image_accent_3" refType="h" fact="0.1526"/>
              <dgm:constr type="l" for="ch" forName="image_3" refType="w" fact="0.4158"/>
              <dgm:constr type="t" for="ch" forName="image_3" refType="h" fact="0.2993"/>
              <dgm:constr type="w" for="ch" forName="image_3" refType="w" fact="0.1407"/>
              <dgm:constr type="h" for="ch" forName="image_3" refType="h" fact="0.1365"/>
              <dgm:constr type="l" for="ch" forName="image_accent_1" refType="w" fact="0.5338"/>
              <dgm:constr type="t" for="ch" forName="image_accent_1" refType="h" fact="0.4163"/>
              <dgm:constr type="w" for="ch" forName="image_accent_1" refType="w" fact="0.2344"/>
              <dgm:constr type="h" for="ch" forName="image_accent_1" refType="h" fact="0.2275"/>
              <dgm:constr type="l" for="ch" forName="image_1" refType="w" fact="0.5428"/>
              <dgm:constr type="t" for="ch" forName="image_1" refType="h" fact="0.425"/>
              <dgm:constr type="w" for="ch" forName="image_1" refType="w" fact="0.2164"/>
              <dgm:constr type="h" for="ch" forName="image_1" refType="h" fact="0.21"/>
              <dgm:constr type="l" for="ch" forName="parent_text_1" refType="w" fact="0.6522"/>
              <dgm:constr type="t" for="ch" forName="parent_text_1" refType="h" fact="0.2993"/>
              <dgm:constr type="w" for="ch" forName="parent_text_1" refType="w" fact="0.3478"/>
              <dgm:constr type="h" for="ch" forName="parent_text_1" refType="h" fact="0.11"/>
              <dgm:constr type="l" for="ch" forName="accent_3" refType="w" fact="0.5492"/>
              <dgm:constr type="t" for="ch" forName="accent_3" refType="h" fact="0.2488"/>
              <dgm:constr type="w" for="ch" forName="accent_3" refType="w" fact="0.0696"/>
              <dgm:constr type="h" for="ch" forName="accent_3" refType="h" fact="0.0675"/>
              <dgm:constr type="l" for="ch" forName="parent_text_2" refType="w" fact="0.0211"/>
              <dgm:constr type="t" for="ch" forName="parent_text_2" refType="h" fact="0.4663"/>
              <dgm:constr type="w" for="ch" forName="parent_text_2" refType="w" fact="0.3478"/>
              <dgm:constr type="h" for="ch" forName="parent_text_2" refType="h" fact="0.105"/>
              <dgm:constr type="l" for="ch" forName="parent_text_4" refType="w" fact="0.0635"/>
              <dgm:constr type="t" for="ch" forName="parent_text_4" refType="h" fact="0.1618"/>
              <dgm:constr type="w" for="ch" forName="parent_text_4" refType="w" fact="0.3478"/>
              <dgm:constr type="h" for="ch" forName="parent_text_4" refType="h" fact="0.0944"/>
              <dgm:constr type="l" for="ch" forName="accent_4" refType="w" fact="0.2705"/>
              <dgm:constr type="t" for="ch" forName="accent_4" refType="h" fact="0"/>
              <dgm:constr type="w" for="ch" forName="accent_4" refType="w" fact="0.0258"/>
              <dgm:constr type="h" for="ch" forName="accent_4" refType="h" fact="0.025"/>
              <dgm:constr type="l" for="ch" forName="parent_text_5" refType="w" fact="0"/>
              <dgm:constr type="t" for="ch" forName="parent_text_5" refType="h" fact="0.0625"/>
              <dgm:constr type="w" for="ch" forName="parent_text_5" refType="w" fact="0.3478"/>
              <dgm:constr type="h" for="ch" forName="parent_text_5" refType="h" fact="0.0863"/>
              <dgm:constr type="l" for="ch" forName="parent_text_3" refType="w" fact="0.034"/>
              <dgm:constr type="t" for="ch" forName="parent_text_3" refType="h" fact="0.2993"/>
              <dgm:constr type="w" for="ch" forName="parent_text_3" refType="w" fact="0.3478"/>
              <dgm:constr type="h" for="ch" forName="parent_text_3" refType="h" fact="0.1365"/>
              <dgm:constr type="l" for="ch" forName="parent_text_6" refType="w" fact="0.635"/>
              <dgm:constr type="t" for="ch" forName="parent_text_6" refType="h" fact="0.6465"/>
              <dgm:constr type="w" for="ch" forName="parent_text_6" refType="w" fact="0.3478"/>
              <dgm:constr type="h" for="ch" forName="parent_text_6" refType="h" fact="0.1525"/>
              <dgm:constr type="l" for="ch" forName="accent_5" refType="w" fact="0.322"/>
              <dgm:constr type="t" for="ch" forName="accent_5" refType="h" fact="0.02"/>
              <dgm:constr type="w" for="ch" forName="accent_5" refType="w" fact="0.0515"/>
              <dgm:constr type="h" for="ch" forName="accent_5" refType="h" fact="0.05"/>
              <dgm:constr type="l" for="ch" forName="parent_text_7" refType="w" fact="0.49"/>
              <dgm:constr type="t" for="ch" forName="parent_text_7" refType="h" fact="0.81"/>
              <dgm:constr type="w" for="ch" forName="parent_text_7" refType="w" fact="0.3478"/>
              <dgm:constr type="h" for="ch" forName="parent_text_7" refType="h" fact="0.077"/>
              <dgm:constr type="l" for="ch" forName="parent_text_8" refType="w" fact="0.375"/>
              <dgm:constr type="t" for="ch" forName="parent_text_8" refType="h" fact="0.89"/>
              <dgm:constr type="w" for="ch" forName="parent_text_8" refType="w" fact="0.3478"/>
              <dgm:constr type="h" for="ch" forName="parent_text_8" refType="h" fact="0.11"/>
            </dgm:constrLst>
          </dgm:else>
        </dgm:choose>
      </dgm:else>
    </dgm:choose>
    <dgm:forEach name="wrapper" axis="self" ptType="parTrans">
      <dgm:forEach name="wrapper2" axis="self" ptType="sibTrans" st="2">
        <dgm:forEach name="imageAccentRepeat" axis="self">
          <dgm:layoutNode name="imageAccentRepeatNode" styleLbl="alignNode1">
            <dgm:alg type="sp"/>
            <dgm:shape xmlns:r="http://schemas.openxmlformats.org/officeDocument/2006/relationships" type="ellipse" r:blip="">
              <dgm:adjLst/>
            </dgm:shape>
            <dgm:presOf/>
          </dgm:layoutNode>
        </dgm:forEach>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forEach name="Name34" axis="ch" ptType="node" cnt="1">
      <dgm:layoutNode name="parent_text_1" styleLbl="revTx">
        <dgm:varLst>
          <dgm:chMax val="0"/>
          <dgm:chPref val="0"/>
          <dgm:bulletEnabled val="1"/>
        </dgm:varLst>
        <dgm:choose name="Name35">
          <dgm:if name="Name36" func="var" arg="dir" op="equ" val="norm">
            <dgm:alg type="tx">
              <dgm:param type="parTxLTRAlign" val="r"/>
              <dgm:param type="shpTxLTRAlignCh" val="r"/>
              <dgm:param type="txAnchorVert" val="b"/>
              <dgm:param type="lnSpCh" val="15"/>
            </dgm:alg>
          </dgm:if>
          <dgm:else name="Name37">
            <dgm:alg type="tx">
              <dgm:param type="parTxLTRAlign" val="l"/>
              <dgm:param type="shpTxLTRAlignCh" val="l"/>
              <dgm:param type="txAnchorVert" val="b"/>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01"/>
        </dgm:constrLst>
        <dgm:ruleLst>
          <dgm:rule type="primFontSz" val="5" fact="NaN" max="NaN"/>
        </dgm:ruleLst>
      </dgm:layoutNode>
      <dgm:layoutNode name="image_accent_1">
        <dgm:alg type="sp"/>
        <dgm:shape xmlns:r="http://schemas.openxmlformats.org/officeDocument/2006/relationships" r:blip="">
          <dgm:adjLst/>
        </dgm:shape>
        <dgm:presOf/>
        <dgm:constrLst/>
        <dgm:forEach name="Name38" ref="imageAccentRepeat"/>
      </dgm:layoutNode>
      <dgm:layoutNode name="accent_1" styleLbl="alignNode1">
        <dgm:alg type="sp"/>
        <dgm:shape xmlns:r="http://schemas.openxmlformats.org/officeDocument/2006/relationships" type="donut" r:blip="">
          <dgm:adjLst>
            <dgm:adj idx="1" val="0.0746"/>
          </dgm:adjLst>
        </dgm:shape>
        <dgm:presOf/>
      </dgm:layoutNode>
    </dgm:forEach>
    <dgm:forEach name="Name39" axis="ch" ptType="sibTrans" hideLastTrans="0" cnt="1">
      <dgm:layoutNode name="image_1">
        <dgm:alg type="sp"/>
        <dgm:shape xmlns:r="http://schemas.openxmlformats.org/officeDocument/2006/relationships" r:blip="">
          <dgm:adjLst/>
        </dgm:shape>
        <dgm:presOf/>
        <dgm:constrLst/>
        <dgm:forEach name="Name40" ref="imageRepeat"/>
      </dgm:layoutNode>
    </dgm:forEach>
    <dgm:forEach name="Name41" axis="ch" ptType="node" st="2" cnt="1">
      <dgm:layoutNode name="parent_text_2" styleLbl="revTx">
        <dgm:varLst>
          <dgm:chMax val="0"/>
          <dgm:chPref val="0"/>
          <dgm:bulletEnabled val="1"/>
        </dgm:varLst>
        <dgm:choose name="Name42">
          <dgm:if name="Name43" func="var" arg="dir" op="equ" val="norm">
            <dgm:alg type="tx">
              <dgm:param type="parTxLTRAlign" val="l"/>
              <dgm:param type="lnSpCh" val="15"/>
            </dgm:alg>
          </dgm:if>
          <dgm:else name="Name44">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2">
        <dgm:alg type="sp"/>
        <dgm:shape xmlns:r="http://schemas.openxmlformats.org/officeDocument/2006/relationships" r:blip="">
          <dgm:adjLst/>
        </dgm:shape>
        <dgm:presOf/>
        <dgm:constrLst/>
        <dgm:forEach name="Name45" ref="imageAccentRepeat"/>
      </dgm:layoutNode>
    </dgm:forEach>
    <dgm:forEach name="Name46" axis="ch" ptType="sibTrans" hideLastTrans="0" st="2" cnt="1">
      <dgm:layoutNode name="image_2">
        <dgm:alg type="sp"/>
        <dgm:shape xmlns:r="http://schemas.openxmlformats.org/officeDocument/2006/relationships" r:blip="">
          <dgm:adjLst/>
        </dgm:shape>
        <dgm:presOf/>
        <dgm:constrLst/>
        <dgm:forEach name="Name47" ref="imageRepeat"/>
      </dgm:layoutNode>
    </dgm:forEach>
    <dgm:forEach name="Name48" axis="ch" ptType="node" st="3" cnt="1">
      <dgm:layoutNode name="image_accent_3">
        <dgm:alg type="sp"/>
        <dgm:shape xmlns:r="http://schemas.openxmlformats.org/officeDocument/2006/relationships" r:blip="">
          <dgm:adjLst/>
        </dgm:shape>
        <dgm:presOf/>
        <dgm:constrLst/>
        <dgm:forEach name="Name49" ref="imageAccentRepeat"/>
      </dgm:layoutNode>
      <dgm:layoutNode name="parent_text_3" styleLbl="revTx">
        <dgm:varLst>
          <dgm:chMax val="0"/>
          <dgm:chPref val="0"/>
          <dgm:bulletEnabled val="1"/>
        </dgm:varLst>
        <dgm:choose name="Name50">
          <dgm:if name="Name51" func="var" arg="dir" op="equ" val="norm">
            <dgm:alg type="tx">
              <dgm:param type="parTxLTRAlign" val="l"/>
              <dgm:param type="lnSpCh" val="15"/>
            </dgm:alg>
          </dgm:if>
          <dgm:else name="Name52">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2" styleLbl="alignNode1">
        <dgm:alg type="sp"/>
        <dgm:shape xmlns:r="http://schemas.openxmlformats.org/officeDocument/2006/relationships" type="donut" r:blip="">
          <dgm:adjLst>
            <dgm:adj idx="1" val="0.0746"/>
          </dgm:adjLst>
        </dgm:shape>
        <dgm:presOf/>
      </dgm:layoutNode>
      <dgm:layoutNode name="accent_3" styleLbl="alignNode1">
        <dgm:alg type="sp"/>
        <dgm:shape xmlns:r="http://schemas.openxmlformats.org/officeDocument/2006/relationships" type="donut" r:blip="">
          <dgm:adjLst>
            <dgm:adj idx="1" val="0.0746"/>
          </dgm:adjLst>
        </dgm:shape>
        <dgm:presOf/>
      </dgm:layoutNode>
    </dgm:forEach>
    <dgm:forEach name="Name53" axis="ch" ptType="sibTrans" hideLastTrans="0" st="3" cnt="1">
      <dgm:layoutNode name="image_3">
        <dgm:alg type="sp"/>
        <dgm:shape xmlns:r="http://schemas.openxmlformats.org/officeDocument/2006/relationships" r:blip="">
          <dgm:adjLst/>
        </dgm:shape>
        <dgm:presOf/>
        <dgm:constrLst/>
        <dgm:forEach name="Name54" ref="imageRepeat"/>
      </dgm:layoutNode>
    </dgm:forEach>
    <dgm:forEach name="Name55" axis="ch" ptType="node" st="4" cnt="1">
      <dgm:layoutNode name="image_accent_4">
        <dgm:alg type="sp"/>
        <dgm:shape xmlns:r="http://schemas.openxmlformats.org/officeDocument/2006/relationships" r:blip="">
          <dgm:adjLst/>
        </dgm:shape>
        <dgm:presOf/>
        <dgm:constrLst/>
        <dgm:forEach name="Name56" ref="imageAccentRepeat"/>
      </dgm:layoutNode>
      <dgm:layoutNode name="parent_text_4" styleLbl="revTx">
        <dgm:varLst>
          <dgm:chMax val="0"/>
          <dgm:chPref val="0"/>
          <dgm:bulletEnabled val="1"/>
        </dgm:varLst>
        <dgm:choose name="Name57">
          <dgm:if name="Name58" func="var" arg="dir" op="equ" val="norm">
            <dgm:alg type="tx">
              <dgm:param type="parTxLTRAlign" val="l"/>
              <dgm:param type="lnSpCh" val="15"/>
            </dgm:alg>
          </dgm:if>
          <dgm:else name="Name59">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4" styleLbl="alignNode1">
        <dgm:alg type="sp"/>
        <dgm:shape xmlns:r="http://schemas.openxmlformats.org/officeDocument/2006/relationships" type="donut" r:blip="">
          <dgm:adjLst>
            <dgm:adj idx="1" val="0.0746"/>
          </dgm:adjLst>
        </dgm:shape>
        <dgm:presOf/>
      </dgm:layoutNode>
    </dgm:forEach>
    <dgm:forEach name="Name60" axis="ch" ptType="sibTrans" hideLastTrans="0" st="4" cnt="1">
      <dgm:layoutNode name="image_4">
        <dgm:alg type="sp"/>
        <dgm:shape xmlns:r="http://schemas.openxmlformats.org/officeDocument/2006/relationships" r:blip="">
          <dgm:adjLst/>
        </dgm:shape>
        <dgm:presOf/>
        <dgm:constrLst/>
        <dgm:forEach name="Name61" ref="imageRepeat"/>
      </dgm:layoutNode>
    </dgm:forEach>
    <dgm:forEach name="Name62" axis="ch" ptType="node" st="5" cnt="1">
      <dgm:layoutNode name="image_accent_5">
        <dgm:alg type="sp"/>
        <dgm:shape xmlns:r="http://schemas.openxmlformats.org/officeDocument/2006/relationships" r:blip="">
          <dgm:adjLst/>
        </dgm:shape>
        <dgm:presOf/>
        <dgm:constrLst/>
        <dgm:forEach name="Name63" ref="imageAccentRepeat"/>
      </dgm:layoutNode>
      <dgm:layoutNode name="parent_text_5" styleLbl="revTx">
        <dgm:varLst>
          <dgm:chMax val="0"/>
          <dgm:chPref val="0"/>
          <dgm:bulletEnabled val="1"/>
        </dgm:varLst>
        <dgm:choose name="Name64">
          <dgm:if name="Name65" func="var" arg="dir" op="equ" val="norm">
            <dgm:alg type="tx">
              <dgm:param type="parTxLTRAlign" val="l"/>
              <dgm:param type="lnSpCh" val="15"/>
            </dgm:alg>
          </dgm:if>
          <dgm:else name="Name66">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sibTrans" hideLastTrans="0" st="5" cnt="1">
      <dgm:layoutNode name="image_5">
        <dgm:alg type="sp"/>
        <dgm:shape xmlns:r="http://schemas.openxmlformats.org/officeDocument/2006/relationships" r:blip="">
          <dgm:adjLst/>
        </dgm:shape>
        <dgm:presOf/>
        <dgm:constrLst/>
        <dgm:forEach name="Name68" ref="imageRepeat"/>
      </dgm:layoutNode>
    </dgm:forEach>
    <dgm:forEach name="Name69" axis="ch" ptType="node" st="6" cnt="1">
      <dgm:layoutNode name="parent_text_6" styleLbl="revTx">
        <dgm:varLst>
          <dgm:chMax val="0"/>
          <dgm:chPref val="0"/>
          <dgm:bulletEnabled val="1"/>
        </dgm:varLst>
        <dgm:choose name="Name70">
          <dgm:if name="Name71" func="var" arg="dir" op="equ" val="norm">
            <dgm:alg type="tx">
              <dgm:param type="parTxLTRAlign" val="r"/>
              <dgm:param type="shpTxLTRAlignCh" val="r"/>
              <dgm:param type="lnSpCh" val="15"/>
            </dgm:alg>
          </dgm:if>
          <dgm:else name="Name72">
            <dgm:alg type="tx">
              <dgm:param type="parTxLTRAlign" val="l"/>
              <dgm:param type="shpTxLTRAlignCh" val="l"/>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6">
        <dgm:alg type="sp"/>
        <dgm:shape xmlns:r="http://schemas.openxmlformats.org/officeDocument/2006/relationships" r:blip="">
          <dgm:adjLst/>
        </dgm:shape>
        <dgm:presOf/>
        <dgm:constrLst/>
        <dgm:forEach name="Name73" ref="imageAccentRepeat"/>
      </dgm:layoutNode>
      <dgm:layoutNode name="accent_5" styleLbl="alignNode1">
        <dgm:alg type="sp"/>
        <dgm:shape xmlns:r="http://schemas.openxmlformats.org/officeDocument/2006/relationships" type="donut" r:blip="">
          <dgm:adjLst>
            <dgm:adj idx="1" val="0.0746"/>
          </dgm:adjLst>
        </dgm:shape>
        <dgm:presOf/>
      </dgm:layoutNode>
    </dgm:forEach>
    <dgm:forEach name="Name74" axis="ch" ptType="sibTrans" hideLastTrans="0" st="6" cnt="1">
      <dgm:layoutNode name="image_6">
        <dgm:alg type="sp"/>
        <dgm:shape xmlns:r="http://schemas.openxmlformats.org/officeDocument/2006/relationships" r:blip="">
          <dgm:adjLst/>
        </dgm:shape>
        <dgm:presOf/>
        <dgm:constrLst/>
        <dgm:forEach name="Name75" ref="imageRepeat"/>
      </dgm:layoutNode>
    </dgm:forEach>
    <dgm:forEach name="Name76" axis="ch" ptType="node" st="7" cnt="1">
      <dgm:layoutNode name="parent_text_7" styleLbl="revTx">
        <dgm:varLst>
          <dgm:chMax val="0"/>
          <dgm:chPref val="0"/>
          <dgm:bulletEnabled val="1"/>
        </dgm:varLst>
        <dgm:choose name="Name77">
          <dgm:if name="Name78" func="var" arg="dir" op="equ" val="norm">
            <dgm:alg type="tx">
              <dgm:param type="parTxLTRAlign" val="r"/>
              <dgm:param type="shpTxLTRAlignCh" val="r"/>
              <dgm:param type="txAnchorVert" val="t"/>
              <dgm:param type="lnSpCh" val="15"/>
            </dgm:alg>
          </dgm:if>
          <dgm:else name="Name79">
            <dgm:alg type="tx">
              <dgm:param type="parTxLTRAlign" val="l"/>
              <dgm:param type="shpTxLTRAlignCh" val="l"/>
              <dgm:param type="txAnchorVert" val="t"/>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7">
        <dgm:alg type="sp"/>
        <dgm:shape xmlns:r="http://schemas.openxmlformats.org/officeDocument/2006/relationships" r:blip="">
          <dgm:adjLst/>
        </dgm:shape>
        <dgm:presOf/>
        <dgm:constrLst/>
        <dgm:forEach name="Name80" ref="imageAccentRepeat"/>
      </dgm:layoutNode>
    </dgm:forEach>
    <dgm:forEach name="Name81" axis="ch" ptType="sibTrans" hideLastTrans="0" st="7" cnt="1">
      <dgm:layoutNode name="image_7">
        <dgm:alg type="sp"/>
        <dgm:shape xmlns:r="http://schemas.openxmlformats.org/officeDocument/2006/relationships" r:blip="">
          <dgm:adjLst/>
        </dgm:shape>
        <dgm:presOf/>
        <dgm:constrLst/>
        <dgm:forEach name="Name82" ref="imageRepeat"/>
      </dgm:layoutNode>
    </dgm:forEach>
    <dgm:forEach name="Name83" axis="ch" ptType="node" st="8" cnt="1">
      <dgm:layoutNode name="parent_text_8" styleLbl="revTx">
        <dgm:varLst>
          <dgm:chMax val="0"/>
          <dgm:chPref val="0"/>
          <dgm:bulletEnabled val="1"/>
        </dgm:varLst>
        <dgm:choose name="Name84">
          <dgm:if name="Name85" func="var" arg="dir" op="equ" val="norm">
            <dgm:alg type="tx">
              <dgm:param type="parTxLTRAlign" val="r"/>
              <dgm:param type="shpTxLTRAlignCh" val="r"/>
              <dgm:param type="txAnchorVert" val="t"/>
              <dgm:param type="lnSpCh" val="15"/>
            </dgm:alg>
          </dgm:if>
          <dgm:else name="Name86">
            <dgm:alg type="tx">
              <dgm:param type="parTxLTRAlign" val="l"/>
              <dgm:param type="shpTxLTRAlignCh" val="l"/>
              <dgm:param type="txAnchorVert" val="t"/>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8">
        <dgm:alg type="sp"/>
        <dgm:shape xmlns:r="http://schemas.openxmlformats.org/officeDocument/2006/relationships" r:blip="">
          <dgm:adjLst/>
        </dgm:shape>
        <dgm:presOf/>
        <dgm:constrLst/>
        <dgm:forEach name="Name87" ref="imageAccentRepeat"/>
      </dgm:layoutNode>
    </dgm:forEach>
    <dgm:forEach name="Name88" axis="ch" ptType="sibTrans" hideLastTrans="0" st="8" cnt="1">
      <dgm:layoutNode name="image_8">
        <dgm:alg type="sp"/>
        <dgm:shape xmlns:r="http://schemas.openxmlformats.org/officeDocument/2006/relationships" r:blip="">
          <dgm:adjLst/>
        </dgm:shape>
        <dgm:presOf/>
        <dgm:constrLst/>
        <dgm:forEach name="Name89" ref="image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AD87883F-E67D-4604-A4C1-5AD911EA12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a:extLst>
              <a:ext uri="{FF2B5EF4-FFF2-40B4-BE49-F238E27FC236}">
                <a16:creationId xmlns:a16="http://schemas.microsoft.com/office/drawing/2014/main" id="{19DB0194-4CC8-4C29-800A-F6EF701DBBE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7AD8158-2690-432A-A195-5E40B289D9A1}" type="datetimeFigureOut">
              <a:rPr lang="pl-PL" smtClean="0"/>
              <a:t>8.04.2026</a:t>
            </a:fld>
            <a:endParaRPr lang="pl-PL"/>
          </a:p>
        </p:txBody>
      </p:sp>
      <p:sp>
        <p:nvSpPr>
          <p:cNvPr id="4" name="Symbol zastępczy stopki 3">
            <a:extLst>
              <a:ext uri="{FF2B5EF4-FFF2-40B4-BE49-F238E27FC236}">
                <a16:creationId xmlns:a16="http://schemas.microsoft.com/office/drawing/2014/main" id="{5336A6B9-E28A-4569-B7D9-CE4D0F2DF39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a:extLst>
              <a:ext uri="{FF2B5EF4-FFF2-40B4-BE49-F238E27FC236}">
                <a16:creationId xmlns:a16="http://schemas.microsoft.com/office/drawing/2014/main" id="{CDD9BDD4-8EA4-4A66-90EA-22B17FB97C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5EBCBF-5EE5-40A2-84BE-D097548AE0E5}" type="slidenum">
              <a:rPr lang="pl-PL" smtClean="0"/>
              <a:t>‹N›</a:t>
            </a:fld>
            <a:endParaRPr lang="pl-PL"/>
          </a:p>
        </p:txBody>
      </p:sp>
    </p:spTree>
    <p:extLst>
      <p:ext uri="{BB962C8B-B14F-4D97-AF65-F5344CB8AC3E}">
        <p14:creationId xmlns:p14="http://schemas.microsoft.com/office/powerpoint/2010/main" val="35310508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375468-34A6-4A06-9AC4-7F6F63830A45}" type="datetimeFigureOut">
              <a:rPr lang="pl-PL" smtClean="0"/>
              <a:t>8.04.2026</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F26E62-3229-46AF-961B-F81A74CCD8A6}" type="slidenum">
              <a:rPr lang="pl-PL" smtClean="0"/>
              <a:t>‹N›</a:t>
            </a:fld>
            <a:endParaRPr lang="pl-PL"/>
          </a:p>
        </p:txBody>
      </p:sp>
    </p:spTree>
    <p:extLst>
      <p:ext uri="{BB962C8B-B14F-4D97-AF65-F5344CB8AC3E}">
        <p14:creationId xmlns:p14="http://schemas.microsoft.com/office/powerpoint/2010/main" val="2460260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DF26E62-3229-46AF-961B-F81A74CCD8A6}" type="slidenum">
              <a:rPr lang="pl-PL" smtClean="0"/>
              <a:t>40</a:t>
            </a:fld>
            <a:endParaRPr lang="pl-PL"/>
          </a:p>
        </p:txBody>
      </p:sp>
    </p:spTree>
    <p:extLst>
      <p:ext uri="{BB962C8B-B14F-4D97-AF65-F5344CB8AC3E}">
        <p14:creationId xmlns:p14="http://schemas.microsoft.com/office/powerpoint/2010/main" val="38240714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BBEBAE74-D1E6-4EC0-ABC3-B027E4B92EFC}"/>
              </a:ext>
            </a:extLst>
          </p:cNvPr>
          <p:cNvSpPr txBox="1">
            <a:spLocks/>
          </p:cNvSpPr>
          <p:nvPr userDrawn="1"/>
        </p:nvSpPr>
        <p:spPr>
          <a:xfrm>
            <a:off x="718930" y="2266121"/>
            <a:ext cx="7103165" cy="856215"/>
          </a:xfrm>
          <a:prstGeom prst="rect">
            <a:avLst/>
          </a:prstGeom>
        </p:spPr>
        <p:txBody>
          <a:bodyPr anchor="b">
            <a:normAutofit/>
          </a:bodyPr>
          <a:lstStyle>
            <a:lvl1pPr algn="l" defTabSz="914400" rtl="0" eaLnBrk="1" latinLnBrk="0" hangingPunct="1">
              <a:lnSpc>
                <a:spcPct val="90000"/>
              </a:lnSpc>
              <a:spcBef>
                <a:spcPct val="0"/>
              </a:spcBef>
              <a:buNone/>
              <a:defRPr sz="5400" b="1" kern="1200">
                <a:solidFill>
                  <a:schemeClr val="bg1"/>
                </a:solidFill>
                <a:latin typeface="+mj-lt"/>
                <a:ea typeface="+mj-ea"/>
                <a:cs typeface="+mj-cs"/>
              </a:defRPr>
            </a:lvl1pPr>
          </a:lstStyle>
          <a:p>
            <a:endParaRPr lang="pl-PL"/>
          </a:p>
        </p:txBody>
      </p:sp>
      <p:sp>
        <p:nvSpPr>
          <p:cNvPr id="4" name="Podtytuł 2">
            <a:extLst>
              <a:ext uri="{FF2B5EF4-FFF2-40B4-BE49-F238E27FC236}">
                <a16:creationId xmlns:a16="http://schemas.microsoft.com/office/drawing/2014/main" id="{8DF723CC-022E-4AD4-8906-C1F786D593B1}"/>
              </a:ext>
            </a:extLst>
          </p:cNvPr>
          <p:cNvSpPr txBox="1">
            <a:spLocks/>
          </p:cNvSpPr>
          <p:nvPr userDrawn="1"/>
        </p:nvSpPr>
        <p:spPr>
          <a:xfrm>
            <a:off x="718930" y="3244229"/>
            <a:ext cx="7103165" cy="165576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pl-PL"/>
          </a:p>
        </p:txBody>
      </p:sp>
      <p:sp>
        <p:nvSpPr>
          <p:cNvPr id="5" name="Titre 4"/>
          <p:cNvSpPr>
            <a:spLocks noGrp="1"/>
          </p:cNvSpPr>
          <p:nvPr>
            <p:ph type="title"/>
          </p:nvPr>
        </p:nvSpPr>
        <p:spPr>
          <a:xfrm>
            <a:off x="718930" y="2090894"/>
            <a:ext cx="8231887" cy="1325563"/>
          </a:xfrm>
          <a:prstGeom prst="rect">
            <a:avLst/>
          </a:prstGeom>
        </p:spPr>
        <p:txBody>
          <a:bodyPr/>
          <a:lstStyle>
            <a:lvl1pPr>
              <a:defRPr b="1">
                <a:solidFill>
                  <a:schemeClr val="bg1"/>
                </a:solidFill>
                <a:latin typeface="+mn-lt"/>
              </a:defRPr>
            </a:lvl1pPr>
          </a:lstStyle>
          <a:p>
            <a:r>
              <a:rPr lang="fr-FR"/>
              <a:t>Modifiez le style du titre</a:t>
            </a:r>
            <a:endParaRPr lang="en-GB"/>
          </a:p>
        </p:txBody>
      </p:sp>
      <p:sp>
        <p:nvSpPr>
          <p:cNvPr id="9" name="Espace réservé du texte 8"/>
          <p:cNvSpPr>
            <a:spLocks noGrp="1"/>
          </p:cNvSpPr>
          <p:nvPr>
            <p:ph type="body" sz="quarter" idx="10"/>
          </p:nvPr>
        </p:nvSpPr>
        <p:spPr>
          <a:xfrm>
            <a:off x="718930" y="3844925"/>
            <a:ext cx="4034045" cy="1416050"/>
          </a:xfrm>
          <a:prstGeom prst="rect">
            <a:avLst/>
          </a:prstGeo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fr-FR" dirty="0"/>
              <a:t>Modifier les styles du texte du masque</a:t>
            </a:r>
          </a:p>
        </p:txBody>
      </p:sp>
      <p:sp>
        <p:nvSpPr>
          <p:cNvPr id="10" name="Espace réservé du pied de page 9"/>
          <p:cNvSpPr>
            <a:spLocks noGrp="1"/>
          </p:cNvSpPr>
          <p:nvPr>
            <p:ph type="ftr" sz="quarter" idx="11"/>
          </p:nvPr>
        </p:nvSpPr>
        <p:spPr>
          <a:xfrm>
            <a:off x="2777473" y="6394987"/>
            <a:ext cx="4114800" cy="365125"/>
          </a:xfrm>
        </p:spPr>
        <p:txBody>
          <a:bodyPr/>
          <a:lstStyle/>
          <a:p>
            <a:r>
              <a:rPr lang="en-GB"/>
              <a:t>Open for you! cycle</a:t>
            </a:r>
            <a:endParaRPr lang="en-GB" dirty="0"/>
          </a:p>
        </p:txBody>
      </p:sp>
    </p:spTree>
    <p:extLst>
      <p:ext uri="{BB962C8B-B14F-4D97-AF65-F5344CB8AC3E}">
        <p14:creationId xmlns:p14="http://schemas.microsoft.com/office/powerpoint/2010/main" val="1564033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table/graph + 1 column">
  <p:cSld name="Photo/table/graph + 1 column">
    <p:spTree>
      <p:nvGrpSpPr>
        <p:cNvPr id="1" name="Shape 54"/>
        <p:cNvGrpSpPr/>
        <p:nvPr/>
      </p:nvGrpSpPr>
      <p:grpSpPr>
        <a:xfrm>
          <a:off x="0" y="0"/>
          <a:ext cx="0" cy="0"/>
          <a:chOff x="0" y="0"/>
          <a:chExt cx="0" cy="0"/>
        </a:xfrm>
      </p:grpSpPr>
      <p:sp>
        <p:nvSpPr>
          <p:cNvPr id="55" name="Google Shape;55;p28"/>
          <p:cNvSpPr txBox="1">
            <a:spLocks noGrp="1"/>
          </p:cNvSpPr>
          <p:nvPr>
            <p:ph type="title"/>
          </p:nvPr>
        </p:nvSpPr>
        <p:spPr>
          <a:xfrm>
            <a:off x="6205555" y="1440469"/>
            <a:ext cx="5497643" cy="826571"/>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8"/>
          <p:cNvSpPr txBox="1">
            <a:spLocks noGrp="1"/>
          </p:cNvSpPr>
          <p:nvPr>
            <p:ph type="body" idx="1"/>
          </p:nvPr>
        </p:nvSpPr>
        <p:spPr>
          <a:xfrm>
            <a:off x="6202751" y="2281700"/>
            <a:ext cx="5494360" cy="3853629"/>
          </a:xfrm>
          <a:prstGeom prst="rect">
            <a:avLst/>
          </a:prstGeom>
          <a:noFill/>
          <a:ln>
            <a:noFill/>
          </a:ln>
        </p:spPr>
        <p:txBody>
          <a:bodyPr spcFirstLastPara="1" wrap="square" lIns="91425" tIns="45700" rIns="91425" bIns="45700" anchor="t" anchorCtr="0">
            <a:normAutofit/>
          </a:bodyPr>
          <a:lstStyle>
            <a:lvl1pPr marL="609585" lvl="0" indent="-541853" algn="l">
              <a:spcBef>
                <a:spcPts val="747"/>
              </a:spcBef>
              <a:spcAft>
                <a:spcPts val="0"/>
              </a:spcAft>
              <a:buSzPts val="2800"/>
              <a:buChar char="▪"/>
              <a:defRPr sz="3733"/>
            </a:lvl1pPr>
            <a:lvl2pPr marL="1219170" lvl="1" indent="-507987" algn="l">
              <a:spcBef>
                <a:spcPts val="640"/>
              </a:spcBef>
              <a:spcAft>
                <a:spcPts val="0"/>
              </a:spcAft>
              <a:buClr>
                <a:schemeClr val="accent6"/>
              </a:buClr>
              <a:buSzPts val="2400"/>
              <a:buChar char="▪"/>
              <a:defRPr sz="3200"/>
            </a:lvl2pPr>
            <a:lvl3pPr marL="1828754" lvl="2" indent="-474121" algn="l">
              <a:spcBef>
                <a:spcPts val="533"/>
              </a:spcBef>
              <a:spcAft>
                <a:spcPts val="0"/>
              </a:spcAft>
              <a:buSzPts val="2000"/>
              <a:buChar char="▪"/>
              <a:defRPr sz="2667"/>
            </a:lvl3pPr>
            <a:lvl4pPr marL="2438339" lvl="3" indent="-457189" algn="l">
              <a:spcBef>
                <a:spcPts val="480"/>
              </a:spcBef>
              <a:spcAft>
                <a:spcPts val="0"/>
              </a:spcAft>
              <a:buClr>
                <a:schemeClr val="accent6"/>
              </a:buClr>
              <a:buSzPts val="1800"/>
              <a:buChar char="▪"/>
              <a:defRPr sz="2400"/>
            </a:lvl4pPr>
            <a:lvl5pPr marL="3047924" lvl="4" indent="-457189" algn="l">
              <a:spcBef>
                <a:spcPts val="480"/>
              </a:spcBef>
              <a:spcAft>
                <a:spcPts val="0"/>
              </a:spcAft>
              <a:buSzPts val="1800"/>
              <a:buChar char="▪"/>
              <a:defRPr sz="2400"/>
            </a:lvl5pPr>
            <a:lvl6pPr marL="3657509" lvl="5" indent="-457189" algn="l">
              <a:spcBef>
                <a:spcPts val="48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57" name="Google Shape;57;p28"/>
          <p:cNvSpPr txBox="1">
            <a:spLocks noGrp="1"/>
          </p:cNvSpPr>
          <p:nvPr>
            <p:ph type="body" idx="2"/>
          </p:nvPr>
        </p:nvSpPr>
        <p:spPr>
          <a:xfrm>
            <a:off x="514554" y="1505740"/>
            <a:ext cx="5491551" cy="4373952"/>
          </a:xfrm>
          <a:prstGeom prst="rect">
            <a:avLst/>
          </a:prstGeom>
          <a:noFill/>
          <a:ln>
            <a:noFill/>
          </a:ln>
        </p:spPr>
        <p:txBody>
          <a:bodyPr spcFirstLastPara="1" wrap="square" lIns="91425" tIns="45700" rIns="91425" bIns="45700" anchor="t" anchorCtr="0">
            <a:normAutofit/>
          </a:bodyPr>
          <a:lstStyle>
            <a:lvl1pPr marL="609585" lvl="0" indent="-304792" algn="l">
              <a:spcBef>
                <a:spcPts val="747"/>
              </a:spcBef>
              <a:spcAft>
                <a:spcPts val="0"/>
              </a:spcAft>
              <a:buSzPts val="2800"/>
              <a:buNone/>
              <a:defRPr sz="3733"/>
            </a:lvl1pPr>
            <a:lvl2pPr marL="1219170" lvl="1" indent="-507987" algn="l">
              <a:spcBef>
                <a:spcPts val="640"/>
              </a:spcBef>
              <a:spcAft>
                <a:spcPts val="0"/>
              </a:spcAft>
              <a:buSzPts val="2400"/>
              <a:buChar char="▪"/>
              <a:defRPr sz="3200"/>
            </a:lvl2pPr>
            <a:lvl3pPr marL="1828754" lvl="2" indent="-474121" algn="l">
              <a:spcBef>
                <a:spcPts val="533"/>
              </a:spcBef>
              <a:spcAft>
                <a:spcPts val="0"/>
              </a:spcAft>
              <a:buSzPts val="2000"/>
              <a:buChar char="▪"/>
              <a:defRPr sz="2667"/>
            </a:lvl3pPr>
            <a:lvl4pPr marL="2438339" lvl="3" indent="-457189" algn="l">
              <a:spcBef>
                <a:spcPts val="480"/>
              </a:spcBef>
              <a:spcAft>
                <a:spcPts val="0"/>
              </a:spcAft>
              <a:buSzPts val="1800"/>
              <a:buChar char="▪"/>
              <a:defRPr sz="2400"/>
            </a:lvl4pPr>
            <a:lvl5pPr marL="3047924" lvl="4" indent="-457189" algn="l">
              <a:spcBef>
                <a:spcPts val="480"/>
              </a:spcBef>
              <a:spcAft>
                <a:spcPts val="0"/>
              </a:spcAft>
              <a:buSzPts val="1800"/>
              <a:buChar char="▪"/>
              <a:defRPr sz="2400"/>
            </a:lvl5pPr>
            <a:lvl6pPr marL="3657509" lvl="5" indent="-457189" algn="l">
              <a:spcBef>
                <a:spcPts val="48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58" name="Google Shape;58;p28"/>
          <p:cNvSpPr txBox="1">
            <a:spLocks noGrp="1"/>
          </p:cNvSpPr>
          <p:nvPr>
            <p:ph type="ftr" idx="11"/>
          </p:nvPr>
        </p:nvSpPr>
        <p:spPr>
          <a:xfrm>
            <a:off x="505658" y="6376016"/>
            <a:ext cx="1051208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it-IT" dirty="0"/>
              <a:t>Open for </a:t>
            </a:r>
            <a:r>
              <a:rPr lang="it-IT" dirty="0" err="1"/>
              <a:t>you</a:t>
            </a:r>
            <a:r>
              <a:rPr lang="it-IT" dirty="0"/>
              <a:t>! </a:t>
            </a:r>
            <a:r>
              <a:rPr lang="it-IT" dirty="0" err="1"/>
              <a:t>Webinars</a:t>
            </a:r>
            <a:r>
              <a:rPr lang="it-IT" dirty="0"/>
              <a:t> and workshops to </a:t>
            </a:r>
            <a:r>
              <a:rPr lang="it-IT" dirty="0" err="1"/>
              <a:t>discover</a:t>
            </a:r>
            <a:r>
              <a:rPr lang="it-IT" dirty="0"/>
              <a:t> open science (2026)</a:t>
            </a:r>
          </a:p>
          <a:p>
            <a:endParaRPr lang="it-IT" dirty="0"/>
          </a:p>
        </p:txBody>
      </p:sp>
      <p:sp>
        <p:nvSpPr>
          <p:cNvPr id="59" name="Google Shape;59;p28"/>
          <p:cNvSpPr txBox="1">
            <a:spLocks noGrp="1"/>
          </p:cNvSpPr>
          <p:nvPr>
            <p:ph type="sldNum" idx="12"/>
          </p:nvPr>
        </p:nvSpPr>
        <p:spPr>
          <a:xfrm>
            <a:off x="11023365" y="6376016"/>
            <a:ext cx="668599" cy="365125"/>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600" b="1">
                <a:solidFill>
                  <a:schemeClr val="dk2"/>
                </a:solidFill>
                <a:latin typeface="Arial"/>
                <a:ea typeface="Arial"/>
                <a:cs typeface="Arial"/>
                <a:sym typeface="Arial"/>
              </a:defRPr>
            </a:lvl1pPr>
            <a:lvl2pPr marL="0" lvl="1" indent="0" algn="r">
              <a:spcBef>
                <a:spcPts val="0"/>
              </a:spcBef>
              <a:buNone/>
              <a:defRPr sz="1600" b="1">
                <a:solidFill>
                  <a:schemeClr val="dk2"/>
                </a:solidFill>
                <a:latin typeface="Arial"/>
                <a:ea typeface="Arial"/>
                <a:cs typeface="Arial"/>
                <a:sym typeface="Arial"/>
              </a:defRPr>
            </a:lvl2pPr>
            <a:lvl3pPr marL="0" lvl="2" indent="0" algn="r">
              <a:spcBef>
                <a:spcPts val="0"/>
              </a:spcBef>
              <a:buNone/>
              <a:defRPr sz="1600" b="1">
                <a:solidFill>
                  <a:schemeClr val="dk2"/>
                </a:solidFill>
                <a:latin typeface="Arial"/>
                <a:ea typeface="Arial"/>
                <a:cs typeface="Arial"/>
                <a:sym typeface="Arial"/>
              </a:defRPr>
            </a:lvl3pPr>
            <a:lvl4pPr marL="0" lvl="3" indent="0" algn="r">
              <a:spcBef>
                <a:spcPts val="0"/>
              </a:spcBef>
              <a:buNone/>
              <a:defRPr sz="1600" b="1">
                <a:solidFill>
                  <a:schemeClr val="dk2"/>
                </a:solidFill>
                <a:latin typeface="Arial"/>
                <a:ea typeface="Arial"/>
                <a:cs typeface="Arial"/>
                <a:sym typeface="Arial"/>
              </a:defRPr>
            </a:lvl4pPr>
            <a:lvl5pPr marL="0" lvl="4" indent="0" algn="r">
              <a:spcBef>
                <a:spcPts val="0"/>
              </a:spcBef>
              <a:buNone/>
              <a:defRPr sz="1600" b="1">
                <a:solidFill>
                  <a:schemeClr val="dk2"/>
                </a:solidFill>
                <a:latin typeface="Arial"/>
                <a:ea typeface="Arial"/>
                <a:cs typeface="Arial"/>
                <a:sym typeface="Arial"/>
              </a:defRPr>
            </a:lvl5pPr>
            <a:lvl6pPr marL="0" lvl="5" indent="0" algn="r">
              <a:spcBef>
                <a:spcPts val="0"/>
              </a:spcBef>
              <a:buNone/>
              <a:defRPr sz="1600" b="1">
                <a:solidFill>
                  <a:schemeClr val="dk2"/>
                </a:solidFill>
                <a:latin typeface="Arial"/>
                <a:ea typeface="Arial"/>
                <a:cs typeface="Arial"/>
                <a:sym typeface="Arial"/>
              </a:defRPr>
            </a:lvl6pPr>
            <a:lvl7pPr marL="0" lvl="6" indent="0" algn="r">
              <a:spcBef>
                <a:spcPts val="0"/>
              </a:spcBef>
              <a:buNone/>
              <a:defRPr sz="1600" b="1">
                <a:solidFill>
                  <a:schemeClr val="dk2"/>
                </a:solidFill>
                <a:latin typeface="Arial"/>
                <a:ea typeface="Arial"/>
                <a:cs typeface="Arial"/>
                <a:sym typeface="Arial"/>
              </a:defRPr>
            </a:lvl7pPr>
            <a:lvl8pPr marL="0" lvl="7" indent="0" algn="r">
              <a:spcBef>
                <a:spcPts val="0"/>
              </a:spcBef>
              <a:buNone/>
              <a:defRPr sz="1600" b="1">
                <a:solidFill>
                  <a:schemeClr val="dk2"/>
                </a:solidFill>
                <a:latin typeface="Arial"/>
                <a:ea typeface="Arial"/>
                <a:cs typeface="Arial"/>
                <a:sym typeface="Arial"/>
              </a:defRPr>
            </a:lvl8pPr>
            <a:lvl9pPr marL="0" lvl="8" indent="0" algn="r">
              <a:spcBef>
                <a:spcPts val="0"/>
              </a:spcBef>
              <a:buNone/>
              <a:defRPr sz="1600" b="1">
                <a:solidFill>
                  <a:schemeClr val="dk2"/>
                </a:solidFill>
                <a:latin typeface="Arial"/>
                <a:ea typeface="Arial"/>
                <a:cs typeface="Arial"/>
                <a:sym typeface="Arial"/>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2949855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3651417" y="2251880"/>
            <a:ext cx="2376153" cy="1325563"/>
          </a:xfrm>
          <a:prstGeom prst="rect">
            <a:avLst/>
          </a:prstGeom>
        </p:spPr>
        <p:txBody>
          <a:bodyPr anchor="ctr"/>
          <a:lstStyle>
            <a:lvl1pPr algn="ctr">
              <a:defRPr b="1">
                <a:solidFill>
                  <a:schemeClr val="bg1"/>
                </a:solidFill>
                <a:latin typeface="+mn-lt"/>
              </a:defRPr>
            </a:lvl1pPr>
          </a:lstStyle>
          <a:p>
            <a:r>
              <a:rPr lang="fr-FR" dirty="0"/>
              <a:t>Modifiez le style du titre</a:t>
            </a:r>
            <a:endParaRPr lang="en-GB" dirty="0"/>
          </a:p>
        </p:txBody>
      </p:sp>
      <p:sp>
        <p:nvSpPr>
          <p:cNvPr id="4" name="Espace réservé du texte 3"/>
          <p:cNvSpPr>
            <a:spLocks noGrp="1"/>
          </p:cNvSpPr>
          <p:nvPr>
            <p:ph type="body" sz="quarter" idx="10" hasCustomPrompt="1"/>
          </p:nvPr>
        </p:nvSpPr>
        <p:spPr>
          <a:xfrm>
            <a:off x="754063" y="3798888"/>
            <a:ext cx="8170862" cy="1076325"/>
          </a:xfrm>
          <a:prstGeom prst="rect">
            <a:avLst/>
          </a:prstGeom>
        </p:spPr>
        <p:txBody>
          <a:bodyPr anchor="ctr"/>
          <a:lstStyle>
            <a:lvl1pPr marL="0" indent="0" algn="ctr">
              <a:buNone/>
              <a:defRPr sz="36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fr-FR" dirty="0"/>
              <a:t>MODIFIER LES STYLES DU TEXTE DU MASQUE</a:t>
            </a:r>
          </a:p>
        </p:txBody>
      </p:sp>
      <p:sp>
        <p:nvSpPr>
          <p:cNvPr id="5" name="Espace réservé du pied de page 4"/>
          <p:cNvSpPr>
            <a:spLocks noGrp="1"/>
          </p:cNvSpPr>
          <p:nvPr>
            <p:ph type="ftr" sz="quarter" idx="11"/>
          </p:nvPr>
        </p:nvSpPr>
        <p:spPr>
          <a:xfrm>
            <a:off x="2782093" y="6375669"/>
            <a:ext cx="4114800" cy="365125"/>
          </a:xfrm>
        </p:spPr>
        <p:txBody>
          <a:bodyPr/>
          <a:lstStyle/>
          <a:p>
            <a:r>
              <a:rPr lang="en-GB"/>
              <a:t>Open for you! cycle</a:t>
            </a:r>
            <a:endParaRPr lang="en-GB" dirty="0"/>
          </a:p>
        </p:txBody>
      </p:sp>
    </p:spTree>
    <p:extLst>
      <p:ext uri="{BB962C8B-B14F-4D97-AF65-F5344CB8AC3E}">
        <p14:creationId xmlns:p14="http://schemas.microsoft.com/office/powerpoint/2010/main" val="3352461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689113" y="970432"/>
            <a:ext cx="10193535" cy="1325563"/>
          </a:xfrm>
          <a:prstGeom prst="rect">
            <a:avLst/>
          </a:prstGeom>
        </p:spPr>
        <p:txBody>
          <a:bodyPr anchor="ctr"/>
          <a:lstStyle>
            <a:lvl1pPr>
              <a:defRPr b="1">
                <a:solidFill>
                  <a:schemeClr val="accent2"/>
                </a:solidFill>
                <a:latin typeface="+mn-lt"/>
              </a:defRPr>
            </a:lvl1pPr>
          </a:lstStyle>
          <a:p>
            <a:r>
              <a:rPr lang="fr-FR" dirty="0"/>
              <a:t>Modifiez le style du titre</a:t>
            </a:r>
            <a:endParaRPr lang="en-GB" dirty="0"/>
          </a:p>
        </p:txBody>
      </p:sp>
      <p:sp>
        <p:nvSpPr>
          <p:cNvPr id="4" name="Espace réservé du texte 3"/>
          <p:cNvSpPr>
            <a:spLocks noGrp="1"/>
          </p:cNvSpPr>
          <p:nvPr>
            <p:ph type="body" sz="quarter" idx="10"/>
          </p:nvPr>
        </p:nvSpPr>
        <p:spPr>
          <a:xfrm>
            <a:off x="688975" y="2295995"/>
            <a:ext cx="10199688" cy="3801593"/>
          </a:xfrm>
          <a:prstGeom prst="rect">
            <a:avLst/>
          </a:prstGeo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5" name="Espace réservé du pied de page 4"/>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4229200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689113" y="970432"/>
            <a:ext cx="10193535" cy="1325563"/>
          </a:xfrm>
          <a:prstGeom prst="rect">
            <a:avLst/>
          </a:prstGeom>
        </p:spPr>
        <p:txBody>
          <a:bodyPr anchor="ctr"/>
          <a:lstStyle>
            <a:lvl1pPr>
              <a:defRPr b="1">
                <a:solidFill>
                  <a:schemeClr val="accent2"/>
                </a:solidFill>
                <a:latin typeface="+mn-lt"/>
              </a:defRPr>
            </a:lvl1pPr>
          </a:lstStyle>
          <a:p>
            <a:r>
              <a:rPr lang="fr-FR" dirty="0"/>
              <a:t>Modifiez le style du titre</a:t>
            </a:r>
            <a:endParaRPr lang="en-GB" dirty="0"/>
          </a:p>
        </p:txBody>
      </p:sp>
      <p:sp>
        <p:nvSpPr>
          <p:cNvPr id="4" name="Espace réservé du texte 3"/>
          <p:cNvSpPr>
            <a:spLocks noGrp="1"/>
          </p:cNvSpPr>
          <p:nvPr>
            <p:ph type="body" sz="quarter" idx="10"/>
          </p:nvPr>
        </p:nvSpPr>
        <p:spPr>
          <a:xfrm>
            <a:off x="688975" y="3116687"/>
            <a:ext cx="4906896" cy="3100515"/>
          </a:xfrm>
          <a:prstGeom prst="rect">
            <a:avLst/>
          </a:prstGeom>
        </p:spPr>
        <p:txBody>
          <a:bodyPr/>
          <a:lstStyle>
            <a:lvl1pPr>
              <a:defRPr sz="2400"/>
            </a:lvl1pPr>
            <a:lvl2pPr>
              <a:defRPr sz="2000"/>
            </a:lvl2pPr>
            <a:lvl3pPr>
              <a:defRPr sz="1800"/>
            </a:lvl3pPr>
            <a:lvl4pPr>
              <a:defRPr sz="1600"/>
            </a:lvl4pPr>
            <a:lvl5pPr>
              <a:defRPr sz="160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5" name="Espace réservé du texte 3"/>
          <p:cNvSpPr>
            <a:spLocks noGrp="1"/>
          </p:cNvSpPr>
          <p:nvPr>
            <p:ph type="body" sz="quarter" idx="11"/>
          </p:nvPr>
        </p:nvSpPr>
        <p:spPr>
          <a:xfrm>
            <a:off x="5801930" y="3116687"/>
            <a:ext cx="5080718" cy="3100515"/>
          </a:xfrm>
          <a:prstGeom prst="rect">
            <a:avLst/>
          </a:prstGeom>
        </p:spPr>
        <p:txBody>
          <a:bodyPr/>
          <a:lstStyle>
            <a:lvl1pPr>
              <a:defRPr sz="2400"/>
            </a:lvl1pPr>
            <a:lvl2pPr>
              <a:defRPr sz="2000"/>
            </a:lvl2pPr>
            <a:lvl3pPr>
              <a:defRPr sz="1800"/>
            </a:lvl3pPr>
            <a:lvl4pPr>
              <a:defRPr sz="1600"/>
            </a:lvl4pPr>
            <a:lvl5pPr>
              <a:defRPr sz="160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11" name="Espace réservé du texte 10"/>
          <p:cNvSpPr>
            <a:spLocks noGrp="1"/>
          </p:cNvSpPr>
          <p:nvPr>
            <p:ph type="body" sz="quarter" idx="12"/>
          </p:nvPr>
        </p:nvSpPr>
        <p:spPr>
          <a:xfrm>
            <a:off x="688975" y="2389188"/>
            <a:ext cx="4906963" cy="611187"/>
          </a:xfrm>
          <a:prstGeom prst="rect">
            <a:avLst/>
          </a:prstGeom>
        </p:spPr>
        <p:txBody>
          <a:bodyPr anchor="ctr"/>
          <a:lstStyle>
            <a:lvl1pPr marL="0" indent="0">
              <a:buNone/>
              <a:defRPr b="1">
                <a:solidFill>
                  <a:schemeClr val="accent3"/>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fr-FR" dirty="0"/>
              <a:t>Modifier les styles du texte du masque</a:t>
            </a:r>
            <a:endParaRPr lang="en-GB" dirty="0"/>
          </a:p>
        </p:txBody>
      </p:sp>
      <p:sp>
        <p:nvSpPr>
          <p:cNvPr id="15" name="Espace réservé du texte 14"/>
          <p:cNvSpPr>
            <a:spLocks noGrp="1"/>
          </p:cNvSpPr>
          <p:nvPr>
            <p:ph type="body" sz="quarter" idx="13"/>
          </p:nvPr>
        </p:nvSpPr>
        <p:spPr>
          <a:xfrm>
            <a:off x="5801929" y="2389188"/>
            <a:ext cx="5080383" cy="611187"/>
          </a:xfrm>
          <a:prstGeom prst="rect">
            <a:avLst/>
          </a:prstGeom>
        </p:spPr>
        <p:txBody>
          <a:bodyPr anchor="ctr"/>
          <a:lstStyle>
            <a:lvl1pPr marL="0" indent="0">
              <a:buNone/>
              <a:defRPr b="1">
                <a:solidFill>
                  <a:schemeClr val="accent3"/>
                </a:solidFill>
              </a:defRPr>
            </a:lvl1pPr>
          </a:lstStyle>
          <a:p>
            <a:pPr lvl="0"/>
            <a:r>
              <a:rPr lang="fr-FR" dirty="0"/>
              <a:t>Modifier les styles du texte du masque</a:t>
            </a:r>
            <a:endParaRPr lang="en-GB" dirty="0"/>
          </a:p>
        </p:txBody>
      </p:sp>
      <p:sp>
        <p:nvSpPr>
          <p:cNvPr id="16" name="Espace réservé du pied de page 15"/>
          <p:cNvSpPr>
            <a:spLocks noGrp="1"/>
          </p:cNvSpPr>
          <p:nvPr>
            <p:ph type="ftr" sz="quarter" idx="14"/>
          </p:nvPr>
        </p:nvSpPr>
        <p:spPr/>
        <p:txBody>
          <a:bodyPr/>
          <a:lstStyle/>
          <a:p>
            <a:r>
              <a:rPr lang="en-GB"/>
              <a:t>Open for you! cycle</a:t>
            </a:r>
            <a:endParaRPr lang="en-GB" dirty="0"/>
          </a:p>
        </p:txBody>
      </p:sp>
    </p:spTree>
    <p:extLst>
      <p:ext uri="{BB962C8B-B14F-4D97-AF65-F5344CB8AC3E}">
        <p14:creationId xmlns:p14="http://schemas.microsoft.com/office/powerpoint/2010/main" val="2520709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689113" y="970432"/>
            <a:ext cx="5447670" cy="1325563"/>
          </a:xfrm>
          <a:prstGeom prst="rect">
            <a:avLst/>
          </a:prstGeom>
        </p:spPr>
        <p:txBody>
          <a:bodyPr anchor="ctr"/>
          <a:lstStyle>
            <a:lvl1pPr>
              <a:defRPr b="1">
                <a:solidFill>
                  <a:schemeClr val="accent2"/>
                </a:solidFill>
                <a:latin typeface="+mn-lt"/>
              </a:defRPr>
            </a:lvl1pPr>
          </a:lstStyle>
          <a:p>
            <a:r>
              <a:rPr lang="fr-FR"/>
              <a:t>Modifiez le style du titre</a:t>
            </a:r>
            <a:endParaRPr lang="en-GB"/>
          </a:p>
        </p:txBody>
      </p:sp>
      <p:sp>
        <p:nvSpPr>
          <p:cNvPr id="4" name="Espace réservé du texte 3"/>
          <p:cNvSpPr>
            <a:spLocks noGrp="1"/>
          </p:cNvSpPr>
          <p:nvPr>
            <p:ph type="body" sz="quarter" idx="10"/>
          </p:nvPr>
        </p:nvSpPr>
        <p:spPr>
          <a:xfrm>
            <a:off x="688975" y="2295995"/>
            <a:ext cx="5447808" cy="3801593"/>
          </a:xfrm>
          <a:prstGeom prst="rect">
            <a:avLst/>
          </a:prstGeo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Espace réservé pour une image  4"/>
          <p:cNvSpPr>
            <a:spLocks noGrp="1"/>
          </p:cNvSpPr>
          <p:nvPr>
            <p:ph type="pic" sz="quarter" idx="11"/>
          </p:nvPr>
        </p:nvSpPr>
        <p:spPr>
          <a:xfrm>
            <a:off x="6233375" y="969963"/>
            <a:ext cx="4636238" cy="5127625"/>
          </a:xfrm>
          <a:prstGeom prst="rect">
            <a:avLst/>
          </a:prstGeom>
        </p:spPr>
        <p:txBody>
          <a:bodyPr/>
          <a:lstStyle/>
          <a:p>
            <a:endParaRPr lang="en-GB"/>
          </a:p>
        </p:txBody>
      </p:sp>
      <p:sp>
        <p:nvSpPr>
          <p:cNvPr id="8" name="Espace réservé du texte 7"/>
          <p:cNvSpPr>
            <a:spLocks noGrp="1"/>
          </p:cNvSpPr>
          <p:nvPr>
            <p:ph type="body" sz="quarter" idx="12"/>
          </p:nvPr>
        </p:nvSpPr>
        <p:spPr>
          <a:xfrm>
            <a:off x="6234113" y="6156325"/>
            <a:ext cx="4635500" cy="482600"/>
          </a:xfrm>
          <a:prstGeom prst="rect">
            <a:avLst/>
          </a:prstGeom>
        </p:spPr>
        <p:txBody>
          <a:bodyPr anchor="ctr"/>
          <a:lstStyle>
            <a:lvl1pPr marL="0" indent="0">
              <a:buNone/>
              <a:defRPr sz="1100">
                <a:latin typeface="+mn-lt"/>
              </a:defRPr>
            </a:lvl1pPr>
            <a:lvl2pPr marL="457200" indent="0">
              <a:buNone/>
              <a:defRPr sz="1050">
                <a:latin typeface="+mn-lt"/>
              </a:defRPr>
            </a:lvl2pPr>
            <a:lvl3pPr marL="914400" indent="0">
              <a:buNone/>
              <a:defRPr sz="1000">
                <a:latin typeface="+mn-lt"/>
              </a:defRPr>
            </a:lvl3pPr>
            <a:lvl4pPr marL="1371600" indent="0">
              <a:buNone/>
              <a:defRPr sz="900">
                <a:latin typeface="+mn-lt"/>
              </a:defRPr>
            </a:lvl4pPr>
            <a:lvl5pPr marL="1828800" indent="0">
              <a:buNone/>
              <a:defRPr sz="900">
                <a:latin typeface="+mn-lt"/>
              </a:defRPr>
            </a:lvl5pPr>
          </a:lstStyle>
          <a:p>
            <a:pPr lvl="0"/>
            <a:r>
              <a:rPr lang="fr-FR" dirty="0"/>
              <a:t>Modifier les styles du texte du masque</a:t>
            </a:r>
          </a:p>
        </p:txBody>
      </p:sp>
      <p:sp>
        <p:nvSpPr>
          <p:cNvPr id="9" name="Espace réservé du pied de page 8"/>
          <p:cNvSpPr>
            <a:spLocks noGrp="1"/>
          </p:cNvSpPr>
          <p:nvPr>
            <p:ph type="ftr" sz="quarter" idx="13"/>
          </p:nvPr>
        </p:nvSpPr>
        <p:spPr>
          <a:xfrm>
            <a:off x="1355479" y="6267987"/>
            <a:ext cx="4114800" cy="365125"/>
          </a:xfrm>
        </p:spPr>
        <p:txBody>
          <a:bodyPr/>
          <a:lstStyle/>
          <a:p>
            <a:r>
              <a:rPr lang="en-GB"/>
              <a:t>Open for you! cycle</a:t>
            </a:r>
            <a:endParaRPr lang="en-GB" dirty="0"/>
          </a:p>
        </p:txBody>
      </p:sp>
    </p:spTree>
    <p:extLst>
      <p:ext uri="{BB962C8B-B14F-4D97-AF65-F5344CB8AC3E}">
        <p14:creationId xmlns:p14="http://schemas.microsoft.com/office/powerpoint/2010/main" val="1791721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ZoneTexte 4"/>
          <p:cNvSpPr txBox="1"/>
          <p:nvPr userDrawn="1"/>
        </p:nvSpPr>
        <p:spPr>
          <a:xfrm>
            <a:off x="4211392" y="4250028"/>
            <a:ext cx="3702676" cy="369332"/>
          </a:xfrm>
          <a:prstGeom prst="rect">
            <a:avLst/>
          </a:prstGeom>
          <a:noFill/>
        </p:spPr>
        <p:txBody>
          <a:bodyPr wrap="square" rtlCol="0">
            <a:spAutoFit/>
          </a:bodyPr>
          <a:lstStyle/>
          <a:p>
            <a:pPr algn="r"/>
            <a:r>
              <a:rPr lang="en-GB" b="1" dirty="0">
                <a:solidFill>
                  <a:schemeClr val="bg1"/>
                </a:solidFill>
                <a:latin typeface="+mn-lt"/>
              </a:rPr>
              <a:t>Thank you !</a:t>
            </a:r>
          </a:p>
        </p:txBody>
      </p:sp>
      <p:sp>
        <p:nvSpPr>
          <p:cNvPr id="7" name="Espace réservé du pied de page 6"/>
          <p:cNvSpPr>
            <a:spLocks noGrp="1"/>
          </p:cNvSpPr>
          <p:nvPr>
            <p:ph type="ftr" sz="quarter" idx="10"/>
          </p:nvPr>
        </p:nvSpPr>
        <p:spPr>
          <a:xfrm>
            <a:off x="2596166" y="6311274"/>
            <a:ext cx="4114800" cy="365125"/>
          </a:xfrm>
        </p:spPr>
        <p:txBody>
          <a:bodyPr/>
          <a:lstStyle/>
          <a:p>
            <a:r>
              <a:rPr lang="en-GB"/>
              <a:t>Open for you! cycle</a:t>
            </a:r>
            <a:endParaRPr lang="en-GB" dirty="0"/>
          </a:p>
        </p:txBody>
      </p:sp>
    </p:spTree>
    <p:extLst>
      <p:ext uri="{BB962C8B-B14F-4D97-AF65-F5344CB8AC3E}">
        <p14:creationId xmlns:p14="http://schemas.microsoft.com/office/powerpoint/2010/main" val="829729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 columns">
  <p:cSld name="2 columns">
    <p:spTree>
      <p:nvGrpSpPr>
        <p:cNvPr id="1" name="Shape 48"/>
        <p:cNvGrpSpPr/>
        <p:nvPr/>
      </p:nvGrpSpPr>
      <p:grpSpPr>
        <a:xfrm>
          <a:off x="0" y="0"/>
          <a:ext cx="0" cy="0"/>
          <a:chOff x="0" y="0"/>
          <a:chExt cx="0" cy="0"/>
        </a:xfrm>
      </p:grpSpPr>
      <p:sp>
        <p:nvSpPr>
          <p:cNvPr id="49" name="Google Shape;49;p27"/>
          <p:cNvSpPr txBox="1">
            <a:spLocks noGrp="1"/>
          </p:cNvSpPr>
          <p:nvPr>
            <p:ph type="title"/>
          </p:nvPr>
        </p:nvSpPr>
        <p:spPr>
          <a:xfrm>
            <a:off x="505655" y="1434850"/>
            <a:ext cx="5492024" cy="826571"/>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7"/>
          <p:cNvSpPr txBox="1">
            <a:spLocks noGrp="1"/>
          </p:cNvSpPr>
          <p:nvPr>
            <p:ph type="body" idx="1"/>
          </p:nvPr>
        </p:nvSpPr>
        <p:spPr>
          <a:xfrm>
            <a:off x="502851" y="2276082"/>
            <a:ext cx="5494360" cy="3853629"/>
          </a:xfrm>
          <a:prstGeom prst="rect">
            <a:avLst/>
          </a:prstGeom>
          <a:noFill/>
          <a:ln>
            <a:noFill/>
          </a:ln>
        </p:spPr>
        <p:txBody>
          <a:bodyPr spcFirstLastPara="1" wrap="square" lIns="91425" tIns="45700" rIns="91425" bIns="45700" anchor="t" anchorCtr="0">
            <a:normAutofit/>
          </a:bodyPr>
          <a:lstStyle>
            <a:lvl1pPr marL="609585" lvl="0" indent="-541853" algn="l">
              <a:spcBef>
                <a:spcPts val="747"/>
              </a:spcBef>
              <a:spcAft>
                <a:spcPts val="0"/>
              </a:spcAft>
              <a:buSzPts val="2800"/>
              <a:buChar char="▪"/>
              <a:defRPr sz="3733"/>
            </a:lvl1pPr>
            <a:lvl2pPr marL="1219170" lvl="1" indent="-507987" algn="l">
              <a:spcBef>
                <a:spcPts val="640"/>
              </a:spcBef>
              <a:spcAft>
                <a:spcPts val="0"/>
              </a:spcAft>
              <a:buClr>
                <a:schemeClr val="accent6"/>
              </a:buClr>
              <a:buSzPts val="2400"/>
              <a:buChar char="▪"/>
              <a:defRPr sz="3200"/>
            </a:lvl2pPr>
            <a:lvl3pPr marL="1828754" lvl="2" indent="-474121" algn="l">
              <a:spcBef>
                <a:spcPts val="533"/>
              </a:spcBef>
              <a:spcAft>
                <a:spcPts val="0"/>
              </a:spcAft>
              <a:buSzPts val="2000"/>
              <a:buChar char="▪"/>
              <a:defRPr sz="2667"/>
            </a:lvl3pPr>
            <a:lvl4pPr marL="2438339" lvl="3" indent="-457189" algn="l">
              <a:spcBef>
                <a:spcPts val="480"/>
              </a:spcBef>
              <a:spcAft>
                <a:spcPts val="0"/>
              </a:spcAft>
              <a:buClr>
                <a:schemeClr val="accent6"/>
              </a:buClr>
              <a:buSzPts val="1800"/>
              <a:buChar char="▪"/>
              <a:defRPr sz="2400"/>
            </a:lvl4pPr>
            <a:lvl5pPr marL="3047924" lvl="4" indent="-457189" algn="l">
              <a:spcBef>
                <a:spcPts val="480"/>
              </a:spcBef>
              <a:spcAft>
                <a:spcPts val="0"/>
              </a:spcAft>
              <a:buSzPts val="1800"/>
              <a:buChar char="▪"/>
              <a:defRPr sz="2400"/>
            </a:lvl5pPr>
            <a:lvl6pPr marL="3657509" lvl="5" indent="-457189" algn="l">
              <a:spcBef>
                <a:spcPts val="48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51" name="Google Shape;51;p27"/>
          <p:cNvSpPr txBox="1">
            <a:spLocks noGrp="1"/>
          </p:cNvSpPr>
          <p:nvPr>
            <p:ph type="body" idx="2"/>
          </p:nvPr>
        </p:nvSpPr>
        <p:spPr>
          <a:xfrm>
            <a:off x="6200409" y="2276081"/>
            <a:ext cx="5491551" cy="3842392"/>
          </a:xfrm>
          <a:prstGeom prst="rect">
            <a:avLst/>
          </a:prstGeom>
          <a:noFill/>
          <a:ln>
            <a:noFill/>
          </a:ln>
        </p:spPr>
        <p:txBody>
          <a:bodyPr spcFirstLastPara="1" wrap="square" lIns="91425" tIns="45700" rIns="91425" bIns="45700" anchor="t" anchorCtr="0">
            <a:normAutofit/>
          </a:bodyPr>
          <a:lstStyle>
            <a:lvl1pPr marL="609585" lvl="0" indent="-541853" algn="l">
              <a:spcBef>
                <a:spcPts val="747"/>
              </a:spcBef>
              <a:spcAft>
                <a:spcPts val="0"/>
              </a:spcAft>
              <a:buSzPts val="2800"/>
              <a:buChar char="▪"/>
              <a:defRPr sz="3733"/>
            </a:lvl1pPr>
            <a:lvl2pPr marL="1219170" lvl="1" indent="-507987" algn="l">
              <a:spcBef>
                <a:spcPts val="640"/>
              </a:spcBef>
              <a:spcAft>
                <a:spcPts val="0"/>
              </a:spcAft>
              <a:buClr>
                <a:schemeClr val="accent6"/>
              </a:buClr>
              <a:buSzPts val="2400"/>
              <a:buChar char="▪"/>
              <a:defRPr sz="3200"/>
            </a:lvl2pPr>
            <a:lvl3pPr marL="1828754" lvl="2" indent="-474121" algn="l">
              <a:spcBef>
                <a:spcPts val="533"/>
              </a:spcBef>
              <a:spcAft>
                <a:spcPts val="0"/>
              </a:spcAft>
              <a:buSzPts val="2000"/>
              <a:buChar char="▪"/>
              <a:defRPr sz="2667"/>
            </a:lvl3pPr>
            <a:lvl4pPr marL="2438339" lvl="3" indent="-457189" algn="l">
              <a:spcBef>
                <a:spcPts val="480"/>
              </a:spcBef>
              <a:spcAft>
                <a:spcPts val="0"/>
              </a:spcAft>
              <a:buClr>
                <a:schemeClr val="accent6"/>
              </a:buClr>
              <a:buSzPts val="1800"/>
              <a:buChar char="▪"/>
              <a:defRPr sz="2400"/>
            </a:lvl4pPr>
            <a:lvl5pPr marL="3047924" lvl="4" indent="-457189" algn="l">
              <a:spcBef>
                <a:spcPts val="480"/>
              </a:spcBef>
              <a:spcAft>
                <a:spcPts val="0"/>
              </a:spcAft>
              <a:buSzPts val="1800"/>
              <a:buChar char="▪"/>
              <a:defRPr sz="2400"/>
            </a:lvl5pPr>
            <a:lvl6pPr marL="3657509" lvl="5" indent="-457189" algn="l">
              <a:spcBef>
                <a:spcPts val="48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52" name="Google Shape;52;p27"/>
          <p:cNvSpPr txBox="1">
            <a:spLocks noGrp="1"/>
          </p:cNvSpPr>
          <p:nvPr>
            <p:ph type="ftr" idx="11"/>
          </p:nvPr>
        </p:nvSpPr>
        <p:spPr>
          <a:xfrm>
            <a:off x="505658" y="6376016"/>
            <a:ext cx="1051208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it-IT" dirty="0"/>
              <a:t>Open for </a:t>
            </a:r>
            <a:r>
              <a:rPr lang="it-IT" dirty="0" err="1"/>
              <a:t>you</a:t>
            </a:r>
            <a:r>
              <a:rPr lang="it-IT" dirty="0"/>
              <a:t>! </a:t>
            </a:r>
            <a:r>
              <a:rPr lang="it-IT" dirty="0" err="1"/>
              <a:t>Webinars</a:t>
            </a:r>
            <a:r>
              <a:rPr lang="it-IT" dirty="0"/>
              <a:t> and workshops to </a:t>
            </a:r>
            <a:r>
              <a:rPr lang="it-IT" dirty="0" err="1"/>
              <a:t>discover</a:t>
            </a:r>
            <a:r>
              <a:rPr lang="it-IT" dirty="0"/>
              <a:t> open science (2026)</a:t>
            </a:r>
          </a:p>
          <a:p>
            <a:endParaRPr lang="it-IT" dirty="0"/>
          </a:p>
        </p:txBody>
      </p:sp>
      <p:sp>
        <p:nvSpPr>
          <p:cNvPr id="53" name="Google Shape;53;p27"/>
          <p:cNvSpPr txBox="1">
            <a:spLocks noGrp="1"/>
          </p:cNvSpPr>
          <p:nvPr>
            <p:ph type="sldNum" idx="12"/>
          </p:nvPr>
        </p:nvSpPr>
        <p:spPr>
          <a:xfrm>
            <a:off x="11023365" y="6376016"/>
            <a:ext cx="668599" cy="365125"/>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600" b="1">
                <a:solidFill>
                  <a:schemeClr val="dk2"/>
                </a:solidFill>
                <a:latin typeface="Arial"/>
                <a:ea typeface="Arial"/>
                <a:cs typeface="Arial"/>
                <a:sym typeface="Arial"/>
              </a:defRPr>
            </a:lvl1pPr>
            <a:lvl2pPr marL="0" lvl="1" indent="0" algn="r">
              <a:spcBef>
                <a:spcPts val="0"/>
              </a:spcBef>
              <a:buNone/>
              <a:defRPr sz="1600" b="1">
                <a:solidFill>
                  <a:schemeClr val="dk2"/>
                </a:solidFill>
                <a:latin typeface="Arial"/>
                <a:ea typeface="Arial"/>
                <a:cs typeface="Arial"/>
                <a:sym typeface="Arial"/>
              </a:defRPr>
            </a:lvl2pPr>
            <a:lvl3pPr marL="0" lvl="2" indent="0" algn="r">
              <a:spcBef>
                <a:spcPts val="0"/>
              </a:spcBef>
              <a:buNone/>
              <a:defRPr sz="1600" b="1">
                <a:solidFill>
                  <a:schemeClr val="dk2"/>
                </a:solidFill>
                <a:latin typeface="Arial"/>
                <a:ea typeface="Arial"/>
                <a:cs typeface="Arial"/>
                <a:sym typeface="Arial"/>
              </a:defRPr>
            </a:lvl3pPr>
            <a:lvl4pPr marL="0" lvl="3" indent="0" algn="r">
              <a:spcBef>
                <a:spcPts val="0"/>
              </a:spcBef>
              <a:buNone/>
              <a:defRPr sz="1600" b="1">
                <a:solidFill>
                  <a:schemeClr val="dk2"/>
                </a:solidFill>
                <a:latin typeface="Arial"/>
                <a:ea typeface="Arial"/>
                <a:cs typeface="Arial"/>
                <a:sym typeface="Arial"/>
              </a:defRPr>
            </a:lvl4pPr>
            <a:lvl5pPr marL="0" lvl="4" indent="0" algn="r">
              <a:spcBef>
                <a:spcPts val="0"/>
              </a:spcBef>
              <a:buNone/>
              <a:defRPr sz="1600" b="1">
                <a:solidFill>
                  <a:schemeClr val="dk2"/>
                </a:solidFill>
                <a:latin typeface="Arial"/>
                <a:ea typeface="Arial"/>
                <a:cs typeface="Arial"/>
                <a:sym typeface="Arial"/>
              </a:defRPr>
            </a:lvl5pPr>
            <a:lvl6pPr marL="0" lvl="5" indent="0" algn="r">
              <a:spcBef>
                <a:spcPts val="0"/>
              </a:spcBef>
              <a:buNone/>
              <a:defRPr sz="1600" b="1">
                <a:solidFill>
                  <a:schemeClr val="dk2"/>
                </a:solidFill>
                <a:latin typeface="Arial"/>
                <a:ea typeface="Arial"/>
                <a:cs typeface="Arial"/>
                <a:sym typeface="Arial"/>
              </a:defRPr>
            </a:lvl6pPr>
            <a:lvl7pPr marL="0" lvl="6" indent="0" algn="r">
              <a:spcBef>
                <a:spcPts val="0"/>
              </a:spcBef>
              <a:buNone/>
              <a:defRPr sz="1600" b="1">
                <a:solidFill>
                  <a:schemeClr val="dk2"/>
                </a:solidFill>
                <a:latin typeface="Arial"/>
                <a:ea typeface="Arial"/>
                <a:cs typeface="Arial"/>
                <a:sym typeface="Arial"/>
              </a:defRPr>
            </a:lvl7pPr>
            <a:lvl8pPr marL="0" lvl="7" indent="0" algn="r">
              <a:spcBef>
                <a:spcPts val="0"/>
              </a:spcBef>
              <a:buNone/>
              <a:defRPr sz="1600" b="1">
                <a:solidFill>
                  <a:schemeClr val="dk2"/>
                </a:solidFill>
                <a:latin typeface="Arial"/>
                <a:ea typeface="Arial"/>
                <a:cs typeface="Arial"/>
                <a:sym typeface="Arial"/>
              </a:defRPr>
            </a:lvl8pPr>
            <a:lvl9pPr marL="0" lvl="8" indent="0" algn="r">
              <a:spcBef>
                <a:spcPts val="0"/>
              </a:spcBef>
              <a:buNone/>
              <a:defRPr sz="1600" b="1">
                <a:solidFill>
                  <a:schemeClr val="dk2"/>
                </a:solidFill>
                <a:latin typeface="Arial"/>
                <a:ea typeface="Arial"/>
                <a:cs typeface="Arial"/>
                <a:sym typeface="Arial"/>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1270156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 header 1 column" type="obj">
  <p:cSld name="1 header 1 column">
    <p:spTree>
      <p:nvGrpSpPr>
        <p:cNvPr id="1" name="Shape 23"/>
        <p:cNvGrpSpPr/>
        <p:nvPr/>
      </p:nvGrpSpPr>
      <p:grpSpPr>
        <a:xfrm>
          <a:off x="0" y="0"/>
          <a:ext cx="0" cy="0"/>
          <a:chOff x="0" y="0"/>
          <a:chExt cx="0" cy="0"/>
        </a:xfrm>
      </p:grpSpPr>
      <p:sp>
        <p:nvSpPr>
          <p:cNvPr id="24" name="Google Shape;24;p18"/>
          <p:cNvSpPr txBox="1">
            <a:spLocks noGrp="1"/>
          </p:cNvSpPr>
          <p:nvPr>
            <p:ph type="title"/>
          </p:nvPr>
        </p:nvSpPr>
        <p:spPr>
          <a:xfrm>
            <a:off x="505654" y="1434850"/>
            <a:ext cx="11189113" cy="826571"/>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8"/>
          <p:cNvSpPr txBox="1">
            <a:spLocks noGrp="1"/>
          </p:cNvSpPr>
          <p:nvPr>
            <p:ph type="body" idx="1"/>
          </p:nvPr>
        </p:nvSpPr>
        <p:spPr>
          <a:xfrm>
            <a:off x="508464" y="2258603"/>
            <a:ext cx="11183496" cy="3857061"/>
          </a:xfrm>
          <a:prstGeom prst="rect">
            <a:avLst/>
          </a:prstGeom>
          <a:noFill/>
          <a:ln>
            <a:noFill/>
          </a:ln>
        </p:spPr>
        <p:txBody>
          <a:bodyPr spcFirstLastPara="1" wrap="square" lIns="91425" tIns="45700" rIns="91425" bIns="45700" anchor="t" anchorCtr="0">
            <a:normAutofit/>
          </a:bodyPr>
          <a:lstStyle>
            <a:lvl1pPr marL="609585" lvl="0" indent="-457189" algn="l">
              <a:lnSpc>
                <a:spcPct val="100000"/>
              </a:lnSpc>
              <a:spcBef>
                <a:spcPts val="480"/>
              </a:spcBef>
              <a:spcAft>
                <a:spcPts val="0"/>
              </a:spcAft>
              <a:buSzPts val="1800"/>
              <a:buChar char="▪"/>
              <a:defRPr/>
            </a:lvl1pPr>
            <a:lvl2pPr marL="1219170" lvl="1" indent="-474121" algn="l">
              <a:lnSpc>
                <a:spcPct val="100000"/>
              </a:lnSpc>
              <a:spcBef>
                <a:spcPts val="533"/>
              </a:spcBef>
              <a:spcAft>
                <a:spcPts val="0"/>
              </a:spcAft>
              <a:buClr>
                <a:schemeClr val="accent6"/>
              </a:buClr>
              <a:buSzPts val="2000"/>
              <a:buChar char="▪"/>
              <a:defRPr/>
            </a:lvl2pPr>
            <a:lvl3pPr marL="1828754" lvl="2" indent="-457189" algn="l">
              <a:lnSpc>
                <a:spcPct val="100000"/>
              </a:lnSpc>
              <a:spcBef>
                <a:spcPts val="480"/>
              </a:spcBef>
              <a:spcAft>
                <a:spcPts val="0"/>
              </a:spcAft>
              <a:buSzPts val="1800"/>
              <a:buChar char="▪"/>
              <a:defRPr/>
            </a:lvl3pPr>
            <a:lvl4pPr marL="2438339" lvl="3" indent="-440256" algn="l">
              <a:lnSpc>
                <a:spcPct val="100000"/>
              </a:lnSpc>
              <a:spcBef>
                <a:spcPts val="427"/>
              </a:spcBef>
              <a:spcAft>
                <a:spcPts val="0"/>
              </a:spcAft>
              <a:buClr>
                <a:schemeClr val="accent6"/>
              </a:buClr>
              <a:buSzPts val="1600"/>
              <a:buChar char="▪"/>
              <a:defRPr/>
            </a:lvl4pPr>
            <a:lvl5pPr marL="3047924" lvl="4" indent="-457189" algn="l">
              <a:lnSpc>
                <a:spcPct val="100000"/>
              </a:lnSpc>
              <a:spcBef>
                <a:spcPts val="480"/>
              </a:spcBef>
              <a:spcAft>
                <a:spcPts val="0"/>
              </a:spcAft>
              <a:buSzPts val="1800"/>
              <a:buChar char="▪"/>
              <a:defRPr/>
            </a:lvl5pPr>
            <a:lvl6pPr marL="3657509" lvl="5" indent="-457189" algn="l">
              <a:lnSpc>
                <a:spcPct val="100000"/>
              </a:lnSpc>
              <a:spcBef>
                <a:spcPts val="48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26" name="Google Shape;26;p18"/>
          <p:cNvSpPr txBox="1">
            <a:spLocks noGrp="1"/>
          </p:cNvSpPr>
          <p:nvPr>
            <p:ph type="ftr" idx="11"/>
          </p:nvPr>
        </p:nvSpPr>
        <p:spPr>
          <a:xfrm>
            <a:off x="505658" y="6376016"/>
            <a:ext cx="10512089"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8"/>
          <p:cNvSpPr txBox="1">
            <a:spLocks noGrp="1"/>
          </p:cNvSpPr>
          <p:nvPr>
            <p:ph type="sldNum" idx="12"/>
          </p:nvPr>
        </p:nvSpPr>
        <p:spPr>
          <a:xfrm>
            <a:off x="11023365" y="6376016"/>
            <a:ext cx="668599" cy="365125"/>
          </a:xfrm>
          <a:prstGeom prst="rect">
            <a:avLst/>
          </a:prstGeom>
          <a:noFill/>
          <a:ln>
            <a:noFill/>
          </a:ln>
        </p:spPr>
        <p:txBody>
          <a:bodyPr spcFirstLastPara="1" wrap="square" lIns="91425" tIns="45700" rIns="0"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600" b="1" i="0" u="none" strike="noStrike" cap="none">
                <a:solidFill>
                  <a:schemeClr val="dk2"/>
                </a:solidFill>
                <a:latin typeface="Arial"/>
                <a:ea typeface="Arial"/>
                <a:cs typeface="Arial"/>
                <a:sym typeface="Arial"/>
              </a:defRPr>
            </a:lvl9pPr>
          </a:lstStyle>
          <a:p>
            <a:fld id="{00000000-1234-1234-1234-123412341234}" type="slidenum">
              <a:rPr lang="cs-CZ" smtClean="0"/>
              <a:pPr/>
              <a:t>‹N›</a:t>
            </a:fld>
            <a:endParaRPr lang="cs-CZ"/>
          </a:p>
        </p:txBody>
      </p:sp>
    </p:spTree>
    <p:extLst>
      <p:ext uri="{BB962C8B-B14F-4D97-AF65-F5344CB8AC3E}">
        <p14:creationId xmlns:p14="http://schemas.microsoft.com/office/powerpoint/2010/main" val="2037616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 column + photo/table/graph" type="twoObj">
  <p:cSld name="1 column + photo/table/graph">
    <p:spTree>
      <p:nvGrpSpPr>
        <p:cNvPr id="1" name="Shape 24"/>
        <p:cNvGrpSpPr/>
        <p:nvPr/>
      </p:nvGrpSpPr>
      <p:grpSpPr>
        <a:xfrm>
          <a:off x="0" y="0"/>
          <a:ext cx="0" cy="0"/>
          <a:chOff x="0" y="0"/>
          <a:chExt cx="0" cy="0"/>
        </a:xfrm>
      </p:grpSpPr>
      <p:sp>
        <p:nvSpPr>
          <p:cNvPr id="25" name="Google Shape;25;p23"/>
          <p:cNvSpPr txBox="1">
            <a:spLocks noGrp="1"/>
          </p:cNvSpPr>
          <p:nvPr>
            <p:ph type="title"/>
          </p:nvPr>
        </p:nvSpPr>
        <p:spPr>
          <a:xfrm>
            <a:off x="505655" y="1434850"/>
            <a:ext cx="5497643" cy="826571"/>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3"/>
          <p:cNvSpPr txBox="1">
            <a:spLocks noGrp="1"/>
          </p:cNvSpPr>
          <p:nvPr>
            <p:ph type="body" idx="1"/>
          </p:nvPr>
        </p:nvSpPr>
        <p:spPr>
          <a:xfrm>
            <a:off x="502851" y="2276082"/>
            <a:ext cx="5494360" cy="3853629"/>
          </a:xfrm>
          <a:prstGeom prst="rect">
            <a:avLst/>
          </a:prstGeom>
          <a:noFill/>
          <a:ln>
            <a:noFill/>
          </a:ln>
        </p:spPr>
        <p:txBody>
          <a:bodyPr spcFirstLastPara="1" wrap="square" lIns="91425" tIns="45700" rIns="91425" bIns="45700" anchor="t" anchorCtr="0">
            <a:normAutofit/>
          </a:bodyPr>
          <a:lstStyle>
            <a:lvl1pPr marL="609585" lvl="0" indent="-541853" algn="l">
              <a:spcBef>
                <a:spcPts val="747"/>
              </a:spcBef>
              <a:spcAft>
                <a:spcPts val="0"/>
              </a:spcAft>
              <a:buSzPts val="2800"/>
              <a:buChar char="▪"/>
              <a:defRPr sz="3733"/>
            </a:lvl1pPr>
            <a:lvl2pPr marL="1219170" lvl="1" indent="-507987" algn="l">
              <a:spcBef>
                <a:spcPts val="640"/>
              </a:spcBef>
              <a:spcAft>
                <a:spcPts val="0"/>
              </a:spcAft>
              <a:buClr>
                <a:schemeClr val="accent6"/>
              </a:buClr>
              <a:buSzPts val="2400"/>
              <a:buChar char="▪"/>
              <a:defRPr sz="3200"/>
            </a:lvl2pPr>
            <a:lvl3pPr marL="1828754" lvl="2" indent="-474121" algn="l">
              <a:spcBef>
                <a:spcPts val="533"/>
              </a:spcBef>
              <a:spcAft>
                <a:spcPts val="0"/>
              </a:spcAft>
              <a:buSzPts val="2000"/>
              <a:buChar char="▪"/>
              <a:defRPr sz="2667"/>
            </a:lvl3pPr>
            <a:lvl4pPr marL="2438339" lvl="3" indent="-457189" algn="l">
              <a:spcBef>
                <a:spcPts val="480"/>
              </a:spcBef>
              <a:spcAft>
                <a:spcPts val="0"/>
              </a:spcAft>
              <a:buClr>
                <a:schemeClr val="accent6"/>
              </a:buClr>
              <a:buSzPts val="1800"/>
              <a:buChar char="▪"/>
              <a:defRPr sz="2400"/>
            </a:lvl4pPr>
            <a:lvl5pPr marL="3047924" lvl="4" indent="-457189" algn="l">
              <a:spcBef>
                <a:spcPts val="480"/>
              </a:spcBef>
              <a:spcAft>
                <a:spcPts val="0"/>
              </a:spcAft>
              <a:buSzPts val="1800"/>
              <a:buChar char="▪"/>
              <a:defRPr sz="2400"/>
            </a:lvl5pPr>
            <a:lvl6pPr marL="3657509" lvl="5" indent="-457189" algn="l">
              <a:spcBef>
                <a:spcPts val="48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27" name="Google Shape;27;p23"/>
          <p:cNvSpPr txBox="1">
            <a:spLocks noGrp="1"/>
          </p:cNvSpPr>
          <p:nvPr>
            <p:ph type="body" idx="2"/>
          </p:nvPr>
        </p:nvSpPr>
        <p:spPr>
          <a:xfrm>
            <a:off x="6200409" y="1500121"/>
            <a:ext cx="5491551" cy="4373952"/>
          </a:xfrm>
          <a:prstGeom prst="rect">
            <a:avLst/>
          </a:prstGeom>
          <a:noFill/>
          <a:ln>
            <a:noFill/>
          </a:ln>
        </p:spPr>
        <p:txBody>
          <a:bodyPr spcFirstLastPara="1" wrap="square" lIns="91425" tIns="45700" rIns="91425" bIns="45700" anchor="t" anchorCtr="0">
            <a:normAutofit/>
          </a:bodyPr>
          <a:lstStyle>
            <a:lvl1pPr marL="609585" lvl="0" indent="-304792" algn="l">
              <a:spcBef>
                <a:spcPts val="747"/>
              </a:spcBef>
              <a:spcAft>
                <a:spcPts val="0"/>
              </a:spcAft>
              <a:buSzPts val="2800"/>
              <a:buNone/>
              <a:defRPr sz="3733"/>
            </a:lvl1pPr>
            <a:lvl2pPr marL="1219170" lvl="1" indent="-507987" algn="l">
              <a:spcBef>
                <a:spcPts val="640"/>
              </a:spcBef>
              <a:spcAft>
                <a:spcPts val="0"/>
              </a:spcAft>
              <a:buSzPts val="2400"/>
              <a:buChar char="▪"/>
              <a:defRPr sz="3200"/>
            </a:lvl2pPr>
            <a:lvl3pPr marL="1828754" lvl="2" indent="-474121" algn="l">
              <a:spcBef>
                <a:spcPts val="533"/>
              </a:spcBef>
              <a:spcAft>
                <a:spcPts val="0"/>
              </a:spcAft>
              <a:buSzPts val="2000"/>
              <a:buChar char="▪"/>
              <a:defRPr sz="2667"/>
            </a:lvl3pPr>
            <a:lvl4pPr marL="2438339" lvl="3" indent="-457189" algn="l">
              <a:spcBef>
                <a:spcPts val="480"/>
              </a:spcBef>
              <a:spcAft>
                <a:spcPts val="0"/>
              </a:spcAft>
              <a:buSzPts val="1800"/>
              <a:buChar char="▪"/>
              <a:defRPr sz="2400"/>
            </a:lvl4pPr>
            <a:lvl5pPr marL="3047924" lvl="4" indent="-457189" algn="l">
              <a:spcBef>
                <a:spcPts val="480"/>
              </a:spcBef>
              <a:spcAft>
                <a:spcPts val="0"/>
              </a:spcAft>
              <a:buSzPts val="1800"/>
              <a:buChar char="▪"/>
              <a:defRPr sz="2400"/>
            </a:lvl5pPr>
            <a:lvl6pPr marL="3657509" lvl="5" indent="-457189" algn="l">
              <a:spcBef>
                <a:spcPts val="48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28" name="Google Shape;28;p23"/>
          <p:cNvSpPr txBox="1">
            <a:spLocks noGrp="1"/>
          </p:cNvSpPr>
          <p:nvPr>
            <p:ph type="ftr" idx="11"/>
          </p:nvPr>
        </p:nvSpPr>
        <p:spPr>
          <a:xfrm>
            <a:off x="505658" y="6376016"/>
            <a:ext cx="1051208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it-IT" dirty="0"/>
              <a:t>Open for </a:t>
            </a:r>
            <a:r>
              <a:rPr lang="it-IT" dirty="0" err="1"/>
              <a:t>you</a:t>
            </a:r>
            <a:r>
              <a:rPr lang="it-IT" dirty="0"/>
              <a:t>! </a:t>
            </a:r>
            <a:r>
              <a:rPr lang="it-IT" dirty="0" err="1"/>
              <a:t>Webinars</a:t>
            </a:r>
            <a:r>
              <a:rPr lang="it-IT" dirty="0"/>
              <a:t> and workshops to </a:t>
            </a:r>
            <a:r>
              <a:rPr lang="it-IT" dirty="0" err="1"/>
              <a:t>discover</a:t>
            </a:r>
            <a:r>
              <a:rPr lang="it-IT" dirty="0"/>
              <a:t> open science (2026)</a:t>
            </a:r>
          </a:p>
          <a:p>
            <a:endParaRPr lang="it-IT" dirty="0"/>
          </a:p>
        </p:txBody>
      </p:sp>
      <p:sp>
        <p:nvSpPr>
          <p:cNvPr id="29" name="Google Shape;29;p23"/>
          <p:cNvSpPr txBox="1">
            <a:spLocks noGrp="1"/>
          </p:cNvSpPr>
          <p:nvPr>
            <p:ph type="sldNum" idx="12"/>
          </p:nvPr>
        </p:nvSpPr>
        <p:spPr>
          <a:xfrm>
            <a:off x="11023365" y="6376016"/>
            <a:ext cx="668599" cy="365125"/>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600" b="1" i="0" u="none" strike="noStrike" cap="none">
                <a:solidFill>
                  <a:schemeClr val="dk2"/>
                </a:solidFill>
                <a:latin typeface="Arial"/>
                <a:ea typeface="Arial"/>
                <a:cs typeface="Arial"/>
                <a:sym typeface="Arial"/>
              </a:defRPr>
            </a:lvl1pPr>
            <a:lvl2pPr marL="0" lvl="1" indent="0" algn="r">
              <a:spcBef>
                <a:spcPts val="0"/>
              </a:spcBef>
              <a:buNone/>
              <a:defRPr sz="1600" b="1" i="0" u="none" strike="noStrike" cap="none">
                <a:solidFill>
                  <a:schemeClr val="dk2"/>
                </a:solidFill>
                <a:latin typeface="Arial"/>
                <a:ea typeface="Arial"/>
                <a:cs typeface="Arial"/>
                <a:sym typeface="Arial"/>
              </a:defRPr>
            </a:lvl2pPr>
            <a:lvl3pPr marL="0" lvl="2" indent="0" algn="r">
              <a:spcBef>
                <a:spcPts val="0"/>
              </a:spcBef>
              <a:buNone/>
              <a:defRPr sz="1600" b="1" i="0" u="none" strike="noStrike" cap="none">
                <a:solidFill>
                  <a:schemeClr val="dk2"/>
                </a:solidFill>
                <a:latin typeface="Arial"/>
                <a:ea typeface="Arial"/>
                <a:cs typeface="Arial"/>
                <a:sym typeface="Arial"/>
              </a:defRPr>
            </a:lvl3pPr>
            <a:lvl4pPr marL="0" lvl="3" indent="0" algn="r">
              <a:spcBef>
                <a:spcPts val="0"/>
              </a:spcBef>
              <a:buNone/>
              <a:defRPr sz="1600" b="1" i="0" u="none" strike="noStrike" cap="none">
                <a:solidFill>
                  <a:schemeClr val="dk2"/>
                </a:solidFill>
                <a:latin typeface="Arial"/>
                <a:ea typeface="Arial"/>
                <a:cs typeface="Arial"/>
                <a:sym typeface="Arial"/>
              </a:defRPr>
            </a:lvl4pPr>
            <a:lvl5pPr marL="0" lvl="4" indent="0" algn="r">
              <a:spcBef>
                <a:spcPts val="0"/>
              </a:spcBef>
              <a:buNone/>
              <a:defRPr sz="1600" b="1" i="0" u="none" strike="noStrike" cap="none">
                <a:solidFill>
                  <a:schemeClr val="dk2"/>
                </a:solidFill>
                <a:latin typeface="Arial"/>
                <a:ea typeface="Arial"/>
                <a:cs typeface="Arial"/>
                <a:sym typeface="Arial"/>
              </a:defRPr>
            </a:lvl5pPr>
            <a:lvl6pPr marL="0" lvl="5" indent="0" algn="r">
              <a:spcBef>
                <a:spcPts val="0"/>
              </a:spcBef>
              <a:buNone/>
              <a:defRPr sz="1600" b="1" i="0" u="none" strike="noStrike" cap="none">
                <a:solidFill>
                  <a:schemeClr val="dk2"/>
                </a:solidFill>
                <a:latin typeface="Arial"/>
                <a:ea typeface="Arial"/>
                <a:cs typeface="Arial"/>
                <a:sym typeface="Arial"/>
              </a:defRPr>
            </a:lvl6pPr>
            <a:lvl7pPr marL="0" lvl="6" indent="0" algn="r">
              <a:spcBef>
                <a:spcPts val="0"/>
              </a:spcBef>
              <a:buNone/>
              <a:defRPr sz="1600" b="1" i="0" u="none" strike="noStrike" cap="none">
                <a:solidFill>
                  <a:schemeClr val="dk2"/>
                </a:solidFill>
                <a:latin typeface="Arial"/>
                <a:ea typeface="Arial"/>
                <a:cs typeface="Arial"/>
                <a:sym typeface="Arial"/>
              </a:defRPr>
            </a:lvl7pPr>
            <a:lvl8pPr marL="0" lvl="7" indent="0" algn="r">
              <a:spcBef>
                <a:spcPts val="0"/>
              </a:spcBef>
              <a:buNone/>
              <a:defRPr sz="1600" b="1" i="0" u="none" strike="noStrike" cap="none">
                <a:solidFill>
                  <a:schemeClr val="dk2"/>
                </a:solidFill>
                <a:latin typeface="Arial"/>
                <a:ea typeface="Arial"/>
                <a:cs typeface="Arial"/>
                <a:sym typeface="Arial"/>
              </a:defRPr>
            </a:lvl8pPr>
            <a:lvl9pPr marL="0" lvl="8" indent="0" algn="r">
              <a:spcBef>
                <a:spcPts val="0"/>
              </a:spcBef>
              <a:buNone/>
              <a:defRPr sz="1600" b="1" i="0" u="none" strike="noStrike" cap="none">
                <a:solidFill>
                  <a:schemeClr val="dk2"/>
                </a:solidFill>
                <a:latin typeface="Arial"/>
                <a:ea typeface="Arial"/>
                <a:cs typeface="Arial"/>
                <a:sym typeface="Arial"/>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3518522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Espace réservé du pied de page 1"/>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t>Open for you! cycle</a:t>
            </a:r>
          </a:p>
        </p:txBody>
      </p:sp>
    </p:spTree>
    <p:extLst>
      <p:ext uri="{BB962C8B-B14F-4D97-AF65-F5344CB8AC3E}">
        <p14:creationId xmlns:p14="http://schemas.microsoft.com/office/powerpoint/2010/main" val="813165415"/>
      </p:ext>
    </p:extLst>
  </p:cSld>
  <p:clrMap bg1="lt1" tx1="dk1" bg2="lt2" tx2="dk2" accent1="accent1" accent2="accent2" accent3="accent3" accent4="accent4" accent5="accent5" accent6="accent6" hlink="hlink" folHlink="folHlink"/>
  <p:sldLayoutIdLst>
    <p:sldLayoutId id="2147483649" r:id="rId1"/>
    <p:sldLayoutId id="2147483667" r:id="rId2"/>
    <p:sldLayoutId id="2147483650" r:id="rId3"/>
    <p:sldLayoutId id="2147483664" r:id="rId4"/>
    <p:sldLayoutId id="2147483665" r:id="rId5"/>
    <p:sldLayoutId id="2147483666" r:id="rId6"/>
    <p:sldLayoutId id="2147483668" r:id="rId7"/>
    <p:sldLayoutId id="2147483669" r:id="rId8"/>
    <p:sldLayoutId id="2147483670" r:id="rId9"/>
    <p:sldLayoutId id="2147483671"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about:blank"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hyperlink" Target="https://www.dfg.de/en/research_funding/proposal_review_decision/applicants/research_data/index.htm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journals.plos.org/plosone/s/data-availability" TargetMode="External"/><Relationship Id="rId7" Type="http://schemas.openxmlformats.org/officeDocument/2006/relationships/hyperlink" Target="https://authorservices.wiley.com/author-resources/Journal-Authors/open-access/data-sharing-citation/data-sharing-policy.html" TargetMode="External"/><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hyperlink" Target="https://www.springernature.com/gp/authors/research-data-policy/data-availability-statements" TargetMode="Externa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6.sv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commons.wikimedia.org/wiki/File:FAIR_data_principles.jpg" TargetMode="External"/><Relationship Id="rId2" Type="http://schemas.openxmlformats.org/officeDocument/2006/relationships/image" Target="../media/image18.jpeg"/><Relationship Id="rId1" Type="http://schemas.openxmlformats.org/officeDocument/2006/relationships/slideLayout" Target="../slideLayouts/slideLayout3.xml"/><Relationship Id="rId4" Type="http://schemas.openxmlformats.org/officeDocument/2006/relationships/hyperlink" Target="doi:10.1038/sdata.2016.18"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doi.org/10.11588/DATA/HR9XFS" TargetMode="External"/><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3130/RD_UNIMI/BFU3KI" TargetMode="External"/><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hyperlink" Target="https://doi.org/10.13130/RD_UNIMI/0HA5IL" TargetMode="External"/><Relationship Id="rId5" Type="http://schemas.openxmlformats.org/officeDocument/2006/relationships/hyperlink" Target="https://rdm.unimi.it/recommended-fair-formats-for-dmps-and-dataverse/" TargetMode="External"/><Relationship Id="rId4" Type="http://schemas.openxmlformats.org/officeDocument/2006/relationships/hyperlink" Target="https://doi.org/10.13130/RD_UNIMI/FF0ABQ"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13130/RD_UNIMI/E5WJHP" TargetMode="External"/><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commons.wikimedia.org/wiki/File:Creative_Commons_Semaforoa.svg" TargetMode="External"/><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4euplus.eu/"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hyperlink" Target="https://ec.europa.eu/info/funding-tenders/opportunities/docs/2021-2027/horizon/temp-form/report/data-management-plan_he_en.docx" TargetMode="Externa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hyperlink" Target="https://forms.gle/gnAXSRyHdoNAiPVw5" TargetMode="External"/><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sv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sv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29.sv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hyperlink" Target="https://player.slideplayer.com/105/17629367/" TargetMode="External"/><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unsplash.com/it" TargetMode="External"/><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hyperlink" Target="https://doi.org/10.3389/fcell.2023.1339390" TargetMode="External"/><Relationship Id="rId12" Type="http://schemas.openxmlformats.org/officeDocument/2006/relationships/hyperlink" Target="https://retractionwatch.com/" TargetMode="Externa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11" Type="http://schemas.openxmlformats.org/officeDocument/2006/relationships/hyperlink" Target="https://pubpeer.com/" TargetMode="External"/><Relationship Id="rId5" Type="http://schemas.openxmlformats.org/officeDocument/2006/relationships/diagramColors" Target="../diagrams/colors1.xml"/><Relationship Id="rId10" Type="http://schemas.openxmlformats.org/officeDocument/2006/relationships/hyperlink" Target="https://undark.org/2024/09/11/the-rise-of-the-science-sleuths/" TargetMode="External"/><Relationship Id="rId4" Type="http://schemas.openxmlformats.org/officeDocument/2006/relationships/diagramQuickStyle" Target="../diagrams/quickStyle1.xml"/><Relationship Id="rId9" Type="http://schemas.openxmlformats.org/officeDocument/2006/relationships/hyperlink" Target="https://www.insidehighered.com/news/2011/11/28/scholars-analyze-case-massive-research-frau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rdm.unimi.it/vision-what-is-rdm/" TargetMode="External"/><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hyperlink" Target="https://www.dcc.ac.uk/guidance/briefing-papers/making-case-rd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dirty="0"/>
              <a:t>Welcome! :-)</a:t>
            </a:r>
            <a:endParaRPr lang="en-GB" dirty="0"/>
          </a:p>
        </p:txBody>
      </p:sp>
      <p:sp>
        <p:nvSpPr>
          <p:cNvPr id="3" name="Espace réservé du texte 2"/>
          <p:cNvSpPr>
            <a:spLocks noGrp="1"/>
          </p:cNvSpPr>
          <p:nvPr>
            <p:ph type="body" sz="quarter" idx="10"/>
          </p:nvPr>
        </p:nvSpPr>
        <p:spPr>
          <a:xfrm>
            <a:off x="718930" y="3844925"/>
            <a:ext cx="5477684" cy="1416050"/>
          </a:xfrm>
        </p:spPr>
        <p:txBody>
          <a:bodyPr/>
          <a:lstStyle/>
          <a:p>
            <a:r>
              <a:rPr lang="it-IT" dirty="0" err="1"/>
              <a:t>Please</a:t>
            </a:r>
            <a:r>
              <a:rPr lang="it-IT" dirty="0"/>
              <a:t> turn off </a:t>
            </a:r>
            <a:r>
              <a:rPr lang="it-IT" dirty="0" err="1"/>
              <a:t>your</a:t>
            </a:r>
            <a:r>
              <a:rPr lang="it-IT" dirty="0"/>
              <a:t> </a:t>
            </a:r>
            <a:r>
              <a:rPr lang="it-IT" dirty="0" err="1"/>
              <a:t>microphones</a:t>
            </a:r>
            <a:r>
              <a:rPr lang="it-IT" dirty="0"/>
              <a:t> and </a:t>
            </a:r>
            <a:r>
              <a:rPr lang="it-IT" dirty="0" err="1"/>
              <a:t>cameras</a:t>
            </a:r>
            <a:r>
              <a:rPr lang="it-IT" dirty="0"/>
              <a:t>.</a:t>
            </a:r>
            <a:br>
              <a:rPr lang="it-IT" dirty="0"/>
            </a:br>
            <a:r>
              <a:rPr lang="it-IT" dirty="0" err="1"/>
              <a:t>We</a:t>
            </a:r>
            <a:r>
              <a:rPr lang="it-IT" dirty="0"/>
              <a:t> </a:t>
            </a:r>
            <a:r>
              <a:rPr lang="it-IT" dirty="0" err="1"/>
              <a:t>will</a:t>
            </a:r>
            <a:r>
              <a:rPr lang="it-IT" dirty="0"/>
              <a:t> start </a:t>
            </a:r>
            <a:r>
              <a:rPr lang="it-IT" dirty="0" err="1"/>
              <a:t>shortly</a:t>
            </a:r>
            <a:r>
              <a:rPr lang="it-IT" dirty="0"/>
              <a:t>.</a:t>
            </a:r>
            <a:br>
              <a:rPr lang="it-IT" dirty="0"/>
            </a:br>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2555619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A9DB4F31-440C-44AC-806C-5666377308E7}"/>
              </a:ext>
            </a:extLst>
          </p:cNvPr>
          <p:cNvSpPr>
            <a:spLocks noGrp="1"/>
          </p:cNvSpPr>
          <p:nvPr>
            <p:ph type="ftr" sz="quarter" idx="11"/>
          </p:nvPr>
        </p:nvSpPr>
        <p:spPr/>
        <p:txBody>
          <a:bodyPr/>
          <a:lstStyle/>
          <a:p>
            <a:r>
              <a:rPr lang="en-GB"/>
              <a:t>Open for you! cycle</a:t>
            </a:r>
            <a:endParaRPr lang="en-GB" dirty="0"/>
          </a:p>
        </p:txBody>
      </p:sp>
      <p:sp>
        <p:nvSpPr>
          <p:cNvPr id="6" name="Titre 1">
            <a:extLst>
              <a:ext uri="{FF2B5EF4-FFF2-40B4-BE49-F238E27FC236}">
                <a16:creationId xmlns:a16="http://schemas.microsoft.com/office/drawing/2014/main" id="{30CCE5B7-8278-2CC9-21B3-D7F9BC733064}"/>
              </a:ext>
            </a:extLst>
          </p:cNvPr>
          <p:cNvSpPr>
            <a:spLocks noGrp="1"/>
          </p:cNvSpPr>
          <p:nvPr>
            <p:ph type="title"/>
          </p:nvPr>
        </p:nvSpPr>
        <p:spPr>
          <a:xfrm>
            <a:off x="248846" y="2766218"/>
            <a:ext cx="10193535" cy="1325563"/>
          </a:xfrm>
        </p:spPr>
        <p:txBody>
          <a:bodyPr/>
          <a:lstStyle/>
          <a:p>
            <a:pPr algn="ctr"/>
            <a:r>
              <a:rPr lang="en-GB" sz="9600" dirty="0"/>
              <a:t>Really Why!</a:t>
            </a:r>
          </a:p>
        </p:txBody>
      </p:sp>
    </p:spTree>
    <p:extLst>
      <p:ext uri="{BB962C8B-B14F-4D97-AF65-F5344CB8AC3E}">
        <p14:creationId xmlns:p14="http://schemas.microsoft.com/office/powerpoint/2010/main" val="2929685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844A33-EADA-4128-9927-F6A06C977438}"/>
              </a:ext>
            </a:extLst>
          </p:cNvPr>
          <p:cNvSpPr>
            <a:spLocks noGrp="1"/>
          </p:cNvSpPr>
          <p:nvPr>
            <p:ph type="title"/>
          </p:nvPr>
        </p:nvSpPr>
        <p:spPr/>
        <p:txBody>
          <a:bodyPr/>
          <a:lstStyle/>
          <a:p>
            <a:r>
              <a:rPr lang="it-IT" sz="4000" dirty="0"/>
              <a:t>Institutional actions </a:t>
            </a:r>
            <a:r>
              <a:rPr lang="it-IT" sz="4000" dirty="0" err="1"/>
              <a:t>towards</a:t>
            </a:r>
            <a:r>
              <a:rPr lang="it-IT" sz="4000" dirty="0"/>
              <a:t> RDM &amp; Open data</a:t>
            </a:r>
          </a:p>
        </p:txBody>
      </p:sp>
      <p:sp>
        <p:nvSpPr>
          <p:cNvPr id="7" name="Segnaposto piè di pagina 6">
            <a:extLst>
              <a:ext uri="{FF2B5EF4-FFF2-40B4-BE49-F238E27FC236}">
                <a16:creationId xmlns:a16="http://schemas.microsoft.com/office/drawing/2014/main" id="{05461CCB-390F-487C-8F47-900D1C1A088A}"/>
              </a:ext>
            </a:extLst>
          </p:cNvPr>
          <p:cNvSpPr>
            <a:spLocks noGrp="1"/>
          </p:cNvSpPr>
          <p:nvPr>
            <p:ph type="ftr" sz="quarter" idx="14"/>
          </p:nvPr>
        </p:nvSpPr>
        <p:spPr/>
        <p:txBody>
          <a:bodyPr/>
          <a:lstStyle/>
          <a:p>
            <a:r>
              <a:rPr lang="en-GB"/>
              <a:t>Open for you! cycle</a:t>
            </a:r>
            <a:endParaRPr lang="en-GB" dirty="0"/>
          </a:p>
        </p:txBody>
      </p:sp>
      <p:graphicFrame>
        <p:nvGraphicFramePr>
          <p:cNvPr id="8" name="Diagramma 7">
            <a:extLst>
              <a:ext uri="{FF2B5EF4-FFF2-40B4-BE49-F238E27FC236}">
                <a16:creationId xmlns:a16="http://schemas.microsoft.com/office/drawing/2014/main" id="{2506CD90-88C9-4F28-B0A6-7EBC0B51EC14}"/>
              </a:ext>
            </a:extLst>
          </p:cNvPr>
          <p:cNvGraphicFramePr/>
          <p:nvPr>
            <p:extLst>
              <p:ext uri="{D42A27DB-BD31-4B8C-83A1-F6EECF244321}">
                <p14:modId xmlns:p14="http://schemas.microsoft.com/office/powerpoint/2010/main" val="3239529976"/>
              </p:ext>
            </p:extLst>
          </p:nvPr>
        </p:nvGraphicFramePr>
        <p:xfrm>
          <a:off x="266988" y="1236504"/>
          <a:ext cx="10479630" cy="52081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1">
            <a:extLst>
              <a:ext uri="{FF2B5EF4-FFF2-40B4-BE49-F238E27FC236}">
                <a16:creationId xmlns:a16="http://schemas.microsoft.com/office/drawing/2014/main" id="{A1E05F54-7711-380F-9DF8-18962D0484F5}"/>
              </a:ext>
            </a:extLst>
          </p:cNvPr>
          <p:cNvSpPr txBox="1">
            <a:spLocks/>
          </p:cNvSpPr>
          <p:nvPr/>
        </p:nvSpPr>
        <p:spPr>
          <a:xfrm>
            <a:off x="0" y="5119098"/>
            <a:ext cx="10600267" cy="1325563"/>
          </a:xfrm>
          <a:prstGeom prst="rect">
            <a:avLst/>
          </a:prstGeom>
        </p:spPr>
        <p:txBody>
          <a:bodyPr anchor="ctr"/>
          <a:lstStyle>
            <a:lvl1pPr algn="l" defTabSz="914400" rtl="0" eaLnBrk="1" latinLnBrk="0" hangingPunct="1">
              <a:lnSpc>
                <a:spcPct val="90000"/>
              </a:lnSpc>
              <a:spcBef>
                <a:spcPct val="0"/>
              </a:spcBef>
              <a:buNone/>
              <a:defRPr sz="4400" b="1" kern="1200">
                <a:solidFill>
                  <a:schemeClr val="accent2"/>
                </a:solidFill>
                <a:latin typeface="+mn-lt"/>
                <a:ea typeface="+mj-ea"/>
                <a:cs typeface="+mj-cs"/>
              </a:defRPr>
            </a:lvl1pPr>
          </a:lstStyle>
          <a:p>
            <a:r>
              <a:rPr lang="it-IT" sz="3200" dirty="0" err="1"/>
              <a:t>Research</a:t>
            </a:r>
            <a:r>
              <a:rPr lang="it-IT" sz="3200" dirty="0"/>
              <a:t> Data Policies and Rules for good Scientific Practice!</a:t>
            </a:r>
          </a:p>
        </p:txBody>
      </p:sp>
    </p:spTree>
    <p:extLst>
      <p:ext uri="{BB962C8B-B14F-4D97-AF65-F5344CB8AC3E}">
        <p14:creationId xmlns:p14="http://schemas.microsoft.com/office/powerpoint/2010/main" val="1112477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3BFE26-912A-4FFB-A4DA-2F39C72F6E5E}"/>
              </a:ext>
            </a:extLst>
          </p:cNvPr>
          <p:cNvSpPr>
            <a:spLocks noGrp="1"/>
          </p:cNvSpPr>
          <p:nvPr>
            <p:ph type="title"/>
          </p:nvPr>
        </p:nvSpPr>
        <p:spPr>
          <a:xfrm>
            <a:off x="689112" y="1096618"/>
            <a:ext cx="9618253" cy="1325563"/>
          </a:xfrm>
        </p:spPr>
        <p:txBody>
          <a:bodyPr/>
          <a:lstStyle/>
          <a:p>
            <a:r>
              <a:rPr lang="en-US" sz="4000" dirty="0"/>
              <a:t>European actions towards RDM &amp; open data</a:t>
            </a:r>
            <a:endParaRPr lang="it-IT" sz="4000" dirty="0"/>
          </a:p>
        </p:txBody>
      </p:sp>
      <p:sp>
        <p:nvSpPr>
          <p:cNvPr id="3" name="Segnaposto testo 2">
            <a:extLst>
              <a:ext uri="{FF2B5EF4-FFF2-40B4-BE49-F238E27FC236}">
                <a16:creationId xmlns:a16="http://schemas.microsoft.com/office/drawing/2014/main" id="{FC811E9C-CA00-4B58-835D-7BD3772EEBC1}"/>
              </a:ext>
            </a:extLst>
          </p:cNvPr>
          <p:cNvSpPr>
            <a:spLocks noGrp="1"/>
          </p:cNvSpPr>
          <p:nvPr>
            <p:ph type="body" sz="quarter" idx="10"/>
          </p:nvPr>
        </p:nvSpPr>
        <p:spPr>
          <a:xfrm>
            <a:off x="689113" y="2558645"/>
            <a:ext cx="10199688" cy="3801593"/>
          </a:xfrm>
        </p:spPr>
        <p:txBody>
          <a:bodyPr/>
          <a:lstStyle/>
          <a:p>
            <a:pPr marL="0" lvl="0" indent="0">
              <a:buClr>
                <a:schemeClr val="dk1"/>
              </a:buClr>
              <a:buSzPts val="1400"/>
              <a:buNone/>
            </a:pPr>
            <a:r>
              <a:rPr lang="en-US" sz="2400" b="1" dirty="0"/>
              <a:t>Horizon 2020 &amp; Horizon Europe: FAIR Data Management</a:t>
            </a:r>
            <a:endParaRPr lang="en-US" sz="2400" dirty="0"/>
          </a:p>
          <a:p>
            <a:pPr marL="285723" lvl="0" indent="-285723">
              <a:buClr>
                <a:schemeClr val="dk1"/>
              </a:buClr>
              <a:buSzPts val="1400"/>
              <a:buFont typeface="Arial"/>
              <a:buChar char="•"/>
            </a:pPr>
            <a:r>
              <a:rPr lang="en-US" sz="2400" dirty="0"/>
              <a:t>Participating projects will be required to develop a </a:t>
            </a:r>
            <a:r>
              <a:rPr lang="en-US" sz="2400" b="1" dirty="0"/>
              <a:t>Data Management Plan </a:t>
            </a:r>
            <a:r>
              <a:rPr lang="en-US" sz="2400" dirty="0"/>
              <a:t>(DMP)</a:t>
            </a:r>
          </a:p>
          <a:p>
            <a:pPr marL="285723" lvl="0" indent="-285723">
              <a:buClr>
                <a:schemeClr val="dk1"/>
              </a:buClr>
              <a:buSzPts val="1400"/>
              <a:buFont typeface="Arial"/>
              <a:buChar char="•"/>
            </a:pPr>
            <a:r>
              <a:rPr lang="en-US" sz="2400" dirty="0"/>
              <a:t>Participating projects are </a:t>
            </a:r>
            <a:r>
              <a:rPr lang="en-US" sz="2400" b="1" dirty="0"/>
              <a:t>required to deposit research data</a:t>
            </a:r>
            <a:r>
              <a:rPr lang="en-US" sz="2400" dirty="0"/>
              <a:t>, preferably into a research data repository</a:t>
            </a:r>
          </a:p>
          <a:p>
            <a:pPr marL="285723" lvl="0" indent="-285723">
              <a:buClr>
                <a:schemeClr val="dk1"/>
              </a:buClr>
              <a:buSzPts val="1400"/>
              <a:buFont typeface="Arial"/>
              <a:buChar char="•"/>
            </a:pPr>
            <a:r>
              <a:rPr lang="en-US" sz="2400" dirty="0"/>
              <a:t>“[…]as far as possible, projects must then </a:t>
            </a:r>
            <a:r>
              <a:rPr lang="en-US" sz="2400" b="1" dirty="0"/>
              <a:t>take measures to enable for third parties to access</a:t>
            </a:r>
            <a:r>
              <a:rPr lang="en-US" sz="2400" dirty="0"/>
              <a:t>, mine, exploit, reproduce and disseminate (free of charge for any user) this research data.“</a:t>
            </a:r>
          </a:p>
          <a:p>
            <a:pPr marL="0" lvl="0" indent="0">
              <a:buNone/>
            </a:pPr>
            <a:endParaRPr lang="en-US" sz="2400" dirty="0"/>
          </a:p>
          <a:p>
            <a:pPr marL="0" lvl="0" indent="0">
              <a:buNone/>
            </a:pPr>
            <a:r>
              <a:rPr lang="en-US" sz="1200" u="sng" dirty="0">
                <a:solidFill>
                  <a:schemeClr val="hlink"/>
                </a:solidFill>
                <a:hlinkClick r:id="rId2"/>
              </a:rPr>
              <a:t>Guidelines on Open Access to Scientific Publications and Research Data in Horizon 2020</a:t>
            </a:r>
            <a:r>
              <a:rPr lang="en-US" sz="1200" u="sng" dirty="0"/>
              <a:t> | </a:t>
            </a:r>
            <a:r>
              <a:rPr lang="en-US" sz="1200" u="sng" dirty="0">
                <a:solidFill>
                  <a:schemeClr val="hlink"/>
                </a:solidFill>
                <a:hlinkClick r:id="rId2"/>
              </a:rPr>
              <a:t>Guidelines on Data Management in Horizon 2020 </a:t>
            </a:r>
            <a:endParaRPr lang="en-US" sz="1200" dirty="0"/>
          </a:p>
          <a:p>
            <a:endParaRPr lang="it-IT" dirty="0"/>
          </a:p>
        </p:txBody>
      </p:sp>
      <p:sp>
        <p:nvSpPr>
          <p:cNvPr id="4" name="Segnaposto piè di pagina 3">
            <a:extLst>
              <a:ext uri="{FF2B5EF4-FFF2-40B4-BE49-F238E27FC236}">
                <a16:creationId xmlns:a16="http://schemas.microsoft.com/office/drawing/2014/main" id="{2A32671E-37A6-450A-9A85-A6111B50B020}"/>
              </a:ext>
            </a:extLst>
          </p:cNvPr>
          <p:cNvSpPr>
            <a:spLocks noGrp="1"/>
          </p:cNvSpPr>
          <p:nvPr>
            <p:ph type="ftr" sz="quarter" idx="11"/>
          </p:nvPr>
        </p:nvSpPr>
        <p:spPr/>
        <p:txBody>
          <a:bodyPr/>
          <a:lstStyle/>
          <a:p>
            <a:r>
              <a:rPr lang="en-GB"/>
              <a:t>Open for you! cycle</a:t>
            </a:r>
            <a:endParaRPr lang="en-GB" dirty="0"/>
          </a:p>
        </p:txBody>
      </p:sp>
      <p:pic>
        <p:nvPicPr>
          <p:cNvPr id="5" name="Google Shape;209;g112942a92b0_0_139">
            <a:extLst>
              <a:ext uri="{FF2B5EF4-FFF2-40B4-BE49-F238E27FC236}">
                <a16:creationId xmlns:a16="http://schemas.microsoft.com/office/drawing/2014/main" id="{FA4D1BB4-AAF6-4F32-84FC-BA583C4A2B3D}"/>
              </a:ext>
            </a:extLst>
          </p:cNvPr>
          <p:cNvPicPr preferRelativeResize="0"/>
          <p:nvPr/>
        </p:nvPicPr>
        <p:blipFill rotWithShape="1">
          <a:blip r:embed="rId3">
            <a:alphaModFix/>
          </a:blip>
          <a:srcRect/>
          <a:stretch/>
        </p:blipFill>
        <p:spPr>
          <a:xfrm>
            <a:off x="8245733" y="2249251"/>
            <a:ext cx="2061632" cy="810135"/>
          </a:xfrm>
          <a:prstGeom prst="rect">
            <a:avLst/>
          </a:prstGeom>
          <a:noFill/>
          <a:ln>
            <a:noFill/>
          </a:ln>
        </p:spPr>
      </p:pic>
    </p:spTree>
    <p:extLst>
      <p:ext uri="{BB962C8B-B14F-4D97-AF65-F5344CB8AC3E}">
        <p14:creationId xmlns:p14="http://schemas.microsoft.com/office/powerpoint/2010/main" val="286060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3BFE26-912A-4FFB-A4DA-2F39C72F6E5E}"/>
              </a:ext>
            </a:extLst>
          </p:cNvPr>
          <p:cNvSpPr>
            <a:spLocks noGrp="1"/>
          </p:cNvSpPr>
          <p:nvPr>
            <p:ph type="title"/>
          </p:nvPr>
        </p:nvSpPr>
        <p:spPr/>
        <p:txBody>
          <a:bodyPr/>
          <a:lstStyle/>
          <a:p>
            <a:pPr>
              <a:lnSpc>
                <a:spcPct val="131818"/>
              </a:lnSpc>
            </a:pPr>
            <a:r>
              <a:rPr lang="en-US" sz="4000" dirty="0"/>
              <a:t>National actions towards RDM &amp; Open data</a:t>
            </a:r>
          </a:p>
        </p:txBody>
      </p:sp>
      <p:sp>
        <p:nvSpPr>
          <p:cNvPr id="4" name="Segnaposto piè di pagina 3">
            <a:extLst>
              <a:ext uri="{FF2B5EF4-FFF2-40B4-BE49-F238E27FC236}">
                <a16:creationId xmlns:a16="http://schemas.microsoft.com/office/drawing/2014/main" id="{2A32671E-37A6-450A-9A85-A6111B50B020}"/>
              </a:ext>
            </a:extLst>
          </p:cNvPr>
          <p:cNvSpPr>
            <a:spLocks noGrp="1"/>
          </p:cNvSpPr>
          <p:nvPr>
            <p:ph type="ftr" sz="quarter" idx="11"/>
          </p:nvPr>
        </p:nvSpPr>
        <p:spPr/>
        <p:txBody>
          <a:bodyPr/>
          <a:lstStyle/>
          <a:p>
            <a:r>
              <a:rPr lang="en-GB"/>
              <a:t>Open for you! cycle</a:t>
            </a:r>
            <a:endParaRPr lang="en-GB" dirty="0"/>
          </a:p>
        </p:txBody>
      </p:sp>
      <p:sp>
        <p:nvSpPr>
          <p:cNvPr id="8" name="Google Shape;227;g11487a74bb5_1_0">
            <a:extLst>
              <a:ext uri="{FF2B5EF4-FFF2-40B4-BE49-F238E27FC236}">
                <a16:creationId xmlns:a16="http://schemas.microsoft.com/office/drawing/2014/main" id="{EB18AECD-4897-4AE8-A0AD-7018A2D6B939}"/>
              </a:ext>
            </a:extLst>
          </p:cNvPr>
          <p:cNvSpPr txBox="1">
            <a:spLocks noGrp="1"/>
          </p:cNvSpPr>
          <p:nvPr>
            <p:ph type="body" sz="quarter" idx="10"/>
          </p:nvPr>
        </p:nvSpPr>
        <p:spPr>
          <a:xfrm>
            <a:off x="5975752" y="4017665"/>
            <a:ext cx="4906896" cy="3100515"/>
          </a:xfrm>
          <a:prstGeom prst="rect">
            <a:avLst/>
          </a:prstGeom>
        </p:spPr>
        <p:txBody>
          <a:bodyPr spcFirstLastPara="1" wrap="square" lIns="121900" tIns="60933" rIns="121900" bIns="60933" anchor="t" anchorCtr="0">
            <a:normAutofit/>
          </a:bodyPr>
          <a:lstStyle/>
          <a:p>
            <a:pPr marL="0" indent="0" algn="just">
              <a:spcBef>
                <a:spcPts val="480"/>
              </a:spcBef>
              <a:buNone/>
            </a:pPr>
            <a:r>
              <a:rPr lang="cs-CZ" sz="1600" dirty="0"/>
              <a:t>Coerentemente con le finalità del presente Avviso, ai risultati del Programma di ricerca e ai relativi dati (ad esempio, le pubblicazioni di risultati originali della ricerca scientifica, i dati grezzi e i metadati, le fonti, le rappresentazioni digitali grafiche e di immagini e i materiali multimediali scientifici) deve essere garantito un accesso aperto al pubblico nel minor tempo e con il minor numero di limitazioni possibile, </a:t>
            </a:r>
            <a:r>
              <a:rPr lang="cs-CZ" sz="1600" b="1" dirty="0"/>
              <a:t>secondo i principi “Open science” e “FAIR Data”.</a:t>
            </a:r>
            <a:endParaRPr sz="1600" b="1" dirty="0"/>
          </a:p>
        </p:txBody>
      </p:sp>
      <p:pic>
        <p:nvPicPr>
          <p:cNvPr id="9" name="Google Shape;229;g11487a74bb5_1_0">
            <a:extLst>
              <a:ext uri="{FF2B5EF4-FFF2-40B4-BE49-F238E27FC236}">
                <a16:creationId xmlns:a16="http://schemas.microsoft.com/office/drawing/2014/main" id="{64E4FF4C-DD1D-446D-A9E2-4A8EB1E5153A}"/>
              </a:ext>
            </a:extLst>
          </p:cNvPr>
          <p:cNvPicPr preferRelativeResize="0"/>
          <p:nvPr/>
        </p:nvPicPr>
        <p:blipFill>
          <a:blip r:embed="rId2">
            <a:alphaModFix/>
          </a:blip>
          <a:stretch>
            <a:fillRect/>
          </a:stretch>
        </p:blipFill>
        <p:spPr>
          <a:xfrm>
            <a:off x="6505179" y="1947565"/>
            <a:ext cx="4152900" cy="2070100"/>
          </a:xfrm>
          <a:prstGeom prst="rect">
            <a:avLst/>
          </a:prstGeom>
          <a:noFill/>
          <a:ln>
            <a:noFill/>
          </a:ln>
        </p:spPr>
      </p:pic>
      <p:cxnSp>
        <p:nvCxnSpPr>
          <p:cNvPr id="10" name="Connettore diritto 9">
            <a:extLst>
              <a:ext uri="{FF2B5EF4-FFF2-40B4-BE49-F238E27FC236}">
                <a16:creationId xmlns:a16="http://schemas.microsoft.com/office/drawing/2014/main" id="{83C11294-2F05-4403-BB3E-2B02020C1AC5}"/>
              </a:ext>
            </a:extLst>
          </p:cNvPr>
          <p:cNvCxnSpPr>
            <a:cxnSpLocks/>
          </p:cNvCxnSpPr>
          <p:nvPr/>
        </p:nvCxnSpPr>
        <p:spPr>
          <a:xfrm>
            <a:off x="5975752" y="2126957"/>
            <a:ext cx="0" cy="4109439"/>
          </a:xfrm>
          <a:prstGeom prst="line">
            <a:avLst/>
          </a:prstGeom>
          <a:ln w="28575"/>
        </p:spPr>
        <p:style>
          <a:lnRef idx="1">
            <a:schemeClr val="accent2"/>
          </a:lnRef>
          <a:fillRef idx="0">
            <a:schemeClr val="accent2"/>
          </a:fillRef>
          <a:effectRef idx="0">
            <a:schemeClr val="accent2"/>
          </a:effectRef>
          <a:fontRef idx="minor">
            <a:schemeClr val="tx1"/>
          </a:fontRef>
        </p:style>
      </p:cxnSp>
      <p:pic>
        <p:nvPicPr>
          <p:cNvPr id="11" name="Google Shape;217;g112942a92b0_0_178">
            <a:extLst>
              <a:ext uri="{FF2B5EF4-FFF2-40B4-BE49-F238E27FC236}">
                <a16:creationId xmlns:a16="http://schemas.microsoft.com/office/drawing/2014/main" id="{06C0A052-DF72-43F3-A832-01A4BC8842C7}"/>
              </a:ext>
            </a:extLst>
          </p:cNvPr>
          <p:cNvPicPr preferRelativeResize="0"/>
          <p:nvPr/>
        </p:nvPicPr>
        <p:blipFill rotWithShape="1">
          <a:blip r:embed="rId3">
            <a:alphaModFix/>
          </a:blip>
          <a:srcRect/>
          <a:stretch/>
        </p:blipFill>
        <p:spPr>
          <a:xfrm>
            <a:off x="881195" y="2384641"/>
            <a:ext cx="4441960" cy="560055"/>
          </a:xfrm>
          <a:prstGeom prst="rect">
            <a:avLst/>
          </a:prstGeom>
          <a:noFill/>
          <a:ln>
            <a:noFill/>
          </a:ln>
        </p:spPr>
      </p:pic>
      <p:sp>
        <p:nvSpPr>
          <p:cNvPr id="12" name="Google Shape;219;g112942a92b0_0_178">
            <a:extLst>
              <a:ext uri="{FF2B5EF4-FFF2-40B4-BE49-F238E27FC236}">
                <a16:creationId xmlns:a16="http://schemas.microsoft.com/office/drawing/2014/main" id="{EC9EC671-4BE7-408C-9A5A-75DFE976709A}"/>
              </a:ext>
            </a:extLst>
          </p:cNvPr>
          <p:cNvSpPr txBox="1">
            <a:spLocks/>
          </p:cNvSpPr>
          <p:nvPr/>
        </p:nvSpPr>
        <p:spPr>
          <a:xfrm>
            <a:off x="625872" y="3118750"/>
            <a:ext cx="5384336" cy="3857200"/>
          </a:xfrm>
          <a:prstGeom prst="rect">
            <a:avLst/>
          </a:prstGeom>
          <a:noFill/>
          <a:ln>
            <a:noFill/>
          </a:ln>
        </p:spPr>
        <p:txBody>
          <a:bodyPr spcFirstLastPara="1" wrap="square" lIns="121900" tIns="60933" rIns="121900" bIns="60933" anchor="t" anchorCtr="0">
            <a:normAutofit fontScale="62500" lnSpcReduction="20000"/>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2"/>
              </a:buClr>
              <a:buSzPts val="2800"/>
              <a:buFont typeface="Noto Sans Symbols"/>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chemeClr val="accent6"/>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chemeClr val="dk2"/>
              </a:buClr>
              <a:buSzPts val="2000"/>
              <a:buFont typeface="Noto Sans Symbols"/>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chemeClr val="accent6"/>
              </a:buClr>
              <a:buSzPts val="1800"/>
              <a:buFont typeface="Noto Sans Symbols"/>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nSpc>
                <a:spcPct val="131250"/>
              </a:lnSpc>
              <a:spcBef>
                <a:spcPts val="0"/>
              </a:spcBef>
              <a:buClr>
                <a:schemeClr val="dk1"/>
              </a:buClr>
              <a:buNone/>
            </a:pPr>
            <a:r>
              <a:rPr lang="en-US" sz="2267" u="sng" dirty="0">
                <a:solidFill>
                  <a:schemeClr val="accent4"/>
                </a:solidFill>
                <a:hlinkClick r:id="rId4">
                  <a:extLst>
                    <a:ext uri="{A12FA001-AC4F-418D-AE19-62706E023703}">
                      <ahyp:hlinkClr xmlns:ahyp="http://schemas.microsoft.com/office/drawing/2018/hyperlinkcolor" val="tx"/>
                    </a:ext>
                  </a:extLst>
                </a:hlinkClick>
              </a:rPr>
              <a:t>DFG Guidelines on the Handling of Research Data</a:t>
            </a:r>
            <a:endParaRPr lang="en-US" sz="2267" dirty="0"/>
          </a:p>
          <a:p>
            <a:pPr marL="0" indent="0">
              <a:lnSpc>
                <a:spcPct val="131250"/>
              </a:lnSpc>
              <a:spcBef>
                <a:spcPts val="0"/>
              </a:spcBef>
              <a:buClr>
                <a:schemeClr val="dk1"/>
              </a:buClr>
              <a:buNone/>
            </a:pPr>
            <a:endParaRPr lang="en-US" sz="2267" dirty="0"/>
          </a:p>
          <a:p>
            <a:pPr marL="0" indent="0">
              <a:lnSpc>
                <a:spcPct val="140000"/>
              </a:lnSpc>
              <a:spcBef>
                <a:spcPts val="0"/>
              </a:spcBef>
              <a:buClr>
                <a:schemeClr val="dk1"/>
              </a:buClr>
              <a:buNone/>
            </a:pPr>
            <a:r>
              <a:rPr lang="en-US" sz="2267" dirty="0"/>
              <a:t>“[…] Assuming that the publication of research data from a DFG-funded project does not conflict with the rights of third parties (in particular data protection or copyright), </a:t>
            </a:r>
            <a:r>
              <a:rPr lang="en-US" sz="2267" b="1" dirty="0"/>
              <a:t>research data should be made available as soon as possible. </a:t>
            </a:r>
            <a:endParaRPr lang="en-US" sz="2267" dirty="0"/>
          </a:p>
          <a:p>
            <a:pPr marL="0" indent="0">
              <a:lnSpc>
                <a:spcPct val="140000"/>
              </a:lnSpc>
              <a:spcBef>
                <a:spcPts val="0"/>
              </a:spcBef>
              <a:buClr>
                <a:schemeClr val="dk1"/>
              </a:buClr>
              <a:buNone/>
            </a:pPr>
            <a:r>
              <a:rPr lang="en-US" sz="2267" dirty="0"/>
              <a:t>[…]</a:t>
            </a:r>
          </a:p>
          <a:p>
            <a:pPr marL="0" indent="0">
              <a:lnSpc>
                <a:spcPct val="140000"/>
              </a:lnSpc>
              <a:spcBef>
                <a:spcPts val="0"/>
              </a:spcBef>
              <a:buClr>
                <a:schemeClr val="dk1"/>
              </a:buClr>
              <a:buNone/>
            </a:pPr>
            <a:r>
              <a:rPr lang="en-US" sz="2267" b="1" dirty="0"/>
              <a:t>Applicants may request funding</a:t>
            </a:r>
            <a:r>
              <a:rPr lang="en-US" sz="2267" dirty="0"/>
              <a:t> for project-specific costs that arise in connection with a scientific project, for the preparation of research data for subsequent reuse and/or the transfer of research data to existing infrastructures as part of a proposal to the DFG. […]”</a:t>
            </a:r>
          </a:p>
          <a:p>
            <a:pPr marL="0" indent="0">
              <a:lnSpc>
                <a:spcPct val="140000"/>
              </a:lnSpc>
              <a:spcBef>
                <a:spcPts val="0"/>
              </a:spcBef>
              <a:buClr>
                <a:schemeClr val="dk1"/>
              </a:buClr>
              <a:buNone/>
            </a:pPr>
            <a:endParaRPr lang="en-US" sz="2000" dirty="0"/>
          </a:p>
          <a:p>
            <a:pPr marL="0" indent="0">
              <a:spcBef>
                <a:spcPts val="480"/>
              </a:spcBef>
              <a:buNone/>
            </a:pPr>
            <a:endParaRPr lang="en-US" sz="2133" dirty="0"/>
          </a:p>
        </p:txBody>
      </p:sp>
    </p:spTree>
    <p:extLst>
      <p:ext uri="{BB962C8B-B14F-4D97-AF65-F5344CB8AC3E}">
        <p14:creationId xmlns:p14="http://schemas.microsoft.com/office/powerpoint/2010/main" val="3435315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B2201-8DDF-5D19-3B39-2B2D0130E364}"/>
            </a:ext>
          </a:extLst>
        </p:cNvPr>
        <p:cNvGrpSpPr/>
        <p:nvPr/>
      </p:nvGrpSpPr>
      <p:grpSpPr>
        <a:xfrm>
          <a:off x="0" y="0"/>
          <a:ext cx="0" cy="0"/>
          <a:chOff x="0" y="0"/>
          <a:chExt cx="0" cy="0"/>
        </a:xfrm>
      </p:grpSpPr>
      <p:grpSp>
        <p:nvGrpSpPr>
          <p:cNvPr id="7" name="Gruppo 6">
            <a:extLst>
              <a:ext uri="{FF2B5EF4-FFF2-40B4-BE49-F238E27FC236}">
                <a16:creationId xmlns:a16="http://schemas.microsoft.com/office/drawing/2014/main" id="{34299BC7-313D-EE40-8BCB-84FA287D7ECA}"/>
              </a:ext>
            </a:extLst>
          </p:cNvPr>
          <p:cNvGrpSpPr/>
          <p:nvPr/>
        </p:nvGrpSpPr>
        <p:grpSpPr>
          <a:xfrm>
            <a:off x="4685910" y="1627933"/>
            <a:ext cx="6126084" cy="3007916"/>
            <a:chOff x="83306" y="965369"/>
            <a:chExt cx="7295691" cy="3209837"/>
          </a:xfrm>
        </p:grpSpPr>
        <p:pic>
          <p:nvPicPr>
            <p:cNvPr id="3" name="Immagine 2">
              <a:extLst>
                <a:ext uri="{FF2B5EF4-FFF2-40B4-BE49-F238E27FC236}">
                  <a16:creationId xmlns:a16="http://schemas.microsoft.com/office/drawing/2014/main" id="{44FBA029-AE73-F539-E775-3A5938F58432}"/>
                </a:ext>
              </a:extLst>
            </p:cNvPr>
            <p:cNvPicPr>
              <a:picLocks noChangeAspect="1"/>
            </p:cNvPicPr>
            <p:nvPr/>
          </p:nvPicPr>
          <p:blipFill rotWithShape="1">
            <a:blip r:embed="rId2"/>
            <a:srcRect l="5335" t="12508" r="10309" b="21512"/>
            <a:stretch/>
          </p:blipFill>
          <p:spPr>
            <a:xfrm>
              <a:off x="83306" y="965369"/>
              <a:ext cx="7295690" cy="3209837"/>
            </a:xfrm>
            <a:prstGeom prst="rect">
              <a:avLst/>
            </a:prstGeom>
            <a:ln w="12700">
              <a:solidFill>
                <a:srgbClr val="0C346B"/>
              </a:solidFill>
            </a:ln>
          </p:spPr>
        </p:pic>
        <p:sp>
          <p:nvSpPr>
            <p:cNvPr id="4" name="CasellaDiTesto 3">
              <a:extLst>
                <a:ext uri="{FF2B5EF4-FFF2-40B4-BE49-F238E27FC236}">
                  <a16:creationId xmlns:a16="http://schemas.microsoft.com/office/drawing/2014/main" id="{D652D27D-4BC3-85A9-6CD2-B7ED62052E25}"/>
                </a:ext>
              </a:extLst>
            </p:cNvPr>
            <p:cNvSpPr txBox="1"/>
            <p:nvPr/>
          </p:nvSpPr>
          <p:spPr>
            <a:xfrm>
              <a:off x="6044287" y="1029594"/>
              <a:ext cx="1334710" cy="260360"/>
            </a:xfrm>
            <a:prstGeom prst="rect">
              <a:avLst/>
            </a:prstGeom>
            <a:solidFill>
              <a:srgbClr val="0C346B"/>
            </a:solidFill>
          </p:spPr>
          <p:txBody>
            <a:bodyPr wrap="square" rtlCol="0">
              <a:spAutoFit/>
            </a:bodyPr>
            <a:lstStyle/>
            <a:p>
              <a:pPr algn="r"/>
              <a:r>
                <a:rPr lang="it-IT" sz="1200">
                  <a:solidFill>
                    <a:srgbClr val="00B0F0"/>
                  </a:solidFill>
                  <a:latin typeface="+mj-lt"/>
                  <a:hlinkClick r:id="rId3">
                    <a:extLst>
                      <a:ext uri="{A12FA001-AC4F-418D-AE19-62706E023703}">
                        <ahyp:hlinkClr xmlns:ahyp="http://schemas.microsoft.com/office/drawing/2018/hyperlinkcolor" val="tx"/>
                      </a:ext>
                    </a:extLst>
                  </a:hlinkClick>
                </a:rPr>
                <a:t>Plos</a:t>
              </a:r>
              <a:endParaRPr lang="it-IT" sz="1200">
                <a:solidFill>
                  <a:srgbClr val="00B0F0"/>
                </a:solidFill>
                <a:latin typeface="+mj-lt"/>
              </a:endParaRPr>
            </a:p>
          </p:txBody>
        </p:sp>
      </p:grpSp>
      <p:grpSp>
        <p:nvGrpSpPr>
          <p:cNvPr id="16" name="Gruppo 15">
            <a:extLst>
              <a:ext uri="{FF2B5EF4-FFF2-40B4-BE49-F238E27FC236}">
                <a16:creationId xmlns:a16="http://schemas.microsoft.com/office/drawing/2014/main" id="{20259B04-5F4E-A162-D6E0-A8A1A32A3805}"/>
              </a:ext>
            </a:extLst>
          </p:cNvPr>
          <p:cNvGrpSpPr/>
          <p:nvPr/>
        </p:nvGrpSpPr>
        <p:grpSpPr>
          <a:xfrm>
            <a:off x="505654" y="2715463"/>
            <a:ext cx="5751887" cy="3565979"/>
            <a:chOff x="188536" y="1561896"/>
            <a:chExt cx="10360058" cy="4886038"/>
          </a:xfrm>
          <a:solidFill>
            <a:srgbClr val="0C346B"/>
          </a:solidFill>
        </p:grpSpPr>
        <p:pic>
          <p:nvPicPr>
            <p:cNvPr id="17" name="Immagine 16">
              <a:extLst>
                <a:ext uri="{FF2B5EF4-FFF2-40B4-BE49-F238E27FC236}">
                  <a16:creationId xmlns:a16="http://schemas.microsoft.com/office/drawing/2014/main" id="{058E37D0-70B3-F752-AA36-2DC88FCCAB8B}"/>
                </a:ext>
              </a:extLst>
            </p:cNvPr>
            <p:cNvPicPr>
              <a:picLocks noChangeAspect="1"/>
            </p:cNvPicPr>
            <p:nvPr/>
          </p:nvPicPr>
          <p:blipFill rotWithShape="1">
            <a:blip r:embed="rId4"/>
            <a:srcRect l="1546" t="12921" r="1728" b="5979"/>
            <a:stretch/>
          </p:blipFill>
          <p:spPr>
            <a:xfrm>
              <a:off x="188536" y="1561896"/>
              <a:ext cx="10360058" cy="4886038"/>
            </a:xfrm>
            <a:prstGeom prst="rect">
              <a:avLst/>
            </a:prstGeom>
            <a:grpFill/>
            <a:ln w="12700">
              <a:solidFill>
                <a:srgbClr val="0C346B"/>
              </a:solidFill>
            </a:ln>
          </p:spPr>
        </p:pic>
        <p:sp>
          <p:nvSpPr>
            <p:cNvPr id="18" name="CasellaDiTesto 17">
              <a:extLst>
                <a:ext uri="{FF2B5EF4-FFF2-40B4-BE49-F238E27FC236}">
                  <a16:creationId xmlns:a16="http://schemas.microsoft.com/office/drawing/2014/main" id="{4F84B367-07BC-D68A-11B9-59C5C7C28A66}"/>
                </a:ext>
              </a:extLst>
            </p:cNvPr>
            <p:cNvSpPr txBox="1"/>
            <p:nvPr/>
          </p:nvSpPr>
          <p:spPr>
            <a:xfrm>
              <a:off x="7944069" y="1666311"/>
              <a:ext cx="2604525" cy="379539"/>
            </a:xfrm>
            <a:prstGeom prst="rect">
              <a:avLst/>
            </a:prstGeom>
            <a:grpFill/>
            <a:ln w="12700">
              <a:solidFill>
                <a:srgbClr val="0C346B"/>
              </a:solidFill>
            </a:ln>
          </p:spPr>
          <p:txBody>
            <a:bodyPr wrap="square" rtlCol="0">
              <a:spAutoFit/>
            </a:bodyPr>
            <a:lstStyle/>
            <a:p>
              <a:pPr algn="r"/>
              <a:r>
                <a:rPr lang="it-IT" sz="1200">
                  <a:solidFill>
                    <a:srgbClr val="00B0F0"/>
                  </a:solidFill>
                  <a:latin typeface="+mj-lt"/>
                  <a:hlinkClick r:id="rId5">
                    <a:extLst>
                      <a:ext uri="{A12FA001-AC4F-418D-AE19-62706E023703}">
                        <ahyp:hlinkClr xmlns:ahyp="http://schemas.microsoft.com/office/drawing/2018/hyperlinkcolor" val="tx"/>
                      </a:ext>
                    </a:extLst>
                  </a:hlinkClick>
                </a:rPr>
                <a:t>Springer</a:t>
              </a:r>
              <a:endParaRPr lang="it-IT" sz="1200">
                <a:solidFill>
                  <a:srgbClr val="00B0F0"/>
                </a:solidFill>
                <a:latin typeface="+mj-lt"/>
              </a:endParaRPr>
            </a:p>
          </p:txBody>
        </p:sp>
      </p:grpSp>
      <p:grpSp>
        <p:nvGrpSpPr>
          <p:cNvPr id="15" name="Gruppo 14">
            <a:extLst>
              <a:ext uri="{FF2B5EF4-FFF2-40B4-BE49-F238E27FC236}">
                <a16:creationId xmlns:a16="http://schemas.microsoft.com/office/drawing/2014/main" id="{59A412C4-CA89-212F-5A94-DAB6B9B97874}"/>
              </a:ext>
            </a:extLst>
          </p:cNvPr>
          <p:cNvGrpSpPr/>
          <p:nvPr/>
        </p:nvGrpSpPr>
        <p:grpSpPr>
          <a:xfrm>
            <a:off x="4374223" y="4853721"/>
            <a:ext cx="6439459" cy="1662439"/>
            <a:chOff x="-1576485" y="6226422"/>
            <a:chExt cx="5686806" cy="1175332"/>
          </a:xfrm>
        </p:grpSpPr>
        <p:pic>
          <p:nvPicPr>
            <p:cNvPr id="10" name="Immagine 9">
              <a:extLst>
                <a:ext uri="{FF2B5EF4-FFF2-40B4-BE49-F238E27FC236}">
                  <a16:creationId xmlns:a16="http://schemas.microsoft.com/office/drawing/2014/main" id="{1CC54225-3A4E-18BF-FE64-E9D8859185A1}"/>
                </a:ext>
              </a:extLst>
            </p:cNvPr>
            <p:cNvPicPr>
              <a:picLocks noChangeAspect="1"/>
            </p:cNvPicPr>
            <p:nvPr/>
          </p:nvPicPr>
          <p:blipFill rotWithShape="1">
            <a:blip r:embed="rId6"/>
            <a:srcRect l="28763" t="12508" r="6179" b="63587"/>
            <a:stretch/>
          </p:blipFill>
          <p:spPr>
            <a:xfrm>
              <a:off x="-1576485" y="6226422"/>
              <a:ext cx="5686806" cy="1175332"/>
            </a:xfrm>
            <a:prstGeom prst="rect">
              <a:avLst/>
            </a:prstGeom>
            <a:ln w="12700">
              <a:solidFill>
                <a:srgbClr val="0C346B"/>
              </a:solidFill>
            </a:ln>
          </p:spPr>
        </p:pic>
        <p:sp>
          <p:nvSpPr>
            <p:cNvPr id="14" name="CasellaDiTesto 13">
              <a:extLst>
                <a:ext uri="{FF2B5EF4-FFF2-40B4-BE49-F238E27FC236}">
                  <a16:creationId xmlns:a16="http://schemas.microsoft.com/office/drawing/2014/main" id="{DAADD69A-71E8-CF4D-D1C6-0A71E69EF9EA}"/>
                </a:ext>
              </a:extLst>
            </p:cNvPr>
            <p:cNvSpPr txBox="1"/>
            <p:nvPr/>
          </p:nvSpPr>
          <p:spPr>
            <a:xfrm>
              <a:off x="2720894" y="6431571"/>
              <a:ext cx="1389427" cy="195836"/>
            </a:xfrm>
            <a:prstGeom prst="rect">
              <a:avLst/>
            </a:prstGeom>
            <a:solidFill>
              <a:srgbClr val="0C346B"/>
            </a:solidFill>
          </p:spPr>
          <p:txBody>
            <a:bodyPr wrap="square" rtlCol="0">
              <a:spAutoFit/>
            </a:bodyPr>
            <a:lstStyle/>
            <a:p>
              <a:pPr algn="r"/>
              <a:r>
                <a:rPr lang="it-IT" sz="1200">
                  <a:solidFill>
                    <a:srgbClr val="00B0F0"/>
                  </a:solidFill>
                  <a:latin typeface="+mj-lt"/>
                  <a:hlinkClick r:id="rId7">
                    <a:extLst>
                      <a:ext uri="{A12FA001-AC4F-418D-AE19-62706E023703}">
                        <ahyp:hlinkClr xmlns:ahyp="http://schemas.microsoft.com/office/drawing/2018/hyperlinkcolor" val="tx"/>
                      </a:ext>
                    </a:extLst>
                  </a:hlinkClick>
                </a:rPr>
                <a:t>Wiley</a:t>
              </a:r>
              <a:endParaRPr lang="it-IT" sz="1200">
                <a:solidFill>
                  <a:srgbClr val="00B0F0"/>
                </a:solidFill>
                <a:latin typeface="+mj-lt"/>
              </a:endParaRPr>
            </a:p>
          </p:txBody>
        </p:sp>
      </p:grpSp>
      <p:sp>
        <p:nvSpPr>
          <p:cNvPr id="20" name="Titolo 1">
            <a:extLst>
              <a:ext uri="{FF2B5EF4-FFF2-40B4-BE49-F238E27FC236}">
                <a16:creationId xmlns:a16="http://schemas.microsoft.com/office/drawing/2014/main" id="{0D565FF3-A5B3-42C0-9914-53C3131872F3}"/>
              </a:ext>
            </a:extLst>
          </p:cNvPr>
          <p:cNvSpPr>
            <a:spLocks noGrp="1"/>
          </p:cNvSpPr>
          <p:nvPr>
            <p:ph type="title"/>
          </p:nvPr>
        </p:nvSpPr>
        <p:spPr/>
        <p:txBody>
          <a:bodyPr/>
          <a:lstStyle/>
          <a:p>
            <a:r>
              <a:rPr lang="it-IT" dirty="0" err="1"/>
              <a:t>Editorial</a:t>
            </a:r>
            <a:r>
              <a:rPr lang="it-IT" dirty="0"/>
              <a:t> actions</a:t>
            </a:r>
          </a:p>
        </p:txBody>
      </p:sp>
    </p:spTree>
    <p:extLst>
      <p:ext uri="{BB962C8B-B14F-4D97-AF65-F5344CB8AC3E}">
        <p14:creationId xmlns:p14="http://schemas.microsoft.com/office/powerpoint/2010/main" val="3844754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Research data and copyright</a:t>
            </a:r>
          </a:p>
        </p:txBody>
      </p:sp>
      <p:sp>
        <p:nvSpPr>
          <p:cNvPr id="3" name="Espace réservé du texte 2"/>
          <p:cNvSpPr>
            <a:spLocks noGrp="1"/>
          </p:cNvSpPr>
          <p:nvPr>
            <p:ph type="body" sz="quarter" idx="10"/>
          </p:nvPr>
        </p:nvSpPr>
        <p:spPr>
          <a:xfrm>
            <a:off x="688975" y="2295995"/>
            <a:ext cx="6991985" cy="3801593"/>
          </a:xfrm>
        </p:spPr>
        <p:txBody>
          <a:bodyPr/>
          <a:lstStyle/>
          <a:p>
            <a:r>
              <a:rPr lang="en-US" dirty="0"/>
              <a:t>Textual data typically are protected by copyright</a:t>
            </a:r>
          </a:p>
          <a:p>
            <a:r>
              <a:rPr lang="en-US" dirty="0"/>
              <a:t>Copy right holder can grant simple or exclusive usage rights</a:t>
            </a:r>
          </a:p>
          <a:p>
            <a:r>
              <a:rPr lang="en-US" dirty="0"/>
              <a:t>For publications in subscription journals: typically unlimited and irrevocable transfer of rights to the publishers</a:t>
            </a:r>
          </a:p>
          <a:p>
            <a:endParaRPr lang="en-US" dirty="0"/>
          </a:p>
          <a:p>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
        <p:nvSpPr>
          <p:cNvPr id="5" name="Espace réservé du texte 2">
            <a:extLst>
              <a:ext uri="{FF2B5EF4-FFF2-40B4-BE49-F238E27FC236}">
                <a16:creationId xmlns:a16="http://schemas.microsoft.com/office/drawing/2014/main" id="{ACB5935D-1EE6-2438-3209-AE4D934BC152}"/>
              </a:ext>
            </a:extLst>
          </p:cNvPr>
          <p:cNvSpPr txBox="1">
            <a:spLocks/>
          </p:cNvSpPr>
          <p:nvPr/>
        </p:nvSpPr>
        <p:spPr>
          <a:xfrm>
            <a:off x="7540926" y="2085975"/>
            <a:ext cx="10199688" cy="38015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3900" b="1" dirty="0">
                <a:solidFill>
                  <a:schemeClr val="accent5"/>
                </a:solidFill>
              </a:rPr>
              <a:t>©</a:t>
            </a:r>
          </a:p>
        </p:txBody>
      </p:sp>
    </p:spTree>
    <p:extLst>
      <p:ext uri="{BB962C8B-B14F-4D97-AF65-F5344CB8AC3E}">
        <p14:creationId xmlns:p14="http://schemas.microsoft.com/office/powerpoint/2010/main" val="1164455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Research data and copyright</a:t>
            </a:r>
          </a:p>
        </p:txBody>
      </p:sp>
      <p:sp>
        <p:nvSpPr>
          <p:cNvPr id="3" name="Espace réservé du texte 2"/>
          <p:cNvSpPr>
            <a:spLocks noGrp="1"/>
          </p:cNvSpPr>
          <p:nvPr>
            <p:ph type="body" sz="quarter" idx="10"/>
          </p:nvPr>
        </p:nvSpPr>
        <p:spPr>
          <a:xfrm>
            <a:off x="688975" y="2295995"/>
            <a:ext cx="6991985" cy="3801593"/>
          </a:xfrm>
        </p:spPr>
        <p:txBody>
          <a:bodyPr/>
          <a:lstStyle/>
          <a:p>
            <a:r>
              <a:rPr lang="en-US" dirty="0"/>
              <a:t>Facts like measurements generally do not reach the </a:t>
            </a:r>
            <a:r>
              <a:rPr lang="en-US" b="1" dirty="0"/>
              <a:t>threshold of originality</a:t>
            </a:r>
            <a:r>
              <a:rPr lang="en-US" dirty="0"/>
              <a:t>, even though the data collection can be very sophisticated.</a:t>
            </a:r>
          </a:p>
          <a:p>
            <a:r>
              <a:rPr lang="en-US" dirty="0"/>
              <a:t>Therefore: According to European copyright laws, research data are in many cases not copyrighted.</a:t>
            </a:r>
          </a:p>
          <a:p>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
        <p:nvSpPr>
          <p:cNvPr id="5" name="Espace réservé du texte 2">
            <a:extLst>
              <a:ext uri="{FF2B5EF4-FFF2-40B4-BE49-F238E27FC236}">
                <a16:creationId xmlns:a16="http://schemas.microsoft.com/office/drawing/2014/main" id="{ACB5935D-1EE6-2438-3209-AE4D934BC152}"/>
              </a:ext>
            </a:extLst>
          </p:cNvPr>
          <p:cNvSpPr txBox="1">
            <a:spLocks/>
          </p:cNvSpPr>
          <p:nvPr/>
        </p:nvSpPr>
        <p:spPr>
          <a:xfrm>
            <a:off x="7540926" y="2085975"/>
            <a:ext cx="10199688" cy="38015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3900" b="1" dirty="0">
                <a:solidFill>
                  <a:schemeClr val="accent5"/>
                </a:solidFill>
              </a:rPr>
              <a:t>©</a:t>
            </a:r>
          </a:p>
        </p:txBody>
      </p:sp>
    </p:spTree>
    <p:extLst>
      <p:ext uri="{BB962C8B-B14F-4D97-AF65-F5344CB8AC3E}">
        <p14:creationId xmlns:p14="http://schemas.microsoft.com/office/powerpoint/2010/main" val="3228827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Research data and copyright</a:t>
            </a:r>
          </a:p>
        </p:txBody>
      </p:sp>
      <p:sp>
        <p:nvSpPr>
          <p:cNvPr id="3" name="Espace réservé du texte 2"/>
          <p:cNvSpPr>
            <a:spLocks noGrp="1"/>
          </p:cNvSpPr>
          <p:nvPr>
            <p:ph type="body" sz="quarter" idx="10"/>
          </p:nvPr>
        </p:nvSpPr>
        <p:spPr>
          <a:xfrm>
            <a:off x="688975" y="2295995"/>
            <a:ext cx="6991985" cy="3801593"/>
          </a:xfrm>
        </p:spPr>
        <p:txBody>
          <a:bodyPr/>
          <a:lstStyle/>
          <a:p>
            <a:r>
              <a:rPr lang="en-US" dirty="0"/>
              <a:t>But many data are in databases and there is some kind of protection for these (EU directive 96/09/EG). </a:t>
            </a:r>
          </a:p>
          <a:p>
            <a:r>
              <a:rPr lang="en-US" dirty="0"/>
              <a:t>Virtually all data are useless without documentation. This documentation might very well be protected by copyright.</a:t>
            </a:r>
            <a:br>
              <a:rPr lang="en-US" dirty="0"/>
            </a:br>
            <a:r>
              <a:rPr lang="en-US" dirty="0">
                <a:sym typeface="Wingdings" panose="05000000000000000000" pitchFamily="2" charset="2"/>
              </a:rPr>
              <a:t></a:t>
            </a:r>
            <a:r>
              <a:rPr lang="en-US" b="1" dirty="0"/>
              <a:t> threshold of originality</a:t>
            </a:r>
            <a:endParaRPr lang="en-US" dirty="0"/>
          </a:p>
          <a:p>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
        <p:nvSpPr>
          <p:cNvPr id="5" name="Espace réservé du texte 2">
            <a:extLst>
              <a:ext uri="{FF2B5EF4-FFF2-40B4-BE49-F238E27FC236}">
                <a16:creationId xmlns:a16="http://schemas.microsoft.com/office/drawing/2014/main" id="{ACB5935D-1EE6-2438-3209-AE4D934BC152}"/>
              </a:ext>
            </a:extLst>
          </p:cNvPr>
          <p:cNvSpPr txBox="1">
            <a:spLocks/>
          </p:cNvSpPr>
          <p:nvPr/>
        </p:nvSpPr>
        <p:spPr>
          <a:xfrm>
            <a:off x="7540926" y="2085975"/>
            <a:ext cx="10199688" cy="38015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3900" b="1" dirty="0">
                <a:solidFill>
                  <a:schemeClr val="accent5"/>
                </a:solidFill>
              </a:rPr>
              <a:t>©</a:t>
            </a:r>
          </a:p>
        </p:txBody>
      </p:sp>
    </p:spTree>
    <p:extLst>
      <p:ext uri="{BB962C8B-B14F-4D97-AF65-F5344CB8AC3E}">
        <p14:creationId xmlns:p14="http://schemas.microsoft.com/office/powerpoint/2010/main" val="213703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(Good) Reasons not to publish ones Data</a:t>
            </a:r>
          </a:p>
        </p:txBody>
      </p:sp>
      <p:sp>
        <p:nvSpPr>
          <p:cNvPr id="3" name="Espace réservé du texte 2"/>
          <p:cNvSpPr>
            <a:spLocks noGrp="1"/>
          </p:cNvSpPr>
          <p:nvPr>
            <p:ph type="body" sz="quarter" idx="10"/>
          </p:nvPr>
        </p:nvSpPr>
        <p:spPr/>
        <p:txBody>
          <a:bodyPr/>
          <a:lstStyle/>
          <a:p>
            <a:r>
              <a:rPr lang="en-GB" dirty="0"/>
              <a:t>Data Sensitivity</a:t>
            </a:r>
          </a:p>
          <a:p>
            <a:pPr lvl="1"/>
            <a:r>
              <a:rPr lang="en-GB" dirty="0"/>
              <a:t>Personal data, </a:t>
            </a:r>
            <a:r>
              <a:rPr lang="en-US" dirty="0"/>
              <a:t>racial or ethnic origin, political opinions, religious or philosophical beliefs, genetic data, biometric data, health-related data, data concerning a person’s sex life or sexual orientation (GDPR definition)</a:t>
            </a:r>
          </a:p>
          <a:p>
            <a:pPr lvl="1"/>
            <a:r>
              <a:rPr lang="en-US" dirty="0"/>
              <a:t>Impossible to remove or anonymize</a:t>
            </a:r>
            <a:endParaRPr lang="en-GB" dirty="0"/>
          </a:p>
          <a:p>
            <a:r>
              <a:rPr lang="en-GB" dirty="0"/>
              <a:t>Dual Use</a:t>
            </a:r>
          </a:p>
          <a:p>
            <a:r>
              <a:rPr lang="en-GB" dirty="0"/>
              <a:t>Copyright/Licences</a:t>
            </a:r>
          </a:p>
          <a:p>
            <a:pPr lvl="1"/>
            <a:r>
              <a:rPr lang="en-GB" dirty="0"/>
              <a:t>Copyright protected data</a:t>
            </a:r>
          </a:p>
          <a:p>
            <a:pPr lvl="1"/>
            <a:r>
              <a:rPr lang="en-GB" dirty="0"/>
              <a:t>3</a:t>
            </a:r>
            <a:r>
              <a:rPr lang="en-GB" baseline="30000" dirty="0"/>
              <a:t>rd</a:t>
            </a:r>
            <a:r>
              <a:rPr lang="en-GB" dirty="0"/>
              <a:t> party data</a:t>
            </a:r>
          </a:p>
          <a:p>
            <a:pPr marL="457200" lvl="1" indent="0">
              <a:buNone/>
            </a:pPr>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pic>
        <p:nvPicPr>
          <p:cNvPr id="6" name="Grafik 5" descr="Verbotsschild mit einfarbiger Füllung">
            <a:extLst>
              <a:ext uri="{FF2B5EF4-FFF2-40B4-BE49-F238E27FC236}">
                <a16:creationId xmlns:a16="http://schemas.microsoft.com/office/drawing/2014/main" id="{E1FF9A4B-4711-23B9-92C4-197CBF7BCE9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645400" y="3750939"/>
            <a:ext cx="2476030" cy="2476030"/>
          </a:xfrm>
          <a:prstGeom prst="rect">
            <a:avLst/>
          </a:prstGeom>
        </p:spPr>
      </p:pic>
    </p:spTree>
    <p:extLst>
      <p:ext uri="{BB962C8B-B14F-4D97-AF65-F5344CB8AC3E}">
        <p14:creationId xmlns:p14="http://schemas.microsoft.com/office/powerpoint/2010/main" val="4292705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Alternatives</a:t>
            </a:r>
          </a:p>
        </p:txBody>
      </p:sp>
      <p:sp>
        <p:nvSpPr>
          <p:cNvPr id="3" name="Espace réservé du texte 2"/>
          <p:cNvSpPr>
            <a:spLocks noGrp="1"/>
          </p:cNvSpPr>
          <p:nvPr>
            <p:ph type="body" sz="quarter" idx="10"/>
          </p:nvPr>
        </p:nvSpPr>
        <p:spPr/>
        <p:txBody>
          <a:bodyPr/>
          <a:lstStyle/>
          <a:p>
            <a:pPr marL="0" indent="0">
              <a:buNone/>
            </a:pPr>
            <a:r>
              <a:rPr lang="en-GB" dirty="0"/>
              <a:t>Even if you can not publish your data, you can inform about it!</a:t>
            </a:r>
          </a:p>
          <a:p>
            <a:r>
              <a:rPr lang="en-GB" dirty="0"/>
              <a:t>Use specialized data repositories</a:t>
            </a:r>
          </a:p>
          <a:p>
            <a:r>
              <a:rPr lang="en-GB" dirty="0"/>
              <a:t>Publish your metadata</a:t>
            </a:r>
          </a:p>
          <a:p>
            <a:r>
              <a:rPr lang="en-GB" dirty="0"/>
              <a:t>Enable restricted access</a:t>
            </a:r>
          </a:p>
          <a:p>
            <a:r>
              <a:rPr lang="en-GB" dirty="0"/>
              <a:t>Publish a data usage agreement</a:t>
            </a:r>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
        <p:nvSpPr>
          <p:cNvPr id="12" name="Textfeld 11">
            <a:extLst>
              <a:ext uri="{FF2B5EF4-FFF2-40B4-BE49-F238E27FC236}">
                <a16:creationId xmlns:a16="http://schemas.microsoft.com/office/drawing/2014/main" id="{90CE4E3A-429D-FA06-9359-F556068E4604}"/>
              </a:ext>
            </a:extLst>
          </p:cNvPr>
          <p:cNvSpPr txBox="1"/>
          <p:nvPr/>
        </p:nvSpPr>
        <p:spPr>
          <a:xfrm>
            <a:off x="7530510" y="4687497"/>
            <a:ext cx="1689693" cy="369332"/>
          </a:xfrm>
          <a:prstGeom prst="rect">
            <a:avLst/>
          </a:prstGeom>
          <a:noFill/>
        </p:spPr>
        <p:txBody>
          <a:bodyPr wrap="none" rtlCol="0">
            <a:spAutoFit/>
          </a:bodyPr>
          <a:lstStyle/>
          <a:p>
            <a:r>
              <a:rPr lang="de-DE" b="1" dirty="0"/>
              <a:t>Open </a:t>
            </a:r>
            <a:r>
              <a:rPr lang="de-DE" b="1" dirty="0" err="1"/>
              <a:t>Metadata</a:t>
            </a:r>
            <a:endParaRPr lang="de-DE" b="1" dirty="0"/>
          </a:p>
        </p:txBody>
      </p:sp>
      <p:grpSp>
        <p:nvGrpSpPr>
          <p:cNvPr id="17" name="Gruppieren 16">
            <a:extLst>
              <a:ext uri="{FF2B5EF4-FFF2-40B4-BE49-F238E27FC236}">
                <a16:creationId xmlns:a16="http://schemas.microsoft.com/office/drawing/2014/main" id="{FB77AD00-C063-8863-C9E9-35B1930D5303}"/>
              </a:ext>
            </a:extLst>
          </p:cNvPr>
          <p:cNvGrpSpPr/>
          <p:nvPr/>
        </p:nvGrpSpPr>
        <p:grpSpPr>
          <a:xfrm>
            <a:off x="8208820" y="3030259"/>
            <a:ext cx="2046672" cy="3067329"/>
            <a:chOff x="8208820" y="3030259"/>
            <a:chExt cx="2046672" cy="3067329"/>
          </a:xfrm>
        </p:grpSpPr>
        <p:sp>
          <p:nvSpPr>
            <p:cNvPr id="7" name="Pfeil: nach oben 6">
              <a:extLst>
                <a:ext uri="{FF2B5EF4-FFF2-40B4-BE49-F238E27FC236}">
                  <a16:creationId xmlns:a16="http://schemas.microsoft.com/office/drawing/2014/main" id="{EBD45926-EAAA-6169-39E4-50FF19914992}"/>
                </a:ext>
              </a:extLst>
            </p:cNvPr>
            <p:cNvSpPr/>
            <p:nvPr/>
          </p:nvSpPr>
          <p:spPr>
            <a:xfrm>
              <a:off x="9598147" y="3458410"/>
              <a:ext cx="273985" cy="2639178"/>
            </a:xfrm>
            <a:prstGeom prst="upArrow">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092F36E1-8D9F-F6C8-E68C-5624D387CAED}"/>
                </a:ext>
              </a:extLst>
            </p:cNvPr>
            <p:cNvSpPr txBox="1"/>
            <p:nvPr/>
          </p:nvSpPr>
          <p:spPr>
            <a:xfrm>
              <a:off x="9050867" y="3030259"/>
              <a:ext cx="1204625" cy="369332"/>
            </a:xfrm>
            <a:prstGeom prst="rect">
              <a:avLst/>
            </a:prstGeom>
            <a:noFill/>
          </p:spPr>
          <p:txBody>
            <a:bodyPr wrap="none" rtlCol="0">
              <a:spAutoFit/>
            </a:bodyPr>
            <a:lstStyle/>
            <a:p>
              <a:r>
                <a:rPr lang="de-DE" b="1" dirty="0"/>
                <a:t>Open Data</a:t>
              </a:r>
            </a:p>
          </p:txBody>
        </p:sp>
        <p:pic>
          <p:nvPicPr>
            <p:cNvPr id="11" name="Grafik 10">
              <a:extLst>
                <a:ext uri="{FF2B5EF4-FFF2-40B4-BE49-F238E27FC236}">
                  <a16:creationId xmlns:a16="http://schemas.microsoft.com/office/drawing/2014/main" id="{11301AB7-CC7D-3669-BBB7-884185ECDEC4}"/>
                </a:ext>
              </a:extLst>
            </p:cNvPr>
            <p:cNvPicPr>
              <a:picLocks noChangeAspect="1"/>
            </p:cNvPicPr>
            <p:nvPr/>
          </p:nvPicPr>
          <p:blipFill>
            <a:blip r:embed="rId2"/>
            <a:srcRect t="6288" r="2468"/>
            <a:stretch/>
          </p:blipFill>
          <p:spPr>
            <a:xfrm>
              <a:off x="9194803" y="4436533"/>
              <a:ext cx="973666" cy="871260"/>
            </a:xfrm>
            <a:prstGeom prst="rect">
              <a:avLst/>
            </a:prstGeom>
          </p:spPr>
        </p:pic>
        <p:sp>
          <p:nvSpPr>
            <p:cNvPr id="13" name="Rechteck 12">
              <a:extLst>
                <a:ext uri="{FF2B5EF4-FFF2-40B4-BE49-F238E27FC236}">
                  <a16:creationId xmlns:a16="http://schemas.microsoft.com/office/drawing/2014/main" id="{C911A73C-617C-AD53-FB53-7F530FBF3B6E}"/>
                </a:ext>
              </a:extLst>
            </p:cNvPr>
            <p:cNvSpPr/>
            <p:nvPr/>
          </p:nvSpPr>
          <p:spPr>
            <a:xfrm>
              <a:off x="8398933" y="5526584"/>
              <a:ext cx="1254246" cy="18164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773CB661-6F64-AD3C-E072-731CF4AD9A60}"/>
                </a:ext>
              </a:extLst>
            </p:cNvPr>
            <p:cNvSpPr/>
            <p:nvPr/>
          </p:nvSpPr>
          <p:spPr>
            <a:xfrm>
              <a:off x="8398933" y="3941261"/>
              <a:ext cx="1254246" cy="18164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075DFF73-CBF3-FA65-DE34-CC8655799DAC}"/>
                </a:ext>
              </a:extLst>
            </p:cNvPr>
            <p:cNvSpPr/>
            <p:nvPr/>
          </p:nvSpPr>
          <p:spPr>
            <a:xfrm rot="5400000">
              <a:off x="7952103" y="5260521"/>
              <a:ext cx="712015" cy="18164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17344277-1005-B4AE-5C33-81234CFBDE6F}"/>
                </a:ext>
              </a:extLst>
            </p:cNvPr>
            <p:cNvSpPr/>
            <p:nvPr/>
          </p:nvSpPr>
          <p:spPr>
            <a:xfrm rot="5400000">
              <a:off x="7898087" y="4251994"/>
              <a:ext cx="803110" cy="18164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851769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9293" y="2251880"/>
            <a:ext cx="8238478" cy="1325563"/>
          </a:xfrm>
        </p:spPr>
        <p:txBody>
          <a:bodyPr/>
          <a:lstStyle/>
          <a:p>
            <a:r>
              <a:rPr lang="it-IT" dirty="0"/>
              <a:t>Research data: </a:t>
            </a:r>
            <a:r>
              <a:rPr lang="it-IT" dirty="0" err="1"/>
              <a:t>Should</a:t>
            </a:r>
            <a:r>
              <a:rPr lang="it-IT" dirty="0"/>
              <a:t> </a:t>
            </a:r>
            <a:r>
              <a:rPr lang="it-IT" dirty="0" err="1"/>
              <a:t>it</a:t>
            </a:r>
            <a:r>
              <a:rPr lang="it-IT" dirty="0"/>
              <a:t> be open, and under </a:t>
            </a:r>
            <a:r>
              <a:rPr lang="it-IT" dirty="0" err="1"/>
              <a:t>what</a:t>
            </a:r>
            <a:r>
              <a:rPr lang="it-IT" dirty="0"/>
              <a:t> conditions?</a:t>
            </a:r>
            <a:endParaRPr lang="en-GB" dirty="0"/>
          </a:p>
        </p:txBody>
      </p:sp>
      <p:sp>
        <p:nvSpPr>
          <p:cNvPr id="3" name="Espace réservé du texte 2"/>
          <p:cNvSpPr>
            <a:spLocks noGrp="1"/>
          </p:cNvSpPr>
          <p:nvPr>
            <p:ph type="body" sz="quarter" idx="10"/>
          </p:nvPr>
        </p:nvSpPr>
        <p:spPr>
          <a:xfrm>
            <a:off x="626909" y="4438393"/>
            <a:ext cx="8170862" cy="1076325"/>
          </a:xfrm>
        </p:spPr>
        <p:txBody>
          <a:bodyPr/>
          <a:lstStyle/>
          <a:p>
            <a:r>
              <a:rPr lang="en-US" sz="2800" dirty="0"/>
              <a:t>Carolina Manfredini (University of Milan, Italy) &amp; Sebastian </a:t>
            </a:r>
            <a:r>
              <a:rPr lang="en-US" sz="2800" dirty="0" err="1"/>
              <a:t>Zangerle</a:t>
            </a:r>
            <a:r>
              <a:rPr lang="en-US" sz="2800" dirty="0"/>
              <a:t> (University of Heidelberg, Germany)</a:t>
            </a:r>
          </a:p>
          <a:p>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365679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14BE636-2F4D-40DF-85E0-AD2FEDE380E2}"/>
              </a:ext>
            </a:extLst>
          </p:cNvPr>
          <p:cNvSpPr>
            <a:spLocks noGrp="1"/>
          </p:cNvSpPr>
          <p:nvPr>
            <p:ph type="title"/>
          </p:nvPr>
        </p:nvSpPr>
        <p:spPr>
          <a:xfrm>
            <a:off x="689111" y="979310"/>
            <a:ext cx="10193535" cy="1325563"/>
          </a:xfrm>
        </p:spPr>
        <p:txBody>
          <a:bodyPr/>
          <a:lstStyle/>
          <a:p>
            <a:r>
              <a:rPr lang="it-IT" dirty="0"/>
              <a:t>FAIR data </a:t>
            </a:r>
            <a:r>
              <a:rPr lang="it-IT" dirty="0" err="1"/>
              <a:t>principles</a:t>
            </a:r>
            <a:endParaRPr lang="it-IT" dirty="0"/>
          </a:p>
        </p:txBody>
      </p:sp>
      <p:sp>
        <p:nvSpPr>
          <p:cNvPr id="4" name="Segnaposto piè di pagina 3">
            <a:extLst>
              <a:ext uri="{FF2B5EF4-FFF2-40B4-BE49-F238E27FC236}">
                <a16:creationId xmlns:a16="http://schemas.microsoft.com/office/drawing/2014/main" id="{AF8AEEC3-880D-4ECA-A5C0-C691EE789C5F}"/>
              </a:ext>
            </a:extLst>
          </p:cNvPr>
          <p:cNvSpPr>
            <a:spLocks noGrp="1"/>
          </p:cNvSpPr>
          <p:nvPr>
            <p:ph type="ftr" sz="quarter" idx="11"/>
          </p:nvPr>
        </p:nvSpPr>
        <p:spPr/>
        <p:txBody>
          <a:bodyPr/>
          <a:lstStyle/>
          <a:p>
            <a:r>
              <a:rPr lang="en-GB"/>
              <a:t>Open for you! cycle</a:t>
            </a:r>
            <a:endParaRPr lang="en-GB" dirty="0"/>
          </a:p>
        </p:txBody>
      </p:sp>
      <p:pic>
        <p:nvPicPr>
          <p:cNvPr id="5" name="Immagine 4">
            <a:extLst>
              <a:ext uri="{FF2B5EF4-FFF2-40B4-BE49-F238E27FC236}">
                <a16:creationId xmlns:a16="http://schemas.microsoft.com/office/drawing/2014/main" id="{DB52694B-CD82-4357-962C-ECCD16D2A107}"/>
              </a:ext>
            </a:extLst>
          </p:cNvPr>
          <p:cNvPicPr>
            <a:picLocks noChangeAspect="1"/>
          </p:cNvPicPr>
          <p:nvPr/>
        </p:nvPicPr>
        <p:blipFill>
          <a:blip r:embed="rId2"/>
          <a:stretch/>
        </p:blipFill>
        <p:spPr bwMode="auto">
          <a:xfrm>
            <a:off x="1106861" y="2380463"/>
            <a:ext cx="9358034" cy="3176958"/>
          </a:xfrm>
          <a:prstGeom prst="rect">
            <a:avLst/>
          </a:prstGeom>
          <a:ln w="38100">
            <a:solidFill>
              <a:srgbClr val="0C346B"/>
            </a:solidFill>
          </a:ln>
        </p:spPr>
      </p:pic>
      <p:sp>
        <p:nvSpPr>
          <p:cNvPr id="6" name="Google Shape;258;g112942a92b0_0_26">
            <a:extLst>
              <a:ext uri="{FF2B5EF4-FFF2-40B4-BE49-F238E27FC236}">
                <a16:creationId xmlns:a16="http://schemas.microsoft.com/office/drawing/2014/main" id="{469923A6-D431-4ECD-8887-E1021078025A}"/>
              </a:ext>
            </a:extLst>
          </p:cNvPr>
          <p:cNvSpPr/>
          <p:nvPr/>
        </p:nvSpPr>
        <p:spPr bwMode="auto">
          <a:xfrm>
            <a:off x="6871316" y="2099374"/>
            <a:ext cx="3713359" cy="456611"/>
          </a:xfrm>
          <a:prstGeom prst="rect">
            <a:avLst/>
          </a:prstGeom>
          <a:noFill/>
          <a:ln>
            <a:noFill/>
          </a:ln>
        </p:spPr>
        <p:txBody>
          <a:bodyPr spcFirstLastPara="1" wrap="square" lIns="120000" tIns="60000" rIns="120000" bIns="60000" anchor="t" anchorCtr="0">
            <a:noAutofit/>
          </a:bodyPr>
          <a:lstStyle/>
          <a:p>
            <a:pPr algn="r">
              <a:defRPr/>
            </a:pPr>
            <a:r>
              <a:rPr lang="it-IT" sz="900" dirty="0">
                <a:latin typeface="+mj-lt"/>
                <a:ea typeface="Arial"/>
                <a:cs typeface="Arial"/>
              </a:rPr>
              <a:t>Image by </a:t>
            </a:r>
            <a:r>
              <a:rPr lang="cs-CZ" sz="900" u="sng" dirty="0">
                <a:latin typeface="+mj-lt"/>
                <a:ea typeface="Arial"/>
                <a:cs typeface="Arial"/>
                <a:hlinkClick r:id="rId3" tooltip="https://commons.wikimedia.org/wiki/File:FAIR_data_principles.jpg">
                  <a:extLst>
                    <a:ext uri="{A12FA001-AC4F-418D-AE19-62706E023703}">
                      <ahyp:hlinkClr xmlns:ahyp="http://schemas.microsoft.com/office/drawing/2018/hyperlinkcolor" val="tx"/>
                    </a:ext>
                  </a:extLst>
                </a:hlinkClick>
              </a:rPr>
              <a:t>SangyaPundir [CC BY-SA 4.0</a:t>
            </a:r>
            <a:r>
              <a:rPr lang="it-IT" sz="900" dirty="0">
                <a:latin typeface="+mj-lt"/>
                <a:ea typeface="Arial"/>
                <a:cs typeface="Arial"/>
              </a:rPr>
              <a:t>,</a:t>
            </a:r>
            <a:r>
              <a:rPr lang="cs-CZ" sz="900" dirty="0">
                <a:latin typeface="+mj-lt"/>
                <a:ea typeface="Arial"/>
                <a:cs typeface="Arial"/>
              </a:rPr>
              <a:t> </a:t>
            </a:r>
            <a:r>
              <a:rPr lang="cs-CZ" sz="900" dirty="0" err="1">
                <a:latin typeface="+mj-lt"/>
                <a:ea typeface="Arial"/>
                <a:cs typeface="Arial"/>
              </a:rPr>
              <a:t>from</a:t>
            </a:r>
            <a:r>
              <a:rPr lang="cs-CZ" sz="900" dirty="0">
                <a:latin typeface="+mj-lt"/>
                <a:ea typeface="Arial"/>
                <a:cs typeface="Arial"/>
              </a:rPr>
              <a:t> </a:t>
            </a:r>
            <a:r>
              <a:rPr lang="cs-CZ" sz="900" dirty="0" err="1">
                <a:latin typeface="+mj-lt"/>
                <a:ea typeface="Arial"/>
                <a:cs typeface="Arial"/>
              </a:rPr>
              <a:t>Wikimedia</a:t>
            </a:r>
            <a:r>
              <a:rPr lang="cs-CZ" sz="900" dirty="0">
                <a:latin typeface="+mj-lt"/>
                <a:ea typeface="Arial"/>
                <a:cs typeface="Arial"/>
              </a:rPr>
              <a:t> </a:t>
            </a:r>
            <a:r>
              <a:rPr lang="cs-CZ" sz="900" dirty="0" err="1">
                <a:latin typeface="+mj-lt"/>
                <a:ea typeface="Arial"/>
                <a:cs typeface="Arial"/>
              </a:rPr>
              <a:t>Commons</a:t>
            </a:r>
            <a:endParaRPr sz="900" dirty="0">
              <a:latin typeface="+mj-lt"/>
              <a:ea typeface="Arial"/>
              <a:cs typeface="Arial"/>
            </a:endParaRPr>
          </a:p>
        </p:txBody>
      </p:sp>
      <p:sp>
        <p:nvSpPr>
          <p:cNvPr id="7" name="Google Shape;259;g112942a92b0_0_26">
            <a:extLst>
              <a:ext uri="{FF2B5EF4-FFF2-40B4-BE49-F238E27FC236}">
                <a16:creationId xmlns:a16="http://schemas.microsoft.com/office/drawing/2014/main" id="{ECEEC37D-7C3D-4908-AB24-8468912F45C0}"/>
              </a:ext>
            </a:extLst>
          </p:cNvPr>
          <p:cNvSpPr/>
          <p:nvPr/>
        </p:nvSpPr>
        <p:spPr bwMode="auto">
          <a:xfrm>
            <a:off x="2396818" y="5704303"/>
            <a:ext cx="7398363" cy="524167"/>
          </a:xfrm>
          <a:prstGeom prst="rect">
            <a:avLst/>
          </a:prstGeom>
          <a:solidFill>
            <a:srgbClr val="0C346B"/>
          </a:solidFill>
          <a:ln>
            <a:noFill/>
          </a:ln>
        </p:spPr>
        <p:txBody>
          <a:bodyPr spcFirstLastPara="1" wrap="square" lIns="0" tIns="0" rIns="0" bIns="0" anchor="t" anchorCtr="0">
            <a:noAutofit/>
          </a:bodyPr>
          <a:lstStyle/>
          <a:p>
            <a:pPr marL="2399" algn="ctr">
              <a:buClr>
                <a:srgbClr val="000000"/>
              </a:buClr>
              <a:buSzPts val="1500"/>
              <a:defRPr/>
            </a:pPr>
            <a:r>
              <a:rPr lang="cs-CZ" sz="1400" dirty="0" err="1">
                <a:solidFill>
                  <a:schemeClr val="bg1"/>
                </a:solidFill>
                <a:latin typeface="+mj-lt"/>
                <a:ea typeface="Tahoma"/>
                <a:cs typeface="Tahoma"/>
              </a:rPr>
              <a:t>Wilkinson</a:t>
            </a:r>
            <a:r>
              <a:rPr lang="cs-CZ" sz="1400" dirty="0">
                <a:solidFill>
                  <a:schemeClr val="bg1"/>
                </a:solidFill>
                <a:latin typeface="+mj-lt"/>
                <a:ea typeface="Tahoma"/>
                <a:cs typeface="Tahoma"/>
              </a:rPr>
              <a:t> et al. (2016), </a:t>
            </a:r>
            <a:r>
              <a:rPr lang="cs-CZ" sz="1400" dirty="0" err="1">
                <a:solidFill>
                  <a:schemeClr val="bg1"/>
                </a:solidFill>
                <a:latin typeface="+mj-lt"/>
                <a:ea typeface="Tahoma"/>
                <a:cs typeface="Tahoma"/>
              </a:rPr>
              <a:t>The</a:t>
            </a:r>
            <a:r>
              <a:rPr lang="cs-CZ" sz="1400" dirty="0">
                <a:solidFill>
                  <a:schemeClr val="bg1"/>
                </a:solidFill>
                <a:latin typeface="+mj-lt"/>
                <a:ea typeface="Tahoma"/>
                <a:cs typeface="Tahoma"/>
              </a:rPr>
              <a:t> FAIR </a:t>
            </a:r>
            <a:r>
              <a:rPr lang="cs-CZ" sz="1400" dirty="0" err="1">
                <a:solidFill>
                  <a:schemeClr val="bg1"/>
                </a:solidFill>
                <a:latin typeface="+mj-lt"/>
                <a:ea typeface="Tahoma"/>
                <a:cs typeface="Tahoma"/>
              </a:rPr>
              <a:t>Guiding</a:t>
            </a:r>
            <a:r>
              <a:rPr lang="cs-CZ" sz="1400" dirty="0">
                <a:solidFill>
                  <a:schemeClr val="bg1"/>
                </a:solidFill>
                <a:latin typeface="+mj-lt"/>
                <a:ea typeface="Tahoma"/>
                <a:cs typeface="Tahoma"/>
              </a:rPr>
              <a:t> </a:t>
            </a:r>
            <a:r>
              <a:rPr lang="cs-CZ" sz="1400" dirty="0" err="1">
                <a:solidFill>
                  <a:schemeClr val="bg1"/>
                </a:solidFill>
                <a:latin typeface="+mj-lt"/>
                <a:ea typeface="Tahoma"/>
                <a:cs typeface="Tahoma"/>
              </a:rPr>
              <a:t>Principles</a:t>
            </a:r>
            <a:r>
              <a:rPr lang="cs-CZ" sz="1400" dirty="0">
                <a:solidFill>
                  <a:schemeClr val="bg1"/>
                </a:solidFill>
                <a:latin typeface="+mj-lt"/>
                <a:ea typeface="Tahoma"/>
                <a:cs typeface="Tahoma"/>
              </a:rPr>
              <a:t> </a:t>
            </a:r>
            <a:r>
              <a:rPr lang="cs-CZ" sz="1400" dirty="0" err="1">
                <a:solidFill>
                  <a:schemeClr val="bg1"/>
                </a:solidFill>
                <a:latin typeface="+mj-lt"/>
                <a:ea typeface="Tahoma"/>
                <a:cs typeface="Tahoma"/>
              </a:rPr>
              <a:t>for</a:t>
            </a:r>
            <a:r>
              <a:rPr lang="cs-CZ" sz="1400" dirty="0">
                <a:solidFill>
                  <a:schemeClr val="bg1"/>
                </a:solidFill>
                <a:latin typeface="+mj-lt"/>
                <a:ea typeface="Tahoma"/>
                <a:cs typeface="Tahoma"/>
              </a:rPr>
              <a:t> </a:t>
            </a:r>
            <a:r>
              <a:rPr lang="cs-CZ" sz="1400" dirty="0" err="1">
                <a:solidFill>
                  <a:schemeClr val="bg1"/>
                </a:solidFill>
                <a:latin typeface="+mj-lt"/>
                <a:ea typeface="Tahoma"/>
                <a:cs typeface="Tahoma"/>
              </a:rPr>
              <a:t>scientific</a:t>
            </a:r>
            <a:r>
              <a:rPr lang="cs-CZ" sz="1400" dirty="0">
                <a:solidFill>
                  <a:schemeClr val="bg1"/>
                </a:solidFill>
                <a:latin typeface="+mj-lt"/>
                <a:ea typeface="Tahoma"/>
                <a:cs typeface="Tahoma"/>
              </a:rPr>
              <a:t> data management and </a:t>
            </a:r>
            <a:r>
              <a:rPr lang="cs-CZ" sz="1400" dirty="0" err="1">
                <a:solidFill>
                  <a:schemeClr val="bg1"/>
                </a:solidFill>
                <a:latin typeface="+mj-lt"/>
                <a:ea typeface="Tahoma"/>
                <a:cs typeface="Tahoma"/>
              </a:rPr>
              <a:t>stewardship</a:t>
            </a:r>
            <a:r>
              <a:rPr lang="cs-CZ" sz="1400" dirty="0">
                <a:solidFill>
                  <a:schemeClr val="bg1"/>
                </a:solidFill>
                <a:latin typeface="+mj-lt"/>
                <a:ea typeface="Tahoma"/>
                <a:cs typeface="Tahoma"/>
              </a:rPr>
              <a:t>, </a:t>
            </a:r>
            <a:r>
              <a:rPr lang="cs-CZ" sz="1400" dirty="0">
                <a:solidFill>
                  <a:srgbClr val="00B0F0"/>
                </a:solidFill>
                <a:latin typeface="+mj-lt"/>
                <a:ea typeface="Tahoma"/>
                <a:cs typeface="Tahoma"/>
                <a:hlinkClick r:id="rId4">
                  <a:extLst>
                    <a:ext uri="{A12FA001-AC4F-418D-AE19-62706E023703}">
                      <ahyp:hlinkClr xmlns:ahyp="http://schemas.microsoft.com/office/drawing/2018/hyperlinkcolor" val="tx"/>
                    </a:ext>
                  </a:extLst>
                </a:hlinkClick>
              </a:rPr>
              <a:t>Scientific Data 3</a:t>
            </a:r>
            <a:endParaRPr sz="1400" dirty="0">
              <a:solidFill>
                <a:schemeClr val="dk1"/>
              </a:solidFill>
              <a:latin typeface="+mj-lt"/>
              <a:ea typeface="Tahoma"/>
              <a:cs typeface="Tahoma"/>
            </a:endParaRPr>
          </a:p>
        </p:txBody>
      </p:sp>
    </p:spTree>
    <p:extLst>
      <p:ext uri="{BB962C8B-B14F-4D97-AF65-F5344CB8AC3E}">
        <p14:creationId xmlns:p14="http://schemas.microsoft.com/office/powerpoint/2010/main" val="481674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813155-8688-4890-B40E-34450497D328}"/>
              </a:ext>
            </a:extLst>
          </p:cNvPr>
          <p:cNvSpPr>
            <a:spLocks noGrp="1"/>
          </p:cNvSpPr>
          <p:nvPr>
            <p:ph type="title"/>
          </p:nvPr>
        </p:nvSpPr>
        <p:spPr/>
        <p:txBody>
          <a:bodyPr/>
          <a:lstStyle/>
          <a:p>
            <a:r>
              <a:rPr lang="it-IT" dirty="0"/>
              <a:t>F for </a:t>
            </a:r>
            <a:r>
              <a:rPr lang="it-IT" dirty="0" err="1"/>
              <a:t>Findable</a:t>
            </a:r>
            <a:endParaRPr lang="it-IT" dirty="0"/>
          </a:p>
        </p:txBody>
      </p:sp>
      <p:pic>
        <p:nvPicPr>
          <p:cNvPr id="6" name="Immagine 5" descr="Immagine che contiene Carattere, testo, cerchio, design&#10;&#10;Descrizione generata automaticamente">
            <a:extLst>
              <a:ext uri="{FF2B5EF4-FFF2-40B4-BE49-F238E27FC236}">
                <a16:creationId xmlns:a16="http://schemas.microsoft.com/office/drawing/2014/main" id="{0E422FD4-6751-45F0-9E45-BB34ECC7ECFC}"/>
              </a:ext>
            </a:extLst>
          </p:cNvPr>
          <p:cNvPicPr>
            <a:picLocks noChangeAspect="1"/>
          </p:cNvPicPr>
          <p:nvPr/>
        </p:nvPicPr>
        <p:blipFill rotWithShape="1">
          <a:blip r:embed="rId2"/>
          <a:srcRect l="6285" t="2808"/>
          <a:stretch/>
        </p:blipFill>
        <p:spPr>
          <a:xfrm>
            <a:off x="883163" y="2282608"/>
            <a:ext cx="2335152" cy="3575011"/>
          </a:xfrm>
          <a:prstGeom prst="rect">
            <a:avLst/>
          </a:prstGeom>
          <a:ln w="28575">
            <a:solidFill>
              <a:srgbClr val="0C346B"/>
            </a:solidFill>
          </a:ln>
        </p:spPr>
      </p:pic>
      <p:sp>
        <p:nvSpPr>
          <p:cNvPr id="7" name="CasellaDiTesto 6">
            <a:extLst>
              <a:ext uri="{FF2B5EF4-FFF2-40B4-BE49-F238E27FC236}">
                <a16:creationId xmlns:a16="http://schemas.microsoft.com/office/drawing/2014/main" id="{72566C00-0ACB-4090-8588-00D971420EC9}"/>
              </a:ext>
            </a:extLst>
          </p:cNvPr>
          <p:cNvSpPr txBox="1"/>
          <p:nvPr/>
        </p:nvSpPr>
        <p:spPr>
          <a:xfrm>
            <a:off x="7239801" y="1690857"/>
            <a:ext cx="3573201" cy="2462213"/>
          </a:xfrm>
          <a:prstGeom prst="rect">
            <a:avLst/>
          </a:prstGeom>
          <a:solidFill>
            <a:schemeClr val="bg1"/>
          </a:solidFill>
          <a:ln w="28575">
            <a:noFill/>
          </a:ln>
        </p:spPr>
        <p:txBody>
          <a:bodyPr wrap="square" rtlCol="0">
            <a:spAutoFit/>
          </a:bodyPr>
          <a:lstStyle/>
          <a:p>
            <a:pPr algn="just"/>
            <a:r>
              <a:rPr lang="it-IT" sz="1400" dirty="0" err="1"/>
              <a:t>PIDs</a:t>
            </a:r>
            <a:r>
              <a:rPr lang="it-IT" sz="1400" dirty="0"/>
              <a:t> are </a:t>
            </a:r>
            <a:r>
              <a:rPr lang="en-US" sz="1400" dirty="0"/>
              <a:t>sequences of letters and/or numbers in specified format, managed by some service provider:</a:t>
            </a:r>
          </a:p>
          <a:p>
            <a:pPr algn="just"/>
            <a:endParaRPr lang="en-US" sz="1400" dirty="0"/>
          </a:p>
          <a:p>
            <a:pPr marL="457189" indent="-457189" algn="just">
              <a:buFont typeface="Wingdings" panose="05000000000000000000" pitchFamily="2" charset="2"/>
              <a:buChar char="q"/>
            </a:pPr>
            <a:r>
              <a:rPr lang="en-US" sz="1400" b="1" dirty="0"/>
              <a:t>Unique </a:t>
            </a:r>
            <a:r>
              <a:rPr lang="en-US" sz="1400" dirty="0"/>
              <a:t>– different things have different identifiers (DOI, ORCID, ROR)</a:t>
            </a:r>
          </a:p>
          <a:p>
            <a:pPr marL="457189" indent="-457189" algn="just">
              <a:buFont typeface="Wingdings" panose="05000000000000000000" pitchFamily="2" charset="2"/>
              <a:buChar char="q"/>
            </a:pPr>
            <a:r>
              <a:rPr lang="en-US" sz="1400" b="1" dirty="0"/>
              <a:t>Persistent</a:t>
            </a:r>
            <a:r>
              <a:rPr lang="en-US" sz="1400" dirty="0"/>
              <a:t> – should work forever</a:t>
            </a:r>
          </a:p>
          <a:p>
            <a:pPr marL="457189" indent="-457189" algn="just">
              <a:buFont typeface="Wingdings" panose="05000000000000000000" pitchFamily="2" charset="2"/>
              <a:buChar char="q"/>
            </a:pPr>
            <a:r>
              <a:rPr lang="en-US" sz="1400" b="1" dirty="0"/>
              <a:t>Resolvable</a:t>
            </a:r>
            <a:r>
              <a:rPr lang="en-US" sz="1400" dirty="0"/>
              <a:t> – there is a way how to get representation of identified object (a </a:t>
            </a:r>
            <a:r>
              <a:rPr lang="en-US" sz="1400" dirty="0" err="1"/>
              <a:t>Url</a:t>
            </a:r>
            <a:r>
              <a:rPr lang="en-US" sz="1400" dirty="0"/>
              <a:t> is not a PID, but many PIDs are resolvable in </a:t>
            </a:r>
            <a:r>
              <a:rPr lang="en-US" sz="1400" dirty="0" err="1"/>
              <a:t>Urls</a:t>
            </a:r>
            <a:r>
              <a:rPr lang="en-US" sz="1400" dirty="0"/>
              <a:t>)</a:t>
            </a:r>
            <a:endParaRPr lang="it-IT" sz="1400" dirty="0"/>
          </a:p>
        </p:txBody>
      </p:sp>
      <p:sp>
        <p:nvSpPr>
          <p:cNvPr id="8" name="CasellaDiTesto 7">
            <a:extLst>
              <a:ext uri="{FF2B5EF4-FFF2-40B4-BE49-F238E27FC236}">
                <a16:creationId xmlns:a16="http://schemas.microsoft.com/office/drawing/2014/main" id="{E4C968C5-26A7-489E-B84F-116E1BF70C89}"/>
              </a:ext>
            </a:extLst>
          </p:cNvPr>
          <p:cNvSpPr txBox="1"/>
          <p:nvPr/>
        </p:nvSpPr>
        <p:spPr>
          <a:xfrm>
            <a:off x="3366169" y="1872966"/>
            <a:ext cx="3447444" cy="4144661"/>
          </a:xfrm>
          <a:prstGeom prst="rect">
            <a:avLst/>
          </a:prstGeom>
          <a:noFill/>
          <a:ln w="28575">
            <a:noFill/>
          </a:ln>
        </p:spPr>
        <p:txBody>
          <a:bodyPr wrap="square" lIns="121920" tIns="60960" rIns="121920" bIns="60960" rtlCol="0" anchor="t">
            <a:spAutoFit/>
          </a:bodyPr>
          <a:lstStyle/>
          <a:p>
            <a:pPr algn="just"/>
            <a:endParaRPr lang="it-IT" sz="2000" dirty="0"/>
          </a:p>
          <a:p>
            <a:pPr marL="457189" indent="-457189" algn="just">
              <a:buFont typeface="Wingdings" pitchFamily="2" charset="2"/>
              <a:buChar char="q"/>
            </a:pPr>
            <a:r>
              <a:rPr lang="it-IT" sz="2000" dirty="0"/>
              <a:t>use </a:t>
            </a:r>
            <a:r>
              <a:rPr lang="it-IT" sz="2000" dirty="0" err="1"/>
              <a:t>globally</a:t>
            </a:r>
            <a:r>
              <a:rPr lang="it-IT" sz="2000" dirty="0"/>
              <a:t> </a:t>
            </a:r>
            <a:r>
              <a:rPr lang="it-IT" sz="2000" dirty="0" err="1"/>
              <a:t>unique</a:t>
            </a:r>
            <a:r>
              <a:rPr lang="it-IT" sz="2000" dirty="0"/>
              <a:t> </a:t>
            </a:r>
            <a:r>
              <a:rPr lang="it-IT" sz="2000" dirty="0" err="1"/>
              <a:t>persistent</a:t>
            </a:r>
            <a:r>
              <a:rPr lang="it-IT" sz="2000" dirty="0"/>
              <a:t> </a:t>
            </a:r>
            <a:r>
              <a:rPr lang="it-IT" sz="2000" dirty="0" err="1"/>
              <a:t>identifiers</a:t>
            </a:r>
            <a:r>
              <a:rPr lang="it-IT" sz="2000" dirty="0"/>
              <a:t> (</a:t>
            </a:r>
            <a:r>
              <a:rPr lang="it-IT" sz="2000" b="1" dirty="0"/>
              <a:t>PID</a:t>
            </a:r>
            <a:r>
              <a:rPr lang="it-IT" sz="2000" dirty="0"/>
              <a:t>)</a:t>
            </a:r>
          </a:p>
          <a:p>
            <a:pPr marL="457189" indent="-457189" algn="just">
              <a:buFont typeface="Wingdings" pitchFamily="2" charset="2"/>
              <a:buChar char="q"/>
            </a:pPr>
            <a:r>
              <a:rPr lang="it-IT" sz="2000" dirty="0"/>
              <a:t>use </a:t>
            </a:r>
            <a:r>
              <a:rPr lang="it-IT" sz="2000" dirty="0" err="1"/>
              <a:t>rich</a:t>
            </a:r>
            <a:r>
              <a:rPr lang="it-IT" sz="2000" dirty="0"/>
              <a:t> and </a:t>
            </a:r>
            <a:r>
              <a:rPr lang="it-IT" sz="2000" dirty="0" err="1"/>
              <a:t>detailed</a:t>
            </a:r>
            <a:r>
              <a:rPr lang="it-IT" sz="2000" dirty="0"/>
              <a:t> metadata </a:t>
            </a:r>
            <a:r>
              <a:rPr lang="it-IT" sz="2000" dirty="0" err="1"/>
              <a:t>that</a:t>
            </a:r>
            <a:r>
              <a:rPr lang="it-IT" sz="2000" dirty="0"/>
              <a:t> </a:t>
            </a:r>
            <a:r>
              <a:rPr lang="it-IT" sz="2000" dirty="0" err="1"/>
              <a:t>describe</a:t>
            </a:r>
            <a:r>
              <a:rPr lang="it-IT" sz="2000" dirty="0"/>
              <a:t> </a:t>
            </a:r>
            <a:r>
              <a:rPr lang="it-IT" sz="2000" dirty="0" err="1"/>
              <a:t>your</a:t>
            </a:r>
            <a:r>
              <a:rPr lang="it-IT" sz="2000" dirty="0"/>
              <a:t> data</a:t>
            </a:r>
          </a:p>
          <a:p>
            <a:pPr marL="457189" indent="-457189" algn="just">
              <a:buFont typeface="Wingdings" pitchFamily="2" charset="2"/>
              <a:buChar char="q"/>
            </a:pPr>
            <a:r>
              <a:rPr lang="it-IT" sz="2000" dirty="0" err="1"/>
              <a:t>promote</a:t>
            </a:r>
            <a:r>
              <a:rPr lang="it-IT" sz="2000" dirty="0"/>
              <a:t> (e.g. social networks)</a:t>
            </a:r>
          </a:p>
          <a:p>
            <a:pPr marL="457189" indent="-457189" algn="just">
              <a:buFont typeface="Wingdings" pitchFamily="2" charset="2"/>
              <a:buChar char="q"/>
            </a:pPr>
            <a:r>
              <a:rPr lang="it-IT" sz="2000" dirty="0" err="1"/>
              <a:t>deposit</a:t>
            </a:r>
            <a:r>
              <a:rPr lang="it-IT" sz="2000" dirty="0"/>
              <a:t> in </a:t>
            </a:r>
            <a:r>
              <a:rPr lang="it-IT" sz="2000" b="1" dirty="0"/>
              <a:t>repositories</a:t>
            </a:r>
            <a:r>
              <a:rPr lang="it-IT" sz="2000" dirty="0"/>
              <a:t>, </a:t>
            </a:r>
            <a:r>
              <a:rPr lang="en-US" sz="2000" dirty="0"/>
              <a:t>catalogs and databases which enable automatic harvesting of metadata</a:t>
            </a:r>
          </a:p>
          <a:p>
            <a:pPr marL="457189" indent="-457189">
              <a:buFont typeface="Wingdings" pitchFamily="2" charset="2"/>
              <a:buChar char="q"/>
            </a:pPr>
            <a:endParaRPr lang="it-IT" sz="2133" dirty="0">
              <a:latin typeface="+mj-lt"/>
            </a:endParaRPr>
          </a:p>
        </p:txBody>
      </p:sp>
      <p:cxnSp>
        <p:nvCxnSpPr>
          <p:cNvPr id="9" name="Connettore 2 8">
            <a:extLst>
              <a:ext uri="{FF2B5EF4-FFF2-40B4-BE49-F238E27FC236}">
                <a16:creationId xmlns:a16="http://schemas.microsoft.com/office/drawing/2014/main" id="{E077DB3D-C977-4CA9-B7AB-787D3FE91766}"/>
              </a:ext>
            </a:extLst>
          </p:cNvPr>
          <p:cNvCxnSpPr>
            <a:cxnSpLocks/>
          </p:cNvCxnSpPr>
          <p:nvPr/>
        </p:nvCxnSpPr>
        <p:spPr>
          <a:xfrm>
            <a:off x="6738151" y="2738287"/>
            <a:ext cx="552380" cy="0"/>
          </a:xfrm>
          <a:prstGeom prst="straightConnector1">
            <a:avLst/>
          </a:prstGeom>
          <a:ln w="57150">
            <a:solidFill>
              <a:srgbClr val="C66634"/>
            </a:solidFill>
            <a:tailEnd type="triangle"/>
          </a:ln>
        </p:spPr>
        <p:style>
          <a:lnRef idx="2">
            <a:schemeClr val="accent1"/>
          </a:lnRef>
          <a:fillRef idx="0">
            <a:schemeClr val="accent1"/>
          </a:fillRef>
          <a:effectRef idx="1">
            <a:schemeClr val="accent1"/>
          </a:effectRef>
          <a:fontRef idx="minor">
            <a:schemeClr val="tx1"/>
          </a:fontRef>
        </p:style>
      </p:cxnSp>
      <p:sp>
        <p:nvSpPr>
          <p:cNvPr id="10" name="CasellaDiTesto 9">
            <a:extLst>
              <a:ext uri="{FF2B5EF4-FFF2-40B4-BE49-F238E27FC236}">
                <a16:creationId xmlns:a16="http://schemas.microsoft.com/office/drawing/2014/main" id="{16C16895-803D-4DB7-84C6-9786FF3A6116}"/>
              </a:ext>
            </a:extLst>
          </p:cNvPr>
          <p:cNvSpPr txBox="1"/>
          <p:nvPr/>
        </p:nvSpPr>
        <p:spPr>
          <a:xfrm>
            <a:off x="7417831" y="4302138"/>
            <a:ext cx="3464817" cy="1231106"/>
          </a:xfrm>
          <a:prstGeom prst="rect">
            <a:avLst/>
          </a:prstGeom>
          <a:noFill/>
          <a:ln w="28575">
            <a:noFill/>
          </a:ln>
        </p:spPr>
        <p:txBody>
          <a:bodyPr wrap="square" lIns="121920" tIns="60960" rIns="121920" bIns="60960" rtlCol="0" anchor="t">
            <a:spAutoFit/>
          </a:bodyPr>
          <a:lstStyle/>
          <a:p>
            <a:pPr algn="ctr"/>
            <a:r>
              <a:rPr lang="it-IT" sz="2400" b="1" dirty="0" err="1">
                <a:solidFill>
                  <a:srgbClr val="E89900"/>
                </a:solidFill>
              </a:rPr>
              <a:t>If</a:t>
            </a:r>
            <a:r>
              <a:rPr lang="it-IT" sz="2400" b="1" dirty="0">
                <a:solidFill>
                  <a:srgbClr val="E89900"/>
                </a:solidFill>
              </a:rPr>
              <a:t> </a:t>
            </a:r>
            <a:r>
              <a:rPr lang="it-IT" sz="2400" b="1" dirty="0" err="1">
                <a:solidFill>
                  <a:srgbClr val="E89900"/>
                </a:solidFill>
              </a:rPr>
              <a:t>you</a:t>
            </a:r>
            <a:r>
              <a:rPr lang="it-IT" sz="2400" b="1" dirty="0">
                <a:solidFill>
                  <a:srgbClr val="E89900"/>
                </a:solidFill>
              </a:rPr>
              <a:t> </a:t>
            </a:r>
            <a:r>
              <a:rPr lang="it-IT" sz="2400" b="1" dirty="0" err="1">
                <a:solidFill>
                  <a:srgbClr val="E89900"/>
                </a:solidFill>
              </a:rPr>
              <a:t>choose</a:t>
            </a:r>
            <a:r>
              <a:rPr lang="it-IT" sz="2400" b="1" dirty="0">
                <a:solidFill>
                  <a:srgbClr val="E89900"/>
                </a:solidFill>
              </a:rPr>
              <a:t> the right repository for </a:t>
            </a:r>
            <a:r>
              <a:rPr lang="it-IT" sz="2400" b="1" dirty="0" err="1">
                <a:solidFill>
                  <a:srgbClr val="E89900"/>
                </a:solidFill>
              </a:rPr>
              <a:t>your</a:t>
            </a:r>
            <a:r>
              <a:rPr lang="it-IT" sz="2400" b="1" dirty="0">
                <a:solidFill>
                  <a:srgbClr val="E89900"/>
                </a:solidFill>
              </a:rPr>
              <a:t> data </a:t>
            </a:r>
            <a:r>
              <a:rPr lang="it-IT" sz="2400" b="1" dirty="0" err="1">
                <a:solidFill>
                  <a:srgbClr val="E89900"/>
                </a:solidFill>
              </a:rPr>
              <a:t>half</a:t>
            </a:r>
            <a:r>
              <a:rPr lang="it-IT" sz="2400" b="1" dirty="0">
                <a:solidFill>
                  <a:srgbClr val="E89900"/>
                </a:solidFill>
              </a:rPr>
              <a:t> of the work </a:t>
            </a:r>
            <a:r>
              <a:rPr lang="it-IT" sz="2400" b="1" dirty="0" err="1">
                <a:solidFill>
                  <a:srgbClr val="E89900"/>
                </a:solidFill>
              </a:rPr>
              <a:t>is</a:t>
            </a:r>
            <a:r>
              <a:rPr lang="it-IT" sz="2400" b="1" dirty="0">
                <a:solidFill>
                  <a:srgbClr val="E89900"/>
                </a:solidFill>
              </a:rPr>
              <a:t> </a:t>
            </a:r>
            <a:r>
              <a:rPr lang="it-IT" sz="2400" b="1" dirty="0" err="1">
                <a:solidFill>
                  <a:srgbClr val="E89900"/>
                </a:solidFill>
              </a:rPr>
              <a:t>done</a:t>
            </a:r>
            <a:r>
              <a:rPr lang="it-IT" sz="2400" b="1" dirty="0">
                <a:solidFill>
                  <a:srgbClr val="E89900"/>
                </a:solidFill>
              </a:rPr>
              <a:t>!</a:t>
            </a:r>
            <a:endParaRPr lang="it-IT" sz="2400" dirty="0">
              <a:solidFill>
                <a:srgbClr val="E89900"/>
              </a:solidFill>
            </a:endParaRPr>
          </a:p>
        </p:txBody>
      </p:sp>
      <p:sp>
        <p:nvSpPr>
          <p:cNvPr id="12" name="CasellaDiTesto 11">
            <a:extLst>
              <a:ext uri="{FF2B5EF4-FFF2-40B4-BE49-F238E27FC236}">
                <a16:creationId xmlns:a16="http://schemas.microsoft.com/office/drawing/2014/main" id="{DBC69F11-FC0F-460F-B0EB-012B515FE11C}"/>
              </a:ext>
            </a:extLst>
          </p:cNvPr>
          <p:cNvSpPr txBox="1"/>
          <p:nvPr/>
        </p:nvSpPr>
        <p:spPr>
          <a:xfrm>
            <a:off x="7239801" y="1419129"/>
            <a:ext cx="3995005" cy="276999"/>
          </a:xfrm>
          <a:prstGeom prst="rect">
            <a:avLst/>
          </a:prstGeom>
          <a:noFill/>
        </p:spPr>
        <p:txBody>
          <a:bodyPr wrap="square" rtlCol="0">
            <a:spAutoFit/>
          </a:bodyPr>
          <a:lstStyle/>
          <a:p>
            <a:r>
              <a:rPr lang="it-IT" sz="1200" dirty="0">
                <a:solidFill>
                  <a:srgbClr val="00B0F0"/>
                </a:solidFill>
                <a:hlinkClick r:id="rId3"/>
              </a:rPr>
              <a:t>https://doi.org/10.11588/DATA/HR9XFS</a:t>
            </a:r>
            <a:r>
              <a:rPr lang="it-IT" sz="1200" dirty="0">
                <a:solidFill>
                  <a:srgbClr val="00B0F0"/>
                </a:solidFill>
              </a:rPr>
              <a:t> </a:t>
            </a:r>
          </a:p>
        </p:txBody>
      </p:sp>
    </p:spTree>
    <p:extLst>
      <p:ext uri="{BB962C8B-B14F-4D97-AF65-F5344CB8AC3E}">
        <p14:creationId xmlns:p14="http://schemas.microsoft.com/office/powerpoint/2010/main" val="346895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813155-8688-4890-B40E-34450497D328}"/>
              </a:ext>
            </a:extLst>
          </p:cNvPr>
          <p:cNvSpPr>
            <a:spLocks noGrp="1"/>
          </p:cNvSpPr>
          <p:nvPr>
            <p:ph type="title"/>
          </p:nvPr>
        </p:nvSpPr>
        <p:spPr/>
        <p:txBody>
          <a:bodyPr/>
          <a:lstStyle/>
          <a:p>
            <a:r>
              <a:rPr lang="it-IT" dirty="0"/>
              <a:t>A for </a:t>
            </a:r>
            <a:r>
              <a:rPr lang="it-IT" dirty="0" err="1"/>
              <a:t>Accessible</a:t>
            </a:r>
            <a:endParaRPr lang="it-IT" dirty="0"/>
          </a:p>
        </p:txBody>
      </p:sp>
      <p:pic>
        <p:nvPicPr>
          <p:cNvPr id="6" name="Immagine 5">
            <a:extLst>
              <a:ext uri="{FF2B5EF4-FFF2-40B4-BE49-F238E27FC236}">
                <a16:creationId xmlns:a16="http://schemas.microsoft.com/office/drawing/2014/main" id="{0E422FD4-6751-45F0-9E45-BB34ECC7ECFC}"/>
              </a:ext>
            </a:extLst>
          </p:cNvPr>
          <p:cNvPicPr>
            <a:picLocks noChangeAspect="1"/>
          </p:cNvPicPr>
          <p:nvPr/>
        </p:nvPicPr>
        <p:blipFill>
          <a:blip r:embed="rId2"/>
          <a:stretch>
            <a:fillRect/>
          </a:stretch>
        </p:blipFill>
        <p:spPr>
          <a:xfrm>
            <a:off x="678629" y="2295995"/>
            <a:ext cx="2599251" cy="3550761"/>
          </a:xfrm>
          <a:prstGeom prst="rect">
            <a:avLst/>
          </a:prstGeom>
          <a:ln w="28575">
            <a:noFill/>
          </a:ln>
        </p:spPr>
      </p:pic>
      <p:sp>
        <p:nvSpPr>
          <p:cNvPr id="8" name="CasellaDiTesto 7">
            <a:extLst>
              <a:ext uri="{FF2B5EF4-FFF2-40B4-BE49-F238E27FC236}">
                <a16:creationId xmlns:a16="http://schemas.microsoft.com/office/drawing/2014/main" id="{E4C968C5-26A7-489E-B84F-116E1BF70C89}"/>
              </a:ext>
            </a:extLst>
          </p:cNvPr>
          <p:cNvSpPr txBox="1"/>
          <p:nvPr/>
        </p:nvSpPr>
        <p:spPr>
          <a:xfrm>
            <a:off x="3374525" y="2288378"/>
            <a:ext cx="3802407" cy="2934008"/>
          </a:xfrm>
          <a:prstGeom prst="rect">
            <a:avLst/>
          </a:prstGeom>
          <a:noFill/>
          <a:ln w="28575">
            <a:noFill/>
          </a:ln>
        </p:spPr>
        <p:txBody>
          <a:bodyPr wrap="square" lIns="121920" tIns="60960" rIns="121920" bIns="60960" rtlCol="0" anchor="t">
            <a:spAutoFit/>
          </a:bodyPr>
          <a:lstStyle/>
          <a:p>
            <a:pPr marL="457189" indent="-457189" algn="just">
              <a:buFont typeface="Wingdings" pitchFamily="2" charset="2"/>
              <a:buChar char="q"/>
            </a:pPr>
            <a:endParaRPr lang="it-IT" sz="2133" dirty="0"/>
          </a:p>
          <a:p>
            <a:pPr marL="457189" indent="-457189" algn="just">
              <a:buFont typeface="Wingdings" pitchFamily="2" charset="2"/>
              <a:buChar char="q"/>
            </a:pPr>
            <a:r>
              <a:rPr lang="it-IT" sz="2000" dirty="0"/>
              <a:t>share </a:t>
            </a:r>
            <a:r>
              <a:rPr lang="it-IT" sz="2000" dirty="0" err="1"/>
              <a:t>your</a:t>
            </a:r>
            <a:r>
              <a:rPr lang="it-IT" sz="2000" dirty="0"/>
              <a:t> data in a </a:t>
            </a:r>
            <a:r>
              <a:rPr lang="it-IT" sz="2000" dirty="0" err="1"/>
              <a:t>dedicated</a:t>
            </a:r>
            <a:r>
              <a:rPr lang="it-IT" sz="2000" dirty="0"/>
              <a:t> </a:t>
            </a:r>
            <a:r>
              <a:rPr lang="it-IT" sz="2000" b="1" dirty="0"/>
              <a:t>repository</a:t>
            </a:r>
          </a:p>
          <a:p>
            <a:pPr marL="457189" indent="-457189" algn="just">
              <a:buFont typeface="Wingdings" pitchFamily="2" charset="2"/>
              <a:buChar char="q"/>
            </a:pPr>
            <a:r>
              <a:rPr lang="it-IT" sz="2000" b="1" dirty="0" err="1"/>
              <a:t>openly</a:t>
            </a:r>
            <a:r>
              <a:rPr lang="it-IT" sz="2000" b="1" dirty="0"/>
              <a:t> </a:t>
            </a:r>
            <a:r>
              <a:rPr lang="it-IT" sz="2000" b="1" dirty="0" err="1"/>
              <a:t>publish</a:t>
            </a:r>
            <a:r>
              <a:rPr lang="it-IT" sz="2000" b="1" dirty="0"/>
              <a:t> </a:t>
            </a:r>
            <a:r>
              <a:rPr lang="it-IT" sz="2000" b="1" dirty="0" err="1"/>
              <a:t>your</a:t>
            </a:r>
            <a:r>
              <a:rPr lang="it-IT" sz="2000" b="1" dirty="0"/>
              <a:t> metadata with a public domain </a:t>
            </a:r>
            <a:r>
              <a:rPr lang="it-IT" sz="2000" b="1" dirty="0" err="1"/>
              <a:t>license</a:t>
            </a:r>
            <a:endParaRPr lang="it-IT" sz="2000" b="1" dirty="0"/>
          </a:p>
          <a:p>
            <a:pPr marL="457189" indent="-457189" algn="just">
              <a:buFont typeface="Wingdings" pitchFamily="2" charset="2"/>
              <a:buChar char="q"/>
            </a:pPr>
            <a:r>
              <a:rPr lang="it-IT" sz="2000" dirty="0"/>
              <a:t>use </a:t>
            </a:r>
            <a:r>
              <a:rPr lang="it-IT" sz="2000" dirty="0" err="1"/>
              <a:t>clear</a:t>
            </a:r>
            <a:r>
              <a:rPr lang="it-IT" sz="2000" dirty="0"/>
              <a:t> statements and </a:t>
            </a:r>
            <a:r>
              <a:rPr lang="it-IT" sz="2000" b="1" dirty="0" err="1"/>
              <a:t>instructions</a:t>
            </a:r>
            <a:r>
              <a:rPr lang="it-IT" sz="2000" b="1" dirty="0"/>
              <a:t> for </a:t>
            </a:r>
            <a:r>
              <a:rPr lang="it-IT" sz="2000" b="1" dirty="0" err="1"/>
              <a:t>closed</a:t>
            </a:r>
            <a:r>
              <a:rPr lang="it-IT" sz="2000" b="1" dirty="0"/>
              <a:t> data</a:t>
            </a:r>
          </a:p>
          <a:p>
            <a:pPr marL="457189" indent="-457189">
              <a:buFont typeface="Wingdings" pitchFamily="2" charset="2"/>
              <a:buChar char="q"/>
            </a:pPr>
            <a:endParaRPr lang="it-IT" sz="2133" dirty="0">
              <a:latin typeface="+mj-lt"/>
            </a:endParaRPr>
          </a:p>
        </p:txBody>
      </p:sp>
      <p:cxnSp>
        <p:nvCxnSpPr>
          <p:cNvPr id="11" name="Connettore 2 10">
            <a:extLst>
              <a:ext uri="{FF2B5EF4-FFF2-40B4-BE49-F238E27FC236}">
                <a16:creationId xmlns:a16="http://schemas.microsoft.com/office/drawing/2014/main" id="{BE835F9C-3887-4FBA-8F8F-85B2A8DFF7DF}"/>
              </a:ext>
            </a:extLst>
          </p:cNvPr>
          <p:cNvCxnSpPr>
            <a:cxnSpLocks/>
          </p:cNvCxnSpPr>
          <p:nvPr/>
        </p:nvCxnSpPr>
        <p:spPr>
          <a:xfrm>
            <a:off x="6881646" y="4671097"/>
            <a:ext cx="863136" cy="0"/>
          </a:xfrm>
          <a:prstGeom prst="straightConnector1">
            <a:avLst/>
          </a:prstGeom>
          <a:ln w="76200">
            <a:solidFill>
              <a:srgbClr val="C66634"/>
            </a:solidFill>
            <a:tailEnd type="triangle"/>
          </a:ln>
        </p:spPr>
        <p:style>
          <a:lnRef idx="2">
            <a:schemeClr val="accent1"/>
          </a:lnRef>
          <a:fillRef idx="0">
            <a:schemeClr val="accent1"/>
          </a:fillRef>
          <a:effectRef idx="1">
            <a:schemeClr val="accent1"/>
          </a:effectRef>
          <a:fontRef idx="minor">
            <a:schemeClr val="tx1"/>
          </a:fontRef>
        </p:style>
      </p:cxnSp>
      <p:sp>
        <p:nvSpPr>
          <p:cNvPr id="13" name="CasellaDiTesto 12">
            <a:extLst>
              <a:ext uri="{FF2B5EF4-FFF2-40B4-BE49-F238E27FC236}">
                <a16:creationId xmlns:a16="http://schemas.microsoft.com/office/drawing/2014/main" id="{34CEED9D-2373-4797-A810-B500499D605F}"/>
              </a:ext>
            </a:extLst>
          </p:cNvPr>
          <p:cNvSpPr txBox="1"/>
          <p:nvPr/>
        </p:nvSpPr>
        <p:spPr>
          <a:xfrm>
            <a:off x="7602147" y="3181677"/>
            <a:ext cx="3203233" cy="1815882"/>
          </a:xfrm>
          <a:prstGeom prst="rect">
            <a:avLst/>
          </a:prstGeom>
          <a:noFill/>
          <a:ln w="28575">
            <a:noFill/>
          </a:ln>
        </p:spPr>
        <p:txBody>
          <a:bodyPr wrap="square" rtlCol="0">
            <a:spAutoFit/>
          </a:bodyPr>
          <a:lstStyle/>
          <a:p>
            <a:pPr algn="just"/>
            <a:r>
              <a:rPr lang="it-IT" sz="1600" b="1" dirty="0"/>
              <a:t>Remember:</a:t>
            </a:r>
          </a:p>
          <a:p>
            <a:pPr marL="457189" indent="-457189" algn="just">
              <a:buFont typeface="Wingdings" pitchFamily="2" charset="2"/>
              <a:buChar char="q"/>
            </a:pPr>
            <a:r>
              <a:rPr lang="it-IT" sz="1600" dirty="0"/>
              <a:t>Do </a:t>
            </a:r>
            <a:r>
              <a:rPr lang="it-IT" sz="1600" dirty="0" err="1"/>
              <a:t>not</a:t>
            </a:r>
            <a:r>
              <a:rPr lang="it-IT" sz="1600" dirty="0"/>
              <a:t> </a:t>
            </a:r>
            <a:r>
              <a:rPr lang="it-IT" sz="1600" dirty="0" err="1"/>
              <a:t>restrict</a:t>
            </a:r>
            <a:r>
              <a:rPr lang="it-IT" sz="1600" dirty="0"/>
              <a:t> </a:t>
            </a:r>
            <a:r>
              <a:rPr lang="it-IT" sz="1600" dirty="0" err="1"/>
              <a:t>if</a:t>
            </a:r>
            <a:r>
              <a:rPr lang="it-IT" sz="1600" dirty="0"/>
              <a:t> </a:t>
            </a:r>
            <a:r>
              <a:rPr lang="it-IT" sz="1600" dirty="0" err="1"/>
              <a:t>not</a:t>
            </a:r>
            <a:r>
              <a:rPr lang="it-IT" sz="1600" dirty="0"/>
              <a:t> </a:t>
            </a:r>
            <a:r>
              <a:rPr lang="it-IT" sz="1600" dirty="0" err="1"/>
              <a:t>necessary</a:t>
            </a:r>
            <a:r>
              <a:rPr lang="it-IT" sz="1600" dirty="0"/>
              <a:t> (</a:t>
            </a:r>
            <a:r>
              <a:rPr lang="it-IT" sz="1600" dirty="0" err="1"/>
              <a:t>apply</a:t>
            </a:r>
            <a:r>
              <a:rPr lang="it-IT" sz="1600" dirty="0"/>
              <a:t> an embargo or other policies)</a:t>
            </a:r>
          </a:p>
          <a:p>
            <a:pPr marL="457189" indent="-457189" algn="just">
              <a:buFont typeface="Wingdings" pitchFamily="2" charset="2"/>
              <a:buChar char="q"/>
            </a:pPr>
            <a:r>
              <a:rPr lang="it-IT" sz="1600" dirty="0"/>
              <a:t>Be </a:t>
            </a:r>
            <a:r>
              <a:rPr lang="it-IT" sz="1600" dirty="0" err="1"/>
              <a:t>clear</a:t>
            </a:r>
            <a:r>
              <a:rPr lang="it-IT" sz="1600" dirty="0"/>
              <a:t> on </a:t>
            </a:r>
            <a:r>
              <a:rPr lang="it-IT" sz="1600" dirty="0" err="1"/>
              <a:t>restrictions</a:t>
            </a:r>
            <a:r>
              <a:rPr lang="it-IT" sz="1600" dirty="0"/>
              <a:t> and make </a:t>
            </a:r>
            <a:r>
              <a:rPr lang="it-IT" sz="1600" dirty="0" err="1"/>
              <a:t>it</a:t>
            </a:r>
            <a:r>
              <a:rPr lang="it-IT" sz="1600" dirty="0"/>
              <a:t> </a:t>
            </a:r>
            <a:r>
              <a:rPr lang="it-IT" sz="1600" dirty="0" err="1"/>
              <a:t>easily</a:t>
            </a:r>
            <a:r>
              <a:rPr lang="it-IT" sz="1600" dirty="0"/>
              <a:t> </a:t>
            </a:r>
            <a:r>
              <a:rPr lang="it-IT" sz="1600" dirty="0" err="1"/>
              <a:t>understandable</a:t>
            </a:r>
            <a:r>
              <a:rPr lang="it-IT" sz="1600" dirty="0"/>
              <a:t> </a:t>
            </a:r>
            <a:r>
              <a:rPr lang="it-IT" sz="1600" dirty="0" err="1"/>
              <a:t>how</a:t>
            </a:r>
            <a:r>
              <a:rPr lang="it-IT" sz="1600" dirty="0"/>
              <a:t> to access </a:t>
            </a:r>
            <a:r>
              <a:rPr lang="it-IT" sz="1600" dirty="0" err="1"/>
              <a:t>your</a:t>
            </a:r>
            <a:r>
              <a:rPr lang="it-IT" sz="1600" dirty="0"/>
              <a:t> data</a:t>
            </a:r>
          </a:p>
        </p:txBody>
      </p:sp>
      <p:sp>
        <p:nvSpPr>
          <p:cNvPr id="14" name="CasellaDiTesto 13">
            <a:extLst>
              <a:ext uri="{FF2B5EF4-FFF2-40B4-BE49-F238E27FC236}">
                <a16:creationId xmlns:a16="http://schemas.microsoft.com/office/drawing/2014/main" id="{3DAC5EBF-CCD9-4A21-BEBE-335D11203687}"/>
              </a:ext>
            </a:extLst>
          </p:cNvPr>
          <p:cNvSpPr txBox="1"/>
          <p:nvPr/>
        </p:nvSpPr>
        <p:spPr>
          <a:xfrm>
            <a:off x="7557636" y="5074427"/>
            <a:ext cx="3247744" cy="830997"/>
          </a:xfrm>
          <a:prstGeom prst="rect">
            <a:avLst/>
          </a:prstGeom>
          <a:noFill/>
          <a:ln>
            <a:noFill/>
          </a:ln>
        </p:spPr>
        <p:txBody>
          <a:bodyPr wrap="square" rtlCol="0">
            <a:spAutoFit/>
          </a:bodyPr>
          <a:lstStyle/>
          <a:p>
            <a:pPr algn="ctr"/>
            <a:r>
              <a:rPr lang="it-IT" sz="2400" b="1" dirty="0">
                <a:solidFill>
                  <a:srgbClr val="E89900"/>
                </a:solidFill>
              </a:rPr>
              <a:t>«</a:t>
            </a:r>
            <a:r>
              <a:rPr lang="it-IT" sz="2400" b="1" dirty="0" err="1">
                <a:solidFill>
                  <a:srgbClr val="E89900"/>
                </a:solidFill>
              </a:rPr>
              <a:t>as</a:t>
            </a:r>
            <a:r>
              <a:rPr lang="it-IT" sz="2400" b="1" dirty="0">
                <a:solidFill>
                  <a:srgbClr val="E89900"/>
                </a:solidFill>
              </a:rPr>
              <a:t> open </a:t>
            </a:r>
            <a:r>
              <a:rPr lang="it-IT" sz="2400" b="1" dirty="0" err="1">
                <a:solidFill>
                  <a:srgbClr val="E89900"/>
                </a:solidFill>
              </a:rPr>
              <a:t>as</a:t>
            </a:r>
            <a:r>
              <a:rPr lang="it-IT" sz="2400" b="1" dirty="0">
                <a:solidFill>
                  <a:srgbClr val="E89900"/>
                </a:solidFill>
              </a:rPr>
              <a:t> </a:t>
            </a:r>
            <a:r>
              <a:rPr lang="it-IT" sz="2400" b="1" dirty="0" err="1">
                <a:solidFill>
                  <a:srgbClr val="E89900"/>
                </a:solidFill>
              </a:rPr>
              <a:t>possible</a:t>
            </a:r>
            <a:r>
              <a:rPr lang="it-IT" sz="2400" b="1" dirty="0">
                <a:solidFill>
                  <a:srgbClr val="E89900"/>
                </a:solidFill>
              </a:rPr>
              <a:t>, </a:t>
            </a:r>
            <a:r>
              <a:rPr lang="it-IT" sz="2400" b="1" dirty="0" err="1">
                <a:solidFill>
                  <a:srgbClr val="E89900"/>
                </a:solidFill>
              </a:rPr>
              <a:t>as</a:t>
            </a:r>
            <a:r>
              <a:rPr lang="it-IT" sz="2400" b="1" dirty="0">
                <a:solidFill>
                  <a:srgbClr val="E89900"/>
                </a:solidFill>
              </a:rPr>
              <a:t> </a:t>
            </a:r>
            <a:r>
              <a:rPr lang="it-IT" sz="2400" b="1" dirty="0" err="1">
                <a:solidFill>
                  <a:srgbClr val="E89900"/>
                </a:solidFill>
              </a:rPr>
              <a:t>closed</a:t>
            </a:r>
            <a:r>
              <a:rPr lang="it-IT" sz="2400" b="1" dirty="0">
                <a:solidFill>
                  <a:srgbClr val="E89900"/>
                </a:solidFill>
              </a:rPr>
              <a:t> </a:t>
            </a:r>
            <a:r>
              <a:rPr lang="it-IT" sz="2400" b="1" dirty="0" err="1">
                <a:solidFill>
                  <a:srgbClr val="E89900"/>
                </a:solidFill>
              </a:rPr>
              <a:t>as</a:t>
            </a:r>
            <a:r>
              <a:rPr lang="it-IT" sz="2400" b="1" dirty="0">
                <a:solidFill>
                  <a:srgbClr val="E89900"/>
                </a:solidFill>
              </a:rPr>
              <a:t> </a:t>
            </a:r>
            <a:r>
              <a:rPr lang="it-IT" sz="2400" b="1" dirty="0" err="1">
                <a:solidFill>
                  <a:srgbClr val="E89900"/>
                </a:solidFill>
              </a:rPr>
              <a:t>necessary</a:t>
            </a:r>
            <a:r>
              <a:rPr lang="it-IT" sz="2400" b="1" dirty="0">
                <a:solidFill>
                  <a:srgbClr val="E89900"/>
                </a:solidFill>
              </a:rPr>
              <a:t>»</a:t>
            </a:r>
          </a:p>
        </p:txBody>
      </p:sp>
      <p:sp>
        <p:nvSpPr>
          <p:cNvPr id="15" name="CasellaDiTesto 14">
            <a:extLst>
              <a:ext uri="{FF2B5EF4-FFF2-40B4-BE49-F238E27FC236}">
                <a16:creationId xmlns:a16="http://schemas.microsoft.com/office/drawing/2014/main" id="{0B081DE5-03A6-4959-83CE-FD354E854589}"/>
              </a:ext>
            </a:extLst>
          </p:cNvPr>
          <p:cNvSpPr txBox="1"/>
          <p:nvPr/>
        </p:nvSpPr>
        <p:spPr>
          <a:xfrm>
            <a:off x="7602147" y="2866244"/>
            <a:ext cx="3995005" cy="276999"/>
          </a:xfrm>
          <a:prstGeom prst="rect">
            <a:avLst/>
          </a:prstGeom>
          <a:noFill/>
        </p:spPr>
        <p:txBody>
          <a:bodyPr wrap="square" rtlCol="0">
            <a:spAutoFit/>
          </a:bodyPr>
          <a:lstStyle/>
          <a:p>
            <a:r>
              <a:rPr lang="it-IT" sz="1200" dirty="0">
                <a:hlinkClick r:id="rId3">
                  <a:extLst>
                    <a:ext uri="{A12FA001-AC4F-418D-AE19-62706E023703}">
                      <ahyp:hlinkClr xmlns:ahyp="http://schemas.microsoft.com/office/drawing/2018/hyperlinkcolor" val="tx"/>
                    </a:ext>
                  </a:extLst>
                </a:hlinkClick>
              </a:rPr>
              <a:t>https://doi.org/10.13130/RD_UNIMI/BFU3KI</a:t>
            </a:r>
            <a:r>
              <a:rPr lang="it-IT" sz="1200" dirty="0"/>
              <a:t> </a:t>
            </a:r>
          </a:p>
        </p:txBody>
      </p:sp>
    </p:spTree>
    <p:extLst>
      <p:ext uri="{BB962C8B-B14F-4D97-AF65-F5344CB8AC3E}">
        <p14:creationId xmlns:p14="http://schemas.microsoft.com/office/powerpoint/2010/main" val="12585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C387BB60-AC89-4287-B8E1-AFF075A0E8F8}"/>
              </a:ext>
            </a:extLst>
          </p:cNvPr>
          <p:cNvPicPr>
            <a:picLocks noChangeAspect="1"/>
          </p:cNvPicPr>
          <p:nvPr/>
        </p:nvPicPr>
        <p:blipFill rotWithShape="1">
          <a:blip r:embed="rId2"/>
          <a:srcRect l="13763" t="22068" r="69389" b="7597"/>
          <a:stretch>
            <a:fillRect/>
          </a:stretch>
        </p:blipFill>
        <p:spPr>
          <a:xfrm>
            <a:off x="8588829" y="1481624"/>
            <a:ext cx="2293818" cy="5386371"/>
          </a:xfrm>
          <a:prstGeom prst="rect">
            <a:avLst/>
          </a:prstGeom>
        </p:spPr>
      </p:pic>
      <p:sp>
        <p:nvSpPr>
          <p:cNvPr id="2" name="Titolo 1">
            <a:extLst>
              <a:ext uri="{FF2B5EF4-FFF2-40B4-BE49-F238E27FC236}">
                <a16:creationId xmlns:a16="http://schemas.microsoft.com/office/drawing/2014/main" id="{62813155-8688-4890-B40E-34450497D328}"/>
              </a:ext>
            </a:extLst>
          </p:cNvPr>
          <p:cNvSpPr>
            <a:spLocks noGrp="1"/>
          </p:cNvSpPr>
          <p:nvPr>
            <p:ph type="title"/>
          </p:nvPr>
        </p:nvSpPr>
        <p:spPr/>
        <p:txBody>
          <a:bodyPr/>
          <a:lstStyle/>
          <a:p>
            <a:r>
              <a:rPr lang="it-IT" dirty="0"/>
              <a:t>I for </a:t>
            </a:r>
            <a:r>
              <a:rPr lang="it-IT" dirty="0" err="1"/>
              <a:t>Interoperable</a:t>
            </a:r>
            <a:endParaRPr lang="it-IT" dirty="0"/>
          </a:p>
        </p:txBody>
      </p:sp>
      <p:pic>
        <p:nvPicPr>
          <p:cNvPr id="6" name="Immagine 5">
            <a:extLst>
              <a:ext uri="{FF2B5EF4-FFF2-40B4-BE49-F238E27FC236}">
                <a16:creationId xmlns:a16="http://schemas.microsoft.com/office/drawing/2014/main" id="{0E422FD4-6751-45F0-9E45-BB34ECC7ECFC}"/>
              </a:ext>
            </a:extLst>
          </p:cNvPr>
          <p:cNvPicPr>
            <a:picLocks noChangeAspect="1"/>
          </p:cNvPicPr>
          <p:nvPr/>
        </p:nvPicPr>
        <p:blipFill>
          <a:blip r:embed="rId3"/>
          <a:stretch>
            <a:fillRect/>
          </a:stretch>
        </p:blipFill>
        <p:spPr>
          <a:xfrm>
            <a:off x="678630" y="2521258"/>
            <a:ext cx="2474360" cy="3239684"/>
          </a:xfrm>
          <a:prstGeom prst="rect">
            <a:avLst/>
          </a:prstGeom>
          <a:ln w="28575">
            <a:noFill/>
          </a:ln>
        </p:spPr>
      </p:pic>
      <p:sp>
        <p:nvSpPr>
          <p:cNvPr id="8" name="CasellaDiTesto 7">
            <a:extLst>
              <a:ext uri="{FF2B5EF4-FFF2-40B4-BE49-F238E27FC236}">
                <a16:creationId xmlns:a16="http://schemas.microsoft.com/office/drawing/2014/main" id="{E4C968C5-26A7-489E-B84F-116E1BF70C89}"/>
              </a:ext>
            </a:extLst>
          </p:cNvPr>
          <p:cNvSpPr txBox="1"/>
          <p:nvPr/>
        </p:nvSpPr>
        <p:spPr>
          <a:xfrm>
            <a:off x="3120724" y="1950354"/>
            <a:ext cx="5330312" cy="4760214"/>
          </a:xfrm>
          <a:prstGeom prst="rect">
            <a:avLst/>
          </a:prstGeom>
          <a:noFill/>
          <a:ln w="28575">
            <a:noFill/>
          </a:ln>
        </p:spPr>
        <p:txBody>
          <a:bodyPr wrap="square" lIns="121920" tIns="60960" rIns="121920" bIns="60960" rtlCol="0" anchor="t">
            <a:spAutoFit/>
          </a:bodyPr>
          <a:lstStyle/>
          <a:p>
            <a:pPr marL="457189" indent="-457189" algn="just">
              <a:buFont typeface="Wingdings" pitchFamily="2" charset="2"/>
              <a:buChar char="q"/>
            </a:pPr>
            <a:endParaRPr lang="it-IT" sz="2000" dirty="0"/>
          </a:p>
          <a:p>
            <a:pPr marL="457189" indent="-457189" algn="just">
              <a:buFont typeface="Wingdings" pitchFamily="2" charset="2"/>
              <a:buChar char="q"/>
            </a:pPr>
            <a:r>
              <a:rPr lang="it-IT" sz="2000" dirty="0" err="1"/>
              <a:t>describe</a:t>
            </a:r>
            <a:r>
              <a:rPr lang="it-IT" sz="2000" dirty="0"/>
              <a:t> </a:t>
            </a:r>
            <a:r>
              <a:rPr lang="it-IT" sz="2000" dirty="0" err="1"/>
              <a:t>your</a:t>
            </a:r>
            <a:r>
              <a:rPr lang="it-IT" sz="2000" dirty="0"/>
              <a:t> data in a </a:t>
            </a:r>
            <a:r>
              <a:rPr lang="it-IT" sz="2000" dirty="0" err="1"/>
              <a:t>detailed</a:t>
            </a:r>
            <a:r>
              <a:rPr lang="it-IT" sz="2000" dirty="0"/>
              <a:t> and </a:t>
            </a:r>
            <a:r>
              <a:rPr lang="it-IT" sz="2000" dirty="0" err="1"/>
              <a:t>comprehensible</a:t>
            </a:r>
            <a:r>
              <a:rPr lang="it-IT" sz="2000" dirty="0"/>
              <a:t> way in the </a:t>
            </a:r>
            <a:r>
              <a:rPr lang="it-IT" sz="2000" b="1" dirty="0"/>
              <a:t>metadata</a:t>
            </a:r>
            <a:r>
              <a:rPr lang="it-IT" sz="2000" dirty="0"/>
              <a:t> fields (</a:t>
            </a:r>
            <a:r>
              <a:rPr lang="it-IT" sz="2000" dirty="0" err="1"/>
              <a:t>as</a:t>
            </a:r>
            <a:r>
              <a:rPr lang="it-IT" sz="2000" dirty="0"/>
              <a:t> in </a:t>
            </a:r>
            <a:r>
              <a:rPr lang="it-IT" sz="2000" dirty="0" err="1"/>
              <a:t>this</a:t>
            </a:r>
            <a:r>
              <a:rPr lang="it-IT" sz="2000" dirty="0"/>
              <a:t> </a:t>
            </a:r>
            <a:r>
              <a:rPr lang="it-IT" sz="2000" dirty="0" err="1">
                <a:solidFill>
                  <a:srgbClr val="00B0F0"/>
                </a:solidFill>
                <a:hlinkClick r:id="rId4">
                  <a:extLst>
                    <a:ext uri="{A12FA001-AC4F-418D-AE19-62706E023703}">
                      <ahyp:hlinkClr xmlns:ahyp="http://schemas.microsoft.com/office/drawing/2018/hyperlinkcolor" val="tx"/>
                    </a:ext>
                  </a:extLst>
                </a:hlinkClick>
              </a:rPr>
              <a:t>example</a:t>
            </a:r>
            <a:r>
              <a:rPr lang="it-IT" sz="2000" dirty="0"/>
              <a:t>)</a:t>
            </a:r>
          </a:p>
          <a:p>
            <a:pPr marL="457189" indent="-457189" algn="just">
              <a:buFont typeface="Wingdings" pitchFamily="2" charset="2"/>
              <a:buChar char="q"/>
            </a:pPr>
            <a:r>
              <a:rPr lang="it-IT" sz="2000" dirty="0" err="1"/>
              <a:t>add</a:t>
            </a:r>
            <a:r>
              <a:rPr lang="it-IT" sz="2000" dirty="0"/>
              <a:t> </a:t>
            </a:r>
            <a:r>
              <a:rPr lang="en-US" sz="2000" dirty="0"/>
              <a:t>helpful and detailed documentation on data creation and processing: </a:t>
            </a:r>
            <a:r>
              <a:rPr lang="it-IT" sz="2000" b="1" dirty="0"/>
              <a:t>compile a </a:t>
            </a:r>
            <a:r>
              <a:rPr lang="it-IT" sz="2000" b="1" dirty="0" err="1"/>
              <a:t>readme</a:t>
            </a:r>
            <a:r>
              <a:rPr lang="it-IT" sz="2000" b="1" dirty="0"/>
              <a:t> file </a:t>
            </a:r>
          </a:p>
          <a:p>
            <a:pPr marL="457189" indent="-457189" algn="just">
              <a:buFont typeface="Wingdings" pitchFamily="2" charset="2"/>
              <a:buChar char="q"/>
            </a:pPr>
            <a:r>
              <a:rPr lang="it-IT" sz="2000" b="1" dirty="0"/>
              <a:t>use the right language</a:t>
            </a:r>
            <a:r>
              <a:rPr lang="it-IT" sz="2000" dirty="0"/>
              <a:t>: </a:t>
            </a:r>
            <a:r>
              <a:rPr lang="en-US" sz="2000" dirty="0"/>
              <a:t>well-known terminology, domain standards, English language</a:t>
            </a:r>
            <a:endParaRPr lang="it-IT" sz="2000" dirty="0"/>
          </a:p>
          <a:p>
            <a:pPr marL="457189" indent="-457189" algn="just">
              <a:buFont typeface="Wingdings,Sans-Serif" panose="05000000000000000000" pitchFamily="2" charset="2"/>
              <a:buChar char="q"/>
            </a:pPr>
            <a:r>
              <a:rPr lang="it-IT" sz="2000" b="1" dirty="0"/>
              <a:t>use </a:t>
            </a:r>
            <a:r>
              <a:rPr lang="it-IT" sz="2000" b="1" dirty="0" err="1"/>
              <a:t>readable</a:t>
            </a:r>
            <a:r>
              <a:rPr lang="it-IT" sz="2000" b="1" dirty="0"/>
              <a:t>, non-</a:t>
            </a:r>
            <a:r>
              <a:rPr lang="it-IT" sz="2000" b="1" dirty="0" err="1"/>
              <a:t>proprietary</a:t>
            </a:r>
            <a:r>
              <a:rPr lang="it-IT" sz="2000" b="1" dirty="0"/>
              <a:t> and </a:t>
            </a:r>
            <a:r>
              <a:rPr lang="it-IT" sz="2000" b="1" dirty="0">
                <a:solidFill>
                  <a:srgbClr val="00B0F0"/>
                </a:solidFill>
                <a:hlinkClick r:id="rId5">
                  <a:extLst>
                    <a:ext uri="{A12FA001-AC4F-418D-AE19-62706E023703}">
                      <ahyp:hlinkClr xmlns:ahyp="http://schemas.microsoft.com/office/drawing/2018/hyperlinkcolor" val="tx"/>
                    </a:ext>
                  </a:extLst>
                </a:hlinkClick>
              </a:rPr>
              <a:t>open formats</a:t>
            </a:r>
            <a:r>
              <a:rPr lang="it-IT" sz="2000" b="1" dirty="0">
                <a:solidFill>
                  <a:srgbClr val="00B0F0"/>
                </a:solidFill>
              </a:rPr>
              <a:t> </a:t>
            </a:r>
            <a:r>
              <a:rPr lang="it-IT" sz="2000" dirty="0"/>
              <a:t>(or, </a:t>
            </a:r>
            <a:r>
              <a:rPr lang="it-IT" sz="2000" dirty="0" err="1"/>
              <a:t>at</a:t>
            </a:r>
            <a:r>
              <a:rPr lang="it-IT" sz="2000" dirty="0"/>
              <a:t> </a:t>
            </a:r>
            <a:r>
              <a:rPr lang="it-IT" sz="2000" dirty="0" err="1"/>
              <a:t>least</a:t>
            </a:r>
            <a:r>
              <a:rPr lang="it-IT" sz="2000" dirty="0"/>
              <a:t>, </a:t>
            </a:r>
            <a:r>
              <a:rPr lang="it-IT" sz="2000" dirty="0" err="1"/>
              <a:t>give</a:t>
            </a:r>
            <a:r>
              <a:rPr lang="it-IT" sz="2000" dirty="0"/>
              <a:t> information on </a:t>
            </a:r>
            <a:r>
              <a:rPr lang="it-IT" sz="2000" dirty="0" err="1"/>
              <a:t>how</a:t>
            </a:r>
            <a:r>
              <a:rPr lang="it-IT" sz="2000" dirty="0"/>
              <a:t> to open the </a:t>
            </a:r>
            <a:r>
              <a:rPr lang="it-IT" sz="2000" dirty="0" err="1"/>
              <a:t>proprietary</a:t>
            </a:r>
            <a:r>
              <a:rPr lang="it-IT" sz="2000" dirty="0"/>
              <a:t> format file, </a:t>
            </a:r>
            <a:r>
              <a:rPr lang="it-IT" sz="2000" dirty="0" err="1"/>
              <a:t>as</a:t>
            </a:r>
            <a:r>
              <a:rPr lang="it-IT" sz="2000" dirty="0"/>
              <a:t> in </a:t>
            </a:r>
            <a:r>
              <a:rPr lang="it-IT" sz="2000" dirty="0" err="1"/>
              <a:t>this</a:t>
            </a:r>
            <a:r>
              <a:rPr lang="it-IT" sz="2000" dirty="0"/>
              <a:t> </a:t>
            </a:r>
            <a:r>
              <a:rPr lang="it-IT" sz="2000" dirty="0" err="1">
                <a:solidFill>
                  <a:srgbClr val="00B0F0"/>
                </a:solidFill>
                <a:hlinkClick r:id="rId6">
                  <a:extLst>
                    <a:ext uri="{A12FA001-AC4F-418D-AE19-62706E023703}">
                      <ahyp:hlinkClr xmlns:ahyp="http://schemas.microsoft.com/office/drawing/2018/hyperlinkcolor" val="tx"/>
                    </a:ext>
                  </a:extLst>
                </a:hlinkClick>
              </a:rPr>
              <a:t>example</a:t>
            </a:r>
            <a:r>
              <a:rPr lang="it-IT" sz="2000" dirty="0"/>
              <a:t>)</a:t>
            </a:r>
          </a:p>
          <a:p>
            <a:pPr marL="457189" indent="-457189">
              <a:buFont typeface="Wingdings" pitchFamily="2" charset="2"/>
              <a:buChar char="q"/>
            </a:pPr>
            <a:endParaRPr lang="it-IT" sz="2133" dirty="0">
              <a:latin typeface="+mj-lt"/>
            </a:endParaRPr>
          </a:p>
        </p:txBody>
      </p:sp>
    </p:spTree>
    <p:extLst>
      <p:ext uri="{BB962C8B-B14F-4D97-AF65-F5344CB8AC3E}">
        <p14:creationId xmlns:p14="http://schemas.microsoft.com/office/powerpoint/2010/main" val="146285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813155-8688-4890-B40E-34450497D328}"/>
              </a:ext>
            </a:extLst>
          </p:cNvPr>
          <p:cNvSpPr>
            <a:spLocks noGrp="1"/>
          </p:cNvSpPr>
          <p:nvPr>
            <p:ph type="title"/>
          </p:nvPr>
        </p:nvSpPr>
        <p:spPr/>
        <p:txBody>
          <a:bodyPr/>
          <a:lstStyle/>
          <a:p>
            <a:r>
              <a:rPr lang="it-IT" dirty="0"/>
              <a:t>R for </a:t>
            </a:r>
            <a:r>
              <a:rPr lang="it-IT" dirty="0" err="1"/>
              <a:t>Reusable</a:t>
            </a:r>
            <a:endParaRPr lang="it-IT" dirty="0"/>
          </a:p>
        </p:txBody>
      </p:sp>
      <p:pic>
        <p:nvPicPr>
          <p:cNvPr id="6" name="Immagine 5">
            <a:extLst>
              <a:ext uri="{FF2B5EF4-FFF2-40B4-BE49-F238E27FC236}">
                <a16:creationId xmlns:a16="http://schemas.microsoft.com/office/drawing/2014/main" id="{0E422FD4-6751-45F0-9E45-BB34ECC7ECFC}"/>
              </a:ext>
            </a:extLst>
          </p:cNvPr>
          <p:cNvPicPr>
            <a:picLocks noChangeAspect="1"/>
          </p:cNvPicPr>
          <p:nvPr/>
        </p:nvPicPr>
        <p:blipFill>
          <a:blip r:embed="rId2"/>
          <a:stretch>
            <a:fillRect/>
          </a:stretch>
        </p:blipFill>
        <p:spPr>
          <a:xfrm>
            <a:off x="678629" y="2295995"/>
            <a:ext cx="2606669" cy="3536774"/>
          </a:xfrm>
          <a:prstGeom prst="rect">
            <a:avLst/>
          </a:prstGeom>
          <a:ln w="28575">
            <a:noFill/>
          </a:ln>
        </p:spPr>
      </p:pic>
      <p:sp>
        <p:nvSpPr>
          <p:cNvPr id="8" name="CasellaDiTesto 7">
            <a:extLst>
              <a:ext uri="{FF2B5EF4-FFF2-40B4-BE49-F238E27FC236}">
                <a16:creationId xmlns:a16="http://schemas.microsoft.com/office/drawing/2014/main" id="{E4C968C5-26A7-489E-B84F-116E1BF70C89}"/>
              </a:ext>
            </a:extLst>
          </p:cNvPr>
          <p:cNvSpPr txBox="1"/>
          <p:nvPr/>
        </p:nvSpPr>
        <p:spPr>
          <a:xfrm>
            <a:off x="3305945" y="2199494"/>
            <a:ext cx="3344196" cy="2913555"/>
          </a:xfrm>
          <a:prstGeom prst="rect">
            <a:avLst/>
          </a:prstGeom>
          <a:noFill/>
          <a:ln w="28575">
            <a:noFill/>
          </a:ln>
        </p:spPr>
        <p:txBody>
          <a:bodyPr wrap="square" lIns="121920" tIns="60960" rIns="121920" bIns="60960" rtlCol="0" anchor="t">
            <a:spAutoFit/>
          </a:bodyPr>
          <a:lstStyle/>
          <a:p>
            <a:pPr marL="457189" indent="-457189" algn="just">
              <a:buFont typeface="Wingdings" pitchFamily="2" charset="2"/>
              <a:buChar char="q"/>
            </a:pPr>
            <a:endParaRPr lang="it-IT" sz="2000" dirty="0"/>
          </a:p>
          <a:p>
            <a:pPr marL="457189" indent="-457189" algn="just">
              <a:buFont typeface="Wingdings" pitchFamily="2" charset="2"/>
              <a:buChar char="q"/>
            </a:pPr>
            <a:r>
              <a:rPr lang="en-US" sz="2000" dirty="0"/>
              <a:t>Data and its </a:t>
            </a:r>
            <a:r>
              <a:rPr lang="en-US" sz="2000" b="1" dirty="0"/>
              <a:t>provenance</a:t>
            </a:r>
            <a:r>
              <a:rPr lang="en-US" sz="2000" dirty="0"/>
              <a:t> is trustworthy</a:t>
            </a:r>
          </a:p>
          <a:p>
            <a:pPr marL="457189" indent="-457189" algn="just">
              <a:buFont typeface="Wingdings" pitchFamily="2" charset="2"/>
              <a:buChar char="q"/>
            </a:pPr>
            <a:r>
              <a:rPr lang="en-US" sz="2000" b="1" dirty="0"/>
              <a:t>Open licenses </a:t>
            </a:r>
            <a:r>
              <a:rPr lang="en-US" sz="2000" dirty="0"/>
              <a:t>have been used for both metadata and data to make clear what it is allowed to do with the data</a:t>
            </a:r>
          </a:p>
          <a:p>
            <a:pPr marL="457189" indent="-457189">
              <a:buFont typeface="Wingdings" pitchFamily="2" charset="2"/>
              <a:buChar char="q"/>
            </a:pPr>
            <a:endParaRPr lang="it-IT" sz="2133" dirty="0">
              <a:latin typeface="+mj-lt"/>
            </a:endParaRPr>
          </a:p>
        </p:txBody>
      </p:sp>
      <p:cxnSp>
        <p:nvCxnSpPr>
          <p:cNvPr id="9" name="Connettore 2 8">
            <a:extLst>
              <a:ext uri="{FF2B5EF4-FFF2-40B4-BE49-F238E27FC236}">
                <a16:creationId xmlns:a16="http://schemas.microsoft.com/office/drawing/2014/main" id="{E6EE5FC6-1BD9-4737-A796-478D409BAE7D}"/>
              </a:ext>
            </a:extLst>
          </p:cNvPr>
          <p:cNvCxnSpPr>
            <a:cxnSpLocks/>
          </p:cNvCxnSpPr>
          <p:nvPr/>
        </p:nvCxnSpPr>
        <p:spPr>
          <a:xfrm flipV="1">
            <a:off x="6577458" y="2073279"/>
            <a:ext cx="862029" cy="643504"/>
          </a:xfrm>
          <a:prstGeom prst="straightConnector1">
            <a:avLst/>
          </a:prstGeom>
          <a:ln w="76200">
            <a:solidFill>
              <a:srgbClr val="CD5D28"/>
            </a:solidFill>
            <a:tailEnd type="triangle"/>
          </a:ln>
        </p:spPr>
        <p:style>
          <a:lnRef idx="2">
            <a:schemeClr val="accent1"/>
          </a:lnRef>
          <a:fillRef idx="0">
            <a:schemeClr val="accent1"/>
          </a:fillRef>
          <a:effectRef idx="1">
            <a:schemeClr val="accent1"/>
          </a:effectRef>
          <a:fontRef idx="minor">
            <a:schemeClr val="tx1"/>
          </a:fontRef>
        </p:style>
      </p:cxnSp>
      <p:sp>
        <p:nvSpPr>
          <p:cNvPr id="12" name="CasellaDiTesto 11">
            <a:extLst>
              <a:ext uri="{FF2B5EF4-FFF2-40B4-BE49-F238E27FC236}">
                <a16:creationId xmlns:a16="http://schemas.microsoft.com/office/drawing/2014/main" id="{B839BB83-2283-4EC0-933C-C1DA39A27E43}"/>
              </a:ext>
            </a:extLst>
          </p:cNvPr>
          <p:cNvSpPr txBox="1"/>
          <p:nvPr/>
        </p:nvSpPr>
        <p:spPr>
          <a:xfrm>
            <a:off x="7425816" y="1379450"/>
            <a:ext cx="3235425" cy="1846659"/>
          </a:xfrm>
          <a:prstGeom prst="rect">
            <a:avLst/>
          </a:prstGeom>
          <a:noFill/>
          <a:ln>
            <a:noFill/>
          </a:ln>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just"/>
            <a:r>
              <a:rPr lang="it-IT" sz="1600" dirty="0" err="1"/>
              <a:t>Describe</a:t>
            </a:r>
            <a:r>
              <a:rPr lang="it-IT" sz="1600" dirty="0"/>
              <a:t> in detail in the </a:t>
            </a:r>
            <a:r>
              <a:rPr lang="it-IT" sz="1600" b="1" dirty="0"/>
              <a:t>metadata and in the </a:t>
            </a:r>
            <a:r>
              <a:rPr lang="it-IT" sz="1600" b="1" dirty="0" err="1"/>
              <a:t>readme</a:t>
            </a:r>
            <a:r>
              <a:rPr lang="it-IT" sz="1600" b="1" dirty="0"/>
              <a:t> file</a:t>
            </a:r>
            <a:r>
              <a:rPr lang="it-IT" sz="1600" dirty="0"/>
              <a:t> the </a:t>
            </a:r>
            <a:r>
              <a:rPr lang="it-IT" sz="1600" dirty="0" err="1"/>
              <a:t>methodology</a:t>
            </a:r>
            <a:r>
              <a:rPr lang="it-IT" sz="1600" dirty="0"/>
              <a:t> for data collection and data processing, the </a:t>
            </a:r>
            <a:r>
              <a:rPr lang="it-IT" sz="1600" dirty="0" err="1"/>
              <a:t>quality</a:t>
            </a:r>
            <a:r>
              <a:rPr lang="it-IT" sz="1600" dirty="0"/>
              <a:t> control </a:t>
            </a:r>
            <a:r>
              <a:rPr lang="it-IT" sz="1600" dirty="0" err="1"/>
              <a:t>operated</a:t>
            </a:r>
            <a:r>
              <a:rPr lang="it-IT" sz="1600" dirty="0"/>
              <a:t> on data, and </a:t>
            </a:r>
            <a:r>
              <a:rPr lang="it-IT" sz="1600" dirty="0" err="1"/>
              <a:t>all</a:t>
            </a:r>
            <a:r>
              <a:rPr lang="it-IT" sz="1600" dirty="0"/>
              <a:t> the </a:t>
            </a:r>
            <a:r>
              <a:rPr lang="it-IT" sz="1600" dirty="0" err="1"/>
              <a:t>analysis</a:t>
            </a:r>
            <a:r>
              <a:rPr lang="it-IT" sz="1600" dirty="0"/>
              <a:t> </a:t>
            </a:r>
            <a:r>
              <a:rPr lang="it-IT" sz="1600" dirty="0" err="1"/>
              <a:t>elaborated</a:t>
            </a:r>
            <a:r>
              <a:rPr lang="it-IT" sz="1600" dirty="0"/>
              <a:t> to </a:t>
            </a:r>
            <a:r>
              <a:rPr lang="it-IT" sz="1600" dirty="0" err="1"/>
              <a:t>obtain</a:t>
            </a:r>
            <a:r>
              <a:rPr lang="it-IT" sz="1600" dirty="0"/>
              <a:t> the </a:t>
            </a:r>
            <a:r>
              <a:rPr lang="it-IT" sz="1600" dirty="0" err="1"/>
              <a:t>final</a:t>
            </a:r>
            <a:r>
              <a:rPr lang="it-IT" sz="1600" dirty="0"/>
              <a:t> results</a:t>
            </a:r>
          </a:p>
        </p:txBody>
      </p:sp>
      <p:cxnSp>
        <p:nvCxnSpPr>
          <p:cNvPr id="16" name="Connettore 2 15">
            <a:extLst>
              <a:ext uri="{FF2B5EF4-FFF2-40B4-BE49-F238E27FC236}">
                <a16:creationId xmlns:a16="http://schemas.microsoft.com/office/drawing/2014/main" id="{9ACD1AF1-2451-4957-BD76-DBC028A6D412}"/>
              </a:ext>
            </a:extLst>
          </p:cNvPr>
          <p:cNvCxnSpPr>
            <a:cxnSpLocks/>
          </p:cNvCxnSpPr>
          <p:nvPr/>
        </p:nvCxnSpPr>
        <p:spPr>
          <a:xfrm>
            <a:off x="6577458" y="4335900"/>
            <a:ext cx="924399" cy="351510"/>
          </a:xfrm>
          <a:prstGeom prst="straightConnector1">
            <a:avLst/>
          </a:prstGeom>
          <a:ln w="76200">
            <a:solidFill>
              <a:srgbClr val="CD5D28"/>
            </a:solidFill>
            <a:tailEnd type="triangle"/>
          </a:ln>
        </p:spPr>
        <p:style>
          <a:lnRef idx="2">
            <a:schemeClr val="accent1"/>
          </a:lnRef>
          <a:fillRef idx="0">
            <a:schemeClr val="accent1"/>
          </a:fillRef>
          <a:effectRef idx="1">
            <a:schemeClr val="accent1"/>
          </a:effectRef>
          <a:fontRef idx="minor">
            <a:schemeClr val="tx1"/>
          </a:fontRef>
        </p:style>
      </p:cxnSp>
      <p:sp>
        <p:nvSpPr>
          <p:cNvPr id="17" name="CasellaDiTesto 16">
            <a:extLst>
              <a:ext uri="{FF2B5EF4-FFF2-40B4-BE49-F238E27FC236}">
                <a16:creationId xmlns:a16="http://schemas.microsoft.com/office/drawing/2014/main" id="{33B6343E-C332-4C8B-9371-A9F6B928DC3F}"/>
              </a:ext>
            </a:extLst>
          </p:cNvPr>
          <p:cNvSpPr txBox="1"/>
          <p:nvPr/>
        </p:nvSpPr>
        <p:spPr>
          <a:xfrm>
            <a:off x="7439487" y="4295109"/>
            <a:ext cx="3235425" cy="1107996"/>
          </a:xfrm>
          <a:prstGeom prst="rect">
            <a:avLst/>
          </a:prstGeom>
          <a:noFill/>
          <a:ln>
            <a:noFill/>
          </a:ln>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it-IT" sz="1600" b="1" dirty="0"/>
              <a:t>Use </a:t>
            </a:r>
            <a:r>
              <a:rPr lang="it-IT" sz="1600" b="1" dirty="0" err="1"/>
              <a:t>license</a:t>
            </a:r>
            <a:r>
              <a:rPr lang="it-IT" sz="1600" b="1" dirty="0"/>
              <a:t>/s </a:t>
            </a:r>
            <a:r>
              <a:rPr lang="it-IT" sz="1600" b="1" dirty="0" err="1"/>
              <a:t>describing</a:t>
            </a:r>
            <a:r>
              <a:rPr lang="it-IT" sz="1600" b="1" dirty="0"/>
              <a:t> </a:t>
            </a:r>
            <a:r>
              <a:rPr lang="it-IT" sz="1600" b="1" dirty="0" err="1"/>
              <a:t>what</a:t>
            </a:r>
            <a:r>
              <a:rPr lang="it-IT" sz="1600" b="1" dirty="0"/>
              <a:t> can be </a:t>
            </a:r>
            <a:r>
              <a:rPr lang="it-IT" sz="1600" b="1" dirty="0" err="1"/>
              <a:t>done</a:t>
            </a:r>
            <a:r>
              <a:rPr lang="it-IT" sz="1600" b="1" dirty="0"/>
              <a:t>  with </a:t>
            </a:r>
            <a:r>
              <a:rPr lang="it-IT" sz="1600" b="1" dirty="0" err="1"/>
              <a:t>your</a:t>
            </a:r>
            <a:r>
              <a:rPr lang="it-IT" sz="1600" b="1" dirty="0"/>
              <a:t> data</a:t>
            </a:r>
            <a:r>
              <a:rPr lang="it-IT" sz="1600" dirty="0"/>
              <a:t> – </a:t>
            </a:r>
          </a:p>
          <a:p>
            <a:r>
              <a:rPr lang="it-IT" sz="1600" dirty="0"/>
              <a:t>Free to share?  Commercial applications?</a:t>
            </a:r>
          </a:p>
        </p:txBody>
      </p:sp>
      <p:sp>
        <p:nvSpPr>
          <p:cNvPr id="7" name="Rettangolo 6">
            <a:extLst>
              <a:ext uri="{FF2B5EF4-FFF2-40B4-BE49-F238E27FC236}">
                <a16:creationId xmlns:a16="http://schemas.microsoft.com/office/drawing/2014/main" id="{24555B1A-E967-4163-B1AA-2695D3B7DDB3}"/>
              </a:ext>
            </a:extLst>
          </p:cNvPr>
          <p:cNvSpPr/>
          <p:nvPr/>
        </p:nvSpPr>
        <p:spPr>
          <a:xfrm>
            <a:off x="7501857" y="1078551"/>
            <a:ext cx="3083345" cy="276999"/>
          </a:xfrm>
          <a:prstGeom prst="rect">
            <a:avLst/>
          </a:prstGeom>
        </p:spPr>
        <p:txBody>
          <a:bodyPr wrap="none">
            <a:spAutoFit/>
          </a:bodyPr>
          <a:lstStyle/>
          <a:p>
            <a:r>
              <a:rPr lang="it-IT" sz="1200" dirty="0">
                <a:hlinkClick r:id="rId3"/>
              </a:rPr>
              <a:t>https://doi.org/10.13130/RD_UNIMI/E5WJHP</a:t>
            </a:r>
            <a:r>
              <a:rPr lang="it-IT" sz="1200" dirty="0"/>
              <a:t> </a:t>
            </a:r>
          </a:p>
        </p:txBody>
      </p:sp>
    </p:spTree>
    <p:extLst>
      <p:ext uri="{BB962C8B-B14F-4D97-AF65-F5344CB8AC3E}">
        <p14:creationId xmlns:p14="http://schemas.microsoft.com/office/powerpoint/2010/main" val="15304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84A775E-E52A-43AE-9A37-E8157A41E3CB}"/>
              </a:ext>
            </a:extLst>
          </p:cNvPr>
          <p:cNvSpPr>
            <a:spLocks noGrp="1"/>
          </p:cNvSpPr>
          <p:nvPr>
            <p:ph type="title"/>
          </p:nvPr>
        </p:nvSpPr>
        <p:spPr/>
        <p:txBody>
          <a:bodyPr/>
          <a:lstStyle/>
          <a:p>
            <a:r>
              <a:rPr lang="it-IT" dirty="0"/>
              <a:t>FAIR data VS open data</a:t>
            </a:r>
          </a:p>
        </p:txBody>
      </p:sp>
      <p:sp>
        <p:nvSpPr>
          <p:cNvPr id="3" name="Segnaposto testo 2">
            <a:extLst>
              <a:ext uri="{FF2B5EF4-FFF2-40B4-BE49-F238E27FC236}">
                <a16:creationId xmlns:a16="http://schemas.microsoft.com/office/drawing/2014/main" id="{6B15242F-7875-4D86-9A1C-F3A908DFFC4D}"/>
              </a:ext>
            </a:extLst>
          </p:cNvPr>
          <p:cNvSpPr>
            <a:spLocks noGrp="1"/>
          </p:cNvSpPr>
          <p:nvPr>
            <p:ph type="body" sz="quarter" idx="10"/>
          </p:nvPr>
        </p:nvSpPr>
        <p:spPr>
          <a:xfrm>
            <a:off x="688975" y="2295995"/>
            <a:ext cx="10053006" cy="3801593"/>
          </a:xfrm>
        </p:spPr>
        <p:txBody>
          <a:bodyPr/>
          <a:lstStyle/>
          <a:p>
            <a:pPr algn="just"/>
            <a:r>
              <a:rPr lang="en-US" dirty="0"/>
              <a:t>FAIR is different from OPEN!</a:t>
            </a:r>
          </a:p>
          <a:p>
            <a:pPr lvl="1" algn="just"/>
            <a:r>
              <a:rPr lang="en-US" sz="2800" b="1" dirty="0"/>
              <a:t>FAIR data cannot always be open</a:t>
            </a:r>
          </a:p>
          <a:p>
            <a:pPr lvl="1" algn="just"/>
            <a:r>
              <a:rPr lang="en-US" sz="2800" b="1" dirty="0"/>
              <a:t>Open data must necessarily be FAIR</a:t>
            </a:r>
          </a:p>
          <a:p>
            <a:pPr algn="just"/>
            <a:r>
              <a:rPr lang="en-US" dirty="0"/>
              <a:t>Making data available is useless if it is not reusable. To do this, it must be accompanied by </a:t>
            </a:r>
            <a:r>
              <a:rPr lang="en-US" b="1" dirty="0"/>
              <a:t>clear, detailed, contextualized information </a:t>
            </a:r>
            <a:r>
              <a:rPr lang="en-US" dirty="0"/>
              <a:t>and a clear description of the data. And </a:t>
            </a:r>
            <a:r>
              <a:rPr lang="en-US" b="1" dirty="0"/>
              <a:t>data quality </a:t>
            </a:r>
            <a:r>
              <a:rPr lang="en-US" dirty="0"/>
              <a:t>should be guaranteed!</a:t>
            </a:r>
          </a:p>
        </p:txBody>
      </p:sp>
      <p:sp>
        <p:nvSpPr>
          <p:cNvPr id="4" name="Segnaposto piè di pagina 3">
            <a:extLst>
              <a:ext uri="{FF2B5EF4-FFF2-40B4-BE49-F238E27FC236}">
                <a16:creationId xmlns:a16="http://schemas.microsoft.com/office/drawing/2014/main" id="{42C92362-8F6E-421E-ABE5-D91BAF17F229}"/>
              </a:ext>
            </a:extLst>
          </p:cNvPr>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2123537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0240AAA-C375-48A9-854E-D574073157F4}"/>
              </a:ext>
            </a:extLst>
          </p:cNvPr>
          <p:cNvSpPr>
            <a:spLocks noGrp="1"/>
          </p:cNvSpPr>
          <p:nvPr>
            <p:ph type="title"/>
          </p:nvPr>
        </p:nvSpPr>
        <p:spPr/>
        <p:txBody>
          <a:bodyPr/>
          <a:lstStyle/>
          <a:p>
            <a:r>
              <a:rPr lang="it-IT" dirty="0"/>
              <a:t>FAIR or non-FAIR? </a:t>
            </a:r>
            <a:endParaRPr lang="it-IT" dirty="0">
              <a:highlight>
                <a:srgbClr val="FFFF00"/>
              </a:highlight>
            </a:endParaRPr>
          </a:p>
        </p:txBody>
      </p:sp>
      <p:graphicFrame>
        <p:nvGraphicFramePr>
          <p:cNvPr id="4" name="Diagramma 3">
            <a:extLst>
              <a:ext uri="{FF2B5EF4-FFF2-40B4-BE49-F238E27FC236}">
                <a16:creationId xmlns:a16="http://schemas.microsoft.com/office/drawing/2014/main" id="{B786DC0F-C091-47B7-ACFB-AF1890D73F92}"/>
              </a:ext>
            </a:extLst>
          </p:cNvPr>
          <p:cNvGraphicFramePr/>
          <p:nvPr>
            <p:extLst>
              <p:ext uri="{D42A27DB-BD31-4B8C-83A1-F6EECF244321}">
                <p14:modId xmlns:p14="http://schemas.microsoft.com/office/powerpoint/2010/main" val="507582037"/>
              </p:ext>
            </p:extLst>
          </p:nvPr>
        </p:nvGraphicFramePr>
        <p:xfrm>
          <a:off x="570531" y="2056320"/>
          <a:ext cx="10430697" cy="50113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17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7C046F-65CD-02FE-E8F6-CEED0A7F0E2D}"/>
              </a:ext>
            </a:extLst>
          </p:cNvPr>
          <p:cNvSpPr>
            <a:spLocks noGrp="1"/>
          </p:cNvSpPr>
          <p:nvPr>
            <p:ph type="title"/>
          </p:nvPr>
        </p:nvSpPr>
        <p:spPr/>
        <p:txBody>
          <a:bodyPr/>
          <a:lstStyle/>
          <a:p>
            <a:r>
              <a:rPr lang="de-DE" dirty="0"/>
              <a:t>Legal Tools – Creative Commons</a:t>
            </a:r>
          </a:p>
        </p:txBody>
      </p:sp>
      <p:sp>
        <p:nvSpPr>
          <p:cNvPr id="3" name="Textplatzhalter 2">
            <a:extLst>
              <a:ext uri="{FF2B5EF4-FFF2-40B4-BE49-F238E27FC236}">
                <a16:creationId xmlns:a16="http://schemas.microsoft.com/office/drawing/2014/main" id="{33AE559A-41A1-0E00-9BD4-335C7A78F6E0}"/>
              </a:ext>
            </a:extLst>
          </p:cNvPr>
          <p:cNvSpPr>
            <a:spLocks noGrp="1"/>
          </p:cNvSpPr>
          <p:nvPr>
            <p:ph type="body" sz="quarter" idx="10"/>
          </p:nvPr>
        </p:nvSpPr>
        <p:spPr/>
        <p:txBody>
          <a:bodyPr/>
          <a:lstStyle/>
          <a:p>
            <a:r>
              <a:rPr lang="en-US" dirty="0"/>
              <a:t>Standard licenses that determine the scope of use of a work</a:t>
            </a:r>
          </a:p>
          <a:p>
            <a:r>
              <a:rPr lang="en-US" dirty="0"/>
              <a:t>Combination of layperson-friendly formulation and a legally proper license text (adapted to the relevant national law – version 3.x)</a:t>
            </a:r>
          </a:p>
          <a:p>
            <a:r>
              <a:rPr lang="en-US" dirty="0"/>
              <a:t>License content and metadata are available in machine readable form and can be added to a document. </a:t>
            </a:r>
          </a:p>
          <a:p>
            <a:r>
              <a:rPr lang="en-US" dirty="0"/>
              <a:t>Modular structure with differing “degrees of freedom”</a:t>
            </a:r>
          </a:p>
          <a:p>
            <a:endParaRPr lang="de-DE" dirty="0"/>
          </a:p>
        </p:txBody>
      </p:sp>
      <p:sp>
        <p:nvSpPr>
          <p:cNvPr id="4" name="Fußzeilenplatzhalter 3">
            <a:extLst>
              <a:ext uri="{FF2B5EF4-FFF2-40B4-BE49-F238E27FC236}">
                <a16:creationId xmlns:a16="http://schemas.microsoft.com/office/drawing/2014/main" id="{D68A7947-4CCE-2691-7BF0-4BD91CF38074}"/>
              </a:ext>
            </a:extLst>
          </p:cNvPr>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1352763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E40114A-F240-BC9B-721C-A367189CDAC0}"/>
              </a:ext>
            </a:extLst>
          </p:cNvPr>
          <p:cNvSpPr>
            <a:spLocks noGrp="1"/>
          </p:cNvSpPr>
          <p:nvPr>
            <p:ph type="ftr" sz="quarter" idx="11"/>
          </p:nvPr>
        </p:nvSpPr>
        <p:spPr/>
        <p:txBody>
          <a:bodyPr/>
          <a:lstStyle/>
          <a:p>
            <a:r>
              <a:rPr lang="en-GB"/>
              <a:t>Open for you! cycle</a:t>
            </a:r>
            <a:endParaRPr lang="en-GB" dirty="0"/>
          </a:p>
        </p:txBody>
      </p:sp>
      <p:pic>
        <p:nvPicPr>
          <p:cNvPr id="5" name="Picture 2">
            <a:extLst>
              <a:ext uri="{FF2B5EF4-FFF2-40B4-BE49-F238E27FC236}">
                <a16:creationId xmlns:a16="http://schemas.microsoft.com/office/drawing/2014/main" id="{BBA852DE-8CEF-3D4E-E195-40F00F6FA8D6}"/>
              </a:ext>
            </a:extLst>
          </p:cNvPr>
          <p:cNvPicPr/>
          <p:nvPr/>
        </p:nvPicPr>
        <p:blipFill>
          <a:blip r:embed="rId2"/>
          <a:stretch/>
        </p:blipFill>
        <p:spPr>
          <a:xfrm>
            <a:off x="2089853" y="1096867"/>
            <a:ext cx="5152320" cy="5152320"/>
          </a:xfrm>
          <a:prstGeom prst="rect">
            <a:avLst/>
          </a:prstGeom>
          <a:ln>
            <a:noFill/>
          </a:ln>
        </p:spPr>
      </p:pic>
      <p:sp>
        <p:nvSpPr>
          <p:cNvPr id="7" name="Textfeld 6">
            <a:extLst>
              <a:ext uri="{FF2B5EF4-FFF2-40B4-BE49-F238E27FC236}">
                <a16:creationId xmlns:a16="http://schemas.microsoft.com/office/drawing/2014/main" id="{CB556620-2923-9AD3-2B63-2E8DB90E689B}"/>
              </a:ext>
            </a:extLst>
          </p:cNvPr>
          <p:cNvSpPr txBox="1"/>
          <p:nvPr/>
        </p:nvSpPr>
        <p:spPr>
          <a:xfrm>
            <a:off x="6299200" y="5910633"/>
            <a:ext cx="6096000" cy="338554"/>
          </a:xfrm>
          <a:prstGeom prst="rect">
            <a:avLst/>
          </a:prstGeom>
          <a:noFill/>
        </p:spPr>
        <p:txBody>
          <a:bodyPr wrap="square">
            <a:spAutoFit/>
          </a:bodyPr>
          <a:lstStyle/>
          <a:p>
            <a:r>
              <a:rPr lang="de-DE" sz="800" b="0" strike="noStrike" spc="-1" dirty="0">
                <a:solidFill>
                  <a:srgbClr val="000000"/>
                </a:solidFill>
                <a:latin typeface="Arial"/>
                <a:ea typeface="DejaVu Sans"/>
              </a:rPr>
              <a:t>Picture </a:t>
            </a:r>
            <a:r>
              <a:rPr lang="de-DE" sz="800" b="0" strike="noStrike" spc="-1" dirty="0" err="1">
                <a:solidFill>
                  <a:srgbClr val="000000"/>
                </a:solidFill>
                <a:latin typeface="Arial"/>
                <a:ea typeface="DejaVu Sans"/>
              </a:rPr>
              <a:t>by</a:t>
            </a:r>
            <a:r>
              <a:rPr lang="de-DE" sz="800" b="0" strike="noStrike" spc="-1" dirty="0">
                <a:solidFill>
                  <a:srgbClr val="000000"/>
                </a:solidFill>
                <a:latin typeface="Arial"/>
                <a:ea typeface="DejaVu Sans"/>
              </a:rPr>
              <a:t> Marko </a:t>
            </a:r>
            <a:r>
              <a:rPr lang="de-DE" sz="800" b="0" strike="noStrike" spc="-1" dirty="0" err="1">
                <a:solidFill>
                  <a:srgbClr val="000000"/>
                </a:solidFill>
                <a:latin typeface="Arial"/>
                <a:ea typeface="DejaVu Sans"/>
              </a:rPr>
              <a:t>Txopitea</a:t>
            </a:r>
            <a:r>
              <a:rPr lang="de-DE" sz="800" b="0" strike="noStrike" spc="-1" dirty="0">
                <a:solidFill>
                  <a:srgbClr val="000000"/>
                </a:solidFill>
                <a:latin typeface="Arial"/>
                <a:ea typeface="DejaVu Sans"/>
              </a:rPr>
              <a:t> "</a:t>
            </a:r>
            <a:r>
              <a:rPr lang="de-DE" sz="800" b="0" strike="noStrike" spc="-1" dirty="0" err="1">
                <a:solidFill>
                  <a:srgbClr val="000000"/>
                </a:solidFill>
                <a:latin typeface="Arial"/>
                <a:ea typeface="DejaVu Sans"/>
              </a:rPr>
              <a:t>Txopi</a:t>
            </a:r>
            <a:r>
              <a:rPr lang="de-DE" sz="800" b="0" strike="noStrike" spc="-1" dirty="0">
                <a:solidFill>
                  <a:srgbClr val="000000"/>
                </a:solidFill>
                <a:latin typeface="Arial"/>
                <a:ea typeface="DejaVu Sans"/>
              </a:rPr>
              <a:t>" [CC0], via Wikimedia Commons, </a:t>
            </a:r>
            <a:r>
              <a:rPr lang="de-DE" sz="800" b="0" u="sng" strike="noStrike" spc="-1" dirty="0">
                <a:solidFill>
                  <a:srgbClr val="0000FF"/>
                </a:solidFill>
                <a:uFillTx/>
                <a:latin typeface="Arial"/>
                <a:ea typeface="DejaVu Sans"/>
                <a:hlinkClick r:id="rId3"/>
              </a:rPr>
              <a:t>https://commons.wikimedia.org/wiki/File%3ACreative_Commons_Semaforoa.svg</a:t>
            </a:r>
            <a:r>
              <a:rPr lang="de-DE" sz="800" b="0" strike="noStrike" spc="-1" dirty="0">
                <a:solidFill>
                  <a:srgbClr val="000000"/>
                </a:solidFill>
                <a:latin typeface="Arial"/>
                <a:ea typeface="DejaVu Sans"/>
              </a:rPr>
              <a:t> </a:t>
            </a:r>
            <a:endParaRPr lang="de-DE" dirty="0"/>
          </a:p>
        </p:txBody>
      </p:sp>
    </p:spTree>
    <p:extLst>
      <p:ext uri="{BB962C8B-B14F-4D97-AF65-F5344CB8AC3E}">
        <p14:creationId xmlns:p14="http://schemas.microsoft.com/office/powerpoint/2010/main" val="402278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FCC8B7-F47E-6209-8857-6D1248789D3D}"/>
              </a:ext>
            </a:extLst>
          </p:cNvPr>
          <p:cNvSpPr>
            <a:spLocks noGrp="1"/>
          </p:cNvSpPr>
          <p:nvPr>
            <p:ph type="title"/>
          </p:nvPr>
        </p:nvSpPr>
        <p:spPr/>
        <p:txBody>
          <a:bodyPr/>
          <a:lstStyle/>
          <a:p>
            <a:r>
              <a:rPr lang="de-DE" dirty="0"/>
              <a:t>Legal Tools – </a:t>
            </a:r>
            <a:r>
              <a:rPr lang="de-DE" dirty="0" err="1"/>
              <a:t>Licenses</a:t>
            </a:r>
            <a:r>
              <a:rPr lang="de-DE" dirty="0"/>
              <a:t>		</a:t>
            </a:r>
          </a:p>
        </p:txBody>
      </p:sp>
      <p:sp>
        <p:nvSpPr>
          <p:cNvPr id="3" name="Textplatzhalter 2">
            <a:extLst>
              <a:ext uri="{FF2B5EF4-FFF2-40B4-BE49-F238E27FC236}">
                <a16:creationId xmlns:a16="http://schemas.microsoft.com/office/drawing/2014/main" id="{0941ACC6-72B2-5CF7-8C52-3A9B630E9F2A}"/>
              </a:ext>
            </a:extLst>
          </p:cNvPr>
          <p:cNvSpPr>
            <a:spLocks noGrp="1"/>
          </p:cNvSpPr>
          <p:nvPr>
            <p:ph type="body" sz="quarter" idx="10"/>
          </p:nvPr>
        </p:nvSpPr>
        <p:spPr/>
        <p:txBody>
          <a:bodyPr/>
          <a:lstStyle/>
          <a:p>
            <a:r>
              <a:rPr lang="de-DE" dirty="0"/>
              <a:t>CC </a:t>
            </a:r>
            <a:r>
              <a:rPr lang="de-DE" dirty="0" err="1"/>
              <a:t>Licenses</a:t>
            </a:r>
            <a:r>
              <a:rPr lang="de-DE" dirty="0"/>
              <a:t> </a:t>
            </a:r>
            <a:r>
              <a:rPr lang="de-DE" dirty="0" err="1"/>
              <a:t>the</a:t>
            </a:r>
            <a:r>
              <a:rPr lang="de-DE" dirty="0"/>
              <a:t> </a:t>
            </a:r>
            <a:r>
              <a:rPr lang="de-DE" dirty="0" err="1"/>
              <a:t>most</a:t>
            </a:r>
            <a:r>
              <a:rPr lang="de-DE" dirty="0"/>
              <a:t> </a:t>
            </a:r>
            <a:r>
              <a:rPr lang="de-DE" dirty="0" err="1"/>
              <a:t>common</a:t>
            </a:r>
            <a:r>
              <a:rPr lang="de-DE" dirty="0"/>
              <a:t> </a:t>
            </a:r>
          </a:p>
          <a:p>
            <a:pPr lvl="1"/>
            <a:r>
              <a:rPr lang="de-DE" dirty="0"/>
              <a:t>KI Signals in </a:t>
            </a:r>
            <a:r>
              <a:rPr lang="de-DE" dirty="0" err="1"/>
              <a:t>development</a:t>
            </a:r>
            <a:endParaRPr lang="de-DE" dirty="0"/>
          </a:p>
          <a:p>
            <a:r>
              <a:rPr lang="de-DE" dirty="0"/>
              <a:t>Alternatives e.g. Open Data Commons</a:t>
            </a:r>
          </a:p>
          <a:p>
            <a:r>
              <a:rPr lang="de-DE" dirty="0"/>
              <a:t>Specialized </a:t>
            </a:r>
            <a:r>
              <a:rPr lang="de-DE" dirty="0" err="1"/>
              <a:t>licenses</a:t>
            </a:r>
            <a:r>
              <a:rPr lang="de-DE" dirty="0"/>
              <a:t> </a:t>
            </a:r>
            <a:r>
              <a:rPr lang="de-DE" dirty="0" err="1"/>
              <a:t>for</a:t>
            </a:r>
            <a:r>
              <a:rPr lang="de-DE" dirty="0"/>
              <a:t> (Research Software)</a:t>
            </a:r>
          </a:p>
          <a:p>
            <a:pPr lvl="1"/>
            <a:r>
              <a:rPr lang="en-US" dirty="0"/>
              <a:t>MIT License: Highly permissive, simple, and popular for research.</a:t>
            </a:r>
          </a:p>
          <a:p>
            <a:pPr lvl="1"/>
            <a:r>
              <a:rPr lang="en-US" dirty="0"/>
              <a:t>Apache License 2.0: Permissive, with explicit patent rights.</a:t>
            </a:r>
          </a:p>
          <a:p>
            <a:pPr lvl="1"/>
            <a:r>
              <a:rPr lang="en-US" dirty="0"/>
              <a:t>GNU GPL (v2/v3): Strong copyleft, ensuring the software and its derivatives remain open.</a:t>
            </a:r>
          </a:p>
          <a:p>
            <a:r>
              <a:rPr lang="en-US" dirty="0"/>
              <a:t>Tools (and service points) help to choose a fitting license</a:t>
            </a:r>
            <a:endParaRPr lang="de-DE" dirty="0"/>
          </a:p>
        </p:txBody>
      </p:sp>
      <p:sp>
        <p:nvSpPr>
          <p:cNvPr id="4" name="Fußzeilenplatzhalter 3">
            <a:extLst>
              <a:ext uri="{FF2B5EF4-FFF2-40B4-BE49-F238E27FC236}">
                <a16:creationId xmlns:a16="http://schemas.microsoft.com/office/drawing/2014/main" id="{A1BE3E03-A59B-5F15-BC57-CA7EFC0CB250}"/>
              </a:ext>
            </a:extLst>
          </p:cNvPr>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370325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4EU+ alliance</a:t>
            </a:r>
          </a:p>
        </p:txBody>
      </p:sp>
      <p:sp>
        <p:nvSpPr>
          <p:cNvPr id="3" name="Espace réservé du texte 2"/>
          <p:cNvSpPr>
            <a:spLocks noGrp="1"/>
          </p:cNvSpPr>
          <p:nvPr>
            <p:ph type="body" sz="quarter" idx="10"/>
          </p:nvPr>
        </p:nvSpPr>
        <p:spPr>
          <a:xfrm>
            <a:off x="688975" y="2295995"/>
            <a:ext cx="5407025" cy="3801593"/>
          </a:xfrm>
        </p:spPr>
        <p:txBody>
          <a:bodyPr/>
          <a:lstStyle/>
          <a:p>
            <a:pPr marL="268288" lvl="0" indent="-268288">
              <a:spcBef>
                <a:spcPts val="0"/>
              </a:spcBef>
              <a:buSzPct val="100000"/>
              <a:buChar char="▪"/>
            </a:pPr>
            <a:r>
              <a:rPr lang="en-US" sz="2200" dirty="0"/>
              <a:t>4EU+ is a transnational strategic university association.</a:t>
            </a:r>
          </a:p>
          <a:p>
            <a:pPr marL="268288" lvl="0" indent="-173038">
              <a:spcBef>
                <a:spcPts val="300"/>
              </a:spcBef>
              <a:buSzPct val="100000"/>
              <a:buNone/>
            </a:pPr>
            <a:endParaRPr lang="en-US" sz="2200" dirty="0"/>
          </a:p>
          <a:p>
            <a:pPr marL="268288" lvl="0" indent="-268288">
              <a:spcBef>
                <a:spcPts val="325"/>
              </a:spcBef>
              <a:buSzPct val="100000"/>
              <a:buChar char="▪"/>
            </a:pPr>
            <a:r>
              <a:rPr lang="en-US" sz="2200" dirty="0"/>
              <a:t>Vision: to create one comprehensive research-intensive European University through a new quality of cooperation in</a:t>
            </a:r>
          </a:p>
          <a:p>
            <a:pPr marL="719138" lvl="1" indent="-261937">
              <a:spcBef>
                <a:spcPts val="275"/>
              </a:spcBef>
              <a:buSzPct val="100000"/>
              <a:buChar char="▪"/>
            </a:pPr>
            <a:r>
              <a:rPr lang="en-US" sz="2200" dirty="0"/>
              <a:t>teaching</a:t>
            </a:r>
          </a:p>
          <a:p>
            <a:pPr marL="719138" lvl="1" indent="-261937">
              <a:spcBef>
                <a:spcPts val="275"/>
              </a:spcBef>
              <a:buSzPct val="100000"/>
              <a:buChar char="▪"/>
            </a:pPr>
            <a:r>
              <a:rPr lang="en-US" sz="2200" dirty="0"/>
              <a:t>education </a:t>
            </a:r>
          </a:p>
          <a:p>
            <a:pPr marL="719138" lvl="1" indent="-261937">
              <a:spcBef>
                <a:spcPts val="275"/>
              </a:spcBef>
              <a:buSzPct val="100000"/>
              <a:buChar char="▪"/>
            </a:pPr>
            <a:r>
              <a:rPr lang="en-US" sz="2200" dirty="0"/>
              <a:t>research </a:t>
            </a:r>
          </a:p>
          <a:p>
            <a:pPr marL="719138" lvl="1" indent="-261937">
              <a:spcBef>
                <a:spcPts val="275"/>
              </a:spcBef>
              <a:buSzPct val="100000"/>
              <a:buChar char="▪"/>
            </a:pPr>
            <a:r>
              <a:rPr lang="en-US" sz="2200" dirty="0"/>
              <a:t>administration</a:t>
            </a:r>
          </a:p>
          <a:p>
            <a:pPr marL="268288" lvl="0" indent="-165100">
              <a:spcBef>
                <a:spcPts val="325"/>
              </a:spcBef>
              <a:buSzPct val="100000"/>
              <a:buNone/>
            </a:pPr>
            <a:endParaRPr lang="en-US" sz="2200" dirty="0"/>
          </a:p>
          <a:p>
            <a:pPr marL="268288" lvl="0" indent="-268288">
              <a:spcBef>
                <a:spcPts val="325"/>
              </a:spcBef>
              <a:buSzPct val="100000"/>
              <a:buChar char="▪"/>
            </a:pPr>
            <a:r>
              <a:rPr lang="en-US" sz="2200" dirty="0"/>
              <a:t>For more: </a:t>
            </a:r>
            <a:r>
              <a:rPr lang="en-US" sz="2200" u="sng" dirty="0">
                <a:solidFill>
                  <a:schemeClr val="hlink"/>
                </a:solidFill>
                <a:hlinkClick r:id="rId2"/>
              </a:rPr>
              <a:t>https://4euplus.eu/</a:t>
            </a:r>
            <a:r>
              <a:rPr lang="en-US" sz="2200" u="sng" dirty="0">
                <a:solidFill>
                  <a:schemeClr val="hlink"/>
                </a:solidFill>
              </a:rPr>
              <a:t> </a:t>
            </a:r>
            <a:endParaRPr lang="en-US" sz="2200" dirty="0"/>
          </a:p>
          <a:p>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pic>
        <p:nvPicPr>
          <p:cNvPr id="5" name="Google Shape;81;p3">
            <a:extLst>
              <a:ext uri="{FF2B5EF4-FFF2-40B4-BE49-F238E27FC236}">
                <a16:creationId xmlns:a16="http://schemas.microsoft.com/office/drawing/2014/main" id="{1D907168-6BF0-4767-BCEF-E4ED432DB6AF}"/>
              </a:ext>
            </a:extLst>
          </p:cNvPr>
          <p:cNvPicPr preferRelativeResize="0"/>
          <p:nvPr/>
        </p:nvPicPr>
        <p:blipFill rotWithShape="1">
          <a:blip r:embed="rId3">
            <a:alphaModFix/>
          </a:blip>
          <a:srcRect/>
          <a:stretch/>
        </p:blipFill>
        <p:spPr>
          <a:xfrm>
            <a:off x="6374167" y="970432"/>
            <a:ext cx="3846375" cy="4995361"/>
          </a:xfrm>
          <a:prstGeom prst="rect">
            <a:avLst/>
          </a:prstGeom>
          <a:noFill/>
          <a:ln>
            <a:noFill/>
          </a:ln>
        </p:spPr>
      </p:pic>
    </p:spTree>
    <p:extLst>
      <p:ext uri="{BB962C8B-B14F-4D97-AF65-F5344CB8AC3E}">
        <p14:creationId xmlns:p14="http://schemas.microsoft.com/office/powerpoint/2010/main" val="3484730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EFC614F5-F4D7-4B53-87AE-BFB552A18335}"/>
              </a:ext>
            </a:extLst>
          </p:cNvPr>
          <p:cNvSpPr>
            <a:spLocks noGrp="1"/>
          </p:cNvSpPr>
          <p:nvPr>
            <p:ph type="body" sz="quarter" idx="10"/>
          </p:nvPr>
        </p:nvSpPr>
        <p:spPr>
          <a:xfrm>
            <a:off x="7286625" y="1853083"/>
            <a:ext cx="3773487" cy="3801593"/>
          </a:xfrm>
        </p:spPr>
        <p:txBody>
          <a:bodyPr>
            <a:normAutofit fontScale="47500" lnSpcReduction="20000"/>
          </a:bodyPr>
          <a:lstStyle/>
          <a:p>
            <a:pPr algn="just"/>
            <a:endParaRPr lang="it-IT" sz="4400" dirty="0"/>
          </a:p>
          <a:p>
            <a:r>
              <a:rPr lang="it-IT" sz="4400" dirty="0"/>
              <a:t>Research data management </a:t>
            </a:r>
            <a:r>
              <a:rPr lang="it-IT" sz="4400" dirty="0" err="1"/>
              <a:t>is</a:t>
            </a:r>
            <a:r>
              <a:rPr lang="it-IT" sz="4400" dirty="0"/>
              <a:t> </a:t>
            </a:r>
            <a:r>
              <a:rPr lang="it-IT" sz="4400" b="1" dirty="0"/>
              <a:t>an </a:t>
            </a:r>
            <a:r>
              <a:rPr lang="it-IT" sz="4400" b="1" dirty="0" err="1"/>
              <a:t>integral</a:t>
            </a:r>
            <a:r>
              <a:rPr lang="it-IT" sz="4400" b="1" dirty="0"/>
              <a:t> part of the research </a:t>
            </a:r>
            <a:r>
              <a:rPr lang="it-IT" sz="4400" b="1" dirty="0" err="1"/>
              <a:t>process</a:t>
            </a:r>
            <a:r>
              <a:rPr lang="it-IT" sz="4400" dirty="0"/>
              <a:t>, and </a:t>
            </a:r>
            <a:r>
              <a:rPr lang="it-IT" sz="4400" dirty="0" err="1"/>
              <a:t>it</a:t>
            </a:r>
            <a:r>
              <a:rPr lang="it-IT" sz="4400" dirty="0"/>
              <a:t> </a:t>
            </a:r>
            <a:r>
              <a:rPr lang="it-IT" sz="4400" dirty="0" err="1"/>
              <a:t>should</a:t>
            </a:r>
            <a:r>
              <a:rPr lang="it-IT" sz="4400" dirty="0"/>
              <a:t> </a:t>
            </a:r>
            <a:r>
              <a:rPr lang="it-IT" sz="4400" dirty="0" err="1"/>
              <a:t>not</a:t>
            </a:r>
            <a:r>
              <a:rPr lang="it-IT" sz="4400" dirty="0"/>
              <a:t> be </a:t>
            </a:r>
            <a:r>
              <a:rPr lang="it-IT" sz="4400" dirty="0" err="1"/>
              <a:t>seen</a:t>
            </a:r>
            <a:r>
              <a:rPr lang="it-IT" sz="4400" dirty="0"/>
              <a:t> </a:t>
            </a:r>
            <a:r>
              <a:rPr lang="it-IT" sz="4400" dirty="0" err="1"/>
              <a:t>as</a:t>
            </a:r>
            <a:r>
              <a:rPr lang="it-IT" sz="4400" dirty="0"/>
              <a:t> an obligation</a:t>
            </a:r>
          </a:p>
          <a:p>
            <a:r>
              <a:rPr lang="it-IT" sz="4400" dirty="0" err="1"/>
              <a:t>If</a:t>
            </a:r>
            <a:r>
              <a:rPr lang="it-IT" sz="4400" dirty="0"/>
              <a:t> </a:t>
            </a:r>
            <a:r>
              <a:rPr lang="it-IT" sz="4400" dirty="0" err="1"/>
              <a:t>performed</a:t>
            </a:r>
            <a:r>
              <a:rPr lang="it-IT" sz="4400" dirty="0"/>
              <a:t> </a:t>
            </a:r>
            <a:r>
              <a:rPr lang="it-IT" sz="4400" dirty="0" err="1"/>
              <a:t>properly</a:t>
            </a:r>
            <a:r>
              <a:rPr lang="it-IT" sz="4400" dirty="0"/>
              <a:t>:</a:t>
            </a:r>
          </a:p>
          <a:p>
            <a:pPr lvl="1"/>
            <a:r>
              <a:rPr lang="it-IT" sz="4400" dirty="0" err="1"/>
              <a:t>It</a:t>
            </a:r>
            <a:r>
              <a:rPr lang="it-IT" sz="4400" dirty="0"/>
              <a:t> </a:t>
            </a:r>
            <a:r>
              <a:rPr lang="it-IT" sz="4400" dirty="0" err="1"/>
              <a:t>is</a:t>
            </a:r>
            <a:r>
              <a:rPr lang="it-IT" sz="4400" dirty="0"/>
              <a:t> </a:t>
            </a:r>
            <a:r>
              <a:rPr lang="it-IT" sz="4400" dirty="0" err="1"/>
              <a:t>useful</a:t>
            </a:r>
            <a:r>
              <a:rPr lang="it-IT" sz="4400" dirty="0"/>
              <a:t> for </a:t>
            </a:r>
            <a:r>
              <a:rPr lang="it-IT" sz="4400" dirty="0" err="1"/>
              <a:t>researchers</a:t>
            </a:r>
            <a:endParaRPr lang="it-IT" sz="4400" dirty="0"/>
          </a:p>
          <a:p>
            <a:pPr lvl="1"/>
            <a:r>
              <a:rPr lang="it-IT" sz="4400" dirty="0" err="1"/>
              <a:t>It</a:t>
            </a:r>
            <a:r>
              <a:rPr lang="it-IT" sz="4400" dirty="0"/>
              <a:t> </a:t>
            </a:r>
            <a:r>
              <a:rPr lang="it-IT" sz="4400" dirty="0" err="1"/>
              <a:t>ensures</a:t>
            </a:r>
            <a:r>
              <a:rPr lang="it-IT" sz="4400" dirty="0"/>
              <a:t> </a:t>
            </a:r>
            <a:r>
              <a:rPr lang="it-IT" sz="4400" dirty="0" err="1"/>
              <a:t>that</a:t>
            </a:r>
            <a:r>
              <a:rPr lang="it-IT" sz="4400" dirty="0"/>
              <a:t> </a:t>
            </a:r>
            <a:r>
              <a:rPr lang="it-IT" sz="4400" dirty="0" err="1"/>
              <a:t>both</a:t>
            </a:r>
            <a:r>
              <a:rPr lang="it-IT" sz="4400" dirty="0"/>
              <a:t> the public and the </a:t>
            </a:r>
            <a:r>
              <a:rPr lang="it-IT" sz="4400" dirty="0" err="1"/>
              <a:t>scientific</a:t>
            </a:r>
            <a:r>
              <a:rPr lang="it-IT" sz="4400" dirty="0"/>
              <a:t> communities benefit from public research results</a:t>
            </a:r>
          </a:p>
          <a:p>
            <a:endParaRPr lang="it-IT" dirty="0"/>
          </a:p>
        </p:txBody>
      </p:sp>
      <p:pic>
        <p:nvPicPr>
          <p:cNvPr id="5" name="Immagine 4">
            <a:extLst>
              <a:ext uri="{FF2B5EF4-FFF2-40B4-BE49-F238E27FC236}">
                <a16:creationId xmlns:a16="http://schemas.microsoft.com/office/drawing/2014/main" id="{043AF42E-EA1D-47C6-95DF-DEE14EDD7EDC}"/>
              </a:ext>
            </a:extLst>
          </p:cNvPr>
          <p:cNvPicPr>
            <a:picLocks noChangeAspect="1"/>
          </p:cNvPicPr>
          <p:nvPr/>
        </p:nvPicPr>
        <p:blipFill>
          <a:blip r:embed="rId2"/>
          <a:stretch>
            <a:fillRect/>
          </a:stretch>
        </p:blipFill>
        <p:spPr>
          <a:xfrm>
            <a:off x="331964" y="1687947"/>
            <a:ext cx="6954661" cy="3911996"/>
          </a:xfrm>
          <a:prstGeom prst="rect">
            <a:avLst/>
          </a:prstGeom>
        </p:spPr>
      </p:pic>
      <p:sp>
        <p:nvSpPr>
          <p:cNvPr id="2" name="Titolo 1">
            <a:extLst>
              <a:ext uri="{FF2B5EF4-FFF2-40B4-BE49-F238E27FC236}">
                <a16:creationId xmlns:a16="http://schemas.microsoft.com/office/drawing/2014/main" id="{35D47126-F3D8-4507-9DC7-6DD5B83B7E54}"/>
              </a:ext>
            </a:extLst>
          </p:cNvPr>
          <p:cNvSpPr>
            <a:spLocks noGrp="1"/>
          </p:cNvSpPr>
          <p:nvPr>
            <p:ph type="title"/>
          </p:nvPr>
        </p:nvSpPr>
        <p:spPr>
          <a:xfrm>
            <a:off x="1342579" y="5532437"/>
            <a:ext cx="9506842" cy="1325563"/>
          </a:xfrm>
        </p:spPr>
        <p:txBody>
          <a:bodyPr>
            <a:noAutofit/>
          </a:bodyPr>
          <a:lstStyle/>
          <a:p>
            <a:pPr algn="r"/>
            <a:r>
              <a:rPr lang="it-IT" sz="2400" dirty="0"/>
              <a:t>The Data Management Plan (DMP) </a:t>
            </a:r>
            <a:r>
              <a:rPr lang="it-IT" sz="2400" dirty="0" err="1"/>
              <a:t>is</a:t>
            </a:r>
            <a:r>
              <a:rPr lang="it-IT" sz="2400" dirty="0"/>
              <a:t> </a:t>
            </a:r>
            <a:r>
              <a:rPr lang="it-IT" sz="2400" dirty="0" err="1"/>
              <a:t>useful</a:t>
            </a:r>
            <a:r>
              <a:rPr lang="it-IT" sz="2400" dirty="0"/>
              <a:t> tool to help </a:t>
            </a:r>
            <a:r>
              <a:rPr lang="it-IT" sz="2400" dirty="0" err="1"/>
              <a:t>you</a:t>
            </a:r>
            <a:r>
              <a:rPr lang="it-IT" sz="2400" dirty="0"/>
              <a:t> </a:t>
            </a:r>
            <a:r>
              <a:rPr lang="it-IT" sz="2400" dirty="0" err="1"/>
              <a:t>properly</a:t>
            </a:r>
            <a:r>
              <a:rPr lang="it-IT" sz="2400" dirty="0"/>
              <a:t> </a:t>
            </a:r>
            <a:r>
              <a:rPr lang="it-IT" sz="2400" dirty="0" err="1"/>
              <a:t>manage</a:t>
            </a:r>
            <a:r>
              <a:rPr lang="it-IT" sz="2400" dirty="0"/>
              <a:t> </a:t>
            </a:r>
            <a:r>
              <a:rPr lang="it-IT" sz="2400" dirty="0" err="1"/>
              <a:t>your</a:t>
            </a:r>
            <a:r>
              <a:rPr lang="it-IT" sz="2400" dirty="0"/>
              <a:t> data and </a:t>
            </a:r>
            <a:r>
              <a:rPr lang="it-IT" sz="2400" dirty="0" err="1"/>
              <a:t>comply</a:t>
            </a:r>
            <a:r>
              <a:rPr lang="it-IT" sz="2400" dirty="0"/>
              <a:t> with </a:t>
            </a:r>
            <a:r>
              <a:rPr lang="it-IT" sz="2400" dirty="0" err="1"/>
              <a:t>funders</a:t>
            </a:r>
            <a:r>
              <a:rPr lang="it-IT" sz="2400" dirty="0"/>
              <a:t> and editors’ requirements</a:t>
            </a:r>
          </a:p>
        </p:txBody>
      </p:sp>
    </p:spTree>
    <p:extLst>
      <p:ext uri="{BB962C8B-B14F-4D97-AF65-F5344CB8AC3E}">
        <p14:creationId xmlns:p14="http://schemas.microsoft.com/office/powerpoint/2010/main" val="10995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6"/>
          <p:cNvSpPr txBox="1">
            <a:spLocks noGrp="1"/>
          </p:cNvSpPr>
          <p:nvPr>
            <p:ph type="title"/>
          </p:nvPr>
        </p:nvSpPr>
        <p:spPr>
          <a:prstGeom prst="rect">
            <a:avLst/>
          </a:prstGeom>
          <a:noFill/>
          <a:ln>
            <a:noFill/>
          </a:ln>
        </p:spPr>
        <p:txBody>
          <a:bodyPr spcFirstLastPara="1" wrap="square" lIns="121900" tIns="60933" rIns="121900" bIns="60933" anchor="t" anchorCtr="0">
            <a:normAutofit/>
          </a:bodyPr>
          <a:lstStyle/>
          <a:p>
            <a:pPr>
              <a:buSzPts val="2200"/>
            </a:pPr>
            <a:r>
              <a:rPr lang="it-IT" dirty="0" err="1"/>
              <a:t>What</a:t>
            </a:r>
            <a:r>
              <a:rPr lang="it-IT" dirty="0"/>
              <a:t> </a:t>
            </a:r>
            <a:r>
              <a:rPr lang="it-IT" dirty="0" err="1"/>
              <a:t>is</a:t>
            </a:r>
            <a:r>
              <a:rPr lang="it-IT" dirty="0"/>
              <a:t> a DMP?</a:t>
            </a:r>
            <a:endParaRPr dirty="0"/>
          </a:p>
        </p:txBody>
      </p:sp>
      <p:sp>
        <p:nvSpPr>
          <p:cNvPr id="138" name="Google Shape;138;p6"/>
          <p:cNvSpPr txBox="1">
            <a:spLocks noGrp="1"/>
          </p:cNvSpPr>
          <p:nvPr>
            <p:ph type="body" sz="quarter" idx="10"/>
          </p:nvPr>
        </p:nvSpPr>
        <p:spPr>
          <a:xfrm>
            <a:off x="689113" y="1900238"/>
            <a:ext cx="4483100" cy="4340225"/>
          </a:xfrm>
          <a:prstGeom prst="rect">
            <a:avLst/>
          </a:prstGeom>
          <a:noFill/>
          <a:ln>
            <a:noFill/>
          </a:ln>
        </p:spPr>
        <p:txBody>
          <a:bodyPr spcFirstLastPara="1" wrap="square" lIns="121900" tIns="60933" rIns="121900" bIns="60933" anchor="t" anchorCtr="0">
            <a:normAutofit fontScale="92500" lnSpcReduction="10000"/>
          </a:bodyPr>
          <a:lstStyle/>
          <a:p>
            <a:pPr marL="357708" indent="-357708">
              <a:spcBef>
                <a:spcPts val="0"/>
              </a:spcBef>
            </a:pPr>
            <a:r>
              <a:rPr lang="it-IT" sz="2400" dirty="0"/>
              <a:t>A </a:t>
            </a:r>
            <a:r>
              <a:rPr lang="it-IT" sz="2400" dirty="0" err="1"/>
              <a:t>structured</a:t>
            </a:r>
            <a:r>
              <a:rPr lang="it-IT" sz="2400" dirty="0"/>
              <a:t> </a:t>
            </a:r>
            <a:r>
              <a:rPr lang="it-IT" sz="2400" dirty="0" err="1"/>
              <a:t>document</a:t>
            </a:r>
            <a:r>
              <a:rPr lang="it-IT" sz="2400" dirty="0"/>
              <a:t> </a:t>
            </a:r>
            <a:r>
              <a:rPr lang="it-IT" sz="2400" dirty="0" err="1"/>
              <a:t>that</a:t>
            </a:r>
            <a:r>
              <a:rPr lang="it-IT" sz="2400" dirty="0"/>
              <a:t> </a:t>
            </a:r>
            <a:r>
              <a:rPr lang="it-IT" sz="2400" dirty="0" err="1"/>
              <a:t>describes</a:t>
            </a:r>
            <a:r>
              <a:rPr lang="it-IT" sz="2400" dirty="0"/>
              <a:t> </a:t>
            </a:r>
            <a:r>
              <a:rPr lang="it-IT" sz="2400" dirty="0" err="1"/>
              <a:t>what</a:t>
            </a:r>
            <a:r>
              <a:rPr lang="it-IT" sz="2400" dirty="0"/>
              <a:t> research data </a:t>
            </a:r>
            <a:r>
              <a:rPr lang="it-IT" sz="2400" dirty="0" err="1"/>
              <a:t>is</a:t>
            </a:r>
            <a:r>
              <a:rPr lang="it-IT" sz="2400" dirty="0"/>
              <a:t> </a:t>
            </a:r>
            <a:r>
              <a:rPr lang="it-IT" sz="2400" dirty="0" err="1"/>
              <a:t>created</a:t>
            </a:r>
            <a:r>
              <a:rPr lang="it-IT" sz="2400" dirty="0"/>
              <a:t>, </a:t>
            </a:r>
            <a:r>
              <a:rPr lang="it-IT" sz="2400" dirty="0" err="1"/>
              <a:t>how</a:t>
            </a:r>
            <a:r>
              <a:rPr lang="it-IT" sz="2400" dirty="0"/>
              <a:t> </a:t>
            </a:r>
            <a:r>
              <a:rPr lang="it-IT" sz="2400" dirty="0" err="1"/>
              <a:t>it</a:t>
            </a:r>
            <a:r>
              <a:rPr lang="it-IT" sz="2400" dirty="0"/>
              <a:t> </a:t>
            </a:r>
            <a:r>
              <a:rPr lang="it-IT" sz="2400" dirty="0" err="1"/>
              <a:t>will</a:t>
            </a:r>
            <a:r>
              <a:rPr lang="it-IT" sz="2400" dirty="0"/>
              <a:t> be </a:t>
            </a:r>
            <a:r>
              <a:rPr lang="it-IT" sz="2400" dirty="0" err="1"/>
              <a:t>managed</a:t>
            </a:r>
            <a:r>
              <a:rPr lang="it-IT" sz="2400" dirty="0"/>
              <a:t> and the </a:t>
            </a:r>
            <a:r>
              <a:rPr lang="it-IT" sz="2400" dirty="0" err="1"/>
              <a:t>different</a:t>
            </a:r>
            <a:r>
              <a:rPr lang="it-IT" sz="2400" dirty="0"/>
              <a:t> </a:t>
            </a:r>
            <a:r>
              <a:rPr lang="it-IT" sz="2400" dirty="0" err="1"/>
              <a:t>responsabilities</a:t>
            </a:r>
            <a:r>
              <a:rPr lang="it-IT" sz="2400" dirty="0"/>
              <a:t>. </a:t>
            </a:r>
            <a:r>
              <a:rPr lang="it-IT" sz="2400" dirty="0" err="1"/>
              <a:t>It</a:t>
            </a:r>
            <a:r>
              <a:rPr lang="it-IT" sz="2400" dirty="0"/>
              <a:t> </a:t>
            </a:r>
            <a:r>
              <a:rPr lang="it-IT" sz="2400" dirty="0" err="1"/>
              <a:t>enlists</a:t>
            </a:r>
            <a:r>
              <a:rPr lang="it-IT" sz="2400" dirty="0"/>
              <a:t> and </a:t>
            </a:r>
            <a:r>
              <a:rPr lang="it-IT" sz="2400" dirty="0" err="1"/>
              <a:t>describes</a:t>
            </a:r>
            <a:r>
              <a:rPr lang="it-IT" sz="2400" dirty="0"/>
              <a:t> the</a:t>
            </a:r>
            <a:r>
              <a:rPr lang="it-IT" sz="2400" b="1" dirty="0"/>
              <a:t> actions </a:t>
            </a:r>
            <a:r>
              <a:rPr lang="it-IT" sz="2400" b="1" dirty="0" err="1"/>
              <a:t>that</a:t>
            </a:r>
            <a:r>
              <a:rPr lang="it-IT" sz="2400" b="1" dirty="0"/>
              <a:t> </a:t>
            </a:r>
            <a:r>
              <a:rPr lang="it-IT" sz="2400" b="1" dirty="0" err="1"/>
              <a:t>will</a:t>
            </a:r>
            <a:r>
              <a:rPr lang="it-IT" sz="2400" b="1" dirty="0"/>
              <a:t> be taken to produce, </a:t>
            </a:r>
            <a:r>
              <a:rPr lang="it-IT" sz="2400" b="1" dirty="0" err="1"/>
              <a:t>analyze</a:t>
            </a:r>
            <a:r>
              <a:rPr lang="it-IT" sz="2400" b="1" dirty="0"/>
              <a:t>, store, </a:t>
            </a:r>
            <a:r>
              <a:rPr lang="it-IT" sz="2400" b="1" dirty="0" err="1"/>
              <a:t>preserve</a:t>
            </a:r>
            <a:r>
              <a:rPr lang="it-IT" sz="2400" b="1" dirty="0"/>
              <a:t> and share the data generated by a research</a:t>
            </a:r>
            <a:r>
              <a:rPr lang="it-IT" sz="2400" dirty="0"/>
              <a:t>.</a:t>
            </a:r>
            <a:endParaRPr sz="2400" dirty="0"/>
          </a:p>
          <a:p>
            <a:pPr marL="357708" indent="-357708"/>
            <a:r>
              <a:rPr lang="it-IT" sz="2400" dirty="0" err="1"/>
              <a:t>It</a:t>
            </a:r>
            <a:r>
              <a:rPr lang="it-IT" sz="2400" dirty="0"/>
              <a:t> </a:t>
            </a:r>
            <a:r>
              <a:rPr lang="it-IT" sz="2400" dirty="0" err="1"/>
              <a:t>is</a:t>
            </a:r>
            <a:r>
              <a:rPr lang="it-IT" sz="2400" dirty="0"/>
              <a:t> </a:t>
            </a:r>
            <a:r>
              <a:rPr lang="it-IT" sz="2400" dirty="0" err="1"/>
              <a:t>written</a:t>
            </a:r>
            <a:r>
              <a:rPr lang="it-IT" sz="2400" dirty="0"/>
              <a:t> </a:t>
            </a:r>
            <a:r>
              <a:rPr lang="it-IT" sz="2400" dirty="0" err="1"/>
              <a:t>at</a:t>
            </a:r>
            <a:r>
              <a:rPr lang="it-IT" sz="2400" dirty="0"/>
              <a:t> the </a:t>
            </a:r>
            <a:r>
              <a:rPr lang="it-IT" sz="2400" b="1" dirty="0"/>
              <a:t>beginning of a research</a:t>
            </a:r>
            <a:r>
              <a:rPr lang="it-IT" sz="2400" dirty="0"/>
              <a:t>, </a:t>
            </a:r>
            <a:r>
              <a:rPr lang="it-IT" sz="2400" dirty="0" err="1"/>
              <a:t>but</a:t>
            </a:r>
            <a:r>
              <a:rPr lang="it-IT" sz="2400" dirty="0"/>
              <a:t> </a:t>
            </a:r>
            <a:r>
              <a:rPr lang="it-IT" sz="2400" dirty="0" err="1"/>
              <a:t>is</a:t>
            </a:r>
            <a:r>
              <a:rPr lang="it-IT" sz="2400" dirty="0"/>
              <a:t> a </a:t>
            </a:r>
            <a:r>
              <a:rPr lang="it-IT" sz="2400" b="1" dirty="0"/>
              <a:t>living </a:t>
            </a:r>
            <a:r>
              <a:rPr lang="it-IT" sz="2400" b="1" dirty="0" err="1"/>
              <a:t>document</a:t>
            </a:r>
            <a:r>
              <a:rPr lang="it-IT" sz="2400" b="1" dirty="0"/>
              <a:t> </a:t>
            </a:r>
            <a:r>
              <a:rPr lang="it-IT" sz="2400" dirty="0" err="1"/>
              <a:t>which</a:t>
            </a:r>
            <a:r>
              <a:rPr lang="it-IT" sz="2400" dirty="0"/>
              <a:t> </a:t>
            </a:r>
            <a:r>
              <a:rPr lang="it-IT" sz="2400" dirty="0" err="1"/>
              <a:t>should</a:t>
            </a:r>
            <a:r>
              <a:rPr lang="it-IT" sz="2400" dirty="0"/>
              <a:t> be </a:t>
            </a:r>
            <a:r>
              <a:rPr lang="it-IT" sz="2400" dirty="0" err="1"/>
              <a:t>updated</a:t>
            </a:r>
            <a:r>
              <a:rPr lang="it-IT" sz="2400" dirty="0"/>
              <a:t> </a:t>
            </a:r>
            <a:r>
              <a:rPr lang="it-IT" sz="2400" dirty="0" err="1"/>
              <a:t>whenever</a:t>
            </a:r>
            <a:r>
              <a:rPr lang="it-IT" sz="2400" dirty="0"/>
              <a:t> the need </a:t>
            </a:r>
            <a:r>
              <a:rPr lang="it-IT" sz="2400" dirty="0" err="1"/>
              <a:t>arises</a:t>
            </a:r>
            <a:endParaRPr sz="2400" dirty="0"/>
          </a:p>
        </p:txBody>
      </p:sp>
      <p:pic>
        <p:nvPicPr>
          <p:cNvPr id="6" name="Immagine 5">
            <a:extLst>
              <a:ext uri="{FF2B5EF4-FFF2-40B4-BE49-F238E27FC236}">
                <a16:creationId xmlns:a16="http://schemas.microsoft.com/office/drawing/2014/main" id="{882DAD06-8554-45E2-B621-D16944FF9BD2}"/>
              </a:ext>
            </a:extLst>
          </p:cNvPr>
          <p:cNvPicPr>
            <a:picLocks noChangeAspect="1"/>
          </p:cNvPicPr>
          <p:nvPr/>
        </p:nvPicPr>
        <p:blipFill rotWithShape="1">
          <a:blip r:embed="rId3"/>
          <a:srcRect l="1661" t="4389" b="6025"/>
          <a:stretch/>
        </p:blipFill>
        <p:spPr>
          <a:xfrm>
            <a:off x="5277385" y="2110648"/>
            <a:ext cx="5500091" cy="334717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C8B28-568E-6F00-376C-12ED722A95F4}"/>
            </a:ext>
          </a:extLst>
        </p:cNvPr>
        <p:cNvGrpSpPr/>
        <p:nvPr/>
      </p:nvGrpSpPr>
      <p:grpSpPr>
        <a:xfrm>
          <a:off x="0" y="0"/>
          <a:ext cx="0" cy="0"/>
          <a:chOff x="0" y="0"/>
          <a:chExt cx="0" cy="0"/>
        </a:xfrm>
      </p:grpSpPr>
      <p:graphicFrame>
        <p:nvGraphicFramePr>
          <p:cNvPr id="3" name="Diagramma 2">
            <a:extLst>
              <a:ext uri="{FF2B5EF4-FFF2-40B4-BE49-F238E27FC236}">
                <a16:creationId xmlns:a16="http://schemas.microsoft.com/office/drawing/2014/main" id="{4AFD5D88-E7CE-FAFB-CE32-AAA8690DED7C}"/>
              </a:ext>
            </a:extLst>
          </p:cNvPr>
          <p:cNvGraphicFramePr/>
          <p:nvPr>
            <p:extLst>
              <p:ext uri="{D42A27DB-BD31-4B8C-83A1-F6EECF244321}">
                <p14:modId xmlns:p14="http://schemas.microsoft.com/office/powerpoint/2010/main" val="1695653708"/>
              </p:ext>
            </p:extLst>
          </p:nvPr>
        </p:nvGraphicFramePr>
        <p:xfrm>
          <a:off x="122981" y="1998345"/>
          <a:ext cx="10506920" cy="38892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Google Shape;137;p6">
            <a:extLst>
              <a:ext uri="{FF2B5EF4-FFF2-40B4-BE49-F238E27FC236}">
                <a16:creationId xmlns:a16="http://schemas.microsoft.com/office/drawing/2014/main" id="{D99266E5-2E85-496F-BDE9-BFF520771E52}"/>
              </a:ext>
            </a:extLst>
          </p:cNvPr>
          <p:cNvSpPr txBox="1">
            <a:spLocks noGrp="1"/>
          </p:cNvSpPr>
          <p:nvPr>
            <p:ph type="title"/>
          </p:nvPr>
        </p:nvSpPr>
        <p:spPr>
          <a:prstGeom prst="rect">
            <a:avLst/>
          </a:prstGeom>
          <a:noFill/>
          <a:ln>
            <a:noFill/>
          </a:ln>
        </p:spPr>
        <p:txBody>
          <a:bodyPr spcFirstLastPara="1" wrap="square" lIns="121900" tIns="60933" rIns="121900" bIns="60933" anchor="t" anchorCtr="0">
            <a:normAutofit/>
          </a:bodyPr>
          <a:lstStyle/>
          <a:p>
            <a:pPr>
              <a:buSzPts val="2200"/>
            </a:pPr>
            <a:r>
              <a:rPr lang="it-IT" dirty="0" err="1"/>
              <a:t>What</a:t>
            </a:r>
            <a:r>
              <a:rPr lang="it-IT" dirty="0"/>
              <a:t> </a:t>
            </a:r>
            <a:r>
              <a:rPr lang="it-IT" dirty="0" err="1"/>
              <a:t>should</a:t>
            </a:r>
            <a:r>
              <a:rPr lang="it-IT" dirty="0"/>
              <a:t> a DMP </a:t>
            </a:r>
            <a:r>
              <a:rPr lang="it-IT" dirty="0" err="1"/>
              <a:t>contain</a:t>
            </a:r>
            <a:r>
              <a:rPr lang="it-IT" dirty="0"/>
              <a:t>?</a:t>
            </a:r>
            <a:endParaRPr dirty="0"/>
          </a:p>
        </p:txBody>
      </p:sp>
      <p:sp>
        <p:nvSpPr>
          <p:cNvPr id="11" name="CasellaDiTesto 10">
            <a:extLst>
              <a:ext uri="{FF2B5EF4-FFF2-40B4-BE49-F238E27FC236}">
                <a16:creationId xmlns:a16="http://schemas.microsoft.com/office/drawing/2014/main" id="{BD22BE52-8DCF-4587-A7C1-DE1B04FD6040}"/>
              </a:ext>
            </a:extLst>
          </p:cNvPr>
          <p:cNvSpPr txBox="1"/>
          <p:nvPr/>
        </p:nvSpPr>
        <p:spPr>
          <a:xfrm>
            <a:off x="7637737" y="5957901"/>
            <a:ext cx="3422637" cy="338554"/>
          </a:xfrm>
          <a:prstGeom prst="rect">
            <a:avLst/>
          </a:prstGeom>
          <a:noFill/>
        </p:spPr>
        <p:txBody>
          <a:bodyPr wrap="square" rtlCol="0">
            <a:spAutoFit/>
          </a:bodyPr>
          <a:lstStyle/>
          <a:p>
            <a:r>
              <a:rPr lang="en-US" sz="1600" dirty="0">
                <a:solidFill>
                  <a:schemeClr val="accent2"/>
                </a:solidFill>
                <a:hlinkClick r:id="rId7"/>
              </a:rPr>
              <a:t>Check here Horizon EU's Template</a:t>
            </a:r>
            <a:endParaRPr lang="it-IT" sz="1600" dirty="0">
              <a:solidFill>
                <a:schemeClr val="accent2"/>
              </a:solidFill>
            </a:endParaRPr>
          </a:p>
        </p:txBody>
      </p:sp>
    </p:spTree>
    <p:extLst>
      <p:ext uri="{BB962C8B-B14F-4D97-AF65-F5344CB8AC3E}">
        <p14:creationId xmlns:p14="http://schemas.microsoft.com/office/powerpoint/2010/main" val="37705862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9881EF1C-C331-4445-8ABB-5FAD50E6598B}"/>
              </a:ext>
            </a:extLst>
          </p:cNvPr>
          <p:cNvPicPr>
            <a:picLocks noChangeAspect="1"/>
          </p:cNvPicPr>
          <p:nvPr/>
        </p:nvPicPr>
        <p:blipFill>
          <a:blip r:embed="rId2"/>
          <a:stretch>
            <a:fillRect/>
          </a:stretch>
        </p:blipFill>
        <p:spPr>
          <a:xfrm>
            <a:off x="280589" y="1141249"/>
            <a:ext cx="7895356" cy="5336415"/>
          </a:xfrm>
          <a:prstGeom prst="rect">
            <a:avLst/>
          </a:prstGeom>
        </p:spPr>
      </p:pic>
      <p:sp>
        <p:nvSpPr>
          <p:cNvPr id="7" name="Segnaposto testo 4">
            <a:extLst>
              <a:ext uri="{FF2B5EF4-FFF2-40B4-BE49-F238E27FC236}">
                <a16:creationId xmlns:a16="http://schemas.microsoft.com/office/drawing/2014/main" id="{A13117FE-D2A5-4095-B83C-C4C2200E9339}"/>
              </a:ext>
            </a:extLst>
          </p:cNvPr>
          <p:cNvSpPr>
            <a:spLocks noGrp="1"/>
          </p:cNvSpPr>
          <p:nvPr>
            <p:ph type="body" sz="quarter" idx="10"/>
          </p:nvPr>
        </p:nvSpPr>
        <p:spPr>
          <a:xfrm>
            <a:off x="7960426" y="1676326"/>
            <a:ext cx="2712718" cy="2133130"/>
          </a:xfrm>
        </p:spPr>
        <p:txBody>
          <a:bodyPr/>
          <a:lstStyle/>
          <a:p>
            <a:pPr marL="67732" indent="0">
              <a:buNone/>
            </a:pPr>
            <a:r>
              <a:rPr lang="it-IT" b="1" dirty="0">
                <a:solidFill>
                  <a:srgbClr val="E89900"/>
                </a:solidFill>
              </a:rPr>
              <a:t>Find out more about DMPs in the dedicated workshop:</a:t>
            </a:r>
          </a:p>
          <a:p>
            <a:pPr marL="67732" indent="0">
              <a:buNone/>
            </a:pPr>
            <a:r>
              <a:rPr lang="it-IT" b="1" dirty="0">
                <a:solidFill>
                  <a:srgbClr val="E89900"/>
                </a:solidFill>
                <a:hlinkClick r:id="rId3"/>
              </a:rPr>
              <a:t>Enroll here</a:t>
            </a:r>
            <a:endParaRPr lang="it-IT" b="1" dirty="0">
              <a:solidFill>
                <a:srgbClr val="E89900"/>
              </a:solidFill>
            </a:endParaRPr>
          </a:p>
        </p:txBody>
      </p:sp>
      <p:pic>
        <p:nvPicPr>
          <p:cNvPr id="3" name="Image 2">
            <a:extLst>
              <a:ext uri="{FF2B5EF4-FFF2-40B4-BE49-F238E27FC236}">
                <a16:creationId xmlns:a16="http://schemas.microsoft.com/office/drawing/2014/main" id="{C841D7F6-206E-4D4D-A6BA-3C7A103DE4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0426" y="3911692"/>
            <a:ext cx="2463735" cy="2463735"/>
          </a:xfrm>
          <a:prstGeom prst="rect">
            <a:avLst/>
          </a:prstGeom>
        </p:spPr>
      </p:pic>
    </p:spTree>
    <p:extLst>
      <p:ext uri="{BB962C8B-B14F-4D97-AF65-F5344CB8AC3E}">
        <p14:creationId xmlns:p14="http://schemas.microsoft.com/office/powerpoint/2010/main" val="160349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44072-6F4B-F98B-5180-1E61FED762A9}"/>
              </a:ext>
            </a:extLst>
          </p:cNvPr>
          <p:cNvSpPr>
            <a:spLocks noGrp="1"/>
          </p:cNvSpPr>
          <p:nvPr>
            <p:ph type="title"/>
          </p:nvPr>
        </p:nvSpPr>
        <p:spPr/>
        <p:txBody>
          <a:bodyPr/>
          <a:lstStyle/>
          <a:p>
            <a:r>
              <a:rPr lang="de-DE" dirty="0" err="1"/>
              <a:t>Types</a:t>
            </a:r>
            <a:r>
              <a:rPr lang="de-DE" dirty="0"/>
              <a:t> </a:t>
            </a:r>
            <a:r>
              <a:rPr lang="de-DE" dirty="0" err="1"/>
              <a:t>of</a:t>
            </a:r>
            <a:r>
              <a:rPr lang="de-DE" dirty="0"/>
              <a:t> </a:t>
            </a:r>
            <a:r>
              <a:rPr lang="de-DE" dirty="0" err="1"/>
              <a:t>repositories</a:t>
            </a:r>
            <a:endParaRPr lang="de-DE" dirty="0"/>
          </a:p>
        </p:txBody>
      </p:sp>
      <p:sp>
        <p:nvSpPr>
          <p:cNvPr id="3" name="Textplatzhalter 2">
            <a:extLst>
              <a:ext uri="{FF2B5EF4-FFF2-40B4-BE49-F238E27FC236}">
                <a16:creationId xmlns:a16="http://schemas.microsoft.com/office/drawing/2014/main" id="{C3472B99-851E-8612-B437-697E6703DEB5}"/>
              </a:ext>
            </a:extLst>
          </p:cNvPr>
          <p:cNvSpPr>
            <a:spLocks noGrp="1"/>
          </p:cNvSpPr>
          <p:nvPr>
            <p:ph type="body" sz="quarter" idx="10"/>
          </p:nvPr>
        </p:nvSpPr>
        <p:spPr>
          <a:xfrm>
            <a:off x="688975" y="2295995"/>
            <a:ext cx="6947958" cy="3801593"/>
          </a:xfrm>
        </p:spPr>
        <p:txBody>
          <a:bodyPr/>
          <a:lstStyle/>
          <a:p>
            <a:r>
              <a:rPr lang="de-DE" b="1" dirty="0" err="1"/>
              <a:t>Institutional</a:t>
            </a:r>
            <a:r>
              <a:rPr lang="de-DE" b="1" dirty="0"/>
              <a:t> </a:t>
            </a:r>
            <a:r>
              <a:rPr lang="de-DE" b="1" dirty="0" err="1"/>
              <a:t>repositories</a:t>
            </a:r>
            <a:endParaRPr lang="de-DE" b="1" dirty="0"/>
          </a:p>
          <a:p>
            <a:pPr lvl="1"/>
            <a:r>
              <a:rPr lang="de-DE" dirty="0" err="1"/>
              <a:t>Known</a:t>
            </a:r>
            <a:r>
              <a:rPr lang="de-DE" dirty="0"/>
              <a:t> </a:t>
            </a:r>
            <a:r>
              <a:rPr lang="de-DE" dirty="0" err="1"/>
              <a:t>contacts</a:t>
            </a:r>
            <a:r>
              <a:rPr lang="de-DE" dirty="0"/>
              <a:t>, </a:t>
            </a:r>
            <a:r>
              <a:rPr lang="de-DE" dirty="0" err="1"/>
              <a:t>part</a:t>
            </a:r>
            <a:r>
              <a:rPr lang="de-DE" dirty="0"/>
              <a:t> </a:t>
            </a:r>
            <a:r>
              <a:rPr lang="de-DE" dirty="0" err="1"/>
              <a:t>of</a:t>
            </a:r>
            <a:r>
              <a:rPr lang="de-DE" dirty="0"/>
              <a:t> </a:t>
            </a:r>
            <a:r>
              <a:rPr lang="de-DE" dirty="0" err="1"/>
              <a:t>broader</a:t>
            </a:r>
            <a:r>
              <a:rPr lang="de-DE" dirty="0"/>
              <a:t> </a:t>
            </a:r>
            <a:r>
              <a:rPr lang="de-DE" dirty="0" err="1"/>
              <a:t>cooperation</a:t>
            </a:r>
            <a:endParaRPr lang="de-DE" dirty="0"/>
          </a:p>
          <a:p>
            <a:pPr lvl="1"/>
            <a:r>
              <a:rPr lang="de-DE" dirty="0"/>
              <a:t>Easy, quick, </a:t>
            </a:r>
            <a:r>
              <a:rPr lang="de-DE" dirty="0" err="1"/>
              <a:t>direct</a:t>
            </a:r>
            <a:r>
              <a:rPr lang="de-DE" dirty="0"/>
              <a:t>, flexible (personal and </a:t>
            </a:r>
            <a:r>
              <a:rPr lang="de-DE" dirty="0" err="1"/>
              <a:t>systems</a:t>
            </a:r>
            <a:r>
              <a:rPr lang="de-DE" dirty="0"/>
              <a:t>)</a:t>
            </a:r>
          </a:p>
          <a:p>
            <a:pPr lvl="1"/>
            <a:r>
              <a:rPr lang="de-DE" dirty="0"/>
              <a:t>Control </a:t>
            </a:r>
            <a:r>
              <a:rPr lang="de-DE" dirty="0" err="1"/>
              <a:t>over</a:t>
            </a:r>
            <a:r>
              <a:rPr lang="de-DE" dirty="0"/>
              <a:t> </a:t>
            </a:r>
            <a:r>
              <a:rPr lang="de-DE" dirty="0" err="1"/>
              <a:t>data</a:t>
            </a:r>
            <a:r>
              <a:rPr lang="de-DE" dirty="0"/>
              <a:t> </a:t>
            </a:r>
            <a:r>
              <a:rPr lang="de-DE" dirty="0" err="1"/>
              <a:t>security</a:t>
            </a:r>
            <a:r>
              <a:rPr lang="de-DE" dirty="0"/>
              <a:t> and </a:t>
            </a:r>
            <a:r>
              <a:rPr lang="de-DE" dirty="0" err="1"/>
              <a:t>long</a:t>
            </a:r>
            <a:r>
              <a:rPr lang="de-DE" dirty="0"/>
              <a:t>-term </a:t>
            </a:r>
            <a:r>
              <a:rPr lang="de-DE" dirty="0" err="1"/>
              <a:t>accessibility</a:t>
            </a:r>
            <a:endParaRPr lang="de-DE" dirty="0"/>
          </a:p>
          <a:p>
            <a:pPr lvl="1"/>
            <a:endParaRPr lang="de-DE" dirty="0"/>
          </a:p>
          <a:p>
            <a:pPr lvl="1"/>
            <a:r>
              <a:rPr lang="de-DE" dirty="0"/>
              <a:t>General </a:t>
            </a:r>
            <a:r>
              <a:rPr lang="de-DE" dirty="0" err="1"/>
              <a:t>metadata</a:t>
            </a:r>
            <a:r>
              <a:rPr lang="de-DE" dirty="0"/>
              <a:t> and </a:t>
            </a:r>
            <a:r>
              <a:rPr lang="de-DE" dirty="0" err="1"/>
              <a:t>services</a:t>
            </a:r>
            <a:endParaRPr lang="de-DE" dirty="0"/>
          </a:p>
          <a:p>
            <a:pPr lvl="1"/>
            <a:r>
              <a:rPr lang="de-DE" dirty="0"/>
              <a:t>Medium </a:t>
            </a:r>
            <a:r>
              <a:rPr lang="de-DE" dirty="0" err="1"/>
              <a:t>visibility</a:t>
            </a:r>
            <a:endParaRPr lang="de-DE" dirty="0"/>
          </a:p>
          <a:p>
            <a:pPr marL="457200" lvl="1" indent="0">
              <a:buNone/>
            </a:pPr>
            <a:endParaRPr lang="de-DE" dirty="0"/>
          </a:p>
        </p:txBody>
      </p:sp>
      <p:sp>
        <p:nvSpPr>
          <p:cNvPr id="4" name="Fußzeilenplatzhalter 3">
            <a:extLst>
              <a:ext uri="{FF2B5EF4-FFF2-40B4-BE49-F238E27FC236}">
                <a16:creationId xmlns:a16="http://schemas.microsoft.com/office/drawing/2014/main" id="{B99F955B-516A-8BE0-D721-F3881DFACE56}"/>
              </a:ext>
            </a:extLst>
          </p:cNvPr>
          <p:cNvSpPr>
            <a:spLocks noGrp="1"/>
          </p:cNvSpPr>
          <p:nvPr>
            <p:ph type="ftr" sz="quarter" idx="11"/>
          </p:nvPr>
        </p:nvSpPr>
        <p:spPr/>
        <p:txBody>
          <a:bodyPr/>
          <a:lstStyle/>
          <a:p>
            <a:r>
              <a:rPr lang="en-GB"/>
              <a:t>Open for you! cycle</a:t>
            </a:r>
            <a:endParaRPr lang="en-GB" dirty="0"/>
          </a:p>
        </p:txBody>
      </p:sp>
      <p:pic>
        <p:nvPicPr>
          <p:cNvPr id="6" name="Grafik 5" descr="Bank mit einfarbiger Füllung">
            <a:extLst>
              <a:ext uri="{FF2B5EF4-FFF2-40B4-BE49-F238E27FC236}">
                <a16:creationId xmlns:a16="http://schemas.microsoft.com/office/drawing/2014/main" id="{D9497380-1DCE-C858-35DE-D4D8DB2EFB3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450665" y="1395473"/>
            <a:ext cx="3166533" cy="3166533"/>
          </a:xfrm>
          <a:prstGeom prst="rect">
            <a:avLst/>
          </a:prstGeom>
        </p:spPr>
      </p:pic>
      <p:pic>
        <p:nvPicPr>
          <p:cNvPr id="8" name="Grafik 7" descr="Datenbank mit einfarbiger Füllung">
            <a:extLst>
              <a:ext uri="{FF2B5EF4-FFF2-40B4-BE49-F238E27FC236}">
                <a16:creationId xmlns:a16="http://schemas.microsoft.com/office/drawing/2014/main" id="{6AD50F85-39F6-4E09-2149-9D427928511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192835" y="4415397"/>
            <a:ext cx="1682191" cy="1682191"/>
          </a:xfrm>
          <a:prstGeom prst="rect">
            <a:avLst/>
          </a:prstGeom>
        </p:spPr>
      </p:pic>
    </p:spTree>
    <p:extLst>
      <p:ext uri="{BB962C8B-B14F-4D97-AF65-F5344CB8AC3E}">
        <p14:creationId xmlns:p14="http://schemas.microsoft.com/office/powerpoint/2010/main" val="40501940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44072-6F4B-F98B-5180-1E61FED762A9}"/>
              </a:ext>
            </a:extLst>
          </p:cNvPr>
          <p:cNvSpPr>
            <a:spLocks noGrp="1"/>
          </p:cNvSpPr>
          <p:nvPr>
            <p:ph type="title"/>
          </p:nvPr>
        </p:nvSpPr>
        <p:spPr/>
        <p:txBody>
          <a:bodyPr/>
          <a:lstStyle/>
          <a:p>
            <a:r>
              <a:rPr lang="de-DE" dirty="0" err="1"/>
              <a:t>Types</a:t>
            </a:r>
            <a:r>
              <a:rPr lang="de-DE" dirty="0"/>
              <a:t> </a:t>
            </a:r>
            <a:r>
              <a:rPr lang="de-DE" dirty="0" err="1"/>
              <a:t>of</a:t>
            </a:r>
            <a:r>
              <a:rPr lang="de-DE" dirty="0"/>
              <a:t> </a:t>
            </a:r>
            <a:r>
              <a:rPr lang="de-DE" dirty="0" err="1"/>
              <a:t>repositories</a:t>
            </a:r>
            <a:endParaRPr lang="de-DE" dirty="0"/>
          </a:p>
        </p:txBody>
      </p:sp>
      <p:sp>
        <p:nvSpPr>
          <p:cNvPr id="3" name="Textplatzhalter 2">
            <a:extLst>
              <a:ext uri="{FF2B5EF4-FFF2-40B4-BE49-F238E27FC236}">
                <a16:creationId xmlns:a16="http://schemas.microsoft.com/office/drawing/2014/main" id="{C3472B99-851E-8612-B437-697E6703DEB5}"/>
              </a:ext>
            </a:extLst>
          </p:cNvPr>
          <p:cNvSpPr>
            <a:spLocks noGrp="1"/>
          </p:cNvSpPr>
          <p:nvPr>
            <p:ph type="body" sz="quarter" idx="10"/>
          </p:nvPr>
        </p:nvSpPr>
        <p:spPr/>
        <p:txBody>
          <a:bodyPr/>
          <a:lstStyle/>
          <a:p>
            <a:r>
              <a:rPr lang="de-DE" b="1" dirty="0" err="1"/>
              <a:t>Subject</a:t>
            </a:r>
            <a:r>
              <a:rPr lang="de-DE" b="1" dirty="0"/>
              <a:t> </a:t>
            </a:r>
            <a:r>
              <a:rPr lang="de-DE" b="1" dirty="0" err="1"/>
              <a:t>specific</a:t>
            </a:r>
            <a:r>
              <a:rPr lang="de-DE" b="1" dirty="0"/>
              <a:t> </a:t>
            </a:r>
            <a:r>
              <a:rPr lang="de-DE" b="1" dirty="0" err="1"/>
              <a:t>repositories</a:t>
            </a:r>
            <a:endParaRPr lang="de-DE" b="1" dirty="0"/>
          </a:p>
          <a:p>
            <a:pPr lvl="1"/>
            <a:r>
              <a:rPr lang="de-DE" dirty="0" err="1"/>
              <a:t>Tailored</a:t>
            </a:r>
            <a:r>
              <a:rPr lang="de-DE" dirty="0"/>
              <a:t> </a:t>
            </a:r>
            <a:r>
              <a:rPr lang="de-DE" dirty="0" err="1"/>
              <a:t>metadata</a:t>
            </a:r>
            <a:r>
              <a:rPr lang="de-DE" dirty="0"/>
              <a:t> </a:t>
            </a:r>
            <a:r>
              <a:rPr lang="de-DE" dirty="0" err="1"/>
              <a:t>fields</a:t>
            </a:r>
            <a:r>
              <a:rPr lang="de-DE" dirty="0"/>
              <a:t> and </a:t>
            </a:r>
            <a:r>
              <a:rPr lang="de-DE" dirty="0" err="1"/>
              <a:t>services</a:t>
            </a:r>
            <a:endParaRPr lang="de-DE" dirty="0"/>
          </a:p>
          <a:p>
            <a:pPr lvl="1"/>
            <a:r>
              <a:rPr lang="de-DE" dirty="0"/>
              <a:t>Specialized personal</a:t>
            </a:r>
          </a:p>
          <a:p>
            <a:pPr lvl="1"/>
            <a:r>
              <a:rPr lang="de-DE" dirty="0"/>
              <a:t>High </a:t>
            </a:r>
            <a:r>
              <a:rPr lang="de-DE" dirty="0" err="1"/>
              <a:t>visibility</a:t>
            </a:r>
            <a:r>
              <a:rPr lang="de-DE" dirty="0"/>
              <a:t> (in </a:t>
            </a:r>
            <a:r>
              <a:rPr lang="de-DE" dirty="0" err="1"/>
              <a:t>community</a:t>
            </a:r>
            <a:r>
              <a:rPr lang="de-DE" dirty="0"/>
              <a:t>)</a:t>
            </a:r>
          </a:p>
          <a:p>
            <a:pPr lvl="1"/>
            <a:endParaRPr lang="de-DE" dirty="0"/>
          </a:p>
          <a:p>
            <a:pPr lvl="1"/>
            <a:r>
              <a:rPr lang="de-DE" dirty="0"/>
              <a:t>Not </a:t>
            </a:r>
            <a:r>
              <a:rPr lang="de-DE" dirty="0" err="1"/>
              <a:t>available</a:t>
            </a:r>
            <a:r>
              <a:rPr lang="de-DE" dirty="0"/>
              <a:t> </a:t>
            </a:r>
            <a:r>
              <a:rPr lang="de-DE" dirty="0" err="1"/>
              <a:t>for</a:t>
            </a:r>
            <a:r>
              <a:rPr lang="de-DE" dirty="0"/>
              <a:t> </a:t>
            </a:r>
            <a:r>
              <a:rPr lang="de-DE" dirty="0" err="1"/>
              <a:t>every</a:t>
            </a:r>
            <a:r>
              <a:rPr lang="de-DE" dirty="0"/>
              <a:t> </a:t>
            </a:r>
            <a:r>
              <a:rPr lang="de-DE" dirty="0" err="1"/>
              <a:t>subject</a:t>
            </a:r>
            <a:r>
              <a:rPr lang="de-DE" dirty="0"/>
              <a:t>/</a:t>
            </a:r>
            <a:r>
              <a:rPr lang="de-DE" dirty="0" err="1"/>
              <a:t>field</a:t>
            </a:r>
            <a:endParaRPr lang="de-DE" dirty="0"/>
          </a:p>
          <a:p>
            <a:pPr lvl="1"/>
            <a:r>
              <a:rPr lang="de-DE" dirty="0"/>
              <a:t>High </a:t>
            </a:r>
            <a:r>
              <a:rPr lang="de-DE" dirty="0" err="1"/>
              <a:t>requirements</a:t>
            </a:r>
            <a:endParaRPr lang="de-DE" dirty="0"/>
          </a:p>
          <a:p>
            <a:pPr marL="457200" lvl="1" indent="0">
              <a:buNone/>
            </a:pPr>
            <a:endParaRPr lang="de-DE" dirty="0"/>
          </a:p>
        </p:txBody>
      </p:sp>
      <p:sp>
        <p:nvSpPr>
          <p:cNvPr id="4" name="Fußzeilenplatzhalter 3">
            <a:extLst>
              <a:ext uri="{FF2B5EF4-FFF2-40B4-BE49-F238E27FC236}">
                <a16:creationId xmlns:a16="http://schemas.microsoft.com/office/drawing/2014/main" id="{B99F955B-516A-8BE0-D721-F3881DFACE56}"/>
              </a:ext>
            </a:extLst>
          </p:cNvPr>
          <p:cNvSpPr>
            <a:spLocks noGrp="1"/>
          </p:cNvSpPr>
          <p:nvPr>
            <p:ph type="ftr" sz="quarter" idx="11"/>
          </p:nvPr>
        </p:nvSpPr>
        <p:spPr/>
        <p:txBody>
          <a:bodyPr/>
          <a:lstStyle/>
          <a:p>
            <a:r>
              <a:rPr lang="en-GB"/>
              <a:t>Open for you! cycle</a:t>
            </a:r>
            <a:endParaRPr lang="en-GB" dirty="0"/>
          </a:p>
        </p:txBody>
      </p:sp>
      <p:pic>
        <p:nvPicPr>
          <p:cNvPr id="10" name="Grafik 9" descr="Datenbank mit einfarbiger Füllung">
            <a:extLst>
              <a:ext uri="{FF2B5EF4-FFF2-40B4-BE49-F238E27FC236}">
                <a16:creationId xmlns:a16="http://schemas.microsoft.com/office/drawing/2014/main" id="{C40CAD2F-DCAD-DD90-6E2C-4915696ADEE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92835" y="4415397"/>
            <a:ext cx="1682191" cy="1682191"/>
          </a:xfrm>
          <a:prstGeom prst="rect">
            <a:avLst/>
          </a:prstGeom>
        </p:spPr>
      </p:pic>
      <p:pic>
        <p:nvPicPr>
          <p:cNvPr id="14" name="Grafik 13" descr="Kolben mit einfarbiger Füllung">
            <a:extLst>
              <a:ext uri="{FF2B5EF4-FFF2-40B4-BE49-F238E27FC236}">
                <a16:creationId xmlns:a16="http://schemas.microsoft.com/office/drawing/2014/main" id="{B7A09FEF-8869-8863-E365-7F322D3E217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121631" y="2590800"/>
            <a:ext cx="1824597" cy="1824597"/>
          </a:xfrm>
          <a:prstGeom prst="rect">
            <a:avLst/>
          </a:prstGeom>
        </p:spPr>
      </p:pic>
    </p:spTree>
    <p:extLst>
      <p:ext uri="{BB962C8B-B14F-4D97-AF65-F5344CB8AC3E}">
        <p14:creationId xmlns:p14="http://schemas.microsoft.com/office/powerpoint/2010/main" val="10830708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44072-6F4B-F98B-5180-1E61FED762A9}"/>
              </a:ext>
            </a:extLst>
          </p:cNvPr>
          <p:cNvSpPr>
            <a:spLocks noGrp="1"/>
          </p:cNvSpPr>
          <p:nvPr>
            <p:ph type="title"/>
          </p:nvPr>
        </p:nvSpPr>
        <p:spPr/>
        <p:txBody>
          <a:bodyPr/>
          <a:lstStyle/>
          <a:p>
            <a:r>
              <a:rPr lang="de-DE" dirty="0" err="1"/>
              <a:t>Types</a:t>
            </a:r>
            <a:r>
              <a:rPr lang="de-DE" dirty="0"/>
              <a:t> </a:t>
            </a:r>
            <a:r>
              <a:rPr lang="de-DE" dirty="0" err="1"/>
              <a:t>of</a:t>
            </a:r>
            <a:r>
              <a:rPr lang="de-DE" dirty="0"/>
              <a:t> </a:t>
            </a:r>
            <a:r>
              <a:rPr lang="de-DE" dirty="0" err="1"/>
              <a:t>repositories</a:t>
            </a:r>
            <a:endParaRPr lang="de-DE" dirty="0"/>
          </a:p>
        </p:txBody>
      </p:sp>
      <p:sp>
        <p:nvSpPr>
          <p:cNvPr id="3" name="Textplatzhalter 2">
            <a:extLst>
              <a:ext uri="{FF2B5EF4-FFF2-40B4-BE49-F238E27FC236}">
                <a16:creationId xmlns:a16="http://schemas.microsoft.com/office/drawing/2014/main" id="{C3472B99-851E-8612-B437-697E6703DEB5}"/>
              </a:ext>
            </a:extLst>
          </p:cNvPr>
          <p:cNvSpPr>
            <a:spLocks noGrp="1"/>
          </p:cNvSpPr>
          <p:nvPr>
            <p:ph type="body" sz="quarter" idx="10"/>
          </p:nvPr>
        </p:nvSpPr>
        <p:spPr/>
        <p:txBody>
          <a:bodyPr/>
          <a:lstStyle/>
          <a:p>
            <a:r>
              <a:rPr lang="de-DE" b="1" dirty="0"/>
              <a:t>General </a:t>
            </a:r>
            <a:r>
              <a:rPr lang="de-DE" b="1" dirty="0" err="1"/>
              <a:t>repositories</a:t>
            </a:r>
            <a:endParaRPr lang="de-DE" b="1" dirty="0"/>
          </a:p>
          <a:p>
            <a:pPr lvl="1"/>
            <a:r>
              <a:rPr lang="de-DE" dirty="0"/>
              <a:t>Quick and easy </a:t>
            </a:r>
            <a:r>
              <a:rPr lang="de-DE" dirty="0" err="1"/>
              <a:t>publication</a:t>
            </a:r>
            <a:endParaRPr lang="de-DE" dirty="0"/>
          </a:p>
          <a:p>
            <a:pPr lvl="1"/>
            <a:r>
              <a:rPr lang="de-DE" dirty="0"/>
              <a:t>Flexible </a:t>
            </a:r>
            <a:r>
              <a:rPr lang="de-DE" dirty="0" err="1"/>
              <a:t>licenses</a:t>
            </a:r>
            <a:endParaRPr lang="de-DE" dirty="0"/>
          </a:p>
          <a:p>
            <a:pPr lvl="1"/>
            <a:endParaRPr lang="de-DE" dirty="0"/>
          </a:p>
          <a:p>
            <a:pPr lvl="1"/>
            <a:r>
              <a:rPr lang="de-DE" dirty="0" err="1"/>
              <a:t>No</a:t>
            </a:r>
            <a:r>
              <a:rPr lang="de-DE" dirty="0"/>
              <a:t> </a:t>
            </a:r>
            <a:r>
              <a:rPr lang="de-DE" dirty="0" err="1"/>
              <a:t>or</a:t>
            </a:r>
            <a:r>
              <a:rPr lang="de-DE" dirty="0"/>
              <a:t> </a:t>
            </a:r>
            <a:r>
              <a:rPr lang="de-DE" dirty="0" err="1"/>
              <a:t>only</a:t>
            </a:r>
            <a:r>
              <a:rPr lang="de-DE" dirty="0"/>
              <a:t> </a:t>
            </a:r>
            <a:r>
              <a:rPr lang="de-DE" dirty="0" err="1"/>
              <a:t>general</a:t>
            </a:r>
            <a:r>
              <a:rPr lang="de-DE" dirty="0"/>
              <a:t> support</a:t>
            </a:r>
          </a:p>
          <a:p>
            <a:pPr lvl="1"/>
            <a:r>
              <a:rPr lang="de-DE" dirty="0" err="1"/>
              <a:t>Unsure</a:t>
            </a:r>
            <a:r>
              <a:rPr lang="de-DE" dirty="0"/>
              <a:t> (</a:t>
            </a:r>
            <a:r>
              <a:rPr lang="de-DE" dirty="0" err="1"/>
              <a:t>longterm</a:t>
            </a:r>
            <a:r>
              <a:rPr lang="de-DE" dirty="0"/>
              <a:t>) </a:t>
            </a:r>
            <a:r>
              <a:rPr lang="de-DE" dirty="0" err="1"/>
              <a:t>accessibility</a:t>
            </a:r>
            <a:endParaRPr lang="de-DE" dirty="0"/>
          </a:p>
          <a:p>
            <a:pPr lvl="1"/>
            <a:r>
              <a:rPr lang="de-DE" dirty="0" err="1"/>
              <a:t>No</a:t>
            </a:r>
            <a:r>
              <a:rPr lang="de-DE" dirty="0"/>
              <a:t> </a:t>
            </a:r>
            <a:r>
              <a:rPr lang="de-DE" dirty="0" err="1"/>
              <a:t>curation</a:t>
            </a:r>
            <a:r>
              <a:rPr lang="de-DE" dirty="0"/>
              <a:t>, </a:t>
            </a:r>
            <a:r>
              <a:rPr lang="de-DE" dirty="0" err="1"/>
              <a:t>unsure</a:t>
            </a:r>
            <a:r>
              <a:rPr lang="de-DE" dirty="0"/>
              <a:t> (meta-)</a:t>
            </a:r>
            <a:r>
              <a:rPr lang="de-DE" dirty="0" err="1"/>
              <a:t>data</a:t>
            </a:r>
            <a:r>
              <a:rPr lang="de-DE" dirty="0"/>
              <a:t> </a:t>
            </a:r>
            <a:r>
              <a:rPr lang="de-DE" dirty="0" err="1"/>
              <a:t>quality</a:t>
            </a:r>
            <a:endParaRPr lang="de-DE" dirty="0"/>
          </a:p>
        </p:txBody>
      </p:sp>
      <p:sp>
        <p:nvSpPr>
          <p:cNvPr id="4" name="Fußzeilenplatzhalter 3">
            <a:extLst>
              <a:ext uri="{FF2B5EF4-FFF2-40B4-BE49-F238E27FC236}">
                <a16:creationId xmlns:a16="http://schemas.microsoft.com/office/drawing/2014/main" id="{B99F955B-516A-8BE0-D721-F3881DFACE56}"/>
              </a:ext>
            </a:extLst>
          </p:cNvPr>
          <p:cNvSpPr>
            <a:spLocks noGrp="1"/>
          </p:cNvSpPr>
          <p:nvPr>
            <p:ph type="ftr" sz="quarter" idx="11"/>
          </p:nvPr>
        </p:nvSpPr>
        <p:spPr/>
        <p:txBody>
          <a:bodyPr/>
          <a:lstStyle/>
          <a:p>
            <a:r>
              <a:rPr lang="en-GB"/>
              <a:t>Open for you! cycle</a:t>
            </a:r>
            <a:endParaRPr lang="en-GB" dirty="0"/>
          </a:p>
        </p:txBody>
      </p:sp>
      <p:pic>
        <p:nvPicPr>
          <p:cNvPr id="10" name="Grafik 9" descr="Datenbank mit einfarbiger Füllung">
            <a:extLst>
              <a:ext uri="{FF2B5EF4-FFF2-40B4-BE49-F238E27FC236}">
                <a16:creationId xmlns:a16="http://schemas.microsoft.com/office/drawing/2014/main" id="{C40CAD2F-DCAD-DD90-6E2C-4915696ADEE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192835" y="4415397"/>
            <a:ext cx="1682191" cy="1682191"/>
          </a:xfrm>
          <a:prstGeom prst="rect">
            <a:avLst/>
          </a:prstGeom>
        </p:spPr>
      </p:pic>
      <p:sp>
        <p:nvSpPr>
          <p:cNvPr id="6" name="CustomShape 3">
            <a:extLst>
              <a:ext uri="{FF2B5EF4-FFF2-40B4-BE49-F238E27FC236}">
                <a16:creationId xmlns:a16="http://schemas.microsoft.com/office/drawing/2014/main" id="{1FCB6433-FEFB-732F-8C66-644B926FA045}"/>
              </a:ext>
            </a:extLst>
          </p:cNvPr>
          <p:cNvSpPr/>
          <p:nvPr/>
        </p:nvSpPr>
        <p:spPr>
          <a:xfrm>
            <a:off x="8498840" y="1778764"/>
            <a:ext cx="2311539" cy="200055"/>
          </a:xfrm>
          <a:prstGeom prst="rect">
            <a:avLst/>
          </a:prstGeom>
          <a:noFill/>
          <a:ln>
            <a:noFill/>
          </a:ln>
        </p:spPr>
        <p:style>
          <a:lnRef idx="0">
            <a:scrgbClr r="0" g="0" b="0"/>
          </a:lnRef>
          <a:fillRef idx="0">
            <a:scrgbClr r="0" g="0" b="0"/>
          </a:fillRef>
          <a:effectRef idx="0">
            <a:scrgbClr r="0" g="0" b="0"/>
          </a:effectRef>
          <a:fontRef idx="minor"/>
        </p:style>
        <p:txBody>
          <a:bodyPr wrap="square">
            <a:spAutoFit/>
          </a:bodyPr>
          <a:lstStyle/>
          <a:p>
            <a:pPr algn="r">
              <a:lnSpc>
                <a:spcPct val="100000"/>
              </a:lnSpc>
            </a:pPr>
            <a:r>
              <a:rPr lang="de-DE" sz="700" b="0" strike="noStrike" spc="-1" dirty="0">
                <a:solidFill>
                  <a:srgbClr val="000000"/>
                </a:solidFill>
                <a:latin typeface="Arial"/>
              </a:rPr>
              <a:t>https://www.re3data.org/browse/by-subject/</a:t>
            </a:r>
            <a:endParaRPr lang="de-DE" sz="700" b="0" strike="noStrike" spc="-1" dirty="0">
              <a:latin typeface="Arial"/>
            </a:endParaRPr>
          </a:p>
        </p:txBody>
      </p:sp>
      <p:pic>
        <p:nvPicPr>
          <p:cNvPr id="17" name="Grafik 16">
            <a:extLst>
              <a:ext uri="{FF2B5EF4-FFF2-40B4-BE49-F238E27FC236}">
                <a16:creationId xmlns:a16="http://schemas.microsoft.com/office/drawing/2014/main" id="{3F4BF590-A4D3-0F84-D92A-C78DE2E27096}"/>
              </a:ext>
            </a:extLst>
          </p:cNvPr>
          <p:cNvPicPr>
            <a:picLocks noChangeAspect="1"/>
          </p:cNvPicPr>
          <p:nvPr/>
        </p:nvPicPr>
        <p:blipFill>
          <a:blip r:embed="rId3"/>
          <a:stretch>
            <a:fillRect/>
          </a:stretch>
        </p:blipFill>
        <p:spPr>
          <a:xfrm>
            <a:off x="7377346" y="1971206"/>
            <a:ext cx="2754948" cy="2590800"/>
          </a:xfrm>
          <a:prstGeom prst="rect">
            <a:avLst/>
          </a:prstGeom>
        </p:spPr>
      </p:pic>
    </p:spTree>
    <p:extLst>
      <p:ext uri="{BB962C8B-B14F-4D97-AF65-F5344CB8AC3E}">
        <p14:creationId xmlns:p14="http://schemas.microsoft.com/office/powerpoint/2010/main" val="1662273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44072-6F4B-F98B-5180-1E61FED762A9}"/>
              </a:ext>
            </a:extLst>
          </p:cNvPr>
          <p:cNvSpPr>
            <a:spLocks noGrp="1"/>
          </p:cNvSpPr>
          <p:nvPr>
            <p:ph type="title"/>
          </p:nvPr>
        </p:nvSpPr>
        <p:spPr/>
        <p:txBody>
          <a:bodyPr/>
          <a:lstStyle/>
          <a:p>
            <a:r>
              <a:rPr lang="de-DE" dirty="0" err="1"/>
              <a:t>Types</a:t>
            </a:r>
            <a:r>
              <a:rPr lang="de-DE" dirty="0"/>
              <a:t> </a:t>
            </a:r>
            <a:r>
              <a:rPr lang="de-DE" dirty="0" err="1"/>
              <a:t>of</a:t>
            </a:r>
            <a:r>
              <a:rPr lang="de-DE" dirty="0"/>
              <a:t> </a:t>
            </a:r>
            <a:r>
              <a:rPr lang="de-DE" dirty="0" err="1"/>
              <a:t>repositories</a:t>
            </a:r>
            <a:endParaRPr lang="de-DE" dirty="0"/>
          </a:p>
        </p:txBody>
      </p:sp>
      <p:sp>
        <p:nvSpPr>
          <p:cNvPr id="3" name="Textplatzhalter 2">
            <a:extLst>
              <a:ext uri="{FF2B5EF4-FFF2-40B4-BE49-F238E27FC236}">
                <a16:creationId xmlns:a16="http://schemas.microsoft.com/office/drawing/2014/main" id="{C3472B99-851E-8612-B437-697E6703DEB5}"/>
              </a:ext>
            </a:extLst>
          </p:cNvPr>
          <p:cNvSpPr>
            <a:spLocks noGrp="1"/>
          </p:cNvSpPr>
          <p:nvPr>
            <p:ph type="body" sz="quarter" idx="10"/>
          </p:nvPr>
        </p:nvSpPr>
        <p:spPr/>
        <p:txBody>
          <a:bodyPr/>
          <a:lstStyle/>
          <a:p>
            <a:r>
              <a:rPr lang="de-DE" b="1" dirty="0" err="1"/>
              <a:t>Types</a:t>
            </a:r>
            <a:r>
              <a:rPr lang="de-DE" b="1" dirty="0"/>
              <a:t> </a:t>
            </a:r>
            <a:r>
              <a:rPr lang="de-DE" b="1" dirty="0" err="1"/>
              <a:t>of</a:t>
            </a:r>
            <a:r>
              <a:rPr lang="de-DE" b="1" dirty="0"/>
              <a:t> </a:t>
            </a:r>
            <a:r>
              <a:rPr lang="de-DE" b="1" dirty="0" err="1"/>
              <a:t>repositories</a:t>
            </a:r>
            <a:endParaRPr lang="de-DE" b="1" dirty="0"/>
          </a:p>
          <a:p>
            <a:pPr lvl="1"/>
            <a:r>
              <a:rPr lang="de-DE" dirty="0" err="1"/>
              <a:t>Institutional</a:t>
            </a:r>
            <a:endParaRPr lang="de-DE" dirty="0"/>
          </a:p>
          <a:p>
            <a:pPr lvl="1"/>
            <a:r>
              <a:rPr lang="de-DE" dirty="0" err="1"/>
              <a:t>Subject</a:t>
            </a:r>
            <a:r>
              <a:rPr lang="de-DE" dirty="0"/>
              <a:t> </a:t>
            </a:r>
            <a:r>
              <a:rPr lang="de-DE" dirty="0" err="1"/>
              <a:t>Specific</a:t>
            </a:r>
            <a:endParaRPr lang="de-DE" dirty="0"/>
          </a:p>
          <a:p>
            <a:pPr lvl="1"/>
            <a:r>
              <a:rPr lang="de-DE" dirty="0"/>
              <a:t>General</a:t>
            </a:r>
          </a:p>
          <a:p>
            <a:r>
              <a:rPr lang="de-DE" dirty="0"/>
              <a:t>All </a:t>
            </a:r>
            <a:r>
              <a:rPr lang="de-DE" dirty="0" err="1"/>
              <a:t>have</a:t>
            </a:r>
            <a:r>
              <a:rPr lang="de-DE" dirty="0"/>
              <a:t> </a:t>
            </a:r>
            <a:r>
              <a:rPr lang="de-DE" dirty="0" err="1"/>
              <a:t>advantages</a:t>
            </a:r>
            <a:r>
              <a:rPr lang="de-DE" dirty="0"/>
              <a:t> and </a:t>
            </a:r>
            <a:r>
              <a:rPr lang="de-DE" dirty="0" err="1"/>
              <a:t>disadvantages</a:t>
            </a:r>
            <a:endParaRPr lang="de-DE" dirty="0"/>
          </a:p>
          <a:p>
            <a:r>
              <a:rPr lang="de-DE" dirty="0"/>
              <a:t>Dual </a:t>
            </a:r>
            <a:r>
              <a:rPr lang="de-DE" dirty="0" err="1"/>
              <a:t>deposit</a:t>
            </a:r>
            <a:r>
              <a:rPr lang="de-DE" dirty="0"/>
              <a:t> in </a:t>
            </a:r>
            <a:r>
              <a:rPr lang="de-DE" dirty="0" err="1"/>
              <a:t>most</a:t>
            </a:r>
            <a:r>
              <a:rPr lang="de-DE" dirty="0"/>
              <a:t> </a:t>
            </a:r>
            <a:r>
              <a:rPr lang="de-DE" dirty="0" err="1"/>
              <a:t>cases</a:t>
            </a:r>
            <a:r>
              <a:rPr lang="de-DE" dirty="0"/>
              <a:t> possible</a:t>
            </a:r>
          </a:p>
          <a:p>
            <a:pPr lvl="1"/>
            <a:endParaRPr lang="de-DE" dirty="0"/>
          </a:p>
        </p:txBody>
      </p:sp>
      <p:sp>
        <p:nvSpPr>
          <p:cNvPr id="4" name="Fußzeilenplatzhalter 3">
            <a:extLst>
              <a:ext uri="{FF2B5EF4-FFF2-40B4-BE49-F238E27FC236}">
                <a16:creationId xmlns:a16="http://schemas.microsoft.com/office/drawing/2014/main" id="{B99F955B-516A-8BE0-D721-F3881DFACE56}"/>
              </a:ext>
            </a:extLst>
          </p:cNvPr>
          <p:cNvSpPr>
            <a:spLocks noGrp="1"/>
          </p:cNvSpPr>
          <p:nvPr>
            <p:ph type="ftr" sz="quarter" idx="11"/>
          </p:nvPr>
        </p:nvSpPr>
        <p:spPr/>
        <p:txBody>
          <a:bodyPr/>
          <a:lstStyle/>
          <a:p>
            <a:r>
              <a:rPr lang="en-GB"/>
              <a:t>Open for you! cycle</a:t>
            </a:r>
            <a:endParaRPr lang="en-GB" dirty="0"/>
          </a:p>
        </p:txBody>
      </p:sp>
      <p:pic>
        <p:nvPicPr>
          <p:cNvPr id="5" name="Grafik 4" descr="Bank mit einfarbiger Füllung">
            <a:extLst>
              <a:ext uri="{FF2B5EF4-FFF2-40B4-BE49-F238E27FC236}">
                <a16:creationId xmlns:a16="http://schemas.microsoft.com/office/drawing/2014/main" id="{D73AF36E-ECBC-F52A-F316-421C1A45FDC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938346" y="2295995"/>
            <a:ext cx="900522" cy="900522"/>
          </a:xfrm>
          <a:prstGeom prst="rect">
            <a:avLst/>
          </a:prstGeom>
        </p:spPr>
      </p:pic>
      <p:pic>
        <p:nvPicPr>
          <p:cNvPr id="7" name="Grafik 6" descr="Kolben mit einfarbiger Füllung">
            <a:extLst>
              <a:ext uri="{FF2B5EF4-FFF2-40B4-BE49-F238E27FC236}">
                <a16:creationId xmlns:a16="http://schemas.microsoft.com/office/drawing/2014/main" id="{39001DD8-94F9-2F94-36C0-82DC0F95955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76462" y="2868418"/>
            <a:ext cx="900522" cy="900522"/>
          </a:xfrm>
          <a:prstGeom prst="rect">
            <a:avLst/>
          </a:prstGeom>
        </p:spPr>
      </p:pic>
      <p:pic>
        <p:nvPicPr>
          <p:cNvPr id="18" name="Grafik 17">
            <a:extLst>
              <a:ext uri="{FF2B5EF4-FFF2-40B4-BE49-F238E27FC236}">
                <a16:creationId xmlns:a16="http://schemas.microsoft.com/office/drawing/2014/main" id="{2BEEEDA0-96A0-9609-62DA-6CFF0877F714}"/>
              </a:ext>
            </a:extLst>
          </p:cNvPr>
          <p:cNvPicPr>
            <a:picLocks noChangeAspect="1"/>
          </p:cNvPicPr>
          <p:nvPr/>
        </p:nvPicPr>
        <p:blipFill>
          <a:blip r:embed="rId4"/>
          <a:stretch>
            <a:fillRect/>
          </a:stretch>
        </p:blipFill>
        <p:spPr>
          <a:xfrm>
            <a:off x="7764783" y="3455280"/>
            <a:ext cx="1234622" cy="1161060"/>
          </a:xfrm>
          <a:prstGeom prst="rect">
            <a:avLst/>
          </a:prstGeom>
        </p:spPr>
      </p:pic>
    </p:spTree>
    <p:extLst>
      <p:ext uri="{BB962C8B-B14F-4D97-AF65-F5344CB8AC3E}">
        <p14:creationId xmlns:p14="http://schemas.microsoft.com/office/powerpoint/2010/main" val="3306466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C3472B99-851E-8612-B437-697E6703DEB5}"/>
              </a:ext>
            </a:extLst>
          </p:cNvPr>
          <p:cNvSpPr>
            <a:spLocks noGrp="1"/>
          </p:cNvSpPr>
          <p:nvPr>
            <p:ph type="body" sz="quarter" idx="10"/>
          </p:nvPr>
        </p:nvSpPr>
        <p:spPr/>
        <p:txBody>
          <a:bodyPr/>
          <a:lstStyle/>
          <a:p>
            <a:pPr marL="457200" lvl="1" indent="0">
              <a:buNone/>
            </a:pPr>
            <a:endParaRPr lang="de-DE" dirty="0"/>
          </a:p>
          <a:p>
            <a:pPr marL="457200" lvl="1" indent="0">
              <a:buNone/>
            </a:pPr>
            <a:endParaRPr lang="de-DE" dirty="0"/>
          </a:p>
        </p:txBody>
      </p:sp>
      <p:sp>
        <p:nvSpPr>
          <p:cNvPr id="4" name="Fußzeilenplatzhalter 3">
            <a:extLst>
              <a:ext uri="{FF2B5EF4-FFF2-40B4-BE49-F238E27FC236}">
                <a16:creationId xmlns:a16="http://schemas.microsoft.com/office/drawing/2014/main" id="{B99F955B-516A-8BE0-D721-F3881DFACE56}"/>
              </a:ext>
            </a:extLst>
          </p:cNvPr>
          <p:cNvSpPr>
            <a:spLocks noGrp="1"/>
          </p:cNvSpPr>
          <p:nvPr>
            <p:ph type="ftr" sz="quarter" idx="11"/>
          </p:nvPr>
        </p:nvSpPr>
        <p:spPr/>
        <p:txBody>
          <a:bodyPr/>
          <a:lstStyle/>
          <a:p>
            <a:r>
              <a:rPr lang="en-GB"/>
              <a:t>Open for you! cycle</a:t>
            </a:r>
            <a:endParaRPr lang="en-GB" dirty="0"/>
          </a:p>
        </p:txBody>
      </p:sp>
      <p:pic>
        <p:nvPicPr>
          <p:cNvPr id="5" name="Grafik 3">
            <a:extLst>
              <a:ext uri="{FF2B5EF4-FFF2-40B4-BE49-F238E27FC236}">
                <a16:creationId xmlns:a16="http://schemas.microsoft.com/office/drawing/2014/main" id="{4939A0D0-AD70-F163-3E1F-FE615B99422B}"/>
              </a:ext>
            </a:extLst>
          </p:cNvPr>
          <p:cNvPicPr/>
          <p:nvPr/>
        </p:nvPicPr>
        <p:blipFill>
          <a:blip r:embed="rId2"/>
          <a:srcRect t="21252" r="1421"/>
          <a:stretch/>
        </p:blipFill>
        <p:spPr>
          <a:xfrm>
            <a:off x="1066800" y="1430868"/>
            <a:ext cx="7603067" cy="4530988"/>
          </a:xfrm>
          <a:prstGeom prst="rect">
            <a:avLst/>
          </a:prstGeom>
          <a:ln>
            <a:noFill/>
          </a:ln>
        </p:spPr>
      </p:pic>
      <p:sp>
        <p:nvSpPr>
          <p:cNvPr id="2" name="CustomShape 3">
            <a:extLst>
              <a:ext uri="{FF2B5EF4-FFF2-40B4-BE49-F238E27FC236}">
                <a16:creationId xmlns:a16="http://schemas.microsoft.com/office/drawing/2014/main" id="{F0CEBD2F-7A08-704F-DBB3-4EC58923EF50}"/>
              </a:ext>
            </a:extLst>
          </p:cNvPr>
          <p:cNvSpPr/>
          <p:nvPr/>
        </p:nvSpPr>
        <p:spPr>
          <a:xfrm>
            <a:off x="5678220" y="5832442"/>
            <a:ext cx="4950360" cy="394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de-DE" sz="1000" b="0" strike="noStrike" spc="-1" dirty="0">
                <a:solidFill>
                  <a:srgbClr val="000000"/>
                </a:solidFill>
                <a:latin typeface="Arial"/>
                <a:ea typeface="DejaVu Sans"/>
              </a:rPr>
              <a:t>Slide </a:t>
            </a:r>
            <a:r>
              <a:rPr lang="de-DE" sz="1000" b="0" strike="noStrike" spc="-1" dirty="0" err="1">
                <a:solidFill>
                  <a:srgbClr val="000000"/>
                </a:solidFill>
                <a:latin typeface="Arial"/>
                <a:ea typeface="DejaVu Sans"/>
              </a:rPr>
              <a:t>adapted</a:t>
            </a:r>
            <a:r>
              <a:rPr lang="de-DE" sz="1000" b="0" strike="noStrike" spc="-1" dirty="0">
                <a:solidFill>
                  <a:srgbClr val="000000"/>
                </a:solidFill>
                <a:latin typeface="Arial"/>
                <a:ea typeface="DejaVu Sans"/>
              </a:rPr>
              <a:t> </a:t>
            </a:r>
            <a:r>
              <a:rPr lang="de-DE" sz="1000" b="0" strike="noStrike" spc="-1" dirty="0" err="1">
                <a:solidFill>
                  <a:srgbClr val="000000"/>
                </a:solidFill>
                <a:latin typeface="Arial"/>
                <a:ea typeface="DejaVu Sans"/>
              </a:rPr>
              <a:t>from</a:t>
            </a:r>
            <a:r>
              <a:rPr lang="de-DE" sz="1000" b="0" strike="noStrike" spc="-1" dirty="0">
                <a:solidFill>
                  <a:srgbClr val="000000"/>
                </a:solidFill>
                <a:latin typeface="Arial"/>
                <a:ea typeface="DejaVu Sans"/>
              </a:rPr>
              <a:t>: N. </a:t>
            </a:r>
            <a:r>
              <a:rPr lang="de-DE" sz="1000" b="0" strike="noStrike" spc="-1" dirty="0" err="1">
                <a:solidFill>
                  <a:srgbClr val="000000"/>
                </a:solidFill>
                <a:latin typeface="Arial"/>
                <a:ea typeface="DejaVu Sans"/>
              </a:rPr>
              <a:t>Jareborg</a:t>
            </a:r>
            <a:r>
              <a:rPr lang="de-DE" sz="1000" b="0" strike="noStrike" spc="-1" dirty="0">
                <a:solidFill>
                  <a:srgbClr val="000000"/>
                </a:solidFill>
                <a:latin typeface="Arial"/>
                <a:ea typeface="DejaVu Sans"/>
              </a:rPr>
              <a:t> (2019), „Data </a:t>
            </a:r>
            <a:r>
              <a:rPr lang="de-DE" sz="1000" b="0" strike="noStrike" spc="-1" dirty="0" err="1">
                <a:solidFill>
                  <a:srgbClr val="000000"/>
                </a:solidFill>
                <a:latin typeface="Arial"/>
                <a:ea typeface="DejaVu Sans"/>
              </a:rPr>
              <a:t>management</a:t>
            </a:r>
            <a:r>
              <a:rPr lang="de-DE" sz="1000" b="0" strike="noStrike" spc="-1" dirty="0">
                <a:solidFill>
                  <a:srgbClr val="000000"/>
                </a:solidFill>
                <a:latin typeface="Arial"/>
                <a:ea typeface="DejaVu Sans"/>
              </a:rPr>
              <a:t> and </a:t>
            </a:r>
            <a:r>
              <a:rPr lang="de-DE" sz="1000" b="0" strike="noStrike" spc="-1" dirty="0" err="1">
                <a:solidFill>
                  <a:srgbClr val="000000"/>
                </a:solidFill>
                <a:latin typeface="Arial"/>
                <a:ea typeface="DejaVu Sans"/>
              </a:rPr>
              <a:t>repositories</a:t>
            </a:r>
            <a:r>
              <a:rPr lang="de-DE" sz="1000" b="0" strike="noStrike" spc="-1" dirty="0">
                <a:solidFill>
                  <a:srgbClr val="000000"/>
                </a:solidFill>
                <a:latin typeface="Arial"/>
                <a:ea typeface="DejaVu Sans"/>
              </a:rPr>
              <a:t>“, </a:t>
            </a:r>
            <a:r>
              <a:rPr lang="de-DE" sz="1000" b="0" u="sng" strike="noStrike" spc="-1" dirty="0">
                <a:solidFill>
                  <a:srgbClr val="0000FF"/>
                </a:solidFill>
                <a:uFillTx/>
                <a:latin typeface="Arial"/>
                <a:ea typeface="DejaVu Sans"/>
                <a:hlinkClick r:id="rId3"/>
              </a:rPr>
              <a:t>https://player.slideplayer.com/105/17629367/</a:t>
            </a:r>
            <a:r>
              <a:rPr lang="de-DE" sz="1000" b="0" strike="noStrike" spc="-1" dirty="0">
                <a:solidFill>
                  <a:srgbClr val="000000"/>
                </a:solidFill>
                <a:latin typeface="Arial"/>
                <a:ea typeface="DejaVu Sans"/>
              </a:rPr>
              <a:t>. </a:t>
            </a:r>
            <a:endParaRPr lang="en-US" sz="1000" b="0" strike="noStrike" spc="-1" dirty="0">
              <a:latin typeface="Arial"/>
            </a:endParaRPr>
          </a:p>
        </p:txBody>
      </p:sp>
    </p:spTree>
    <p:extLst>
      <p:ext uri="{BB962C8B-B14F-4D97-AF65-F5344CB8AC3E}">
        <p14:creationId xmlns:p14="http://schemas.microsoft.com/office/powerpoint/2010/main" val="1747650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44072-6F4B-F98B-5180-1E61FED762A9}"/>
              </a:ext>
            </a:extLst>
          </p:cNvPr>
          <p:cNvSpPr>
            <a:spLocks noGrp="1"/>
          </p:cNvSpPr>
          <p:nvPr>
            <p:ph type="title"/>
          </p:nvPr>
        </p:nvSpPr>
        <p:spPr/>
        <p:txBody>
          <a:bodyPr/>
          <a:lstStyle/>
          <a:p>
            <a:r>
              <a:rPr lang="de-DE" dirty="0" err="1"/>
              <a:t>How</a:t>
            </a:r>
            <a:r>
              <a:rPr lang="de-DE" dirty="0"/>
              <a:t> </a:t>
            </a:r>
            <a:r>
              <a:rPr lang="de-DE" dirty="0" err="1"/>
              <a:t>to</a:t>
            </a:r>
            <a:r>
              <a:rPr lang="de-DE" dirty="0"/>
              <a:t> find a </a:t>
            </a:r>
            <a:r>
              <a:rPr lang="de-DE" dirty="0" err="1"/>
              <a:t>repository</a:t>
            </a:r>
            <a:r>
              <a:rPr lang="de-DE" dirty="0"/>
              <a:t> </a:t>
            </a:r>
            <a:r>
              <a:rPr lang="de-DE" dirty="0" err="1"/>
              <a:t>for</a:t>
            </a:r>
            <a:r>
              <a:rPr lang="de-DE" dirty="0"/>
              <a:t> </a:t>
            </a:r>
            <a:r>
              <a:rPr lang="de-DE" dirty="0" err="1"/>
              <a:t>my</a:t>
            </a:r>
            <a:r>
              <a:rPr lang="de-DE" dirty="0"/>
              <a:t> </a:t>
            </a:r>
            <a:r>
              <a:rPr lang="de-DE" dirty="0" err="1"/>
              <a:t>data</a:t>
            </a:r>
            <a:endParaRPr lang="de-DE" dirty="0"/>
          </a:p>
        </p:txBody>
      </p:sp>
      <p:sp>
        <p:nvSpPr>
          <p:cNvPr id="3" name="Textplatzhalter 2">
            <a:extLst>
              <a:ext uri="{FF2B5EF4-FFF2-40B4-BE49-F238E27FC236}">
                <a16:creationId xmlns:a16="http://schemas.microsoft.com/office/drawing/2014/main" id="{C3472B99-851E-8612-B437-697E6703DEB5}"/>
              </a:ext>
            </a:extLst>
          </p:cNvPr>
          <p:cNvSpPr>
            <a:spLocks noGrp="1"/>
          </p:cNvSpPr>
          <p:nvPr>
            <p:ph type="body" sz="quarter" idx="10"/>
          </p:nvPr>
        </p:nvSpPr>
        <p:spPr/>
        <p:txBody>
          <a:bodyPr/>
          <a:lstStyle/>
          <a:p>
            <a:r>
              <a:rPr lang="de-DE" dirty="0" err="1"/>
              <a:t>How</a:t>
            </a:r>
            <a:r>
              <a:rPr lang="de-DE" dirty="0"/>
              <a:t> </a:t>
            </a:r>
            <a:r>
              <a:rPr lang="de-DE" dirty="0" err="1"/>
              <a:t>to</a:t>
            </a:r>
            <a:r>
              <a:rPr lang="de-DE" dirty="0"/>
              <a:t> find</a:t>
            </a:r>
          </a:p>
          <a:p>
            <a:pPr lvl="1"/>
            <a:r>
              <a:rPr lang="de-DE" dirty="0" err="1"/>
              <a:t>Where</a:t>
            </a:r>
            <a:r>
              <a:rPr lang="de-DE" dirty="0"/>
              <a:t> do </a:t>
            </a:r>
            <a:r>
              <a:rPr lang="de-DE" b="1" dirty="0" err="1"/>
              <a:t>you</a:t>
            </a:r>
            <a:r>
              <a:rPr lang="de-DE" dirty="0"/>
              <a:t> find </a:t>
            </a:r>
            <a:r>
              <a:rPr lang="de-DE" dirty="0" err="1"/>
              <a:t>interesting</a:t>
            </a:r>
            <a:r>
              <a:rPr lang="de-DE" dirty="0"/>
              <a:t> </a:t>
            </a:r>
            <a:r>
              <a:rPr lang="de-DE" dirty="0" err="1"/>
              <a:t>data</a:t>
            </a:r>
            <a:endParaRPr lang="de-DE" dirty="0"/>
          </a:p>
          <a:p>
            <a:pPr lvl="1"/>
            <a:r>
              <a:rPr lang="de-DE" dirty="0" err="1"/>
              <a:t>Where</a:t>
            </a:r>
            <a:r>
              <a:rPr lang="de-DE" dirty="0"/>
              <a:t> do </a:t>
            </a:r>
            <a:r>
              <a:rPr lang="de-DE" b="1" dirty="0" err="1"/>
              <a:t>colleagues</a:t>
            </a:r>
            <a:r>
              <a:rPr lang="de-DE" dirty="0"/>
              <a:t> find and publish </a:t>
            </a:r>
            <a:r>
              <a:rPr lang="de-DE" dirty="0" err="1"/>
              <a:t>data</a:t>
            </a:r>
            <a:endParaRPr lang="de-DE" dirty="0"/>
          </a:p>
          <a:p>
            <a:pPr lvl="1"/>
            <a:r>
              <a:rPr lang="de-DE" dirty="0"/>
              <a:t>Use </a:t>
            </a:r>
            <a:r>
              <a:rPr lang="de-DE" dirty="0" err="1"/>
              <a:t>databases</a:t>
            </a:r>
            <a:r>
              <a:rPr lang="de-DE" dirty="0"/>
              <a:t> on </a:t>
            </a:r>
            <a:r>
              <a:rPr lang="de-DE" dirty="0" err="1"/>
              <a:t>databases</a:t>
            </a:r>
            <a:br>
              <a:rPr lang="de-DE" dirty="0"/>
            </a:br>
            <a:r>
              <a:rPr lang="de-DE" dirty="0"/>
              <a:t>e.g. RE3Data</a:t>
            </a:r>
          </a:p>
          <a:p>
            <a:pPr lvl="1"/>
            <a:r>
              <a:rPr lang="de-DE" dirty="0"/>
              <a:t>Suggestion/</a:t>
            </a:r>
            <a:r>
              <a:rPr lang="de-DE" dirty="0" err="1"/>
              <a:t>requirements</a:t>
            </a:r>
            <a:r>
              <a:rPr lang="de-DE" dirty="0"/>
              <a:t> </a:t>
            </a:r>
            <a:r>
              <a:rPr lang="de-DE" dirty="0" err="1"/>
              <a:t>of</a:t>
            </a:r>
            <a:r>
              <a:rPr lang="de-DE" dirty="0"/>
              <a:t> </a:t>
            </a:r>
            <a:r>
              <a:rPr lang="de-DE" b="1" dirty="0" err="1"/>
              <a:t>publishers</a:t>
            </a:r>
            <a:endParaRPr lang="de-DE" b="1" dirty="0"/>
          </a:p>
          <a:p>
            <a:pPr lvl="1"/>
            <a:endParaRPr lang="de-DE" b="1" dirty="0"/>
          </a:p>
          <a:p>
            <a:pPr lvl="1"/>
            <a:r>
              <a:rPr lang="de-DE" dirty="0"/>
              <a:t>Ask </a:t>
            </a:r>
            <a:r>
              <a:rPr lang="de-DE" dirty="0" err="1"/>
              <a:t>your</a:t>
            </a:r>
            <a:r>
              <a:rPr lang="de-DE" dirty="0"/>
              <a:t> </a:t>
            </a:r>
            <a:r>
              <a:rPr lang="de-DE" dirty="0" err="1"/>
              <a:t>local</a:t>
            </a:r>
            <a:r>
              <a:rPr lang="de-DE" dirty="0"/>
              <a:t> </a:t>
            </a:r>
            <a:r>
              <a:rPr lang="de-DE" dirty="0" err="1"/>
              <a:t>service</a:t>
            </a:r>
            <a:r>
              <a:rPr lang="de-DE" dirty="0"/>
              <a:t> </a:t>
            </a:r>
            <a:r>
              <a:rPr lang="de-DE" dirty="0" err="1"/>
              <a:t>point</a:t>
            </a:r>
            <a:endParaRPr lang="de-DE" dirty="0"/>
          </a:p>
        </p:txBody>
      </p:sp>
      <p:sp>
        <p:nvSpPr>
          <p:cNvPr id="4" name="Fußzeilenplatzhalter 3">
            <a:extLst>
              <a:ext uri="{FF2B5EF4-FFF2-40B4-BE49-F238E27FC236}">
                <a16:creationId xmlns:a16="http://schemas.microsoft.com/office/drawing/2014/main" id="{B99F955B-516A-8BE0-D721-F3881DFACE56}"/>
              </a:ext>
            </a:extLst>
          </p:cNvPr>
          <p:cNvSpPr>
            <a:spLocks noGrp="1"/>
          </p:cNvSpPr>
          <p:nvPr>
            <p:ph type="ftr" sz="quarter" idx="11"/>
          </p:nvPr>
        </p:nvSpPr>
        <p:spPr/>
        <p:txBody>
          <a:bodyPr/>
          <a:lstStyle/>
          <a:p>
            <a:r>
              <a:rPr lang="en-GB"/>
              <a:t>Open for you! cycle</a:t>
            </a:r>
            <a:endParaRPr lang="en-GB" dirty="0"/>
          </a:p>
        </p:txBody>
      </p:sp>
      <p:pic>
        <p:nvPicPr>
          <p:cNvPr id="6" name="Grafik 5">
            <a:extLst>
              <a:ext uri="{FF2B5EF4-FFF2-40B4-BE49-F238E27FC236}">
                <a16:creationId xmlns:a16="http://schemas.microsoft.com/office/drawing/2014/main" id="{279D07DC-09C9-F0BF-7D45-F319B7577FEE}"/>
              </a:ext>
            </a:extLst>
          </p:cNvPr>
          <p:cNvPicPr>
            <a:picLocks noChangeAspect="1"/>
          </p:cNvPicPr>
          <p:nvPr/>
        </p:nvPicPr>
        <p:blipFill>
          <a:blip r:embed="rId2"/>
          <a:stretch>
            <a:fillRect/>
          </a:stretch>
        </p:blipFill>
        <p:spPr>
          <a:xfrm>
            <a:off x="7183120" y="2865121"/>
            <a:ext cx="3601272" cy="1420910"/>
          </a:xfrm>
          <a:prstGeom prst="rect">
            <a:avLst/>
          </a:prstGeom>
        </p:spPr>
      </p:pic>
    </p:spTree>
    <p:extLst>
      <p:ext uri="{BB962C8B-B14F-4D97-AF65-F5344CB8AC3E}">
        <p14:creationId xmlns:p14="http://schemas.microsoft.com/office/powerpoint/2010/main" val="166177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4A930B-4F48-4631-9D04-553F16BC987A}"/>
              </a:ext>
            </a:extLst>
          </p:cNvPr>
          <p:cNvSpPr>
            <a:spLocks noGrp="1"/>
          </p:cNvSpPr>
          <p:nvPr>
            <p:ph type="title"/>
          </p:nvPr>
        </p:nvSpPr>
        <p:spPr/>
        <p:txBody>
          <a:bodyPr/>
          <a:lstStyle/>
          <a:p>
            <a:r>
              <a:rPr lang="it-IT" dirty="0"/>
              <a:t>Agenda</a:t>
            </a:r>
          </a:p>
        </p:txBody>
      </p:sp>
      <p:sp>
        <p:nvSpPr>
          <p:cNvPr id="3" name="Segnaposto testo 2">
            <a:extLst>
              <a:ext uri="{FF2B5EF4-FFF2-40B4-BE49-F238E27FC236}">
                <a16:creationId xmlns:a16="http://schemas.microsoft.com/office/drawing/2014/main" id="{7BDE824D-1083-4F92-933C-225FAF0A682D}"/>
              </a:ext>
            </a:extLst>
          </p:cNvPr>
          <p:cNvSpPr>
            <a:spLocks noGrp="1"/>
          </p:cNvSpPr>
          <p:nvPr>
            <p:ph type="body" sz="quarter" idx="10"/>
          </p:nvPr>
        </p:nvSpPr>
        <p:spPr/>
        <p:txBody>
          <a:bodyPr/>
          <a:lstStyle/>
          <a:p>
            <a:r>
              <a:rPr lang="en-GB" dirty="0"/>
              <a:t>Identifying researchers’ rights and obligations regarding the production, management and sharing of research outputs </a:t>
            </a:r>
          </a:p>
          <a:p>
            <a:r>
              <a:rPr lang="en-GB" dirty="0"/>
              <a:t>Introduction to the FAIR data principles</a:t>
            </a:r>
          </a:p>
          <a:p>
            <a:r>
              <a:rPr lang="en-GB" dirty="0"/>
              <a:t>Understanding legal tools for opening data and codes</a:t>
            </a:r>
          </a:p>
          <a:p>
            <a:r>
              <a:rPr lang="en-GB" dirty="0"/>
              <a:t>Data Management Plans and research funders’ requirements</a:t>
            </a:r>
          </a:p>
          <a:p>
            <a:r>
              <a:rPr lang="it-IT" dirty="0"/>
              <a:t>Research data repositories</a:t>
            </a:r>
          </a:p>
          <a:p>
            <a:r>
              <a:rPr lang="it-IT" dirty="0" err="1"/>
              <a:t>Contact</a:t>
            </a:r>
            <a:r>
              <a:rPr lang="it-IT" dirty="0"/>
              <a:t> points for assistance with open research practices</a:t>
            </a:r>
          </a:p>
          <a:p>
            <a:endParaRPr lang="it-IT" dirty="0"/>
          </a:p>
        </p:txBody>
      </p:sp>
      <p:sp>
        <p:nvSpPr>
          <p:cNvPr id="4" name="Segnaposto piè di pagina 3">
            <a:extLst>
              <a:ext uri="{FF2B5EF4-FFF2-40B4-BE49-F238E27FC236}">
                <a16:creationId xmlns:a16="http://schemas.microsoft.com/office/drawing/2014/main" id="{FEB6E963-861E-451C-9E22-13105D70794E}"/>
              </a:ext>
            </a:extLst>
          </p:cNvPr>
          <p:cNvSpPr>
            <a:spLocks noGrp="1"/>
          </p:cNvSpPr>
          <p:nvPr>
            <p:ph type="ftr" sz="quarter" idx="11"/>
          </p:nvPr>
        </p:nvSpPr>
        <p:spPr/>
        <p:txBody>
          <a:bodyPr/>
          <a:lstStyle/>
          <a:p>
            <a:r>
              <a:rPr lang="en-GB"/>
              <a:t>Open for you! cycle</a:t>
            </a:r>
            <a:endParaRPr lang="en-GB" dirty="0"/>
          </a:p>
        </p:txBody>
      </p:sp>
    </p:spTree>
    <p:extLst>
      <p:ext uri="{BB962C8B-B14F-4D97-AF65-F5344CB8AC3E}">
        <p14:creationId xmlns:p14="http://schemas.microsoft.com/office/powerpoint/2010/main" val="39254256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86B719-23B6-4CAE-9490-59EE11D2DA58}"/>
              </a:ext>
            </a:extLst>
          </p:cNvPr>
          <p:cNvSpPr>
            <a:spLocks noGrp="1"/>
          </p:cNvSpPr>
          <p:nvPr>
            <p:ph type="title"/>
          </p:nvPr>
        </p:nvSpPr>
        <p:spPr/>
        <p:txBody>
          <a:bodyPr/>
          <a:lstStyle/>
          <a:p>
            <a:pPr algn="ctr"/>
            <a:r>
              <a:rPr lang="it-IT" sz="2800" dirty="0"/>
              <a:t>Know </a:t>
            </a:r>
            <a:r>
              <a:rPr lang="it-IT" sz="2800" dirty="0" err="1"/>
              <a:t>who</a:t>
            </a:r>
            <a:r>
              <a:rPr lang="it-IT" sz="2800" dirty="0"/>
              <a:t> </a:t>
            </a:r>
            <a:r>
              <a:rPr lang="it-IT" sz="2800" dirty="0" err="1"/>
              <a:t>you</a:t>
            </a:r>
            <a:r>
              <a:rPr lang="it-IT" sz="2800" dirty="0"/>
              <a:t> can </a:t>
            </a:r>
            <a:r>
              <a:rPr lang="it-IT" sz="2800" dirty="0" err="1"/>
              <a:t>contact</a:t>
            </a:r>
            <a:r>
              <a:rPr lang="it-IT" sz="2800" dirty="0"/>
              <a:t> </a:t>
            </a:r>
            <a:r>
              <a:rPr lang="it-IT" sz="2800" dirty="0" err="1"/>
              <a:t>at</a:t>
            </a:r>
            <a:r>
              <a:rPr lang="it-IT" sz="2800" dirty="0"/>
              <a:t> </a:t>
            </a:r>
            <a:r>
              <a:rPr lang="it-IT" sz="2800" dirty="0" err="1"/>
              <a:t>your</a:t>
            </a:r>
            <a:r>
              <a:rPr lang="it-IT" sz="2800" dirty="0"/>
              <a:t> </a:t>
            </a:r>
            <a:r>
              <a:rPr lang="it-IT" sz="2800" dirty="0" err="1"/>
              <a:t>University</a:t>
            </a:r>
            <a:r>
              <a:rPr lang="it-IT" sz="2800" dirty="0"/>
              <a:t> for </a:t>
            </a:r>
            <a:r>
              <a:rPr lang="en-GB" sz="2800" dirty="0"/>
              <a:t>assistance with data management and open research practices</a:t>
            </a:r>
            <a:endParaRPr lang="it-IT" sz="2800" dirty="0"/>
          </a:p>
        </p:txBody>
      </p:sp>
      <p:sp>
        <p:nvSpPr>
          <p:cNvPr id="4" name="Segnaposto piè di pagina 3">
            <a:extLst>
              <a:ext uri="{FF2B5EF4-FFF2-40B4-BE49-F238E27FC236}">
                <a16:creationId xmlns:a16="http://schemas.microsoft.com/office/drawing/2014/main" id="{4A49AF68-2CB8-4CEE-A152-1D849E76F58E}"/>
              </a:ext>
            </a:extLst>
          </p:cNvPr>
          <p:cNvSpPr>
            <a:spLocks noGrp="1"/>
          </p:cNvSpPr>
          <p:nvPr>
            <p:ph type="ftr" sz="quarter" idx="11"/>
          </p:nvPr>
        </p:nvSpPr>
        <p:spPr/>
        <p:txBody>
          <a:bodyPr/>
          <a:lstStyle/>
          <a:p>
            <a:r>
              <a:rPr lang="en-GB"/>
              <a:t>Open for you! cycle</a:t>
            </a:r>
            <a:endParaRPr lang="en-GB" dirty="0"/>
          </a:p>
        </p:txBody>
      </p:sp>
      <p:graphicFrame>
        <p:nvGraphicFramePr>
          <p:cNvPr id="5" name="Diagramma 4">
            <a:extLst>
              <a:ext uri="{FF2B5EF4-FFF2-40B4-BE49-F238E27FC236}">
                <a16:creationId xmlns:a16="http://schemas.microsoft.com/office/drawing/2014/main" id="{C2C68DA8-21B5-4663-B0B9-676EE3E63B5B}"/>
              </a:ext>
            </a:extLst>
          </p:cNvPr>
          <p:cNvGraphicFramePr/>
          <p:nvPr>
            <p:extLst>
              <p:ext uri="{D42A27DB-BD31-4B8C-83A1-F6EECF244321}">
                <p14:modId xmlns:p14="http://schemas.microsoft.com/office/powerpoint/2010/main" val="3530996407"/>
              </p:ext>
            </p:extLst>
          </p:nvPr>
        </p:nvGraphicFramePr>
        <p:xfrm>
          <a:off x="760135" y="2366982"/>
          <a:ext cx="9794432" cy="41009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6317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0"/>
          </p:nvPr>
        </p:nvSpPr>
        <p:spPr/>
        <p:txBody>
          <a:bodyPr/>
          <a:lstStyle/>
          <a:p>
            <a:r>
              <a:rPr lang="en-GB"/>
              <a:t>Open for you! cycle</a:t>
            </a:r>
            <a:endParaRPr lang="en-GB" dirty="0"/>
          </a:p>
        </p:txBody>
      </p:sp>
    </p:spTree>
    <p:extLst>
      <p:ext uri="{BB962C8B-B14F-4D97-AF65-F5344CB8AC3E}">
        <p14:creationId xmlns:p14="http://schemas.microsoft.com/office/powerpoint/2010/main" val="2168565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9113" y="970432"/>
            <a:ext cx="5614033" cy="1325563"/>
          </a:xfrm>
        </p:spPr>
        <p:txBody>
          <a:bodyPr/>
          <a:lstStyle/>
          <a:p>
            <a:r>
              <a:rPr lang="en-GB" dirty="0"/>
              <a:t>What is research data?</a:t>
            </a:r>
          </a:p>
        </p:txBody>
      </p:sp>
      <p:sp>
        <p:nvSpPr>
          <p:cNvPr id="3" name="Espace réservé du texte 2"/>
          <p:cNvSpPr>
            <a:spLocks noGrp="1"/>
          </p:cNvSpPr>
          <p:nvPr>
            <p:ph type="body" sz="quarter" idx="10"/>
          </p:nvPr>
        </p:nvSpPr>
        <p:spPr>
          <a:xfrm>
            <a:off x="719475" y="2706962"/>
            <a:ext cx="5300498" cy="2382244"/>
          </a:xfrm>
        </p:spPr>
        <p:txBody>
          <a:bodyPr/>
          <a:lstStyle/>
          <a:p>
            <a:pPr marL="0" indent="0" algn="just">
              <a:spcBef>
                <a:spcPts val="0"/>
              </a:spcBef>
              <a:buSzPct val="100000"/>
              <a:buNone/>
            </a:pPr>
            <a:r>
              <a:rPr lang="it-IT" sz="2400" dirty="0" err="1"/>
              <a:t>Any</a:t>
            </a:r>
            <a:r>
              <a:rPr lang="it-IT" sz="2400" dirty="0"/>
              <a:t> data </a:t>
            </a:r>
            <a:r>
              <a:rPr lang="it-IT" sz="2400" dirty="0" err="1"/>
              <a:t>that</a:t>
            </a:r>
            <a:r>
              <a:rPr lang="it-IT" sz="2400" dirty="0"/>
              <a:t> </a:t>
            </a:r>
            <a:r>
              <a:rPr lang="it-IT" sz="2400" dirty="0" err="1"/>
              <a:t>is</a:t>
            </a:r>
            <a:r>
              <a:rPr lang="it-IT" sz="2400" dirty="0"/>
              <a:t> </a:t>
            </a:r>
            <a:r>
              <a:rPr lang="it-IT" sz="2400" b="1" dirty="0" err="1"/>
              <a:t>collected</a:t>
            </a:r>
            <a:r>
              <a:rPr lang="it-IT" sz="2400" b="1" dirty="0"/>
              <a:t>, </a:t>
            </a:r>
            <a:r>
              <a:rPr lang="it-IT" sz="2400" b="1" dirty="0" err="1"/>
              <a:t>observed</a:t>
            </a:r>
            <a:r>
              <a:rPr lang="it-IT" sz="2400" b="1" dirty="0"/>
              <a:t>, generated, </a:t>
            </a:r>
            <a:r>
              <a:rPr lang="it-IT" sz="2400" b="1" dirty="0" err="1"/>
              <a:t>created</a:t>
            </a:r>
            <a:r>
              <a:rPr lang="it-IT" sz="2400" b="1" dirty="0"/>
              <a:t>, </a:t>
            </a:r>
            <a:r>
              <a:rPr lang="it-IT" sz="2400" b="1" dirty="0" err="1"/>
              <a:t>elaborated</a:t>
            </a:r>
            <a:r>
              <a:rPr lang="it-IT" sz="2400" b="1" dirty="0"/>
              <a:t> </a:t>
            </a:r>
            <a:r>
              <a:rPr lang="it-IT" sz="2400" dirty="0"/>
              <a:t>in </a:t>
            </a:r>
            <a:r>
              <a:rPr lang="it-IT" sz="2400" dirty="0" err="1"/>
              <a:t>order</a:t>
            </a:r>
            <a:r>
              <a:rPr lang="it-IT" sz="2400" dirty="0"/>
              <a:t> to validate or </a:t>
            </a:r>
            <a:r>
              <a:rPr lang="it-IT" sz="2400" dirty="0" err="1"/>
              <a:t>reproduce</a:t>
            </a:r>
            <a:r>
              <a:rPr lang="it-IT" sz="2400" dirty="0"/>
              <a:t> </a:t>
            </a:r>
            <a:r>
              <a:rPr lang="it-IT" sz="2400" dirty="0" err="1"/>
              <a:t>your</a:t>
            </a:r>
            <a:r>
              <a:rPr lang="it-IT" sz="2400" dirty="0"/>
              <a:t> research results, </a:t>
            </a:r>
            <a:r>
              <a:rPr lang="it-IT" sz="2400" dirty="0" err="1"/>
              <a:t>as</a:t>
            </a:r>
            <a:r>
              <a:rPr lang="it-IT" sz="2400" dirty="0"/>
              <a:t> </a:t>
            </a:r>
            <a:r>
              <a:rPr lang="it-IT" sz="2400" dirty="0" err="1"/>
              <a:t>well</a:t>
            </a:r>
            <a:r>
              <a:rPr lang="it-IT" sz="2400" dirty="0"/>
              <a:t> </a:t>
            </a:r>
            <a:r>
              <a:rPr lang="it-IT" sz="2400" dirty="0" err="1"/>
              <a:t>as</a:t>
            </a:r>
            <a:r>
              <a:rPr lang="it-IT" sz="2400" dirty="0"/>
              <a:t> the </a:t>
            </a:r>
            <a:r>
              <a:rPr lang="it-IT" sz="2400" dirty="0" err="1"/>
              <a:t>documentation</a:t>
            </a:r>
            <a:r>
              <a:rPr lang="it-IT" sz="2400" dirty="0"/>
              <a:t> </a:t>
            </a:r>
            <a:r>
              <a:rPr lang="it-IT" sz="2400" dirty="0" err="1"/>
              <a:t>you</a:t>
            </a:r>
            <a:r>
              <a:rPr lang="it-IT" sz="2400" dirty="0"/>
              <a:t> need to </a:t>
            </a:r>
            <a:r>
              <a:rPr lang="it-IT" sz="2400" dirty="0" err="1"/>
              <a:t>understand</a:t>
            </a:r>
            <a:r>
              <a:rPr lang="it-IT" sz="2400" dirty="0"/>
              <a:t> and </a:t>
            </a:r>
            <a:r>
              <a:rPr lang="it-IT" sz="2400" dirty="0" err="1"/>
              <a:t>manage</a:t>
            </a:r>
            <a:r>
              <a:rPr lang="it-IT" sz="2400" dirty="0"/>
              <a:t> the data.</a:t>
            </a:r>
          </a:p>
          <a:p>
            <a:pPr marL="0" lvl="0" indent="0">
              <a:spcBef>
                <a:spcPts val="0"/>
              </a:spcBef>
              <a:buSzPct val="100000"/>
              <a:buNone/>
            </a:pPr>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pic>
        <p:nvPicPr>
          <p:cNvPr id="6" name="Immagine 5">
            <a:extLst>
              <a:ext uri="{FF2B5EF4-FFF2-40B4-BE49-F238E27FC236}">
                <a16:creationId xmlns:a16="http://schemas.microsoft.com/office/drawing/2014/main" id="{27E6F2EA-C202-4E24-A48C-AAEEB2DA89AB}"/>
              </a:ext>
            </a:extLst>
          </p:cNvPr>
          <p:cNvPicPr>
            <a:picLocks noChangeAspect="1"/>
          </p:cNvPicPr>
          <p:nvPr/>
        </p:nvPicPr>
        <p:blipFill>
          <a:blip r:embed="rId2"/>
          <a:stretch>
            <a:fillRect/>
          </a:stretch>
        </p:blipFill>
        <p:spPr>
          <a:xfrm>
            <a:off x="6711518" y="1254480"/>
            <a:ext cx="3837228" cy="5116304"/>
          </a:xfrm>
          <a:prstGeom prst="rect">
            <a:avLst/>
          </a:prstGeom>
        </p:spPr>
      </p:pic>
      <p:grpSp>
        <p:nvGrpSpPr>
          <p:cNvPr id="7" name="Gruppo 6">
            <a:extLst>
              <a:ext uri="{FF2B5EF4-FFF2-40B4-BE49-F238E27FC236}">
                <a16:creationId xmlns:a16="http://schemas.microsoft.com/office/drawing/2014/main" id="{DAFC1FBB-6B00-4E91-8B52-0B36DD502C97}"/>
              </a:ext>
            </a:extLst>
          </p:cNvPr>
          <p:cNvGrpSpPr/>
          <p:nvPr/>
        </p:nvGrpSpPr>
        <p:grpSpPr>
          <a:xfrm>
            <a:off x="6926573" y="1985196"/>
            <a:ext cx="4098981" cy="3784294"/>
            <a:chOff x="4882655" y="1147483"/>
            <a:chExt cx="4098981" cy="3784294"/>
          </a:xfrm>
        </p:grpSpPr>
        <p:sp>
          <p:nvSpPr>
            <p:cNvPr id="8" name="CasellaDiTesto 7">
              <a:extLst>
                <a:ext uri="{FF2B5EF4-FFF2-40B4-BE49-F238E27FC236}">
                  <a16:creationId xmlns:a16="http://schemas.microsoft.com/office/drawing/2014/main" id="{8A7A2BFD-5D97-4C18-9D87-924946EA2201}"/>
                </a:ext>
              </a:extLst>
            </p:cNvPr>
            <p:cNvSpPr txBox="1"/>
            <p:nvPr/>
          </p:nvSpPr>
          <p:spPr>
            <a:xfrm>
              <a:off x="6329210" y="1147483"/>
              <a:ext cx="1427299" cy="215444"/>
            </a:xfrm>
            <a:prstGeom prst="rect">
              <a:avLst/>
            </a:prstGeom>
            <a:noFill/>
          </p:spPr>
          <p:txBody>
            <a:bodyPr wrap="square" rtlCol="0">
              <a:spAutoFit/>
            </a:bodyPr>
            <a:lstStyle/>
            <a:p>
              <a:r>
                <a:rPr lang="it-IT" sz="800" dirty="0">
                  <a:solidFill>
                    <a:schemeClr val="bg1"/>
                  </a:solidFill>
                </a:rPr>
                <a:t>Publications</a:t>
              </a:r>
            </a:p>
          </p:txBody>
        </p:sp>
        <p:sp>
          <p:nvSpPr>
            <p:cNvPr id="9" name="CasellaDiTesto 8">
              <a:extLst>
                <a:ext uri="{FF2B5EF4-FFF2-40B4-BE49-F238E27FC236}">
                  <a16:creationId xmlns:a16="http://schemas.microsoft.com/office/drawing/2014/main" id="{AE4C84CE-1BF0-4BB8-A8EA-A2B59F4A63E4}"/>
                </a:ext>
              </a:extLst>
            </p:cNvPr>
            <p:cNvSpPr txBox="1"/>
            <p:nvPr/>
          </p:nvSpPr>
          <p:spPr>
            <a:xfrm>
              <a:off x="6587432" y="4641001"/>
              <a:ext cx="1427299" cy="215444"/>
            </a:xfrm>
            <a:prstGeom prst="rect">
              <a:avLst/>
            </a:prstGeom>
            <a:noFill/>
          </p:spPr>
          <p:txBody>
            <a:bodyPr wrap="square" rtlCol="0">
              <a:spAutoFit/>
            </a:bodyPr>
            <a:lstStyle/>
            <a:p>
              <a:r>
                <a:rPr lang="it-IT" sz="800" dirty="0" err="1">
                  <a:solidFill>
                    <a:schemeClr val="bg1"/>
                  </a:solidFill>
                </a:rPr>
                <a:t>Bibliography</a:t>
              </a:r>
              <a:endParaRPr lang="it-IT" sz="800" dirty="0">
                <a:solidFill>
                  <a:schemeClr val="bg1"/>
                </a:solidFill>
              </a:endParaRPr>
            </a:p>
          </p:txBody>
        </p:sp>
        <p:sp>
          <p:nvSpPr>
            <p:cNvPr id="10" name="CasellaDiTesto 9">
              <a:extLst>
                <a:ext uri="{FF2B5EF4-FFF2-40B4-BE49-F238E27FC236}">
                  <a16:creationId xmlns:a16="http://schemas.microsoft.com/office/drawing/2014/main" id="{CF31AABE-8808-4711-B6D8-EEC039D2E805}"/>
                </a:ext>
              </a:extLst>
            </p:cNvPr>
            <p:cNvSpPr txBox="1"/>
            <p:nvPr/>
          </p:nvSpPr>
          <p:spPr>
            <a:xfrm>
              <a:off x="5258320" y="3155320"/>
              <a:ext cx="1427299" cy="215444"/>
            </a:xfrm>
            <a:prstGeom prst="rect">
              <a:avLst/>
            </a:prstGeom>
            <a:noFill/>
          </p:spPr>
          <p:txBody>
            <a:bodyPr wrap="square" rtlCol="0">
              <a:spAutoFit/>
            </a:bodyPr>
            <a:lstStyle/>
            <a:p>
              <a:r>
                <a:rPr lang="it-IT" sz="800" dirty="0" err="1">
                  <a:solidFill>
                    <a:schemeClr val="bg1"/>
                  </a:solidFill>
                </a:rPr>
                <a:t>Experiments</a:t>
              </a:r>
              <a:endParaRPr lang="it-IT" sz="800" dirty="0">
                <a:solidFill>
                  <a:schemeClr val="bg1"/>
                </a:solidFill>
              </a:endParaRPr>
            </a:p>
          </p:txBody>
        </p:sp>
        <p:sp>
          <p:nvSpPr>
            <p:cNvPr id="11" name="CasellaDiTesto 10">
              <a:extLst>
                <a:ext uri="{FF2B5EF4-FFF2-40B4-BE49-F238E27FC236}">
                  <a16:creationId xmlns:a16="http://schemas.microsoft.com/office/drawing/2014/main" id="{042CEE7C-45F6-4F12-B903-45FF68A8D70C}"/>
                </a:ext>
              </a:extLst>
            </p:cNvPr>
            <p:cNvSpPr txBox="1"/>
            <p:nvPr/>
          </p:nvSpPr>
          <p:spPr>
            <a:xfrm>
              <a:off x="7077551" y="3605751"/>
              <a:ext cx="1427299" cy="215444"/>
            </a:xfrm>
            <a:prstGeom prst="rect">
              <a:avLst/>
            </a:prstGeom>
            <a:noFill/>
          </p:spPr>
          <p:txBody>
            <a:bodyPr wrap="square" rtlCol="0">
              <a:spAutoFit/>
            </a:bodyPr>
            <a:lstStyle/>
            <a:p>
              <a:r>
                <a:rPr lang="it-IT" sz="800" dirty="0" err="1">
                  <a:solidFill>
                    <a:schemeClr val="bg1"/>
                  </a:solidFill>
                </a:rPr>
                <a:t>Clinical</a:t>
              </a:r>
              <a:r>
                <a:rPr lang="it-IT" sz="800" dirty="0">
                  <a:solidFill>
                    <a:schemeClr val="bg1"/>
                  </a:solidFill>
                </a:rPr>
                <a:t> trials</a:t>
              </a:r>
            </a:p>
          </p:txBody>
        </p:sp>
        <p:sp>
          <p:nvSpPr>
            <p:cNvPr id="12" name="CasellaDiTesto 11">
              <a:extLst>
                <a:ext uri="{FF2B5EF4-FFF2-40B4-BE49-F238E27FC236}">
                  <a16:creationId xmlns:a16="http://schemas.microsoft.com/office/drawing/2014/main" id="{8BD229CE-5C09-4F1B-84E9-32E03C757FC2}"/>
                </a:ext>
              </a:extLst>
            </p:cNvPr>
            <p:cNvSpPr txBox="1"/>
            <p:nvPr/>
          </p:nvSpPr>
          <p:spPr>
            <a:xfrm>
              <a:off x="5718219" y="4086808"/>
              <a:ext cx="1427299" cy="215444"/>
            </a:xfrm>
            <a:prstGeom prst="rect">
              <a:avLst/>
            </a:prstGeom>
            <a:noFill/>
          </p:spPr>
          <p:txBody>
            <a:bodyPr wrap="square" rtlCol="0">
              <a:spAutoFit/>
            </a:bodyPr>
            <a:lstStyle/>
            <a:p>
              <a:r>
                <a:rPr lang="it-IT" sz="800" dirty="0">
                  <a:solidFill>
                    <a:schemeClr val="bg1"/>
                  </a:solidFill>
                </a:rPr>
                <a:t>Database</a:t>
              </a:r>
            </a:p>
          </p:txBody>
        </p:sp>
        <p:sp>
          <p:nvSpPr>
            <p:cNvPr id="13" name="CasellaDiTesto 12">
              <a:extLst>
                <a:ext uri="{FF2B5EF4-FFF2-40B4-BE49-F238E27FC236}">
                  <a16:creationId xmlns:a16="http://schemas.microsoft.com/office/drawing/2014/main" id="{55F0538B-E530-47EE-B93C-0B2276B922FF}"/>
                </a:ext>
              </a:extLst>
            </p:cNvPr>
            <p:cNvSpPr txBox="1"/>
            <p:nvPr/>
          </p:nvSpPr>
          <p:spPr>
            <a:xfrm>
              <a:off x="5051114" y="2731192"/>
              <a:ext cx="1427299" cy="215444"/>
            </a:xfrm>
            <a:prstGeom prst="rect">
              <a:avLst/>
            </a:prstGeom>
            <a:noFill/>
          </p:spPr>
          <p:txBody>
            <a:bodyPr wrap="square" rtlCol="0">
              <a:spAutoFit/>
            </a:bodyPr>
            <a:lstStyle/>
            <a:p>
              <a:r>
                <a:rPr lang="it-IT" sz="800" dirty="0" err="1">
                  <a:solidFill>
                    <a:schemeClr val="bg1"/>
                  </a:solidFill>
                </a:rPr>
                <a:t>Thid</a:t>
              </a:r>
              <a:r>
                <a:rPr lang="it-IT" sz="800" dirty="0">
                  <a:solidFill>
                    <a:schemeClr val="bg1"/>
                  </a:solidFill>
                </a:rPr>
                <a:t>-party data</a:t>
              </a:r>
            </a:p>
          </p:txBody>
        </p:sp>
        <p:sp>
          <p:nvSpPr>
            <p:cNvPr id="14" name="CasellaDiTesto 13">
              <a:extLst>
                <a:ext uri="{FF2B5EF4-FFF2-40B4-BE49-F238E27FC236}">
                  <a16:creationId xmlns:a16="http://schemas.microsoft.com/office/drawing/2014/main" id="{67A66943-C5D5-4642-A05D-E8FEEB6893C9}"/>
                </a:ext>
              </a:extLst>
            </p:cNvPr>
            <p:cNvSpPr txBox="1"/>
            <p:nvPr/>
          </p:nvSpPr>
          <p:spPr>
            <a:xfrm>
              <a:off x="5651926" y="4373185"/>
              <a:ext cx="1427299" cy="215444"/>
            </a:xfrm>
            <a:prstGeom prst="rect">
              <a:avLst/>
            </a:prstGeom>
            <a:noFill/>
          </p:spPr>
          <p:txBody>
            <a:bodyPr wrap="square" rtlCol="0">
              <a:spAutoFit/>
            </a:bodyPr>
            <a:lstStyle/>
            <a:p>
              <a:r>
                <a:rPr lang="it-IT" sz="800" dirty="0" err="1">
                  <a:solidFill>
                    <a:schemeClr val="bg1"/>
                  </a:solidFill>
                </a:rPr>
                <a:t>Methodology</a:t>
              </a:r>
              <a:endParaRPr lang="it-IT" sz="800" dirty="0">
                <a:solidFill>
                  <a:schemeClr val="bg1"/>
                </a:solidFill>
              </a:endParaRPr>
            </a:p>
          </p:txBody>
        </p:sp>
        <p:sp>
          <p:nvSpPr>
            <p:cNvPr id="15" name="CasellaDiTesto 14">
              <a:extLst>
                <a:ext uri="{FF2B5EF4-FFF2-40B4-BE49-F238E27FC236}">
                  <a16:creationId xmlns:a16="http://schemas.microsoft.com/office/drawing/2014/main" id="{C6EAF106-2D2A-4E25-819A-FF0140B57280}"/>
                </a:ext>
              </a:extLst>
            </p:cNvPr>
            <p:cNvSpPr txBox="1"/>
            <p:nvPr/>
          </p:nvSpPr>
          <p:spPr>
            <a:xfrm>
              <a:off x="7126434" y="3138621"/>
              <a:ext cx="1686142" cy="215444"/>
            </a:xfrm>
            <a:prstGeom prst="rect">
              <a:avLst/>
            </a:prstGeom>
            <a:noFill/>
          </p:spPr>
          <p:txBody>
            <a:bodyPr wrap="square" rtlCol="0">
              <a:spAutoFit/>
            </a:bodyPr>
            <a:lstStyle/>
            <a:p>
              <a:r>
                <a:rPr lang="it-IT" sz="800" err="1">
                  <a:solidFill>
                    <a:schemeClr val="bg1"/>
                  </a:solidFill>
                </a:rPr>
                <a:t>Interviews</a:t>
              </a:r>
              <a:r>
                <a:rPr lang="it-IT" sz="800">
                  <a:solidFill>
                    <a:schemeClr val="bg1"/>
                  </a:solidFill>
                </a:rPr>
                <a:t> and </a:t>
              </a:r>
              <a:r>
                <a:rPr lang="it-IT" sz="800" err="1">
                  <a:solidFill>
                    <a:schemeClr val="bg1"/>
                  </a:solidFill>
                </a:rPr>
                <a:t>surveys</a:t>
              </a:r>
              <a:endParaRPr lang="it-IT" sz="800">
                <a:solidFill>
                  <a:schemeClr val="bg1"/>
                </a:solidFill>
              </a:endParaRPr>
            </a:p>
          </p:txBody>
        </p:sp>
        <p:sp>
          <p:nvSpPr>
            <p:cNvPr id="16" name="CasellaDiTesto 15">
              <a:extLst>
                <a:ext uri="{FF2B5EF4-FFF2-40B4-BE49-F238E27FC236}">
                  <a16:creationId xmlns:a16="http://schemas.microsoft.com/office/drawing/2014/main" id="{ED82BE28-CFFD-4688-A303-8713ACACFA55}"/>
                </a:ext>
              </a:extLst>
            </p:cNvPr>
            <p:cNvSpPr txBox="1"/>
            <p:nvPr/>
          </p:nvSpPr>
          <p:spPr>
            <a:xfrm>
              <a:off x="5557826" y="3625082"/>
              <a:ext cx="1427299" cy="215444"/>
            </a:xfrm>
            <a:prstGeom prst="rect">
              <a:avLst/>
            </a:prstGeom>
            <a:noFill/>
          </p:spPr>
          <p:txBody>
            <a:bodyPr wrap="square" rtlCol="0">
              <a:spAutoFit/>
            </a:bodyPr>
            <a:lstStyle/>
            <a:p>
              <a:r>
                <a:rPr lang="it-IT" sz="800">
                  <a:solidFill>
                    <a:schemeClr val="bg1"/>
                  </a:solidFill>
                </a:rPr>
                <a:t>Notes </a:t>
              </a:r>
            </a:p>
          </p:txBody>
        </p:sp>
        <p:sp>
          <p:nvSpPr>
            <p:cNvPr id="17" name="CasellaDiTesto 16">
              <a:extLst>
                <a:ext uri="{FF2B5EF4-FFF2-40B4-BE49-F238E27FC236}">
                  <a16:creationId xmlns:a16="http://schemas.microsoft.com/office/drawing/2014/main" id="{D72A5C66-54E6-4F06-BB7A-4F06EEDA5641}"/>
                </a:ext>
              </a:extLst>
            </p:cNvPr>
            <p:cNvSpPr txBox="1"/>
            <p:nvPr/>
          </p:nvSpPr>
          <p:spPr>
            <a:xfrm>
              <a:off x="7301082" y="2769837"/>
              <a:ext cx="1427299" cy="215444"/>
            </a:xfrm>
            <a:prstGeom prst="rect">
              <a:avLst/>
            </a:prstGeom>
            <a:noFill/>
          </p:spPr>
          <p:txBody>
            <a:bodyPr wrap="square" rtlCol="0">
              <a:spAutoFit/>
            </a:bodyPr>
            <a:lstStyle/>
            <a:p>
              <a:r>
                <a:rPr lang="it-IT" sz="800">
                  <a:solidFill>
                    <a:schemeClr val="bg1"/>
                  </a:solidFill>
                </a:rPr>
                <a:t>Corpora</a:t>
              </a:r>
            </a:p>
          </p:txBody>
        </p:sp>
        <p:sp>
          <p:nvSpPr>
            <p:cNvPr id="18" name="CasellaDiTesto 17">
              <a:extLst>
                <a:ext uri="{FF2B5EF4-FFF2-40B4-BE49-F238E27FC236}">
                  <a16:creationId xmlns:a16="http://schemas.microsoft.com/office/drawing/2014/main" id="{01EE5E33-41B6-4A06-A203-35EEF1870FF5}"/>
                </a:ext>
              </a:extLst>
            </p:cNvPr>
            <p:cNvSpPr txBox="1"/>
            <p:nvPr/>
          </p:nvSpPr>
          <p:spPr>
            <a:xfrm>
              <a:off x="5427341" y="2925293"/>
              <a:ext cx="1427299" cy="215444"/>
            </a:xfrm>
            <a:prstGeom prst="rect">
              <a:avLst/>
            </a:prstGeom>
            <a:noFill/>
          </p:spPr>
          <p:txBody>
            <a:bodyPr wrap="square" rtlCol="0">
              <a:spAutoFit/>
            </a:bodyPr>
            <a:lstStyle/>
            <a:p>
              <a:r>
                <a:rPr lang="it-IT" sz="800" dirty="0" err="1">
                  <a:solidFill>
                    <a:schemeClr val="bg1"/>
                  </a:solidFill>
                </a:rPr>
                <a:t>Codes</a:t>
              </a:r>
              <a:endParaRPr lang="it-IT" sz="800" dirty="0">
                <a:solidFill>
                  <a:schemeClr val="bg1"/>
                </a:solidFill>
              </a:endParaRPr>
            </a:p>
          </p:txBody>
        </p:sp>
        <p:sp>
          <p:nvSpPr>
            <p:cNvPr id="19" name="CasellaDiTesto 18">
              <a:extLst>
                <a:ext uri="{FF2B5EF4-FFF2-40B4-BE49-F238E27FC236}">
                  <a16:creationId xmlns:a16="http://schemas.microsoft.com/office/drawing/2014/main" id="{1549B47D-AE18-4AC6-B0F8-A316570D8B67}"/>
                </a:ext>
              </a:extLst>
            </p:cNvPr>
            <p:cNvSpPr txBox="1"/>
            <p:nvPr/>
          </p:nvSpPr>
          <p:spPr>
            <a:xfrm>
              <a:off x="7229455" y="3362082"/>
              <a:ext cx="1427299" cy="215444"/>
            </a:xfrm>
            <a:prstGeom prst="rect">
              <a:avLst/>
            </a:prstGeom>
            <a:noFill/>
          </p:spPr>
          <p:txBody>
            <a:bodyPr wrap="square" rtlCol="0">
              <a:spAutoFit/>
            </a:bodyPr>
            <a:lstStyle/>
            <a:p>
              <a:r>
                <a:rPr lang="it-IT" sz="800">
                  <a:solidFill>
                    <a:schemeClr val="bg1"/>
                  </a:solidFill>
                </a:rPr>
                <a:t>Images</a:t>
              </a:r>
            </a:p>
          </p:txBody>
        </p:sp>
        <p:sp>
          <p:nvSpPr>
            <p:cNvPr id="20" name="CasellaDiTesto 19">
              <a:extLst>
                <a:ext uri="{FF2B5EF4-FFF2-40B4-BE49-F238E27FC236}">
                  <a16:creationId xmlns:a16="http://schemas.microsoft.com/office/drawing/2014/main" id="{41A2AD1D-C7AB-4DD9-842C-3E99007CBCF1}"/>
                </a:ext>
              </a:extLst>
            </p:cNvPr>
            <p:cNvSpPr txBox="1"/>
            <p:nvPr/>
          </p:nvSpPr>
          <p:spPr>
            <a:xfrm>
              <a:off x="7487964" y="2952649"/>
              <a:ext cx="1427299" cy="215444"/>
            </a:xfrm>
            <a:prstGeom prst="rect">
              <a:avLst/>
            </a:prstGeom>
            <a:noFill/>
          </p:spPr>
          <p:txBody>
            <a:bodyPr wrap="square" rtlCol="0">
              <a:spAutoFit/>
            </a:bodyPr>
            <a:lstStyle/>
            <a:p>
              <a:r>
                <a:rPr lang="it-IT" sz="800" err="1">
                  <a:solidFill>
                    <a:schemeClr val="bg1"/>
                  </a:solidFill>
                </a:rPr>
                <a:t>Feedbacks</a:t>
              </a:r>
              <a:endParaRPr lang="it-IT" sz="800">
                <a:solidFill>
                  <a:schemeClr val="bg1"/>
                </a:solidFill>
              </a:endParaRPr>
            </a:p>
          </p:txBody>
        </p:sp>
        <p:sp>
          <p:nvSpPr>
            <p:cNvPr id="21" name="CasellaDiTesto 20">
              <a:extLst>
                <a:ext uri="{FF2B5EF4-FFF2-40B4-BE49-F238E27FC236}">
                  <a16:creationId xmlns:a16="http://schemas.microsoft.com/office/drawing/2014/main" id="{A9F221F0-3395-47DA-BD26-23B4C40B1E1B}"/>
                </a:ext>
              </a:extLst>
            </p:cNvPr>
            <p:cNvSpPr txBox="1"/>
            <p:nvPr/>
          </p:nvSpPr>
          <p:spPr>
            <a:xfrm>
              <a:off x="4882655" y="3378800"/>
              <a:ext cx="1764219" cy="215444"/>
            </a:xfrm>
            <a:prstGeom prst="rect">
              <a:avLst/>
            </a:prstGeom>
            <a:noFill/>
          </p:spPr>
          <p:txBody>
            <a:bodyPr wrap="square" rtlCol="0">
              <a:spAutoFit/>
            </a:bodyPr>
            <a:lstStyle/>
            <a:p>
              <a:r>
                <a:rPr lang="it-IT" sz="800" dirty="0">
                  <a:solidFill>
                    <a:schemeClr val="bg1"/>
                  </a:solidFill>
                </a:rPr>
                <a:t>Gathering of </a:t>
              </a:r>
              <a:r>
                <a:rPr lang="it-IT" sz="800" dirty="0" err="1">
                  <a:solidFill>
                    <a:schemeClr val="bg1"/>
                  </a:solidFill>
                </a:rPr>
                <a:t>materials</a:t>
              </a:r>
              <a:endParaRPr lang="it-IT" sz="800" dirty="0">
                <a:solidFill>
                  <a:schemeClr val="bg1"/>
                </a:solidFill>
              </a:endParaRPr>
            </a:p>
          </p:txBody>
        </p:sp>
        <p:sp>
          <p:nvSpPr>
            <p:cNvPr id="22" name="CasellaDiTesto 21">
              <a:extLst>
                <a:ext uri="{FF2B5EF4-FFF2-40B4-BE49-F238E27FC236}">
                  <a16:creationId xmlns:a16="http://schemas.microsoft.com/office/drawing/2014/main" id="{66ED229B-E87E-4E9B-BF09-23D818F11A31}"/>
                </a:ext>
              </a:extLst>
            </p:cNvPr>
            <p:cNvSpPr txBox="1"/>
            <p:nvPr/>
          </p:nvSpPr>
          <p:spPr>
            <a:xfrm>
              <a:off x="6087774" y="4716333"/>
              <a:ext cx="1427299" cy="215444"/>
            </a:xfrm>
            <a:prstGeom prst="rect">
              <a:avLst/>
            </a:prstGeom>
            <a:noFill/>
          </p:spPr>
          <p:txBody>
            <a:bodyPr wrap="square" rtlCol="0">
              <a:spAutoFit/>
            </a:bodyPr>
            <a:lstStyle/>
            <a:p>
              <a:r>
                <a:rPr lang="it-IT" sz="800" dirty="0" err="1">
                  <a:solidFill>
                    <a:schemeClr val="bg1"/>
                  </a:solidFill>
                </a:rPr>
                <a:t>Videos</a:t>
              </a:r>
              <a:endParaRPr lang="it-IT" sz="800" dirty="0">
                <a:solidFill>
                  <a:schemeClr val="bg1"/>
                </a:solidFill>
              </a:endParaRPr>
            </a:p>
          </p:txBody>
        </p:sp>
        <p:sp>
          <p:nvSpPr>
            <p:cNvPr id="23" name="CasellaDiTesto 22">
              <a:extLst>
                <a:ext uri="{FF2B5EF4-FFF2-40B4-BE49-F238E27FC236}">
                  <a16:creationId xmlns:a16="http://schemas.microsoft.com/office/drawing/2014/main" id="{50A79B51-231D-4E91-A79D-40A606557F3A}"/>
                </a:ext>
              </a:extLst>
            </p:cNvPr>
            <p:cNvSpPr txBox="1"/>
            <p:nvPr/>
          </p:nvSpPr>
          <p:spPr>
            <a:xfrm>
              <a:off x="6817719" y="4126080"/>
              <a:ext cx="1427299" cy="215444"/>
            </a:xfrm>
            <a:prstGeom prst="rect">
              <a:avLst/>
            </a:prstGeom>
            <a:noFill/>
          </p:spPr>
          <p:txBody>
            <a:bodyPr wrap="square" rtlCol="0">
              <a:spAutoFit/>
            </a:bodyPr>
            <a:lstStyle/>
            <a:p>
              <a:r>
                <a:rPr lang="it-IT" sz="800">
                  <a:solidFill>
                    <a:schemeClr val="bg1"/>
                  </a:solidFill>
                </a:rPr>
                <a:t>Analysis</a:t>
              </a:r>
            </a:p>
          </p:txBody>
        </p:sp>
        <p:sp>
          <p:nvSpPr>
            <p:cNvPr id="24" name="CasellaDiTesto 23">
              <a:extLst>
                <a:ext uri="{FF2B5EF4-FFF2-40B4-BE49-F238E27FC236}">
                  <a16:creationId xmlns:a16="http://schemas.microsoft.com/office/drawing/2014/main" id="{BE01ECF2-7E86-49A8-BBBC-FCE44F7703A8}"/>
                </a:ext>
              </a:extLst>
            </p:cNvPr>
            <p:cNvSpPr txBox="1"/>
            <p:nvPr/>
          </p:nvSpPr>
          <p:spPr>
            <a:xfrm>
              <a:off x="7184689" y="2519665"/>
              <a:ext cx="1796947" cy="215444"/>
            </a:xfrm>
            <a:prstGeom prst="rect">
              <a:avLst/>
            </a:prstGeom>
            <a:noFill/>
          </p:spPr>
          <p:txBody>
            <a:bodyPr wrap="square" rtlCol="0">
              <a:spAutoFit/>
            </a:bodyPr>
            <a:lstStyle/>
            <a:p>
              <a:r>
                <a:rPr lang="it-IT" sz="800" dirty="0">
                  <a:solidFill>
                    <a:schemeClr val="bg1"/>
                  </a:solidFill>
                </a:rPr>
                <a:t>Back up and </a:t>
              </a:r>
              <a:r>
                <a:rPr lang="it-IT" sz="800" dirty="0" err="1">
                  <a:solidFill>
                    <a:schemeClr val="bg1"/>
                  </a:solidFill>
                </a:rPr>
                <a:t>versioning</a:t>
              </a:r>
              <a:endParaRPr lang="it-IT" sz="800" dirty="0">
                <a:solidFill>
                  <a:schemeClr val="bg1"/>
                </a:solidFill>
              </a:endParaRPr>
            </a:p>
          </p:txBody>
        </p:sp>
        <p:sp>
          <p:nvSpPr>
            <p:cNvPr id="25" name="CasellaDiTesto 24">
              <a:extLst>
                <a:ext uri="{FF2B5EF4-FFF2-40B4-BE49-F238E27FC236}">
                  <a16:creationId xmlns:a16="http://schemas.microsoft.com/office/drawing/2014/main" id="{C7D08673-01D5-408A-B5B0-CA1BA0826B65}"/>
                </a:ext>
              </a:extLst>
            </p:cNvPr>
            <p:cNvSpPr txBox="1"/>
            <p:nvPr/>
          </p:nvSpPr>
          <p:spPr>
            <a:xfrm>
              <a:off x="5764765" y="3871417"/>
              <a:ext cx="1427299" cy="215444"/>
            </a:xfrm>
            <a:prstGeom prst="rect">
              <a:avLst/>
            </a:prstGeom>
            <a:noFill/>
          </p:spPr>
          <p:txBody>
            <a:bodyPr wrap="square" rtlCol="0">
              <a:spAutoFit/>
            </a:bodyPr>
            <a:lstStyle/>
            <a:p>
              <a:r>
                <a:rPr lang="it-IT" sz="800">
                  <a:solidFill>
                    <a:schemeClr val="bg1"/>
                  </a:solidFill>
                </a:rPr>
                <a:t>Tools</a:t>
              </a:r>
            </a:p>
          </p:txBody>
        </p:sp>
        <p:sp>
          <p:nvSpPr>
            <p:cNvPr id="26" name="CasellaDiTesto 25">
              <a:extLst>
                <a:ext uri="{FF2B5EF4-FFF2-40B4-BE49-F238E27FC236}">
                  <a16:creationId xmlns:a16="http://schemas.microsoft.com/office/drawing/2014/main" id="{10C22C55-170B-4A6A-B062-64ED691671AC}"/>
                </a:ext>
              </a:extLst>
            </p:cNvPr>
            <p:cNvSpPr txBox="1"/>
            <p:nvPr/>
          </p:nvSpPr>
          <p:spPr>
            <a:xfrm>
              <a:off x="6712358" y="4379529"/>
              <a:ext cx="1427299" cy="215444"/>
            </a:xfrm>
            <a:prstGeom prst="rect">
              <a:avLst/>
            </a:prstGeom>
            <a:noFill/>
          </p:spPr>
          <p:txBody>
            <a:bodyPr wrap="square" rtlCol="0">
              <a:spAutoFit/>
            </a:bodyPr>
            <a:lstStyle/>
            <a:p>
              <a:r>
                <a:rPr lang="it-IT" sz="800">
                  <a:solidFill>
                    <a:schemeClr val="bg1"/>
                  </a:solidFill>
                </a:rPr>
                <a:t>Software</a:t>
              </a:r>
            </a:p>
          </p:txBody>
        </p:sp>
        <p:sp>
          <p:nvSpPr>
            <p:cNvPr id="27" name="CasellaDiTesto 26">
              <a:extLst>
                <a:ext uri="{FF2B5EF4-FFF2-40B4-BE49-F238E27FC236}">
                  <a16:creationId xmlns:a16="http://schemas.microsoft.com/office/drawing/2014/main" id="{B8AA5442-65B3-4C86-8519-C745B3B57D3F}"/>
                </a:ext>
              </a:extLst>
            </p:cNvPr>
            <p:cNvSpPr txBox="1"/>
            <p:nvPr/>
          </p:nvSpPr>
          <p:spPr>
            <a:xfrm>
              <a:off x="6964162" y="3867031"/>
              <a:ext cx="1764219" cy="215444"/>
            </a:xfrm>
            <a:prstGeom prst="rect">
              <a:avLst/>
            </a:prstGeom>
            <a:noFill/>
          </p:spPr>
          <p:txBody>
            <a:bodyPr wrap="square" rtlCol="0">
              <a:spAutoFit/>
            </a:bodyPr>
            <a:lstStyle/>
            <a:p>
              <a:r>
                <a:rPr lang="it-IT" sz="800" dirty="0">
                  <a:solidFill>
                    <a:schemeClr val="bg1"/>
                  </a:solidFill>
                </a:rPr>
                <a:t>Standard </a:t>
              </a:r>
              <a:r>
                <a:rPr lang="it-IT" sz="800" dirty="0" err="1">
                  <a:solidFill>
                    <a:schemeClr val="bg1"/>
                  </a:solidFill>
                </a:rPr>
                <a:t>protocols</a:t>
              </a:r>
              <a:endParaRPr lang="it-IT" sz="800" dirty="0">
                <a:solidFill>
                  <a:schemeClr val="bg1"/>
                </a:solidFill>
              </a:endParaRPr>
            </a:p>
          </p:txBody>
        </p:sp>
      </p:grpSp>
      <p:sp>
        <p:nvSpPr>
          <p:cNvPr id="28" name="CasellaDiTesto 27">
            <a:extLst>
              <a:ext uri="{FF2B5EF4-FFF2-40B4-BE49-F238E27FC236}">
                <a16:creationId xmlns:a16="http://schemas.microsoft.com/office/drawing/2014/main" id="{DE1FDA87-926A-44BC-9257-865FCEC1E961}"/>
              </a:ext>
            </a:extLst>
          </p:cNvPr>
          <p:cNvSpPr txBox="1"/>
          <p:nvPr/>
        </p:nvSpPr>
        <p:spPr>
          <a:xfrm>
            <a:off x="4673732" y="6426752"/>
            <a:ext cx="5856024" cy="230832"/>
          </a:xfrm>
          <a:prstGeom prst="rect">
            <a:avLst/>
          </a:prstGeom>
          <a:noFill/>
        </p:spPr>
        <p:txBody>
          <a:bodyPr wrap="square" rtlCol="0">
            <a:spAutoFit/>
          </a:bodyPr>
          <a:lstStyle/>
          <a:p>
            <a:pPr algn="r"/>
            <a:r>
              <a:rPr lang="it-IT" sz="900" dirty="0"/>
              <a:t>Image </a:t>
            </a:r>
            <a:r>
              <a:rPr lang="it-IT" sz="900" dirty="0" err="1"/>
              <a:t>freely</a:t>
            </a:r>
            <a:r>
              <a:rPr lang="it-IT" sz="900" dirty="0"/>
              <a:t> </a:t>
            </a:r>
            <a:r>
              <a:rPr lang="it-IT" sz="900" dirty="0" err="1"/>
              <a:t>downladed</a:t>
            </a:r>
            <a:r>
              <a:rPr lang="it-IT" sz="900" dirty="0"/>
              <a:t> from </a:t>
            </a:r>
            <a:r>
              <a:rPr lang="it-IT" sz="900" dirty="0">
                <a:hlinkClick r:id="rId3">
                  <a:extLst>
                    <a:ext uri="{A12FA001-AC4F-418D-AE19-62706E023703}">
                      <ahyp:hlinkClr xmlns:ahyp="http://schemas.microsoft.com/office/drawing/2018/hyperlinkcolor" val="tx"/>
                    </a:ext>
                  </a:extLst>
                </a:hlinkClick>
              </a:rPr>
              <a:t>https://unsplash.com/it</a:t>
            </a:r>
            <a:r>
              <a:rPr lang="it-IT" sz="900" dirty="0"/>
              <a:t> </a:t>
            </a:r>
          </a:p>
        </p:txBody>
      </p:sp>
    </p:spTree>
    <p:extLst>
      <p:ext uri="{BB962C8B-B14F-4D97-AF65-F5344CB8AC3E}">
        <p14:creationId xmlns:p14="http://schemas.microsoft.com/office/powerpoint/2010/main" val="2487855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A9DB4F31-440C-44AC-806C-5666377308E7}"/>
              </a:ext>
            </a:extLst>
          </p:cNvPr>
          <p:cNvSpPr>
            <a:spLocks noGrp="1"/>
          </p:cNvSpPr>
          <p:nvPr>
            <p:ph type="ftr" sz="quarter" idx="11"/>
          </p:nvPr>
        </p:nvSpPr>
        <p:spPr/>
        <p:txBody>
          <a:bodyPr/>
          <a:lstStyle/>
          <a:p>
            <a:r>
              <a:rPr lang="en-GB"/>
              <a:t>Open for you! cycle</a:t>
            </a:r>
            <a:endParaRPr lang="en-GB" dirty="0"/>
          </a:p>
        </p:txBody>
      </p:sp>
      <p:sp>
        <p:nvSpPr>
          <p:cNvPr id="6" name="Titre 1">
            <a:extLst>
              <a:ext uri="{FF2B5EF4-FFF2-40B4-BE49-F238E27FC236}">
                <a16:creationId xmlns:a16="http://schemas.microsoft.com/office/drawing/2014/main" id="{30CCE5B7-8278-2CC9-21B3-D7F9BC733064}"/>
              </a:ext>
            </a:extLst>
          </p:cNvPr>
          <p:cNvSpPr>
            <a:spLocks noGrp="1"/>
          </p:cNvSpPr>
          <p:nvPr>
            <p:ph type="title"/>
          </p:nvPr>
        </p:nvSpPr>
        <p:spPr>
          <a:xfrm>
            <a:off x="248846" y="2766218"/>
            <a:ext cx="10193535" cy="1325563"/>
          </a:xfrm>
        </p:spPr>
        <p:txBody>
          <a:bodyPr/>
          <a:lstStyle/>
          <a:p>
            <a:pPr algn="ctr"/>
            <a:r>
              <a:rPr lang="en-GB" sz="9600" dirty="0"/>
              <a:t>Why?</a:t>
            </a:r>
          </a:p>
        </p:txBody>
      </p:sp>
    </p:spTree>
    <p:extLst>
      <p:ext uri="{BB962C8B-B14F-4D97-AF65-F5344CB8AC3E}">
        <p14:creationId xmlns:p14="http://schemas.microsoft.com/office/powerpoint/2010/main" val="1802673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Why?</a:t>
            </a:r>
          </a:p>
        </p:txBody>
      </p:sp>
      <p:sp>
        <p:nvSpPr>
          <p:cNvPr id="3" name="Espace réservé du texte 2"/>
          <p:cNvSpPr>
            <a:spLocks noGrp="1"/>
          </p:cNvSpPr>
          <p:nvPr>
            <p:ph type="body" sz="quarter" idx="10"/>
          </p:nvPr>
        </p:nvSpPr>
        <p:spPr>
          <a:xfrm>
            <a:off x="688975" y="2295995"/>
            <a:ext cx="4297892" cy="3801593"/>
          </a:xfrm>
        </p:spPr>
        <p:txBody>
          <a:bodyPr/>
          <a:lstStyle/>
          <a:p>
            <a:r>
              <a:rPr lang="en-GB" b="1" dirty="0"/>
              <a:t>Scientific Ethics</a:t>
            </a:r>
          </a:p>
          <a:p>
            <a:pPr lvl="1"/>
            <a:r>
              <a:rPr lang="en-GB" dirty="0"/>
              <a:t>Accessibility for public</a:t>
            </a:r>
          </a:p>
          <a:p>
            <a:pPr lvl="1"/>
            <a:r>
              <a:rPr lang="en-GB" dirty="0"/>
              <a:t>Taxpayers Argument</a:t>
            </a:r>
          </a:p>
          <a:p>
            <a:pPr lvl="1"/>
            <a:r>
              <a:rPr lang="en-GB" dirty="0"/>
              <a:t>Knowledge Commons</a:t>
            </a:r>
          </a:p>
          <a:p>
            <a:pPr lvl="1"/>
            <a:r>
              <a:rPr lang="en-GB" dirty="0"/>
              <a:t>Digital Divide</a:t>
            </a:r>
          </a:p>
          <a:p>
            <a:r>
              <a:rPr lang="en-GB" b="1" dirty="0"/>
              <a:t>Visibility and Citations</a:t>
            </a:r>
          </a:p>
          <a:p>
            <a:r>
              <a:rPr lang="en-GB" b="1" dirty="0"/>
              <a:t>Evaluation of every scientific output</a:t>
            </a:r>
          </a:p>
        </p:txBody>
      </p:sp>
      <p:sp>
        <p:nvSpPr>
          <p:cNvPr id="4" name="Espace réservé du pied de page 3"/>
          <p:cNvSpPr>
            <a:spLocks noGrp="1"/>
          </p:cNvSpPr>
          <p:nvPr>
            <p:ph type="ftr" sz="quarter" idx="11"/>
          </p:nvPr>
        </p:nvSpPr>
        <p:spPr/>
        <p:txBody>
          <a:bodyPr/>
          <a:lstStyle/>
          <a:p>
            <a:r>
              <a:rPr lang="en-GB" dirty="0"/>
              <a:t>Open for you! cycle</a:t>
            </a:r>
          </a:p>
        </p:txBody>
      </p:sp>
      <p:sp>
        <p:nvSpPr>
          <p:cNvPr id="5" name="Espace réservé du texte 2">
            <a:extLst>
              <a:ext uri="{FF2B5EF4-FFF2-40B4-BE49-F238E27FC236}">
                <a16:creationId xmlns:a16="http://schemas.microsoft.com/office/drawing/2014/main" id="{21B5C98A-A97C-314B-E17A-A14BB7FC4DA3}"/>
              </a:ext>
            </a:extLst>
          </p:cNvPr>
          <p:cNvSpPr txBox="1">
            <a:spLocks/>
          </p:cNvSpPr>
          <p:nvPr/>
        </p:nvSpPr>
        <p:spPr>
          <a:xfrm>
            <a:off x="5785811" y="2295994"/>
            <a:ext cx="4822922" cy="38015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i="1" dirty="0"/>
              <a:t>Better</a:t>
            </a:r>
            <a:r>
              <a:rPr lang="en-GB" b="1" dirty="0"/>
              <a:t> Science</a:t>
            </a:r>
            <a:endParaRPr lang="en-GB" dirty="0"/>
          </a:p>
          <a:p>
            <a:pPr lvl="1"/>
            <a:r>
              <a:rPr lang="en-GB" dirty="0"/>
              <a:t>Acceleration of Science</a:t>
            </a:r>
          </a:p>
          <a:p>
            <a:pPr lvl="1"/>
            <a:r>
              <a:rPr lang="en-GB" dirty="0"/>
              <a:t>Scientific Integrity and Reproducibility</a:t>
            </a:r>
          </a:p>
          <a:p>
            <a:pPr lvl="1"/>
            <a:r>
              <a:rPr lang="en-GB" dirty="0"/>
              <a:t>Interdisciplinarity and Cooperation</a:t>
            </a:r>
          </a:p>
          <a:p>
            <a:pPr lvl="1"/>
            <a:r>
              <a:rPr lang="en-GB" dirty="0"/>
              <a:t>Long-term Access, Data Safety</a:t>
            </a:r>
          </a:p>
          <a:p>
            <a:pPr lvl="1"/>
            <a:r>
              <a:rPr lang="en-GB" dirty="0"/>
              <a:t>Higher Data quality</a:t>
            </a:r>
          </a:p>
          <a:p>
            <a:pPr lvl="1"/>
            <a:endParaRPr lang="en-GB" dirty="0"/>
          </a:p>
        </p:txBody>
      </p:sp>
    </p:spTree>
    <p:extLst>
      <p:ext uri="{BB962C8B-B14F-4D97-AF65-F5344CB8AC3E}">
        <p14:creationId xmlns:p14="http://schemas.microsoft.com/office/powerpoint/2010/main" val="876609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1967" y="988187"/>
            <a:ext cx="5261885" cy="1325563"/>
          </a:xfrm>
        </p:spPr>
        <p:txBody>
          <a:bodyPr/>
          <a:lstStyle/>
          <a:p>
            <a:r>
              <a:rPr lang="it-IT" dirty="0"/>
              <a:t>The need for research data management </a:t>
            </a:r>
            <a:endParaRPr lang="en-GB"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graphicFrame>
        <p:nvGraphicFramePr>
          <p:cNvPr id="30" name="Diagramma 29">
            <a:extLst>
              <a:ext uri="{FF2B5EF4-FFF2-40B4-BE49-F238E27FC236}">
                <a16:creationId xmlns:a16="http://schemas.microsoft.com/office/drawing/2014/main" id="{10BB65C8-5830-4FEE-9CFD-9640A053EA16}"/>
              </a:ext>
            </a:extLst>
          </p:cNvPr>
          <p:cNvGraphicFramePr/>
          <p:nvPr>
            <p:extLst>
              <p:ext uri="{D42A27DB-BD31-4B8C-83A1-F6EECF244321}">
                <p14:modId xmlns:p14="http://schemas.microsoft.com/office/powerpoint/2010/main" val="3203321649"/>
              </p:ext>
            </p:extLst>
          </p:nvPr>
        </p:nvGraphicFramePr>
        <p:xfrm>
          <a:off x="3112909" y="1632934"/>
          <a:ext cx="6880893" cy="30319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 name="CasellaDiTesto 30">
            <a:extLst>
              <a:ext uri="{FF2B5EF4-FFF2-40B4-BE49-F238E27FC236}">
                <a16:creationId xmlns:a16="http://schemas.microsoft.com/office/drawing/2014/main" id="{FE95DAB3-123E-4989-957A-AC4AE0F46CBD}"/>
              </a:ext>
            </a:extLst>
          </p:cNvPr>
          <p:cNvSpPr txBox="1"/>
          <p:nvPr/>
        </p:nvSpPr>
        <p:spPr>
          <a:xfrm>
            <a:off x="8368926" y="5155547"/>
            <a:ext cx="1548282" cy="1061829"/>
          </a:xfrm>
          <a:prstGeom prst="rect">
            <a:avLst/>
          </a:prstGeom>
          <a:solidFill>
            <a:schemeClr val="bg1"/>
          </a:solidFill>
        </p:spPr>
        <p:txBody>
          <a:bodyPr wrap="square" rtlCol="0">
            <a:spAutoFit/>
          </a:bodyPr>
          <a:lstStyle/>
          <a:p>
            <a:pPr algn="r"/>
            <a:r>
              <a:rPr lang="it-IT" sz="900" dirty="0">
                <a:latin typeface="+mj-lt"/>
              </a:rPr>
              <a:t>RETRACTED, </a:t>
            </a:r>
            <a:r>
              <a:rPr lang="it-IT" sz="900" dirty="0" err="1">
                <a:latin typeface="+mj-lt"/>
              </a:rPr>
              <a:t>Guo</a:t>
            </a:r>
            <a:r>
              <a:rPr lang="it-IT" sz="900" dirty="0">
                <a:latin typeface="+mj-lt"/>
              </a:rPr>
              <a:t> X, </a:t>
            </a:r>
            <a:r>
              <a:rPr lang="it-IT" sz="900" dirty="0" err="1">
                <a:latin typeface="+mj-lt"/>
              </a:rPr>
              <a:t>Dong</a:t>
            </a:r>
            <a:r>
              <a:rPr lang="it-IT" sz="900" dirty="0">
                <a:latin typeface="+mj-lt"/>
              </a:rPr>
              <a:t> L and </a:t>
            </a:r>
            <a:r>
              <a:rPr lang="it-IT" sz="900" dirty="0" err="1">
                <a:latin typeface="+mj-lt"/>
              </a:rPr>
              <a:t>Hao</a:t>
            </a:r>
            <a:r>
              <a:rPr lang="it-IT" sz="900" dirty="0">
                <a:latin typeface="+mj-lt"/>
              </a:rPr>
              <a:t> D (2024). Cellular </a:t>
            </a:r>
            <a:r>
              <a:rPr lang="it-IT" sz="900" dirty="0" err="1">
                <a:latin typeface="+mj-lt"/>
              </a:rPr>
              <a:t>functions</a:t>
            </a:r>
            <a:r>
              <a:rPr lang="it-IT" sz="900" dirty="0">
                <a:latin typeface="+mj-lt"/>
              </a:rPr>
              <a:t> of </a:t>
            </a:r>
            <a:r>
              <a:rPr lang="it-IT" sz="900" dirty="0" err="1">
                <a:latin typeface="+mj-lt"/>
              </a:rPr>
              <a:t>spermatogonial</a:t>
            </a:r>
            <a:r>
              <a:rPr lang="it-IT" sz="900" dirty="0">
                <a:latin typeface="+mj-lt"/>
              </a:rPr>
              <a:t> </a:t>
            </a:r>
            <a:r>
              <a:rPr lang="it-IT" sz="900" dirty="0" err="1">
                <a:latin typeface="+mj-lt"/>
              </a:rPr>
              <a:t>stem</a:t>
            </a:r>
            <a:r>
              <a:rPr lang="it-IT" sz="900" dirty="0">
                <a:latin typeface="+mj-lt"/>
              </a:rPr>
              <a:t> </a:t>
            </a:r>
            <a:r>
              <a:rPr lang="it-IT" sz="900" dirty="0" err="1">
                <a:latin typeface="+mj-lt"/>
              </a:rPr>
              <a:t>cells</a:t>
            </a:r>
            <a:r>
              <a:rPr lang="it-IT" sz="900" dirty="0">
                <a:latin typeface="+mj-lt"/>
              </a:rPr>
              <a:t> in relation to JAK/STAT </a:t>
            </a:r>
            <a:r>
              <a:rPr lang="it-IT" sz="900" dirty="0" err="1">
                <a:latin typeface="+mj-lt"/>
              </a:rPr>
              <a:t>signaling</a:t>
            </a:r>
            <a:r>
              <a:rPr lang="it-IT" sz="900" dirty="0">
                <a:latin typeface="+mj-lt"/>
              </a:rPr>
              <a:t> pathway. </a:t>
            </a:r>
            <a:r>
              <a:rPr lang="it-IT" sz="900" dirty="0">
                <a:solidFill>
                  <a:srgbClr val="00B0F0"/>
                </a:solidFill>
                <a:latin typeface="+mj-lt"/>
                <a:hlinkClick r:id="rId7">
                  <a:extLst>
                    <a:ext uri="{A12FA001-AC4F-418D-AE19-62706E023703}">
                      <ahyp:hlinkClr xmlns:ahyp="http://schemas.microsoft.com/office/drawing/2018/hyperlinkcolor" val="tx"/>
                    </a:ext>
                  </a:extLst>
                </a:hlinkClick>
              </a:rPr>
              <a:t>Front. Cell </a:t>
            </a:r>
            <a:r>
              <a:rPr lang="it-IT" sz="900" dirty="0" err="1">
                <a:solidFill>
                  <a:srgbClr val="00B0F0"/>
                </a:solidFill>
                <a:latin typeface="+mj-lt"/>
                <a:hlinkClick r:id="rId7">
                  <a:extLst>
                    <a:ext uri="{A12FA001-AC4F-418D-AE19-62706E023703}">
                      <ahyp:hlinkClr xmlns:ahyp="http://schemas.microsoft.com/office/drawing/2018/hyperlinkcolor" val="tx"/>
                    </a:ext>
                  </a:extLst>
                </a:hlinkClick>
              </a:rPr>
              <a:t>Dev</a:t>
            </a:r>
            <a:r>
              <a:rPr lang="it-IT" sz="900" dirty="0">
                <a:solidFill>
                  <a:srgbClr val="00B0F0"/>
                </a:solidFill>
                <a:latin typeface="+mj-lt"/>
                <a:hlinkClick r:id="rId7">
                  <a:extLst>
                    <a:ext uri="{A12FA001-AC4F-418D-AE19-62706E023703}">
                      <ahyp:hlinkClr xmlns:ahyp="http://schemas.microsoft.com/office/drawing/2018/hyperlinkcolor" val="tx"/>
                    </a:ext>
                  </a:extLst>
                </a:hlinkClick>
              </a:rPr>
              <a:t>. </a:t>
            </a:r>
            <a:r>
              <a:rPr lang="it-IT" sz="900" dirty="0" err="1">
                <a:solidFill>
                  <a:srgbClr val="00B0F0"/>
                </a:solidFill>
                <a:latin typeface="+mj-lt"/>
                <a:hlinkClick r:id="rId7">
                  <a:extLst>
                    <a:ext uri="{A12FA001-AC4F-418D-AE19-62706E023703}">
                      <ahyp:hlinkClr xmlns:ahyp="http://schemas.microsoft.com/office/drawing/2018/hyperlinkcolor" val="tx"/>
                    </a:ext>
                  </a:extLst>
                </a:hlinkClick>
              </a:rPr>
              <a:t>Biol</a:t>
            </a:r>
            <a:r>
              <a:rPr lang="it-IT" sz="900" dirty="0">
                <a:solidFill>
                  <a:srgbClr val="00B0F0"/>
                </a:solidFill>
                <a:latin typeface="+mj-lt"/>
                <a:hlinkClick r:id="rId7">
                  <a:extLst>
                    <a:ext uri="{A12FA001-AC4F-418D-AE19-62706E023703}">
                      <ahyp:hlinkClr xmlns:ahyp="http://schemas.microsoft.com/office/drawing/2018/hyperlinkcolor" val="tx"/>
                    </a:ext>
                  </a:extLst>
                </a:hlinkClick>
              </a:rPr>
              <a:t>.</a:t>
            </a:r>
            <a:endParaRPr lang="it-IT" sz="900" dirty="0">
              <a:solidFill>
                <a:srgbClr val="00B0F0"/>
              </a:solidFill>
              <a:latin typeface="+mj-lt"/>
            </a:endParaRPr>
          </a:p>
        </p:txBody>
      </p:sp>
      <p:sp>
        <p:nvSpPr>
          <p:cNvPr id="32" name="Ovale 31">
            <a:extLst>
              <a:ext uri="{FF2B5EF4-FFF2-40B4-BE49-F238E27FC236}">
                <a16:creationId xmlns:a16="http://schemas.microsoft.com/office/drawing/2014/main" id="{8A33B01F-3956-46B7-8601-6BF418B80ECF}"/>
              </a:ext>
            </a:extLst>
          </p:cNvPr>
          <p:cNvSpPr/>
          <p:nvPr/>
        </p:nvSpPr>
        <p:spPr>
          <a:xfrm>
            <a:off x="6908685" y="5048459"/>
            <a:ext cx="271344" cy="277549"/>
          </a:xfrm>
          <a:prstGeom prst="ellipse">
            <a:avLst/>
          </a:prstGeom>
          <a:solidFill>
            <a:schemeClr val="bg1"/>
          </a:solidFill>
          <a:ln w="28575">
            <a:solidFill>
              <a:srgbClr val="0C3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3" name="Immagine 32" descr="Immagine che contiene arte&#10;&#10;Descrizione generata automaticamente con attendibilità bassa">
            <a:extLst>
              <a:ext uri="{FF2B5EF4-FFF2-40B4-BE49-F238E27FC236}">
                <a16:creationId xmlns:a16="http://schemas.microsoft.com/office/drawing/2014/main" id="{EA34B092-287E-46CB-B04D-F138A782A72C}"/>
              </a:ext>
            </a:extLst>
          </p:cNvPr>
          <p:cNvPicPr>
            <a:picLocks noChangeAspect="1"/>
          </p:cNvPicPr>
          <p:nvPr/>
        </p:nvPicPr>
        <p:blipFill rotWithShape="1">
          <a:blip r:embed="rId8"/>
          <a:srcRect l="15364" t="-1507" r="-12142" b="-945"/>
          <a:stretch/>
        </p:blipFill>
        <p:spPr>
          <a:xfrm>
            <a:off x="7322442" y="4666250"/>
            <a:ext cx="1075005" cy="925897"/>
          </a:xfrm>
          <a:prstGeom prst="ellipse">
            <a:avLst/>
          </a:prstGeom>
          <a:ln w="28575">
            <a:solidFill>
              <a:srgbClr val="0C346B"/>
            </a:solidFill>
          </a:ln>
        </p:spPr>
      </p:pic>
      <p:sp>
        <p:nvSpPr>
          <p:cNvPr id="34" name="Ovale 33">
            <a:extLst>
              <a:ext uri="{FF2B5EF4-FFF2-40B4-BE49-F238E27FC236}">
                <a16:creationId xmlns:a16="http://schemas.microsoft.com/office/drawing/2014/main" id="{42637237-8E97-4BEE-964D-6E9E159E56B3}"/>
              </a:ext>
            </a:extLst>
          </p:cNvPr>
          <p:cNvSpPr/>
          <p:nvPr/>
        </p:nvSpPr>
        <p:spPr>
          <a:xfrm>
            <a:off x="6994671" y="4702183"/>
            <a:ext cx="271344" cy="277549"/>
          </a:xfrm>
          <a:prstGeom prst="ellipse">
            <a:avLst/>
          </a:prstGeom>
          <a:solidFill>
            <a:schemeClr val="bg1"/>
          </a:solidFill>
          <a:ln w="28575">
            <a:solidFill>
              <a:srgbClr val="0C3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CasellaDiTesto 34">
            <a:extLst>
              <a:ext uri="{FF2B5EF4-FFF2-40B4-BE49-F238E27FC236}">
                <a16:creationId xmlns:a16="http://schemas.microsoft.com/office/drawing/2014/main" id="{2C4D98F4-DDD1-4B55-9ED0-250D3D6110DA}"/>
              </a:ext>
            </a:extLst>
          </p:cNvPr>
          <p:cNvSpPr txBox="1"/>
          <p:nvPr/>
        </p:nvSpPr>
        <p:spPr>
          <a:xfrm>
            <a:off x="5468187" y="5387467"/>
            <a:ext cx="1711842" cy="523220"/>
          </a:xfrm>
          <a:prstGeom prst="rect">
            <a:avLst/>
          </a:prstGeom>
          <a:noFill/>
        </p:spPr>
        <p:txBody>
          <a:bodyPr wrap="square" rtlCol="0">
            <a:spAutoFit/>
          </a:bodyPr>
          <a:lstStyle/>
          <a:p>
            <a:pPr algn="r"/>
            <a:r>
              <a:rPr lang="it-IT" sz="1400" dirty="0" err="1">
                <a:solidFill>
                  <a:srgbClr val="00B0F0"/>
                </a:solidFill>
                <a:hlinkClick r:id="rId9">
                  <a:extLst>
                    <a:ext uri="{A12FA001-AC4F-418D-AE19-62706E023703}">
                      <ahyp:hlinkClr xmlns:ahyp="http://schemas.microsoft.com/office/drawing/2018/hyperlinkcolor" val="tx"/>
                    </a:ext>
                  </a:extLst>
                </a:hlinkClick>
              </a:rPr>
              <a:t>Diederik</a:t>
            </a:r>
            <a:r>
              <a:rPr lang="it-IT" sz="1400" dirty="0">
                <a:solidFill>
                  <a:srgbClr val="00B0F0"/>
                </a:solidFill>
                <a:hlinkClick r:id="rId9">
                  <a:extLst>
                    <a:ext uri="{A12FA001-AC4F-418D-AE19-62706E023703}">
                      <ahyp:hlinkClr xmlns:ahyp="http://schemas.microsoft.com/office/drawing/2018/hyperlinkcolor" val="tx"/>
                    </a:ext>
                  </a:extLst>
                </a:hlinkClick>
              </a:rPr>
              <a:t> </a:t>
            </a:r>
            <a:r>
              <a:rPr lang="it-IT" sz="1400" dirty="0" err="1">
                <a:solidFill>
                  <a:srgbClr val="00B0F0"/>
                </a:solidFill>
                <a:hlinkClick r:id="rId9">
                  <a:extLst>
                    <a:ext uri="{A12FA001-AC4F-418D-AE19-62706E023703}">
                      <ahyp:hlinkClr xmlns:ahyp="http://schemas.microsoft.com/office/drawing/2018/hyperlinkcolor" val="tx"/>
                    </a:ext>
                  </a:extLst>
                </a:hlinkClick>
              </a:rPr>
              <a:t>Stapel’s</a:t>
            </a:r>
            <a:r>
              <a:rPr lang="it-IT" sz="1400" dirty="0">
                <a:solidFill>
                  <a:srgbClr val="00B0F0"/>
                </a:solidFill>
                <a:hlinkClick r:id="rId9">
                  <a:extLst>
                    <a:ext uri="{A12FA001-AC4F-418D-AE19-62706E023703}">
                      <ahyp:hlinkClr xmlns:ahyp="http://schemas.microsoft.com/office/drawing/2018/hyperlinkcolor" val="tx"/>
                    </a:ext>
                  </a:extLst>
                </a:hlinkClick>
              </a:rPr>
              <a:t> (in)</a:t>
            </a:r>
            <a:r>
              <a:rPr lang="it-IT" sz="1400" dirty="0" err="1">
                <a:solidFill>
                  <a:srgbClr val="00B0F0"/>
                </a:solidFill>
                <a:hlinkClick r:id="rId9">
                  <a:extLst>
                    <a:ext uri="{A12FA001-AC4F-418D-AE19-62706E023703}">
                      <ahyp:hlinkClr xmlns:ahyp="http://schemas.microsoft.com/office/drawing/2018/hyperlinkcolor" val="tx"/>
                    </a:ext>
                  </a:extLst>
                </a:hlinkClick>
              </a:rPr>
              <a:t>famous</a:t>
            </a:r>
            <a:r>
              <a:rPr lang="it-IT" sz="1400" dirty="0">
                <a:solidFill>
                  <a:srgbClr val="00B0F0"/>
                </a:solidFill>
                <a:hlinkClick r:id="rId9">
                  <a:extLst>
                    <a:ext uri="{A12FA001-AC4F-418D-AE19-62706E023703}">
                      <ahyp:hlinkClr xmlns:ahyp="http://schemas.microsoft.com/office/drawing/2018/hyperlinkcolor" val="tx"/>
                    </a:ext>
                  </a:extLst>
                </a:hlinkClick>
              </a:rPr>
              <a:t> case</a:t>
            </a:r>
            <a:endParaRPr lang="it-IT" sz="1400" dirty="0">
              <a:solidFill>
                <a:srgbClr val="00B0F0"/>
              </a:solidFill>
            </a:endParaRPr>
          </a:p>
        </p:txBody>
      </p:sp>
      <p:sp>
        <p:nvSpPr>
          <p:cNvPr id="36" name="CasellaDiTesto 35">
            <a:extLst>
              <a:ext uri="{FF2B5EF4-FFF2-40B4-BE49-F238E27FC236}">
                <a16:creationId xmlns:a16="http://schemas.microsoft.com/office/drawing/2014/main" id="{D93B36AB-F1A7-4631-B897-3D9B69124047}"/>
              </a:ext>
            </a:extLst>
          </p:cNvPr>
          <p:cNvSpPr txBox="1"/>
          <p:nvPr/>
        </p:nvSpPr>
        <p:spPr>
          <a:xfrm>
            <a:off x="2459052" y="5020141"/>
            <a:ext cx="2221992" cy="954107"/>
          </a:xfrm>
          <a:prstGeom prst="rect">
            <a:avLst/>
          </a:prstGeom>
          <a:noFill/>
        </p:spPr>
        <p:txBody>
          <a:bodyPr wrap="square" rtlCol="0">
            <a:spAutoFit/>
          </a:bodyPr>
          <a:lstStyle/>
          <a:p>
            <a:pPr algn="r"/>
            <a:r>
              <a:rPr lang="it-IT" sz="1400" i="1" dirty="0"/>
              <a:t>The </a:t>
            </a:r>
            <a:r>
              <a:rPr lang="it-IT" sz="1400" i="1" dirty="0" err="1"/>
              <a:t>biggest</a:t>
            </a:r>
            <a:r>
              <a:rPr lang="it-IT" sz="1400" i="1" dirty="0"/>
              <a:t> paper in </a:t>
            </a:r>
            <a:r>
              <a:rPr lang="it-IT" sz="1400" i="1" dirty="0" err="1"/>
              <a:t>Alzheimer’s</a:t>
            </a:r>
            <a:r>
              <a:rPr lang="it-IT" sz="1400" i="1" dirty="0"/>
              <a:t> disease </a:t>
            </a:r>
            <a:r>
              <a:rPr lang="it-IT" sz="1400" i="1" dirty="0" err="1"/>
              <a:t>is</a:t>
            </a:r>
            <a:r>
              <a:rPr lang="it-IT" sz="1400" i="1" dirty="0"/>
              <a:t> a </a:t>
            </a:r>
            <a:r>
              <a:rPr lang="it-IT" sz="1400" i="1" dirty="0" err="1"/>
              <a:t>fake</a:t>
            </a:r>
            <a:r>
              <a:rPr lang="it-IT" sz="1400" dirty="0"/>
              <a:t>, </a:t>
            </a:r>
            <a:r>
              <a:rPr lang="it-IT" sz="1400" dirty="0" err="1">
                <a:solidFill>
                  <a:srgbClr val="00B0F0"/>
                </a:solidFill>
                <a:hlinkClick r:id="rId10">
                  <a:extLst>
                    <a:ext uri="{A12FA001-AC4F-418D-AE19-62706E023703}">
                      <ahyp:hlinkClr xmlns:ahyp="http://schemas.microsoft.com/office/drawing/2018/hyperlinkcolor" val="tx"/>
                    </a:ext>
                  </a:extLst>
                </a:hlinkClick>
              </a:rPr>
              <a:t>Undark</a:t>
            </a:r>
            <a:r>
              <a:rPr lang="it-IT" sz="1400" dirty="0">
                <a:solidFill>
                  <a:srgbClr val="00B0F0"/>
                </a:solidFill>
                <a:hlinkClick r:id="rId10">
                  <a:extLst>
                    <a:ext uri="{A12FA001-AC4F-418D-AE19-62706E023703}">
                      <ahyp:hlinkClr xmlns:ahyp="http://schemas.microsoft.com/office/drawing/2018/hyperlinkcolor" val="tx"/>
                    </a:ext>
                  </a:extLst>
                </a:hlinkClick>
              </a:rPr>
              <a:t> report, </a:t>
            </a:r>
            <a:r>
              <a:rPr lang="it-IT" sz="1400" dirty="0" err="1">
                <a:solidFill>
                  <a:srgbClr val="00B0F0"/>
                </a:solidFill>
                <a:hlinkClick r:id="rId10">
                  <a:extLst>
                    <a:ext uri="{A12FA001-AC4F-418D-AE19-62706E023703}">
                      <ahyp:hlinkClr xmlns:ahyp="http://schemas.microsoft.com/office/drawing/2018/hyperlinkcolor" val="tx"/>
                    </a:ext>
                  </a:extLst>
                </a:hlinkClick>
              </a:rPr>
              <a:t>September</a:t>
            </a:r>
            <a:r>
              <a:rPr lang="it-IT" sz="1400" dirty="0">
                <a:solidFill>
                  <a:srgbClr val="00B0F0"/>
                </a:solidFill>
                <a:hlinkClick r:id="rId10">
                  <a:extLst>
                    <a:ext uri="{A12FA001-AC4F-418D-AE19-62706E023703}">
                      <ahyp:hlinkClr xmlns:ahyp="http://schemas.microsoft.com/office/drawing/2018/hyperlinkcolor" val="tx"/>
                    </a:ext>
                  </a:extLst>
                </a:hlinkClick>
              </a:rPr>
              <a:t> 2024</a:t>
            </a:r>
            <a:endParaRPr lang="it-IT" sz="1400" dirty="0">
              <a:solidFill>
                <a:srgbClr val="00B0F0"/>
              </a:solidFill>
            </a:endParaRPr>
          </a:p>
        </p:txBody>
      </p:sp>
      <p:sp>
        <p:nvSpPr>
          <p:cNvPr id="37" name="Ovale 36">
            <a:extLst>
              <a:ext uri="{FF2B5EF4-FFF2-40B4-BE49-F238E27FC236}">
                <a16:creationId xmlns:a16="http://schemas.microsoft.com/office/drawing/2014/main" id="{5AEFA17B-CA04-4493-8280-16D827F3C15A}"/>
              </a:ext>
            </a:extLst>
          </p:cNvPr>
          <p:cNvSpPr/>
          <p:nvPr/>
        </p:nvSpPr>
        <p:spPr>
          <a:xfrm>
            <a:off x="4681044" y="4956406"/>
            <a:ext cx="271344" cy="277549"/>
          </a:xfrm>
          <a:prstGeom prst="ellipse">
            <a:avLst/>
          </a:prstGeom>
          <a:solidFill>
            <a:schemeClr val="bg1"/>
          </a:solidFill>
          <a:ln w="28575">
            <a:solidFill>
              <a:srgbClr val="0C3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8" name="CasellaDiTesto 37">
            <a:extLst>
              <a:ext uri="{FF2B5EF4-FFF2-40B4-BE49-F238E27FC236}">
                <a16:creationId xmlns:a16="http://schemas.microsoft.com/office/drawing/2014/main" id="{291D19D0-EB51-4A7F-8555-E6C40D54F5F7}"/>
              </a:ext>
            </a:extLst>
          </p:cNvPr>
          <p:cNvSpPr txBox="1"/>
          <p:nvPr/>
        </p:nvSpPr>
        <p:spPr>
          <a:xfrm>
            <a:off x="7266015" y="4256520"/>
            <a:ext cx="3260233" cy="325538"/>
          </a:xfrm>
          <a:prstGeom prst="rect">
            <a:avLst/>
          </a:prstGeom>
          <a:noFill/>
        </p:spPr>
        <p:txBody>
          <a:bodyPr wrap="square" rtlCol="0">
            <a:spAutoFit/>
          </a:bodyPr>
          <a:lstStyle/>
          <a:p>
            <a:pPr lvl="0">
              <a:lnSpc>
                <a:spcPct val="115000"/>
              </a:lnSpc>
            </a:pPr>
            <a:r>
              <a:rPr lang="en-US" sz="1400" dirty="0" err="1">
                <a:solidFill>
                  <a:srgbClr val="00B0F0"/>
                </a:solidFill>
                <a:hlinkClick r:id="rId11">
                  <a:extLst>
                    <a:ext uri="{A12FA001-AC4F-418D-AE19-62706E023703}">
                      <ahyp:hlinkClr xmlns:ahyp="http://schemas.microsoft.com/office/drawing/2018/hyperlinkcolor" val="tx"/>
                    </a:ext>
                  </a:extLst>
                </a:hlinkClick>
              </a:rPr>
              <a:t>PubPeer</a:t>
            </a:r>
            <a:r>
              <a:rPr lang="en-US" sz="1400" dirty="0">
                <a:solidFill>
                  <a:srgbClr val="00B0F0"/>
                </a:solidFill>
              </a:rPr>
              <a:t> </a:t>
            </a:r>
            <a:r>
              <a:rPr lang="en-US" sz="1400" dirty="0"/>
              <a:t>- </a:t>
            </a:r>
            <a:r>
              <a:rPr lang="en-US" sz="1400" dirty="0">
                <a:solidFill>
                  <a:srgbClr val="00B0F0"/>
                </a:solidFill>
                <a:hlinkClick r:id="rId12">
                  <a:extLst>
                    <a:ext uri="{A12FA001-AC4F-418D-AE19-62706E023703}">
                      <ahyp:hlinkClr xmlns:ahyp="http://schemas.microsoft.com/office/drawing/2018/hyperlinkcolor" val="tx"/>
                    </a:ext>
                  </a:extLst>
                </a:hlinkClick>
              </a:rPr>
              <a:t>Retraction Watch</a:t>
            </a:r>
            <a:endParaRPr lang="en-US" sz="1400" dirty="0">
              <a:solidFill>
                <a:srgbClr val="00B0F0"/>
              </a:solidFill>
            </a:endParaRPr>
          </a:p>
        </p:txBody>
      </p:sp>
      <p:sp>
        <p:nvSpPr>
          <p:cNvPr id="39" name="Ovale 38">
            <a:extLst>
              <a:ext uri="{FF2B5EF4-FFF2-40B4-BE49-F238E27FC236}">
                <a16:creationId xmlns:a16="http://schemas.microsoft.com/office/drawing/2014/main" id="{48A7D15B-C976-4F93-86E2-1D671415F047}"/>
              </a:ext>
            </a:extLst>
          </p:cNvPr>
          <p:cNvSpPr/>
          <p:nvPr/>
        </p:nvSpPr>
        <p:spPr>
          <a:xfrm>
            <a:off x="5008815" y="4702182"/>
            <a:ext cx="271344" cy="277549"/>
          </a:xfrm>
          <a:prstGeom prst="ellipse">
            <a:avLst/>
          </a:prstGeom>
          <a:solidFill>
            <a:schemeClr val="bg1"/>
          </a:solidFill>
          <a:ln w="28575">
            <a:solidFill>
              <a:srgbClr val="0C34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1602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5" grpId="0"/>
      <p:bldP spid="36" grpId="0"/>
      <p:bldP spid="37" grpId="0" animBg="1"/>
      <p:bldP spid="38" grpId="0"/>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magine 28" descr="Immagine che contiene testo, cerchio, schermata, Carattere&#10;&#10;Descrizione generata automaticamente">
            <a:extLst>
              <a:ext uri="{FF2B5EF4-FFF2-40B4-BE49-F238E27FC236}">
                <a16:creationId xmlns:a16="http://schemas.microsoft.com/office/drawing/2014/main" id="{B8563B98-3D3E-471E-9ED6-9B69B80ACF41}"/>
              </a:ext>
            </a:extLst>
          </p:cNvPr>
          <p:cNvPicPr>
            <a:picLocks noChangeAspect="1"/>
          </p:cNvPicPr>
          <p:nvPr/>
        </p:nvPicPr>
        <p:blipFill rotWithShape="1">
          <a:blip r:embed="rId2"/>
          <a:srcRect/>
          <a:stretch/>
        </p:blipFill>
        <p:spPr>
          <a:xfrm>
            <a:off x="4038600" y="2070945"/>
            <a:ext cx="6873816" cy="3866522"/>
          </a:xfrm>
          <a:prstGeom prst="rect">
            <a:avLst/>
          </a:prstGeom>
        </p:spPr>
      </p:pic>
      <p:sp>
        <p:nvSpPr>
          <p:cNvPr id="2" name="Titre 1"/>
          <p:cNvSpPr>
            <a:spLocks noGrp="1"/>
          </p:cNvSpPr>
          <p:nvPr>
            <p:ph type="title"/>
          </p:nvPr>
        </p:nvSpPr>
        <p:spPr>
          <a:xfrm>
            <a:off x="689113" y="970432"/>
            <a:ext cx="5614033" cy="1325563"/>
          </a:xfrm>
        </p:spPr>
        <p:txBody>
          <a:bodyPr/>
          <a:lstStyle/>
          <a:p>
            <a:r>
              <a:rPr lang="en-US" sz="3200" dirty="0"/>
              <a:t>These problems can be partially solved through responsible research data management</a:t>
            </a:r>
            <a:endParaRPr lang="en-GB" sz="3200" dirty="0"/>
          </a:p>
        </p:txBody>
      </p:sp>
      <p:sp>
        <p:nvSpPr>
          <p:cNvPr id="4" name="Espace réservé du pied de page 3"/>
          <p:cNvSpPr>
            <a:spLocks noGrp="1"/>
          </p:cNvSpPr>
          <p:nvPr>
            <p:ph type="ftr" sz="quarter" idx="11"/>
          </p:nvPr>
        </p:nvSpPr>
        <p:spPr/>
        <p:txBody>
          <a:bodyPr/>
          <a:lstStyle/>
          <a:p>
            <a:r>
              <a:rPr lang="en-GB"/>
              <a:t>Open for you! cycle</a:t>
            </a:r>
            <a:endParaRPr lang="en-GB" dirty="0"/>
          </a:p>
        </p:txBody>
      </p:sp>
      <p:sp>
        <p:nvSpPr>
          <p:cNvPr id="31" name="CasellaDiTesto 30">
            <a:extLst>
              <a:ext uri="{FF2B5EF4-FFF2-40B4-BE49-F238E27FC236}">
                <a16:creationId xmlns:a16="http://schemas.microsoft.com/office/drawing/2014/main" id="{11AE34E0-A14E-4CE4-B024-40BE408F605C}"/>
              </a:ext>
            </a:extLst>
          </p:cNvPr>
          <p:cNvSpPr txBox="1"/>
          <p:nvPr/>
        </p:nvSpPr>
        <p:spPr>
          <a:xfrm>
            <a:off x="4753324" y="6125518"/>
            <a:ext cx="5444367" cy="230832"/>
          </a:xfrm>
          <a:prstGeom prst="rect">
            <a:avLst/>
          </a:prstGeom>
          <a:noFill/>
        </p:spPr>
        <p:txBody>
          <a:bodyPr wrap="square" rtlCol="0">
            <a:spAutoFit/>
          </a:bodyPr>
          <a:lstStyle/>
          <a:p>
            <a:pPr algn="ctr"/>
            <a:r>
              <a:rPr lang="it-IT" sz="900" dirty="0">
                <a:solidFill>
                  <a:schemeClr val="tx1"/>
                </a:solidFill>
              </a:rPr>
              <a:t>Image </a:t>
            </a:r>
            <a:r>
              <a:rPr lang="it-IT" sz="900" dirty="0" err="1">
                <a:solidFill>
                  <a:schemeClr val="tx1"/>
                </a:solidFill>
              </a:rPr>
              <a:t>created</a:t>
            </a:r>
            <a:r>
              <a:rPr lang="it-IT" sz="900" dirty="0">
                <a:solidFill>
                  <a:schemeClr val="tx1"/>
                </a:solidFill>
              </a:rPr>
              <a:t> by C. Manfredini for </a:t>
            </a:r>
            <a:r>
              <a:rPr lang="it-IT" sz="900" dirty="0">
                <a:solidFill>
                  <a:schemeClr val="tx1"/>
                </a:solidFill>
                <a:hlinkClick r:id="rId3"/>
              </a:rPr>
              <a:t>https://rdm.unimi.it/vision-what-is-rdm/</a:t>
            </a:r>
            <a:r>
              <a:rPr lang="it-IT" sz="900" dirty="0">
                <a:solidFill>
                  <a:schemeClr val="tx1"/>
                </a:solidFill>
              </a:rPr>
              <a:t> - </a:t>
            </a:r>
            <a:r>
              <a:rPr lang="it-IT" sz="900" dirty="0" err="1">
                <a:solidFill>
                  <a:schemeClr val="tx1"/>
                </a:solidFill>
              </a:rPr>
              <a:t>subjected</a:t>
            </a:r>
            <a:r>
              <a:rPr lang="it-IT" sz="900" dirty="0">
                <a:solidFill>
                  <a:schemeClr val="tx1"/>
                </a:solidFill>
              </a:rPr>
              <a:t> to CC-BY-SA </a:t>
            </a:r>
            <a:r>
              <a:rPr lang="it-IT" sz="900" dirty="0" err="1">
                <a:solidFill>
                  <a:schemeClr val="tx1"/>
                </a:solidFill>
              </a:rPr>
              <a:t>license</a:t>
            </a:r>
            <a:endParaRPr lang="it-IT" sz="900" dirty="0">
              <a:solidFill>
                <a:srgbClr val="00B0F0"/>
              </a:solidFill>
            </a:endParaRPr>
          </a:p>
        </p:txBody>
      </p:sp>
      <p:sp>
        <p:nvSpPr>
          <p:cNvPr id="32" name="Segnaposto testo 2">
            <a:extLst>
              <a:ext uri="{FF2B5EF4-FFF2-40B4-BE49-F238E27FC236}">
                <a16:creationId xmlns:a16="http://schemas.microsoft.com/office/drawing/2014/main" id="{1AF15656-760B-415D-9307-935A0366B1E4}"/>
              </a:ext>
            </a:extLst>
          </p:cNvPr>
          <p:cNvSpPr txBox="1">
            <a:spLocks/>
          </p:cNvSpPr>
          <p:nvPr/>
        </p:nvSpPr>
        <p:spPr>
          <a:xfrm>
            <a:off x="740340" y="2671620"/>
            <a:ext cx="3247033" cy="2890222"/>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0800" indent="0" algn="just">
              <a:buFont typeface="Arial" panose="020B0604020202020204" pitchFamily="34" charset="0"/>
              <a:buNone/>
            </a:pPr>
            <a:r>
              <a:rPr lang="it-IT"/>
              <a:t>«Research data management concerns the organisation of data, from its entry to the research cycle through to the dissemination and archiving of valuable results. It aims to ensure reliable verification of results, and permits new and innovative research built on existing information».</a:t>
            </a:r>
          </a:p>
          <a:p>
            <a:pPr algn="just"/>
            <a:endParaRPr lang="it-IT"/>
          </a:p>
          <a:p>
            <a:pPr marL="50800" indent="0" algn="just">
              <a:buFont typeface="Arial" panose="020B0604020202020204" pitchFamily="34" charset="0"/>
              <a:buNone/>
            </a:pPr>
            <a:r>
              <a:rPr lang="it-IT" sz="1800"/>
              <a:t>Source: Whyte, A., Tedds, J. (2011). Making the Case for Research Data Management. </a:t>
            </a:r>
            <a:r>
              <a:rPr lang="it-IT" sz="1800">
                <a:solidFill>
                  <a:srgbClr val="00B0F0"/>
                </a:solidFill>
                <a:hlinkClick r:id="rId4">
                  <a:extLst>
                    <a:ext uri="{A12FA001-AC4F-418D-AE19-62706E023703}">
                      <ahyp:hlinkClr xmlns:ahyp="http://schemas.microsoft.com/office/drawing/2018/hyperlinkcolor" val="tx"/>
                    </a:ext>
                  </a:extLst>
                </a:hlinkClick>
              </a:rPr>
              <a:t>DCC Briefing Papers. Edinburgh: Digital Curation Centre</a:t>
            </a:r>
            <a:endParaRPr lang="it-IT" sz="1800">
              <a:solidFill>
                <a:srgbClr val="00B0F0"/>
              </a:solidFill>
            </a:endParaRPr>
          </a:p>
          <a:p>
            <a:pPr marL="50800" indent="0">
              <a:buFont typeface="Arial" panose="020B0604020202020204" pitchFamily="34" charset="0"/>
              <a:buNone/>
            </a:pPr>
            <a:endParaRPr lang="it-IT" dirty="0"/>
          </a:p>
        </p:txBody>
      </p:sp>
    </p:spTree>
    <p:extLst>
      <p:ext uri="{BB962C8B-B14F-4D97-AF65-F5344CB8AC3E}">
        <p14:creationId xmlns:p14="http://schemas.microsoft.com/office/powerpoint/2010/main" val="236593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uild="p"/>
    </p:bldLst>
  </p:timing>
</p:sld>
</file>

<file path=ppt/theme/theme1.xml><?xml version="1.0" encoding="utf-8"?>
<a:theme xmlns:a="http://schemas.openxmlformats.org/drawingml/2006/main" name="Motyw pakietu Office">
  <a:themeElements>
    <a:clrScheme name="Niestandardowy 4">
      <a:dk1>
        <a:srgbClr val="0F4094"/>
      </a:dk1>
      <a:lt1>
        <a:srgbClr val="FFFFFF"/>
      </a:lt1>
      <a:dk2>
        <a:srgbClr val="FFFFFF"/>
      </a:dk2>
      <a:lt2>
        <a:srgbClr val="FFFFFF"/>
      </a:lt2>
      <a:accent1>
        <a:srgbClr val="0F4094"/>
      </a:accent1>
      <a:accent2>
        <a:srgbClr val="E89900"/>
      </a:accent2>
      <a:accent3>
        <a:srgbClr val="009BD3"/>
      </a:accent3>
      <a:accent4>
        <a:srgbClr val="FFFFFF"/>
      </a:accent4>
      <a:accent5>
        <a:srgbClr val="000000"/>
      </a:accent5>
      <a:accent6>
        <a:srgbClr val="F1D39D"/>
      </a:accent6>
      <a:hlink>
        <a:srgbClr val="0F4094"/>
      </a:hlink>
      <a:folHlink>
        <a:srgbClr val="009BD3"/>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2507</Words>
  <Application>Microsoft Macintosh PowerPoint</Application>
  <PresentationFormat>Widescreen</PresentationFormat>
  <Paragraphs>312</Paragraphs>
  <Slides>41</Slides>
  <Notes>2</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41</vt:i4>
      </vt:variant>
    </vt:vector>
  </HeadingPairs>
  <TitlesOfParts>
    <vt:vector size="46" baseType="lpstr">
      <vt:lpstr>Arial</vt:lpstr>
      <vt:lpstr>Calibri</vt:lpstr>
      <vt:lpstr>Wingdings</vt:lpstr>
      <vt:lpstr>Wingdings,Sans-Serif</vt:lpstr>
      <vt:lpstr>Motyw pakietu Office</vt:lpstr>
      <vt:lpstr>Welcome! :-)</vt:lpstr>
      <vt:lpstr>Research data: Should it be open, and under what conditions?</vt:lpstr>
      <vt:lpstr>4EU+ alliance</vt:lpstr>
      <vt:lpstr>Agenda</vt:lpstr>
      <vt:lpstr>What is research data?</vt:lpstr>
      <vt:lpstr>Why?</vt:lpstr>
      <vt:lpstr>Why?</vt:lpstr>
      <vt:lpstr>The need for research data management </vt:lpstr>
      <vt:lpstr>These problems can be partially solved through responsible research data management</vt:lpstr>
      <vt:lpstr>Really Why!</vt:lpstr>
      <vt:lpstr>Institutional actions towards RDM &amp; Open data</vt:lpstr>
      <vt:lpstr>European actions towards RDM &amp; open data</vt:lpstr>
      <vt:lpstr>National actions towards RDM &amp; Open data</vt:lpstr>
      <vt:lpstr>Editorial actions</vt:lpstr>
      <vt:lpstr>Research data and copyright</vt:lpstr>
      <vt:lpstr>Research data and copyright</vt:lpstr>
      <vt:lpstr>Research data and copyright</vt:lpstr>
      <vt:lpstr>(Good) Reasons not to publish ones Data</vt:lpstr>
      <vt:lpstr>Alternatives</vt:lpstr>
      <vt:lpstr>FAIR data principles</vt:lpstr>
      <vt:lpstr>F for Findable</vt:lpstr>
      <vt:lpstr>A for Accessible</vt:lpstr>
      <vt:lpstr>I for Interoperable</vt:lpstr>
      <vt:lpstr>R for Reusable</vt:lpstr>
      <vt:lpstr>FAIR data VS open data</vt:lpstr>
      <vt:lpstr>FAIR or non-FAIR? </vt:lpstr>
      <vt:lpstr>Legal Tools – Creative Commons</vt:lpstr>
      <vt:lpstr>Presentazione standard di PowerPoint</vt:lpstr>
      <vt:lpstr>Legal Tools – Licenses  </vt:lpstr>
      <vt:lpstr>The Data Management Plan (DMP) is useful tool to help you properly manage your data and comply with funders and editors’ requirements</vt:lpstr>
      <vt:lpstr>What is a DMP?</vt:lpstr>
      <vt:lpstr>What should a DMP contain?</vt:lpstr>
      <vt:lpstr>Presentazione standard di PowerPoint</vt:lpstr>
      <vt:lpstr>Types of repositories</vt:lpstr>
      <vt:lpstr>Types of repositories</vt:lpstr>
      <vt:lpstr>Types of repositories</vt:lpstr>
      <vt:lpstr>Types of repositories</vt:lpstr>
      <vt:lpstr>Presentazione standard di PowerPoint</vt:lpstr>
      <vt:lpstr>How to find a repository for my data</vt:lpstr>
      <vt:lpstr>Know who you can contact at your University for assistance with data management and open research practices</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2026-02-27T09:00:18Z</dcterms:created>
  <dcterms:modified xsi:type="dcterms:W3CDTF">2026-04-08T16:14:28Z</dcterms:modified>
</cp:coreProperties>
</file>