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53" r:id="rId1"/>
    <p:sldMasterId id="2147483656" r:id="rId2"/>
    <p:sldMasterId id="2147483669" r:id="rId3"/>
  </p:sldMasterIdLst>
  <p:notesMasterIdLst>
    <p:notesMasterId r:id="rId5"/>
  </p:notesMasterIdLst>
  <p:handoutMasterIdLst>
    <p:handoutMasterId r:id="rId6"/>
  </p:handoutMasterIdLst>
  <p:sldIdLst>
    <p:sldId id="330" r:id="rId4"/>
  </p:sldIdLst>
  <p:sldSz cx="9144000" cy="6858000" type="screen4x3"/>
  <p:notesSz cx="7010400" cy="9296400"/>
  <p:defaultTex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3" frameSlides="1"/>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5050"/>
    <a:srgbClr val="487D9D"/>
    <a:srgbClr val="FF0066"/>
    <a:srgbClr val="74A943"/>
    <a:srgbClr val="F8951D"/>
    <a:srgbClr val="EFEFE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059" autoAdjust="0"/>
    <p:restoredTop sz="87568" autoAdjust="0"/>
  </p:normalViewPr>
  <p:slideViewPr>
    <p:cSldViewPr snapToGrid="0" snapToObjects="1">
      <p:cViewPr varScale="1">
        <p:scale>
          <a:sx n="109" d="100"/>
          <a:sy n="109" d="100"/>
        </p:scale>
        <p:origin x="848" y="17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snapToObjects="1">
      <p:cViewPr varScale="1">
        <p:scale>
          <a:sx n="84" d="100"/>
          <a:sy n="84" d="100"/>
        </p:scale>
        <p:origin x="3186" y="9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1BD4946-DE4D-4108-BE96-39D6DA94D4E2}"/>
              </a:ext>
            </a:extLst>
          </p:cNvPr>
          <p:cNvSpPr>
            <a:spLocks noGrp="1"/>
          </p:cNvSpPr>
          <p:nvPr>
            <p:ph type="hdr" sz="quarter"/>
          </p:nvPr>
        </p:nvSpPr>
        <p:spPr>
          <a:xfrm>
            <a:off x="0" y="0"/>
            <a:ext cx="3038475" cy="465138"/>
          </a:xfrm>
          <a:prstGeom prst="rect">
            <a:avLst/>
          </a:prstGeom>
        </p:spPr>
        <p:txBody>
          <a:bodyPr vert="horz" lIns="92446" tIns="46223" rIns="92446" bIns="46223"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a:extLst>
              <a:ext uri="{FF2B5EF4-FFF2-40B4-BE49-F238E27FC236}">
                <a16:creationId xmlns:a16="http://schemas.microsoft.com/office/drawing/2014/main" id="{5364F636-CE7A-4CF0-85AE-2D80EC645C01}"/>
              </a:ext>
            </a:extLst>
          </p:cNvPr>
          <p:cNvSpPr>
            <a:spLocks noGrp="1"/>
          </p:cNvSpPr>
          <p:nvPr>
            <p:ph type="dt" sz="quarter" idx="1"/>
          </p:nvPr>
        </p:nvSpPr>
        <p:spPr>
          <a:xfrm>
            <a:off x="3970338" y="0"/>
            <a:ext cx="3038475" cy="465138"/>
          </a:xfrm>
          <a:prstGeom prst="rect">
            <a:avLst/>
          </a:prstGeom>
        </p:spPr>
        <p:txBody>
          <a:bodyPr vert="horz" lIns="92446" tIns="46223" rIns="92446" bIns="46223" rtlCol="0"/>
          <a:lstStyle>
            <a:lvl1pPr algn="r" eaLnBrk="1" fontAlgn="auto" hangingPunct="1">
              <a:spcBef>
                <a:spcPts val="0"/>
              </a:spcBef>
              <a:spcAft>
                <a:spcPts val="0"/>
              </a:spcAft>
              <a:defRPr sz="1200">
                <a:latin typeface="+mn-lt"/>
                <a:cs typeface="+mn-cs"/>
              </a:defRPr>
            </a:lvl1pPr>
          </a:lstStyle>
          <a:p>
            <a:pPr>
              <a:defRPr/>
            </a:pPr>
            <a:fld id="{0D270416-8437-4CD0-A454-0E2394859621}" type="datetimeFigureOut">
              <a:rPr lang="en-US"/>
              <a:pPr>
                <a:defRPr/>
              </a:pPr>
              <a:t>12/1/18</a:t>
            </a:fld>
            <a:endParaRPr lang="en-US"/>
          </a:p>
        </p:txBody>
      </p:sp>
      <p:sp>
        <p:nvSpPr>
          <p:cNvPr id="4" name="Footer Placeholder 3">
            <a:extLst>
              <a:ext uri="{FF2B5EF4-FFF2-40B4-BE49-F238E27FC236}">
                <a16:creationId xmlns:a16="http://schemas.microsoft.com/office/drawing/2014/main" id="{0D5A3B15-86E6-4F14-906D-DAED6105E6CC}"/>
              </a:ext>
            </a:extLst>
          </p:cNvPr>
          <p:cNvSpPr>
            <a:spLocks noGrp="1"/>
          </p:cNvSpPr>
          <p:nvPr>
            <p:ph type="ftr" sz="quarter" idx="2"/>
          </p:nvPr>
        </p:nvSpPr>
        <p:spPr>
          <a:xfrm>
            <a:off x="0" y="8829675"/>
            <a:ext cx="3038475" cy="465138"/>
          </a:xfrm>
          <a:prstGeom prst="rect">
            <a:avLst/>
          </a:prstGeom>
        </p:spPr>
        <p:txBody>
          <a:bodyPr vert="horz" lIns="92446" tIns="46223" rIns="92446" bIns="46223"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5" name="Slide Number Placeholder 4">
            <a:extLst>
              <a:ext uri="{FF2B5EF4-FFF2-40B4-BE49-F238E27FC236}">
                <a16:creationId xmlns:a16="http://schemas.microsoft.com/office/drawing/2014/main" id="{1EAC9773-79B1-4D0A-A4D9-55F5A2B1ED50}"/>
              </a:ext>
            </a:extLst>
          </p:cNvPr>
          <p:cNvSpPr>
            <a:spLocks noGrp="1"/>
          </p:cNvSpPr>
          <p:nvPr>
            <p:ph type="sldNum" sz="quarter" idx="3"/>
          </p:nvPr>
        </p:nvSpPr>
        <p:spPr>
          <a:xfrm>
            <a:off x="3970338" y="8829675"/>
            <a:ext cx="3038475" cy="465138"/>
          </a:xfrm>
          <a:prstGeom prst="rect">
            <a:avLst/>
          </a:prstGeom>
        </p:spPr>
        <p:txBody>
          <a:bodyPr vert="horz" wrap="square" lIns="92446" tIns="46223" rIns="92446" bIns="46223" numCol="1" anchor="b" anchorCtr="0" compatLnSpc="1">
            <a:prstTxWarp prst="textNoShape">
              <a:avLst/>
            </a:prstTxWarp>
          </a:bodyPr>
          <a:lstStyle>
            <a:lvl1pPr algn="r" eaLnBrk="1" hangingPunct="1">
              <a:defRPr sz="1200"/>
            </a:lvl1pPr>
          </a:lstStyle>
          <a:p>
            <a:pPr>
              <a:defRPr/>
            </a:pPr>
            <a:fld id="{66C97615-74A4-46D7-B3BA-41A794BF58E7}" type="slidenum">
              <a:rPr lang="en-US" altLang="en-US"/>
              <a:pPr>
                <a:defRPr/>
              </a:pPr>
              <a:t>‹#›</a:t>
            </a:fld>
            <a:endParaRPr lang="en-US" altLang="en-US"/>
          </a:p>
        </p:txBody>
      </p:sp>
    </p:spTree>
    <p:extLst>
      <p:ext uri="{BB962C8B-B14F-4D97-AF65-F5344CB8AC3E}">
        <p14:creationId xmlns:p14="http://schemas.microsoft.com/office/powerpoint/2010/main" val="58252121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63BC8AD-686A-4FC2-A81D-C72929B0788A}"/>
              </a:ext>
            </a:extLst>
          </p:cNvPr>
          <p:cNvSpPr>
            <a:spLocks noGrp="1"/>
          </p:cNvSpPr>
          <p:nvPr>
            <p:ph type="hdr" sz="quarter"/>
          </p:nvPr>
        </p:nvSpPr>
        <p:spPr>
          <a:xfrm>
            <a:off x="0" y="0"/>
            <a:ext cx="3038475" cy="465138"/>
          </a:xfrm>
          <a:prstGeom prst="rect">
            <a:avLst/>
          </a:prstGeom>
        </p:spPr>
        <p:txBody>
          <a:bodyPr vert="horz" lIns="92446" tIns="46223" rIns="92446" bIns="46223"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a:extLst>
              <a:ext uri="{FF2B5EF4-FFF2-40B4-BE49-F238E27FC236}">
                <a16:creationId xmlns:a16="http://schemas.microsoft.com/office/drawing/2014/main" id="{64408722-8A86-4BC3-BE66-BC1580CDC842}"/>
              </a:ext>
            </a:extLst>
          </p:cNvPr>
          <p:cNvSpPr>
            <a:spLocks noGrp="1"/>
          </p:cNvSpPr>
          <p:nvPr>
            <p:ph type="dt" idx="1"/>
          </p:nvPr>
        </p:nvSpPr>
        <p:spPr>
          <a:xfrm>
            <a:off x="3970338" y="0"/>
            <a:ext cx="3038475" cy="465138"/>
          </a:xfrm>
          <a:prstGeom prst="rect">
            <a:avLst/>
          </a:prstGeom>
        </p:spPr>
        <p:txBody>
          <a:bodyPr vert="horz" lIns="92446" tIns="46223" rIns="92446" bIns="46223" rtlCol="0"/>
          <a:lstStyle>
            <a:lvl1pPr algn="r" eaLnBrk="1" fontAlgn="auto" hangingPunct="1">
              <a:spcBef>
                <a:spcPts val="0"/>
              </a:spcBef>
              <a:spcAft>
                <a:spcPts val="0"/>
              </a:spcAft>
              <a:defRPr sz="1200">
                <a:latin typeface="+mn-lt"/>
                <a:cs typeface="+mn-cs"/>
              </a:defRPr>
            </a:lvl1pPr>
          </a:lstStyle>
          <a:p>
            <a:pPr>
              <a:defRPr/>
            </a:pPr>
            <a:fld id="{B1FC8AB9-8EED-48F9-A4D7-A93AFEBD1450}" type="datetimeFigureOut">
              <a:rPr lang="en-US"/>
              <a:pPr>
                <a:defRPr/>
              </a:pPr>
              <a:t>12/1/18</a:t>
            </a:fld>
            <a:endParaRPr lang="en-US"/>
          </a:p>
        </p:txBody>
      </p:sp>
      <p:sp>
        <p:nvSpPr>
          <p:cNvPr id="4" name="Slide Image Placeholder 3">
            <a:extLst>
              <a:ext uri="{FF2B5EF4-FFF2-40B4-BE49-F238E27FC236}">
                <a16:creationId xmlns:a16="http://schemas.microsoft.com/office/drawing/2014/main" id="{DE0C9623-830C-470A-9734-F15A13ED7C58}"/>
              </a:ext>
            </a:extLst>
          </p:cNvPr>
          <p:cNvSpPr>
            <a:spLocks noGrp="1" noRot="1" noChangeAspect="1"/>
          </p:cNvSpPr>
          <p:nvPr>
            <p:ph type="sldImg" idx="2"/>
          </p:nvPr>
        </p:nvSpPr>
        <p:spPr>
          <a:xfrm>
            <a:off x="1181100" y="696913"/>
            <a:ext cx="4649788" cy="3486150"/>
          </a:xfrm>
          <a:prstGeom prst="rect">
            <a:avLst/>
          </a:prstGeom>
          <a:noFill/>
          <a:ln w="12700">
            <a:solidFill>
              <a:prstClr val="black"/>
            </a:solidFill>
          </a:ln>
        </p:spPr>
        <p:txBody>
          <a:bodyPr vert="horz" lIns="92446" tIns="46223" rIns="92446" bIns="46223" rtlCol="0" anchor="ctr"/>
          <a:lstStyle/>
          <a:p>
            <a:pPr lvl="0"/>
            <a:endParaRPr lang="en-US" noProof="0"/>
          </a:p>
        </p:txBody>
      </p:sp>
      <p:sp>
        <p:nvSpPr>
          <p:cNvPr id="5" name="Notes Placeholder 4">
            <a:extLst>
              <a:ext uri="{FF2B5EF4-FFF2-40B4-BE49-F238E27FC236}">
                <a16:creationId xmlns:a16="http://schemas.microsoft.com/office/drawing/2014/main" id="{A3272BC6-13BC-4DD8-9BB4-DECCBACA8722}"/>
              </a:ext>
            </a:extLst>
          </p:cNvPr>
          <p:cNvSpPr>
            <a:spLocks noGrp="1"/>
          </p:cNvSpPr>
          <p:nvPr>
            <p:ph type="body" sz="quarter" idx="3"/>
          </p:nvPr>
        </p:nvSpPr>
        <p:spPr>
          <a:xfrm>
            <a:off x="701675" y="4416425"/>
            <a:ext cx="5607050" cy="4183063"/>
          </a:xfrm>
          <a:prstGeom prst="rect">
            <a:avLst/>
          </a:prstGeom>
        </p:spPr>
        <p:txBody>
          <a:bodyPr vert="horz" lIns="92446" tIns="46223" rIns="92446" bIns="46223"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66B6AF82-5F96-4942-928A-CD9F4620A78B}"/>
              </a:ext>
            </a:extLst>
          </p:cNvPr>
          <p:cNvSpPr>
            <a:spLocks noGrp="1"/>
          </p:cNvSpPr>
          <p:nvPr>
            <p:ph type="ftr" sz="quarter" idx="4"/>
          </p:nvPr>
        </p:nvSpPr>
        <p:spPr>
          <a:xfrm>
            <a:off x="0" y="8829675"/>
            <a:ext cx="3038475" cy="465138"/>
          </a:xfrm>
          <a:prstGeom prst="rect">
            <a:avLst/>
          </a:prstGeom>
        </p:spPr>
        <p:txBody>
          <a:bodyPr vert="horz" lIns="92446" tIns="46223" rIns="92446" bIns="46223"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7" name="Slide Number Placeholder 6">
            <a:extLst>
              <a:ext uri="{FF2B5EF4-FFF2-40B4-BE49-F238E27FC236}">
                <a16:creationId xmlns:a16="http://schemas.microsoft.com/office/drawing/2014/main" id="{939A6027-F69D-4A9F-8353-130F1EAD4ACC}"/>
              </a:ext>
            </a:extLst>
          </p:cNvPr>
          <p:cNvSpPr>
            <a:spLocks noGrp="1"/>
          </p:cNvSpPr>
          <p:nvPr>
            <p:ph type="sldNum" sz="quarter" idx="5"/>
          </p:nvPr>
        </p:nvSpPr>
        <p:spPr>
          <a:xfrm>
            <a:off x="3970338" y="8829675"/>
            <a:ext cx="3038475" cy="465138"/>
          </a:xfrm>
          <a:prstGeom prst="rect">
            <a:avLst/>
          </a:prstGeom>
        </p:spPr>
        <p:txBody>
          <a:bodyPr vert="horz" wrap="square" lIns="92446" tIns="46223" rIns="92446" bIns="46223" numCol="1" anchor="b" anchorCtr="0" compatLnSpc="1">
            <a:prstTxWarp prst="textNoShape">
              <a:avLst/>
            </a:prstTxWarp>
          </a:bodyPr>
          <a:lstStyle>
            <a:lvl1pPr algn="r" eaLnBrk="1" hangingPunct="1">
              <a:defRPr sz="1200"/>
            </a:lvl1pPr>
          </a:lstStyle>
          <a:p>
            <a:pPr>
              <a:defRPr/>
            </a:pPr>
            <a:fld id="{2712FA1C-CDC9-4CB2-A5F6-143957C56273}" type="slidenum">
              <a:rPr lang="en-US" altLang="en-US"/>
              <a:pPr>
                <a:defRPr/>
              </a:pPr>
              <a:t>‹#›</a:t>
            </a:fld>
            <a:endParaRPr lang="en-US" altLang="en-US"/>
          </a:p>
        </p:txBody>
      </p:sp>
    </p:spTree>
    <p:extLst>
      <p:ext uri="{BB962C8B-B14F-4D97-AF65-F5344CB8AC3E}">
        <p14:creationId xmlns:p14="http://schemas.microsoft.com/office/powerpoint/2010/main" val="1800948640"/>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mn-ea"/>
        <a:cs typeface="+mn-cs"/>
      </a:defRPr>
    </a:lvl1pPr>
    <a:lvl2pPr marL="457200" algn="l" defTabSz="457200" rtl="0" eaLnBrk="0" fontAlgn="base" hangingPunct="0">
      <a:spcBef>
        <a:spcPct val="30000"/>
      </a:spcBef>
      <a:spcAft>
        <a:spcPct val="0"/>
      </a:spcAft>
      <a:defRPr sz="1200" kern="1200">
        <a:solidFill>
          <a:schemeClr val="tx1"/>
        </a:solidFill>
        <a:latin typeface="+mn-lt"/>
        <a:ea typeface="+mn-ea"/>
        <a:cs typeface="+mn-cs"/>
      </a:defRPr>
    </a:lvl2pPr>
    <a:lvl3pPr marL="914400" algn="l" defTabSz="457200" rtl="0" eaLnBrk="0" fontAlgn="base" hangingPunct="0">
      <a:spcBef>
        <a:spcPct val="30000"/>
      </a:spcBef>
      <a:spcAft>
        <a:spcPct val="0"/>
      </a:spcAft>
      <a:defRPr sz="1200" kern="1200">
        <a:solidFill>
          <a:schemeClr val="tx1"/>
        </a:solidFill>
        <a:latin typeface="+mn-lt"/>
        <a:ea typeface="+mn-ea"/>
        <a:cs typeface="+mn-cs"/>
      </a:defRPr>
    </a:lvl3pPr>
    <a:lvl4pPr marL="1371600" algn="l" defTabSz="457200" rtl="0" eaLnBrk="0" fontAlgn="base" hangingPunct="0">
      <a:spcBef>
        <a:spcPct val="30000"/>
      </a:spcBef>
      <a:spcAft>
        <a:spcPct val="0"/>
      </a:spcAft>
      <a:defRPr sz="1200" kern="1200">
        <a:solidFill>
          <a:schemeClr val="tx1"/>
        </a:solidFill>
        <a:latin typeface="+mn-lt"/>
        <a:ea typeface="+mn-ea"/>
        <a:cs typeface="+mn-cs"/>
      </a:defRPr>
    </a:lvl4pPr>
    <a:lvl5pPr marL="1828800" algn="l" defTabSz="457200" rtl="0" eaLnBrk="0" fontAlgn="base" hangingPunct="0">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5EFB35AC-EAE4-4E42-B283-949EBE7A335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219" name="Notes Placeholder 2">
            <a:extLst>
              <a:ext uri="{FF2B5EF4-FFF2-40B4-BE49-F238E27FC236}">
                <a16:creationId xmlns:a16="http://schemas.microsoft.com/office/drawing/2014/main" id="{EFCB44BA-205F-43BC-A266-A209E0BCFB9B}"/>
              </a:ext>
            </a:extLst>
          </p:cNvPr>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9220" name="Slide Number Placeholder 3">
            <a:extLst>
              <a:ext uri="{FF2B5EF4-FFF2-40B4-BE49-F238E27FC236}">
                <a16:creationId xmlns:a16="http://schemas.microsoft.com/office/drawing/2014/main" id="{705B8F10-DA19-4E68-AC86-D930B2DABA53}"/>
              </a:ext>
            </a:extLst>
          </p:cNvPr>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BBFEF240-AB5A-406E-9A19-DE81C7CC07DE}" type="slidenum">
              <a:rPr lang="en-US" altLang="en-US" smtClean="0"/>
              <a:pPr/>
              <a:t>1</a:t>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4" name="Picture 1" descr="4rev.jpg">
            <a:extLst>
              <a:ext uri="{FF2B5EF4-FFF2-40B4-BE49-F238E27FC236}">
                <a16:creationId xmlns:a16="http://schemas.microsoft.com/office/drawing/2014/main" id="{071807E9-5A78-4005-B10E-4E91DE7F226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2" descr="TESOL_horz_notag_WHITE.png">
            <a:extLst>
              <a:ext uri="{FF2B5EF4-FFF2-40B4-BE49-F238E27FC236}">
                <a16:creationId xmlns:a16="http://schemas.microsoft.com/office/drawing/2014/main" id="{BB4A59B4-01EF-4CE8-8667-539D66C05F4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667500" y="6262688"/>
            <a:ext cx="2230438"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Title Placeholder 1"/>
          <p:cNvSpPr>
            <a:spLocks noGrp="1"/>
          </p:cNvSpPr>
          <p:nvPr>
            <p:ph type="title"/>
          </p:nvPr>
        </p:nvSpPr>
        <p:spPr>
          <a:xfrm>
            <a:off x="457200" y="145056"/>
            <a:ext cx="8229600" cy="1143000"/>
          </a:xfrm>
          <a:prstGeom prst="rect">
            <a:avLst/>
          </a:prstGeom>
        </p:spPr>
        <p:txBody>
          <a:bodyPr vert="horz" lIns="91440" tIns="45720" rIns="91440" bIns="45720" rtlCol="0" anchor="ctr">
            <a:normAutofit/>
          </a:bodyPr>
          <a:lstStyle>
            <a:lvl1pPr>
              <a:defRPr>
                <a:solidFill>
                  <a:srgbClr val="FFFFFF"/>
                </a:solidFill>
              </a:defRPr>
            </a:lvl1pPr>
          </a:lstStyle>
          <a:p>
            <a:r>
              <a:rPr lang="en-US"/>
              <a:t>Click to edit Master title style</a:t>
            </a:r>
            <a:endParaRPr lang="en-US" dirty="0"/>
          </a:p>
        </p:txBody>
      </p:sp>
      <p:sp>
        <p:nvSpPr>
          <p:cNvPr id="14" name="Text Placeholder 21"/>
          <p:cNvSpPr>
            <a:spLocks noGrp="1"/>
          </p:cNvSpPr>
          <p:nvPr>
            <p:ph type="body" sz="quarter" idx="11"/>
          </p:nvPr>
        </p:nvSpPr>
        <p:spPr>
          <a:xfrm>
            <a:off x="457200" y="1411288"/>
            <a:ext cx="7489825" cy="4144962"/>
          </a:xfrm>
          <a:prstGeom prst="rect">
            <a:avLst/>
          </a:prstGeom>
        </p:spPr>
        <p:txBody>
          <a:bodyPr vert="horz"/>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022145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A24DAFC0-C25A-445E-92F9-7E33A851C379}"/>
              </a:ext>
            </a:extLst>
          </p:cNvPr>
          <p:cNvSpPr>
            <a:spLocks noGrp="1"/>
          </p:cNvSpPr>
          <p:nvPr>
            <p:ph type="dt" sz="half" idx="10"/>
          </p:nvPr>
        </p:nvSpPr>
        <p:spPr/>
        <p:txBody>
          <a:bodyPr/>
          <a:lstStyle>
            <a:lvl1pPr>
              <a:defRPr/>
            </a:lvl1pPr>
          </a:lstStyle>
          <a:p>
            <a:pPr>
              <a:defRPr/>
            </a:pPr>
            <a:fld id="{C9D14B37-896D-40AC-BFD3-8B1FC3B58D70}" type="datetimeFigureOut">
              <a:rPr lang="en-US"/>
              <a:pPr>
                <a:defRPr/>
              </a:pPr>
              <a:t>12/1/18</a:t>
            </a:fld>
            <a:endParaRPr lang="en-US"/>
          </a:p>
        </p:txBody>
      </p:sp>
      <p:sp>
        <p:nvSpPr>
          <p:cNvPr id="6" name="Footer Placeholder 4">
            <a:extLst>
              <a:ext uri="{FF2B5EF4-FFF2-40B4-BE49-F238E27FC236}">
                <a16:creationId xmlns:a16="http://schemas.microsoft.com/office/drawing/2014/main" id="{88F9ADF1-AA96-48DA-B5EA-46E734CB8D86}"/>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2BB9A20E-52A4-411F-9E62-88872AE6B09D}"/>
              </a:ext>
            </a:extLst>
          </p:cNvPr>
          <p:cNvSpPr>
            <a:spLocks noGrp="1"/>
          </p:cNvSpPr>
          <p:nvPr>
            <p:ph type="sldNum" sz="quarter" idx="12"/>
          </p:nvPr>
        </p:nvSpPr>
        <p:spPr/>
        <p:txBody>
          <a:bodyPr/>
          <a:lstStyle>
            <a:lvl1pPr>
              <a:defRPr/>
            </a:lvl1pPr>
          </a:lstStyle>
          <a:p>
            <a:pPr>
              <a:defRPr/>
            </a:pPr>
            <a:fld id="{C75ABA63-4BFD-4B0C-9B45-FF37E3913466}" type="slidenum">
              <a:rPr lang="en-US" altLang="en-US"/>
              <a:pPr>
                <a:defRPr/>
              </a:pPr>
              <a:t>‹#›</a:t>
            </a:fld>
            <a:endParaRPr lang="en-US" altLang="en-US"/>
          </a:p>
        </p:txBody>
      </p:sp>
    </p:spTree>
    <p:extLst>
      <p:ext uri="{BB962C8B-B14F-4D97-AF65-F5344CB8AC3E}">
        <p14:creationId xmlns:p14="http://schemas.microsoft.com/office/powerpoint/2010/main" val="2267890529"/>
      </p:ext>
    </p:extLst>
  </p:cSld>
  <p:clrMapOvr>
    <a:masterClrMapping/>
  </p:clrMapOvr>
  <p:hf hdr="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B38C435-0044-4948-9896-F5A0460A272D}"/>
              </a:ext>
            </a:extLst>
          </p:cNvPr>
          <p:cNvSpPr>
            <a:spLocks noGrp="1"/>
          </p:cNvSpPr>
          <p:nvPr>
            <p:ph type="dt" sz="half" idx="10"/>
          </p:nvPr>
        </p:nvSpPr>
        <p:spPr/>
        <p:txBody>
          <a:bodyPr/>
          <a:lstStyle>
            <a:lvl1pPr>
              <a:defRPr/>
            </a:lvl1pPr>
          </a:lstStyle>
          <a:p>
            <a:pPr>
              <a:defRPr/>
            </a:pPr>
            <a:fld id="{F33F38D5-AE35-4630-A390-DC207B2D6F32}" type="datetimeFigureOut">
              <a:rPr lang="en-US"/>
              <a:pPr>
                <a:defRPr/>
              </a:pPr>
              <a:t>12/1/18</a:t>
            </a:fld>
            <a:endParaRPr lang="en-US"/>
          </a:p>
        </p:txBody>
      </p:sp>
      <p:sp>
        <p:nvSpPr>
          <p:cNvPr id="5" name="Footer Placeholder 4">
            <a:extLst>
              <a:ext uri="{FF2B5EF4-FFF2-40B4-BE49-F238E27FC236}">
                <a16:creationId xmlns:a16="http://schemas.microsoft.com/office/drawing/2014/main" id="{9FC56411-B16A-4766-9AD7-57000EF584E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5389639-9C13-49D1-A476-0D04CBD6EC64}"/>
              </a:ext>
            </a:extLst>
          </p:cNvPr>
          <p:cNvSpPr>
            <a:spLocks noGrp="1"/>
          </p:cNvSpPr>
          <p:nvPr>
            <p:ph type="sldNum" sz="quarter" idx="12"/>
          </p:nvPr>
        </p:nvSpPr>
        <p:spPr/>
        <p:txBody>
          <a:bodyPr/>
          <a:lstStyle>
            <a:lvl1pPr>
              <a:defRPr/>
            </a:lvl1pPr>
          </a:lstStyle>
          <a:p>
            <a:pPr>
              <a:defRPr/>
            </a:pPr>
            <a:fld id="{1D7958DB-BCB6-4334-8A5F-F1F9204E8B47}" type="slidenum">
              <a:rPr lang="en-US" altLang="en-US"/>
              <a:pPr>
                <a:defRPr/>
              </a:pPr>
              <a:t>‹#›</a:t>
            </a:fld>
            <a:endParaRPr lang="en-US" altLang="en-US"/>
          </a:p>
        </p:txBody>
      </p:sp>
    </p:spTree>
    <p:extLst>
      <p:ext uri="{BB962C8B-B14F-4D97-AF65-F5344CB8AC3E}">
        <p14:creationId xmlns:p14="http://schemas.microsoft.com/office/powerpoint/2010/main" val="3179405144"/>
      </p:ext>
    </p:extLst>
  </p:cSld>
  <p:clrMapOvr>
    <a:masterClrMapping/>
  </p:clrMapOvr>
  <p:hf hdr="0"/>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2DBF6CA-B969-4034-8460-428041C9AC4F}"/>
              </a:ext>
            </a:extLst>
          </p:cNvPr>
          <p:cNvSpPr>
            <a:spLocks noGrp="1"/>
          </p:cNvSpPr>
          <p:nvPr>
            <p:ph type="dt" sz="half" idx="10"/>
          </p:nvPr>
        </p:nvSpPr>
        <p:spPr/>
        <p:txBody>
          <a:bodyPr/>
          <a:lstStyle>
            <a:lvl1pPr>
              <a:defRPr/>
            </a:lvl1pPr>
          </a:lstStyle>
          <a:p>
            <a:pPr>
              <a:defRPr/>
            </a:pPr>
            <a:fld id="{8BD2888B-EC60-4FC8-A462-04EB6CC6390A}" type="datetimeFigureOut">
              <a:rPr lang="en-US"/>
              <a:pPr>
                <a:defRPr/>
              </a:pPr>
              <a:t>12/1/18</a:t>
            </a:fld>
            <a:endParaRPr lang="en-US"/>
          </a:p>
        </p:txBody>
      </p:sp>
      <p:sp>
        <p:nvSpPr>
          <p:cNvPr id="5" name="Footer Placeholder 4">
            <a:extLst>
              <a:ext uri="{FF2B5EF4-FFF2-40B4-BE49-F238E27FC236}">
                <a16:creationId xmlns:a16="http://schemas.microsoft.com/office/drawing/2014/main" id="{D04D7B8F-4CBE-4473-A44E-CB296DB4C070}"/>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1C75D79-6985-4795-B99B-0DC25D74AABD}"/>
              </a:ext>
            </a:extLst>
          </p:cNvPr>
          <p:cNvSpPr>
            <a:spLocks noGrp="1"/>
          </p:cNvSpPr>
          <p:nvPr>
            <p:ph type="sldNum" sz="quarter" idx="12"/>
          </p:nvPr>
        </p:nvSpPr>
        <p:spPr/>
        <p:txBody>
          <a:bodyPr/>
          <a:lstStyle>
            <a:lvl1pPr>
              <a:defRPr/>
            </a:lvl1pPr>
          </a:lstStyle>
          <a:p>
            <a:pPr>
              <a:defRPr/>
            </a:pPr>
            <a:fld id="{22274D16-6A14-48F0-9813-58E73863CD13}" type="slidenum">
              <a:rPr lang="en-US" altLang="en-US"/>
              <a:pPr>
                <a:defRPr/>
              </a:pPr>
              <a:t>‹#›</a:t>
            </a:fld>
            <a:endParaRPr lang="en-US" altLang="en-US"/>
          </a:p>
        </p:txBody>
      </p:sp>
    </p:spTree>
    <p:extLst>
      <p:ext uri="{BB962C8B-B14F-4D97-AF65-F5344CB8AC3E}">
        <p14:creationId xmlns:p14="http://schemas.microsoft.com/office/powerpoint/2010/main" val="366290657"/>
      </p:ext>
    </p:extLst>
  </p:cSld>
  <p:clrMapOvr>
    <a:masterClrMapping/>
  </p:clrMapOvr>
  <p:hf hdr="0"/>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pic>
        <p:nvPicPr>
          <p:cNvPr id="4" name="Picture 6" descr="4rev.jpg">
            <a:extLst>
              <a:ext uri="{FF2B5EF4-FFF2-40B4-BE49-F238E27FC236}">
                <a16:creationId xmlns:a16="http://schemas.microsoft.com/office/drawing/2014/main" id="{41109360-C060-448E-BA94-CE3AFBCD818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7">
            <a:extLst>
              <a:ext uri="{FF2B5EF4-FFF2-40B4-BE49-F238E27FC236}">
                <a16:creationId xmlns:a16="http://schemas.microsoft.com/office/drawing/2014/main" id="{18C6AE27-8782-4E7B-A64B-DD070C92E10D}"/>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77063" y="6262688"/>
            <a:ext cx="1939925" cy="312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Title Placeholder 1"/>
          <p:cNvSpPr>
            <a:spLocks noGrp="1"/>
          </p:cNvSpPr>
          <p:nvPr>
            <p:ph type="title"/>
          </p:nvPr>
        </p:nvSpPr>
        <p:spPr>
          <a:xfrm>
            <a:off x="457200" y="145056"/>
            <a:ext cx="8229600" cy="1143000"/>
          </a:xfrm>
          <a:prstGeom prst="rect">
            <a:avLst/>
          </a:prstGeom>
        </p:spPr>
        <p:txBody>
          <a:bodyPr rtlCol="0">
            <a:normAutofit/>
          </a:bodyPr>
          <a:lstStyle>
            <a:lvl1pPr>
              <a:defRPr>
                <a:solidFill>
                  <a:srgbClr val="FFFFFF"/>
                </a:solidFill>
              </a:defRPr>
            </a:lvl1pPr>
          </a:lstStyle>
          <a:p>
            <a:r>
              <a:rPr lang="en-US"/>
              <a:t>Click to edit Master title style</a:t>
            </a:r>
            <a:endParaRPr lang="en-US" dirty="0"/>
          </a:p>
        </p:txBody>
      </p:sp>
      <p:sp>
        <p:nvSpPr>
          <p:cNvPr id="14" name="Text Placeholder 21"/>
          <p:cNvSpPr>
            <a:spLocks noGrp="1"/>
          </p:cNvSpPr>
          <p:nvPr>
            <p:ph type="body" sz="quarter" idx="11"/>
          </p:nvPr>
        </p:nvSpPr>
        <p:spPr>
          <a:xfrm>
            <a:off x="457200" y="1411288"/>
            <a:ext cx="7489825" cy="4144962"/>
          </a:xfrm>
          <a:prstGeom prst="rect">
            <a:avLst/>
          </a:prstGeom>
        </p:spPr>
        <p:txBody>
          <a:bodyPr/>
          <a:lstStyle>
            <a:lvl3pPr>
              <a:buClr>
                <a:srgbClr val="74A943"/>
              </a:buClr>
              <a:defRPr/>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5430784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2" descr="blue_background.jpg">
            <a:extLst>
              <a:ext uri="{FF2B5EF4-FFF2-40B4-BE49-F238E27FC236}">
                <a16:creationId xmlns:a16="http://schemas.microsoft.com/office/drawing/2014/main" id="{52A732C2-C4A8-49BB-AAE3-130A1E91B9B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13" descr="TESOL_horz_notag_WHITE.png">
            <a:extLst>
              <a:ext uri="{FF2B5EF4-FFF2-40B4-BE49-F238E27FC236}">
                <a16:creationId xmlns:a16="http://schemas.microsoft.com/office/drawing/2014/main" id="{E01F1572-593E-4103-AE40-76DF9C94ABA6}"/>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85800" y="263525"/>
            <a:ext cx="3325813" cy="5476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normAutofit/>
          </a:bodyPr>
          <a:lstStyle>
            <a:lvl1pPr>
              <a:defRPr sz="3600" b="1" i="0">
                <a:solidFill>
                  <a:schemeClr val="bg1"/>
                </a:solidFill>
                <a:latin typeface="Lucida Grande"/>
                <a:cs typeface="Lucida Grande"/>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p:spPr>
        <p:txBody>
          <a:bodyPr>
            <a:normAutofit/>
          </a:bodyPr>
          <a:lstStyle>
            <a:lvl1pPr marL="0" indent="0" algn="ctr">
              <a:buNone/>
              <a:defRPr sz="2800" b="0" i="0">
                <a:solidFill>
                  <a:srgbClr val="FFFFFF"/>
                </a:solidFill>
                <a:latin typeface="Lucida Grande"/>
                <a:cs typeface="Lucida Grande"/>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9829296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A8A1C265-6AC7-4968-A03C-8CA169DCCE1D}"/>
              </a:ext>
            </a:extLst>
          </p:cNvPr>
          <p:cNvSpPr>
            <a:spLocks noGrp="1"/>
          </p:cNvSpPr>
          <p:nvPr>
            <p:ph type="dt" sz="half" idx="10"/>
          </p:nvPr>
        </p:nvSpPr>
        <p:spPr/>
        <p:txBody>
          <a:bodyPr/>
          <a:lstStyle>
            <a:lvl1pPr>
              <a:defRPr/>
            </a:lvl1pPr>
          </a:lstStyle>
          <a:p>
            <a:pPr>
              <a:defRPr/>
            </a:pPr>
            <a:fld id="{8754B294-881F-43AC-8D4C-0EB6C54AAAED}" type="datetimeFigureOut">
              <a:rPr lang="en-US"/>
              <a:pPr>
                <a:defRPr/>
              </a:pPr>
              <a:t>12/1/18</a:t>
            </a:fld>
            <a:endParaRPr lang="en-US"/>
          </a:p>
        </p:txBody>
      </p:sp>
      <p:sp>
        <p:nvSpPr>
          <p:cNvPr id="5" name="Footer Placeholder 4">
            <a:extLst>
              <a:ext uri="{FF2B5EF4-FFF2-40B4-BE49-F238E27FC236}">
                <a16:creationId xmlns:a16="http://schemas.microsoft.com/office/drawing/2014/main" id="{56539139-B48A-4FEB-A63B-EA1E0C14508A}"/>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A90CCA9-A26A-4014-9608-9DC7BF588471}"/>
              </a:ext>
            </a:extLst>
          </p:cNvPr>
          <p:cNvSpPr>
            <a:spLocks noGrp="1"/>
          </p:cNvSpPr>
          <p:nvPr>
            <p:ph type="sldNum" sz="quarter" idx="12"/>
          </p:nvPr>
        </p:nvSpPr>
        <p:spPr/>
        <p:txBody>
          <a:bodyPr/>
          <a:lstStyle>
            <a:lvl1pPr>
              <a:defRPr/>
            </a:lvl1pPr>
          </a:lstStyle>
          <a:p>
            <a:pPr>
              <a:defRPr/>
            </a:pPr>
            <a:fld id="{CD9099E8-FEEE-41E4-B192-77D27A8BCB79}" type="slidenum">
              <a:rPr lang="en-US" altLang="en-US"/>
              <a:pPr>
                <a:defRPr/>
              </a:pPr>
              <a:t>‹#›</a:t>
            </a:fld>
            <a:endParaRPr lang="en-US" altLang="en-US"/>
          </a:p>
        </p:txBody>
      </p:sp>
    </p:spTree>
    <p:extLst>
      <p:ext uri="{BB962C8B-B14F-4D97-AF65-F5344CB8AC3E}">
        <p14:creationId xmlns:p14="http://schemas.microsoft.com/office/powerpoint/2010/main" val="1176556393"/>
      </p:ext>
    </p:extLst>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3D65B3D-4CFD-4A33-8C1C-E6E4663956C5}"/>
              </a:ext>
            </a:extLst>
          </p:cNvPr>
          <p:cNvSpPr>
            <a:spLocks noGrp="1"/>
          </p:cNvSpPr>
          <p:nvPr>
            <p:ph type="dt" sz="half" idx="10"/>
          </p:nvPr>
        </p:nvSpPr>
        <p:spPr/>
        <p:txBody>
          <a:bodyPr/>
          <a:lstStyle>
            <a:lvl1pPr>
              <a:defRPr/>
            </a:lvl1pPr>
          </a:lstStyle>
          <a:p>
            <a:pPr>
              <a:defRPr/>
            </a:pPr>
            <a:fld id="{C901F309-E8B0-4B44-AD82-8645052F2E7A}" type="datetimeFigureOut">
              <a:rPr lang="en-US"/>
              <a:pPr>
                <a:defRPr/>
              </a:pPr>
              <a:t>12/1/18</a:t>
            </a:fld>
            <a:endParaRPr lang="en-US"/>
          </a:p>
        </p:txBody>
      </p:sp>
      <p:sp>
        <p:nvSpPr>
          <p:cNvPr id="5" name="Footer Placeholder 4">
            <a:extLst>
              <a:ext uri="{FF2B5EF4-FFF2-40B4-BE49-F238E27FC236}">
                <a16:creationId xmlns:a16="http://schemas.microsoft.com/office/drawing/2014/main" id="{BA00D3F8-DFBE-468F-8416-415B40413B3A}"/>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BCC47111-2694-420B-BAED-2D08AC00B2A5}"/>
              </a:ext>
            </a:extLst>
          </p:cNvPr>
          <p:cNvSpPr>
            <a:spLocks noGrp="1"/>
          </p:cNvSpPr>
          <p:nvPr>
            <p:ph type="sldNum" sz="quarter" idx="12"/>
          </p:nvPr>
        </p:nvSpPr>
        <p:spPr/>
        <p:txBody>
          <a:bodyPr/>
          <a:lstStyle>
            <a:lvl1pPr>
              <a:defRPr/>
            </a:lvl1pPr>
          </a:lstStyle>
          <a:p>
            <a:pPr>
              <a:defRPr/>
            </a:pPr>
            <a:fld id="{23392ACB-10C0-4E68-AE01-977E76431F1D}" type="slidenum">
              <a:rPr lang="en-US" altLang="en-US"/>
              <a:pPr>
                <a:defRPr/>
              </a:pPr>
              <a:t>‹#›</a:t>
            </a:fld>
            <a:endParaRPr lang="en-US" altLang="en-US"/>
          </a:p>
        </p:txBody>
      </p:sp>
    </p:spTree>
    <p:extLst>
      <p:ext uri="{BB962C8B-B14F-4D97-AF65-F5344CB8AC3E}">
        <p14:creationId xmlns:p14="http://schemas.microsoft.com/office/powerpoint/2010/main" val="1174403338"/>
      </p:ext>
    </p:extLst>
  </p:cSld>
  <p:clrMapOvr>
    <a:masterClrMapping/>
  </p:clrMapOvr>
  <p:hf hdr="0"/>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3DC63F6-5CEF-4347-A5CD-414E10A4509A}"/>
              </a:ext>
            </a:extLst>
          </p:cNvPr>
          <p:cNvSpPr>
            <a:spLocks noGrp="1"/>
          </p:cNvSpPr>
          <p:nvPr>
            <p:ph type="dt" sz="half" idx="10"/>
          </p:nvPr>
        </p:nvSpPr>
        <p:spPr/>
        <p:txBody>
          <a:bodyPr/>
          <a:lstStyle>
            <a:lvl1pPr>
              <a:defRPr/>
            </a:lvl1pPr>
          </a:lstStyle>
          <a:p>
            <a:pPr>
              <a:defRPr/>
            </a:pPr>
            <a:fld id="{CB6B777F-2688-47F8-AADC-9E31D0E726AB}" type="datetimeFigureOut">
              <a:rPr lang="en-US"/>
              <a:pPr>
                <a:defRPr/>
              </a:pPr>
              <a:t>12/1/18</a:t>
            </a:fld>
            <a:endParaRPr lang="en-US"/>
          </a:p>
        </p:txBody>
      </p:sp>
      <p:sp>
        <p:nvSpPr>
          <p:cNvPr id="5" name="Footer Placeholder 4">
            <a:extLst>
              <a:ext uri="{FF2B5EF4-FFF2-40B4-BE49-F238E27FC236}">
                <a16:creationId xmlns:a16="http://schemas.microsoft.com/office/drawing/2014/main" id="{165EA0E0-0955-4A63-8C2D-8030460F9D45}"/>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D4167E1-06B0-4D02-8910-49C4EA6BE60C}"/>
              </a:ext>
            </a:extLst>
          </p:cNvPr>
          <p:cNvSpPr>
            <a:spLocks noGrp="1"/>
          </p:cNvSpPr>
          <p:nvPr>
            <p:ph type="sldNum" sz="quarter" idx="12"/>
          </p:nvPr>
        </p:nvSpPr>
        <p:spPr/>
        <p:txBody>
          <a:bodyPr/>
          <a:lstStyle>
            <a:lvl1pPr>
              <a:defRPr/>
            </a:lvl1pPr>
          </a:lstStyle>
          <a:p>
            <a:pPr>
              <a:defRPr/>
            </a:pPr>
            <a:fld id="{6D89118A-74D7-4FF1-AA79-34B32D6C0E08}" type="slidenum">
              <a:rPr lang="en-US" altLang="en-US"/>
              <a:pPr>
                <a:defRPr/>
              </a:pPr>
              <a:t>‹#›</a:t>
            </a:fld>
            <a:endParaRPr lang="en-US" altLang="en-US"/>
          </a:p>
        </p:txBody>
      </p:sp>
    </p:spTree>
    <p:extLst>
      <p:ext uri="{BB962C8B-B14F-4D97-AF65-F5344CB8AC3E}">
        <p14:creationId xmlns:p14="http://schemas.microsoft.com/office/powerpoint/2010/main" val="432846570"/>
      </p:ext>
    </p:extLst>
  </p:cSld>
  <p:clrMapOvr>
    <a:masterClrMapping/>
  </p:clrMapOvr>
  <p:hf hdr="0"/>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56021425-A6F9-420C-8A80-23BA5115C487}"/>
              </a:ext>
            </a:extLst>
          </p:cNvPr>
          <p:cNvSpPr>
            <a:spLocks noGrp="1"/>
          </p:cNvSpPr>
          <p:nvPr>
            <p:ph type="dt" sz="half" idx="10"/>
          </p:nvPr>
        </p:nvSpPr>
        <p:spPr/>
        <p:txBody>
          <a:bodyPr/>
          <a:lstStyle>
            <a:lvl1pPr>
              <a:defRPr/>
            </a:lvl1pPr>
          </a:lstStyle>
          <a:p>
            <a:pPr>
              <a:defRPr/>
            </a:pPr>
            <a:fld id="{48AC54C2-8D96-4679-8DE6-526FF2BF3ABE}" type="datetimeFigureOut">
              <a:rPr lang="en-US"/>
              <a:pPr>
                <a:defRPr/>
              </a:pPr>
              <a:t>12/1/18</a:t>
            </a:fld>
            <a:endParaRPr lang="en-US"/>
          </a:p>
        </p:txBody>
      </p:sp>
      <p:sp>
        <p:nvSpPr>
          <p:cNvPr id="6" name="Footer Placeholder 4">
            <a:extLst>
              <a:ext uri="{FF2B5EF4-FFF2-40B4-BE49-F238E27FC236}">
                <a16:creationId xmlns:a16="http://schemas.microsoft.com/office/drawing/2014/main" id="{DE3BDDA2-C537-44D7-9B69-F887A50F1797}"/>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3C3BFF42-CC49-4302-ACBF-5A91F96314AA}"/>
              </a:ext>
            </a:extLst>
          </p:cNvPr>
          <p:cNvSpPr>
            <a:spLocks noGrp="1"/>
          </p:cNvSpPr>
          <p:nvPr>
            <p:ph type="sldNum" sz="quarter" idx="12"/>
          </p:nvPr>
        </p:nvSpPr>
        <p:spPr/>
        <p:txBody>
          <a:bodyPr/>
          <a:lstStyle>
            <a:lvl1pPr>
              <a:defRPr/>
            </a:lvl1pPr>
          </a:lstStyle>
          <a:p>
            <a:pPr>
              <a:defRPr/>
            </a:pPr>
            <a:fld id="{0BABBA73-4414-4B0A-8D68-095D5AA39DAF}" type="slidenum">
              <a:rPr lang="en-US" altLang="en-US"/>
              <a:pPr>
                <a:defRPr/>
              </a:pPr>
              <a:t>‹#›</a:t>
            </a:fld>
            <a:endParaRPr lang="en-US" altLang="en-US"/>
          </a:p>
        </p:txBody>
      </p:sp>
    </p:spTree>
    <p:extLst>
      <p:ext uri="{BB962C8B-B14F-4D97-AF65-F5344CB8AC3E}">
        <p14:creationId xmlns:p14="http://schemas.microsoft.com/office/powerpoint/2010/main" val="316977701"/>
      </p:ext>
    </p:extLst>
  </p:cSld>
  <p:clrMapOvr>
    <a:masterClrMapping/>
  </p:clrMapOvr>
  <p:hf hdr="0"/>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40E96B6D-ABF2-4877-AFA1-22E5D1446EBC}"/>
              </a:ext>
            </a:extLst>
          </p:cNvPr>
          <p:cNvSpPr>
            <a:spLocks noGrp="1"/>
          </p:cNvSpPr>
          <p:nvPr>
            <p:ph type="dt" sz="half" idx="10"/>
          </p:nvPr>
        </p:nvSpPr>
        <p:spPr/>
        <p:txBody>
          <a:bodyPr/>
          <a:lstStyle>
            <a:lvl1pPr>
              <a:defRPr/>
            </a:lvl1pPr>
          </a:lstStyle>
          <a:p>
            <a:pPr>
              <a:defRPr/>
            </a:pPr>
            <a:fld id="{CB344B30-24BC-4D14-AAE9-14D34A38BD59}" type="datetimeFigureOut">
              <a:rPr lang="en-US"/>
              <a:pPr>
                <a:defRPr/>
              </a:pPr>
              <a:t>12/1/18</a:t>
            </a:fld>
            <a:endParaRPr lang="en-US"/>
          </a:p>
        </p:txBody>
      </p:sp>
      <p:sp>
        <p:nvSpPr>
          <p:cNvPr id="8" name="Footer Placeholder 4">
            <a:extLst>
              <a:ext uri="{FF2B5EF4-FFF2-40B4-BE49-F238E27FC236}">
                <a16:creationId xmlns:a16="http://schemas.microsoft.com/office/drawing/2014/main" id="{C638A9A2-3271-469B-869B-5379F9ADAEEE}"/>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07816035-8321-4F5B-82BE-A8E40149C785}"/>
              </a:ext>
            </a:extLst>
          </p:cNvPr>
          <p:cNvSpPr>
            <a:spLocks noGrp="1"/>
          </p:cNvSpPr>
          <p:nvPr>
            <p:ph type="sldNum" sz="quarter" idx="12"/>
          </p:nvPr>
        </p:nvSpPr>
        <p:spPr/>
        <p:txBody>
          <a:bodyPr/>
          <a:lstStyle>
            <a:lvl1pPr>
              <a:defRPr/>
            </a:lvl1pPr>
          </a:lstStyle>
          <a:p>
            <a:pPr>
              <a:defRPr/>
            </a:pPr>
            <a:fld id="{AAD51EF5-AB0F-44AF-A991-E417A316B1CE}" type="slidenum">
              <a:rPr lang="en-US" altLang="en-US"/>
              <a:pPr>
                <a:defRPr/>
              </a:pPr>
              <a:t>‹#›</a:t>
            </a:fld>
            <a:endParaRPr lang="en-US" altLang="en-US"/>
          </a:p>
        </p:txBody>
      </p:sp>
    </p:spTree>
    <p:extLst>
      <p:ext uri="{BB962C8B-B14F-4D97-AF65-F5344CB8AC3E}">
        <p14:creationId xmlns:p14="http://schemas.microsoft.com/office/powerpoint/2010/main" val="1326920637"/>
      </p:ext>
    </p:extLst>
  </p:cSld>
  <p:clrMapOvr>
    <a:masterClrMapping/>
  </p:clrMapOvr>
  <p:hf hdr="0"/>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39782D81-001D-4B7B-970D-087C0B57195B}"/>
              </a:ext>
            </a:extLst>
          </p:cNvPr>
          <p:cNvSpPr>
            <a:spLocks noGrp="1"/>
          </p:cNvSpPr>
          <p:nvPr>
            <p:ph type="dt" sz="half" idx="10"/>
          </p:nvPr>
        </p:nvSpPr>
        <p:spPr/>
        <p:txBody>
          <a:bodyPr/>
          <a:lstStyle>
            <a:lvl1pPr>
              <a:defRPr/>
            </a:lvl1pPr>
          </a:lstStyle>
          <a:p>
            <a:pPr>
              <a:defRPr/>
            </a:pPr>
            <a:fld id="{0B4B15C7-71C5-4870-9B24-6CA13C954AB8}" type="datetimeFigureOut">
              <a:rPr lang="en-US"/>
              <a:pPr>
                <a:defRPr/>
              </a:pPr>
              <a:t>12/1/18</a:t>
            </a:fld>
            <a:endParaRPr lang="en-US"/>
          </a:p>
        </p:txBody>
      </p:sp>
      <p:sp>
        <p:nvSpPr>
          <p:cNvPr id="4" name="Footer Placeholder 4">
            <a:extLst>
              <a:ext uri="{FF2B5EF4-FFF2-40B4-BE49-F238E27FC236}">
                <a16:creationId xmlns:a16="http://schemas.microsoft.com/office/drawing/2014/main" id="{769874E5-E076-4739-8E3A-C960DA8FC6C2}"/>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7BACFB1F-5235-4A25-ADA1-83E55D1C355A}"/>
              </a:ext>
            </a:extLst>
          </p:cNvPr>
          <p:cNvSpPr>
            <a:spLocks noGrp="1"/>
          </p:cNvSpPr>
          <p:nvPr>
            <p:ph type="sldNum" sz="quarter" idx="12"/>
          </p:nvPr>
        </p:nvSpPr>
        <p:spPr/>
        <p:txBody>
          <a:bodyPr/>
          <a:lstStyle>
            <a:lvl1pPr>
              <a:defRPr/>
            </a:lvl1pPr>
          </a:lstStyle>
          <a:p>
            <a:pPr>
              <a:defRPr/>
            </a:pPr>
            <a:fld id="{34FA9738-1352-4B3D-A5DC-7CCF55BD4156}" type="slidenum">
              <a:rPr lang="en-US" altLang="en-US"/>
              <a:pPr>
                <a:defRPr/>
              </a:pPr>
              <a:t>‹#›</a:t>
            </a:fld>
            <a:endParaRPr lang="en-US" altLang="en-US"/>
          </a:p>
        </p:txBody>
      </p:sp>
    </p:spTree>
    <p:extLst>
      <p:ext uri="{BB962C8B-B14F-4D97-AF65-F5344CB8AC3E}">
        <p14:creationId xmlns:p14="http://schemas.microsoft.com/office/powerpoint/2010/main" val="1441403249"/>
      </p:ext>
    </p:extLst>
  </p:cSld>
  <p:clrMapOvr>
    <a:masterClrMapping/>
  </p:clrMapOvr>
  <p:hf hdr="0"/>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94BAC8CB-C826-4B02-91DE-63A2A275C501}"/>
              </a:ext>
            </a:extLst>
          </p:cNvPr>
          <p:cNvSpPr>
            <a:spLocks noGrp="1"/>
          </p:cNvSpPr>
          <p:nvPr>
            <p:ph type="dt" sz="half" idx="10"/>
          </p:nvPr>
        </p:nvSpPr>
        <p:spPr/>
        <p:txBody>
          <a:bodyPr/>
          <a:lstStyle>
            <a:lvl1pPr>
              <a:defRPr/>
            </a:lvl1pPr>
          </a:lstStyle>
          <a:p>
            <a:pPr>
              <a:defRPr/>
            </a:pPr>
            <a:fld id="{B1712DE3-AE1B-4011-926C-092E7CF4B569}" type="datetimeFigureOut">
              <a:rPr lang="en-US"/>
              <a:pPr>
                <a:defRPr/>
              </a:pPr>
              <a:t>12/1/18</a:t>
            </a:fld>
            <a:endParaRPr lang="en-US"/>
          </a:p>
        </p:txBody>
      </p:sp>
      <p:sp>
        <p:nvSpPr>
          <p:cNvPr id="3" name="Footer Placeholder 4">
            <a:extLst>
              <a:ext uri="{FF2B5EF4-FFF2-40B4-BE49-F238E27FC236}">
                <a16:creationId xmlns:a16="http://schemas.microsoft.com/office/drawing/2014/main" id="{00EE2E20-0E10-4CD1-9AFA-08B1A3977627}"/>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0A1D8243-59D2-44E5-950F-24C08F7A3C2E}"/>
              </a:ext>
            </a:extLst>
          </p:cNvPr>
          <p:cNvSpPr>
            <a:spLocks noGrp="1"/>
          </p:cNvSpPr>
          <p:nvPr>
            <p:ph type="sldNum" sz="quarter" idx="12"/>
          </p:nvPr>
        </p:nvSpPr>
        <p:spPr/>
        <p:txBody>
          <a:bodyPr/>
          <a:lstStyle>
            <a:lvl1pPr>
              <a:defRPr/>
            </a:lvl1pPr>
          </a:lstStyle>
          <a:p>
            <a:pPr>
              <a:defRPr/>
            </a:pPr>
            <a:fld id="{AF6366B5-9DA3-4572-BD8E-EA30DD8AA861}" type="slidenum">
              <a:rPr lang="en-US" altLang="en-US"/>
              <a:pPr>
                <a:defRPr/>
              </a:pPr>
              <a:t>‹#›</a:t>
            </a:fld>
            <a:endParaRPr lang="en-US" altLang="en-US"/>
          </a:p>
        </p:txBody>
      </p:sp>
    </p:spTree>
    <p:extLst>
      <p:ext uri="{BB962C8B-B14F-4D97-AF65-F5344CB8AC3E}">
        <p14:creationId xmlns:p14="http://schemas.microsoft.com/office/powerpoint/2010/main" val="132751603"/>
      </p:ext>
    </p:extLst>
  </p:cSld>
  <p:clrMapOvr>
    <a:masterClrMapping/>
  </p:clrMapOvr>
  <p:hf hdr="0"/>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9F9EB947-761D-431A-8BAE-E17497109F88}"/>
              </a:ext>
            </a:extLst>
          </p:cNvPr>
          <p:cNvSpPr>
            <a:spLocks noGrp="1"/>
          </p:cNvSpPr>
          <p:nvPr>
            <p:ph type="dt" sz="half" idx="10"/>
          </p:nvPr>
        </p:nvSpPr>
        <p:spPr/>
        <p:txBody>
          <a:bodyPr/>
          <a:lstStyle>
            <a:lvl1pPr>
              <a:defRPr/>
            </a:lvl1pPr>
          </a:lstStyle>
          <a:p>
            <a:pPr>
              <a:defRPr/>
            </a:pPr>
            <a:fld id="{4D0302AC-22BB-4712-ABD7-13B35DEED3AE}" type="datetimeFigureOut">
              <a:rPr lang="en-US"/>
              <a:pPr>
                <a:defRPr/>
              </a:pPr>
              <a:t>12/1/18</a:t>
            </a:fld>
            <a:endParaRPr lang="en-US"/>
          </a:p>
        </p:txBody>
      </p:sp>
      <p:sp>
        <p:nvSpPr>
          <p:cNvPr id="6" name="Footer Placeholder 4">
            <a:extLst>
              <a:ext uri="{FF2B5EF4-FFF2-40B4-BE49-F238E27FC236}">
                <a16:creationId xmlns:a16="http://schemas.microsoft.com/office/drawing/2014/main" id="{377D6D4C-7B40-4964-955B-FBF1DDCFB9A2}"/>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8F9C6E6-1749-4DFE-99B0-DB28BF4CAC89}"/>
              </a:ext>
            </a:extLst>
          </p:cNvPr>
          <p:cNvSpPr>
            <a:spLocks noGrp="1"/>
          </p:cNvSpPr>
          <p:nvPr>
            <p:ph type="sldNum" sz="quarter" idx="12"/>
          </p:nvPr>
        </p:nvSpPr>
        <p:spPr/>
        <p:txBody>
          <a:bodyPr/>
          <a:lstStyle>
            <a:lvl1pPr>
              <a:defRPr/>
            </a:lvl1pPr>
          </a:lstStyle>
          <a:p>
            <a:pPr>
              <a:defRPr/>
            </a:pPr>
            <a:fld id="{4106803F-4B46-47F1-A90E-CBD7A8710C52}" type="slidenum">
              <a:rPr lang="en-US" altLang="en-US"/>
              <a:pPr>
                <a:defRPr/>
              </a:pPr>
              <a:t>‹#›</a:t>
            </a:fld>
            <a:endParaRPr lang="en-US" altLang="en-US"/>
          </a:p>
        </p:txBody>
      </p:sp>
    </p:spTree>
    <p:extLst>
      <p:ext uri="{BB962C8B-B14F-4D97-AF65-F5344CB8AC3E}">
        <p14:creationId xmlns:p14="http://schemas.microsoft.com/office/powerpoint/2010/main" val="1592550437"/>
      </p:ext>
    </p:extLst>
  </p:cSld>
  <p:clrMapOvr>
    <a:masterClrMapping/>
  </p:clrMapOvr>
  <p:hf hdr="0"/>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theme" Target="../theme/theme2.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theme" Target="../theme/theme3.xml"/><Relationship Id="rId1" Type="http://schemas.openxmlformats.org/officeDocument/2006/relationships/slideLayout" Target="../slideLayouts/slideLayout14.xml"/><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195" r:id="rId1"/>
  </p:sldLayoutIdLst>
  <p:hf hdr="0"/>
  <p:txStyles>
    <p:titleStyle>
      <a:lvl1pPr algn="l" defTabSz="457200" rtl="0" eaLnBrk="0" fontAlgn="base" hangingPunct="0">
        <a:spcBef>
          <a:spcPct val="0"/>
        </a:spcBef>
        <a:spcAft>
          <a:spcPct val="0"/>
        </a:spcAft>
        <a:defRPr sz="3200" b="1" kern="1200">
          <a:solidFill>
            <a:srgbClr val="74A943"/>
          </a:solidFill>
          <a:latin typeface="Lucida Grande"/>
          <a:ea typeface="Lucida Grande"/>
          <a:cs typeface="Lucida Grande"/>
        </a:defRPr>
      </a:lvl1pPr>
      <a:lvl2pPr algn="l" defTabSz="457200" rtl="0" eaLnBrk="0" fontAlgn="base" hangingPunct="0">
        <a:spcBef>
          <a:spcPct val="0"/>
        </a:spcBef>
        <a:spcAft>
          <a:spcPct val="0"/>
        </a:spcAft>
        <a:defRPr sz="3200" b="1">
          <a:solidFill>
            <a:srgbClr val="74A943"/>
          </a:solidFill>
          <a:latin typeface="Lucida Grande"/>
          <a:ea typeface="Lucida Grande"/>
          <a:cs typeface="Lucida Grande"/>
        </a:defRPr>
      </a:lvl2pPr>
      <a:lvl3pPr algn="l" defTabSz="457200" rtl="0" eaLnBrk="0" fontAlgn="base" hangingPunct="0">
        <a:spcBef>
          <a:spcPct val="0"/>
        </a:spcBef>
        <a:spcAft>
          <a:spcPct val="0"/>
        </a:spcAft>
        <a:defRPr sz="3200" b="1">
          <a:solidFill>
            <a:srgbClr val="74A943"/>
          </a:solidFill>
          <a:latin typeface="Lucida Grande"/>
          <a:ea typeface="Lucida Grande"/>
          <a:cs typeface="Lucida Grande"/>
        </a:defRPr>
      </a:lvl3pPr>
      <a:lvl4pPr algn="l" defTabSz="457200" rtl="0" eaLnBrk="0" fontAlgn="base" hangingPunct="0">
        <a:spcBef>
          <a:spcPct val="0"/>
        </a:spcBef>
        <a:spcAft>
          <a:spcPct val="0"/>
        </a:spcAft>
        <a:defRPr sz="3200" b="1">
          <a:solidFill>
            <a:srgbClr val="74A943"/>
          </a:solidFill>
          <a:latin typeface="Lucida Grande"/>
          <a:ea typeface="Lucida Grande"/>
          <a:cs typeface="Lucida Grande"/>
        </a:defRPr>
      </a:lvl4pPr>
      <a:lvl5pPr algn="l" defTabSz="457200" rtl="0" eaLnBrk="0" fontAlgn="base" hangingPunct="0">
        <a:spcBef>
          <a:spcPct val="0"/>
        </a:spcBef>
        <a:spcAft>
          <a:spcPct val="0"/>
        </a:spcAft>
        <a:defRPr sz="3200" b="1">
          <a:solidFill>
            <a:srgbClr val="74A943"/>
          </a:solidFill>
          <a:latin typeface="Lucida Grande"/>
          <a:ea typeface="Lucida Grande"/>
          <a:cs typeface="Lucida Grande"/>
        </a:defRPr>
      </a:lvl5pPr>
      <a:lvl6pPr marL="457200" algn="l" defTabSz="457200" rtl="0" fontAlgn="base">
        <a:spcBef>
          <a:spcPct val="0"/>
        </a:spcBef>
        <a:spcAft>
          <a:spcPct val="0"/>
        </a:spcAft>
        <a:defRPr sz="3200" b="1">
          <a:solidFill>
            <a:srgbClr val="74A943"/>
          </a:solidFill>
          <a:latin typeface="Lucida Grande"/>
          <a:ea typeface="Lucida Grande"/>
          <a:cs typeface="Lucida Grande"/>
        </a:defRPr>
      </a:lvl6pPr>
      <a:lvl7pPr marL="914400" algn="l" defTabSz="457200" rtl="0" fontAlgn="base">
        <a:spcBef>
          <a:spcPct val="0"/>
        </a:spcBef>
        <a:spcAft>
          <a:spcPct val="0"/>
        </a:spcAft>
        <a:defRPr sz="3200" b="1">
          <a:solidFill>
            <a:srgbClr val="74A943"/>
          </a:solidFill>
          <a:latin typeface="Lucida Grande"/>
          <a:ea typeface="Lucida Grande"/>
          <a:cs typeface="Lucida Grande"/>
        </a:defRPr>
      </a:lvl7pPr>
      <a:lvl8pPr marL="1371600" algn="l" defTabSz="457200" rtl="0" fontAlgn="base">
        <a:spcBef>
          <a:spcPct val="0"/>
        </a:spcBef>
        <a:spcAft>
          <a:spcPct val="0"/>
        </a:spcAft>
        <a:defRPr sz="3200" b="1">
          <a:solidFill>
            <a:srgbClr val="74A943"/>
          </a:solidFill>
          <a:latin typeface="Lucida Grande"/>
          <a:ea typeface="Lucida Grande"/>
          <a:cs typeface="Lucida Grande"/>
        </a:defRPr>
      </a:lvl8pPr>
      <a:lvl9pPr marL="1828800" algn="l" defTabSz="457200" rtl="0" fontAlgn="base">
        <a:spcBef>
          <a:spcPct val="0"/>
        </a:spcBef>
        <a:spcAft>
          <a:spcPct val="0"/>
        </a:spcAft>
        <a:defRPr sz="3200" b="1">
          <a:solidFill>
            <a:srgbClr val="74A943"/>
          </a:solidFill>
          <a:latin typeface="Lucida Grande"/>
          <a:ea typeface="Lucida Grande"/>
          <a:cs typeface="Lucida Grande"/>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2800" b="1" kern="1200">
          <a:solidFill>
            <a:srgbClr val="487D9D"/>
          </a:solidFill>
          <a:latin typeface="Lucida Grande"/>
          <a:ea typeface="Lucida Grande"/>
          <a:cs typeface="Lucida Grande"/>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rgbClr val="595959"/>
          </a:solidFill>
          <a:latin typeface="+mn-lt"/>
          <a:ea typeface="Lucida Grande"/>
          <a:cs typeface="Lucida Grande"/>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rgbClr val="595959"/>
          </a:solidFill>
          <a:latin typeface="+mn-lt"/>
          <a:ea typeface="Lucida Grande"/>
          <a:cs typeface="Lucida Grande"/>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rgbClr val="595959"/>
          </a:solidFill>
          <a:latin typeface="+mn-lt"/>
          <a:ea typeface="Lucida Grande"/>
          <a:cs typeface="Lucida Grande"/>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rgbClr val="595959"/>
          </a:solidFill>
          <a:latin typeface="+mn-lt"/>
          <a:ea typeface="Lucida Grande"/>
          <a:cs typeface="Lucida Grande"/>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49A5C8B0-FD33-417E-AA49-453AE2A785CA}"/>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7E0026F7-5AB8-48BA-92D1-CBF51E1166E2}"/>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3BE2BD4D-B3DF-467E-9B7D-392B32B9DB38}"/>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032743ED-99B9-4569-AEB3-A290A63CF0B8}" type="datetimeFigureOut">
              <a:rPr lang="en-US"/>
              <a:pPr>
                <a:defRPr/>
              </a:pPr>
              <a:t>12/1/18</a:t>
            </a:fld>
            <a:endParaRPr lang="en-US"/>
          </a:p>
        </p:txBody>
      </p:sp>
      <p:sp>
        <p:nvSpPr>
          <p:cNvPr id="5" name="Footer Placeholder 4">
            <a:extLst>
              <a:ext uri="{FF2B5EF4-FFF2-40B4-BE49-F238E27FC236}">
                <a16:creationId xmlns:a16="http://schemas.microsoft.com/office/drawing/2014/main" id="{83E296DC-EC96-44E6-A553-14591F7857FD}"/>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a:extLst>
              <a:ext uri="{FF2B5EF4-FFF2-40B4-BE49-F238E27FC236}">
                <a16:creationId xmlns:a16="http://schemas.microsoft.com/office/drawing/2014/main" id="{BA29C3D6-D2B5-409D-ADC8-1AF5C4FD6278}"/>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48321E3F-AD7E-4EBD-A816-71B6E45DE29C}"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184" r:id="rId1"/>
    <p:sldLayoutId id="2147484185" r:id="rId2"/>
    <p:sldLayoutId id="2147484186" r:id="rId3"/>
    <p:sldLayoutId id="2147484187" r:id="rId4"/>
    <p:sldLayoutId id="2147484188" r:id="rId5"/>
    <p:sldLayoutId id="2147484189" r:id="rId6"/>
    <p:sldLayoutId id="2147484190" r:id="rId7"/>
    <p:sldLayoutId id="2147484191" r:id="rId8"/>
    <p:sldLayoutId id="2147484192" r:id="rId9"/>
    <p:sldLayoutId id="2147484193" r:id="rId10"/>
    <p:sldLayoutId id="2147484194" r:id="rId11"/>
    <p:sldLayoutId id="2147484196" r:id="rId12"/>
  </p:sldLayoutIdLst>
  <p:hf hdr="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11" descr="5rev.jpg">
            <a:extLst>
              <a:ext uri="{FF2B5EF4-FFF2-40B4-BE49-F238E27FC236}">
                <a16:creationId xmlns:a16="http://schemas.microsoft.com/office/drawing/2014/main" id="{F9D5515E-E7FF-4840-9B96-6FCB540540B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51" name="Title Placeholder 1">
            <a:extLst>
              <a:ext uri="{FF2B5EF4-FFF2-40B4-BE49-F238E27FC236}">
                <a16:creationId xmlns:a16="http://schemas.microsoft.com/office/drawing/2014/main" id="{53BC096B-5C89-4F2F-BFFE-ED68A390F688}"/>
              </a:ext>
            </a:extLst>
          </p:cNvPr>
          <p:cNvSpPr>
            <a:spLocks noGrp="1"/>
          </p:cNvSpPr>
          <p:nvPr>
            <p:ph type="title"/>
          </p:nvPr>
        </p:nvSpPr>
        <p:spPr bwMode="auto">
          <a:xfrm>
            <a:off x="457200" y="144463"/>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2" name="Text Placeholder 2">
            <a:extLst>
              <a:ext uri="{FF2B5EF4-FFF2-40B4-BE49-F238E27FC236}">
                <a16:creationId xmlns:a16="http://schemas.microsoft.com/office/drawing/2014/main" id="{88BA855D-DA0D-4197-A334-A1A42E471A44}"/>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pic>
        <p:nvPicPr>
          <p:cNvPr id="2053" name="Picture 9" descr="TESOL_horz_notag_WHITE.png">
            <a:extLst>
              <a:ext uri="{FF2B5EF4-FFF2-40B4-BE49-F238E27FC236}">
                <a16:creationId xmlns:a16="http://schemas.microsoft.com/office/drawing/2014/main" id="{2372E9EC-BF8B-47E7-98FE-1E1FED949A4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667500" y="6262688"/>
            <a:ext cx="2230438"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197" r:id="rId1"/>
  </p:sldLayoutIdLst>
  <p:txStyles>
    <p:titleStyle>
      <a:lvl1pPr algn="l" defTabSz="457200" rtl="0" eaLnBrk="0" fontAlgn="base" hangingPunct="0">
        <a:spcBef>
          <a:spcPct val="0"/>
        </a:spcBef>
        <a:spcAft>
          <a:spcPct val="0"/>
        </a:spcAft>
        <a:defRPr sz="3200" b="1" kern="1200">
          <a:solidFill>
            <a:srgbClr val="74A943"/>
          </a:solidFill>
          <a:latin typeface="Lucida Grande"/>
          <a:ea typeface="Lucida Grande"/>
          <a:cs typeface="Lucida Grande"/>
        </a:defRPr>
      </a:lvl1pPr>
      <a:lvl2pPr algn="l" defTabSz="457200" rtl="0" eaLnBrk="0" fontAlgn="base" hangingPunct="0">
        <a:spcBef>
          <a:spcPct val="0"/>
        </a:spcBef>
        <a:spcAft>
          <a:spcPct val="0"/>
        </a:spcAft>
        <a:defRPr sz="3200" b="1">
          <a:solidFill>
            <a:srgbClr val="74A943"/>
          </a:solidFill>
          <a:latin typeface="Lucida Grande"/>
          <a:ea typeface="Lucida Grande"/>
          <a:cs typeface="Lucida Grande"/>
        </a:defRPr>
      </a:lvl2pPr>
      <a:lvl3pPr algn="l" defTabSz="457200" rtl="0" eaLnBrk="0" fontAlgn="base" hangingPunct="0">
        <a:spcBef>
          <a:spcPct val="0"/>
        </a:spcBef>
        <a:spcAft>
          <a:spcPct val="0"/>
        </a:spcAft>
        <a:defRPr sz="3200" b="1">
          <a:solidFill>
            <a:srgbClr val="74A943"/>
          </a:solidFill>
          <a:latin typeface="Lucida Grande"/>
          <a:ea typeface="Lucida Grande"/>
          <a:cs typeface="Lucida Grande"/>
        </a:defRPr>
      </a:lvl3pPr>
      <a:lvl4pPr algn="l" defTabSz="457200" rtl="0" eaLnBrk="0" fontAlgn="base" hangingPunct="0">
        <a:spcBef>
          <a:spcPct val="0"/>
        </a:spcBef>
        <a:spcAft>
          <a:spcPct val="0"/>
        </a:spcAft>
        <a:defRPr sz="3200" b="1">
          <a:solidFill>
            <a:srgbClr val="74A943"/>
          </a:solidFill>
          <a:latin typeface="Lucida Grande"/>
          <a:ea typeface="Lucida Grande"/>
          <a:cs typeface="Lucida Grande"/>
        </a:defRPr>
      </a:lvl4pPr>
      <a:lvl5pPr algn="l" defTabSz="457200" rtl="0" eaLnBrk="0" fontAlgn="base" hangingPunct="0">
        <a:spcBef>
          <a:spcPct val="0"/>
        </a:spcBef>
        <a:spcAft>
          <a:spcPct val="0"/>
        </a:spcAft>
        <a:defRPr sz="3200" b="1">
          <a:solidFill>
            <a:srgbClr val="74A943"/>
          </a:solidFill>
          <a:latin typeface="Lucida Grande"/>
          <a:ea typeface="Lucida Grande"/>
          <a:cs typeface="Lucida Grande"/>
        </a:defRPr>
      </a:lvl5pPr>
      <a:lvl6pPr marL="457200" algn="l" defTabSz="457200" rtl="0" fontAlgn="base">
        <a:spcBef>
          <a:spcPct val="0"/>
        </a:spcBef>
        <a:spcAft>
          <a:spcPct val="0"/>
        </a:spcAft>
        <a:defRPr sz="3200" b="1">
          <a:solidFill>
            <a:srgbClr val="74A943"/>
          </a:solidFill>
          <a:latin typeface="Lucida Grande"/>
          <a:ea typeface="Lucida Grande"/>
          <a:cs typeface="Lucida Grande"/>
        </a:defRPr>
      </a:lvl6pPr>
      <a:lvl7pPr marL="914400" algn="l" defTabSz="457200" rtl="0" fontAlgn="base">
        <a:spcBef>
          <a:spcPct val="0"/>
        </a:spcBef>
        <a:spcAft>
          <a:spcPct val="0"/>
        </a:spcAft>
        <a:defRPr sz="3200" b="1">
          <a:solidFill>
            <a:srgbClr val="74A943"/>
          </a:solidFill>
          <a:latin typeface="Lucida Grande"/>
          <a:ea typeface="Lucida Grande"/>
          <a:cs typeface="Lucida Grande"/>
        </a:defRPr>
      </a:lvl7pPr>
      <a:lvl8pPr marL="1371600" algn="l" defTabSz="457200" rtl="0" fontAlgn="base">
        <a:spcBef>
          <a:spcPct val="0"/>
        </a:spcBef>
        <a:spcAft>
          <a:spcPct val="0"/>
        </a:spcAft>
        <a:defRPr sz="3200" b="1">
          <a:solidFill>
            <a:srgbClr val="74A943"/>
          </a:solidFill>
          <a:latin typeface="Lucida Grande"/>
          <a:ea typeface="Lucida Grande"/>
          <a:cs typeface="Lucida Grande"/>
        </a:defRPr>
      </a:lvl8pPr>
      <a:lvl9pPr marL="1828800" algn="l" defTabSz="457200" rtl="0" fontAlgn="base">
        <a:spcBef>
          <a:spcPct val="0"/>
        </a:spcBef>
        <a:spcAft>
          <a:spcPct val="0"/>
        </a:spcAft>
        <a:defRPr sz="3200" b="1">
          <a:solidFill>
            <a:srgbClr val="74A943"/>
          </a:solidFill>
          <a:latin typeface="Lucida Grande"/>
          <a:ea typeface="Lucida Grande"/>
          <a:cs typeface="Lucida Grande"/>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2800" b="1" kern="1200">
          <a:solidFill>
            <a:srgbClr val="487D9D"/>
          </a:solidFill>
          <a:latin typeface="Lucida Grande"/>
          <a:ea typeface="Lucida Grande"/>
          <a:cs typeface="Lucida Grande"/>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rgbClr val="595959"/>
          </a:solidFill>
          <a:latin typeface="+mn-lt"/>
          <a:ea typeface="Lucida Grande"/>
          <a:cs typeface="Lucida Grande"/>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rgbClr val="595959"/>
          </a:solidFill>
          <a:latin typeface="+mn-lt"/>
          <a:ea typeface="Lucida Grande"/>
          <a:cs typeface="Lucida Grande"/>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rgbClr val="595959"/>
          </a:solidFill>
          <a:latin typeface="+mn-lt"/>
          <a:ea typeface="Lucida Grande"/>
          <a:cs typeface="Lucida Grande"/>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rgbClr val="595959"/>
          </a:solidFill>
          <a:latin typeface="+mn-lt"/>
          <a:ea typeface="Lucida Grande"/>
          <a:cs typeface="Lucida Grande"/>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F244A938-C716-45A6-B655-9F09A5C7E72E}"/>
              </a:ext>
            </a:extLst>
          </p:cNvPr>
          <p:cNvSpPr>
            <a:spLocks noGrp="1"/>
          </p:cNvSpPr>
          <p:nvPr>
            <p:ph type="title"/>
          </p:nvPr>
        </p:nvSpPr>
        <p:spPr>
          <a:xfrm>
            <a:off x="361950" y="144463"/>
            <a:ext cx="7123067" cy="1143000"/>
          </a:xfrm>
        </p:spPr>
        <p:txBody>
          <a:bodyPr>
            <a:noAutofit/>
          </a:bodyPr>
          <a:lstStyle/>
          <a:p>
            <a:pPr algn="l" eaLnBrk="1" hangingPunct="1"/>
            <a:r>
              <a:rPr lang="en-US" altLang="en-US" sz="3600" dirty="0"/>
              <a:t>100 Activities to Improve Your Students’ Speaking Skills!</a:t>
            </a:r>
          </a:p>
        </p:txBody>
      </p:sp>
      <p:sp>
        <p:nvSpPr>
          <p:cNvPr id="8195" name="Text Placeholder 1">
            <a:extLst>
              <a:ext uri="{FF2B5EF4-FFF2-40B4-BE49-F238E27FC236}">
                <a16:creationId xmlns:a16="http://schemas.microsoft.com/office/drawing/2014/main" id="{9BE1EC45-6E3C-4BD7-8DC6-886CB41A9114}"/>
              </a:ext>
            </a:extLst>
          </p:cNvPr>
          <p:cNvSpPr>
            <a:spLocks noGrp="1"/>
          </p:cNvSpPr>
          <p:nvPr>
            <p:ph type="body" sz="quarter" idx="11"/>
          </p:nvPr>
        </p:nvSpPr>
        <p:spPr>
          <a:xfrm>
            <a:off x="3923483" y="1476283"/>
            <a:ext cx="4684940" cy="4846139"/>
          </a:xfrm>
          <a:extLst/>
        </p:spPr>
        <p:txBody>
          <a:bodyPr/>
          <a:lstStyle/>
          <a:p>
            <a:pPr marL="0" indent="0">
              <a:spcBef>
                <a:spcPct val="0"/>
              </a:spcBef>
              <a:buFont typeface="Arial" panose="020B0604020202020204" pitchFamily="34" charset="0"/>
              <a:buNone/>
              <a:defRPr/>
            </a:pPr>
            <a:r>
              <a:rPr lang="en-US" altLang="en-US" sz="2800" b="1" dirty="0"/>
              <a:t>New Ways in Teaching Speaking, Second Edition</a:t>
            </a:r>
          </a:p>
          <a:p>
            <a:pPr marL="0" indent="0">
              <a:spcBef>
                <a:spcPct val="0"/>
              </a:spcBef>
              <a:buFont typeface="Arial" panose="020B0604020202020204" pitchFamily="34" charset="0"/>
              <a:buNone/>
              <a:defRPr/>
            </a:pPr>
            <a:r>
              <a:rPr lang="en-US" altLang="en-US" sz="1600" b="1" i="1" dirty="0">
                <a:solidFill>
                  <a:schemeClr val="accent1">
                    <a:lumMod val="75000"/>
                  </a:schemeClr>
                </a:solidFill>
              </a:rPr>
              <a:t>Julie Vorholt, Editor</a:t>
            </a:r>
            <a:endParaRPr lang="en-US" altLang="en-US" sz="1000" b="1" dirty="0">
              <a:solidFill>
                <a:srgbClr val="FF0066"/>
              </a:solidFill>
            </a:endParaRPr>
          </a:p>
          <a:p>
            <a:pPr marL="0" indent="0">
              <a:spcBef>
                <a:spcPct val="0"/>
              </a:spcBef>
              <a:buFont typeface="Arial" panose="020B0604020202020204" pitchFamily="34" charset="0"/>
              <a:buNone/>
              <a:defRPr/>
            </a:pPr>
            <a:endParaRPr lang="en-US" altLang="en-US" sz="1000" dirty="0">
              <a:solidFill>
                <a:srgbClr val="FF0066"/>
              </a:solidFill>
            </a:endParaRPr>
          </a:p>
          <a:p>
            <a:pPr marL="0" indent="0">
              <a:spcBef>
                <a:spcPct val="0"/>
              </a:spcBef>
              <a:buNone/>
              <a:defRPr/>
            </a:pPr>
            <a:r>
              <a:rPr lang="en-US" altLang="en-US" sz="1800" i="1" dirty="0"/>
              <a:t>Speaking is a critical part of second language learning and teaching. This book contains more than 100 new activities that promote good speaking habits for all proficiency levels and all ages. Learn how to incorporate technology tools and career-focused activities to strengthen students’ speaking skills for immediate use in their daily lives.</a:t>
            </a:r>
          </a:p>
          <a:p>
            <a:pPr marL="0" indent="0">
              <a:buNone/>
              <a:defRPr/>
            </a:pPr>
            <a:endParaRPr lang="en-US" altLang="en-US" sz="1400" b="1" dirty="0"/>
          </a:p>
          <a:p>
            <a:pPr marL="0" indent="0">
              <a:buNone/>
              <a:defRPr/>
            </a:pPr>
            <a:endParaRPr lang="en-US" altLang="en-US" sz="1400" b="1" dirty="0"/>
          </a:p>
          <a:p>
            <a:pPr marL="0" indent="0">
              <a:buNone/>
              <a:defRPr/>
            </a:pPr>
            <a:r>
              <a:rPr lang="en-US" altLang="en-US" sz="1400" b="1" dirty="0"/>
              <a:t>For free shipping on print orders, visit www.eurospanbookstore.com/tesol </a:t>
            </a:r>
          </a:p>
        </p:txBody>
      </p:sp>
      <p:pic>
        <p:nvPicPr>
          <p:cNvPr id="4" name="Picture 3">
            <a:extLst>
              <a:ext uri="{FF2B5EF4-FFF2-40B4-BE49-F238E27FC236}">
                <a16:creationId xmlns:a16="http://schemas.microsoft.com/office/drawing/2014/main" id="{AF7DEAB8-CFDF-42F5-AE4C-29534727A796}"/>
              </a:ext>
            </a:extLst>
          </p:cNvPr>
          <p:cNvPicPr>
            <a:picLocks noChangeAspect="1"/>
          </p:cNvPicPr>
          <p:nvPr/>
        </p:nvPicPr>
        <p:blipFill>
          <a:blip r:embed="rId3"/>
          <a:stretch>
            <a:fillRect/>
          </a:stretch>
        </p:blipFill>
        <p:spPr>
          <a:xfrm>
            <a:off x="639671" y="1553890"/>
            <a:ext cx="3072797" cy="4389710"/>
          </a:xfrm>
          <a:prstGeom prst="rect">
            <a:avLst/>
          </a:prstGeom>
          <a:ln w="12700">
            <a:solidFill>
              <a:schemeClr val="tx1"/>
            </a:solidFill>
          </a:ln>
        </p:spPr>
      </p:pic>
    </p:spTree>
  </p:cSld>
  <p:clrMapOvr>
    <a:masterClrMapping/>
  </p:clrMapOvr>
</p:sld>
</file>

<file path=ppt/theme/theme1.xml><?xml version="1.0" encoding="utf-8"?>
<a:theme xmlns:a="http://schemas.openxmlformats.org/drawingml/2006/main" name="TESOLgree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TESOLgreen</Template>
  <TotalTime>16629</TotalTime>
  <Words>94</Words>
  <Application>Microsoft Macintosh PowerPoint</Application>
  <PresentationFormat>On-screen Show (4:3)</PresentationFormat>
  <Paragraphs>9</Paragraphs>
  <Slides>1</Slides>
  <Notes>1</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vt:i4>
      </vt:variant>
    </vt:vector>
  </HeadingPairs>
  <TitlesOfParts>
    <vt:vector size="7" baseType="lpstr">
      <vt:lpstr>Arial</vt:lpstr>
      <vt:lpstr>Calibri</vt:lpstr>
      <vt:lpstr>Lucida Grande</vt:lpstr>
      <vt:lpstr>TESOLgreen</vt:lpstr>
      <vt:lpstr>Office Theme</vt:lpstr>
      <vt:lpstr>3_Office Theme</vt:lpstr>
      <vt:lpstr>100 Activities to Improve Your Students’ Speaking Skills!</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Carol Edwards</dc:creator>
  <cp:lastModifiedBy>Microsoft Office User</cp:lastModifiedBy>
  <cp:revision>192</cp:revision>
  <cp:lastPrinted>2015-03-20T18:53:23Z</cp:lastPrinted>
  <dcterms:created xsi:type="dcterms:W3CDTF">2012-03-02T20:54:21Z</dcterms:created>
  <dcterms:modified xsi:type="dcterms:W3CDTF">2018-12-01T21:30:12Z</dcterms:modified>
</cp:coreProperties>
</file>