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119813" cy="3600450"/>
  <p:notesSz cx="6858000" cy="9144000"/>
  <p:defaultTextStyle>
    <a:defPPr>
      <a:defRPr lang="en-US"/>
    </a:defPPr>
    <a:lvl1pPr marL="0" algn="l" defTabSz="466527" rtl="0" eaLnBrk="1" latinLnBrk="0" hangingPunct="1">
      <a:defRPr sz="918" kern="1200">
        <a:solidFill>
          <a:schemeClr val="tx1"/>
        </a:solidFill>
        <a:latin typeface="+mn-lt"/>
        <a:ea typeface="+mn-ea"/>
        <a:cs typeface="+mn-cs"/>
      </a:defRPr>
    </a:lvl1pPr>
    <a:lvl2pPr marL="233263" algn="l" defTabSz="466527" rtl="0" eaLnBrk="1" latinLnBrk="0" hangingPunct="1">
      <a:defRPr sz="918" kern="1200">
        <a:solidFill>
          <a:schemeClr val="tx1"/>
        </a:solidFill>
        <a:latin typeface="+mn-lt"/>
        <a:ea typeface="+mn-ea"/>
        <a:cs typeface="+mn-cs"/>
      </a:defRPr>
    </a:lvl2pPr>
    <a:lvl3pPr marL="466527" algn="l" defTabSz="466527" rtl="0" eaLnBrk="1" latinLnBrk="0" hangingPunct="1">
      <a:defRPr sz="918" kern="1200">
        <a:solidFill>
          <a:schemeClr val="tx1"/>
        </a:solidFill>
        <a:latin typeface="+mn-lt"/>
        <a:ea typeface="+mn-ea"/>
        <a:cs typeface="+mn-cs"/>
      </a:defRPr>
    </a:lvl3pPr>
    <a:lvl4pPr marL="699790" algn="l" defTabSz="466527" rtl="0" eaLnBrk="1" latinLnBrk="0" hangingPunct="1">
      <a:defRPr sz="918" kern="1200">
        <a:solidFill>
          <a:schemeClr val="tx1"/>
        </a:solidFill>
        <a:latin typeface="+mn-lt"/>
        <a:ea typeface="+mn-ea"/>
        <a:cs typeface="+mn-cs"/>
      </a:defRPr>
    </a:lvl4pPr>
    <a:lvl5pPr marL="933054" algn="l" defTabSz="466527" rtl="0" eaLnBrk="1" latinLnBrk="0" hangingPunct="1">
      <a:defRPr sz="918" kern="1200">
        <a:solidFill>
          <a:schemeClr val="tx1"/>
        </a:solidFill>
        <a:latin typeface="+mn-lt"/>
        <a:ea typeface="+mn-ea"/>
        <a:cs typeface="+mn-cs"/>
      </a:defRPr>
    </a:lvl5pPr>
    <a:lvl6pPr marL="1166317" algn="l" defTabSz="466527" rtl="0" eaLnBrk="1" latinLnBrk="0" hangingPunct="1">
      <a:defRPr sz="918" kern="1200">
        <a:solidFill>
          <a:schemeClr val="tx1"/>
        </a:solidFill>
        <a:latin typeface="+mn-lt"/>
        <a:ea typeface="+mn-ea"/>
        <a:cs typeface="+mn-cs"/>
      </a:defRPr>
    </a:lvl6pPr>
    <a:lvl7pPr marL="1399581" algn="l" defTabSz="466527" rtl="0" eaLnBrk="1" latinLnBrk="0" hangingPunct="1">
      <a:defRPr sz="918" kern="1200">
        <a:solidFill>
          <a:schemeClr val="tx1"/>
        </a:solidFill>
        <a:latin typeface="+mn-lt"/>
        <a:ea typeface="+mn-ea"/>
        <a:cs typeface="+mn-cs"/>
      </a:defRPr>
    </a:lvl7pPr>
    <a:lvl8pPr marL="1632844" algn="l" defTabSz="466527" rtl="0" eaLnBrk="1" latinLnBrk="0" hangingPunct="1">
      <a:defRPr sz="918" kern="1200">
        <a:solidFill>
          <a:schemeClr val="tx1"/>
        </a:solidFill>
        <a:latin typeface="+mn-lt"/>
        <a:ea typeface="+mn-ea"/>
        <a:cs typeface="+mn-cs"/>
      </a:defRPr>
    </a:lvl8pPr>
    <a:lvl9pPr marL="1866108" algn="l" defTabSz="466527" rtl="0" eaLnBrk="1" latinLnBrk="0" hangingPunct="1">
      <a:defRPr sz="91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34" userDrawn="1">
          <p15:clr>
            <a:srgbClr val="A4A3A4"/>
          </p15:clr>
        </p15:guide>
        <p15:guide id="2" pos="19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201" d="100"/>
          <a:sy n="201" d="100"/>
        </p:scale>
        <p:origin x="942" y="162"/>
      </p:cViewPr>
      <p:guideLst>
        <p:guide orient="horz" pos="1134"/>
        <p:guide pos="19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A60B1-6E8F-4241-9867-50CB96943F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4977" y="589241"/>
            <a:ext cx="4589860" cy="1253490"/>
          </a:xfrm>
        </p:spPr>
        <p:txBody>
          <a:bodyPr anchor="b"/>
          <a:lstStyle>
            <a:lvl1pPr algn="ctr">
              <a:defRPr sz="301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78595C-DBFD-4E88-9C8B-5F82D2BA4B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4977" y="1891070"/>
            <a:ext cx="4589860" cy="869275"/>
          </a:xfrm>
        </p:spPr>
        <p:txBody>
          <a:bodyPr/>
          <a:lstStyle>
            <a:lvl1pPr marL="0" indent="0" algn="ctr">
              <a:buNone/>
              <a:defRPr sz="1205"/>
            </a:lvl1pPr>
            <a:lvl2pPr marL="229514" indent="0" algn="ctr">
              <a:buNone/>
              <a:defRPr sz="1004"/>
            </a:lvl2pPr>
            <a:lvl3pPr marL="459029" indent="0" algn="ctr">
              <a:buNone/>
              <a:defRPr sz="904"/>
            </a:lvl3pPr>
            <a:lvl4pPr marL="688543" indent="0" algn="ctr">
              <a:buNone/>
              <a:defRPr sz="803"/>
            </a:lvl4pPr>
            <a:lvl5pPr marL="918058" indent="0" algn="ctr">
              <a:buNone/>
              <a:defRPr sz="803"/>
            </a:lvl5pPr>
            <a:lvl6pPr marL="1147572" indent="0" algn="ctr">
              <a:buNone/>
              <a:defRPr sz="803"/>
            </a:lvl6pPr>
            <a:lvl7pPr marL="1377086" indent="0" algn="ctr">
              <a:buNone/>
              <a:defRPr sz="803"/>
            </a:lvl7pPr>
            <a:lvl8pPr marL="1606601" indent="0" algn="ctr">
              <a:buNone/>
              <a:defRPr sz="803"/>
            </a:lvl8pPr>
            <a:lvl9pPr marL="1836115" indent="0" algn="ctr">
              <a:buNone/>
              <a:defRPr sz="80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8EBEC9-00D5-48F2-BD19-E8FD7D977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63B32-C859-4F89-9E30-748C457561EF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850D32-0453-4708-8C30-95FE35E73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8FA160-700B-4A5D-8815-7995FE112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8FBB1-D374-49E1-BB1A-C6B2346F7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876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97AAC-994C-48E5-A7E7-105EA615E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23435D-06E1-4331-95BB-77C872F17D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14DEA9-D8C8-413C-9D7B-3BF5F2409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63B32-C859-4F89-9E30-748C457561EF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B7593E-B1CA-414A-BDB4-EF45F8560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3F4EB2-84CE-4BFC-B4D2-F8A86D07F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8FBB1-D374-49E1-BB1A-C6B2346F7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313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8F38D2-083B-45D4-A90B-808D04D6D4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379491" y="191691"/>
            <a:ext cx="1319585" cy="305121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E32489-A211-4A7E-BFC2-9F7FB53AF7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20737" y="191691"/>
            <a:ext cx="3882256" cy="305121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CC7402-7214-45FE-BE3C-074E09221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63B32-C859-4F89-9E30-748C457561EF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ABFDFB-FDCB-4AC3-999A-CB9B33E9E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82D335-618F-4D41-B4A7-E46156633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8FBB1-D374-49E1-BB1A-C6B2346F7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418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0F32D-BB44-48B4-8F62-0874E8960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B20F9C-D2FF-47C7-8E78-ADA0A5D97F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617055-7F70-47F4-82F3-84652711F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63B32-C859-4F89-9E30-748C457561EF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F1B5A-E466-4AFE-B585-EFA1B6F4C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24B29-70B8-42E2-9D63-6EB3965B8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8FBB1-D374-49E1-BB1A-C6B2346F7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422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FCEDF-427C-4083-8398-D6882E2CE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50" y="897613"/>
            <a:ext cx="5278339" cy="1497687"/>
          </a:xfrm>
        </p:spPr>
        <p:txBody>
          <a:bodyPr anchor="b"/>
          <a:lstStyle>
            <a:lvl1pPr>
              <a:defRPr sz="3012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23F73A-0A8A-4610-950C-B991B9BCC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7550" y="2409468"/>
            <a:ext cx="5278339" cy="787598"/>
          </a:xfrm>
        </p:spPr>
        <p:txBody>
          <a:bodyPr/>
          <a:lstStyle>
            <a:lvl1pPr marL="0" indent="0">
              <a:buNone/>
              <a:defRPr sz="1205">
                <a:solidFill>
                  <a:schemeClr val="tx1">
                    <a:tint val="75000"/>
                  </a:schemeClr>
                </a:solidFill>
              </a:defRPr>
            </a:lvl1pPr>
            <a:lvl2pPr marL="229514" indent="0">
              <a:buNone/>
              <a:defRPr sz="1004">
                <a:solidFill>
                  <a:schemeClr val="tx1">
                    <a:tint val="75000"/>
                  </a:schemeClr>
                </a:solidFill>
              </a:defRPr>
            </a:lvl2pPr>
            <a:lvl3pPr marL="459029" indent="0">
              <a:buNone/>
              <a:defRPr sz="904">
                <a:solidFill>
                  <a:schemeClr val="tx1">
                    <a:tint val="75000"/>
                  </a:schemeClr>
                </a:solidFill>
              </a:defRPr>
            </a:lvl3pPr>
            <a:lvl4pPr marL="688543" indent="0">
              <a:buNone/>
              <a:defRPr sz="803">
                <a:solidFill>
                  <a:schemeClr val="tx1">
                    <a:tint val="75000"/>
                  </a:schemeClr>
                </a:solidFill>
              </a:defRPr>
            </a:lvl4pPr>
            <a:lvl5pPr marL="918058" indent="0">
              <a:buNone/>
              <a:defRPr sz="803">
                <a:solidFill>
                  <a:schemeClr val="tx1">
                    <a:tint val="75000"/>
                  </a:schemeClr>
                </a:solidFill>
              </a:defRPr>
            </a:lvl5pPr>
            <a:lvl6pPr marL="1147572" indent="0">
              <a:buNone/>
              <a:defRPr sz="803">
                <a:solidFill>
                  <a:schemeClr val="tx1">
                    <a:tint val="75000"/>
                  </a:schemeClr>
                </a:solidFill>
              </a:defRPr>
            </a:lvl6pPr>
            <a:lvl7pPr marL="1377086" indent="0">
              <a:buNone/>
              <a:defRPr sz="803">
                <a:solidFill>
                  <a:schemeClr val="tx1">
                    <a:tint val="75000"/>
                  </a:schemeClr>
                </a:solidFill>
              </a:defRPr>
            </a:lvl7pPr>
            <a:lvl8pPr marL="1606601" indent="0">
              <a:buNone/>
              <a:defRPr sz="803">
                <a:solidFill>
                  <a:schemeClr val="tx1">
                    <a:tint val="75000"/>
                  </a:schemeClr>
                </a:solidFill>
              </a:defRPr>
            </a:lvl8pPr>
            <a:lvl9pPr marL="1836115" indent="0">
              <a:buNone/>
              <a:defRPr sz="80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6E2574-4D65-4D82-9865-436E5634A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63B32-C859-4F89-9E30-748C457561EF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65A7D9-6541-41B3-94DD-0AF712332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BBC2F-6382-4166-B393-F518D7E53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8FBB1-D374-49E1-BB1A-C6B2346F7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301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3577B-208B-4339-BA0E-108BB4D00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A3D6-6CE4-4B35-88EC-637274EEAD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0737" y="958453"/>
            <a:ext cx="2600921" cy="22844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E1026B-5411-4B93-BD72-74571EC7F5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098155" y="958453"/>
            <a:ext cx="2600921" cy="22844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3E7118-13D0-433F-B547-6C0064D6A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63B32-C859-4F89-9E30-748C457561EF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F43251-E4FB-4F85-ABFD-DA05AABC4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48DFD-875E-4C66-903A-F34788A92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8FBB1-D374-49E1-BB1A-C6B2346F7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906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8698D-8ED6-4402-8AFB-B7A80A0DFA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534" y="191691"/>
            <a:ext cx="5278339" cy="6959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276EBA-572E-4E36-BE18-6B1B1B6927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1534" y="882610"/>
            <a:ext cx="2588968" cy="432554"/>
          </a:xfrm>
        </p:spPr>
        <p:txBody>
          <a:bodyPr anchor="b"/>
          <a:lstStyle>
            <a:lvl1pPr marL="0" indent="0">
              <a:buNone/>
              <a:defRPr sz="1205" b="1"/>
            </a:lvl1pPr>
            <a:lvl2pPr marL="229514" indent="0">
              <a:buNone/>
              <a:defRPr sz="1004" b="1"/>
            </a:lvl2pPr>
            <a:lvl3pPr marL="459029" indent="0">
              <a:buNone/>
              <a:defRPr sz="904" b="1"/>
            </a:lvl3pPr>
            <a:lvl4pPr marL="688543" indent="0">
              <a:buNone/>
              <a:defRPr sz="803" b="1"/>
            </a:lvl4pPr>
            <a:lvl5pPr marL="918058" indent="0">
              <a:buNone/>
              <a:defRPr sz="803" b="1"/>
            </a:lvl5pPr>
            <a:lvl6pPr marL="1147572" indent="0">
              <a:buNone/>
              <a:defRPr sz="803" b="1"/>
            </a:lvl6pPr>
            <a:lvl7pPr marL="1377086" indent="0">
              <a:buNone/>
              <a:defRPr sz="803" b="1"/>
            </a:lvl7pPr>
            <a:lvl8pPr marL="1606601" indent="0">
              <a:buNone/>
              <a:defRPr sz="803" b="1"/>
            </a:lvl8pPr>
            <a:lvl9pPr marL="1836115" indent="0">
              <a:buNone/>
              <a:defRPr sz="80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F0EE20-CCDB-4A26-98F9-14BD6F4EA7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21534" y="1315164"/>
            <a:ext cx="2588968" cy="193440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97F8F1-C920-49B7-A93B-612B8D618A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098155" y="882610"/>
            <a:ext cx="2601718" cy="432554"/>
          </a:xfrm>
        </p:spPr>
        <p:txBody>
          <a:bodyPr anchor="b"/>
          <a:lstStyle>
            <a:lvl1pPr marL="0" indent="0">
              <a:buNone/>
              <a:defRPr sz="1205" b="1"/>
            </a:lvl1pPr>
            <a:lvl2pPr marL="229514" indent="0">
              <a:buNone/>
              <a:defRPr sz="1004" b="1"/>
            </a:lvl2pPr>
            <a:lvl3pPr marL="459029" indent="0">
              <a:buNone/>
              <a:defRPr sz="904" b="1"/>
            </a:lvl3pPr>
            <a:lvl4pPr marL="688543" indent="0">
              <a:buNone/>
              <a:defRPr sz="803" b="1"/>
            </a:lvl4pPr>
            <a:lvl5pPr marL="918058" indent="0">
              <a:buNone/>
              <a:defRPr sz="803" b="1"/>
            </a:lvl5pPr>
            <a:lvl6pPr marL="1147572" indent="0">
              <a:buNone/>
              <a:defRPr sz="803" b="1"/>
            </a:lvl6pPr>
            <a:lvl7pPr marL="1377086" indent="0">
              <a:buNone/>
              <a:defRPr sz="803" b="1"/>
            </a:lvl7pPr>
            <a:lvl8pPr marL="1606601" indent="0">
              <a:buNone/>
              <a:defRPr sz="803" b="1"/>
            </a:lvl8pPr>
            <a:lvl9pPr marL="1836115" indent="0">
              <a:buNone/>
              <a:defRPr sz="80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350300-0230-402F-A790-D49B1E0412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098155" y="1315164"/>
            <a:ext cx="2601718" cy="193440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7F3B0A-E7DE-47B4-ABD3-062B22889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63B32-C859-4F89-9E30-748C457561EF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322314-B667-49F2-BEAC-258473046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E6A4B8-F0A5-4492-9F84-82228C18E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8FBB1-D374-49E1-BB1A-C6B2346F7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88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5672A-77C4-4657-A540-815696A59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F6DCE7-AC5E-457A-B058-64E31D22D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63B32-C859-4F89-9E30-748C457561EF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0782A6-1C93-430C-A524-4CEB9CC68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045916-B3F8-4F0B-958B-98925E817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8FBB1-D374-49E1-BB1A-C6B2346F7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677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75248C-63D1-43AA-9593-FDAF782F0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63B32-C859-4F89-9E30-748C457561EF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A84A07-F0E1-4DE0-96DC-885242F99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4937DC-26F4-4C14-ACB9-4928604D4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8FBB1-D374-49E1-BB1A-C6B2346F7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572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68A21-75F1-46F3-A97C-DA59980C5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534" y="240030"/>
            <a:ext cx="1973799" cy="840105"/>
          </a:xfrm>
        </p:spPr>
        <p:txBody>
          <a:bodyPr anchor="b"/>
          <a:lstStyle>
            <a:lvl1pPr>
              <a:defRPr sz="1606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3F39D7-AE92-4788-B924-6EF5F8AA0D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1718" y="518398"/>
            <a:ext cx="3098155" cy="2558653"/>
          </a:xfrm>
        </p:spPr>
        <p:txBody>
          <a:bodyPr/>
          <a:lstStyle>
            <a:lvl1pPr>
              <a:defRPr sz="1606"/>
            </a:lvl1pPr>
            <a:lvl2pPr>
              <a:defRPr sz="1406"/>
            </a:lvl2pPr>
            <a:lvl3pPr>
              <a:defRPr sz="1205"/>
            </a:lvl3pPr>
            <a:lvl4pPr>
              <a:defRPr sz="1004"/>
            </a:lvl4pPr>
            <a:lvl5pPr>
              <a:defRPr sz="1004"/>
            </a:lvl5pPr>
            <a:lvl6pPr>
              <a:defRPr sz="1004"/>
            </a:lvl6pPr>
            <a:lvl7pPr>
              <a:defRPr sz="1004"/>
            </a:lvl7pPr>
            <a:lvl8pPr>
              <a:defRPr sz="1004"/>
            </a:lvl8pPr>
            <a:lvl9pPr>
              <a:defRPr sz="1004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336DCE-BD96-4016-AAD5-0E86E3548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1534" y="1080135"/>
            <a:ext cx="1973799" cy="2001084"/>
          </a:xfrm>
        </p:spPr>
        <p:txBody>
          <a:bodyPr/>
          <a:lstStyle>
            <a:lvl1pPr marL="0" indent="0">
              <a:buNone/>
              <a:defRPr sz="803"/>
            </a:lvl1pPr>
            <a:lvl2pPr marL="229514" indent="0">
              <a:buNone/>
              <a:defRPr sz="703"/>
            </a:lvl2pPr>
            <a:lvl3pPr marL="459029" indent="0">
              <a:buNone/>
              <a:defRPr sz="602"/>
            </a:lvl3pPr>
            <a:lvl4pPr marL="688543" indent="0">
              <a:buNone/>
              <a:defRPr sz="502"/>
            </a:lvl4pPr>
            <a:lvl5pPr marL="918058" indent="0">
              <a:buNone/>
              <a:defRPr sz="502"/>
            </a:lvl5pPr>
            <a:lvl6pPr marL="1147572" indent="0">
              <a:buNone/>
              <a:defRPr sz="502"/>
            </a:lvl6pPr>
            <a:lvl7pPr marL="1377086" indent="0">
              <a:buNone/>
              <a:defRPr sz="502"/>
            </a:lvl7pPr>
            <a:lvl8pPr marL="1606601" indent="0">
              <a:buNone/>
              <a:defRPr sz="502"/>
            </a:lvl8pPr>
            <a:lvl9pPr marL="1836115" indent="0">
              <a:buNone/>
              <a:defRPr sz="502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15712E-D8B8-4DF8-BB3B-BBB54CC93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63B32-C859-4F89-9E30-748C457561EF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F5B23D-C8FF-4973-860E-A62A58FBB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8AEDF0-A007-470E-BBDC-B3C05845A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8FBB1-D374-49E1-BB1A-C6B2346F7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954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8AD7D-DECB-4C7F-A302-AFEC81DA2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534" y="240030"/>
            <a:ext cx="1973799" cy="840105"/>
          </a:xfrm>
        </p:spPr>
        <p:txBody>
          <a:bodyPr anchor="b"/>
          <a:lstStyle>
            <a:lvl1pPr>
              <a:defRPr sz="1606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1B0E6E-2F22-4C95-BCEA-D8885BFAE3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601718" y="518398"/>
            <a:ext cx="3098155" cy="2558653"/>
          </a:xfrm>
        </p:spPr>
        <p:txBody>
          <a:bodyPr/>
          <a:lstStyle>
            <a:lvl1pPr marL="0" indent="0">
              <a:buNone/>
              <a:defRPr sz="1606"/>
            </a:lvl1pPr>
            <a:lvl2pPr marL="229514" indent="0">
              <a:buNone/>
              <a:defRPr sz="1406"/>
            </a:lvl2pPr>
            <a:lvl3pPr marL="459029" indent="0">
              <a:buNone/>
              <a:defRPr sz="1205"/>
            </a:lvl3pPr>
            <a:lvl4pPr marL="688543" indent="0">
              <a:buNone/>
              <a:defRPr sz="1004"/>
            </a:lvl4pPr>
            <a:lvl5pPr marL="918058" indent="0">
              <a:buNone/>
              <a:defRPr sz="1004"/>
            </a:lvl5pPr>
            <a:lvl6pPr marL="1147572" indent="0">
              <a:buNone/>
              <a:defRPr sz="1004"/>
            </a:lvl6pPr>
            <a:lvl7pPr marL="1377086" indent="0">
              <a:buNone/>
              <a:defRPr sz="1004"/>
            </a:lvl7pPr>
            <a:lvl8pPr marL="1606601" indent="0">
              <a:buNone/>
              <a:defRPr sz="1004"/>
            </a:lvl8pPr>
            <a:lvl9pPr marL="1836115" indent="0">
              <a:buNone/>
              <a:defRPr sz="1004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31A677-FB4F-4323-8BE7-A05CC6CCFB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1534" y="1080135"/>
            <a:ext cx="1973799" cy="2001084"/>
          </a:xfrm>
        </p:spPr>
        <p:txBody>
          <a:bodyPr/>
          <a:lstStyle>
            <a:lvl1pPr marL="0" indent="0">
              <a:buNone/>
              <a:defRPr sz="803"/>
            </a:lvl1pPr>
            <a:lvl2pPr marL="229514" indent="0">
              <a:buNone/>
              <a:defRPr sz="703"/>
            </a:lvl2pPr>
            <a:lvl3pPr marL="459029" indent="0">
              <a:buNone/>
              <a:defRPr sz="602"/>
            </a:lvl3pPr>
            <a:lvl4pPr marL="688543" indent="0">
              <a:buNone/>
              <a:defRPr sz="502"/>
            </a:lvl4pPr>
            <a:lvl5pPr marL="918058" indent="0">
              <a:buNone/>
              <a:defRPr sz="502"/>
            </a:lvl5pPr>
            <a:lvl6pPr marL="1147572" indent="0">
              <a:buNone/>
              <a:defRPr sz="502"/>
            </a:lvl6pPr>
            <a:lvl7pPr marL="1377086" indent="0">
              <a:buNone/>
              <a:defRPr sz="502"/>
            </a:lvl7pPr>
            <a:lvl8pPr marL="1606601" indent="0">
              <a:buNone/>
              <a:defRPr sz="502"/>
            </a:lvl8pPr>
            <a:lvl9pPr marL="1836115" indent="0">
              <a:buNone/>
              <a:defRPr sz="502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A23692-CE62-4E17-9D43-93CA217C5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63B32-C859-4F89-9E30-748C457561EF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6CCB9A-E55A-470E-9BE2-636A836FF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694AF2-0521-4BDE-97A1-2A22598BF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8FBB1-D374-49E1-BB1A-C6B2346F7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495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0A0DFC4-73AF-497F-91ED-97BFEE998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737" y="191691"/>
            <a:ext cx="5278339" cy="6959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19800A-BBB5-49A1-9C54-F51706C17E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0737" y="958453"/>
            <a:ext cx="5278339" cy="22844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E579DC-619C-4058-9AFC-36E40F76AC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0737" y="3337084"/>
            <a:ext cx="1376958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63B32-C859-4F89-9E30-748C457561EF}" type="datetimeFigureOut">
              <a:rPr lang="en-US" smtClean="0"/>
              <a:t>12/9/2024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45F894-E476-4911-BE30-78A4033211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27188" y="3337084"/>
            <a:ext cx="2065437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6E57EA-3487-4CB2-A501-C074263247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322118" y="3337084"/>
            <a:ext cx="1376958" cy="1916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8FBB1-D374-49E1-BB1A-C6B2346F7D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382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9029" rtl="0" eaLnBrk="1" latinLnBrk="0" hangingPunct="1">
        <a:lnSpc>
          <a:spcPct val="90000"/>
        </a:lnSpc>
        <a:spcBef>
          <a:spcPct val="0"/>
        </a:spcBef>
        <a:buNone/>
        <a:defRPr sz="220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4757" indent="-114757" algn="l" defTabSz="459029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406" kern="1200">
          <a:solidFill>
            <a:schemeClr val="tx1"/>
          </a:solidFill>
          <a:latin typeface="+mn-lt"/>
          <a:ea typeface="+mn-ea"/>
          <a:cs typeface="+mn-cs"/>
        </a:defRPr>
      </a:lvl1pPr>
      <a:lvl2pPr marL="344272" indent="-114757" algn="l" defTabSz="459029" rtl="0" eaLnBrk="1" latinLnBrk="0" hangingPunct="1">
        <a:lnSpc>
          <a:spcPct val="90000"/>
        </a:lnSpc>
        <a:spcBef>
          <a:spcPts val="251"/>
        </a:spcBef>
        <a:buFont typeface="Arial" panose="020B0604020202020204" pitchFamily="34" charset="0"/>
        <a:buChar char="•"/>
        <a:defRPr sz="1205" kern="1200">
          <a:solidFill>
            <a:schemeClr val="tx1"/>
          </a:solidFill>
          <a:latin typeface="+mn-lt"/>
          <a:ea typeface="+mn-ea"/>
          <a:cs typeface="+mn-cs"/>
        </a:defRPr>
      </a:lvl2pPr>
      <a:lvl3pPr marL="573786" indent="-114757" algn="l" defTabSz="459029" rtl="0" eaLnBrk="1" latinLnBrk="0" hangingPunct="1">
        <a:lnSpc>
          <a:spcPct val="90000"/>
        </a:lnSpc>
        <a:spcBef>
          <a:spcPts val="251"/>
        </a:spcBef>
        <a:buFont typeface="Arial" panose="020B0604020202020204" pitchFamily="34" charset="0"/>
        <a:buChar char="•"/>
        <a:defRPr sz="1004" kern="1200">
          <a:solidFill>
            <a:schemeClr val="tx1"/>
          </a:solidFill>
          <a:latin typeface="+mn-lt"/>
          <a:ea typeface="+mn-ea"/>
          <a:cs typeface="+mn-cs"/>
        </a:defRPr>
      </a:lvl3pPr>
      <a:lvl4pPr marL="803300" indent="-114757" algn="l" defTabSz="459029" rtl="0" eaLnBrk="1" latinLnBrk="0" hangingPunct="1">
        <a:lnSpc>
          <a:spcPct val="90000"/>
        </a:lnSpc>
        <a:spcBef>
          <a:spcPts val="251"/>
        </a:spcBef>
        <a:buFont typeface="Arial" panose="020B0604020202020204" pitchFamily="34" charset="0"/>
        <a:buChar char="•"/>
        <a:defRPr sz="904" kern="1200">
          <a:solidFill>
            <a:schemeClr val="tx1"/>
          </a:solidFill>
          <a:latin typeface="+mn-lt"/>
          <a:ea typeface="+mn-ea"/>
          <a:cs typeface="+mn-cs"/>
        </a:defRPr>
      </a:lvl4pPr>
      <a:lvl5pPr marL="1032815" indent="-114757" algn="l" defTabSz="459029" rtl="0" eaLnBrk="1" latinLnBrk="0" hangingPunct="1">
        <a:lnSpc>
          <a:spcPct val="90000"/>
        </a:lnSpc>
        <a:spcBef>
          <a:spcPts val="251"/>
        </a:spcBef>
        <a:buFont typeface="Arial" panose="020B0604020202020204" pitchFamily="34" charset="0"/>
        <a:buChar char="•"/>
        <a:defRPr sz="904" kern="1200">
          <a:solidFill>
            <a:schemeClr val="tx1"/>
          </a:solidFill>
          <a:latin typeface="+mn-lt"/>
          <a:ea typeface="+mn-ea"/>
          <a:cs typeface="+mn-cs"/>
        </a:defRPr>
      </a:lvl5pPr>
      <a:lvl6pPr marL="1262329" indent="-114757" algn="l" defTabSz="459029" rtl="0" eaLnBrk="1" latinLnBrk="0" hangingPunct="1">
        <a:lnSpc>
          <a:spcPct val="90000"/>
        </a:lnSpc>
        <a:spcBef>
          <a:spcPts val="251"/>
        </a:spcBef>
        <a:buFont typeface="Arial" panose="020B0604020202020204" pitchFamily="34" charset="0"/>
        <a:buChar char="•"/>
        <a:defRPr sz="904" kern="1200">
          <a:solidFill>
            <a:schemeClr val="tx1"/>
          </a:solidFill>
          <a:latin typeface="+mn-lt"/>
          <a:ea typeface="+mn-ea"/>
          <a:cs typeface="+mn-cs"/>
        </a:defRPr>
      </a:lvl6pPr>
      <a:lvl7pPr marL="1491844" indent="-114757" algn="l" defTabSz="459029" rtl="0" eaLnBrk="1" latinLnBrk="0" hangingPunct="1">
        <a:lnSpc>
          <a:spcPct val="90000"/>
        </a:lnSpc>
        <a:spcBef>
          <a:spcPts val="251"/>
        </a:spcBef>
        <a:buFont typeface="Arial" panose="020B0604020202020204" pitchFamily="34" charset="0"/>
        <a:buChar char="•"/>
        <a:defRPr sz="904" kern="1200">
          <a:solidFill>
            <a:schemeClr val="tx1"/>
          </a:solidFill>
          <a:latin typeface="+mn-lt"/>
          <a:ea typeface="+mn-ea"/>
          <a:cs typeface="+mn-cs"/>
        </a:defRPr>
      </a:lvl7pPr>
      <a:lvl8pPr marL="1721358" indent="-114757" algn="l" defTabSz="459029" rtl="0" eaLnBrk="1" latinLnBrk="0" hangingPunct="1">
        <a:lnSpc>
          <a:spcPct val="90000"/>
        </a:lnSpc>
        <a:spcBef>
          <a:spcPts val="251"/>
        </a:spcBef>
        <a:buFont typeface="Arial" panose="020B0604020202020204" pitchFamily="34" charset="0"/>
        <a:buChar char="•"/>
        <a:defRPr sz="904" kern="1200">
          <a:solidFill>
            <a:schemeClr val="tx1"/>
          </a:solidFill>
          <a:latin typeface="+mn-lt"/>
          <a:ea typeface="+mn-ea"/>
          <a:cs typeface="+mn-cs"/>
        </a:defRPr>
      </a:lvl8pPr>
      <a:lvl9pPr marL="1950872" indent="-114757" algn="l" defTabSz="459029" rtl="0" eaLnBrk="1" latinLnBrk="0" hangingPunct="1">
        <a:lnSpc>
          <a:spcPct val="90000"/>
        </a:lnSpc>
        <a:spcBef>
          <a:spcPts val="251"/>
        </a:spcBef>
        <a:buFont typeface="Arial" panose="020B0604020202020204" pitchFamily="34" charset="0"/>
        <a:buChar char="•"/>
        <a:defRPr sz="90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9029" rtl="0" eaLnBrk="1" latinLnBrk="0" hangingPunct="1">
        <a:defRPr sz="904" kern="1200">
          <a:solidFill>
            <a:schemeClr val="tx1"/>
          </a:solidFill>
          <a:latin typeface="+mn-lt"/>
          <a:ea typeface="+mn-ea"/>
          <a:cs typeface="+mn-cs"/>
        </a:defRPr>
      </a:lvl1pPr>
      <a:lvl2pPr marL="229514" algn="l" defTabSz="459029" rtl="0" eaLnBrk="1" latinLnBrk="0" hangingPunct="1">
        <a:defRPr sz="904" kern="1200">
          <a:solidFill>
            <a:schemeClr val="tx1"/>
          </a:solidFill>
          <a:latin typeface="+mn-lt"/>
          <a:ea typeface="+mn-ea"/>
          <a:cs typeface="+mn-cs"/>
        </a:defRPr>
      </a:lvl2pPr>
      <a:lvl3pPr marL="459029" algn="l" defTabSz="459029" rtl="0" eaLnBrk="1" latinLnBrk="0" hangingPunct="1">
        <a:defRPr sz="904" kern="1200">
          <a:solidFill>
            <a:schemeClr val="tx1"/>
          </a:solidFill>
          <a:latin typeface="+mn-lt"/>
          <a:ea typeface="+mn-ea"/>
          <a:cs typeface="+mn-cs"/>
        </a:defRPr>
      </a:lvl3pPr>
      <a:lvl4pPr marL="688543" algn="l" defTabSz="459029" rtl="0" eaLnBrk="1" latinLnBrk="0" hangingPunct="1">
        <a:defRPr sz="904" kern="1200">
          <a:solidFill>
            <a:schemeClr val="tx1"/>
          </a:solidFill>
          <a:latin typeface="+mn-lt"/>
          <a:ea typeface="+mn-ea"/>
          <a:cs typeface="+mn-cs"/>
        </a:defRPr>
      </a:lvl4pPr>
      <a:lvl5pPr marL="918058" algn="l" defTabSz="459029" rtl="0" eaLnBrk="1" latinLnBrk="0" hangingPunct="1">
        <a:defRPr sz="904" kern="1200">
          <a:solidFill>
            <a:schemeClr val="tx1"/>
          </a:solidFill>
          <a:latin typeface="+mn-lt"/>
          <a:ea typeface="+mn-ea"/>
          <a:cs typeface="+mn-cs"/>
        </a:defRPr>
      </a:lvl5pPr>
      <a:lvl6pPr marL="1147572" algn="l" defTabSz="459029" rtl="0" eaLnBrk="1" latinLnBrk="0" hangingPunct="1">
        <a:defRPr sz="904" kern="1200">
          <a:solidFill>
            <a:schemeClr val="tx1"/>
          </a:solidFill>
          <a:latin typeface="+mn-lt"/>
          <a:ea typeface="+mn-ea"/>
          <a:cs typeface="+mn-cs"/>
        </a:defRPr>
      </a:lvl6pPr>
      <a:lvl7pPr marL="1377086" algn="l" defTabSz="459029" rtl="0" eaLnBrk="1" latinLnBrk="0" hangingPunct="1">
        <a:defRPr sz="904" kern="1200">
          <a:solidFill>
            <a:schemeClr val="tx1"/>
          </a:solidFill>
          <a:latin typeface="+mn-lt"/>
          <a:ea typeface="+mn-ea"/>
          <a:cs typeface="+mn-cs"/>
        </a:defRPr>
      </a:lvl7pPr>
      <a:lvl8pPr marL="1606601" algn="l" defTabSz="459029" rtl="0" eaLnBrk="1" latinLnBrk="0" hangingPunct="1">
        <a:defRPr sz="904" kern="1200">
          <a:solidFill>
            <a:schemeClr val="tx1"/>
          </a:solidFill>
          <a:latin typeface="+mn-lt"/>
          <a:ea typeface="+mn-ea"/>
          <a:cs typeface="+mn-cs"/>
        </a:defRPr>
      </a:lvl8pPr>
      <a:lvl9pPr marL="1836115" algn="l" defTabSz="459029" rtl="0" eaLnBrk="1" latinLnBrk="0" hangingPunct="1">
        <a:defRPr sz="90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2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12" Type="http://schemas.openxmlformats.org/officeDocument/2006/relationships/image" Target="../media/image11.JPG"/><Relationship Id="rId2" Type="http://schemas.openxmlformats.org/officeDocument/2006/relationships/image" Target="../media/image1.png"/><Relationship Id="rId16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png"/><Relationship Id="rId15" Type="http://schemas.openxmlformats.org/officeDocument/2006/relationships/image" Target="../media/image1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F44A36-DF97-4ED2-BE1A-1B339115A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256" y="295964"/>
            <a:ext cx="1152000" cy="864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82742D-6271-4C04-A484-7B59C24D52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4" y="295964"/>
            <a:ext cx="1152000" cy="864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89402D4-9D16-4DBF-A240-500CD6BAB8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762" y="295964"/>
            <a:ext cx="1152000" cy="864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B9BA2DB-5468-4298-8444-B8B7C77C28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5860" y="295964"/>
            <a:ext cx="1152000" cy="864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64DAEA8-DD83-432A-BE5D-21286D2079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4" y="1497458"/>
            <a:ext cx="1152000" cy="864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F10BDCE-1935-4D88-9388-45EEE365052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86" y="1497458"/>
            <a:ext cx="1152000" cy="8640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FAEFF3D-7DDC-46CE-8B16-378374C868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860" y="1497458"/>
            <a:ext cx="1152000" cy="864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2D1619D-13EA-4809-9138-E472A08D38F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256" y="1497458"/>
            <a:ext cx="1152000" cy="864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E261105-E3C9-4291-A9A1-D7FE8D35806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652" y="1497458"/>
            <a:ext cx="1152000" cy="86400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9D29185-F605-47DE-8DBF-F4151C715D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652" y="295964"/>
            <a:ext cx="1152000" cy="86400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BB1A115-50ED-405F-9AF1-8C9A4B3DACA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4" y="2698952"/>
            <a:ext cx="1152000" cy="864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D82F9DB-0A1A-4B37-AE29-497FDA0CEE0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860" y="2698952"/>
            <a:ext cx="1152000" cy="8640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60E7720-0E0C-4081-9879-3A0A8E2A13F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762" y="2698952"/>
            <a:ext cx="1152000" cy="864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617BEE67-4554-415E-B225-8506F9D80B9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958" y="2698952"/>
            <a:ext cx="1152000" cy="8640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67DB102-E4C8-4094-AA61-5AB288C82C2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652" y="2698952"/>
            <a:ext cx="1152000" cy="864000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62D61709-C944-43D6-B274-3418AD1E1C56}"/>
              </a:ext>
            </a:extLst>
          </p:cNvPr>
          <p:cNvSpPr txBox="1"/>
          <p:nvPr/>
        </p:nvSpPr>
        <p:spPr>
          <a:xfrm>
            <a:off x="-50058" y="34354"/>
            <a:ext cx="20874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Outdoor view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6ECE4CB-EE01-4830-9B52-E2F48B631896}"/>
              </a:ext>
            </a:extLst>
          </p:cNvPr>
          <p:cNvSpPr txBox="1"/>
          <p:nvPr/>
        </p:nvSpPr>
        <p:spPr>
          <a:xfrm>
            <a:off x="-50058" y="1235372"/>
            <a:ext cx="22990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Indoor w/ window view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101CE24-480B-4ADB-92C4-DB96F64B98E6}"/>
              </a:ext>
            </a:extLst>
          </p:cNvPr>
          <p:cNvSpPr txBox="1"/>
          <p:nvPr/>
        </p:nvSpPr>
        <p:spPr>
          <a:xfrm>
            <a:off x="-50058" y="2438757"/>
            <a:ext cx="22990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Indoor w/o window view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9B27AB-C5E2-4CC4-B2D9-24E2A90AF989}"/>
              </a:ext>
            </a:extLst>
          </p:cNvPr>
          <p:cNvSpPr txBox="1"/>
          <p:nvPr/>
        </p:nvSpPr>
        <p:spPr>
          <a:xfrm>
            <a:off x="-43488" y="2657248"/>
            <a:ext cx="7975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RMS = 0.203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B857516-6400-44CA-BE97-499FCE5AB9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86" y="294073"/>
            <a:ext cx="1152000" cy="8640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D5E7830-94C7-4AA3-8308-DCA7CAE99433}"/>
              </a:ext>
            </a:extLst>
          </p:cNvPr>
          <p:cNvSpPr txBox="1"/>
          <p:nvPr/>
        </p:nvSpPr>
        <p:spPr>
          <a:xfrm>
            <a:off x="-47378" y="258254"/>
            <a:ext cx="7975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RMS = 0.365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97A80AA-B250-485D-8D69-057468B5AC51}"/>
              </a:ext>
            </a:extLst>
          </p:cNvPr>
          <p:cNvSpPr txBox="1"/>
          <p:nvPr/>
        </p:nvSpPr>
        <p:spPr>
          <a:xfrm>
            <a:off x="1191681" y="1454485"/>
            <a:ext cx="7975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RMS = </a:t>
            </a:r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0.155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FC39868-C71A-49A3-AFEA-7531B82E67FE}"/>
              </a:ext>
            </a:extLst>
          </p:cNvPr>
          <p:cNvSpPr txBox="1"/>
          <p:nvPr/>
        </p:nvSpPr>
        <p:spPr>
          <a:xfrm>
            <a:off x="-45704" y="1457349"/>
            <a:ext cx="7975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RMS = 0.336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B15462C-2274-4856-8C81-928D98C0C56F}"/>
              </a:ext>
            </a:extLst>
          </p:cNvPr>
          <p:cNvSpPr txBox="1"/>
          <p:nvPr/>
        </p:nvSpPr>
        <p:spPr>
          <a:xfrm>
            <a:off x="1187327" y="262513"/>
            <a:ext cx="7975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RMS = 0.236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B50DF29-B818-43FE-B394-884907D2109B}"/>
              </a:ext>
            </a:extLst>
          </p:cNvPr>
          <p:cNvSpPr txBox="1"/>
          <p:nvPr/>
        </p:nvSpPr>
        <p:spPr>
          <a:xfrm>
            <a:off x="3642214" y="256712"/>
            <a:ext cx="7975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RMS = 0.094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3659CDC-6AA7-485B-A71F-5A85441C8EE8}"/>
              </a:ext>
            </a:extLst>
          </p:cNvPr>
          <p:cNvSpPr txBox="1"/>
          <p:nvPr/>
        </p:nvSpPr>
        <p:spPr>
          <a:xfrm>
            <a:off x="2412233" y="2652258"/>
            <a:ext cx="7975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RMS = 0.082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F3ECBED-30E3-4DEA-9194-BB1A06418292}"/>
              </a:ext>
            </a:extLst>
          </p:cNvPr>
          <p:cNvSpPr txBox="1"/>
          <p:nvPr/>
        </p:nvSpPr>
        <p:spPr>
          <a:xfrm>
            <a:off x="1182830" y="2657248"/>
            <a:ext cx="7975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RMS = 0.146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D45161D-A4E8-47E4-B43C-2B908ECA1FF9}"/>
              </a:ext>
            </a:extLst>
          </p:cNvPr>
          <p:cNvSpPr txBox="1"/>
          <p:nvPr/>
        </p:nvSpPr>
        <p:spPr>
          <a:xfrm>
            <a:off x="2406533" y="256712"/>
            <a:ext cx="7975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RMS = 0.147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D9F6C5D-9E7B-42A8-9E63-781800A1FA18}"/>
              </a:ext>
            </a:extLst>
          </p:cNvPr>
          <p:cNvSpPr txBox="1"/>
          <p:nvPr/>
        </p:nvSpPr>
        <p:spPr>
          <a:xfrm>
            <a:off x="4877895" y="1457349"/>
            <a:ext cx="7975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RMS = 0.003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9FB9612-B702-4CE7-9E73-F9E508035926}"/>
              </a:ext>
            </a:extLst>
          </p:cNvPr>
          <p:cNvSpPr txBox="1"/>
          <p:nvPr/>
        </p:nvSpPr>
        <p:spPr>
          <a:xfrm>
            <a:off x="2418954" y="1454485"/>
            <a:ext cx="7975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RMS = 0.124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10AF296-688D-4799-9F6B-C09D80476AAF}"/>
              </a:ext>
            </a:extLst>
          </p:cNvPr>
          <p:cNvSpPr txBox="1"/>
          <p:nvPr/>
        </p:nvSpPr>
        <p:spPr>
          <a:xfrm>
            <a:off x="3646430" y="1458993"/>
            <a:ext cx="7975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RMS = 0.076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69454E9-9C6E-4027-8F55-DF7963812DDF}"/>
              </a:ext>
            </a:extLst>
          </p:cNvPr>
          <p:cNvSpPr txBox="1"/>
          <p:nvPr/>
        </p:nvSpPr>
        <p:spPr>
          <a:xfrm>
            <a:off x="3640736" y="2657015"/>
            <a:ext cx="7975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RMS = 0.043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6621A82-8D96-4BB2-B97D-226BA13DA093}"/>
              </a:ext>
            </a:extLst>
          </p:cNvPr>
          <p:cNvSpPr txBox="1"/>
          <p:nvPr/>
        </p:nvSpPr>
        <p:spPr>
          <a:xfrm>
            <a:off x="4873541" y="2652258"/>
            <a:ext cx="7975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RMS = 0.017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00B2759-FD07-4157-9F80-41EBD6FF3F9C}"/>
              </a:ext>
            </a:extLst>
          </p:cNvPr>
          <p:cNvSpPr txBox="1"/>
          <p:nvPr/>
        </p:nvSpPr>
        <p:spPr>
          <a:xfrm>
            <a:off x="4877895" y="253426"/>
            <a:ext cx="7975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latin typeface="Arial" panose="020B0604020202020204" pitchFamily="34" charset="0"/>
                <a:cs typeface="Arial" panose="020B0604020202020204" pitchFamily="34" charset="0"/>
              </a:rPr>
              <a:t>RMS = 0.001</a:t>
            </a:r>
          </a:p>
        </p:txBody>
      </p:sp>
    </p:spTree>
    <p:extLst>
      <p:ext uri="{BB962C8B-B14F-4D97-AF65-F5344CB8AC3E}">
        <p14:creationId xmlns:p14="http://schemas.microsoft.com/office/powerpoint/2010/main" val="30048558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</Words>
  <Application>Microsoft Office PowerPoint</Application>
  <PresentationFormat>Custom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Niloufar Tabandehsaravi</dc:creator>
  <cp:lastModifiedBy>Niloufar Tabandehsaravi</cp:lastModifiedBy>
  <cp:revision>12</cp:revision>
  <dcterms:created xsi:type="dcterms:W3CDTF">2024-11-27T12:11:03Z</dcterms:created>
  <dcterms:modified xsi:type="dcterms:W3CDTF">2024-12-09T14:01:39Z</dcterms:modified>
</cp:coreProperties>
</file>