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sldIdLst>
    <p:sldId id="256" r:id="rId2"/>
    <p:sldId id="258" r:id="rId3"/>
    <p:sldId id="261" r:id="rId4"/>
    <p:sldId id="262" r:id="rId5"/>
    <p:sldId id="263" r:id="rId6"/>
    <p:sldId id="265" r:id="rId7"/>
  </p:sldIdLst>
  <p:sldSz cx="12192000" cy="6858000"/>
  <p:notesSz cx="7559675" cy="10691813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26" d="100"/>
          <a:sy n="126" d="100"/>
        </p:scale>
        <p:origin x="672" y="79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8" d="100"/>
          <a:sy n="88" d="100"/>
        </p:scale>
        <p:origin x="4800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216000" y="812520"/>
            <a:ext cx="7127280" cy="4008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 defTabSz="914400">
              <a:lnSpc>
                <a:spcPct val="90000"/>
              </a:lnSpc>
            </a:pPr>
            <a:r>
              <a:rPr lang="de-DE" sz="4800" b="0" u="none" strike="noStrike">
                <a:solidFill>
                  <a:schemeClr val="dk1">
                    <a:lumMod val="75000"/>
                    <a:lumOff val="25000"/>
                  </a:schemeClr>
                </a:solidFill>
                <a:effectLst/>
                <a:uFillTx/>
                <a:latin typeface="Akkurat"/>
              </a:rPr>
              <a:t>Folie mittels Klicken verschieben</a:t>
            </a:r>
          </a:p>
        </p:txBody>
      </p:sp>
      <p:sp>
        <p:nvSpPr>
          <p:cNvPr id="59" name="PlaceHolder 2"/>
          <p:cNvSpPr>
            <a:spLocks noGrp="1"/>
          </p:cNvSpPr>
          <p:nvPr>
            <p:ph type="body"/>
          </p:nvPr>
        </p:nvSpPr>
        <p:spPr>
          <a:xfrm>
            <a:off x="756000" y="5078520"/>
            <a:ext cx="6047640" cy="48110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 indent="0">
              <a:buNone/>
            </a:pPr>
            <a:r>
              <a:rPr lang="de-DE" sz="2000" b="0" u="none" strike="noStrike">
                <a:solidFill>
                  <a:srgbClr val="000000"/>
                </a:solidFill>
                <a:effectLst/>
                <a:uFillTx/>
                <a:latin typeface="Calibri"/>
              </a:rPr>
              <a:t>Format der Notizen mittels Klicken bearbeiten</a:t>
            </a:r>
          </a:p>
        </p:txBody>
      </p:sp>
      <p:sp>
        <p:nvSpPr>
          <p:cNvPr id="60" name="PlaceHolder 3"/>
          <p:cNvSpPr>
            <a:spLocks noGrp="1"/>
          </p:cNvSpPr>
          <p:nvPr>
            <p:ph type="hdr"/>
          </p:nvPr>
        </p:nvSpPr>
        <p:spPr>
          <a:xfrm>
            <a:off x="0" y="0"/>
            <a:ext cx="3280680" cy="534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 indent="0">
              <a:buNone/>
            </a:pPr>
            <a:r>
              <a:rPr lang="de-DE" sz="1400" b="0" u="none" strike="noStrike">
                <a:solidFill>
                  <a:srgbClr val="000000"/>
                </a:solidFill>
                <a:effectLst/>
                <a:uFillTx/>
                <a:latin typeface="Calibri"/>
              </a:rPr>
              <a:t>&lt;Kopfzeile&gt;</a:t>
            </a:r>
          </a:p>
        </p:txBody>
      </p:sp>
      <p:sp>
        <p:nvSpPr>
          <p:cNvPr id="61" name="PlaceHolder 4"/>
          <p:cNvSpPr>
            <a:spLocks noGrp="1"/>
          </p:cNvSpPr>
          <p:nvPr>
            <p:ph type="dt" idx="9"/>
          </p:nvPr>
        </p:nvSpPr>
        <p:spPr>
          <a:xfrm>
            <a:off x="4278960" y="0"/>
            <a:ext cx="3280680" cy="534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>
            <a:lvl1pPr indent="0" algn="r">
              <a:buNone/>
              <a:defRPr lang="de-DE" sz="1400" b="0" u="none" strike="noStrike">
                <a:solidFill>
                  <a:srgbClr val="000000"/>
                </a:solidFill>
                <a:effectLst/>
                <a:uFillTx/>
                <a:latin typeface="Calibri"/>
              </a:defRPr>
            </a:lvl1pPr>
          </a:lstStyle>
          <a:p>
            <a:pPr indent="0" algn="r">
              <a:buNone/>
            </a:pPr>
            <a:r>
              <a:rPr lang="de-DE" sz="1400" b="0" u="none" strike="noStrike">
                <a:solidFill>
                  <a:srgbClr val="000000"/>
                </a:solidFill>
                <a:effectLst/>
                <a:uFillTx/>
                <a:latin typeface="Calibri"/>
              </a:rPr>
              <a:t>&lt;Datum/Uhrzeit&gt;</a:t>
            </a:r>
          </a:p>
        </p:txBody>
      </p:sp>
      <p:sp>
        <p:nvSpPr>
          <p:cNvPr id="62" name="PlaceHolder 5"/>
          <p:cNvSpPr>
            <a:spLocks noGrp="1"/>
          </p:cNvSpPr>
          <p:nvPr>
            <p:ph type="ftr" idx="10"/>
          </p:nvPr>
        </p:nvSpPr>
        <p:spPr>
          <a:xfrm>
            <a:off x="0" y="10157400"/>
            <a:ext cx="3280680" cy="534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b">
            <a:noAutofit/>
          </a:bodyPr>
          <a:lstStyle>
            <a:lvl1pPr indent="0">
              <a:buNone/>
              <a:defRPr lang="de-DE" sz="1400" b="0" u="none" strike="noStrike">
                <a:solidFill>
                  <a:srgbClr val="000000"/>
                </a:solidFill>
                <a:effectLst/>
                <a:uFillTx/>
                <a:latin typeface="Calibri"/>
              </a:defRPr>
            </a:lvl1pPr>
          </a:lstStyle>
          <a:p>
            <a:pPr indent="0">
              <a:buNone/>
            </a:pPr>
            <a:r>
              <a:rPr lang="de-DE" sz="1400" b="0" u="none" strike="noStrike">
                <a:solidFill>
                  <a:srgbClr val="000000"/>
                </a:solidFill>
                <a:effectLst/>
                <a:uFillTx/>
                <a:latin typeface="Calibri"/>
              </a:rPr>
              <a:t>&lt;Fußzeile&gt;</a:t>
            </a:r>
          </a:p>
        </p:txBody>
      </p:sp>
      <p:sp>
        <p:nvSpPr>
          <p:cNvPr id="63" name="PlaceHolder 6"/>
          <p:cNvSpPr>
            <a:spLocks noGrp="1"/>
          </p:cNvSpPr>
          <p:nvPr>
            <p:ph type="sldNum" idx="11"/>
          </p:nvPr>
        </p:nvSpPr>
        <p:spPr>
          <a:xfrm>
            <a:off x="4278960" y="10157400"/>
            <a:ext cx="3280680" cy="534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b">
            <a:noAutofit/>
          </a:bodyPr>
          <a:lstStyle>
            <a:lvl1pPr indent="0" algn="r">
              <a:buNone/>
              <a:defRPr lang="de-DE" sz="1400" b="0" u="none" strike="noStrike">
                <a:solidFill>
                  <a:srgbClr val="000000"/>
                </a:solidFill>
                <a:effectLst/>
                <a:uFillTx/>
                <a:latin typeface="Calibri"/>
              </a:defRPr>
            </a:lvl1pPr>
          </a:lstStyle>
          <a:p>
            <a:pPr indent="0" algn="r">
              <a:buNone/>
            </a:pPr>
            <a:fld id="{7175227B-2E53-4007-AC2B-C1AF8A6F3FB5}" type="slidenum">
              <a:rPr lang="de-DE" sz="1400" b="0" u="none" strike="noStrike">
                <a:solidFill>
                  <a:srgbClr val="000000"/>
                </a:solidFill>
                <a:effectLst/>
                <a:uFillTx/>
                <a:latin typeface="Calibri"/>
              </a:rPr>
              <a:t>‹Nr.›</a:t>
            </a:fld>
            <a:endParaRPr lang="de-DE" sz="1400" b="0" u="none" strike="noStrike">
              <a:solidFill>
                <a:srgbClr val="000000"/>
              </a:solidFill>
              <a:effectLst/>
              <a:uFillTx/>
              <a:latin typeface="Calibri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217488" y="812800"/>
            <a:ext cx="7124700" cy="4008438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idx="11"/>
          </p:nvPr>
        </p:nvSpPr>
        <p:spPr/>
        <p:txBody>
          <a:bodyPr/>
          <a:lstStyle/>
          <a:p>
            <a:pPr indent="0" algn="r">
              <a:buNone/>
            </a:pPr>
            <a:fld id="{7175227B-2E53-4007-AC2B-C1AF8A6F3FB5}" type="slidenum">
              <a:rPr lang="de-DE" sz="1400" b="0" u="none" strike="noStrike" smtClean="0">
                <a:solidFill>
                  <a:srgbClr val="000000"/>
                </a:solidFill>
                <a:effectLst/>
                <a:uFillTx/>
                <a:latin typeface="Calibri"/>
              </a:rPr>
              <a:t>2</a:t>
            </a:fld>
            <a:endParaRPr lang="de-DE" sz="1400" b="0" u="none" strike="noStrike">
              <a:solidFill>
                <a:srgbClr val="000000"/>
              </a:solidFill>
              <a:effectLst/>
              <a:uFillTx/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76430275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217488" y="812800"/>
            <a:ext cx="7124700" cy="4008438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idx="11"/>
          </p:nvPr>
        </p:nvSpPr>
        <p:spPr/>
        <p:txBody>
          <a:bodyPr/>
          <a:lstStyle/>
          <a:p>
            <a:pPr indent="0" algn="r">
              <a:buNone/>
            </a:pPr>
            <a:fld id="{7175227B-2E53-4007-AC2B-C1AF8A6F3FB5}" type="slidenum">
              <a:rPr lang="de-DE" sz="1400" b="0" u="none" strike="noStrike" smtClean="0">
                <a:solidFill>
                  <a:srgbClr val="000000"/>
                </a:solidFill>
                <a:effectLst/>
                <a:uFillTx/>
                <a:latin typeface="Calibri"/>
              </a:rPr>
              <a:t>3</a:t>
            </a:fld>
            <a:endParaRPr lang="de-DE" sz="1400" b="0" u="none" strike="noStrike">
              <a:solidFill>
                <a:srgbClr val="000000"/>
              </a:solidFill>
              <a:effectLst/>
              <a:uFillTx/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72980186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217488" y="812800"/>
            <a:ext cx="7124700" cy="4008438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idx="11"/>
          </p:nvPr>
        </p:nvSpPr>
        <p:spPr/>
        <p:txBody>
          <a:bodyPr/>
          <a:lstStyle/>
          <a:p>
            <a:pPr indent="0" algn="r">
              <a:buNone/>
            </a:pPr>
            <a:fld id="{7175227B-2E53-4007-AC2B-C1AF8A6F3FB5}" type="slidenum">
              <a:rPr lang="de-DE" sz="1400" b="0" u="none" strike="noStrike" smtClean="0">
                <a:solidFill>
                  <a:srgbClr val="000000"/>
                </a:solidFill>
                <a:effectLst/>
                <a:uFillTx/>
                <a:latin typeface="Calibri"/>
              </a:rPr>
              <a:t>4</a:t>
            </a:fld>
            <a:endParaRPr lang="de-DE" sz="1400" b="0" u="none" strike="noStrike">
              <a:solidFill>
                <a:srgbClr val="000000"/>
              </a:solidFill>
              <a:effectLst/>
              <a:uFillTx/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5070377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jpe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jpe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jpe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folie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Gerade Verbindung 8"/>
          <p:cNvCxnSpPr/>
          <p:nvPr/>
        </p:nvCxnSpPr>
        <p:spPr>
          <a:xfrm flipV="1">
            <a:off x="-4680" y="994680"/>
            <a:ext cx="12196800" cy="1800"/>
          </a:xfrm>
          <a:prstGeom prst="straightConnector1">
            <a:avLst/>
          </a:prstGeom>
          <a:ln w="19050">
            <a:solidFill>
              <a:srgbClr val="7EB923"/>
            </a:solidFill>
          </a:ln>
        </p:spPr>
      </p:cxnSp>
      <p:pic>
        <p:nvPicPr>
          <p:cNvPr id="3" name="Grafik 8"/>
          <p:cNvPicPr/>
          <p:nvPr/>
        </p:nvPicPr>
        <p:blipFill>
          <a:blip r:embed="rId2"/>
          <a:stretch/>
        </p:blipFill>
        <p:spPr>
          <a:xfrm>
            <a:off x="11455920" y="241200"/>
            <a:ext cx="578880" cy="572400"/>
          </a:xfrm>
          <a:prstGeom prst="rect">
            <a:avLst/>
          </a:prstGeom>
          <a:noFill/>
          <a:ln w="0">
            <a:noFill/>
          </a:ln>
        </p:spPr>
      </p:pic>
      <p:cxnSp>
        <p:nvCxnSpPr>
          <p:cNvPr id="4" name="Gerade Verbindung 8"/>
          <p:cNvCxnSpPr/>
          <p:nvPr/>
        </p:nvCxnSpPr>
        <p:spPr>
          <a:xfrm>
            <a:off x="-2160" y="6400800"/>
            <a:ext cx="12196800" cy="360"/>
          </a:xfrm>
          <a:prstGeom prst="straightConnector1">
            <a:avLst/>
          </a:prstGeom>
          <a:ln w="19050">
            <a:solidFill>
              <a:srgbClr val="7EB923"/>
            </a:solidFill>
          </a:ln>
        </p:spPr>
      </p:cxnSp>
      <p:pic>
        <p:nvPicPr>
          <p:cNvPr id="5" name="Grafik 10"/>
          <p:cNvPicPr/>
          <p:nvPr/>
        </p:nvPicPr>
        <p:blipFill>
          <a:blip r:embed="rId3"/>
          <a:srcRect r="74260"/>
          <a:stretch/>
        </p:blipFill>
        <p:spPr>
          <a:xfrm>
            <a:off x="10706040" y="287280"/>
            <a:ext cx="693360" cy="4863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6" name="Textfeld 7"/>
          <p:cNvSpPr/>
          <p:nvPr/>
        </p:nvSpPr>
        <p:spPr>
          <a:xfrm>
            <a:off x="477360" y="6451560"/>
            <a:ext cx="9269280" cy="3380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de-DE" sz="1600" b="0" u="none" strike="noStrike">
                <a:solidFill>
                  <a:schemeClr val="dk1">
                    <a:lumMod val="65000"/>
                    <a:lumOff val="35000"/>
                  </a:schemeClr>
                </a:solidFill>
                <a:effectLst/>
                <a:uFillTx/>
                <a:latin typeface="Calibri"/>
              </a:rPr>
              <a:t>Wibke Kleina, Bernd Zey | Abteilung Forschungsdatenmanagement, TU Dortmund</a:t>
            </a:r>
            <a:endParaRPr lang="de-DE" sz="1600" b="0" u="none" strike="noStrike">
              <a:solidFill>
                <a:srgbClr val="000000"/>
              </a:solidFill>
              <a:effectLst/>
              <a:uFillTx/>
              <a:latin typeface="Calibri"/>
            </a:endParaRPr>
          </a:p>
        </p:txBody>
      </p:sp>
      <p:pic>
        <p:nvPicPr>
          <p:cNvPr id="7" name="Picture 2"/>
          <p:cNvPicPr/>
          <p:nvPr/>
        </p:nvPicPr>
        <p:blipFill>
          <a:blip r:embed="rId4"/>
          <a:srcRect r="72143"/>
          <a:stretch/>
        </p:blipFill>
        <p:spPr>
          <a:xfrm>
            <a:off x="17640" y="6422760"/>
            <a:ext cx="440280" cy="4348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8" name="PlaceHolder 1"/>
          <p:cNvSpPr>
            <a:spLocks noGrp="1"/>
          </p:cNvSpPr>
          <p:nvPr>
            <p:ph type="title"/>
          </p:nvPr>
        </p:nvSpPr>
        <p:spPr>
          <a:xfrm>
            <a:off x="635399" y="1430280"/>
            <a:ext cx="11097055" cy="152352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b">
            <a:normAutofit/>
          </a:bodyPr>
          <a:lstStyle>
            <a:lvl1pPr indent="0" algn="ctr" defTabSz="914400">
              <a:lnSpc>
                <a:spcPct val="90000"/>
              </a:lnSpc>
              <a:buNone/>
              <a:defRPr lang="de-DE" sz="4800" b="0" u="none" strike="noStrike">
                <a:solidFill>
                  <a:schemeClr val="dk1">
                    <a:lumMod val="75000"/>
                    <a:lumOff val="25000"/>
                  </a:schemeClr>
                </a:solidFill>
                <a:effectLst/>
                <a:uFillTx/>
                <a:latin typeface="Akkurat"/>
              </a:defRPr>
            </a:lvl1pPr>
          </a:lstStyle>
          <a:p>
            <a:pPr indent="0" algn="ctr" defTabSz="914400">
              <a:lnSpc>
                <a:spcPct val="90000"/>
              </a:lnSpc>
              <a:buNone/>
            </a:pPr>
            <a:r>
              <a:rPr lang="de-DE" sz="4800" b="0" u="none" strike="noStrike" dirty="0">
                <a:solidFill>
                  <a:schemeClr val="dk1">
                    <a:lumMod val="75000"/>
                    <a:lumOff val="25000"/>
                  </a:schemeClr>
                </a:solidFill>
                <a:effectLst/>
                <a:uFillTx/>
                <a:latin typeface="Akkurat"/>
              </a:rPr>
              <a:t>Titelmasterformat durch Klicken bearbeiten</a:t>
            </a:r>
          </a:p>
        </p:txBody>
      </p:sp>
      <p:pic>
        <p:nvPicPr>
          <p:cNvPr id="9" name="Picture 15" descr="tud_logo_rgb_150dpi"/>
          <p:cNvPicPr/>
          <p:nvPr/>
        </p:nvPicPr>
        <p:blipFill>
          <a:blip r:embed="rId5"/>
          <a:stretch/>
        </p:blipFill>
        <p:spPr>
          <a:xfrm>
            <a:off x="104760" y="189360"/>
            <a:ext cx="3603240" cy="65412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10" name="Picture 3" descr="Erstes Foto: ein Chemiker im Labor, der eine Schutzbrille trägt und ein Reagenzglas in der Hand hält. Zweites Foto: Mathetower, auf dem sich das grüne TU-Logo dreht. Drittes Foto: zwei Studentinnen und ein Student, die gemeinsam in ein Buch schauen.Viertes Foto: Hängebahn."/>
          <p:cNvPicPr/>
          <p:nvPr/>
        </p:nvPicPr>
        <p:blipFill>
          <a:blip r:embed="rId6"/>
          <a:stretch/>
        </p:blipFill>
        <p:spPr>
          <a:xfrm>
            <a:off x="280800" y="4271760"/>
            <a:ext cx="11723400" cy="197172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11" name="Grafik 9"/>
          <p:cNvPicPr/>
          <p:nvPr/>
        </p:nvPicPr>
        <p:blipFill>
          <a:blip r:embed="rId7"/>
          <a:stretch/>
        </p:blipFill>
        <p:spPr>
          <a:xfrm>
            <a:off x="11289600" y="6487920"/>
            <a:ext cx="781560" cy="2732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2" name="Textfeld 10"/>
          <p:cNvSpPr/>
          <p:nvPr/>
        </p:nvSpPr>
        <p:spPr>
          <a:xfrm>
            <a:off x="8743926" y="6422760"/>
            <a:ext cx="2576644" cy="414044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t">
            <a:spAutoFit/>
          </a:bodyPr>
          <a:lstStyle/>
          <a:p>
            <a:pPr algn="r" defTabSz="914400">
              <a:lnSpc>
                <a:spcPct val="100000"/>
              </a:lnSpc>
            </a:pPr>
            <a:r>
              <a:rPr lang="de-DE" sz="1050" b="0" u="none" strike="noStrike" dirty="0">
                <a:solidFill>
                  <a:schemeClr val="dk1">
                    <a:lumMod val="65000"/>
                    <a:lumOff val="35000"/>
                  </a:schemeClr>
                </a:solidFill>
                <a:effectLst/>
                <a:uFillTx/>
                <a:latin typeface="Akkurat"/>
              </a:rPr>
              <a:t>This </a:t>
            </a:r>
            <a:r>
              <a:rPr lang="de-DE" sz="1050" b="0" u="none" strike="noStrike" dirty="0" err="1">
                <a:solidFill>
                  <a:schemeClr val="dk1">
                    <a:lumMod val="65000"/>
                    <a:lumOff val="35000"/>
                  </a:schemeClr>
                </a:solidFill>
                <a:effectLst/>
                <a:uFillTx/>
                <a:latin typeface="Akkurat"/>
              </a:rPr>
              <a:t>work</a:t>
            </a:r>
            <a:r>
              <a:rPr lang="de-DE" sz="1050" b="0" u="none" strike="noStrike" dirty="0">
                <a:solidFill>
                  <a:schemeClr val="dk1">
                    <a:lumMod val="65000"/>
                    <a:lumOff val="35000"/>
                  </a:schemeClr>
                </a:solidFill>
                <a:effectLst/>
                <a:uFillTx/>
                <a:latin typeface="Akkurat"/>
              </a:rPr>
              <a:t> </a:t>
            </a:r>
            <a:r>
              <a:rPr lang="de-DE" sz="1050" b="0" u="none" strike="noStrike" dirty="0" err="1">
                <a:solidFill>
                  <a:schemeClr val="dk1">
                    <a:lumMod val="65000"/>
                    <a:lumOff val="35000"/>
                  </a:schemeClr>
                </a:solidFill>
                <a:effectLst/>
                <a:uFillTx/>
                <a:latin typeface="Akkurat"/>
              </a:rPr>
              <a:t>is</a:t>
            </a:r>
            <a:r>
              <a:rPr lang="de-DE" sz="1050" b="0" u="none" strike="noStrike" dirty="0">
                <a:solidFill>
                  <a:schemeClr val="dk1">
                    <a:lumMod val="65000"/>
                    <a:lumOff val="35000"/>
                  </a:schemeClr>
                </a:solidFill>
                <a:effectLst/>
                <a:uFillTx/>
                <a:latin typeface="Akkurat"/>
              </a:rPr>
              <a:t> </a:t>
            </a:r>
            <a:r>
              <a:rPr lang="de-DE" sz="1050" b="0" u="none" strike="noStrike" dirty="0" err="1">
                <a:solidFill>
                  <a:schemeClr val="dk1">
                    <a:lumMod val="65000"/>
                    <a:lumOff val="35000"/>
                  </a:schemeClr>
                </a:solidFill>
                <a:effectLst/>
                <a:uFillTx/>
                <a:latin typeface="Akkurat"/>
              </a:rPr>
              <a:t>licensed</a:t>
            </a:r>
            <a:r>
              <a:rPr lang="de-DE" sz="1050" b="0" u="none" strike="noStrike" dirty="0">
                <a:solidFill>
                  <a:schemeClr val="dk1">
                    <a:lumMod val="65000"/>
                    <a:lumOff val="35000"/>
                  </a:schemeClr>
                </a:solidFill>
                <a:effectLst/>
                <a:uFillTx/>
                <a:latin typeface="Akkurat"/>
              </a:rPr>
              <a:t> </a:t>
            </a:r>
            <a:r>
              <a:rPr lang="de-DE" sz="1050" b="0" u="none" strike="noStrike" dirty="0" err="1">
                <a:solidFill>
                  <a:schemeClr val="dk1">
                    <a:lumMod val="65000"/>
                    <a:lumOff val="35000"/>
                  </a:schemeClr>
                </a:solidFill>
                <a:effectLst/>
                <a:uFillTx/>
                <a:latin typeface="Akkurat"/>
              </a:rPr>
              <a:t>under</a:t>
            </a:r>
            <a:r>
              <a:rPr lang="de-DE" sz="1050" b="0" u="none" strike="noStrike" dirty="0">
                <a:solidFill>
                  <a:schemeClr val="dk1">
                    <a:lumMod val="65000"/>
                    <a:lumOff val="35000"/>
                  </a:schemeClr>
                </a:solidFill>
                <a:effectLst/>
                <a:uFillTx/>
                <a:latin typeface="Akkurat"/>
              </a:rPr>
              <a:t> CC-BY 4.0</a:t>
            </a:r>
            <a:br>
              <a:rPr lang="de-DE" sz="1050" b="0" u="none" strike="noStrike" dirty="0">
                <a:solidFill>
                  <a:schemeClr val="dk1">
                    <a:lumMod val="65000"/>
                    <a:lumOff val="35000"/>
                  </a:schemeClr>
                </a:solidFill>
                <a:effectLst/>
                <a:uFillTx/>
                <a:latin typeface="Akkurat"/>
              </a:rPr>
            </a:br>
            <a:r>
              <a:rPr lang="de-DE" sz="1050" b="0" u="none" strike="noStrike" dirty="0">
                <a:solidFill>
                  <a:schemeClr val="dk1">
                    <a:lumMod val="65000"/>
                    <a:lumOff val="35000"/>
                  </a:schemeClr>
                </a:solidFill>
                <a:effectLst/>
                <a:uFillTx/>
                <a:latin typeface="Akkurat"/>
              </a:rPr>
              <a:t>Wibke Kleina and Bernd Zey, 2026</a:t>
            </a:r>
            <a:endParaRPr lang="de-DE" sz="1050" b="0" u="none" strike="noStrike" dirty="0">
              <a:solidFill>
                <a:srgbClr val="000000"/>
              </a:solidFill>
              <a:effectLst/>
              <a:uFillTx/>
              <a:latin typeface="Calibri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5" name="Gerade Verbindung 8"/>
          <p:cNvCxnSpPr/>
          <p:nvPr/>
        </p:nvCxnSpPr>
        <p:spPr>
          <a:xfrm flipV="1">
            <a:off x="-4680" y="994680"/>
            <a:ext cx="12196800" cy="1800"/>
          </a:xfrm>
          <a:prstGeom prst="straightConnector1">
            <a:avLst/>
          </a:prstGeom>
          <a:ln w="19050">
            <a:solidFill>
              <a:srgbClr val="7EB923"/>
            </a:solidFill>
          </a:ln>
        </p:spPr>
      </p:cxnSp>
      <p:pic>
        <p:nvPicPr>
          <p:cNvPr id="16" name="Grafik 8"/>
          <p:cNvPicPr/>
          <p:nvPr/>
        </p:nvPicPr>
        <p:blipFill>
          <a:blip r:embed="rId2"/>
          <a:stretch/>
        </p:blipFill>
        <p:spPr>
          <a:xfrm>
            <a:off x="11455920" y="241200"/>
            <a:ext cx="578880" cy="572400"/>
          </a:xfrm>
          <a:prstGeom prst="rect">
            <a:avLst/>
          </a:prstGeom>
          <a:noFill/>
          <a:ln w="0">
            <a:noFill/>
          </a:ln>
        </p:spPr>
      </p:pic>
      <p:cxnSp>
        <p:nvCxnSpPr>
          <p:cNvPr id="17" name="Gerade Verbindung 8"/>
          <p:cNvCxnSpPr/>
          <p:nvPr/>
        </p:nvCxnSpPr>
        <p:spPr>
          <a:xfrm>
            <a:off x="-2160" y="6400800"/>
            <a:ext cx="12196800" cy="360"/>
          </a:xfrm>
          <a:prstGeom prst="straightConnector1">
            <a:avLst/>
          </a:prstGeom>
          <a:ln w="19050">
            <a:solidFill>
              <a:srgbClr val="7EB923"/>
            </a:solidFill>
          </a:ln>
        </p:spPr>
      </p:cxnSp>
      <p:pic>
        <p:nvPicPr>
          <p:cNvPr id="18" name="Grafik 10"/>
          <p:cNvPicPr/>
          <p:nvPr/>
        </p:nvPicPr>
        <p:blipFill>
          <a:blip r:embed="rId3"/>
          <a:srcRect r="74260"/>
          <a:stretch/>
        </p:blipFill>
        <p:spPr>
          <a:xfrm>
            <a:off x="10706040" y="287280"/>
            <a:ext cx="693360" cy="4863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9" name="Textfeld 7"/>
          <p:cNvSpPr/>
          <p:nvPr/>
        </p:nvSpPr>
        <p:spPr>
          <a:xfrm>
            <a:off x="477360" y="6451560"/>
            <a:ext cx="9269280" cy="3380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de-DE" sz="1600" b="0" u="none" strike="noStrike">
                <a:solidFill>
                  <a:schemeClr val="dk1">
                    <a:lumMod val="65000"/>
                    <a:lumOff val="35000"/>
                  </a:schemeClr>
                </a:solidFill>
                <a:effectLst/>
                <a:uFillTx/>
                <a:latin typeface="Calibri"/>
              </a:rPr>
              <a:t>Wibke Kleina, Bernd Zey | Abteilung Forschungsdatenmanagement, TU Dortmund</a:t>
            </a:r>
            <a:endParaRPr lang="de-DE" sz="1600" b="0" u="none" strike="noStrike">
              <a:solidFill>
                <a:srgbClr val="000000"/>
              </a:solidFill>
              <a:effectLst/>
              <a:uFillTx/>
              <a:latin typeface="Calibri"/>
            </a:endParaRPr>
          </a:p>
        </p:txBody>
      </p:sp>
      <p:pic>
        <p:nvPicPr>
          <p:cNvPr id="20" name="Picture 2"/>
          <p:cNvPicPr/>
          <p:nvPr/>
        </p:nvPicPr>
        <p:blipFill>
          <a:blip r:embed="rId4"/>
          <a:srcRect r="72143"/>
          <a:stretch/>
        </p:blipFill>
        <p:spPr>
          <a:xfrm>
            <a:off x="17640" y="6422760"/>
            <a:ext cx="440280" cy="4348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1" name="PlaceHolder 1"/>
          <p:cNvSpPr>
            <a:spLocks noGrp="1"/>
          </p:cNvSpPr>
          <p:nvPr>
            <p:ph type="title"/>
          </p:nvPr>
        </p:nvSpPr>
        <p:spPr>
          <a:xfrm>
            <a:off x="446400" y="202680"/>
            <a:ext cx="8489520" cy="6994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defTabSz="914400">
              <a:lnSpc>
                <a:spcPct val="90000"/>
              </a:lnSpc>
              <a:buNone/>
              <a:defRPr lang="de-DE" sz="3200" b="0" u="none" strike="noStrike">
                <a:solidFill>
                  <a:schemeClr val="dk1">
                    <a:lumMod val="75000"/>
                    <a:lumOff val="25000"/>
                  </a:schemeClr>
                </a:solidFill>
                <a:effectLst/>
                <a:uFillTx/>
                <a:latin typeface="Akkurat"/>
              </a:defRPr>
            </a:lvl1pPr>
          </a:lstStyle>
          <a:p>
            <a:pPr indent="0" defTabSz="914400">
              <a:lnSpc>
                <a:spcPct val="90000"/>
              </a:lnSpc>
              <a:buNone/>
            </a:pPr>
            <a:r>
              <a:rPr lang="de-DE" sz="3200" b="0" u="none" strike="noStrike">
                <a:solidFill>
                  <a:schemeClr val="dk1">
                    <a:lumMod val="75000"/>
                    <a:lumOff val="25000"/>
                  </a:schemeClr>
                </a:solidFill>
                <a:effectLst/>
                <a:uFillTx/>
                <a:latin typeface="Akkurat"/>
              </a:rPr>
              <a:t>Titelmasterformat durch Klicken bearbeiten</a:t>
            </a:r>
          </a:p>
        </p:txBody>
      </p:sp>
      <p:sp>
        <p:nvSpPr>
          <p:cNvPr id="22" name="PlaceHolder 2"/>
          <p:cNvSpPr>
            <a:spLocks noGrp="1"/>
          </p:cNvSpPr>
          <p:nvPr>
            <p:ph type="body"/>
          </p:nvPr>
        </p:nvSpPr>
        <p:spPr>
          <a:xfrm>
            <a:off x="477360" y="1167840"/>
            <a:ext cx="10515240" cy="509796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t">
            <a:noAutofit/>
          </a:bodyPr>
          <a:lstStyle>
            <a:lvl1pPr marL="228600" indent="-228600" defTabSz="914400">
              <a:lnSpc>
                <a:spcPct val="90000"/>
              </a:lnSpc>
              <a:spcBef>
                <a:spcPts val="1001"/>
              </a:spcBef>
              <a:buClr>
                <a:srgbClr val="404040"/>
              </a:buClr>
              <a:buFont typeface="Arial"/>
              <a:buChar char="•"/>
              <a:defRPr lang="de-DE" sz="2400" b="0" u="none" strike="noStrike">
                <a:solidFill>
                  <a:schemeClr val="dk1">
                    <a:lumMod val="75000"/>
                    <a:lumOff val="25000"/>
                  </a:schemeClr>
                </a:solidFill>
                <a:effectLst/>
                <a:uFillTx/>
                <a:latin typeface="Akkurat"/>
              </a:defRPr>
            </a:lvl1pPr>
            <a:lvl2pPr marL="685800" lvl="1" indent="-228600" defTabSz="914400">
              <a:lnSpc>
                <a:spcPct val="90000"/>
              </a:lnSpc>
              <a:spcBef>
                <a:spcPts val="499"/>
              </a:spcBef>
              <a:buClr>
                <a:srgbClr val="404040"/>
              </a:buClr>
              <a:buFont typeface="Arial"/>
              <a:buChar char="•"/>
              <a:defRPr lang="de-DE" sz="2400" b="0" u="none" strike="noStrike">
                <a:solidFill>
                  <a:schemeClr val="dk1">
                    <a:lumMod val="75000"/>
                    <a:lumOff val="25000"/>
                  </a:schemeClr>
                </a:solidFill>
                <a:effectLst/>
                <a:uFillTx/>
                <a:latin typeface="Akkurat"/>
              </a:defRPr>
            </a:lvl2pPr>
            <a:lvl3pPr marL="1143000" lvl="2" indent="-228600" defTabSz="914400">
              <a:lnSpc>
                <a:spcPct val="90000"/>
              </a:lnSpc>
              <a:spcBef>
                <a:spcPts val="499"/>
              </a:spcBef>
              <a:buClr>
                <a:srgbClr val="404040"/>
              </a:buClr>
              <a:buFont typeface="Arial"/>
              <a:buChar char="•"/>
              <a:defRPr lang="de-DE" sz="2400" b="0" u="none" strike="noStrike">
                <a:solidFill>
                  <a:schemeClr val="dk1">
                    <a:lumMod val="75000"/>
                    <a:lumOff val="25000"/>
                  </a:schemeClr>
                </a:solidFill>
                <a:effectLst/>
                <a:uFillTx/>
                <a:latin typeface="Akkurat"/>
              </a:defRPr>
            </a:lvl3pPr>
            <a:lvl4pPr marL="1600200" lvl="3" indent="-228600" defTabSz="914400">
              <a:lnSpc>
                <a:spcPct val="90000"/>
              </a:lnSpc>
              <a:spcBef>
                <a:spcPts val="499"/>
              </a:spcBef>
              <a:buClr>
                <a:srgbClr val="404040"/>
              </a:buClr>
              <a:buFont typeface="Arial"/>
              <a:buChar char="•"/>
              <a:defRPr lang="de-DE" sz="2400" b="0" u="none" strike="noStrike">
                <a:solidFill>
                  <a:schemeClr val="dk1">
                    <a:lumMod val="75000"/>
                    <a:lumOff val="25000"/>
                  </a:schemeClr>
                </a:solidFill>
                <a:effectLst/>
                <a:uFillTx/>
                <a:latin typeface="Akkurat"/>
              </a:defRPr>
            </a:lvl4pPr>
            <a:lvl5pPr marL="2057400" lvl="4" indent="-228600" defTabSz="914400">
              <a:lnSpc>
                <a:spcPct val="90000"/>
              </a:lnSpc>
              <a:spcBef>
                <a:spcPts val="499"/>
              </a:spcBef>
              <a:buClr>
                <a:srgbClr val="404040"/>
              </a:buClr>
              <a:buFont typeface="Arial"/>
              <a:buChar char="•"/>
              <a:defRPr lang="de-DE" sz="2400" b="0" u="none" strike="noStrike">
                <a:solidFill>
                  <a:schemeClr val="dk1">
                    <a:lumMod val="75000"/>
                    <a:lumOff val="25000"/>
                  </a:schemeClr>
                </a:solidFill>
                <a:effectLst/>
                <a:uFillTx/>
                <a:latin typeface="Akkurat"/>
              </a:defRPr>
            </a:lvl5pPr>
          </a:lstStyle>
          <a:p>
            <a:pPr marL="228600" indent="-228600" defTabSz="914400">
              <a:lnSpc>
                <a:spcPct val="90000"/>
              </a:lnSpc>
              <a:spcBef>
                <a:spcPts val="1001"/>
              </a:spcBef>
              <a:buClr>
                <a:srgbClr val="404040"/>
              </a:buClr>
              <a:buFont typeface="Arial"/>
              <a:buChar char="•"/>
            </a:pPr>
            <a:r>
              <a:rPr lang="de-DE" sz="2400" b="0" u="none" strike="noStrike">
                <a:solidFill>
                  <a:schemeClr val="dk1">
                    <a:lumMod val="75000"/>
                    <a:lumOff val="25000"/>
                  </a:schemeClr>
                </a:solidFill>
                <a:effectLst/>
                <a:uFillTx/>
                <a:latin typeface="Akkurat"/>
              </a:rPr>
              <a:t>Formatvorlagen des Textmasters bearbeiten</a:t>
            </a:r>
          </a:p>
          <a:p>
            <a:pPr marL="685800" lvl="1" indent="-228600" defTabSz="914400">
              <a:lnSpc>
                <a:spcPct val="90000"/>
              </a:lnSpc>
              <a:spcBef>
                <a:spcPts val="499"/>
              </a:spcBef>
              <a:buClr>
                <a:srgbClr val="404040"/>
              </a:buClr>
              <a:buFont typeface="Arial"/>
              <a:buChar char="•"/>
            </a:pPr>
            <a:r>
              <a:rPr lang="de-DE" sz="2400" b="0" u="none" strike="noStrike">
                <a:solidFill>
                  <a:schemeClr val="dk1">
                    <a:lumMod val="75000"/>
                    <a:lumOff val="25000"/>
                  </a:schemeClr>
                </a:solidFill>
                <a:effectLst/>
                <a:uFillTx/>
                <a:latin typeface="Akkurat"/>
              </a:rPr>
              <a:t>Zweite Ebene</a:t>
            </a:r>
          </a:p>
          <a:p>
            <a:pPr marL="1143000" lvl="2" indent="-228600" defTabSz="914400">
              <a:lnSpc>
                <a:spcPct val="90000"/>
              </a:lnSpc>
              <a:spcBef>
                <a:spcPts val="499"/>
              </a:spcBef>
              <a:buClr>
                <a:srgbClr val="404040"/>
              </a:buClr>
              <a:buFont typeface="Arial"/>
              <a:buChar char="•"/>
            </a:pPr>
            <a:r>
              <a:rPr lang="de-DE" sz="2400" b="0" u="none" strike="noStrike">
                <a:solidFill>
                  <a:schemeClr val="dk1">
                    <a:lumMod val="75000"/>
                    <a:lumOff val="25000"/>
                  </a:schemeClr>
                </a:solidFill>
                <a:effectLst/>
                <a:uFillTx/>
                <a:latin typeface="Akkurat"/>
              </a:rPr>
              <a:t>Dritte Ebene</a:t>
            </a:r>
          </a:p>
          <a:p>
            <a:pPr marL="1600200" lvl="3" indent="-228600" defTabSz="914400">
              <a:lnSpc>
                <a:spcPct val="90000"/>
              </a:lnSpc>
              <a:spcBef>
                <a:spcPts val="499"/>
              </a:spcBef>
              <a:buClr>
                <a:srgbClr val="404040"/>
              </a:buClr>
              <a:buFont typeface="Arial"/>
              <a:buChar char="•"/>
            </a:pPr>
            <a:r>
              <a:rPr lang="de-DE" sz="2400" b="0" u="none" strike="noStrike">
                <a:solidFill>
                  <a:schemeClr val="dk1">
                    <a:lumMod val="75000"/>
                    <a:lumOff val="25000"/>
                  </a:schemeClr>
                </a:solidFill>
                <a:effectLst/>
                <a:uFillTx/>
                <a:latin typeface="Akkurat"/>
              </a:rPr>
              <a:t>Vierte Ebene</a:t>
            </a:r>
          </a:p>
          <a:p>
            <a:pPr marL="2057400" lvl="4" indent="-228600" defTabSz="914400">
              <a:lnSpc>
                <a:spcPct val="90000"/>
              </a:lnSpc>
              <a:spcBef>
                <a:spcPts val="499"/>
              </a:spcBef>
              <a:buClr>
                <a:srgbClr val="404040"/>
              </a:buClr>
              <a:buFont typeface="Arial"/>
              <a:buChar char="•"/>
            </a:pPr>
            <a:r>
              <a:rPr lang="de-DE" sz="2400" b="0" u="none" strike="noStrike">
                <a:solidFill>
                  <a:schemeClr val="dk1">
                    <a:lumMod val="75000"/>
                    <a:lumOff val="25000"/>
                  </a:schemeClr>
                </a:solidFill>
                <a:effectLst/>
                <a:uFillTx/>
                <a:latin typeface="Akkurat"/>
              </a:rPr>
              <a:t>Fünfte Ebene</a:t>
            </a:r>
          </a:p>
        </p:txBody>
      </p:sp>
      <p:sp>
        <p:nvSpPr>
          <p:cNvPr id="23" name="PlaceHolder 3"/>
          <p:cNvSpPr>
            <a:spLocks noGrp="1"/>
          </p:cNvSpPr>
          <p:nvPr>
            <p:ph type="dt" idx="1"/>
          </p:nvPr>
        </p:nvSpPr>
        <p:spPr>
          <a:xfrm>
            <a:off x="9905040" y="6451560"/>
            <a:ext cx="129024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defTabSz="914400">
              <a:lnSpc>
                <a:spcPct val="100000"/>
              </a:lnSpc>
              <a:buNone/>
              <a:defRPr lang="de-DE" sz="1600" b="0" u="none" strike="noStrike">
                <a:solidFill>
                  <a:schemeClr val="dk1">
                    <a:lumMod val="50000"/>
                    <a:lumOff val="50000"/>
                  </a:schemeClr>
                </a:solidFill>
                <a:effectLst/>
                <a:uFillTx/>
                <a:latin typeface="Akkurat"/>
              </a:defRPr>
            </a:lvl1pPr>
          </a:lstStyle>
          <a:p>
            <a:pPr indent="0" defTabSz="914400">
              <a:lnSpc>
                <a:spcPct val="100000"/>
              </a:lnSpc>
              <a:buNone/>
            </a:pPr>
            <a:r>
              <a:rPr lang="de-DE" sz="1600" b="0" u="none" strike="noStrike">
                <a:solidFill>
                  <a:schemeClr val="dk1">
                    <a:lumMod val="50000"/>
                    <a:lumOff val="50000"/>
                  </a:schemeClr>
                </a:solidFill>
                <a:effectLst/>
                <a:uFillTx/>
                <a:latin typeface="Akkurat"/>
              </a:rPr>
              <a:t>&lt;Datum/Uhrzeit&gt;</a:t>
            </a:r>
            <a:endParaRPr lang="de-DE" sz="1600" b="0" u="none" strike="noStrike">
              <a:solidFill>
                <a:srgbClr val="000000"/>
              </a:solidFill>
              <a:effectLst/>
              <a:uFillTx/>
              <a:latin typeface="Calibri"/>
            </a:endParaRPr>
          </a:p>
        </p:txBody>
      </p:sp>
      <p:sp>
        <p:nvSpPr>
          <p:cNvPr id="24" name="PlaceHolder 4"/>
          <p:cNvSpPr>
            <a:spLocks noGrp="1"/>
          </p:cNvSpPr>
          <p:nvPr>
            <p:ph type="sldNum" idx="2"/>
          </p:nvPr>
        </p:nvSpPr>
        <p:spPr>
          <a:xfrm>
            <a:off x="11353680" y="6442560"/>
            <a:ext cx="65016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defTabSz="914400">
              <a:lnSpc>
                <a:spcPct val="100000"/>
              </a:lnSpc>
              <a:buNone/>
              <a:defRPr lang="de-DE" sz="1600" b="0" u="none" strike="noStrike">
                <a:solidFill>
                  <a:schemeClr val="dk1">
                    <a:lumMod val="50000"/>
                    <a:lumOff val="50000"/>
                  </a:schemeClr>
                </a:solidFill>
                <a:effectLst/>
                <a:uFillTx/>
                <a:latin typeface="Akkurat"/>
              </a:defRPr>
            </a:lvl1pPr>
          </a:lstStyle>
          <a:p>
            <a:pPr indent="0" defTabSz="914400">
              <a:lnSpc>
                <a:spcPct val="100000"/>
              </a:lnSpc>
              <a:buNone/>
            </a:pPr>
            <a:fld id="{DAEBF5C2-C247-442D-AF86-0D4FF3AB5AD7}" type="slidenum">
              <a:rPr lang="de-DE" sz="1600" b="0" u="none" strike="noStrike">
                <a:solidFill>
                  <a:schemeClr val="dk1">
                    <a:lumMod val="50000"/>
                    <a:lumOff val="50000"/>
                  </a:schemeClr>
                </a:solidFill>
                <a:effectLst/>
                <a:uFillTx/>
                <a:latin typeface="Akkurat"/>
              </a:rPr>
              <a:t>‹Nr.›</a:t>
            </a:fld>
            <a:endParaRPr lang="de-DE" sz="1600" b="0" u="none" strike="noStrike">
              <a:solidFill>
                <a:srgbClr val="000000"/>
              </a:solidFill>
              <a:effectLst/>
              <a:uFillTx/>
              <a:latin typeface="Calibri"/>
            </a:endParaRPr>
          </a:p>
        </p:txBody>
      </p:sp>
      <p:pic>
        <p:nvPicPr>
          <p:cNvPr id="25" name="Picture 2"/>
          <p:cNvPicPr/>
          <p:nvPr/>
        </p:nvPicPr>
        <p:blipFill>
          <a:blip r:embed="rId4"/>
          <a:srcRect r="72143"/>
          <a:stretch/>
        </p:blipFill>
        <p:spPr>
          <a:xfrm>
            <a:off x="17640" y="6422760"/>
            <a:ext cx="440280" cy="434880"/>
          </a:xfrm>
          <a:prstGeom prst="rect">
            <a:avLst/>
          </a:prstGeom>
          <a:noFill/>
          <a:ln w="0">
            <a:noFill/>
          </a:ln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6" name="Gerade Verbindung 8"/>
          <p:cNvCxnSpPr/>
          <p:nvPr/>
        </p:nvCxnSpPr>
        <p:spPr>
          <a:xfrm flipV="1">
            <a:off x="-4680" y="994680"/>
            <a:ext cx="12196800" cy="1800"/>
          </a:xfrm>
          <a:prstGeom prst="straightConnector1">
            <a:avLst/>
          </a:prstGeom>
          <a:ln w="19050">
            <a:solidFill>
              <a:srgbClr val="7EB923"/>
            </a:solidFill>
          </a:ln>
        </p:spPr>
      </p:cxnSp>
      <p:pic>
        <p:nvPicPr>
          <p:cNvPr id="27" name="Grafik 8"/>
          <p:cNvPicPr/>
          <p:nvPr/>
        </p:nvPicPr>
        <p:blipFill>
          <a:blip r:embed="rId2"/>
          <a:stretch/>
        </p:blipFill>
        <p:spPr>
          <a:xfrm>
            <a:off x="11455920" y="241200"/>
            <a:ext cx="578880" cy="572400"/>
          </a:xfrm>
          <a:prstGeom prst="rect">
            <a:avLst/>
          </a:prstGeom>
          <a:noFill/>
          <a:ln w="0">
            <a:noFill/>
          </a:ln>
        </p:spPr>
      </p:pic>
      <p:cxnSp>
        <p:nvCxnSpPr>
          <p:cNvPr id="28" name="Gerade Verbindung 8"/>
          <p:cNvCxnSpPr/>
          <p:nvPr/>
        </p:nvCxnSpPr>
        <p:spPr>
          <a:xfrm>
            <a:off x="-2160" y="6400800"/>
            <a:ext cx="12196800" cy="360"/>
          </a:xfrm>
          <a:prstGeom prst="straightConnector1">
            <a:avLst/>
          </a:prstGeom>
          <a:ln w="19050">
            <a:solidFill>
              <a:srgbClr val="7EB923"/>
            </a:solidFill>
          </a:ln>
        </p:spPr>
      </p:cxnSp>
      <p:pic>
        <p:nvPicPr>
          <p:cNvPr id="29" name="Grafik 10"/>
          <p:cNvPicPr/>
          <p:nvPr/>
        </p:nvPicPr>
        <p:blipFill>
          <a:blip r:embed="rId3"/>
          <a:srcRect r="74260"/>
          <a:stretch/>
        </p:blipFill>
        <p:spPr>
          <a:xfrm>
            <a:off x="10706040" y="287280"/>
            <a:ext cx="693360" cy="4863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30" name="Textfeld 7"/>
          <p:cNvSpPr/>
          <p:nvPr/>
        </p:nvSpPr>
        <p:spPr>
          <a:xfrm>
            <a:off x="477360" y="6451560"/>
            <a:ext cx="9269280" cy="3380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de-DE" sz="1600" b="0" u="none" strike="noStrike">
                <a:solidFill>
                  <a:schemeClr val="dk1">
                    <a:lumMod val="65000"/>
                    <a:lumOff val="35000"/>
                  </a:schemeClr>
                </a:solidFill>
                <a:effectLst/>
                <a:uFillTx/>
                <a:latin typeface="Calibri"/>
              </a:rPr>
              <a:t>Wibke Kleina, Bernd Zey | Abteilung Forschungsdatenmanagement, TU Dortmund</a:t>
            </a:r>
            <a:endParaRPr lang="de-DE" sz="1600" b="0" u="none" strike="noStrike">
              <a:solidFill>
                <a:srgbClr val="000000"/>
              </a:solidFill>
              <a:effectLst/>
              <a:uFillTx/>
              <a:latin typeface="Calibri"/>
            </a:endParaRPr>
          </a:p>
        </p:txBody>
      </p:sp>
      <p:pic>
        <p:nvPicPr>
          <p:cNvPr id="31" name="Picture 2"/>
          <p:cNvPicPr/>
          <p:nvPr/>
        </p:nvPicPr>
        <p:blipFill>
          <a:blip r:embed="rId4"/>
          <a:srcRect r="72143"/>
          <a:stretch/>
        </p:blipFill>
        <p:spPr>
          <a:xfrm>
            <a:off x="17640" y="6422760"/>
            <a:ext cx="440280" cy="4348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32" name="PlaceHolder 1"/>
          <p:cNvSpPr>
            <a:spLocks noGrp="1"/>
          </p:cNvSpPr>
          <p:nvPr>
            <p:ph type="title"/>
          </p:nvPr>
        </p:nvSpPr>
        <p:spPr>
          <a:xfrm>
            <a:off x="446400" y="202680"/>
            <a:ext cx="8489520" cy="6994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defTabSz="914400">
              <a:lnSpc>
                <a:spcPct val="90000"/>
              </a:lnSpc>
              <a:buNone/>
              <a:defRPr lang="de-DE" sz="3200" b="0" u="none" strike="noStrike">
                <a:solidFill>
                  <a:schemeClr val="dk1">
                    <a:lumMod val="75000"/>
                    <a:lumOff val="25000"/>
                  </a:schemeClr>
                </a:solidFill>
                <a:effectLst/>
                <a:uFillTx/>
                <a:latin typeface="Akkurat"/>
              </a:defRPr>
            </a:lvl1pPr>
          </a:lstStyle>
          <a:p>
            <a:pPr indent="0" defTabSz="914400">
              <a:lnSpc>
                <a:spcPct val="90000"/>
              </a:lnSpc>
              <a:buNone/>
            </a:pPr>
            <a:r>
              <a:rPr lang="de-DE" sz="3200" b="0" u="none" strike="noStrike">
                <a:solidFill>
                  <a:schemeClr val="dk1">
                    <a:lumMod val="75000"/>
                    <a:lumOff val="25000"/>
                  </a:schemeClr>
                </a:solidFill>
                <a:effectLst/>
                <a:uFillTx/>
                <a:latin typeface="Akkurat"/>
              </a:rPr>
              <a:t>Titelmasterformat durch Klicken bearbeiten</a:t>
            </a:r>
          </a:p>
        </p:txBody>
      </p:sp>
      <p:sp>
        <p:nvSpPr>
          <p:cNvPr id="33" name="PlaceHolder 2"/>
          <p:cNvSpPr>
            <a:spLocks noGrp="1"/>
          </p:cNvSpPr>
          <p:nvPr>
            <p:ph type="body"/>
          </p:nvPr>
        </p:nvSpPr>
        <p:spPr>
          <a:xfrm>
            <a:off x="446400" y="1142280"/>
            <a:ext cx="5181120" cy="498852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t">
            <a:noAutofit/>
          </a:bodyPr>
          <a:lstStyle>
            <a:lvl1pPr marL="228600" indent="-228600" defTabSz="914400">
              <a:lnSpc>
                <a:spcPct val="90000"/>
              </a:lnSpc>
              <a:spcBef>
                <a:spcPts val="1001"/>
              </a:spcBef>
              <a:buClr>
                <a:srgbClr val="404040"/>
              </a:buClr>
              <a:buFont typeface="Arial"/>
              <a:buChar char="•"/>
              <a:defRPr lang="de-DE" sz="2400" b="0" u="none" strike="noStrike">
                <a:solidFill>
                  <a:schemeClr val="dk1">
                    <a:lumMod val="75000"/>
                    <a:lumOff val="25000"/>
                  </a:schemeClr>
                </a:solidFill>
                <a:effectLst/>
                <a:uFillTx/>
                <a:latin typeface="Akkurat"/>
              </a:defRPr>
            </a:lvl1pPr>
            <a:lvl2pPr marL="685800" lvl="1" indent="-228600" defTabSz="914400">
              <a:lnSpc>
                <a:spcPct val="90000"/>
              </a:lnSpc>
              <a:spcBef>
                <a:spcPts val="499"/>
              </a:spcBef>
              <a:buClr>
                <a:srgbClr val="404040"/>
              </a:buClr>
              <a:buFont typeface="Arial"/>
              <a:buChar char="•"/>
              <a:defRPr lang="de-DE" sz="2400" b="0" u="none" strike="noStrike">
                <a:solidFill>
                  <a:schemeClr val="dk1">
                    <a:lumMod val="75000"/>
                    <a:lumOff val="25000"/>
                  </a:schemeClr>
                </a:solidFill>
                <a:effectLst/>
                <a:uFillTx/>
                <a:latin typeface="Akkurat"/>
              </a:defRPr>
            </a:lvl2pPr>
            <a:lvl3pPr marL="1143000" lvl="2" indent="-228600" defTabSz="914400">
              <a:lnSpc>
                <a:spcPct val="90000"/>
              </a:lnSpc>
              <a:spcBef>
                <a:spcPts val="499"/>
              </a:spcBef>
              <a:buClr>
                <a:srgbClr val="404040"/>
              </a:buClr>
              <a:buFont typeface="Arial"/>
              <a:buChar char="•"/>
              <a:defRPr lang="de-DE" sz="2400" b="0" u="none" strike="noStrike">
                <a:solidFill>
                  <a:schemeClr val="dk1">
                    <a:lumMod val="75000"/>
                    <a:lumOff val="25000"/>
                  </a:schemeClr>
                </a:solidFill>
                <a:effectLst/>
                <a:uFillTx/>
                <a:latin typeface="Akkurat"/>
              </a:defRPr>
            </a:lvl3pPr>
            <a:lvl4pPr marL="1600200" lvl="3" indent="-228600" defTabSz="914400">
              <a:lnSpc>
                <a:spcPct val="90000"/>
              </a:lnSpc>
              <a:spcBef>
                <a:spcPts val="499"/>
              </a:spcBef>
              <a:buClr>
                <a:srgbClr val="404040"/>
              </a:buClr>
              <a:buFont typeface="Arial"/>
              <a:buChar char="•"/>
              <a:defRPr lang="de-DE" sz="2400" b="0" u="none" strike="noStrike">
                <a:solidFill>
                  <a:schemeClr val="dk1">
                    <a:lumMod val="75000"/>
                    <a:lumOff val="25000"/>
                  </a:schemeClr>
                </a:solidFill>
                <a:effectLst/>
                <a:uFillTx/>
                <a:latin typeface="Akkurat"/>
              </a:defRPr>
            </a:lvl4pPr>
            <a:lvl5pPr marL="2057400" lvl="4" indent="-228600" defTabSz="914400">
              <a:lnSpc>
                <a:spcPct val="90000"/>
              </a:lnSpc>
              <a:spcBef>
                <a:spcPts val="499"/>
              </a:spcBef>
              <a:buClr>
                <a:srgbClr val="404040"/>
              </a:buClr>
              <a:buFont typeface="Arial"/>
              <a:buChar char="•"/>
              <a:defRPr lang="de-DE" sz="2400" b="0" u="none" strike="noStrike">
                <a:solidFill>
                  <a:schemeClr val="dk1">
                    <a:lumMod val="75000"/>
                    <a:lumOff val="25000"/>
                  </a:schemeClr>
                </a:solidFill>
                <a:effectLst/>
                <a:uFillTx/>
                <a:latin typeface="Akkurat"/>
              </a:defRPr>
            </a:lvl5pPr>
          </a:lstStyle>
          <a:p>
            <a:pPr marL="228600" indent="-228600" defTabSz="914400">
              <a:lnSpc>
                <a:spcPct val="90000"/>
              </a:lnSpc>
              <a:spcBef>
                <a:spcPts val="1001"/>
              </a:spcBef>
              <a:buClr>
                <a:srgbClr val="404040"/>
              </a:buClr>
              <a:buFont typeface="Arial"/>
              <a:buChar char="•"/>
            </a:pPr>
            <a:r>
              <a:rPr lang="de-DE" sz="2400" b="0" u="none" strike="noStrike">
                <a:solidFill>
                  <a:schemeClr val="dk1">
                    <a:lumMod val="75000"/>
                    <a:lumOff val="25000"/>
                  </a:schemeClr>
                </a:solidFill>
                <a:effectLst/>
                <a:uFillTx/>
                <a:latin typeface="Akkurat"/>
              </a:rPr>
              <a:t>Formatvorlagen des Textmasters bearbeiten</a:t>
            </a:r>
          </a:p>
          <a:p>
            <a:pPr marL="685800" lvl="1" indent="-228600" defTabSz="914400">
              <a:lnSpc>
                <a:spcPct val="90000"/>
              </a:lnSpc>
              <a:spcBef>
                <a:spcPts val="499"/>
              </a:spcBef>
              <a:buClr>
                <a:srgbClr val="404040"/>
              </a:buClr>
              <a:buFont typeface="Arial"/>
              <a:buChar char="•"/>
            </a:pPr>
            <a:r>
              <a:rPr lang="de-DE" sz="2400" b="0" u="none" strike="noStrike">
                <a:solidFill>
                  <a:schemeClr val="dk1">
                    <a:lumMod val="75000"/>
                    <a:lumOff val="25000"/>
                  </a:schemeClr>
                </a:solidFill>
                <a:effectLst/>
                <a:uFillTx/>
                <a:latin typeface="Akkurat"/>
              </a:rPr>
              <a:t>Zweite Ebene</a:t>
            </a:r>
          </a:p>
          <a:p>
            <a:pPr marL="1143000" lvl="2" indent="-228600" defTabSz="914400">
              <a:lnSpc>
                <a:spcPct val="90000"/>
              </a:lnSpc>
              <a:spcBef>
                <a:spcPts val="499"/>
              </a:spcBef>
              <a:buClr>
                <a:srgbClr val="404040"/>
              </a:buClr>
              <a:buFont typeface="Arial"/>
              <a:buChar char="•"/>
            </a:pPr>
            <a:r>
              <a:rPr lang="de-DE" sz="2400" b="0" u="none" strike="noStrike">
                <a:solidFill>
                  <a:schemeClr val="dk1">
                    <a:lumMod val="75000"/>
                    <a:lumOff val="25000"/>
                  </a:schemeClr>
                </a:solidFill>
                <a:effectLst/>
                <a:uFillTx/>
                <a:latin typeface="Akkurat"/>
              </a:rPr>
              <a:t>Dritte Ebene</a:t>
            </a:r>
          </a:p>
          <a:p>
            <a:pPr marL="1600200" lvl="3" indent="-228600" defTabSz="914400">
              <a:lnSpc>
                <a:spcPct val="90000"/>
              </a:lnSpc>
              <a:spcBef>
                <a:spcPts val="499"/>
              </a:spcBef>
              <a:buClr>
                <a:srgbClr val="404040"/>
              </a:buClr>
              <a:buFont typeface="Arial"/>
              <a:buChar char="•"/>
            </a:pPr>
            <a:r>
              <a:rPr lang="de-DE" sz="2400" b="0" u="none" strike="noStrike">
                <a:solidFill>
                  <a:schemeClr val="dk1">
                    <a:lumMod val="75000"/>
                    <a:lumOff val="25000"/>
                  </a:schemeClr>
                </a:solidFill>
                <a:effectLst/>
                <a:uFillTx/>
                <a:latin typeface="Akkurat"/>
              </a:rPr>
              <a:t>Vierte Ebene</a:t>
            </a:r>
          </a:p>
          <a:p>
            <a:pPr marL="2057400" lvl="4" indent="-228600" defTabSz="914400">
              <a:lnSpc>
                <a:spcPct val="90000"/>
              </a:lnSpc>
              <a:spcBef>
                <a:spcPts val="499"/>
              </a:spcBef>
              <a:buClr>
                <a:srgbClr val="404040"/>
              </a:buClr>
              <a:buFont typeface="Arial"/>
              <a:buChar char="•"/>
            </a:pPr>
            <a:r>
              <a:rPr lang="de-DE" sz="2400" b="0" u="none" strike="noStrike">
                <a:solidFill>
                  <a:schemeClr val="dk1">
                    <a:lumMod val="75000"/>
                    <a:lumOff val="25000"/>
                  </a:schemeClr>
                </a:solidFill>
                <a:effectLst/>
                <a:uFillTx/>
                <a:latin typeface="Akkurat"/>
              </a:rPr>
              <a:t>Fünfte Ebene</a:t>
            </a:r>
          </a:p>
        </p:txBody>
      </p:sp>
      <p:sp>
        <p:nvSpPr>
          <p:cNvPr id="34" name="PlaceHolder 3"/>
          <p:cNvSpPr>
            <a:spLocks noGrp="1"/>
          </p:cNvSpPr>
          <p:nvPr>
            <p:ph type="body"/>
          </p:nvPr>
        </p:nvSpPr>
        <p:spPr>
          <a:xfrm>
            <a:off x="6013800" y="1142280"/>
            <a:ext cx="5181120" cy="498852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t">
            <a:noAutofit/>
          </a:bodyPr>
          <a:lstStyle>
            <a:lvl1pPr marL="228600" indent="-228600" defTabSz="914400">
              <a:lnSpc>
                <a:spcPct val="90000"/>
              </a:lnSpc>
              <a:spcBef>
                <a:spcPts val="1001"/>
              </a:spcBef>
              <a:buClr>
                <a:srgbClr val="404040"/>
              </a:buClr>
              <a:buFont typeface="Arial"/>
              <a:buChar char="•"/>
              <a:defRPr lang="de-DE" sz="2400" b="0" u="none" strike="noStrike">
                <a:solidFill>
                  <a:schemeClr val="dk1">
                    <a:lumMod val="75000"/>
                    <a:lumOff val="25000"/>
                  </a:schemeClr>
                </a:solidFill>
                <a:effectLst/>
                <a:uFillTx/>
                <a:latin typeface="Akkurat"/>
              </a:defRPr>
            </a:lvl1pPr>
            <a:lvl2pPr marL="685800" lvl="1" indent="-228600" defTabSz="914400">
              <a:lnSpc>
                <a:spcPct val="90000"/>
              </a:lnSpc>
              <a:spcBef>
                <a:spcPts val="499"/>
              </a:spcBef>
              <a:buClr>
                <a:srgbClr val="404040"/>
              </a:buClr>
              <a:buFont typeface="Arial"/>
              <a:buChar char="•"/>
              <a:defRPr lang="de-DE" sz="2400" b="0" u="none" strike="noStrike">
                <a:solidFill>
                  <a:schemeClr val="dk1">
                    <a:lumMod val="75000"/>
                    <a:lumOff val="25000"/>
                  </a:schemeClr>
                </a:solidFill>
                <a:effectLst/>
                <a:uFillTx/>
                <a:latin typeface="Akkurat"/>
              </a:defRPr>
            </a:lvl2pPr>
            <a:lvl3pPr marL="1143000" lvl="2" indent="-228600" defTabSz="914400">
              <a:lnSpc>
                <a:spcPct val="90000"/>
              </a:lnSpc>
              <a:spcBef>
                <a:spcPts val="499"/>
              </a:spcBef>
              <a:buClr>
                <a:srgbClr val="404040"/>
              </a:buClr>
              <a:buFont typeface="Arial"/>
              <a:buChar char="•"/>
              <a:defRPr lang="de-DE" sz="2400" b="0" u="none" strike="noStrike">
                <a:solidFill>
                  <a:schemeClr val="dk1">
                    <a:lumMod val="75000"/>
                    <a:lumOff val="25000"/>
                  </a:schemeClr>
                </a:solidFill>
                <a:effectLst/>
                <a:uFillTx/>
                <a:latin typeface="Akkurat"/>
              </a:defRPr>
            </a:lvl3pPr>
            <a:lvl4pPr marL="1600200" lvl="3" indent="-228600" defTabSz="914400">
              <a:lnSpc>
                <a:spcPct val="90000"/>
              </a:lnSpc>
              <a:spcBef>
                <a:spcPts val="499"/>
              </a:spcBef>
              <a:buClr>
                <a:srgbClr val="404040"/>
              </a:buClr>
              <a:buFont typeface="Arial"/>
              <a:buChar char="•"/>
              <a:defRPr lang="de-DE" sz="2400" b="0" u="none" strike="noStrike">
                <a:solidFill>
                  <a:schemeClr val="dk1">
                    <a:lumMod val="75000"/>
                    <a:lumOff val="25000"/>
                  </a:schemeClr>
                </a:solidFill>
                <a:effectLst/>
                <a:uFillTx/>
                <a:latin typeface="Akkurat"/>
              </a:defRPr>
            </a:lvl4pPr>
            <a:lvl5pPr marL="2057400" lvl="4" indent="-228600" defTabSz="914400">
              <a:lnSpc>
                <a:spcPct val="90000"/>
              </a:lnSpc>
              <a:spcBef>
                <a:spcPts val="499"/>
              </a:spcBef>
              <a:buClr>
                <a:srgbClr val="404040"/>
              </a:buClr>
              <a:buFont typeface="Arial"/>
              <a:buChar char="•"/>
              <a:defRPr lang="de-DE" sz="2400" b="0" u="none" strike="noStrike">
                <a:solidFill>
                  <a:schemeClr val="dk1">
                    <a:lumMod val="75000"/>
                    <a:lumOff val="25000"/>
                  </a:schemeClr>
                </a:solidFill>
                <a:effectLst/>
                <a:uFillTx/>
                <a:latin typeface="Akkurat"/>
              </a:defRPr>
            </a:lvl5pPr>
          </a:lstStyle>
          <a:p>
            <a:pPr marL="228600" indent="-228600" defTabSz="914400">
              <a:lnSpc>
                <a:spcPct val="90000"/>
              </a:lnSpc>
              <a:spcBef>
                <a:spcPts val="1001"/>
              </a:spcBef>
              <a:buClr>
                <a:srgbClr val="404040"/>
              </a:buClr>
              <a:buFont typeface="Arial"/>
              <a:buChar char="•"/>
            </a:pPr>
            <a:r>
              <a:rPr lang="de-DE" sz="2400" b="0" u="none" strike="noStrike">
                <a:solidFill>
                  <a:schemeClr val="dk1">
                    <a:lumMod val="75000"/>
                    <a:lumOff val="25000"/>
                  </a:schemeClr>
                </a:solidFill>
                <a:effectLst/>
                <a:uFillTx/>
                <a:latin typeface="Akkurat"/>
              </a:rPr>
              <a:t>Formatvorlagen des Textmasters bearbeiten</a:t>
            </a:r>
          </a:p>
          <a:p>
            <a:pPr marL="685800" lvl="1" indent="-228600" defTabSz="914400">
              <a:lnSpc>
                <a:spcPct val="90000"/>
              </a:lnSpc>
              <a:spcBef>
                <a:spcPts val="499"/>
              </a:spcBef>
              <a:buClr>
                <a:srgbClr val="404040"/>
              </a:buClr>
              <a:buFont typeface="Arial"/>
              <a:buChar char="•"/>
            </a:pPr>
            <a:r>
              <a:rPr lang="de-DE" sz="2400" b="0" u="none" strike="noStrike">
                <a:solidFill>
                  <a:schemeClr val="dk1">
                    <a:lumMod val="75000"/>
                    <a:lumOff val="25000"/>
                  </a:schemeClr>
                </a:solidFill>
                <a:effectLst/>
                <a:uFillTx/>
                <a:latin typeface="Akkurat"/>
              </a:rPr>
              <a:t>Zweite Ebene</a:t>
            </a:r>
          </a:p>
          <a:p>
            <a:pPr marL="1143000" lvl="2" indent="-228600" defTabSz="914400">
              <a:lnSpc>
                <a:spcPct val="90000"/>
              </a:lnSpc>
              <a:spcBef>
                <a:spcPts val="499"/>
              </a:spcBef>
              <a:buClr>
                <a:srgbClr val="404040"/>
              </a:buClr>
              <a:buFont typeface="Arial"/>
              <a:buChar char="•"/>
            </a:pPr>
            <a:r>
              <a:rPr lang="de-DE" sz="2400" b="0" u="none" strike="noStrike">
                <a:solidFill>
                  <a:schemeClr val="dk1">
                    <a:lumMod val="75000"/>
                    <a:lumOff val="25000"/>
                  </a:schemeClr>
                </a:solidFill>
                <a:effectLst/>
                <a:uFillTx/>
                <a:latin typeface="Akkurat"/>
              </a:rPr>
              <a:t>Dritte Ebene</a:t>
            </a:r>
          </a:p>
          <a:p>
            <a:pPr marL="1600200" lvl="3" indent="-228600" defTabSz="914400">
              <a:lnSpc>
                <a:spcPct val="90000"/>
              </a:lnSpc>
              <a:spcBef>
                <a:spcPts val="499"/>
              </a:spcBef>
              <a:buClr>
                <a:srgbClr val="404040"/>
              </a:buClr>
              <a:buFont typeface="Arial"/>
              <a:buChar char="•"/>
            </a:pPr>
            <a:r>
              <a:rPr lang="de-DE" sz="2400" b="0" u="none" strike="noStrike">
                <a:solidFill>
                  <a:schemeClr val="dk1">
                    <a:lumMod val="75000"/>
                    <a:lumOff val="25000"/>
                  </a:schemeClr>
                </a:solidFill>
                <a:effectLst/>
                <a:uFillTx/>
                <a:latin typeface="Akkurat"/>
              </a:rPr>
              <a:t>Vierte Ebene</a:t>
            </a:r>
          </a:p>
          <a:p>
            <a:pPr marL="2057400" lvl="4" indent="-228600" defTabSz="914400">
              <a:lnSpc>
                <a:spcPct val="90000"/>
              </a:lnSpc>
              <a:spcBef>
                <a:spcPts val="499"/>
              </a:spcBef>
              <a:buClr>
                <a:srgbClr val="404040"/>
              </a:buClr>
              <a:buFont typeface="Arial"/>
              <a:buChar char="•"/>
            </a:pPr>
            <a:r>
              <a:rPr lang="de-DE" sz="2400" b="0" u="none" strike="noStrike">
                <a:solidFill>
                  <a:schemeClr val="dk1">
                    <a:lumMod val="75000"/>
                    <a:lumOff val="25000"/>
                  </a:schemeClr>
                </a:solidFill>
                <a:effectLst/>
                <a:uFillTx/>
                <a:latin typeface="Akkurat"/>
              </a:rPr>
              <a:t>Fünfte Ebene</a:t>
            </a:r>
          </a:p>
        </p:txBody>
      </p:sp>
      <p:sp>
        <p:nvSpPr>
          <p:cNvPr id="35" name="PlaceHolder 4"/>
          <p:cNvSpPr>
            <a:spLocks noGrp="1"/>
          </p:cNvSpPr>
          <p:nvPr>
            <p:ph type="dt" idx="3"/>
          </p:nvPr>
        </p:nvSpPr>
        <p:spPr>
          <a:xfrm>
            <a:off x="9905040" y="6451560"/>
            <a:ext cx="129024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defTabSz="914400">
              <a:lnSpc>
                <a:spcPct val="100000"/>
              </a:lnSpc>
              <a:buNone/>
              <a:defRPr lang="de-DE" sz="1600" b="0" u="none" strike="noStrike">
                <a:solidFill>
                  <a:schemeClr val="dk1">
                    <a:lumMod val="50000"/>
                    <a:lumOff val="50000"/>
                  </a:schemeClr>
                </a:solidFill>
                <a:effectLst/>
                <a:uFillTx/>
                <a:latin typeface="Akkurat"/>
              </a:defRPr>
            </a:lvl1pPr>
          </a:lstStyle>
          <a:p>
            <a:pPr indent="0" defTabSz="914400">
              <a:lnSpc>
                <a:spcPct val="100000"/>
              </a:lnSpc>
              <a:buNone/>
            </a:pPr>
            <a:r>
              <a:rPr lang="de-DE" sz="1600" b="0" u="none" strike="noStrike">
                <a:solidFill>
                  <a:schemeClr val="dk1">
                    <a:lumMod val="50000"/>
                    <a:lumOff val="50000"/>
                  </a:schemeClr>
                </a:solidFill>
                <a:effectLst/>
                <a:uFillTx/>
                <a:latin typeface="Akkurat"/>
              </a:rPr>
              <a:t>&lt;Datum/Uhrzeit&gt;</a:t>
            </a:r>
            <a:endParaRPr lang="de-DE" sz="1600" b="0" u="none" strike="noStrike">
              <a:solidFill>
                <a:srgbClr val="000000"/>
              </a:solidFill>
              <a:effectLst/>
              <a:uFillTx/>
              <a:latin typeface="Calibri"/>
            </a:endParaRPr>
          </a:p>
        </p:txBody>
      </p:sp>
      <p:sp>
        <p:nvSpPr>
          <p:cNvPr id="36" name="PlaceHolder 5"/>
          <p:cNvSpPr>
            <a:spLocks noGrp="1"/>
          </p:cNvSpPr>
          <p:nvPr>
            <p:ph type="sldNum" idx="4"/>
          </p:nvPr>
        </p:nvSpPr>
        <p:spPr>
          <a:xfrm>
            <a:off x="11353680" y="6442560"/>
            <a:ext cx="65016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defTabSz="914400">
              <a:lnSpc>
                <a:spcPct val="100000"/>
              </a:lnSpc>
              <a:buNone/>
              <a:defRPr lang="de-DE" sz="1600" b="0" u="none" strike="noStrike">
                <a:solidFill>
                  <a:schemeClr val="dk1">
                    <a:lumMod val="50000"/>
                    <a:lumOff val="50000"/>
                  </a:schemeClr>
                </a:solidFill>
                <a:effectLst/>
                <a:uFillTx/>
                <a:latin typeface="Akkurat"/>
              </a:defRPr>
            </a:lvl1pPr>
          </a:lstStyle>
          <a:p>
            <a:pPr indent="0" defTabSz="914400">
              <a:lnSpc>
                <a:spcPct val="100000"/>
              </a:lnSpc>
              <a:buNone/>
            </a:pPr>
            <a:fld id="{F4B752A9-3E0D-41D0-972B-99888BD63387}" type="slidenum">
              <a:rPr lang="de-DE" sz="1600" b="0" u="none" strike="noStrike">
                <a:solidFill>
                  <a:schemeClr val="dk1">
                    <a:lumMod val="50000"/>
                    <a:lumOff val="50000"/>
                  </a:schemeClr>
                </a:solidFill>
                <a:effectLst/>
                <a:uFillTx/>
                <a:latin typeface="Akkurat"/>
              </a:rPr>
              <a:t>‹Nr.›</a:t>
            </a:fld>
            <a:endParaRPr lang="de-DE" sz="1600" b="0" u="none" strike="noStrike">
              <a:solidFill>
                <a:srgbClr val="000000"/>
              </a:solidFill>
              <a:effectLst/>
              <a:uFillTx/>
              <a:latin typeface="Calibri"/>
            </a:endParaRPr>
          </a:p>
        </p:txBody>
      </p:sp>
      <p:pic>
        <p:nvPicPr>
          <p:cNvPr id="37" name="Picture 2"/>
          <p:cNvPicPr/>
          <p:nvPr/>
        </p:nvPicPr>
        <p:blipFill>
          <a:blip r:embed="rId4"/>
          <a:srcRect r="72143"/>
          <a:stretch/>
        </p:blipFill>
        <p:spPr>
          <a:xfrm>
            <a:off x="17640" y="6422760"/>
            <a:ext cx="440280" cy="434880"/>
          </a:xfrm>
          <a:prstGeom prst="rect">
            <a:avLst/>
          </a:prstGeom>
          <a:noFill/>
          <a:ln w="0">
            <a:noFill/>
          </a:ln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8" name="Gerade Verbindung 8"/>
          <p:cNvCxnSpPr/>
          <p:nvPr/>
        </p:nvCxnSpPr>
        <p:spPr>
          <a:xfrm flipV="1">
            <a:off x="-4680" y="994680"/>
            <a:ext cx="12196800" cy="1800"/>
          </a:xfrm>
          <a:prstGeom prst="straightConnector1">
            <a:avLst/>
          </a:prstGeom>
          <a:ln w="19050">
            <a:solidFill>
              <a:srgbClr val="7EB923"/>
            </a:solidFill>
          </a:ln>
        </p:spPr>
      </p:cxnSp>
      <p:pic>
        <p:nvPicPr>
          <p:cNvPr id="39" name="Grafik 8"/>
          <p:cNvPicPr/>
          <p:nvPr/>
        </p:nvPicPr>
        <p:blipFill>
          <a:blip r:embed="rId2"/>
          <a:stretch/>
        </p:blipFill>
        <p:spPr>
          <a:xfrm>
            <a:off x="11455920" y="241200"/>
            <a:ext cx="578880" cy="572400"/>
          </a:xfrm>
          <a:prstGeom prst="rect">
            <a:avLst/>
          </a:prstGeom>
          <a:noFill/>
          <a:ln w="0">
            <a:noFill/>
          </a:ln>
        </p:spPr>
      </p:pic>
      <p:cxnSp>
        <p:nvCxnSpPr>
          <p:cNvPr id="40" name="Gerade Verbindung 8"/>
          <p:cNvCxnSpPr/>
          <p:nvPr/>
        </p:nvCxnSpPr>
        <p:spPr>
          <a:xfrm>
            <a:off x="-2160" y="6400800"/>
            <a:ext cx="12196800" cy="360"/>
          </a:xfrm>
          <a:prstGeom prst="straightConnector1">
            <a:avLst/>
          </a:prstGeom>
          <a:ln w="19050">
            <a:solidFill>
              <a:srgbClr val="7EB923"/>
            </a:solidFill>
          </a:ln>
        </p:spPr>
      </p:cxnSp>
      <p:pic>
        <p:nvPicPr>
          <p:cNvPr id="41" name="Grafik 10"/>
          <p:cNvPicPr/>
          <p:nvPr/>
        </p:nvPicPr>
        <p:blipFill>
          <a:blip r:embed="rId3"/>
          <a:srcRect r="74260"/>
          <a:stretch/>
        </p:blipFill>
        <p:spPr>
          <a:xfrm>
            <a:off x="10706040" y="287280"/>
            <a:ext cx="693360" cy="4863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42" name="Textfeld 7"/>
          <p:cNvSpPr/>
          <p:nvPr/>
        </p:nvSpPr>
        <p:spPr>
          <a:xfrm>
            <a:off x="477360" y="6451560"/>
            <a:ext cx="9269280" cy="3380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de-DE" sz="1600" b="0" u="none" strike="noStrike">
                <a:solidFill>
                  <a:schemeClr val="dk1">
                    <a:lumMod val="65000"/>
                    <a:lumOff val="35000"/>
                  </a:schemeClr>
                </a:solidFill>
                <a:effectLst/>
                <a:uFillTx/>
                <a:latin typeface="Calibri"/>
              </a:rPr>
              <a:t>Wibke Kleina, Bernd Zey | Abteilung Forschungsdatenmanagement, TU Dortmund</a:t>
            </a:r>
            <a:endParaRPr lang="de-DE" sz="1600" b="0" u="none" strike="noStrike">
              <a:solidFill>
                <a:srgbClr val="000000"/>
              </a:solidFill>
              <a:effectLst/>
              <a:uFillTx/>
              <a:latin typeface="Calibri"/>
            </a:endParaRPr>
          </a:p>
        </p:txBody>
      </p:sp>
      <p:pic>
        <p:nvPicPr>
          <p:cNvPr id="43" name="Picture 2"/>
          <p:cNvPicPr/>
          <p:nvPr/>
        </p:nvPicPr>
        <p:blipFill>
          <a:blip r:embed="rId4"/>
          <a:srcRect r="72143"/>
          <a:stretch/>
        </p:blipFill>
        <p:spPr>
          <a:xfrm>
            <a:off x="17640" y="6422760"/>
            <a:ext cx="440280" cy="4348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44" name="PlaceHolder 1"/>
          <p:cNvSpPr>
            <a:spLocks noGrp="1"/>
          </p:cNvSpPr>
          <p:nvPr>
            <p:ph type="title"/>
          </p:nvPr>
        </p:nvSpPr>
        <p:spPr>
          <a:xfrm>
            <a:off x="446400" y="202680"/>
            <a:ext cx="8489520" cy="6994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defTabSz="914400">
              <a:lnSpc>
                <a:spcPct val="90000"/>
              </a:lnSpc>
              <a:buNone/>
              <a:defRPr lang="de-DE" sz="3200" b="0" u="none" strike="noStrike">
                <a:solidFill>
                  <a:schemeClr val="dk1">
                    <a:lumMod val="75000"/>
                    <a:lumOff val="25000"/>
                  </a:schemeClr>
                </a:solidFill>
                <a:effectLst/>
                <a:uFillTx/>
                <a:latin typeface="Akkurat"/>
              </a:defRPr>
            </a:lvl1pPr>
          </a:lstStyle>
          <a:p>
            <a:pPr indent="0" defTabSz="914400">
              <a:lnSpc>
                <a:spcPct val="90000"/>
              </a:lnSpc>
              <a:buNone/>
            </a:pPr>
            <a:r>
              <a:rPr lang="de-DE" sz="3200" b="0" u="none" strike="noStrike">
                <a:solidFill>
                  <a:schemeClr val="dk1">
                    <a:lumMod val="75000"/>
                    <a:lumOff val="25000"/>
                  </a:schemeClr>
                </a:solidFill>
                <a:effectLst/>
                <a:uFillTx/>
                <a:latin typeface="Akkurat"/>
              </a:rPr>
              <a:t>Titelmasterformat durch Klicken bearbeiten</a:t>
            </a:r>
          </a:p>
        </p:txBody>
      </p:sp>
      <p:sp>
        <p:nvSpPr>
          <p:cNvPr id="45" name="PlaceHolder 2"/>
          <p:cNvSpPr>
            <a:spLocks noGrp="1"/>
          </p:cNvSpPr>
          <p:nvPr>
            <p:ph type="dt" idx="5"/>
          </p:nvPr>
        </p:nvSpPr>
        <p:spPr>
          <a:xfrm>
            <a:off x="9905040" y="6451560"/>
            <a:ext cx="129024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defTabSz="914400">
              <a:lnSpc>
                <a:spcPct val="100000"/>
              </a:lnSpc>
              <a:buNone/>
              <a:defRPr lang="de-DE" sz="1600" b="0" u="none" strike="noStrike">
                <a:solidFill>
                  <a:schemeClr val="dk1">
                    <a:lumMod val="50000"/>
                    <a:lumOff val="50000"/>
                  </a:schemeClr>
                </a:solidFill>
                <a:effectLst/>
                <a:uFillTx/>
                <a:latin typeface="Akkurat"/>
              </a:defRPr>
            </a:lvl1pPr>
          </a:lstStyle>
          <a:p>
            <a:pPr indent="0" defTabSz="914400">
              <a:lnSpc>
                <a:spcPct val="100000"/>
              </a:lnSpc>
              <a:buNone/>
            </a:pPr>
            <a:r>
              <a:rPr lang="de-DE" sz="1600" b="0" u="none" strike="noStrike">
                <a:solidFill>
                  <a:schemeClr val="dk1">
                    <a:lumMod val="50000"/>
                    <a:lumOff val="50000"/>
                  </a:schemeClr>
                </a:solidFill>
                <a:effectLst/>
                <a:uFillTx/>
                <a:latin typeface="Akkurat"/>
              </a:rPr>
              <a:t>&lt;Datum/Uhrzeit&gt;</a:t>
            </a:r>
            <a:endParaRPr lang="de-DE" sz="1600" b="0" u="none" strike="noStrike">
              <a:solidFill>
                <a:srgbClr val="000000"/>
              </a:solidFill>
              <a:effectLst/>
              <a:uFillTx/>
              <a:latin typeface="Calibri"/>
            </a:endParaRPr>
          </a:p>
        </p:txBody>
      </p:sp>
      <p:sp>
        <p:nvSpPr>
          <p:cNvPr id="46" name="PlaceHolder 3"/>
          <p:cNvSpPr>
            <a:spLocks noGrp="1"/>
          </p:cNvSpPr>
          <p:nvPr>
            <p:ph type="sldNum" idx="6"/>
          </p:nvPr>
        </p:nvSpPr>
        <p:spPr>
          <a:xfrm>
            <a:off x="11353680" y="6442560"/>
            <a:ext cx="65016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defTabSz="914400">
              <a:lnSpc>
                <a:spcPct val="100000"/>
              </a:lnSpc>
              <a:buNone/>
              <a:defRPr lang="de-DE" sz="1600" b="0" u="none" strike="noStrike">
                <a:solidFill>
                  <a:schemeClr val="dk1">
                    <a:lumMod val="50000"/>
                    <a:lumOff val="50000"/>
                  </a:schemeClr>
                </a:solidFill>
                <a:effectLst/>
                <a:uFillTx/>
                <a:latin typeface="Akkurat"/>
              </a:defRPr>
            </a:lvl1pPr>
          </a:lstStyle>
          <a:p>
            <a:pPr indent="0" defTabSz="914400">
              <a:lnSpc>
                <a:spcPct val="100000"/>
              </a:lnSpc>
              <a:buNone/>
            </a:pPr>
            <a:fld id="{3C55D26F-D552-42CC-8964-5074CCB4A21C}" type="slidenum">
              <a:rPr lang="de-DE" sz="1600" b="0" u="none" strike="noStrike">
                <a:solidFill>
                  <a:schemeClr val="dk1">
                    <a:lumMod val="50000"/>
                    <a:lumOff val="50000"/>
                  </a:schemeClr>
                </a:solidFill>
                <a:effectLst/>
                <a:uFillTx/>
                <a:latin typeface="Akkurat"/>
              </a:rPr>
              <a:t>‹Nr.›</a:t>
            </a:fld>
            <a:endParaRPr lang="de-DE" sz="1600" b="0" u="none" strike="noStrike">
              <a:solidFill>
                <a:srgbClr val="000000"/>
              </a:solidFill>
              <a:effectLst/>
              <a:uFillTx/>
              <a:latin typeface="Calibri"/>
            </a:endParaRPr>
          </a:p>
        </p:txBody>
      </p:sp>
      <p:pic>
        <p:nvPicPr>
          <p:cNvPr id="47" name="Picture 2"/>
          <p:cNvPicPr/>
          <p:nvPr/>
        </p:nvPicPr>
        <p:blipFill>
          <a:blip r:embed="rId4"/>
          <a:srcRect r="72143"/>
          <a:stretch/>
        </p:blipFill>
        <p:spPr>
          <a:xfrm>
            <a:off x="17640" y="6422760"/>
            <a:ext cx="440280" cy="4348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48" name="PlaceHolder 4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>
            <a:lvl1pPr marL="432000" indent="-324000">
              <a:lnSpc>
                <a:spcPct val="90000"/>
              </a:lnSpc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  <a:defRPr lang="de-DE" sz="2400" b="0" u="none" strike="noStrike">
                <a:solidFill>
                  <a:schemeClr val="dk1">
                    <a:lumMod val="75000"/>
                    <a:lumOff val="25000"/>
                  </a:schemeClr>
                </a:solidFill>
                <a:effectLst/>
                <a:uFillTx/>
                <a:latin typeface="Akkurat"/>
              </a:defRPr>
            </a:lvl1pPr>
            <a:lvl2pPr marL="864000" lvl="1" indent="-324000">
              <a:lnSpc>
                <a:spcPct val="90000"/>
              </a:lnSpc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  <a:defRPr lang="de-DE" sz="2400" b="0" u="none" strike="noStrike">
                <a:solidFill>
                  <a:schemeClr val="dk1">
                    <a:lumMod val="75000"/>
                    <a:lumOff val="25000"/>
                  </a:schemeClr>
                </a:solidFill>
                <a:effectLst/>
                <a:uFillTx/>
                <a:latin typeface="Akkurat"/>
              </a:defRPr>
            </a:lvl2pPr>
            <a:lvl3pPr marL="1296000" lvl="2" indent="-288000">
              <a:lnSpc>
                <a:spcPct val="90000"/>
              </a:lnSpc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  <a:defRPr lang="de-DE" sz="2400" b="0" u="none" strike="noStrike">
                <a:solidFill>
                  <a:schemeClr val="dk1">
                    <a:lumMod val="75000"/>
                    <a:lumOff val="25000"/>
                  </a:schemeClr>
                </a:solidFill>
                <a:effectLst/>
                <a:uFillTx/>
                <a:latin typeface="Akkurat"/>
              </a:defRPr>
            </a:lvl3pPr>
            <a:lvl4pPr marL="1728000" lvl="3" indent="-216000">
              <a:lnSpc>
                <a:spcPct val="90000"/>
              </a:lnSpc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  <a:defRPr lang="de-DE" sz="2400" b="0" u="none" strike="noStrike">
                <a:solidFill>
                  <a:schemeClr val="dk1">
                    <a:lumMod val="75000"/>
                    <a:lumOff val="25000"/>
                  </a:schemeClr>
                </a:solidFill>
                <a:effectLst/>
                <a:uFillTx/>
                <a:latin typeface="Akkurat"/>
              </a:defRPr>
            </a:lvl4pPr>
            <a:lvl5pPr marL="2160000" lvl="4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  <a:defRPr lang="de-DE" sz="2000" b="0" u="none" strike="noStrike">
                <a:solidFill>
                  <a:schemeClr val="dk1">
                    <a:lumMod val="75000"/>
                    <a:lumOff val="25000"/>
                  </a:schemeClr>
                </a:solidFill>
                <a:effectLst/>
                <a:uFillTx/>
                <a:latin typeface="Akkurat"/>
              </a:defRPr>
            </a:lvl5pPr>
            <a:lvl6pPr marL="2592000" lvl="5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  <a:defRPr lang="de-DE" sz="2000" b="0" u="none" strike="noStrike">
                <a:solidFill>
                  <a:schemeClr val="dk1">
                    <a:lumMod val="75000"/>
                    <a:lumOff val="25000"/>
                  </a:schemeClr>
                </a:solidFill>
                <a:effectLst/>
                <a:uFillTx/>
                <a:latin typeface="Akkurat"/>
              </a:defRPr>
            </a:lvl6pPr>
            <a:lvl7pPr marL="3024000" lvl="6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  <a:defRPr lang="de-DE" sz="2000" b="0" u="none" strike="noStrike">
                <a:solidFill>
                  <a:schemeClr val="dk1">
                    <a:lumMod val="75000"/>
                    <a:lumOff val="25000"/>
                  </a:schemeClr>
                </a:solidFill>
                <a:effectLst/>
                <a:uFillTx/>
                <a:latin typeface="Akkurat"/>
              </a:defRPr>
            </a:lvl7pPr>
          </a:lstStyle>
          <a:p>
            <a:pPr marL="432000" indent="-324000">
              <a:lnSpc>
                <a:spcPct val="90000"/>
              </a:lnSpc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de-DE" sz="2400" b="0" u="none" strike="noStrike">
                <a:solidFill>
                  <a:schemeClr val="dk1">
                    <a:lumMod val="75000"/>
                    <a:lumOff val="25000"/>
                  </a:schemeClr>
                </a:solidFill>
                <a:effectLst/>
                <a:uFillTx/>
                <a:latin typeface="Akkurat"/>
              </a:rPr>
              <a:t>Format des Gliederungstextes durch Klicken bearbeiten</a:t>
            </a:r>
          </a:p>
          <a:p>
            <a:pPr marL="864000" lvl="1" indent="-324000">
              <a:lnSpc>
                <a:spcPct val="90000"/>
              </a:lnSpc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de-DE" sz="2400" b="0" u="none" strike="noStrike">
                <a:solidFill>
                  <a:schemeClr val="dk1">
                    <a:lumMod val="75000"/>
                    <a:lumOff val="25000"/>
                  </a:schemeClr>
                </a:solidFill>
                <a:effectLst/>
                <a:uFillTx/>
                <a:latin typeface="Akkurat"/>
              </a:rPr>
              <a:t>Zweite Gliederungsebene</a:t>
            </a:r>
          </a:p>
          <a:p>
            <a:pPr marL="1296000" lvl="2" indent="-288000">
              <a:lnSpc>
                <a:spcPct val="90000"/>
              </a:lnSpc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de-DE" sz="2400" b="0" u="none" strike="noStrike">
                <a:solidFill>
                  <a:schemeClr val="dk1">
                    <a:lumMod val="75000"/>
                    <a:lumOff val="25000"/>
                  </a:schemeClr>
                </a:solidFill>
                <a:effectLst/>
                <a:uFillTx/>
                <a:latin typeface="Akkurat"/>
              </a:rPr>
              <a:t>Dritte Gliederungsebene</a:t>
            </a:r>
          </a:p>
          <a:p>
            <a:pPr marL="1728000" lvl="3" indent="-216000">
              <a:lnSpc>
                <a:spcPct val="90000"/>
              </a:lnSpc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de-DE" sz="2400" b="0" u="none" strike="noStrike">
                <a:solidFill>
                  <a:schemeClr val="dk1">
                    <a:lumMod val="75000"/>
                    <a:lumOff val="25000"/>
                  </a:schemeClr>
                </a:solidFill>
                <a:effectLst/>
                <a:uFillTx/>
                <a:latin typeface="Akkurat"/>
              </a:rPr>
              <a:t>Vierte Gliederungsebene</a:t>
            </a:r>
          </a:p>
          <a:p>
            <a:pPr marL="2160000" lvl="4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de-DE" sz="2000" b="0" u="none" strike="noStrike">
                <a:solidFill>
                  <a:schemeClr val="dk1">
                    <a:lumMod val="75000"/>
                    <a:lumOff val="25000"/>
                  </a:schemeClr>
                </a:solidFill>
                <a:effectLst/>
                <a:uFillTx/>
                <a:latin typeface="Akkurat"/>
              </a:rPr>
              <a:t>Fünfte Gliederungsebene</a:t>
            </a:r>
          </a:p>
          <a:p>
            <a:pPr marL="2592000" lvl="5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de-DE" sz="2000" b="0" u="none" strike="noStrike">
                <a:solidFill>
                  <a:schemeClr val="dk1">
                    <a:lumMod val="75000"/>
                    <a:lumOff val="25000"/>
                  </a:schemeClr>
                </a:solidFill>
                <a:effectLst/>
                <a:uFillTx/>
                <a:latin typeface="Akkurat"/>
              </a:rPr>
              <a:t>Sechste Gliederungsebene</a:t>
            </a:r>
          </a:p>
          <a:p>
            <a:pPr marL="3024000" lvl="6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de-DE" sz="2000" b="0" u="none" strike="noStrike">
                <a:solidFill>
                  <a:schemeClr val="dk1">
                    <a:lumMod val="75000"/>
                    <a:lumOff val="25000"/>
                  </a:schemeClr>
                </a:solidFill>
                <a:effectLst/>
                <a:uFillTx/>
                <a:latin typeface="Akkurat"/>
              </a:rPr>
              <a:t>Siebte Gliederungsebene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9" name="Gerade Verbindung 8"/>
          <p:cNvCxnSpPr/>
          <p:nvPr/>
        </p:nvCxnSpPr>
        <p:spPr>
          <a:xfrm flipV="1">
            <a:off x="-4680" y="994680"/>
            <a:ext cx="12196800" cy="1800"/>
          </a:xfrm>
          <a:prstGeom prst="straightConnector1">
            <a:avLst/>
          </a:prstGeom>
          <a:ln w="19050">
            <a:solidFill>
              <a:srgbClr val="7EB923"/>
            </a:solidFill>
          </a:ln>
        </p:spPr>
      </p:cxnSp>
      <p:pic>
        <p:nvPicPr>
          <p:cNvPr id="50" name="Grafik 8"/>
          <p:cNvPicPr/>
          <p:nvPr/>
        </p:nvPicPr>
        <p:blipFill>
          <a:blip r:embed="rId2"/>
          <a:stretch/>
        </p:blipFill>
        <p:spPr>
          <a:xfrm>
            <a:off x="11455920" y="241200"/>
            <a:ext cx="578880" cy="572400"/>
          </a:xfrm>
          <a:prstGeom prst="rect">
            <a:avLst/>
          </a:prstGeom>
          <a:noFill/>
          <a:ln w="0">
            <a:noFill/>
          </a:ln>
        </p:spPr>
      </p:pic>
      <p:cxnSp>
        <p:nvCxnSpPr>
          <p:cNvPr id="51" name="Gerade Verbindung 8"/>
          <p:cNvCxnSpPr/>
          <p:nvPr/>
        </p:nvCxnSpPr>
        <p:spPr>
          <a:xfrm>
            <a:off x="-2160" y="6400800"/>
            <a:ext cx="12196800" cy="360"/>
          </a:xfrm>
          <a:prstGeom prst="straightConnector1">
            <a:avLst/>
          </a:prstGeom>
          <a:ln w="19050">
            <a:solidFill>
              <a:srgbClr val="7EB923"/>
            </a:solidFill>
          </a:ln>
        </p:spPr>
      </p:cxnSp>
      <p:pic>
        <p:nvPicPr>
          <p:cNvPr id="52" name="Grafik 10"/>
          <p:cNvPicPr/>
          <p:nvPr/>
        </p:nvPicPr>
        <p:blipFill>
          <a:blip r:embed="rId3"/>
          <a:srcRect r="74260"/>
          <a:stretch/>
        </p:blipFill>
        <p:spPr>
          <a:xfrm>
            <a:off x="10706040" y="287280"/>
            <a:ext cx="693360" cy="4863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53" name="Textfeld 7"/>
          <p:cNvSpPr/>
          <p:nvPr/>
        </p:nvSpPr>
        <p:spPr>
          <a:xfrm>
            <a:off x="477360" y="6451560"/>
            <a:ext cx="9269280" cy="3380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de-DE" sz="1600" b="0" u="none" strike="noStrike">
                <a:solidFill>
                  <a:schemeClr val="dk1">
                    <a:lumMod val="65000"/>
                    <a:lumOff val="35000"/>
                  </a:schemeClr>
                </a:solidFill>
                <a:effectLst/>
                <a:uFillTx/>
                <a:latin typeface="Calibri"/>
              </a:rPr>
              <a:t>Wibke Kleina, Bernd Zey | Abteilung Forschungsdatenmanagement, TU Dortmund</a:t>
            </a:r>
            <a:endParaRPr lang="de-DE" sz="1600" b="0" u="none" strike="noStrike">
              <a:solidFill>
                <a:srgbClr val="000000"/>
              </a:solidFill>
              <a:effectLst/>
              <a:uFillTx/>
              <a:latin typeface="Calibri"/>
            </a:endParaRPr>
          </a:p>
        </p:txBody>
      </p:sp>
      <p:pic>
        <p:nvPicPr>
          <p:cNvPr id="54" name="Picture 2"/>
          <p:cNvPicPr/>
          <p:nvPr/>
        </p:nvPicPr>
        <p:blipFill>
          <a:blip r:embed="rId4"/>
          <a:srcRect r="72143"/>
          <a:stretch/>
        </p:blipFill>
        <p:spPr>
          <a:xfrm>
            <a:off x="17640" y="6422760"/>
            <a:ext cx="440280" cy="4348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55" name="PlaceHolder 1"/>
          <p:cNvSpPr>
            <a:spLocks noGrp="1"/>
          </p:cNvSpPr>
          <p:nvPr>
            <p:ph type="dt" idx="7"/>
          </p:nvPr>
        </p:nvSpPr>
        <p:spPr>
          <a:xfrm>
            <a:off x="9905040" y="6451560"/>
            <a:ext cx="129024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defTabSz="914400">
              <a:lnSpc>
                <a:spcPct val="100000"/>
              </a:lnSpc>
              <a:buNone/>
              <a:defRPr lang="de-DE" sz="1600" b="0" u="none" strike="noStrike">
                <a:solidFill>
                  <a:schemeClr val="dk1">
                    <a:lumMod val="50000"/>
                    <a:lumOff val="50000"/>
                  </a:schemeClr>
                </a:solidFill>
                <a:effectLst/>
                <a:uFillTx/>
                <a:latin typeface="Akkurat"/>
              </a:defRPr>
            </a:lvl1pPr>
          </a:lstStyle>
          <a:p>
            <a:pPr indent="0" defTabSz="914400">
              <a:lnSpc>
                <a:spcPct val="100000"/>
              </a:lnSpc>
              <a:buNone/>
            </a:pPr>
            <a:r>
              <a:rPr lang="de-DE" sz="1600" b="0" u="none" strike="noStrike">
                <a:solidFill>
                  <a:schemeClr val="dk1">
                    <a:lumMod val="50000"/>
                    <a:lumOff val="50000"/>
                  </a:schemeClr>
                </a:solidFill>
                <a:effectLst/>
                <a:uFillTx/>
                <a:latin typeface="Akkurat"/>
              </a:rPr>
              <a:t>&lt;Datum/Uhrzeit&gt;</a:t>
            </a:r>
            <a:endParaRPr lang="de-DE" sz="1600" b="0" u="none" strike="noStrike">
              <a:solidFill>
                <a:srgbClr val="000000"/>
              </a:solidFill>
              <a:effectLst/>
              <a:uFillTx/>
              <a:latin typeface="Calibri"/>
            </a:endParaRPr>
          </a:p>
        </p:txBody>
      </p:sp>
      <p:sp>
        <p:nvSpPr>
          <p:cNvPr id="56" name="PlaceHolder 2"/>
          <p:cNvSpPr>
            <a:spLocks noGrp="1"/>
          </p:cNvSpPr>
          <p:nvPr>
            <p:ph type="sldNum" idx="8"/>
          </p:nvPr>
        </p:nvSpPr>
        <p:spPr>
          <a:xfrm>
            <a:off x="11353680" y="6442560"/>
            <a:ext cx="65016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defTabSz="914400">
              <a:lnSpc>
                <a:spcPct val="100000"/>
              </a:lnSpc>
              <a:buNone/>
              <a:defRPr lang="de-DE" sz="1600" b="0" u="none" strike="noStrike">
                <a:solidFill>
                  <a:schemeClr val="dk1">
                    <a:lumMod val="50000"/>
                    <a:lumOff val="50000"/>
                  </a:schemeClr>
                </a:solidFill>
                <a:effectLst/>
                <a:uFillTx/>
                <a:latin typeface="Akkurat"/>
              </a:defRPr>
            </a:lvl1pPr>
          </a:lstStyle>
          <a:p>
            <a:pPr indent="0" defTabSz="914400">
              <a:lnSpc>
                <a:spcPct val="100000"/>
              </a:lnSpc>
              <a:buNone/>
            </a:pPr>
            <a:fld id="{FDC5A6CB-0AF9-4656-B6B9-7411C487E654}" type="slidenum">
              <a:rPr lang="de-DE" sz="1600" b="0" u="none" strike="noStrike">
                <a:solidFill>
                  <a:schemeClr val="dk1">
                    <a:lumMod val="50000"/>
                    <a:lumOff val="50000"/>
                  </a:schemeClr>
                </a:solidFill>
                <a:effectLst/>
                <a:uFillTx/>
                <a:latin typeface="Akkurat"/>
              </a:rPr>
              <a:t>‹Nr.›</a:t>
            </a:fld>
            <a:endParaRPr lang="de-DE" sz="1600" b="0" u="none" strike="noStrike">
              <a:solidFill>
                <a:srgbClr val="000000"/>
              </a:solidFill>
              <a:effectLst/>
              <a:uFillTx/>
              <a:latin typeface="Calibri"/>
            </a:endParaRPr>
          </a:p>
        </p:txBody>
      </p:sp>
      <p:pic>
        <p:nvPicPr>
          <p:cNvPr id="57" name="Picture 2"/>
          <p:cNvPicPr/>
          <p:nvPr/>
        </p:nvPicPr>
        <p:blipFill>
          <a:blip r:embed="rId4"/>
          <a:srcRect r="72143"/>
          <a:stretch/>
        </p:blipFill>
        <p:spPr>
          <a:xfrm>
            <a:off x="17640" y="6422760"/>
            <a:ext cx="440280" cy="434880"/>
          </a:xfrm>
          <a:prstGeom prst="rect">
            <a:avLst/>
          </a:prstGeom>
          <a:noFill/>
          <a:ln w="0">
            <a:noFill/>
          </a:ln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file:///\\tmp\user\docs\OqkQ6TNjsfbZIFr0\EDSA-Empfehlung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www.pedocs.de/frontdoor.php?source_opus=22301" TargetMode="External"/><Relationship Id="rId4" Type="http://schemas.openxmlformats.org/officeDocument/2006/relationships/hyperlink" Target="https://www.datenschutzkonferenz-online.de/kurzpapiere.html" TargetMode="Externa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mailto:fdm@tu-dortmund.de" TargetMode="External"/><Relationship Id="rId2" Type="http://schemas.openxmlformats.org/officeDocument/2006/relationships/hyperlink" Target="https://github.com/berndzey/consent-gen-RDMO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PlaceHolder 1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rmAutofit/>
          </a:bodyPr>
          <a:lstStyle>
            <a:lvl1pPr indent="0" algn="ctr" defTabSz="914400">
              <a:lnSpc>
                <a:spcPct val="90000"/>
              </a:lnSpc>
              <a:buNone/>
              <a:defRPr lang="de-DE" sz="3200" b="1" u="none" strike="noStrike">
                <a:solidFill>
                  <a:schemeClr val="dk1">
                    <a:lumMod val="75000"/>
                    <a:lumOff val="25000"/>
                  </a:schemeClr>
                </a:solidFill>
                <a:effectLst/>
                <a:uFillTx/>
                <a:latin typeface="Akkurat"/>
              </a:defRPr>
            </a:lvl1pPr>
          </a:lstStyle>
          <a:p>
            <a:pPr indent="0" algn="ctr" defTabSz="914400">
              <a:lnSpc>
                <a:spcPct val="90000"/>
              </a:lnSpc>
              <a:buNone/>
            </a:pPr>
            <a:r>
              <a:rPr lang="de-DE" sz="3200" b="1" u="none" strike="noStrike" dirty="0">
                <a:solidFill>
                  <a:schemeClr val="dk1">
                    <a:lumMod val="75000"/>
                    <a:lumOff val="25000"/>
                  </a:schemeClr>
                </a:solidFill>
                <a:effectLst/>
                <a:uFillTx/>
                <a:latin typeface="Akkurat"/>
              </a:rPr>
              <a:t>RDMO </a:t>
            </a:r>
            <a:r>
              <a:rPr lang="de-DE" sz="3200" b="1" u="none" strike="noStrike" dirty="0" err="1">
                <a:solidFill>
                  <a:schemeClr val="dk1">
                    <a:lumMod val="75000"/>
                    <a:lumOff val="25000"/>
                  </a:schemeClr>
                </a:solidFill>
                <a:effectLst/>
                <a:uFillTx/>
                <a:latin typeface="Akkurat"/>
              </a:rPr>
              <a:t>Consent</a:t>
            </a:r>
            <a:r>
              <a:rPr lang="de-DE" sz="3200" b="1" u="none" strike="noStrike" dirty="0">
                <a:solidFill>
                  <a:schemeClr val="dk1">
                    <a:lumMod val="75000"/>
                    <a:lumOff val="25000"/>
                  </a:schemeClr>
                </a:solidFill>
                <a:effectLst/>
                <a:uFillTx/>
                <a:latin typeface="Akkurat"/>
              </a:rPr>
              <a:t> Generator: </a:t>
            </a:r>
            <a:br>
              <a:rPr sz="3200" dirty="0"/>
            </a:br>
            <a:r>
              <a:rPr lang="de-DE" sz="3200" b="1" u="none" strike="noStrike" dirty="0">
                <a:solidFill>
                  <a:schemeClr val="dk1">
                    <a:lumMod val="75000"/>
                    <a:lumOff val="25000"/>
                  </a:schemeClr>
                </a:solidFill>
                <a:effectLst/>
                <a:uFillTx/>
                <a:latin typeface="Akkurat"/>
              </a:rPr>
              <a:t>Einwilligungserklärungen einfach, sicher und effizient</a:t>
            </a:r>
            <a:endParaRPr lang="de-DE" sz="3200" b="0" u="none" strike="noStrike" dirty="0">
              <a:solidFill>
                <a:schemeClr val="dk1">
                  <a:lumMod val="75000"/>
                  <a:lumOff val="25000"/>
                </a:schemeClr>
              </a:solidFill>
              <a:effectLst/>
              <a:uFillTx/>
              <a:latin typeface="Akkurat"/>
            </a:endParaRPr>
          </a:p>
        </p:txBody>
      </p:sp>
      <p:sp>
        <p:nvSpPr>
          <p:cNvPr id="65" name="PlaceHolder 2"/>
          <p:cNvSpPr>
            <a:spLocks noGrp="1"/>
          </p:cNvSpPr>
          <p:nvPr>
            <p:ph type="subTitle" idx="4294967295"/>
          </p:nvPr>
        </p:nvSpPr>
        <p:spPr>
          <a:xfrm>
            <a:off x="0" y="3193374"/>
            <a:ext cx="12192000" cy="1146175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t">
            <a:normAutofit lnSpcReduction="9999"/>
          </a:bodyPr>
          <a:lstStyle>
            <a:lvl1pPr indent="0" algn="ctr" defTabSz="914400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  <a:defRPr lang="de-DE" sz="2000" b="0" u="none" strike="noStrike">
                <a:solidFill>
                  <a:schemeClr val="dk1">
                    <a:lumMod val="75000"/>
                    <a:lumOff val="25000"/>
                  </a:schemeClr>
                </a:solidFill>
                <a:effectLst/>
                <a:uFillTx/>
                <a:latin typeface="Akkurat"/>
              </a:defRPr>
            </a:lvl1pPr>
          </a:lstStyle>
          <a:p>
            <a:pPr indent="0" algn="ctr" defTabSz="914400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lang="de-DE" sz="2000" b="0" u="none" strike="noStrike" dirty="0">
                <a:solidFill>
                  <a:schemeClr val="dk1">
                    <a:lumMod val="75000"/>
                    <a:lumOff val="25000"/>
                  </a:schemeClr>
                </a:solidFill>
                <a:effectLst/>
                <a:uFillTx/>
                <a:latin typeface="Akkurat"/>
              </a:rPr>
              <a:t>Dr. Wibke Kleina, Dr. Bernd Zey</a:t>
            </a:r>
          </a:p>
          <a:p>
            <a:pPr indent="0" algn="ctr" defTabSz="914400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lang="de-DE" sz="2000" b="0" u="none" strike="noStrike" dirty="0">
                <a:solidFill>
                  <a:schemeClr val="dk1">
                    <a:lumMod val="75000"/>
                    <a:lumOff val="25000"/>
                  </a:schemeClr>
                </a:solidFill>
                <a:effectLst/>
                <a:uFillTx/>
                <a:latin typeface="Akkurat"/>
              </a:rPr>
              <a:t>Abteilung Forschungsdatenmanagement</a:t>
            </a:r>
          </a:p>
          <a:p>
            <a:pPr indent="0" algn="ctr" defTabSz="914400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lang="de-DE" sz="2000" b="0" u="none" strike="noStrike" dirty="0">
                <a:solidFill>
                  <a:schemeClr val="dk1">
                    <a:lumMod val="75000"/>
                    <a:lumOff val="25000"/>
                  </a:schemeClr>
                </a:solidFill>
                <a:effectLst/>
                <a:uFillTx/>
                <a:latin typeface="Akkurat"/>
              </a:rPr>
              <a:t>Universitätsbibliothek, TU Dortmund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PlaceHolder 1"/>
          <p:cNvSpPr>
            <a:spLocks noGrp="1"/>
          </p:cNvSpPr>
          <p:nvPr>
            <p:ph type="title"/>
          </p:nvPr>
        </p:nvSpPr>
        <p:spPr>
          <a:xfrm>
            <a:off x="446400" y="202680"/>
            <a:ext cx="9248040" cy="6994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rmAutofit fontScale="90000"/>
          </a:bodyPr>
          <a:lstStyle>
            <a:lvl1pPr indent="0" defTabSz="914400">
              <a:lnSpc>
                <a:spcPct val="90000"/>
              </a:lnSpc>
              <a:buNone/>
              <a:defRPr lang="de-DE" sz="3200" b="0" u="none" strike="noStrike">
                <a:solidFill>
                  <a:schemeClr val="dk1">
                    <a:lumMod val="75000"/>
                    <a:lumOff val="25000"/>
                  </a:schemeClr>
                </a:solidFill>
                <a:effectLst/>
                <a:uFillTx/>
                <a:latin typeface="Akkurat"/>
              </a:defRPr>
            </a:lvl1pPr>
          </a:lstStyle>
          <a:p>
            <a:pPr indent="0" defTabSz="914400">
              <a:lnSpc>
                <a:spcPct val="90000"/>
              </a:lnSpc>
              <a:buNone/>
            </a:pPr>
            <a:r>
              <a:rPr lang="de-DE" sz="3200" b="0" u="none" strike="noStrike">
                <a:solidFill>
                  <a:schemeClr val="dk1">
                    <a:lumMod val="75000"/>
                    <a:lumOff val="25000"/>
                  </a:schemeClr>
                </a:solidFill>
                <a:effectLst/>
                <a:uFillTx/>
                <a:latin typeface="Akkurat"/>
              </a:rPr>
              <a:t>Kurzvorstellung Projekt: </a:t>
            </a:r>
            <a:r>
              <a:rPr lang="de-DE" sz="3200" b="1" u="none" strike="noStrike">
                <a:solidFill>
                  <a:schemeClr val="dk1">
                    <a:lumMod val="75000"/>
                    <a:lumOff val="25000"/>
                  </a:schemeClr>
                </a:solidFill>
                <a:effectLst/>
                <a:uFillTx/>
                <a:latin typeface="Akkurat"/>
              </a:rPr>
              <a:t>RDMO Consent Generator </a:t>
            </a:r>
            <a:endParaRPr lang="de-DE" sz="3200" b="0" u="none" strike="noStrike">
              <a:solidFill>
                <a:schemeClr val="dk1">
                  <a:lumMod val="75000"/>
                  <a:lumOff val="25000"/>
                </a:schemeClr>
              </a:solidFill>
              <a:effectLst/>
              <a:uFillTx/>
              <a:latin typeface="Akkurat"/>
            </a:endParaRPr>
          </a:p>
        </p:txBody>
      </p:sp>
      <p:sp>
        <p:nvSpPr>
          <p:cNvPr id="73" name="PlaceHolder 2"/>
          <p:cNvSpPr>
            <a:spLocks noGrp="1"/>
          </p:cNvSpPr>
          <p:nvPr>
            <p:ph/>
          </p:nvPr>
        </p:nvSpPr>
        <p:spPr>
          <a:xfrm>
            <a:off x="520920" y="1353240"/>
            <a:ext cx="10515240" cy="509796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t">
            <a:noAutofit/>
          </a:bodyPr>
          <a:lstStyle>
            <a:lvl1pPr marL="228600" indent="-228600" defTabSz="914400">
              <a:lnSpc>
                <a:spcPct val="90000"/>
              </a:lnSpc>
              <a:spcBef>
                <a:spcPts val="1001"/>
              </a:spcBef>
              <a:buClr>
                <a:srgbClr val="404040"/>
              </a:buClr>
              <a:buFont typeface="Arial"/>
              <a:buChar char="•"/>
              <a:defRPr lang="de-DE" sz="2400" b="0" u="none" strike="noStrike">
                <a:solidFill>
                  <a:schemeClr val="dk1">
                    <a:lumMod val="75000"/>
                    <a:lumOff val="25000"/>
                  </a:schemeClr>
                </a:solidFill>
                <a:effectLst/>
                <a:uFillTx/>
                <a:latin typeface="Akkurat"/>
              </a:defRPr>
            </a:lvl1pPr>
            <a:lvl2pPr marL="685800" lvl="1" indent="-228600" defTabSz="914400">
              <a:lnSpc>
                <a:spcPct val="90000"/>
              </a:lnSpc>
              <a:spcBef>
                <a:spcPts val="499"/>
              </a:spcBef>
              <a:buClr>
                <a:srgbClr val="404040"/>
              </a:buClr>
              <a:buFont typeface="Arial"/>
              <a:buChar char="•"/>
              <a:defRPr lang="de-DE" sz="2400" b="0" u="none" strike="noStrike">
                <a:solidFill>
                  <a:schemeClr val="dk1">
                    <a:lumMod val="75000"/>
                    <a:lumOff val="25000"/>
                  </a:schemeClr>
                </a:solidFill>
                <a:effectLst/>
                <a:uFillTx/>
                <a:latin typeface="Akkurat"/>
              </a:defRPr>
            </a:lvl2pPr>
            <a:lvl3pPr marL="1143000" lvl="2" indent="-228600" defTabSz="914400">
              <a:lnSpc>
                <a:spcPct val="90000"/>
              </a:lnSpc>
              <a:spcBef>
                <a:spcPts val="499"/>
              </a:spcBef>
              <a:buClr>
                <a:srgbClr val="404040"/>
              </a:buClr>
              <a:buFont typeface="Arial"/>
              <a:buChar char="•"/>
              <a:defRPr lang="de-DE" sz="2400" b="0" u="none" strike="noStrike">
                <a:solidFill>
                  <a:schemeClr val="dk1">
                    <a:lumMod val="75000"/>
                    <a:lumOff val="25000"/>
                  </a:schemeClr>
                </a:solidFill>
                <a:effectLst/>
                <a:uFillTx/>
                <a:latin typeface="Akkurat"/>
              </a:defRPr>
            </a:lvl3pPr>
            <a:lvl4pPr marL="1600200" lvl="3" indent="-228600" defTabSz="914400">
              <a:lnSpc>
                <a:spcPct val="90000"/>
              </a:lnSpc>
              <a:spcBef>
                <a:spcPts val="499"/>
              </a:spcBef>
              <a:buClr>
                <a:srgbClr val="404040"/>
              </a:buClr>
              <a:buFont typeface="Arial"/>
              <a:buChar char="•"/>
              <a:defRPr lang="de-DE" sz="2400" b="0" u="none" strike="noStrike">
                <a:solidFill>
                  <a:schemeClr val="dk1">
                    <a:lumMod val="75000"/>
                    <a:lumOff val="25000"/>
                  </a:schemeClr>
                </a:solidFill>
                <a:effectLst/>
                <a:uFillTx/>
                <a:latin typeface="Akkurat"/>
              </a:defRPr>
            </a:lvl4pPr>
            <a:lvl5pPr marL="2057400" lvl="4" indent="-228600" defTabSz="914400">
              <a:lnSpc>
                <a:spcPct val="90000"/>
              </a:lnSpc>
              <a:spcBef>
                <a:spcPts val="499"/>
              </a:spcBef>
              <a:buClr>
                <a:srgbClr val="404040"/>
              </a:buClr>
              <a:buFont typeface="Arial"/>
              <a:buChar char="•"/>
              <a:defRPr lang="de-DE" sz="2400" b="0" u="none" strike="noStrike">
                <a:solidFill>
                  <a:schemeClr val="dk1">
                    <a:lumMod val="75000"/>
                    <a:lumOff val="25000"/>
                  </a:schemeClr>
                </a:solidFill>
                <a:effectLst/>
                <a:uFillTx/>
                <a:latin typeface="Akkurat"/>
              </a:defRPr>
            </a:lvl5pPr>
          </a:lstStyle>
          <a:p>
            <a:pPr indent="0" defTabSz="914400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lang="de-DE" sz="2400" b="1" u="none" strike="noStrike" dirty="0">
                <a:solidFill>
                  <a:schemeClr val="dk1">
                    <a:lumMod val="75000"/>
                    <a:lumOff val="25000"/>
                  </a:schemeClr>
                </a:solidFill>
                <a:effectLst/>
                <a:uFillTx/>
                <a:latin typeface="Akkurat-Light"/>
              </a:rPr>
              <a:t>Projektinitiator:</a:t>
            </a:r>
            <a:r>
              <a:rPr lang="de-DE" sz="2400" b="0" u="none" strike="noStrike" dirty="0">
                <a:solidFill>
                  <a:schemeClr val="dk1">
                    <a:lumMod val="75000"/>
                    <a:lumOff val="25000"/>
                  </a:schemeClr>
                </a:solidFill>
                <a:effectLst/>
                <a:uFillTx/>
                <a:latin typeface="Akkurat-Light"/>
              </a:rPr>
              <a:t> Dr. Bernd Zey </a:t>
            </a:r>
            <a:endParaRPr lang="de-DE" sz="2400" b="0" u="none" strike="noStrike" dirty="0">
              <a:solidFill>
                <a:schemeClr val="dk1">
                  <a:lumMod val="75000"/>
                  <a:lumOff val="25000"/>
                </a:schemeClr>
              </a:solidFill>
              <a:effectLst/>
              <a:uFillTx/>
              <a:latin typeface="Akkurat"/>
            </a:endParaRPr>
          </a:p>
          <a:p>
            <a:pPr>
              <a:tabLst>
                <a:tab pos="0" algn="l"/>
              </a:tabLst>
            </a:pPr>
            <a:r>
              <a:rPr lang="de-DE" sz="2400" b="0" u="none" strike="noStrike" dirty="0">
                <a:solidFill>
                  <a:schemeClr val="dk1">
                    <a:lumMod val="75000"/>
                    <a:lumOff val="25000"/>
                  </a:schemeClr>
                </a:solidFill>
                <a:effectLst/>
                <a:uFillTx/>
                <a:latin typeface="Akkurat-Light"/>
              </a:rPr>
              <a:t>Gemeinsame Umsetzung und inhaltliche Konzeption mit Dr. Wibke Kleina </a:t>
            </a:r>
          </a:p>
          <a:p>
            <a:pPr marL="0" indent="0" defTabSz="914400">
              <a:lnSpc>
                <a:spcPct val="90000"/>
              </a:lnSpc>
              <a:spcBef>
                <a:spcPts val="1001"/>
              </a:spcBef>
              <a:buClr>
                <a:srgbClr val="404040"/>
              </a:buClr>
              <a:buNone/>
              <a:tabLst>
                <a:tab pos="0" algn="l"/>
              </a:tabLst>
            </a:pPr>
            <a:endParaRPr lang="de-DE" dirty="0">
              <a:latin typeface="Akkurat-Light"/>
            </a:endParaRPr>
          </a:p>
          <a:p>
            <a:pPr indent="0">
              <a:buNone/>
              <a:tabLst>
                <a:tab pos="0" algn="l"/>
              </a:tabLst>
            </a:pPr>
            <a:r>
              <a:rPr lang="de-DE" b="1" dirty="0">
                <a:latin typeface="Akkurat-Light"/>
              </a:rPr>
              <a:t>Ausgangslage und Gründe für das Projekt</a:t>
            </a:r>
            <a:endParaRPr lang="de-DE" dirty="0"/>
          </a:p>
          <a:p>
            <a:pPr>
              <a:tabLst>
                <a:tab pos="0" algn="l"/>
              </a:tabLst>
            </a:pPr>
            <a:r>
              <a:rPr lang="de-DE" b="1" dirty="0">
                <a:latin typeface="Akkurat-Light"/>
              </a:rPr>
              <a:t>Hoher Bedarf bei Forschenden </a:t>
            </a:r>
            <a:r>
              <a:rPr lang="de-DE" dirty="0">
                <a:latin typeface="Akkurat-Light"/>
              </a:rPr>
              <a:t>nach rechtssicheren Einwilligungen </a:t>
            </a:r>
            <a:endParaRPr lang="de-DE" dirty="0"/>
          </a:p>
          <a:p>
            <a:pPr>
              <a:tabLst>
                <a:tab pos="0" algn="l"/>
              </a:tabLst>
            </a:pPr>
            <a:r>
              <a:rPr lang="de-DE" b="1" dirty="0">
                <a:latin typeface="Akkurat-Light"/>
              </a:rPr>
              <a:t>Unsicherheiten bei der Formulierung </a:t>
            </a:r>
            <a:r>
              <a:rPr lang="de-DE" dirty="0">
                <a:latin typeface="Akkurat-Light"/>
              </a:rPr>
              <a:t>von Einwilligungserklärungen </a:t>
            </a:r>
            <a:endParaRPr lang="de-DE" dirty="0"/>
          </a:p>
          <a:p>
            <a:pPr>
              <a:tabLst>
                <a:tab pos="0" algn="l"/>
              </a:tabLst>
            </a:pPr>
            <a:r>
              <a:rPr lang="de-DE" dirty="0">
                <a:latin typeface="Akkurat-Light"/>
              </a:rPr>
              <a:t>Wunsch nach </a:t>
            </a:r>
            <a:r>
              <a:rPr lang="de-DE" b="1" dirty="0">
                <a:latin typeface="Akkurat-Light"/>
              </a:rPr>
              <a:t>praxisnaher Unterstützung </a:t>
            </a:r>
            <a:r>
              <a:rPr lang="de-DE" dirty="0">
                <a:latin typeface="Akkurat-Light"/>
              </a:rPr>
              <a:t>im Forschungsalltag</a:t>
            </a:r>
            <a:endParaRPr lang="de-DE" sz="2400" b="0" u="none" strike="noStrike" dirty="0">
              <a:solidFill>
                <a:schemeClr val="dk1">
                  <a:lumMod val="75000"/>
                  <a:lumOff val="25000"/>
                </a:schemeClr>
              </a:solidFill>
              <a:effectLst/>
              <a:uFillTx/>
              <a:latin typeface="Akkurat-Light"/>
            </a:endParaRPr>
          </a:p>
          <a:p>
            <a:pPr marL="228600" indent="-228600" defTabSz="914400">
              <a:lnSpc>
                <a:spcPct val="90000"/>
              </a:lnSpc>
              <a:spcBef>
                <a:spcPts val="1001"/>
              </a:spcBef>
              <a:buClr>
                <a:srgbClr val="404040"/>
              </a:buClr>
              <a:buFont typeface="Arial"/>
              <a:buChar char="•"/>
              <a:tabLst>
                <a:tab pos="0" algn="l"/>
              </a:tabLst>
            </a:pPr>
            <a:endParaRPr lang="de-DE" sz="2400" b="0" u="none" strike="noStrike" dirty="0">
              <a:solidFill>
                <a:schemeClr val="dk1">
                  <a:lumMod val="75000"/>
                  <a:lumOff val="25000"/>
                </a:schemeClr>
              </a:solidFill>
              <a:effectLst/>
              <a:uFillTx/>
              <a:latin typeface="Akkurat"/>
            </a:endParaRPr>
          </a:p>
          <a:p>
            <a:pPr indent="0" defTabSz="914400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lang="de-DE" sz="2400" b="1" u="none" strike="noStrike" dirty="0">
                <a:solidFill>
                  <a:schemeClr val="dk1">
                    <a:lumMod val="75000"/>
                    <a:lumOff val="25000"/>
                  </a:schemeClr>
                </a:solidFill>
                <a:effectLst/>
                <a:uFillTx/>
                <a:latin typeface="Akkurat-Light"/>
              </a:rPr>
              <a:t>Ziel:</a:t>
            </a:r>
            <a:r>
              <a:rPr lang="de-DE" sz="2400" b="0" u="none" strike="noStrike" dirty="0">
                <a:solidFill>
                  <a:schemeClr val="dk1">
                    <a:lumMod val="75000"/>
                    <a:lumOff val="25000"/>
                  </a:schemeClr>
                </a:solidFill>
                <a:effectLst/>
                <a:uFillTx/>
                <a:latin typeface="Akkurat-Light"/>
              </a:rPr>
              <a:t> </a:t>
            </a:r>
            <a:r>
              <a:rPr lang="de-DE" dirty="0"/>
              <a:t> </a:t>
            </a:r>
            <a:r>
              <a:rPr lang="de-DE" sz="2400" b="0" u="none" strike="noStrike" dirty="0">
                <a:solidFill>
                  <a:schemeClr val="dk1">
                    <a:lumMod val="75000"/>
                    <a:lumOff val="25000"/>
                  </a:schemeClr>
                </a:solidFill>
                <a:effectLst/>
                <a:uFillTx/>
                <a:latin typeface="Akkurat-Light"/>
              </a:rPr>
              <a:t>Entwicklung eines </a:t>
            </a:r>
            <a:r>
              <a:rPr lang="de-DE" sz="2400" b="1" u="none" strike="noStrike" dirty="0">
                <a:solidFill>
                  <a:schemeClr val="dk1">
                    <a:lumMod val="75000"/>
                    <a:lumOff val="25000"/>
                  </a:schemeClr>
                </a:solidFill>
                <a:effectLst/>
                <a:uFillTx/>
                <a:latin typeface="Akkurat-Light"/>
              </a:rPr>
              <a:t>Fragenkatalogs zur Erstellung rechtskonformer Einwilligungen </a:t>
            </a:r>
            <a:r>
              <a:rPr lang="de-DE" sz="2400" b="0" u="none" strike="noStrike" dirty="0">
                <a:solidFill>
                  <a:schemeClr val="dk1">
                    <a:lumMod val="75000"/>
                    <a:lumOff val="25000"/>
                  </a:schemeClr>
                </a:solidFill>
                <a:effectLst/>
                <a:uFillTx/>
                <a:latin typeface="Akkurat-Light"/>
              </a:rPr>
              <a:t>direkt in </a:t>
            </a:r>
            <a:r>
              <a:rPr lang="de-DE" sz="2400" b="1" u="none" strike="noStrike" dirty="0">
                <a:solidFill>
                  <a:schemeClr val="dk1">
                    <a:lumMod val="75000"/>
                    <a:lumOff val="25000"/>
                  </a:schemeClr>
                </a:solidFill>
                <a:effectLst/>
                <a:uFillTx/>
                <a:latin typeface="Akkurat-Light"/>
              </a:rPr>
              <a:t>RDMO</a:t>
            </a:r>
          </a:p>
          <a:p>
            <a:pPr marL="571500" indent="-342900">
              <a:tabLst>
                <a:tab pos="0" algn="l"/>
              </a:tabLst>
            </a:pPr>
            <a:r>
              <a:rPr lang="de-DE" dirty="0">
                <a:latin typeface="Akkurat-Light"/>
              </a:rPr>
              <a:t>„</a:t>
            </a:r>
            <a:r>
              <a:rPr lang="de-DE" b="1" dirty="0">
                <a:latin typeface="Akkurat-Light"/>
              </a:rPr>
              <a:t>Work in Progress</a:t>
            </a:r>
            <a:r>
              <a:rPr lang="de-DE" dirty="0">
                <a:latin typeface="Akkurat-Light"/>
              </a:rPr>
              <a:t>“</a:t>
            </a:r>
          </a:p>
          <a:p>
            <a:pPr indent="0" defTabSz="914400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endParaRPr lang="de-DE" sz="2400" b="0" u="none" strike="noStrike" dirty="0">
              <a:solidFill>
                <a:schemeClr val="dk1">
                  <a:lumMod val="75000"/>
                  <a:lumOff val="25000"/>
                </a:schemeClr>
              </a:solidFill>
              <a:effectLst/>
              <a:uFillTx/>
              <a:latin typeface="Akkura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PlaceHolder 1"/>
          <p:cNvSpPr>
            <a:spLocks noGrp="1"/>
          </p:cNvSpPr>
          <p:nvPr>
            <p:ph type="title"/>
          </p:nvPr>
        </p:nvSpPr>
        <p:spPr>
          <a:xfrm>
            <a:off x="446400" y="231120"/>
            <a:ext cx="9621720" cy="67104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rmAutofit/>
          </a:bodyPr>
          <a:lstStyle>
            <a:lvl1pPr indent="0" defTabSz="914400">
              <a:lnSpc>
                <a:spcPct val="90000"/>
              </a:lnSpc>
              <a:buNone/>
              <a:defRPr lang="de-DE" sz="3200" b="0" u="none" strike="noStrike">
                <a:solidFill>
                  <a:schemeClr val="dk1">
                    <a:lumMod val="75000"/>
                    <a:lumOff val="25000"/>
                  </a:schemeClr>
                </a:solidFill>
                <a:effectLst/>
                <a:uFillTx/>
                <a:latin typeface="Akkurat"/>
              </a:defRPr>
            </a:lvl1pPr>
          </a:lstStyle>
          <a:p>
            <a:pPr indent="0" defTabSz="914400">
              <a:lnSpc>
                <a:spcPct val="90000"/>
              </a:lnSpc>
              <a:buNone/>
            </a:pPr>
            <a:r>
              <a:rPr lang="de-DE" sz="3200" b="0" u="none" strike="noStrike" dirty="0">
                <a:solidFill>
                  <a:schemeClr val="dk1">
                    <a:lumMod val="75000"/>
                    <a:lumOff val="25000"/>
                  </a:schemeClr>
                </a:solidFill>
                <a:effectLst/>
                <a:uFillTx/>
                <a:latin typeface="Akkurat"/>
              </a:rPr>
              <a:t>Hinweise zum Einsatz des </a:t>
            </a:r>
            <a:r>
              <a:rPr lang="de-DE" sz="3200" b="0" u="none" strike="noStrike" dirty="0" err="1">
                <a:solidFill>
                  <a:schemeClr val="dk1">
                    <a:lumMod val="75000"/>
                    <a:lumOff val="25000"/>
                  </a:schemeClr>
                </a:solidFill>
                <a:effectLst/>
                <a:uFillTx/>
                <a:latin typeface="Akkurat"/>
              </a:rPr>
              <a:t>Consent</a:t>
            </a:r>
            <a:r>
              <a:rPr lang="de-DE" sz="3200" b="0" u="none" strike="noStrike" dirty="0">
                <a:solidFill>
                  <a:schemeClr val="dk1">
                    <a:lumMod val="75000"/>
                    <a:lumOff val="25000"/>
                  </a:schemeClr>
                </a:solidFill>
                <a:effectLst/>
                <a:uFillTx/>
                <a:latin typeface="Akkurat"/>
              </a:rPr>
              <a:t> Generators</a:t>
            </a:r>
          </a:p>
        </p:txBody>
      </p:sp>
      <p:sp>
        <p:nvSpPr>
          <p:cNvPr id="80" name="PlaceHolder 2"/>
          <p:cNvSpPr>
            <a:spLocks noGrp="1"/>
          </p:cNvSpPr>
          <p:nvPr>
            <p:ph/>
          </p:nvPr>
        </p:nvSpPr>
        <p:spPr>
          <a:xfrm>
            <a:off x="477360" y="1167840"/>
            <a:ext cx="10515240" cy="509796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t">
            <a:noAutofit/>
          </a:bodyPr>
          <a:lstStyle>
            <a:lvl1pPr marL="228600" indent="-228600" defTabSz="914400">
              <a:lnSpc>
                <a:spcPct val="90000"/>
              </a:lnSpc>
              <a:spcBef>
                <a:spcPts val="1001"/>
              </a:spcBef>
              <a:buClr>
                <a:srgbClr val="404040"/>
              </a:buClr>
              <a:buFont typeface="Arial"/>
              <a:buChar char="•"/>
              <a:defRPr lang="de-DE" sz="2400" b="0" u="none" strike="noStrike">
                <a:solidFill>
                  <a:schemeClr val="dk1">
                    <a:lumMod val="75000"/>
                    <a:lumOff val="25000"/>
                  </a:schemeClr>
                </a:solidFill>
                <a:effectLst/>
                <a:uFillTx/>
                <a:latin typeface="Akkurat"/>
              </a:defRPr>
            </a:lvl1pPr>
            <a:lvl2pPr marL="685800" lvl="1" indent="-228600" defTabSz="914400">
              <a:lnSpc>
                <a:spcPct val="90000"/>
              </a:lnSpc>
              <a:spcBef>
                <a:spcPts val="499"/>
              </a:spcBef>
              <a:buClr>
                <a:srgbClr val="404040"/>
              </a:buClr>
              <a:buFont typeface="Arial"/>
              <a:buChar char="•"/>
              <a:defRPr lang="de-DE" sz="2400" b="0" u="none" strike="noStrike">
                <a:solidFill>
                  <a:schemeClr val="dk1">
                    <a:lumMod val="75000"/>
                    <a:lumOff val="25000"/>
                  </a:schemeClr>
                </a:solidFill>
                <a:effectLst/>
                <a:uFillTx/>
                <a:latin typeface="Akkurat"/>
              </a:defRPr>
            </a:lvl2pPr>
            <a:lvl3pPr marL="1143000" lvl="2" indent="-228600" defTabSz="914400">
              <a:lnSpc>
                <a:spcPct val="90000"/>
              </a:lnSpc>
              <a:spcBef>
                <a:spcPts val="499"/>
              </a:spcBef>
              <a:buClr>
                <a:srgbClr val="404040"/>
              </a:buClr>
              <a:buFont typeface="Arial"/>
              <a:buChar char="•"/>
              <a:defRPr lang="de-DE" sz="2400" b="0" u="none" strike="noStrike">
                <a:solidFill>
                  <a:schemeClr val="dk1">
                    <a:lumMod val="75000"/>
                    <a:lumOff val="25000"/>
                  </a:schemeClr>
                </a:solidFill>
                <a:effectLst/>
                <a:uFillTx/>
                <a:latin typeface="Akkurat"/>
              </a:defRPr>
            </a:lvl3pPr>
            <a:lvl4pPr marL="1600200" lvl="3" indent="-228600" defTabSz="914400">
              <a:lnSpc>
                <a:spcPct val="90000"/>
              </a:lnSpc>
              <a:spcBef>
                <a:spcPts val="499"/>
              </a:spcBef>
              <a:buClr>
                <a:srgbClr val="404040"/>
              </a:buClr>
              <a:buFont typeface="Arial"/>
              <a:buChar char="•"/>
              <a:defRPr lang="de-DE" sz="2400" b="0" u="none" strike="noStrike">
                <a:solidFill>
                  <a:schemeClr val="dk1">
                    <a:lumMod val="75000"/>
                    <a:lumOff val="25000"/>
                  </a:schemeClr>
                </a:solidFill>
                <a:effectLst/>
                <a:uFillTx/>
                <a:latin typeface="Akkurat"/>
              </a:defRPr>
            </a:lvl4pPr>
            <a:lvl5pPr marL="2057400" lvl="4" indent="-228600" defTabSz="914400">
              <a:lnSpc>
                <a:spcPct val="90000"/>
              </a:lnSpc>
              <a:spcBef>
                <a:spcPts val="499"/>
              </a:spcBef>
              <a:buClr>
                <a:srgbClr val="404040"/>
              </a:buClr>
              <a:buFont typeface="Arial"/>
              <a:buChar char="•"/>
              <a:defRPr lang="de-DE" sz="2400" b="0" u="none" strike="noStrike">
                <a:solidFill>
                  <a:schemeClr val="dk1">
                    <a:lumMod val="75000"/>
                    <a:lumOff val="25000"/>
                  </a:schemeClr>
                </a:solidFill>
                <a:effectLst/>
                <a:uFillTx/>
                <a:latin typeface="Akkurat"/>
              </a:defRPr>
            </a:lvl5pPr>
          </a:lstStyle>
          <a:p>
            <a:pPr marL="228600" indent="-228600" defTabSz="914400">
              <a:lnSpc>
                <a:spcPct val="90000"/>
              </a:lnSpc>
              <a:spcBef>
                <a:spcPts val="1001"/>
              </a:spcBef>
              <a:buClr>
                <a:srgbClr val="404040"/>
              </a:buClr>
              <a:buFont typeface="Arial"/>
              <a:buChar char="•"/>
            </a:pPr>
            <a:r>
              <a:rPr lang="de-DE" sz="2400" b="0" u="none" strike="noStrike" dirty="0">
                <a:solidFill>
                  <a:schemeClr val="dk1">
                    <a:lumMod val="75000"/>
                    <a:lumOff val="25000"/>
                  </a:schemeClr>
                </a:solidFill>
                <a:effectLst/>
                <a:uFillTx/>
                <a:latin typeface="Akkurat-Light"/>
              </a:rPr>
              <a:t>Fragenkatalog zur Unterstützung bei der Erstellung von Einwilligungserklärungen für Forschungsprojekte  </a:t>
            </a:r>
            <a:endParaRPr lang="de-DE" sz="2400" b="0" u="none" strike="noStrike" dirty="0">
              <a:solidFill>
                <a:schemeClr val="dk1">
                  <a:lumMod val="75000"/>
                  <a:lumOff val="25000"/>
                </a:schemeClr>
              </a:solidFill>
              <a:effectLst/>
              <a:uFillTx/>
              <a:latin typeface="Akkurat"/>
            </a:endParaRPr>
          </a:p>
          <a:p>
            <a:pPr indent="0" defTabSz="914400">
              <a:lnSpc>
                <a:spcPct val="90000"/>
              </a:lnSpc>
              <a:spcBef>
                <a:spcPts val="1001"/>
              </a:spcBef>
              <a:buNone/>
            </a:pPr>
            <a:endParaRPr lang="de-DE" sz="2400" b="0" u="none" strike="noStrike" dirty="0">
              <a:solidFill>
                <a:schemeClr val="dk1">
                  <a:lumMod val="75000"/>
                  <a:lumOff val="25000"/>
                </a:schemeClr>
              </a:solidFill>
              <a:effectLst/>
              <a:uFillTx/>
              <a:latin typeface="Akkurat"/>
            </a:endParaRPr>
          </a:p>
          <a:p>
            <a:pPr indent="0" defTabSz="914400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lang="de-DE" sz="2400" b="0" u="none" strike="noStrike" dirty="0">
                <a:solidFill>
                  <a:schemeClr val="dk1">
                    <a:lumMod val="75000"/>
                    <a:lumOff val="25000"/>
                  </a:schemeClr>
                </a:solidFill>
                <a:effectLst/>
                <a:uFillTx/>
                <a:latin typeface="Akkurat"/>
              </a:rPr>
              <a:t>⚠️ Keine formale Rechtsberatung!  </a:t>
            </a:r>
          </a:p>
          <a:p>
            <a:pPr marL="228600" indent="-228600" defTabSz="914400">
              <a:lnSpc>
                <a:spcPct val="90000"/>
              </a:lnSpc>
              <a:spcBef>
                <a:spcPts val="1001"/>
              </a:spcBef>
              <a:buClr>
                <a:srgbClr val="404040"/>
              </a:buClr>
              <a:buFont typeface="Arial"/>
              <a:buChar char="•"/>
              <a:tabLst>
                <a:tab pos="0" algn="l"/>
              </a:tabLst>
            </a:pPr>
            <a:r>
              <a:rPr lang="de-DE" sz="2400" b="1" u="none" strike="noStrike" dirty="0">
                <a:solidFill>
                  <a:schemeClr val="dk1">
                    <a:lumMod val="75000"/>
                    <a:lumOff val="25000"/>
                  </a:schemeClr>
                </a:solidFill>
                <a:effectLst/>
                <a:uFillTx/>
                <a:latin typeface="Akkurat-Light"/>
              </a:rPr>
              <a:t>Verantwortung</a:t>
            </a:r>
            <a:r>
              <a:rPr lang="de-DE" sz="2400" b="0" u="none" strike="noStrike" dirty="0">
                <a:solidFill>
                  <a:schemeClr val="dk1">
                    <a:lumMod val="75000"/>
                    <a:lumOff val="25000"/>
                  </a:schemeClr>
                </a:solidFill>
                <a:effectLst/>
                <a:uFillTx/>
                <a:latin typeface="Akkurat-Light"/>
              </a:rPr>
              <a:t> für inhaltliche und rechtliche Korrektheit </a:t>
            </a:r>
            <a:r>
              <a:rPr lang="de-DE" sz="2400" b="1" u="none" strike="noStrike" dirty="0">
                <a:solidFill>
                  <a:schemeClr val="dk1">
                    <a:lumMod val="75000"/>
                    <a:lumOff val="25000"/>
                  </a:schemeClr>
                </a:solidFill>
                <a:effectLst/>
                <a:uFillTx/>
                <a:latin typeface="Akkurat-Light"/>
              </a:rPr>
              <a:t>liegt bei den Forschenden  </a:t>
            </a:r>
            <a:endParaRPr lang="de-DE" sz="2400" b="0" u="none" strike="noStrike" dirty="0">
              <a:solidFill>
                <a:schemeClr val="dk1">
                  <a:lumMod val="75000"/>
                  <a:lumOff val="25000"/>
                </a:schemeClr>
              </a:solidFill>
              <a:effectLst/>
              <a:uFillTx/>
              <a:latin typeface="Akkurat"/>
            </a:endParaRPr>
          </a:p>
          <a:p>
            <a:pPr marL="228600" indent="-228600" defTabSz="914400">
              <a:lnSpc>
                <a:spcPct val="90000"/>
              </a:lnSpc>
              <a:spcBef>
                <a:spcPts val="1001"/>
              </a:spcBef>
              <a:buClr>
                <a:srgbClr val="404040"/>
              </a:buClr>
              <a:buFont typeface="Arial"/>
              <a:buChar char="•"/>
              <a:tabLst>
                <a:tab pos="0" algn="l"/>
              </a:tabLst>
            </a:pPr>
            <a:r>
              <a:rPr lang="de-DE" sz="2400" b="0" u="none" strike="noStrike" dirty="0">
                <a:solidFill>
                  <a:schemeClr val="dk1">
                    <a:lumMod val="75000"/>
                    <a:lumOff val="25000"/>
                  </a:schemeClr>
                </a:solidFill>
                <a:effectLst/>
                <a:uFillTx/>
                <a:latin typeface="Akkurat-Light"/>
              </a:rPr>
              <a:t>Beantwortung des Fragenkatalogs dient als </a:t>
            </a:r>
            <a:r>
              <a:rPr lang="de-DE" sz="2400" b="1" u="none" strike="noStrike" dirty="0">
                <a:solidFill>
                  <a:schemeClr val="dk1">
                    <a:lumMod val="75000"/>
                    <a:lumOff val="25000"/>
                  </a:schemeClr>
                </a:solidFill>
                <a:effectLst/>
                <a:uFillTx/>
                <a:latin typeface="Akkurat-Light"/>
              </a:rPr>
              <a:t>frühzeitige Sensibilisierung </a:t>
            </a:r>
            <a:r>
              <a:rPr lang="de-DE" sz="2400" b="0" u="none" strike="noStrike" dirty="0">
                <a:solidFill>
                  <a:schemeClr val="dk1">
                    <a:lumMod val="75000"/>
                    <a:lumOff val="25000"/>
                  </a:schemeClr>
                </a:solidFill>
                <a:effectLst/>
                <a:uFillTx/>
                <a:latin typeface="Akkurat-Light"/>
              </a:rPr>
              <a:t>für alle relevanten Datenschutzaspekte</a:t>
            </a:r>
          </a:p>
          <a:p>
            <a:pPr>
              <a:tabLst>
                <a:tab pos="0" algn="l"/>
              </a:tabLst>
            </a:pPr>
            <a:r>
              <a:rPr lang="de-DE" b="1" dirty="0">
                <a:latin typeface="Akkurat-Light"/>
              </a:rPr>
              <a:t>Entlastung der Datenschutzbeauftragten </a:t>
            </a:r>
            <a:r>
              <a:rPr lang="de-DE" dirty="0">
                <a:latin typeface="Akkurat-Light"/>
              </a:rPr>
              <a:t>durch die Prüfung vorstrukturierter Einwilligungen</a:t>
            </a:r>
          </a:p>
          <a:p>
            <a:pPr>
              <a:tabLst>
                <a:tab pos="0" algn="l"/>
              </a:tabLst>
            </a:pPr>
            <a:r>
              <a:rPr lang="de-DE" b="1" dirty="0">
                <a:latin typeface="Akkurat-Light"/>
              </a:rPr>
              <a:t>Optimaler Workflow: Generierte Vorlage </a:t>
            </a:r>
            <a:r>
              <a:rPr lang="de-DE" dirty="0">
                <a:latin typeface="Akkurat-Light"/>
              </a:rPr>
              <a:t>sollte den </a:t>
            </a:r>
            <a:r>
              <a:rPr lang="de-DE" b="1" dirty="0">
                <a:latin typeface="Akkurat-Light"/>
              </a:rPr>
              <a:t>Datenschutzbeauftragten der Institution </a:t>
            </a:r>
            <a:r>
              <a:rPr lang="de-DE" dirty="0">
                <a:latin typeface="Akkurat-Light"/>
              </a:rPr>
              <a:t>vorgelegt werden  </a:t>
            </a:r>
          </a:p>
          <a:p>
            <a:pPr marL="228600" indent="-228600" defTabSz="914400">
              <a:lnSpc>
                <a:spcPct val="90000"/>
              </a:lnSpc>
              <a:spcBef>
                <a:spcPts val="1001"/>
              </a:spcBef>
              <a:buClr>
                <a:srgbClr val="404040"/>
              </a:buClr>
              <a:buFont typeface="Arial"/>
              <a:buChar char="•"/>
              <a:tabLst>
                <a:tab pos="0" algn="l"/>
              </a:tabLst>
            </a:pPr>
            <a:endParaRPr lang="de-DE" sz="2400" b="0" u="none" strike="noStrike" dirty="0">
              <a:solidFill>
                <a:schemeClr val="dk1">
                  <a:lumMod val="75000"/>
                  <a:lumOff val="25000"/>
                </a:schemeClr>
              </a:solidFill>
              <a:effectLst/>
              <a:uFillTx/>
              <a:latin typeface="Akkura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PlaceHolder 1"/>
          <p:cNvSpPr>
            <a:spLocks noGrp="1"/>
          </p:cNvSpPr>
          <p:nvPr>
            <p:ph type="title"/>
          </p:nvPr>
        </p:nvSpPr>
        <p:spPr>
          <a:xfrm>
            <a:off x="446400" y="219960"/>
            <a:ext cx="9333000" cy="6994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defTabSz="914400">
              <a:lnSpc>
                <a:spcPct val="90000"/>
              </a:lnSpc>
              <a:buNone/>
              <a:defRPr lang="de-DE" sz="3200" b="0" u="none" strike="noStrike">
                <a:solidFill>
                  <a:schemeClr val="dk1">
                    <a:lumMod val="75000"/>
                    <a:lumOff val="25000"/>
                  </a:schemeClr>
                </a:solidFill>
                <a:effectLst/>
                <a:uFillTx/>
                <a:latin typeface="Akkurat"/>
              </a:defRPr>
            </a:lvl1pPr>
          </a:lstStyle>
          <a:p>
            <a:pPr indent="0" defTabSz="914400">
              <a:lnSpc>
                <a:spcPct val="90000"/>
              </a:lnSpc>
              <a:buNone/>
            </a:pPr>
            <a:r>
              <a:rPr lang="de-DE" sz="3200" b="0" u="none" strike="noStrike">
                <a:solidFill>
                  <a:schemeClr val="dk1">
                    <a:lumMod val="75000"/>
                    <a:lumOff val="25000"/>
                  </a:schemeClr>
                </a:solidFill>
                <a:effectLst/>
                <a:uFillTx/>
                <a:latin typeface="Akkurat"/>
              </a:rPr>
              <a:t>Hinweise zum Einsatz des Consent Generators</a:t>
            </a:r>
          </a:p>
        </p:txBody>
      </p:sp>
      <p:sp>
        <p:nvSpPr>
          <p:cNvPr id="82" name="PlaceHolder 2"/>
          <p:cNvSpPr>
            <a:spLocks noGrp="1"/>
          </p:cNvSpPr>
          <p:nvPr>
            <p:ph/>
          </p:nvPr>
        </p:nvSpPr>
        <p:spPr>
          <a:xfrm>
            <a:off x="477360" y="1167840"/>
            <a:ext cx="10515240" cy="509796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t">
            <a:noAutofit/>
          </a:bodyPr>
          <a:lstStyle>
            <a:lvl1pPr marL="228600" indent="-228600" defTabSz="914400">
              <a:lnSpc>
                <a:spcPct val="90000"/>
              </a:lnSpc>
              <a:spcBef>
                <a:spcPts val="1001"/>
              </a:spcBef>
              <a:buClr>
                <a:srgbClr val="404040"/>
              </a:buClr>
              <a:buFont typeface="Arial"/>
              <a:buChar char="•"/>
              <a:defRPr lang="de-DE" sz="2400" b="0" u="none" strike="noStrike">
                <a:solidFill>
                  <a:schemeClr val="dk1">
                    <a:lumMod val="75000"/>
                    <a:lumOff val="25000"/>
                  </a:schemeClr>
                </a:solidFill>
                <a:effectLst/>
                <a:uFillTx/>
                <a:latin typeface="Akkurat"/>
              </a:defRPr>
            </a:lvl1pPr>
            <a:lvl2pPr marL="685800" lvl="1" indent="-228600" defTabSz="914400">
              <a:lnSpc>
                <a:spcPct val="90000"/>
              </a:lnSpc>
              <a:spcBef>
                <a:spcPts val="499"/>
              </a:spcBef>
              <a:buClr>
                <a:srgbClr val="404040"/>
              </a:buClr>
              <a:buFont typeface="Arial"/>
              <a:buChar char="•"/>
              <a:defRPr lang="de-DE" sz="2400" b="0" u="none" strike="noStrike">
                <a:solidFill>
                  <a:schemeClr val="dk1">
                    <a:lumMod val="75000"/>
                    <a:lumOff val="25000"/>
                  </a:schemeClr>
                </a:solidFill>
                <a:effectLst/>
                <a:uFillTx/>
                <a:latin typeface="Akkurat"/>
              </a:defRPr>
            </a:lvl2pPr>
            <a:lvl3pPr marL="1143000" lvl="2" indent="-228600" defTabSz="914400">
              <a:lnSpc>
                <a:spcPct val="90000"/>
              </a:lnSpc>
              <a:spcBef>
                <a:spcPts val="499"/>
              </a:spcBef>
              <a:buClr>
                <a:srgbClr val="404040"/>
              </a:buClr>
              <a:buFont typeface="Arial"/>
              <a:buChar char="•"/>
              <a:defRPr lang="de-DE" sz="2400" b="0" u="none" strike="noStrike">
                <a:solidFill>
                  <a:schemeClr val="dk1">
                    <a:lumMod val="75000"/>
                    <a:lumOff val="25000"/>
                  </a:schemeClr>
                </a:solidFill>
                <a:effectLst/>
                <a:uFillTx/>
                <a:latin typeface="Akkurat"/>
              </a:defRPr>
            </a:lvl3pPr>
            <a:lvl4pPr marL="1600200" lvl="3" indent="-228600" defTabSz="914400">
              <a:lnSpc>
                <a:spcPct val="90000"/>
              </a:lnSpc>
              <a:spcBef>
                <a:spcPts val="499"/>
              </a:spcBef>
              <a:buClr>
                <a:srgbClr val="404040"/>
              </a:buClr>
              <a:buFont typeface="Arial"/>
              <a:buChar char="•"/>
              <a:defRPr lang="de-DE" sz="2400" b="0" u="none" strike="noStrike">
                <a:solidFill>
                  <a:schemeClr val="dk1">
                    <a:lumMod val="75000"/>
                    <a:lumOff val="25000"/>
                  </a:schemeClr>
                </a:solidFill>
                <a:effectLst/>
                <a:uFillTx/>
                <a:latin typeface="Akkurat"/>
              </a:defRPr>
            </a:lvl4pPr>
            <a:lvl5pPr marL="2057400" lvl="4" indent="-228600" defTabSz="914400">
              <a:lnSpc>
                <a:spcPct val="90000"/>
              </a:lnSpc>
              <a:spcBef>
                <a:spcPts val="499"/>
              </a:spcBef>
              <a:buClr>
                <a:srgbClr val="404040"/>
              </a:buClr>
              <a:buFont typeface="Arial"/>
              <a:buChar char="•"/>
              <a:defRPr lang="de-DE" sz="2400" b="0" u="none" strike="noStrike">
                <a:solidFill>
                  <a:schemeClr val="dk1">
                    <a:lumMod val="75000"/>
                    <a:lumOff val="25000"/>
                  </a:schemeClr>
                </a:solidFill>
                <a:effectLst/>
                <a:uFillTx/>
                <a:latin typeface="Akkurat"/>
              </a:defRPr>
            </a:lvl5pPr>
          </a:lstStyle>
          <a:p>
            <a:pPr marL="228600" indent="-228600" defTabSz="914400">
              <a:lnSpc>
                <a:spcPct val="90000"/>
              </a:lnSpc>
              <a:spcBef>
                <a:spcPts val="1001"/>
              </a:spcBef>
              <a:buClr>
                <a:srgbClr val="404040"/>
              </a:buClr>
              <a:buFont typeface="Arial"/>
              <a:buChar char="•"/>
            </a:pPr>
            <a:r>
              <a:rPr lang="de-DE" sz="2400" b="0" u="none" strike="noStrike" dirty="0">
                <a:solidFill>
                  <a:schemeClr val="dk1">
                    <a:lumMod val="75000"/>
                    <a:lumOff val="25000"/>
                  </a:schemeClr>
                </a:solidFill>
                <a:effectLst/>
                <a:uFillTx/>
                <a:latin typeface="Akkurat"/>
              </a:rPr>
              <a:t>Erstellung einer Einwilligungserklärung mit Exportfunktion</a:t>
            </a:r>
          </a:p>
          <a:p>
            <a:pPr indent="0" defTabSz="914400">
              <a:lnSpc>
                <a:spcPct val="90000"/>
              </a:lnSpc>
              <a:spcBef>
                <a:spcPts val="1001"/>
              </a:spcBef>
              <a:buNone/>
            </a:pPr>
            <a:endParaRPr lang="de-DE" sz="200" b="0" u="none" strike="noStrike" dirty="0">
              <a:solidFill>
                <a:schemeClr val="dk1">
                  <a:lumMod val="75000"/>
                  <a:lumOff val="25000"/>
                </a:schemeClr>
              </a:solidFill>
              <a:effectLst/>
              <a:uFillTx/>
              <a:latin typeface="Akkurat"/>
            </a:endParaRPr>
          </a:p>
          <a:p>
            <a:pPr marL="228600" indent="-228600" defTabSz="914400">
              <a:lnSpc>
                <a:spcPct val="90000"/>
              </a:lnSpc>
              <a:spcBef>
                <a:spcPts val="1001"/>
              </a:spcBef>
              <a:buClr>
                <a:srgbClr val="404040"/>
              </a:buClr>
              <a:buFont typeface="Arial"/>
              <a:buChar char="•"/>
            </a:pPr>
            <a:r>
              <a:rPr lang="de-DE" sz="2400" b="0" u="none" strike="noStrike" dirty="0">
                <a:solidFill>
                  <a:schemeClr val="dk1">
                    <a:lumMod val="75000"/>
                    <a:lumOff val="25000"/>
                  </a:schemeClr>
                </a:solidFill>
                <a:effectLst/>
                <a:uFillTx/>
                <a:latin typeface="Akkurat"/>
              </a:rPr>
              <a:t>Aufbau der erstellten Einwilligung:</a:t>
            </a:r>
          </a:p>
          <a:p>
            <a:pPr marL="685800" lvl="1" indent="-228600" defTabSz="914400">
              <a:lnSpc>
                <a:spcPct val="90000"/>
              </a:lnSpc>
              <a:spcBef>
                <a:spcPts val="499"/>
              </a:spcBef>
              <a:buClr>
                <a:srgbClr val="404040"/>
              </a:buClr>
              <a:buFont typeface="Arial"/>
              <a:buChar char="•"/>
            </a:pPr>
            <a:r>
              <a:rPr lang="de-DE" sz="2400" b="0" u="none" strike="noStrike" dirty="0">
                <a:solidFill>
                  <a:schemeClr val="dk1">
                    <a:lumMod val="75000"/>
                    <a:lumOff val="25000"/>
                  </a:schemeClr>
                </a:solidFill>
                <a:effectLst/>
                <a:uFillTx/>
                <a:latin typeface="Akkurat-Light"/>
              </a:rPr>
              <a:t>Studieninformationen und Anschreiben</a:t>
            </a:r>
            <a:endParaRPr lang="de-DE" sz="2400" b="0" u="none" strike="noStrike" dirty="0">
              <a:solidFill>
                <a:schemeClr val="dk1">
                  <a:lumMod val="75000"/>
                  <a:lumOff val="25000"/>
                </a:schemeClr>
              </a:solidFill>
              <a:effectLst/>
              <a:uFillTx/>
              <a:latin typeface="Akkurat"/>
            </a:endParaRPr>
          </a:p>
          <a:p>
            <a:pPr marL="685800" lvl="1" indent="-228600" defTabSz="914400">
              <a:lnSpc>
                <a:spcPct val="90000"/>
              </a:lnSpc>
              <a:spcBef>
                <a:spcPts val="499"/>
              </a:spcBef>
              <a:buClr>
                <a:srgbClr val="404040"/>
              </a:buClr>
              <a:buFont typeface="Arial"/>
              <a:buChar char="•"/>
            </a:pPr>
            <a:r>
              <a:rPr lang="de-DE" sz="2400" b="0" u="none" strike="noStrike" dirty="0">
                <a:solidFill>
                  <a:schemeClr val="dk1">
                    <a:lumMod val="75000"/>
                    <a:lumOff val="25000"/>
                  </a:schemeClr>
                </a:solidFill>
                <a:effectLst/>
                <a:uFillTx/>
                <a:latin typeface="Akkurat-Light"/>
              </a:rPr>
              <a:t>Informationspflichten zum Datenschutz </a:t>
            </a:r>
          </a:p>
          <a:p>
            <a:pPr marL="685800" lvl="1" indent="-228600" defTabSz="914400">
              <a:lnSpc>
                <a:spcPct val="90000"/>
              </a:lnSpc>
              <a:spcBef>
                <a:spcPts val="499"/>
              </a:spcBef>
              <a:buClr>
                <a:srgbClr val="404040"/>
              </a:buClr>
              <a:buFont typeface="Arial"/>
              <a:buChar char="•"/>
            </a:pPr>
            <a:r>
              <a:rPr lang="de-DE" sz="2400" b="0" u="none" strike="noStrike" dirty="0">
                <a:solidFill>
                  <a:schemeClr val="dk1">
                    <a:lumMod val="75000"/>
                    <a:lumOff val="25000"/>
                  </a:schemeClr>
                </a:solidFill>
                <a:effectLst/>
                <a:uFillTx/>
                <a:latin typeface="Akkurat-Light"/>
              </a:rPr>
              <a:t>Einwilligung in die Teilnahme und zur Datenverarbeitung </a:t>
            </a:r>
          </a:p>
          <a:p>
            <a:pPr marL="457200" lvl="1" indent="0">
              <a:buNone/>
            </a:pPr>
            <a:r>
              <a:rPr lang="de-DE" sz="1600" dirty="0">
                <a:latin typeface="Akkurat-Light"/>
              </a:rPr>
              <a:t>    vgl. (</a:t>
            </a:r>
            <a:r>
              <a:rPr lang="de-DE" sz="1600" u="sng" dirty="0">
                <a:latin typeface="Akkurat-Light"/>
                <a:hlinkClick r:id="rId3" action="ppaction://hlinkfile"/>
              </a:rPr>
              <a:t>EDSA</a:t>
            </a:r>
            <a:r>
              <a:rPr lang="de-DE" sz="1600" u="sng" dirty="0">
                <a:latin typeface="Akkurat-Light"/>
              </a:rPr>
              <a:t> , </a:t>
            </a:r>
            <a:r>
              <a:rPr lang="de-DE" sz="1600" u="sng" dirty="0">
                <a:latin typeface="Akkurat-Light"/>
                <a:hlinkClick r:id="rId4"/>
              </a:rPr>
              <a:t>Kurzpapiere der Datenschutzkonferenz</a:t>
            </a:r>
            <a:r>
              <a:rPr lang="de-DE" sz="1600" u="sng" dirty="0">
                <a:latin typeface="Akkurat-Light"/>
              </a:rPr>
              <a:t>; </a:t>
            </a:r>
            <a:r>
              <a:rPr lang="de-DE" sz="1600" u="sng" dirty="0">
                <a:latin typeface="Akkurat-Light"/>
                <a:hlinkClick r:id="rId5"/>
              </a:rPr>
              <a:t>Verbund Forschungsdaten Bildung</a:t>
            </a:r>
            <a:r>
              <a:rPr lang="de-DE" sz="1600" dirty="0">
                <a:latin typeface="Akkurat-Light"/>
              </a:rPr>
              <a:t>)</a:t>
            </a:r>
            <a:r>
              <a:rPr lang="de-DE" sz="1600" u="sng" dirty="0">
                <a:latin typeface="Akkurat-Light"/>
              </a:rPr>
              <a:t> </a:t>
            </a:r>
            <a:endParaRPr lang="de-DE" sz="1600" b="0" u="none" strike="noStrike" dirty="0">
              <a:solidFill>
                <a:schemeClr val="dk1">
                  <a:lumMod val="75000"/>
                  <a:lumOff val="25000"/>
                </a:schemeClr>
              </a:solidFill>
              <a:effectLst/>
              <a:uFillTx/>
            </a:endParaRPr>
          </a:p>
          <a:p>
            <a:pPr indent="0" defTabSz="914400">
              <a:lnSpc>
                <a:spcPct val="90000"/>
              </a:lnSpc>
              <a:spcBef>
                <a:spcPts val="499"/>
              </a:spcBef>
              <a:buNone/>
            </a:pPr>
            <a:endParaRPr lang="de-DE" sz="2400" b="0" u="none" strike="noStrike" dirty="0">
              <a:solidFill>
                <a:schemeClr val="dk1">
                  <a:lumMod val="75000"/>
                  <a:lumOff val="25000"/>
                </a:schemeClr>
              </a:solidFill>
              <a:effectLst/>
              <a:uFillTx/>
              <a:latin typeface="Akkurat"/>
            </a:endParaRPr>
          </a:p>
          <a:p>
            <a:pPr marL="228600" indent="-228600" defTabSz="914400">
              <a:lnSpc>
                <a:spcPct val="90000"/>
              </a:lnSpc>
              <a:spcBef>
                <a:spcPts val="1001"/>
              </a:spcBef>
              <a:buClr>
                <a:srgbClr val="404040"/>
              </a:buClr>
              <a:buFont typeface="Arial"/>
              <a:buChar char="•"/>
            </a:pPr>
            <a:r>
              <a:rPr lang="de-DE" sz="2400" b="0" u="none" strike="noStrike" dirty="0">
                <a:solidFill>
                  <a:schemeClr val="dk1">
                    <a:lumMod val="75000"/>
                    <a:lumOff val="25000"/>
                  </a:schemeClr>
                </a:solidFill>
                <a:effectLst/>
                <a:uFillTx/>
                <a:latin typeface="Akkurat"/>
              </a:rPr>
              <a:t>Für welche Studien/Projekte (aktuell) anwendbar?</a:t>
            </a:r>
          </a:p>
          <a:p>
            <a:pPr marL="685800" lvl="1" indent="-228600" defTabSz="914400">
              <a:lnSpc>
                <a:spcPct val="90000"/>
              </a:lnSpc>
              <a:spcBef>
                <a:spcPts val="499"/>
              </a:spcBef>
              <a:buClr>
                <a:srgbClr val="404040"/>
              </a:buClr>
              <a:buFont typeface="Arial"/>
              <a:buChar char="•"/>
            </a:pPr>
            <a:r>
              <a:rPr lang="de-DE" sz="2400" b="0" u="none" strike="noStrike" dirty="0">
                <a:solidFill>
                  <a:schemeClr val="dk1">
                    <a:lumMod val="75000"/>
                    <a:lumOff val="25000"/>
                  </a:schemeClr>
                </a:solidFill>
                <a:effectLst/>
                <a:uFillTx/>
                <a:latin typeface="Akkurat-Light"/>
              </a:rPr>
              <a:t>Direkterhebung</a:t>
            </a:r>
            <a:endParaRPr lang="de-DE" sz="2400" b="0" u="none" strike="noStrike" dirty="0">
              <a:solidFill>
                <a:schemeClr val="dk1">
                  <a:lumMod val="75000"/>
                  <a:lumOff val="25000"/>
                </a:schemeClr>
              </a:solidFill>
              <a:effectLst/>
              <a:uFillTx/>
              <a:latin typeface="Akkurat"/>
            </a:endParaRPr>
          </a:p>
          <a:p>
            <a:pPr marL="685800" lvl="1" indent="-228600" defTabSz="914400">
              <a:lnSpc>
                <a:spcPct val="90000"/>
              </a:lnSpc>
              <a:spcBef>
                <a:spcPts val="499"/>
              </a:spcBef>
              <a:buClr>
                <a:srgbClr val="404040"/>
              </a:buClr>
              <a:buFont typeface="Arial"/>
              <a:buChar char="•"/>
            </a:pPr>
            <a:r>
              <a:rPr lang="de-DE" sz="2400" b="0" u="none" strike="noStrike" dirty="0">
                <a:solidFill>
                  <a:schemeClr val="dk1">
                    <a:lumMod val="75000"/>
                    <a:lumOff val="25000"/>
                  </a:schemeClr>
                </a:solidFill>
                <a:effectLst/>
                <a:uFillTx/>
                <a:latin typeface="Akkurat-Light"/>
              </a:rPr>
              <a:t>Studien mit volljährigen Teilnehmenden</a:t>
            </a:r>
            <a:endParaRPr lang="de-DE" sz="2400" b="0" u="none" strike="noStrike" dirty="0">
              <a:solidFill>
                <a:schemeClr val="dk1">
                  <a:lumMod val="75000"/>
                  <a:lumOff val="25000"/>
                </a:schemeClr>
              </a:solidFill>
              <a:effectLst/>
              <a:uFillTx/>
              <a:latin typeface="Akkurat"/>
            </a:endParaRPr>
          </a:p>
          <a:p>
            <a:pPr marL="685800" lvl="1" indent="-228600" defTabSz="914400">
              <a:lnSpc>
                <a:spcPct val="90000"/>
              </a:lnSpc>
              <a:spcBef>
                <a:spcPts val="499"/>
              </a:spcBef>
              <a:buClr>
                <a:srgbClr val="404040"/>
              </a:buClr>
              <a:buFont typeface="Arial"/>
              <a:buChar char="•"/>
            </a:pPr>
            <a:r>
              <a:rPr lang="de-DE" sz="2400" b="0" u="none" strike="noStrike" dirty="0">
                <a:solidFill>
                  <a:schemeClr val="dk1">
                    <a:lumMod val="75000"/>
                    <a:lumOff val="25000"/>
                  </a:schemeClr>
                </a:solidFill>
                <a:effectLst/>
                <a:uFillTx/>
                <a:latin typeface="Akkurat-Light"/>
              </a:rPr>
              <a:t>Einzelprojekte und Verbundprojekte</a:t>
            </a:r>
            <a:endParaRPr lang="de-DE" sz="2400" b="0" u="none" strike="noStrike" dirty="0">
              <a:solidFill>
                <a:schemeClr val="dk1">
                  <a:lumMod val="75000"/>
                  <a:lumOff val="25000"/>
                </a:schemeClr>
              </a:solidFill>
              <a:effectLst/>
              <a:uFillTx/>
              <a:latin typeface="Akkurat"/>
            </a:endParaRPr>
          </a:p>
          <a:p>
            <a:pPr marL="685800" lvl="1" indent="-228600" defTabSz="914400">
              <a:lnSpc>
                <a:spcPct val="90000"/>
              </a:lnSpc>
              <a:spcBef>
                <a:spcPts val="499"/>
              </a:spcBef>
              <a:buClr>
                <a:srgbClr val="404040"/>
              </a:buClr>
              <a:buFont typeface="Arial"/>
              <a:buChar char="•"/>
            </a:pPr>
            <a:r>
              <a:rPr lang="de-DE" sz="2400" b="0" u="none" strike="noStrike" dirty="0">
                <a:solidFill>
                  <a:schemeClr val="dk1">
                    <a:lumMod val="75000"/>
                    <a:lumOff val="25000"/>
                  </a:schemeClr>
                </a:solidFill>
                <a:effectLst/>
                <a:uFillTx/>
                <a:latin typeface="Akkurat-Light"/>
              </a:rPr>
              <a:t>Verschiedene Datenverarbeitungen </a:t>
            </a:r>
            <a:br>
              <a:rPr sz="2400" dirty="0"/>
            </a:br>
            <a:r>
              <a:rPr lang="de-DE" sz="1800" b="0" u="none" strike="noStrike" dirty="0">
                <a:solidFill>
                  <a:schemeClr val="dk1">
                    <a:lumMod val="75000"/>
                    <a:lumOff val="25000"/>
                  </a:schemeClr>
                </a:solidFill>
                <a:effectLst/>
                <a:uFillTx/>
                <a:latin typeface="Akkurat-Light"/>
              </a:rPr>
              <a:t>(z.B. Drittlandübertragung, Automatisiertes </a:t>
            </a:r>
            <a:r>
              <a:rPr lang="de-DE" sz="1800" b="0" u="none" strike="noStrike" dirty="0" err="1">
                <a:solidFill>
                  <a:schemeClr val="dk1">
                    <a:lumMod val="75000"/>
                    <a:lumOff val="25000"/>
                  </a:schemeClr>
                </a:solidFill>
                <a:effectLst/>
                <a:uFillTx/>
                <a:latin typeface="Akkurat-Light"/>
              </a:rPr>
              <a:t>Profiling</a:t>
            </a:r>
            <a:r>
              <a:rPr lang="de-DE" sz="1800" b="0" u="none" strike="noStrike" dirty="0">
                <a:solidFill>
                  <a:schemeClr val="dk1">
                    <a:lumMod val="75000"/>
                    <a:lumOff val="25000"/>
                  </a:schemeClr>
                </a:solidFill>
                <a:effectLst/>
                <a:uFillTx/>
                <a:latin typeface="Akkurat-Light"/>
              </a:rPr>
              <a:t>)</a:t>
            </a:r>
            <a:endParaRPr lang="de-DE" sz="1800" b="0" u="none" strike="noStrike" dirty="0">
              <a:solidFill>
                <a:schemeClr val="dk1">
                  <a:lumMod val="75000"/>
                  <a:lumOff val="25000"/>
                </a:schemeClr>
              </a:solidFill>
              <a:effectLst/>
              <a:uFillTx/>
              <a:latin typeface="Akkura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PlaceHolder 1"/>
          <p:cNvSpPr>
            <a:spLocks noGrp="1"/>
          </p:cNvSpPr>
          <p:nvPr>
            <p:ph type="title"/>
          </p:nvPr>
        </p:nvSpPr>
        <p:spPr>
          <a:xfrm>
            <a:off x="446400" y="231120"/>
            <a:ext cx="9621720" cy="67104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rmAutofit/>
          </a:bodyPr>
          <a:lstStyle>
            <a:lvl1pPr indent="0" defTabSz="914400">
              <a:lnSpc>
                <a:spcPct val="90000"/>
              </a:lnSpc>
              <a:buNone/>
              <a:defRPr lang="de-DE" sz="3200" b="0" u="none" strike="noStrike">
                <a:solidFill>
                  <a:schemeClr val="dk1">
                    <a:lumMod val="75000"/>
                    <a:lumOff val="25000"/>
                  </a:schemeClr>
                </a:solidFill>
                <a:effectLst/>
                <a:uFillTx/>
                <a:latin typeface="Akkurat"/>
              </a:defRPr>
            </a:lvl1pPr>
          </a:lstStyle>
          <a:p>
            <a:pPr indent="0" defTabSz="914400">
              <a:lnSpc>
                <a:spcPct val="90000"/>
              </a:lnSpc>
              <a:buNone/>
            </a:pPr>
            <a:r>
              <a:rPr lang="de-DE" sz="3200" b="0" u="none" strike="noStrike">
                <a:solidFill>
                  <a:schemeClr val="dk1">
                    <a:lumMod val="75000"/>
                    <a:lumOff val="25000"/>
                  </a:schemeClr>
                </a:solidFill>
                <a:effectLst/>
                <a:uFillTx/>
                <a:latin typeface="Akkurat"/>
              </a:rPr>
              <a:t>Funktionen des Consent Generators</a:t>
            </a:r>
          </a:p>
        </p:txBody>
      </p:sp>
      <p:sp>
        <p:nvSpPr>
          <p:cNvPr id="84" name="PlaceHolder 2"/>
          <p:cNvSpPr>
            <a:spLocks noGrp="1"/>
          </p:cNvSpPr>
          <p:nvPr>
            <p:ph/>
          </p:nvPr>
        </p:nvSpPr>
        <p:spPr>
          <a:xfrm>
            <a:off x="477360" y="1167840"/>
            <a:ext cx="10515240" cy="509796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t">
            <a:noAutofit/>
          </a:bodyPr>
          <a:lstStyle>
            <a:lvl1pPr marL="228600" indent="-228600" defTabSz="914400">
              <a:lnSpc>
                <a:spcPct val="90000"/>
              </a:lnSpc>
              <a:spcBef>
                <a:spcPts val="1001"/>
              </a:spcBef>
              <a:buClr>
                <a:srgbClr val="404040"/>
              </a:buClr>
              <a:buFont typeface="Arial"/>
              <a:buChar char="•"/>
              <a:defRPr lang="de-DE" sz="2400" b="0" u="none" strike="noStrike">
                <a:solidFill>
                  <a:schemeClr val="dk1">
                    <a:lumMod val="75000"/>
                    <a:lumOff val="25000"/>
                  </a:schemeClr>
                </a:solidFill>
                <a:effectLst/>
                <a:uFillTx/>
                <a:latin typeface="Akkurat"/>
              </a:defRPr>
            </a:lvl1pPr>
            <a:lvl2pPr marL="685800" lvl="1" indent="-228600" defTabSz="914400">
              <a:lnSpc>
                <a:spcPct val="90000"/>
              </a:lnSpc>
              <a:spcBef>
                <a:spcPts val="499"/>
              </a:spcBef>
              <a:buClr>
                <a:srgbClr val="404040"/>
              </a:buClr>
              <a:buFont typeface="Arial"/>
              <a:buChar char="•"/>
              <a:defRPr lang="de-DE" sz="2400" b="0" u="none" strike="noStrike">
                <a:solidFill>
                  <a:schemeClr val="dk1">
                    <a:lumMod val="75000"/>
                    <a:lumOff val="25000"/>
                  </a:schemeClr>
                </a:solidFill>
                <a:effectLst/>
                <a:uFillTx/>
                <a:latin typeface="Akkurat"/>
              </a:defRPr>
            </a:lvl2pPr>
            <a:lvl3pPr marL="1143000" lvl="2" indent="-228600" defTabSz="914400">
              <a:lnSpc>
                <a:spcPct val="90000"/>
              </a:lnSpc>
              <a:spcBef>
                <a:spcPts val="499"/>
              </a:spcBef>
              <a:buClr>
                <a:srgbClr val="404040"/>
              </a:buClr>
              <a:buFont typeface="Arial"/>
              <a:buChar char="•"/>
              <a:defRPr lang="de-DE" sz="2400" b="0" u="none" strike="noStrike">
                <a:solidFill>
                  <a:schemeClr val="dk1">
                    <a:lumMod val="75000"/>
                    <a:lumOff val="25000"/>
                  </a:schemeClr>
                </a:solidFill>
                <a:effectLst/>
                <a:uFillTx/>
                <a:latin typeface="Akkurat"/>
              </a:defRPr>
            </a:lvl3pPr>
            <a:lvl4pPr marL="1600200" lvl="3" indent="-228600" defTabSz="914400">
              <a:lnSpc>
                <a:spcPct val="90000"/>
              </a:lnSpc>
              <a:spcBef>
                <a:spcPts val="499"/>
              </a:spcBef>
              <a:buClr>
                <a:srgbClr val="404040"/>
              </a:buClr>
              <a:buFont typeface="Arial"/>
              <a:buChar char="•"/>
              <a:defRPr lang="de-DE" sz="2400" b="0" u="none" strike="noStrike">
                <a:solidFill>
                  <a:schemeClr val="dk1">
                    <a:lumMod val="75000"/>
                    <a:lumOff val="25000"/>
                  </a:schemeClr>
                </a:solidFill>
                <a:effectLst/>
                <a:uFillTx/>
                <a:latin typeface="Akkurat"/>
              </a:defRPr>
            </a:lvl4pPr>
            <a:lvl5pPr marL="2057400" lvl="4" indent="-228600" defTabSz="914400">
              <a:lnSpc>
                <a:spcPct val="90000"/>
              </a:lnSpc>
              <a:spcBef>
                <a:spcPts val="499"/>
              </a:spcBef>
              <a:buClr>
                <a:srgbClr val="404040"/>
              </a:buClr>
              <a:buFont typeface="Arial"/>
              <a:buChar char="•"/>
              <a:defRPr lang="de-DE" sz="2400" b="0" u="none" strike="noStrike">
                <a:solidFill>
                  <a:schemeClr val="dk1">
                    <a:lumMod val="75000"/>
                    <a:lumOff val="25000"/>
                  </a:schemeClr>
                </a:solidFill>
                <a:effectLst/>
                <a:uFillTx/>
                <a:latin typeface="Akkurat"/>
              </a:defRPr>
            </a:lvl5pPr>
          </a:lstStyle>
          <a:p>
            <a:pPr marL="228600" indent="-228600" defTabSz="914400">
              <a:lnSpc>
                <a:spcPct val="90000"/>
              </a:lnSpc>
              <a:spcBef>
                <a:spcPts val="1001"/>
              </a:spcBef>
              <a:buClr>
                <a:srgbClr val="404040"/>
              </a:buClr>
              <a:buFont typeface="Arial"/>
              <a:buChar char="•"/>
            </a:pPr>
            <a:r>
              <a:rPr lang="de-DE" sz="2200" b="0" u="none" strike="noStrike" dirty="0">
                <a:solidFill>
                  <a:schemeClr val="dk1">
                    <a:lumMod val="75000"/>
                    <a:lumOff val="25000"/>
                  </a:schemeClr>
                </a:solidFill>
                <a:effectLst/>
                <a:uFillTx/>
                <a:latin typeface="Akkurat-Light"/>
              </a:rPr>
              <a:t>Markierte</a:t>
            </a:r>
            <a:r>
              <a:rPr lang="de-DE" sz="2200" b="1" u="none" strike="noStrike" dirty="0">
                <a:solidFill>
                  <a:schemeClr val="dk1">
                    <a:lumMod val="75000"/>
                    <a:lumOff val="25000"/>
                  </a:schemeClr>
                </a:solidFill>
                <a:effectLst/>
                <a:uFillTx/>
                <a:latin typeface="Akkurat-Light"/>
              </a:rPr>
              <a:t> Pflichtfelder </a:t>
            </a:r>
            <a:r>
              <a:rPr lang="de-DE" sz="2200" b="0" u="none" strike="noStrike" dirty="0">
                <a:solidFill>
                  <a:schemeClr val="dk1">
                    <a:lumMod val="75000"/>
                    <a:lumOff val="25000"/>
                  </a:schemeClr>
                </a:solidFill>
                <a:effectLst/>
                <a:uFillTx/>
                <a:latin typeface="Akkurat-Light"/>
              </a:rPr>
              <a:t>weisen auf notwendige Angaben hin </a:t>
            </a:r>
            <a:endParaRPr lang="de-DE" sz="2200" b="0" u="none" strike="noStrike" dirty="0">
              <a:solidFill>
                <a:schemeClr val="dk1">
                  <a:lumMod val="75000"/>
                  <a:lumOff val="25000"/>
                </a:schemeClr>
              </a:solidFill>
              <a:effectLst/>
              <a:uFillTx/>
              <a:latin typeface="Akkurat"/>
            </a:endParaRPr>
          </a:p>
          <a:p>
            <a:pPr marL="228600" indent="-228600" defTabSz="914400">
              <a:lnSpc>
                <a:spcPct val="90000"/>
              </a:lnSpc>
              <a:spcBef>
                <a:spcPts val="1001"/>
              </a:spcBef>
              <a:buClr>
                <a:srgbClr val="404040"/>
              </a:buClr>
              <a:buFont typeface="Arial"/>
              <a:buChar char="•"/>
            </a:pPr>
            <a:r>
              <a:rPr lang="de-DE" sz="2200" b="0" u="none" strike="noStrike" dirty="0">
                <a:solidFill>
                  <a:schemeClr val="dk1">
                    <a:lumMod val="75000"/>
                    <a:lumOff val="25000"/>
                  </a:schemeClr>
                </a:solidFill>
                <a:effectLst/>
                <a:uFillTx/>
                <a:latin typeface="Akkurat-Light"/>
              </a:rPr>
              <a:t>Dynamischer Fragenkatalog</a:t>
            </a:r>
            <a:endParaRPr lang="de-DE" sz="2200" b="0" u="none" strike="noStrike" dirty="0">
              <a:solidFill>
                <a:schemeClr val="dk1">
                  <a:lumMod val="75000"/>
                  <a:lumOff val="25000"/>
                </a:schemeClr>
              </a:solidFill>
              <a:effectLst/>
              <a:uFillTx/>
              <a:latin typeface="Akkurat"/>
            </a:endParaRPr>
          </a:p>
          <a:p>
            <a:pPr marL="228600" indent="-228600" defTabSz="914400">
              <a:lnSpc>
                <a:spcPct val="90000"/>
              </a:lnSpc>
              <a:spcBef>
                <a:spcPts val="1001"/>
              </a:spcBef>
              <a:buClr>
                <a:srgbClr val="404040"/>
              </a:buClr>
              <a:buFont typeface="Arial"/>
              <a:buChar char="•"/>
            </a:pPr>
            <a:r>
              <a:rPr lang="de-DE" sz="2200" b="1" u="none" strike="noStrike" dirty="0">
                <a:solidFill>
                  <a:schemeClr val="dk1">
                    <a:lumMod val="75000"/>
                    <a:lumOff val="25000"/>
                  </a:schemeClr>
                </a:solidFill>
                <a:effectLst/>
                <a:uFillTx/>
                <a:latin typeface="Akkurat-Light"/>
              </a:rPr>
              <a:t>Hilfetexte</a:t>
            </a:r>
            <a:r>
              <a:rPr lang="de-DE" sz="2200" b="0" u="none" strike="noStrike" dirty="0">
                <a:solidFill>
                  <a:schemeClr val="dk1">
                    <a:lumMod val="75000"/>
                    <a:lumOff val="25000"/>
                  </a:schemeClr>
                </a:solidFill>
                <a:effectLst/>
                <a:uFillTx/>
                <a:latin typeface="Akkurat-Light"/>
              </a:rPr>
              <a:t>, Links auf DSGVO und verwandte Seiten</a:t>
            </a:r>
          </a:p>
          <a:p>
            <a:pPr marL="228600" indent="-228600" defTabSz="914400">
              <a:lnSpc>
                <a:spcPct val="90000"/>
              </a:lnSpc>
              <a:spcBef>
                <a:spcPts val="1001"/>
              </a:spcBef>
              <a:buClr>
                <a:srgbClr val="404040"/>
              </a:buClr>
              <a:buFont typeface="Arial"/>
              <a:buChar char="•"/>
            </a:pPr>
            <a:r>
              <a:rPr lang="de-DE" sz="2200" dirty="0">
                <a:latin typeface="Akkurat-Light"/>
              </a:rPr>
              <a:t>Ausklappbare </a:t>
            </a:r>
            <a:r>
              <a:rPr lang="de-DE" sz="2200" b="1" dirty="0">
                <a:latin typeface="Akkurat-Light"/>
              </a:rPr>
              <a:t>Beispielansichten </a:t>
            </a:r>
            <a:r>
              <a:rPr lang="de-DE" sz="2200" dirty="0">
                <a:latin typeface="Akkurat-Light"/>
              </a:rPr>
              <a:t>für die generierte Einwilligung</a:t>
            </a:r>
            <a:endParaRPr lang="de-DE" sz="2200" b="0" u="none" strike="noStrike" dirty="0">
              <a:solidFill>
                <a:schemeClr val="dk1">
                  <a:lumMod val="75000"/>
                  <a:lumOff val="25000"/>
                </a:schemeClr>
              </a:solidFill>
              <a:effectLst/>
              <a:uFillTx/>
              <a:latin typeface="Akkurat"/>
            </a:endParaRPr>
          </a:p>
          <a:p>
            <a:pPr marL="228600" indent="-228600" defTabSz="914400">
              <a:lnSpc>
                <a:spcPct val="90000"/>
              </a:lnSpc>
              <a:spcBef>
                <a:spcPts val="1001"/>
              </a:spcBef>
              <a:buClr>
                <a:srgbClr val="404040"/>
              </a:buClr>
              <a:buFont typeface="Arial"/>
              <a:buChar char="•"/>
            </a:pPr>
            <a:r>
              <a:rPr lang="de-DE" sz="2200" b="1" u="none" strike="noStrike" dirty="0">
                <a:solidFill>
                  <a:schemeClr val="dk1">
                    <a:lumMod val="75000"/>
                    <a:lumOff val="25000"/>
                  </a:schemeClr>
                </a:solidFill>
                <a:effectLst/>
                <a:uFillTx/>
                <a:latin typeface="Akkurat-Light"/>
              </a:rPr>
              <a:t>Default-Texte</a:t>
            </a:r>
            <a:endParaRPr lang="de-DE" sz="2200" b="1" u="none" strike="noStrike" dirty="0">
              <a:solidFill>
                <a:schemeClr val="dk1">
                  <a:lumMod val="75000"/>
                  <a:lumOff val="25000"/>
                </a:schemeClr>
              </a:solidFill>
              <a:effectLst/>
              <a:uFillTx/>
              <a:latin typeface="Akkurat"/>
            </a:endParaRPr>
          </a:p>
          <a:p>
            <a:pPr marL="228600" indent="-228600" defTabSz="914400">
              <a:lnSpc>
                <a:spcPct val="90000"/>
              </a:lnSpc>
              <a:spcBef>
                <a:spcPts val="1001"/>
              </a:spcBef>
              <a:buClr>
                <a:srgbClr val="404040"/>
              </a:buClr>
              <a:buFont typeface="Arial"/>
              <a:buChar char="•"/>
            </a:pPr>
            <a:r>
              <a:rPr lang="de-DE" sz="2200" dirty="0">
                <a:latin typeface="Akkurat-Light"/>
              </a:rPr>
              <a:t>Ansicht</a:t>
            </a:r>
          </a:p>
          <a:p>
            <a:pPr lvl="1">
              <a:spcBef>
                <a:spcPts val="1001"/>
              </a:spcBef>
            </a:pPr>
            <a:r>
              <a:rPr lang="de-DE" sz="2200" b="0" u="none" strike="noStrike" dirty="0">
                <a:solidFill>
                  <a:schemeClr val="dk1">
                    <a:lumMod val="75000"/>
                    <a:lumOff val="25000"/>
                  </a:schemeClr>
                </a:solidFill>
                <a:effectLst/>
                <a:uFillTx/>
                <a:latin typeface="Akkurat-Light"/>
              </a:rPr>
              <a:t>3-teilige Einwilligungserklärung</a:t>
            </a:r>
          </a:p>
          <a:p>
            <a:pPr lvl="1">
              <a:spcBef>
                <a:spcPts val="1001"/>
              </a:spcBef>
            </a:pPr>
            <a:r>
              <a:rPr lang="de-DE" sz="2200" b="0" u="none" strike="noStrike" dirty="0">
                <a:solidFill>
                  <a:schemeClr val="dk1">
                    <a:lumMod val="75000"/>
                    <a:lumOff val="25000"/>
                  </a:schemeClr>
                </a:solidFill>
                <a:effectLst/>
                <a:uFillTx/>
                <a:latin typeface="Akkurat-Light"/>
              </a:rPr>
              <a:t>Notwendige </a:t>
            </a:r>
            <a:r>
              <a:rPr lang="de-DE" sz="2200" b="1" u="none" strike="noStrike" dirty="0">
                <a:solidFill>
                  <a:schemeClr val="dk1">
                    <a:lumMod val="75000"/>
                    <a:lumOff val="25000"/>
                  </a:schemeClr>
                </a:solidFill>
                <a:effectLst/>
                <a:uFillTx/>
                <a:latin typeface="Akkurat-Light"/>
              </a:rPr>
              <a:t>standardisierte Angaben </a:t>
            </a:r>
            <a:r>
              <a:rPr lang="de-DE" sz="2200" b="0" u="none" strike="noStrike" dirty="0">
                <a:solidFill>
                  <a:schemeClr val="dk1">
                    <a:lumMod val="75000"/>
                    <a:lumOff val="25000"/>
                  </a:schemeClr>
                </a:solidFill>
                <a:effectLst/>
                <a:uFillTx/>
                <a:latin typeface="Akkurat-Light"/>
              </a:rPr>
              <a:t>(z. B. Betroffenenrechte, Widerruf) werden automatisch generiert</a:t>
            </a:r>
          </a:p>
          <a:p>
            <a:pPr lvl="1">
              <a:spcBef>
                <a:spcPts val="1001"/>
              </a:spcBef>
            </a:pPr>
            <a:r>
              <a:rPr lang="de-DE" sz="2200" b="0" u="none" strike="noStrike" dirty="0">
                <a:solidFill>
                  <a:schemeClr val="dk1">
                    <a:lumMod val="75000"/>
                    <a:lumOff val="25000"/>
                  </a:schemeClr>
                </a:solidFill>
                <a:effectLst/>
                <a:uFillTx/>
                <a:latin typeface="Akkurat-Light"/>
              </a:rPr>
              <a:t>Vorformulierte Texte aus </a:t>
            </a:r>
            <a:r>
              <a:rPr lang="de-DE" sz="2200" b="0" u="none" strike="noStrike" dirty="0" err="1">
                <a:solidFill>
                  <a:schemeClr val="dk1">
                    <a:lumMod val="75000"/>
                    <a:lumOff val="25000"/>
                  </a:schemeClr>
                </a:solidFill>
                <a:effectLst/>
                <a:uFillTx/>
                <a:latin typeface="Akkurat-Light"/>
              </a:rPr>
              <a:t>Teilnehmendenperspektive</a:t>
            </a:r>
            <a:r>
              <a:rPr lang="de-DE" sz="2200" b="0" u="none" strike="noStrike" dirty="0">
                <a:solidFill>
                  <a:schemeClr val="dk1">
                    <a:lumMod val="75000"/>
                    <a:lumOff val="25000"/>
                  </a:schemeClr>
                </a:solidFill>
                <a:effectLst/>
                <a:uFillTx/>
                <a:latin typeface="Akkurat-Light"/>
              </a:rPr>
              <a:t> (</a:t>
            </a:r>
            <a:r>
              <a:rPr lang="de-DE" sz="2200" b="1" u="none" strike="noStrike" dirty="0">
                <a:solidFill>
                  <a:schemeClr val="dk1">
                    <a:lumMod val="75000"/>
                    <a:lumOff val="25000"/>
                  </a:schemeClr>
                </a:solidFill>
                <a:effectLst/>
                <a:uFillTx/>
                <a:latin typeface="Akkurat-Light"/>
              </a:rPr>
              <a:t>Ich willige ein in XYZ…..</a:t>
            </a:r>
            <a:r>
              <a:rPr lang="de-DE" sz="2200" b="0" u="none" strike="noStrike" dirty="0">
                <a:solidFill>
                  <a:schemeClr val="dk1">
                    <a:lumMod val="75000"/>
                    <a:lumOff val="25000"/>
                  </a:schemeClr>
                </a:solidFill>
                <a:effectLst/>
                <a:uFillTx/>
                <a:latin typeface="Akkurat-Light"/>
              </a:rPr>
              <a:t>)</a:t>
            </a:r>
          </a:p>
          <a:p>
            <a:pPr lvl="1">
              <a:spcBef>
                <a:spcPts val="1001"/>
              </a:spcBef>
            </a:pPr>
            <a:endParaRPr lang="de-DE" sz="2200" b="0" u="none" strike="noStrike" dirty="0">
              <a:solidFill>
                <a:schemeClr val="dk1">
                  <a:lumMod val="75000"/>
                  <a:lumOff val="25000"/>
                </a:schemeClr>
              </a:solidFill>
              <a:effectLst/>
              <a:uFillTx/>
              <a:latin typeface="Akkurat"/>
            </a:endParaRPr>
          </a:p>
          <a:p>
            <a:pPr marL="228600" indent="-228600" defTabSz="914400">
              <a:lnSpc>
                <a:spcPct val="90000"/>
              </a:lnSpc>
              <a:spcBef>
                <a:spcPts val="1001"/>
              </a:spcBef>
              <a:buClr>
                <a:srgbClr val="404040"/>
              </a:buClr>
              <a:buFont typeface="Arial"/>
              <a:buChar char="•"/>
            </a:pPr>
            <a:endParaRPr lang="de-DE" sz="2200" b="0" u="none" strike="noStrike" dirty="0">
              <a:solidFill>
                <a:schemeClr val="dk1">
                  <a:lumMod val="75000"/>
                  <a:lumOff val="25000"/>
                </a:schemeClr>
              </a:solidFill>
              <a:effectLst/>
              <a:uFillTx/>
              <a:latin typeface="Akkurat-Light"/>
            </a:endParaRPr>
          </a:p>
          <a:p>
            <a:pPr marL="228600" indent="-228600" defTabSz="914400">
              <a:lnSpc>
                <a:spcPct val="90000"/>
              </a:lnSpc>
              <a:spcBef>
                <a:spcPts val="1001"/>
              </a:spcBef>
              <a:buClr>
                <a:srgbClr val="404040"/>
              </a:buClr>
              <a:buFont typeface="Arial"/>
              <a:buChar char="•"/>
            </a:pPr>
            <a:endParaRPr lang="de-DE" sz="2200" b="0" u="none" strike="noStrike" dirty="0">
              <a:solidFill>
                <a:schemeClr val="dk1">
                  <a:lumMod val="75000"/>
                  <a:lumOff val="25000"/>
                </a:schemeClr>
              </a:solidFill>
              <a:effectLst/>
              <a:uFillTx/>
              <a:latin typeface="Akkurat-Light"/>
            </a:endParaRPr>
          </a:p>
          <a:p>
            <a:pPr marL="228600" indent="-228600" defTabSz="914400">
              <a:lnSpc>
                <a:spcPct val="90000"/>
              </a:lnSpc>
              <a:spcBef>
                <a:spcPts val="1001"/>
              </a:spcBef>
              <a:buClr>
                <a:srgbClr val="404040"/>
              </a:buClr>
              <a:buFont typeface="Arial"/>
              <a:buChar char="•"/>
            </a:pPr>
            <a:endParaRPr lang="de-DE" sz="2200" dirty="0">
              <a:latin typeface="Akkurat-Light"/>
            </a:endParaRPr>
          </a:p>
          <a:p>
            <a:pPr indent="0" defTabSz="914400">
              <a:lnSpc>
                <a:spcPct val="90000"/>
              </a:lnSpc>
              <a:spcBef>
                <a:spcPts val="1001"/>
              </a:spcBef>
              <a:buNone/>
            </a:pPr>
            <a:endParaRPr lang="de-DE" sz="2200" b="0" u="none" strike="noStrike" dirty="0">
              <a:solidFill>
                <a:schemeClr val="dk1">
                  <a:lumMod val="75000"/>
                  <a:lumOff val="25000"/>
                </a:schemeClr>
              </a:solidFill>
              <a:effectLst/>
              <a:uFillTx/>
              <a:latin typeface="Akkurat"/>
            </a:endParaRPr>
          </a:p>
          <a:p>
            <a:pPr indent="0" defTabSz="914400">
              <a:lnSpc>
                <a:spcPct val="90000"/>
              </a:lnSpc>
              <a:spcBef>
                <a:spcPts val="1001"/>
              </a:spcBef>
              <a:buNone/>
            </a:pPr>
            <a:endParaRPr lang="de-DE" sz="2200" b="0" u="none" strike="noStrike" dirty="0">
              <a:solidFill>
                <a:schemeClr val="dk1">
                  <a:lumMod val="75000"/>
                  <a:lumOff val="25000"/>
                </a:schemeClr>
              </a:solidFill>
              <a:effectLst/>
              <a:uFillTx/>
              <a:latin typeface="Akkurat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PlaceHolder 1"/>
          <p:cNvSpPr>
            <a:spLocks noGrp="1"/>
          </p:cNvSpPr>
          <p:nvPr>
            <p:ph type="title"/>
          </p:nvPr>
        </p:nvSpPr>
        <p:spPr>
          <a:xfrm>
            <a:off x="446400" y="202680"/>
            <a:ext cx="10164240" cy="6994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rmAutofit/>
          </a:bodyPr>
          <a:lstStyle>
            <a:lvl1pPr indent="0" defTabSz="914400">
              <a:lnSpc>
                <a:spcPct val="90000"/>
              </a:lnSpc>
              <a:buNone/>
              <a:defRPr lang="de-DE" sz="3200" b="0" u="none" strike="noStrike">
                <a:solidFill>
                  <a:schemeClr val="dk1">
                    <a:lumMod val="75000"/>
                    <a:lumOff val="25000"/>
                  </a:schemeClr>
                </a:solidFill>
                <a:effectLst/>
                <a:uFillTx/>
                <a:latin typeface="Akkurat"/>
              </a:defRPr>
            </a:lvl1pPr>
          </a:lstStyle>
          <a:p>
            <a:pPr indent="0" defTabSz="914400">
              <a:lnSpc>
                <a:spcPct val="90000"/>
              </a:lnSpc>
              <a:buNone/>
            </a:pPr>
            <a:r>
              <a:rPr lang="de-DE" sz="3200" b="0" u="none" strike="noStrike">
                <a:solidFill>
                  <a:schemeClr val="dk1">
                    <a:lumMod val="75000"/>
                    <a:lumOff val="25000"/>
                  </a:schemeClr>
                </a:solidFill>
                <a:effectLst/>
                <a:uFillTx/>
                <a:latin typeface="Akkurat"/>
              </a:rPr>
              <a:t>Weitere Hinweise zum Consent Generator</a:t>
            </a:r>
          </a:p>
        </p:txBody>
      </p:sp>
      <p:sp>
        <p:nvSpPr>
          <p:cNvPr id="88" name="PlaceHolder 2"/>
          <p:cNvSpPr>
            <a:spLocks noGrp="1"/>
          </p:cNvSpPr>
          <p:nvPr>
            <p:ph/>
          </p:nvPr>
        </p:nvSpPr>
        <p:spPr>
          <a:xfrm>
            <a:off x="477360" y="1167840"/>
            <a:ext cx="11550240" cy="509796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t">
            <a:noAutofit/>
          </a:bodyPr>
          <a:lstStyle>
            <a:lvl1pPr marL="228600" indent="-228600" defTabSz="914400">
              <a:lnSpc>
                <a:spcPct val="90000"/>
              </a:lnSpc>
              <a:spcBef>
                <a:spcPts val="1001"/>
              </a:spcBef>
              <a:buClr>
                <a:srgbClr val="404040"/>
              </a:buClr>
              <a:buFont typeface="Arial"/>
              <a:buChar char="•"/>
              <a:defRPr lang="de-DE" sz="2400" b="0" u="none" strike="noStrike">
                <a:solidFill>
                  <a:schemeClr val="dk1">
                    <a:lumMod val="75000"/>
                    <a:lumOff val="25000"/>
                  </a:schemeClr>
                </a:solidFill>
                <a:effectLst/>
                <a:uFillTx/>
                <a:latin typeface="Akkurat"/>
              </a:defRPr>
            </a:lvl1pPr>
            <a:lvl2pPr marL="685800" lvl="1" indent="-228600" defTabSz="914400">
              <a:lnSpc>
                <a:spcPct val="90000"/>
              </a:lnSpc>
              <a:spcBef>
                <a:spcPts val="499"/>
              </a:spcBef>
              <a:buClr>
                <a:srgbClr val="404040"/>
              </a:buClr>
              <a:buFont typeface="Arial"/>
              <a:buChar char="•"/>
              <a:defRPr lang="de-DE" sz="2400" b="0" u="none" strike="noStrike">
                <a:solidFill>
                  <a:schemeClr val="dk1">
                    <a:lumMod val="75000"/>
                    <a:lumOff val="25000"/>
                  </a:schemeClr>
                </a:solidFill>
                <a:effectLst/>
                <a:uFillTx/>
                <a:latin typeface="Akkurat"/>
              </a:defRPr>
            </a:lvl2pPr>
            <a:lvl3pPr marL="1143000" lvl="2" indent="-228600" defTabSz="914400">
              <a:lnSpc>
                <a:spcPct val="90000"/>
              </a:lnSpc>
              <a:spcBef>
                <a:spcPts val="499"/>
              </a:spcBef>
              <a:buClr>
                <a:srgbClr val="404040"/>
              </a:buClr>
              <a:buFont typeface="Arial"/>
              <a:buChar char="•"/>
              <a:defRPr lang="de-DE" sz="2400" b="0" u="none" strike="noStrike">
                <a:solidFill>
                  <a:schemeClr val="dk1">
                    <a:lumMod val="75000"/>
                    <a:lumOff val="25000"/>
                  </a:schemeClr>
                </a:solidFill>
                <a:effectLst/>
                <a:uFillTx/>
                <a:latin typeface="Akkurat"/>
              </a:defRPr>
            </a:lvl3pPr>
            <a:lvl4pPr marL="1600200" lvl="3" indent="-228600" defTabSz="914400">
              <a:lnSpc>
                <a:spcPct val="90000"/>
              </a:lnSpc>
              <a:spcBef>
                <a:spcPts val="499"/>
              </a:spcBef>
              <a:buClr>
                <a:srgbClr val="404040"/>
              </a:buClr>
              <a:buFont typeface="Arial"/>
              <a:buChar char="•"/>
              <a:defRPr lang="de-DE" sz="2400" b="0" u="none" strike="noStrike">
                <a:solidFill>
                  <a:schemeClr val="dk1">
                    <a:lumMod val="75000"/>
                    <a:lumOff val="25000"/>
                  </a:schemeClr>
                </a:solidFill>
                <a:effectLst/>
                <a:uFillTx/>
                <a:latin typeface="Akkurat"/>
              </a:defRPr>
            </a:lvl4pPr>
            <a:lvl5pPr marL="2057400" lvl="4" indent="-228600" defTabSz="914400">
              <a:lnSpc>
                <a:spcPct val="90000"/>
              </a:lnSpc>
              <a:spcBef>
                <a:spcPts val="499"/>
              </a:spcBef>
              <a:buClr>
                <a:srgbClr val="404040"/>
              </a:buClr>
              <a:buFont typeface="Arial"/>
              <a:buChar char="•"/>
              <a:defRPr lang="de-DE" sz="2400" b="0" u="none" strike="noStrike">
                <a:solidFill>
                  <a:schemeClr val="dk1">
                    <a:lumMod val="75000"/>
                    <a:lumOff val="25000"/>
                  </a:schemeClr>
                </a:solidFill>
                <a:effectLst/>
                <a:uFillTx/>
                <a:latin typeface="Akkurat"/>
              </a:defRPr>
            </a:lvl5pPr>
          </a:lstStyle>
          <a:p>
            <a:pPr indent="0" defTabSz="914400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lang="de-DE" b="0" u="none" strike="noStrike" dirty="0">
                <a:solidFill>
                  <a:schemeClr val="dk1">
                    <a:lumMod val="75000"/>
                    <a:lumOff val="25000"/>
                  </a:schemeClr>
                </a:solidFill>
                <a:effectLst/>
                <a:uFillTx/>
                <a:latin typeface="Akkurat"/>
              </a:rPr>
              <a:t>Aktuelle Limitationen und zukünftige Innovationsanlässe</a:t>
            </a:r>
          </a:p>
          <a:p>
            <a:pPr marL="228600" indent="-228600" defTabSz="914400">
              <a:lnSpc>
                <a:spcPct val="90000"/>
              </a:lnSpc>
              <a:spcBef>
                <a:spcPts val="1001"/>
              </a:spcBef>
              <a:buClr>
                <a:srgbClr val="404040"/>
              </a:buClr>
              <a:buFont typeface="Arial"/>
              <a:buChar char="•"/>
              <a:tabLst>
                <a:tab pos="0" algn="l"/>
              </a:tabLst>
            </a:pPr>
            <a:r>
              <a:rPr lang="de-DE" sz="2200" b="0" u="none" strike="noStrike" dirty="0">
                <a:solidFill>
                  <a:schemeClr val="dk1">
                    <a:lumMod val="75000"/>
                    <a:lumOff val="25000"/>
                  </a:schemeClr>
                </a:solidFill>
                <a:effectLst/>
                <a:uFillTx/>
                <a:latin typeface="Akkurat-Light"/>
              </a:rPr>
              <a:t>Erweiterung der Zielgruppen „</a:t>
            </a:r>
            <a:r>
              <a:rPr lang="de-DE" sz="2200" b="1" u="none" strike="noStrike" dirty="0">
                <a:solidFill>
                  <a:schemeClr val="dk1">
                    <a:lumMod val="75000"/>
                    <a:lumOff val="25000"/>
                  </a:schemeClr>
                </a:solidFill>
                <a:effectLst/>
                <a:uFillTx/>
                <a:latin typeface="Akkurat-Light"/>
              </a:rPr>
              <a:t>Minderjährige“; Schulforschung</a:t>
            </a:r>
          </a:p>
          <a:p>
            <a:pPr>
              <a:tabLst>
                <a:tab pos="0" algn="l"/>
              </a:tabLst>
            </a:pPr>
            <a:r>
              <a:rPr lang="de-DE" sz="2200" b="1" dirty="0">
                <a:latin typeface="Akkurat-Light"/>
              </a:rPr>
              <a:t>Glossar </a:t>
            </a:r>
            <a:endParaRPr lang="de-DE" sz="2200" b="1" u="none" strike="noStrike" dirty="0">
              <a:solidFill>
                <a:schemeClr val="dk1">
                  <a:lumMod val="75000"/>
                  <a:lumOff val="25000"/>
                </a:schemeClr>
              </a:solidFill>
              <a:effectLst/>
              <a:uFillTx/>
            </a:endParaRPr>
          </a:p>
          <a:p>
            <a:pPr marL="228600" indent="-228600" defTabSz="914400">
              <a:lnSpc>
                <a:spcPct val="90000"/>
              </a:lnSpc>
              <a:spcBef>
                <a:spcPts val="1001"/>
              </a:spcBef>
              <a:buClr>
                <a:srgbClr val="404040"/>
              </a:buClr>
              <a:buFont typeface="Arial"/>
              <a:buChar char="•"/>
              <a:tabLst>
                <a:tab pos="0" algn="l"/>
              </a:tabLst>
            </a:pPr>
            <a:r>
              <a:rPr lang="de-DE" sz="2200" b="0" u="none" strike="noStrike" dirty="0">
                <a:solidFill>
                  <a:schemeClr val="dk1">
                    <a:lumMod val="75000"/>
                    <a:lumOff val="25000"/>
                  </a:schemeClr>
                </a:solidFill>
                <a:effectLst/>
                <a:uFillTx/>
                <a:latin typeface="Akkurat-Light"/>
              </a:rPr>
              <a:t>Dritterhebung abbilden</a:t>
            </a:r>
            <a:endParaRPr lang="de-DE" sz="2200" b="0" u="none" strike="noStrike" dirty="0">
              <a:solidFill>
                <a:schemeClr val="dk1">
                  <a:lumMod val="75000"/>
                  <a:lumOff val="25000"/>
                </a:schemeClr>
              </a:solidFill>
              <a:effectLst/>
              <a:uFillTx/>
            </a:endParaRPr>
          </a:p>
          <a:p>
            <a:pPr marL="228600" indent="-228600" defTabSz="914400">
              <a:lnSpc>
                <a:spcPct val="90000"/>
              </a:lnSpc>
              <a:spcBef>
                <a:spcPts val="1001"/>
              </a:spcBef>
              <a:buClr>
                <a:srgbClr val="404040"/>
              </a:buClr>
              <a:buFont typeface="Arial"/>
              <a:buChar char="•"/>
              <a:tabLst>
                <a:tab pos="0" algn="l"/>
              </a:tabLst>
            </a:pPr>
            <a:r>
              <a:rPr lang="de-DE" sz="2200" b="0" u="none" strike="noStrike" dirty="0">
                <a:solidFill>
                  <a:schemeClr val="dk1">
                    <a:lumMod val="75000"/>
                    <a:lumOff val="25000"/>
                  </a:schemeClr>
                </a:solidFill>
                <a:effectLst/>
                <a:uFillTx/>
                <a:latin typeface="Akkurat-Light"/>
              </a:rPr>
              <a:t>Broad </a:t>
            </a:r>
            <a:r>
              <a:rPr lang="de-DE" sz="2200" b="0" u="none" strike="noStrike" dirty="0" err="1">
                <a:solidFill>
                  <a:schemeClr val="dk1">
                    <a:lumMod val="75000"/>
                    <a:lumOff val="25000"/>
                  </a:schemeClr>
                </a:solidFill>
                <a:effectLst/>
                <a:uFillTx/>
                <a:latin typeface="Akkurat-Light"/>
              </a:rPr>
              <a:t>Consent</a:t>
            </a:r>
            <a:endParaRPr lang="de-DE" sz="2200" b="0" u="none" strike="noStrike" dirty="0">
              <a:solidFill>
                <a:schemeClr val="dk1">
                  <a:lumMod val="75000"/>
                  <a:lumOff val="25000"/>
                </a:schemeClr>
              </a:solidFill>
              <a:effectLst/>
              <a:uFillTx/>
            </a:endParaRPr>
          </a:p>
          <a:p>
            <a:pPr>
              <a:tabLst>
                <a:tab pos="0" algn="l"/>
              </a:tabLst>
            </a:pPr>
            <a:r>
              <a:rPr lang="de-DE" sz="2200" dirty="0">
                <a:latin typeface="Akkurat-Light"/>
              </a:rPr>
              <a:t>Englische Version; Barrierefreiheit: Texte in leichter Sprache</a:t>
            </a:r>
            <a:endParaRPr lang="de-DE" sz="2200" b="0" u="none" strike="noStrike" dirty="0">
              <a:solidFill>
                <a:schemeClr val="dk1">
                  <a:lumMod val="75000"/>
                  <a:lumOff val="25000"/>
                </a:schemeClr>
              </a:solidFill>
              <a:effectLst/>
              <a:uFillTx/>
              <a:latin typeface="Akkurat-Light"/>
            </a:endParaRPr>
          </a:p>
          <a:p>
            <a:pPr marL="228600" indent="-228600" defTabSz="914400">
              <a:lnSpc>
                <a:spcPct val="90000"/>
              </a:lnSpc>
              <a:spcBef>
                <a:spcPts val="1001"/>
              </a:spcBef>
              <a:buClr>
                <a:srgbClr val="404040"/>
              </a:buClr>
              <a:buFont typeface="Arial"/>
              <a:buChar char="•"/>
              <a:tabLst>
                <a:tab pos="0" algn="l"/>
              </a:tabLst>
            </a:pPr>
            <a:r>
              <a:rPr lang="de-DE" sz="2200" dirty="0">
                <a:latin typeface="Akkurat-Light"/>
              </a:rPr>
              <a:t>Hinweis: Bundeslandspezifische Gesetze/Vorgaben</a:t>
            </a:r>
            <a:endParaRPr lang="de-DE" sz="2200" b="0" u="none" strike="noStrike" dirty="0">
              <a:solidFill>
                <a:schemeClr val="dk1">
                  <a:lumMod val="75000"/>
                  <a:lumOff val="25000"/>
                </a:schemeClr>
              </a:solidFill>
              <a:effectLst/>
              <a:uFillTx/>
            </a:endParaRPr>
          </a:p>
          <a:p>
            <a:pPr indent="0" defTabSz="914400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endParaRPr lang="de-DE" sz="100" b="0" u="none" strike="noStrike" dirty="0">
              <a:solidFill>
                <a:schemeClr val="dk1">
                  <a:lumMod val="75000"/>
                  <a:lumOff val="25000"/>
                </a:schemeClr>
              </a:solidFill>
              <a:effectLst/>
              <a:uFillTx/>
              <a:latin typeface="Akkurat"/>
            </a:endParaRPr>
          </a:p>
          <a:p>
            <a:pPr indent="0" defTabSz="914400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lang="de-DE" sz="2400" b="0" u="none" strike="noStrike" dirty="0">
                <a:solidFill>
                  <a:schemeClr val="dk1">
                    <a:lumMod val="75000"/>
                    <a:lumOff val="25000"/>
                  </a:schemeClr>
                </a:solidFill>
                <a:effectLst/>
                <a:uFillTx/>
                <a:latin typeface="Akkurat"/>
              </a:rPr>
              <a:t>Wir sind interessiert an gemeinsamer Weiterentwicklung</a:t>
            </a:r>
            <a:endParaRPr lang="de-DE" sz="2000" b="0" u="none" strike="noStrike" dirty="0">
              <a:solidFill>
                <a:schemeClr val="dk1">
                  <a:lumMod val="75000"/>
                  <a:lumOff val="25000"/>
                </a:schemeClr>
              </a:solidFill>
              <a:effectLst/>
              <a:uFillTx/>
            </a:endParaRPr>
          </a:p>
          <a:p>
            <a:pPr marL="228600" indent="-228600" defTabSz="914400">
              <a:lnSpc>
                <a:spcPct val="90000"/>
              </a:lnSpc>
              <a:spcBef>
                <a:spcPts val="1001"/>
              </a:spcBef>
              <a:buClr>
                <a:srgbClr val="404040"/>
              </a:buClr>
              <a:buFont typeface="Arial"/>
              <a:buChar char="•"/>
              <a:tabLst>
                <a:tab pos="0" algn="l"/>
              </a:tabLst>
            </a:pPr>
            <a:r>
              <a:rPr lang="de-DE" b="0" u="none" strike="noStrike" dirty="0">
                <a:solidFill>
                  <a:schemeClr val="dk1">
                    <a:lumMod val="75000"/>
                    <a:lumOff val="25000"/>
                  </a:schemeClr>
                </a:solidFill>
                <a:effectLst/>
                <a:uFillTx/>
                <a:latin typeface="Akkurat-Light"/>
              </a:rPr>
              <a:t>Modifizierung durch Community &amp; Nachnutzung gewünscht, gesamtes </a:t>
            </a:r>
            <a:r>
              <a:rPr lang="de-DE" b="0" u="none" strike="noStrike" dirty="0" err="1">
                <a:solidFill>
                  <a:schemeClr val="dk1">
                    <a:lumMod val="75000"/>
                    <a:lumOff val="25000"/>
                  </a:schemeClr>
                </a:solidFill>
                <a:effectLst/>
                <a:uFillTx/>
                <a:latin typeface="Akkurat-Light"/>
              </a:rPr>
              <a:t>Git</a:t>
            </a:r>
            <a:r>
              <a:rPr lang="de-DE" b="0" u="none" strike="noStrike" dirty="0">
                <a:solidFill>
                  <a:schemeClr val="dk1">
                    <a:lumMod val="75000"/>
                    <a:lumOff val="25000"/>
                  </a:schemeClr>
                </a:solidFill>
                <a:effectLst/>
                <a:uFillTx/>
                <a:latin typeface="Akkurat-Light"/>
              </a:rPr>
              <a:t>-Repository als CC0: </a:t>
            </a:r>
            <a:r>
              <a:rPr lang="de-DE" sz="1800" b="0" u="sng" strike="noStrike" dirty="0">
                <a:solidFill>
                  <a:schemeClr val="dk1">
                    <a:lumMod val="75000"/>
                    <a:lumOff val="25000"/>
                  </a:schemeClr>
                </a:solidFill>
                <a:effectLst/>
                <a:uFillTx/>
                <a:latin typeface="Akkurat-Light"/>
                <a:hlinkClick r:id="rId2"/>
              </a:rPr>
              <a:t>https://github.com/berndzey/consent-gen-RDMO</a:t>
            </a:r>
            <a:r>
              <a:rPr lang="de-DE" sz="1800" b="0" u="none" strike="noStrike" dirty="0">
                <a:solidFill>
                  <a:schemeClr val="dk1">
                    <a:lumMod val="75000"/>
                    <a:lumOff val="25000"/>
                  </a:schemeClr>
                </a:solidFill>
                <a:effectLst/>
                <a:uFillTx/>
                <a:latin typeface="Akkurat-Light"/>
              </a:rPr>
              <a:t>  </a:t>
            </a:r>
          </a:p>
          <a:p>
            <a:pPr marL="228600" indent="-228600" defTabSz="914400">
              <a:lnSpc>
                <a:spcPct val="90000"/>
              </a:lnSpc>
              <a:spcBef>
                <a:spcPts val="1001"/>
              </a:spcBef>
              <a:buClr>
                <a:srgbClr val="404040"/>
              </a:buClr>
              <a:buFont typeface="Arial"/>
              <a:buChar char="•"/>
              <a:tabLst>
                <a:tab pos="0" algn="l"/>
              </a:tabLst>
            </a:pPr>
            <a:r>
              <a:rPr lang="de-DE" sz="2400" b="0" u="none" strike="noStrike" dirty="0">
                <a:solidFill>
                  <a:schemeClr val="dk1">
                    <a:lumMod val="75000"/>
                    <a:lumOff val="25000"/>
                  </a:schemeClr>
                </a:solidFill>
                <a:effectLst/>
                <a:uFillTx/>
                <a:latin typeface="Akkurat-Light"/>
              </a:rPr>
              <a:t>Geplant: Überführung in das </a:t>
            </a:r>
            <a:r>
              <a:rPr lang="de-DE" sz="2400" b="0" u="none" strike="noStrike" dirty="0" err="1">
                <a:solidFill>
                  <a:schemeClr val="dk1">
                    <a:lumMod val="75000"/>
                    <a:lumOff val="25000"/>
                  </a:schemeClr>
                </a:solidFill>
                <a:effectLst/>
                <a:uFillTx/>
                <a:latin typeface="Akkurat-Light"/>
              </a:rPr>
              <a:t>Github</a:t>
            </a:r>
            <a:r>
              <a:rPr lang="de-DE" sz="2400" b="0" u="none" strike="noStrike" dirty="0">
                <a:solidFill>
                  <a:schemeClr val="dk1">
                    <a:lumMod val="75000"/>
                    <a:lumOff val="25000"/>
                  </a:schemeClr>
                </a:solidFill>
                <a:effectLst/>
                <a:uFillTx/>
                <a:latin typeface="Akkurat-Light"/>
              </a:rPr>
              <a:t>-Projekt der RDMO-Community </a:t>
            </a:r>
            <a:r>
              <a:rPr lang="de-DE" sz="1600" b="0" u="none" strike="noStrike" dirty="0">
                <a:solidFill>
                  <a:schemeClr val="dk1">
                    <a:lumMod val="75000"/>
                    <a:lumOff val="25000"/>
                  </a:schemeClr>
                </a:solidFill>
                <a:effectLst/>
                <a:uFillTx/>
                <a:latin typeface="Akkurat-Light"/>
              </a:rPr>
              <a:t>(als </a:t>
            </a:r>
            <a:r>
              <a:rPr lang="de-DE" sz="1600" b="0" i="1" u="none" strike="noStrike" dirty="0" err="1">
                <a:solidFill>
                  <a:schemeClr val="dk1">
                    <a:lumMod val="75000"/>
                    <a:lumOff val="25000"/>
                  </a:schemeClr>
                </a:solidFill>
                <a:effectLst/>
                <a:uFillTx/>
                <a:latin typeface="Akkurat-Light"/>
              </a:rPr>
              <a:t>shared</a:t>
            </a:r>
            <a:r>
              <a:rPr lang="de-DE" sz="1600" b="0" i="1" u="none" strike="noStrike" dirty="0">
                <a:solidFill>
                  <a:schemeClr val="dk1">
                    <a:lumMod val="75000"/>
                    <a:lumOff val="25000"/>
                  </a:schemeClr>
                </a:solidFill>
                <a:effectLst/>
                <a:uFillTx/>
                <a:latin typeface="Akkurat-Light"/>
              </a:rPr>
              <a:t> </a:t>
            </a:r>
            <a:r>
              <a:rPr lang="de-DE" sz="1600" b="0" u="none" strike="noStrike" dirty="0">
                <a:solidFill>
                  <a:schemeClr val="dk1">
                    <a:lumMod val="75000"/>
                    <a:lumOff val="25000"/>
                  </a:schemeClr>
                </a:solidFill>
                <a:effectLst/>
                <a:uFillTx/>
                <a:latin typeface="Akkurat-Light"/>
              </a:rPr>
              <a:t>Katalog)</a:t>
            </a:r>
            <a:endParaRPr lang="de-DE" sz="2400" b="0" u="none" strike="noStrike" dirty="0">
              <a:solidFill>
                <a:schemeClr val="dk1">
                  <a:lumMod val="75000"/>
                  <a:lumOff val="25000"/>
                </a:schemeClr>
              </a:solidFill>
              <a:effectLst/>
              <a:uFillTx/>
              <a:latin typeface="Akkurat"/>
            </a:endParaRPr>
          </a:p>
        </p:txBody>
      </p:sp>
      <p:sp>
        <p:nvSpPr>
          <p:cNvPr id="3" name="Rechteck: abgerundete Ecken 2">
            <a:extLst>
              <a:ext uri="{FF2B5EF4-FFF2-40B4-BE49-F238E27FC236}">
                <a16:creationId xmlns:a16="http://schemas.microsoft.com/office/drawing/2014/main" id="{685F2B73-A5B4-4AB5-B013-20A5ADAF2446}"/>
              </a:ext>
            </a:extLst>
          </p:cNvPr>
          <p:cNvSpPr/>
          <p:nvPr/>
        </p:nvSpPr>
        <p:spPr>
          <a:xfrm rot="591933">
            <a:off x="8781791" y="3149259"/>
            <a:ext cx="3248059" cy="1135117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200" dirty="0">
                <a:solidFill>
                  <a:schemeClr val="tx1"/>
                </a:solidFill>
                <a:latin typeface="Akkurat-Light" panose="02000503030000020004" pitchFamily="2" charset="0"/>
              </a:rPr>
              <a:t>Kontakt: </a:t>
            </a:r>
          </a:p>
          <a:p>
            <a:pPr algn="ctr"/>
            <a:r>
              <a:rPr lang="de-DE" sz="2200" dirty="0">
                <a:solidFill>
                  <a:schemeClr val="tx1"/>
                </a:solidFill>
                <a:latin typeface="Akkurat-Light" panose="02000503030000020004" pitchFamily="2" charset="0"/>
                <a:hlinkClick r:id="rId3"/>
              </a:rPr>
              <a:t>fdm@tu-dortmund.de</a:t>
            </a:r>
            <a:r>
              <a:rPr lang="de-DE" sz="2200" dirty="0">
                <a:solidFill>
                  <a:schemeClr val="tx1"/>
                </a:solidFill>
                <a:latin typeface="Akkurat-Light" panose="02000503030000020004" pitchFamily="2" charset="0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</a:majorFont>
      <a:minorFont>
        <a:latin typeface="Calibri" panose="020F0502020204030204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lumMod val="110000"/>
                <a:tint val="67000"/>
              </a:schemeClr>
            </a:gs>
            <a:gs pos="50000">
              <a:schemeClr val="phClr">
                <a:lumMod val="105000"/>
                <a:tint val="73000"/>
              </a:schemeClr>
            </a:gs>
            <a:gs pos="100000">
              <a:schemeClr val="phClr">
                <a:lumMod val="105000"/>
                <a:tint val="81000"/>
              </a:schemeClr>
            </a:gs>
          </a:gsLst>
          <a:lin ang="5400000" scaled="0"/>
          <a:tileRect/>
        </a:gradFill>
        <a:gradFill>
          <a:gsLst>
            <a:gs pos="0">
              <a:schemeClr val="phClr">
                <a:lumMod val="102000"/>
                <a:tint val="94000"/>
              </a:schemeClr>
            </a:gs>
            <a:gs pos="50000">
              <a:schemeClr val="phClr">
                <a:lumMod val="100000"/>
                <a:shade val="100000"/>
              </a:schemeClr>
            </a:gs>
            <a:gs pos="100000">
              <a:schemeClr val="phClr">
                <a:lumMod val="99000"/>
                <a:shade val="78000"/>
              </a:schemeClr>
            </a:gs>
          </a:gsLst>
          <a:lin ang="5400000" scaled="0"/>
          <a:tileRect/>
        </a:gradFill>
      </a:fillStyleLst>
      <a:lnStyleLst>
        <a:ln w="6350" cap="flat" cmpd="sng" algn="ctr">
          <a:prstDash val="solid"/>
          <a:miter lim="800000"/>
        </a:ln>
        <a:ln w="12700" cap="flat" cmpd="sng" algn="ctr">
          <a:prstDash val="solid"/>
          <a:miter lim="800000"/>
        </a:ln>
        <a:ln w="19050" cap="flat" cmpd="sng" algn="ctr"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>
            <a:tint val="95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</a:schemeClr>
            </a:gs>
            <a:gs pos="50000">
              <a:schemeClr val="phClr">
                <a:tint val="98000"/>
                <a:shade val="90000"/>
                <a:lumMod val="103000"/>
              </a:schemeClr>
            </a:gs>
            <a:gs pos="100000">
              <a:schemeClr val="phClr">
                <a:shade val="63000"/>
              </a:schemeClr>
            </a:gs>
          </a:gsLst>
          <a:lin ang="5400000" scaled="0"/>
          <a:tileRect/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LibreOffice">
      <a:dk1>
        <a:srgbClr val="000000"/>
      </a:dk1>
      <a:lt1>
        <a:srgbClr val="FFFFFF"/>
      </a:lt1>
      <a:dk2>
        <a:srgbClr val="000000"/>
      </a:dk2>
      <a:lt2>
        <a:srgbClr val="FFFFFF"/>
      </a:lt2>
      <a:accent1>
        <a:srgbClr val="18A303"/>
      </a:accent1>
      <a:accent2>
        <a:srgbClr val="0369A3"/>
      </a:accent2>
      <a:accent3>
        <a:srgbClr val="A33E03"/>
      </a:accent3>
      <a:accent4>
        <a:srgbClr val="8E03A3"/>
      </a:accent4>
      <a:accent5>
        <a:srgbClr val="C99C00"/>
      </a:accent5>
      <a:accent6>
        <a:srgbClr val="C9211E"/>
      </a:accent6>
      <a:hlink>
        <a:srgbClr val="0000EE"/>
      </a:hlink>
      <a:folHlink>
        <a:srgbClr val="551A8B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 w="6350" cap="flat" cmpd="sng" algn="ctr">
          <a:prstDash val="solid"/>
          <a:miter/>
        </a:ln>
        <a:ln w="6350" cap="flat" cmpd="sng" algn="ctr">
          <a:prstDash val="solid"/>
          <a:miter/>
        </a:ln>
        <a:ln w="6350" cap="flat" cmpd="sng" algn="ctr"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370</Words>
  <Application>Microsoft Office PowerPoint</Application>
  <PresentationFormat>Breitbild</PresentationFormat>
  <Paragraphs>68</Paragraphs>
  <Slides>6</Slides>
  <Notes>3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6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6</vt:i4>
      </vt:variant>
    </vt:vector>
  </HeadingPairs>
  <TitlesOfParts>
    <vt:vector size="13" baseType="lpstr">
      <vt:lpstr>Akkurat</vt:lpstr>
      <vt:lpstr>Akkurat-Light</vt:lpstr>
      <vt:lpstr>Arial</vt:lpstr>
      <vt:lpstr>Calibri</vt:lpstr>
      <vt:lpstr>Symbol</vt:lpstr>
      <vt:lpstr>Wingdings</vt:lpstr>
      <vt:lpstr>Office</vt:lpstr>
      <vt:lpstr>RDMO Consent Generator:  Einwilligungserklärungen einfach, sicher und effizient</vt:lpstr>
      <vt:lpstr>Kurzvorstellung Projekt: RDMO Consent Generator </vt:lpstr>
      <vt:lpstr>Hinweise zum Einsatz des Consent Generators</vt:lpstr>
      <vt:lpstr>Hinweise zum Einsatz des Consent Generators</vt:lpstr>
      <vt:lpstr>Funktionen des Consent Generators</vt:lpstr>
      <vt:lpstr>Weitere Hinweise zum Consent Generator</vt:lpstr>
    </vt:vector>
  </TitlesOfParts>
  <Company>TU Dortmund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subject/>
  <dc:creator>Zey, Bernd Thomas</dc:creator>
  <dc:description/>
  <cp:lastModifiedBy>mb21guvo</cp:lastModifiedBy>
  <cp:revision>349</cp:revision>
  <dcterms:created xsi:type="dcterms:W3CDTF">2024-01-30T13:57:59Z</dcterms:created>
  <dcterms:modified xsi:type="dcterms:W3CDTF">2026-03-30T09:10:19Z</dcterms:modified>
  <dc:language>de-DE</dc:languag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otes">
    <vt:i4>1</vt:i4>
  </property>
  <property fmtid="{D5CDD505-2E9C-101B-9397-08002B2CF9AE}" pid="3" name="PresentationFormat">
    <vt:lpwstr>Breitbild</vt:lpwstr>
  </property>
  <property fmtid="{D5CDD505-2E9C-101B-9397-08002B2CF9AE}" pid="4" name="Slides">
    <vt:i4>12</vt:i4>
  </property>
</Properties>
</file>