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slideLayouts/slideLayout2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4.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5.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6.xml" ContentType="application/vnd.openxmlformats-officedocument.presentationml.notesSlide+xml"/>
  <Override PartName="/ppt/tags/tag30.xml" ContentType="application/vnd.openxmlformats-officedocument.presentationml.tags+xml"/>
  <Override PartName="/ppt/notesSlides/notesSlide7.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8.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9.xml" ContentType="application/vnd.openxmlformats-officedocument.presentationml.notesSlide+xml"/>
  <Override PartName="/ppt/tags/tag55.xml" ContentType="application/vnd.openxmlformats-officedocument.presentationml.tags+xml"/>
  <Override PartName="/ppt/notesSlides/notesSlide10.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1.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12.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13.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14.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15.xml" ContentType="application/vnd.openxmlformats-officedocument.presentationml.notesSlide+xml"/>
  <Override PartName="/ppt/tags/tag80.xml" ContentType="application/vnd.openxmlformats-officedocument.presentationml.tags+xml"/>
  <Override PartName="/ppt/notesSlides/notesSlide16.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17.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notesSlides/notesSlide18.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notesSlides/notesSlide19.xml" ContentType="application/vnd.openxmlformats-officedocument.presentationml.notesSlide+xml"/>
  <Override PartName="/ppt/tags/tag89.xml" ContentType="application/vnd.openxmlformats-officedocument.presentationml.tags+xml"/>
  <Override PartName="/ppt/tags/tag90.xml" ContentType="application/vnd.openxmlformats-officedocument.presentationml.tags+xml"/>
  <Override PartName="/ppt/notesSlides/notesSlide20.xml" ContentType="application/vnd.openxmlformats-officedocument.presentationml.notesSlide+xml"/>
  <Override PartName="/ppt/tags/tag91.xml" ContentType="application/vnd.openxmlformats-officedocument.presentationml.tags+xml"/>
  <Override PartName="/ppt/notesSlides/notesSlide21.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0" r:id="rId1"/>
    <p:sldMasterId id="2147483652" r:id="rId2"/>
    <p:sldMasterId id="2147483654" r:id="rId3"/>
    <p:sldMasterId id="2147483656" r:id="rId4"/>
    <p:sldMasterId id="2147483669" r:id="rId5"/>
  </p:sldMasterIdLst>
  <p:notesMasterIdLst>
    <p:notesMasterId r:id="rId33"/>
  </p:notesMasterIdLst>
  <p:sldIdLst>
    <p:sldId id="258" r:id="rId6"/>
    <p:sldId id="259" r:id="rId7"/>
    <p:sldId id="270" r:id="rId8"/>
    <p:sldId id="2605" r:id="rId9"/>
    <p:sldId id="2601" r:id="rId10"/>
    <p:sldId id="2602" r:id="rId11"/>
    <p:sldId id="2603" r:id="rId12"/>
    <p:sldId id="2604" r:id="rId13"/>
    <p:sldId id="2589" r:id="rId14"/>
    <p:sldId id="2592" r:id="rId15"/>
    <p:sldId id="2593" r:id="rId16"/>
    <p:sldId id="260" r:id="rId17"/>
    <p:sldId id="261" r:id="rId18"/>
    <p:sldId id="2586" r:id="rId19"/>
    <p:sldId id="264" r:id="rId20"/>
    <p:sldId id="2588" r:id="rId21"/>
    <p:sldId id="272" r:id="rId22"/>
    <p:sldId id="266" r:id="rId23"/>
    <p:sldId id="2587" r:id="rId24"/>
    <p:sldId id="268" r:id="rId25"/>
    <p:sldId id="2596" r:id="rId26"/>
    <p:sldId id="2597" r:id="rId27"/>
    <p:sldId id="269" r:id="rId28"/>
    <p:sldId id="2599" r:id="rId29"/>
    <p:sldId id="2600" r:id="rId30"/>
    <p:sldId id="2590" r:id="rId31"/>
    <p:sldId id="263" r:id="rId32"/>
  </p:sldIdLst>
  <p:sldSz cx="9144000" cy="5143500" type="screen16x9"/>
  <p:notesSz cx="7023100" cy="9309100"/>
  <p:embeddedFontLst>
    <p:embeddedFont>
      <p:font typeface="Overpass ExtraBold" panose="020B0604020202020204" charset="0"/>
      <p:bold r:id="rId34"/>
      <p:boldItalic r:id="rId35"/>
    </p:embeddedFont>
    <p:embeddedFont>
      <p:font typeface="Overpass Light" panose="020B060402020202020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40" roundtripDataSignature="AMtx7mivSu/p75RGXIL3X4+hj8TIfEodt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6FE48BC-06EB-0ACC-E1A2-C35715A9A5A3}" name="Nadia Villeneuve" initials="NV" userId="S::viln9501@usherbrooke.ca::b26fff82-070f-4887-b705-d4d6ffa2f49d" providerId="AD"/>
  <p188:author id="{DADFFBD9-309E-5D01-AD2B-4733176CCCBC}" name="José-Miguel Escobar-Zuniga" initials="JE" userId="S::escj2201@usherbrooke.ca::2f111174-9f14-423e-b429-453eaddddbf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8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8" d="100"/>
          <a:sy n="138" d="100"/>
        </p:scale>
        <p:origin x="834" y="12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6.fntdata"/><Relationship Id="rId21" Type="http://schemas.openxmlformats.org/officeDocument/2006/relationships/slide" Target="slides/slide16.xml"/><Relationship Id="rId34" Type="http://schemas.openxmlformats.org/officeDocument/2006/relationships/font" Target="fonts/font1.fntdata"/><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4.fntdata"/><Relationship Id="rId40" Type="http://customschemas.google.com/relationships/presentationmetadata" Target="metadata"/><Relationship Id="rId45" Type="http://schemas.microsoft.com/office/2018/10/relationships/authors" Target="author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3.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2.fntdata"/><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font" Target="fonts/font5.fntdata"/><Relationship Id="rId20" Type="http://schemas.openxmlformats.org/officeDocument/2006/relationships/slide" Target="slides/slide15.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43343" cy="467072"/>
          </a:xfrm>
          <a:prstGeom prst="rect">
            <a:avLst/>
          </a:prstGeom>
          <a:noFill/>
          <a:ln>
            <a:noFill/>
          </a:ln>
        </p:spPr>
        <p:txBody>
          <a:bodyPr spcFirstLastPara="1" wrap="square" lIns="93308" tIns="46641" rIns="93308" bIns="46641"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8132" y="0"/>
            <a:ext cx="3043343" cy="467072"/>
          </a:xfrm>
          <a:prstGeom prst="rect">
            <a:avLst/>
          </a:prstGeom>
          <a:noFill/>
          <a:ln>
            <a:noFill/>
          </a:ln>
        </p:spPr>
        <p:txBody>
          <a:bodyPr spcFirstLastPara="1" wrap="square" lIns="93308" tIns="46641" rIns="93308" bIns="46641"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fr-CA"/>
          </a:p>
        </p:txBody>
      </p:sp>
      <p:sp>
        <p:nvSpPr>
          <p:cNvPr id="6" name="Google Shape;6;n"/>
          <p:cNvSpPr txBox="1">
            <a:spLocks noGrp="1"/>
          </p:cNvSpPr>
          <p:nvPr>
            <p:ph type="body" idx="1"/>
          </p:nvPr>
        </p:nvSpPr>
        <p:spPr>
          <a:xfrm>
            <a:off x="702310" y="4480004"/>
            <a:ext cx="5618480" cy="3665458"/>
          </a:xfrm>
          <a:prstGeom prst="rect">
            <a:avLst/>
          </a:prstGeom>
          <a:noFill/>
          <a:ln>
            <a:noFill/>
          </a:ln>
        </p:spPr>
        <p:txBody>
          <a:bodyPr spcFirstLastPara="1" wrap="square" lIns="93308" tIns="46641" rIns="93308" bIns="46641"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42030"/>
            <a:ext cx="3043343" cy="467071"/>
          </a:xfrm>
          <a:prstGeom prst="rect">
            <a:avLst/>
          </a:prstGeom>
          <a:noFill/>
          <a:ln>
            <a:noFill/>
          </a:ln>
        </p:spPr>
        <p:txBody>
          <a:bodyPr spcFirstLastPara="1" wrap="square" lIns="93308" tIns="46641" rIns="93308" bIns="46641"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8132" y="8842030"/>
            <a:ext cx="3043343" cy="467071"/>
          </a:xfrm>
          <a:prstGeom prst="rect">
            <a:avLst/>
          </a:prstGeom>
          <a:noFill/>
          <a:ln>
            <a:noFill/>
          </a:ln>
        </p:spPr>
        <p:txBody>
          <a:bodyPr spcFirstLastPara="1" wrap="square" lIns="93308" tIns="46641" rIns="93308" bIns="46641" anchor="b" anchorCtr="0">
            <a:noAutofit/>
          </a:bodyPr>
          <a:lstStyle/>
          <a:p>
            <a:pPr algn="r"/>
            <a:fld id="{00000000-1234-1234-1234-123412341234}" type="slidenum">
              <a:rPr lang="fr-CA" sz="1200" smtClean="0">
                <a:solidFill>
                  <a:schemeClr val="dk1"/>
                </a:solidFill>
                <a:latin typeface="Calibri"/>
                <a:ea typeface="Calibri"/>
                <a:cs typeface="Calibri"/>
                <a:sym typeface="Calibri"/>
              </a:rPr>
              <a:pPr algn="r"/>
              <a:t>‹N°›</a:t>
            </a:fld>
            <a:endParaRPr lang="fr-CA" sz="120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2:notes"/>
          <p:cNvSpPr txBox="1">
            <a:spLocks noGrp="1"/>
          </p:cNvSpPr>
          <p:nvPr>
            <p:ph type="body" idx="1"/>
          </p:nvPr>
        </p:nvSpPr>
        <p:spPr>
          <a:xfrm>
            <a:off x="702310" y="4480004"/>
            <a:ext cx="5618480" cy="3665458"/>
          </a:xfrm>
          <a:prstGeom prst="rect">
            <a:avLst/>
          </a:prstGeom>
        </p:spPr>
        <p:txBody>
          <a:bodyPr spcFirstLastPara="1" wrap="square" lIns="93308" tIns="46641" rIns="93308" bIns="46641" anchor="t" anchorCtr="0">
            <a:noAutofit/>
          </a:bodyPr>
          <a:lstStyle/>
          <a:p>
            <a:pPr marL="0" indent="0"/>
            <a:endParaRPr lang="fr-CA"/>
          </a:p>
        </p:txBody>
      </p:sp>
      <p:sp>
        <p:nvSpPr>
          <p:cNvPr id="145" name="Google Shape;145;p2: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CA"/>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884BEECF-40A5-33DD-0757-0B0603EFAA60}"/>
            </a:ext>
          </a:extLst>
        </p:cNvPr>
        <p:cNvGrpSpPr/>
        <p:nvPr/>
      </p:nvGrpSpPr>
      <p:grpSpPr>
        <a:xfrm>
          <a:off x="0" y="0"/>
          <a:ext cx="0" cy="0"/>
          <a:chOff x="0" y="0"/>
          <a:chExt cx="0" cy="0"/>
        </a:xfrm>
      </p:grpSpPr>
      <p:sp>
        <p:nvSpPr>
          <p:cNvPr id="162" name="Google Shape;162;p4:notes">
            <a:extLst>
              <a:ext uri="{FF2B5EF4-FFF2-40B4-BE49-F238E27FC236}">
                <a16:creationId xmlns:a16="http://schemas.microsoft.com/office/drawing/2014/main" id="{B28EA828-FBDC-D9FD-2271-C9CD4349F46C}"/>
              </a:ext>
            </a:extLst>
          </p:cNvPr>
          <p:cNvSpPr txBox="1">
            <a:spLocks noGrp="1"/>
          </p:cNvSpPr>
          <p:nvPr>
            <p:ph type="body" idx="1"/>
          </p:nvPr>
        </p:nvSpPr>
        <p:spPr>
          <a:xfrm>
            <a:off x="702310" y="4480004"/>
            <a:ext cx="5618480" cy="3665458"/>
          </a:xfrm>
          <a:prstGeom prst="rect">
            <a:avLst/>
          </a:prstGeom>
        </p:spPr>
        <p:txBody>
          <a:bodyPr spcFirstLastPara="1" wrap="square" lIns="93308" tIns="46641" rIns="93308" bIns="46641" anchor="t" anchorCtr="0">
            <a:noAutofit/>
          </a:bodyPr>
          <a:lstStyle/>
          <a:p>
            <a:pPr marL="0" indent="0"/>
            <a:endParaRPr lang="fr-CA"/>
          </a:p>
        </p:txBody>
      </p:sp>
      <p:sp>
        <p:nvSpPr>
          <p:cNvPr id="163" name="Google Shape;163;p4:notes">
            <a:extLst>
              <a:ext uri="{FF2B5EF4-FFF2-40B4-BE49-F238E27FC236}">
                <a16:creationId xmlns:a16="http://schemas.microsoft.com/office/drawing/2014/main" id="{20652060-0DBB-A084-41A0-B8E75892296C}"/>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CA"/>
          </a:p>
        </p:txBody>
      </p:sp>
    </p:spTree>
    <p:extLst>
      <p:ext uri="{BB962C8B-B14F-4D97-AF65-F5344CB8AC3E}">
        <p14:creationId xmlns:p14="http://schemas.microsoft.com/office/powerpoint/2010/main" val="3649143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a:p>
        </p:txBody>
      </p:sp>
      <p:sp>
        <p:nvSpPr>
          <p:cNvPr id="4" name="Espace réservé du numéro de diapositive 3"/>
          <p:cNvSpPr>
            <a:spLocks noGrp="1"/>
          </p:cNvSpPr>
          <p:nvPr>
            <p:ph type="sldNum" idx="12"/>
          </p:nvPr>
        </p:nvSpPr>
        <p:spPr/>
        <p:txBody>
          <a:bodyPr/>
          <a:lstStyle/>
          <a:p>
            <a:pPr algn="r"/>
            <a:fld id="{00000000-1234-1234-1234-123412341234}" type="slidenum">
              <a:rPr lang="fr-CA" sz="1200">
                <a:solidFill>
                  <a:schemeClr val="dk1"/>
                </a:solidFill>
                <a:latin typeface="Calibri"/>
                <a:ea typeface="Calibri"/>
                <a:cs typeface="Calibri"/>
                <a:sym typeface="Calibri"/>
              </a:rPr>
              <a:pPr algn="r"/>
              <a:t>16</a:t>
            </a:fld>
            <a:endParaRPr lang="fr-CA"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36513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CA"/>
          </a:p>
        </p:txBody>
      </p:sp>
      <p:sp>
        <p:nvSpPr>
          <p:cNvPr id="3" name="Espace réservé des notes 2"/>
          <p:cNvSpPr>
            <a:spLocks noGrp="1"/>
          </p:cNvSpPr>
          <p:nvPr>
            <p:ph type="body" idx="1"/>
          </p:nvPr>
        </p:nvSpPr>
        <p:spPr/>
        <p:txBody>
          <a:bodyPr/>
          <a:lstStyle/>
          <a:p>
            <a:endParaRPr lang="fr-CA"/>
          </a:p>
        </p:txBody>
      </p:sp>
      <p:sp>
        <p:nvSpPr>
          <p:cNvPr id="4" name="Espace réservé du numéro de diapositive 3"/>
          <p:cNvSpPr>
            <a:spLocks noGrp="1"/>
          </p:cNvSpPr>
          <p:nvPr>
            <p:ph type="sldNum" idx="12"/>
          </p:nvPr>
        </p:nvSpPr>
        <p:spPr/>
        <p:txBody>
          <a:bodyPr/>
          <a:lstStyle/>
          <a:p>
            <a:pPr algn="r"/>
            <a:fld id="{00000000-1234-1234-1234-123412341234}" type="slidenum">
              <a:rPr lang="fr-CA" sz="1200">
                <a:solidFill>
                  <a:schemeClr val="dk1"/>
                </a:solidFill>
                <a:latin typeface="Calibri"/>
                <a:ea typeface="Calibri"/>
                <a:cs typeface="Calibri"/>
                <a:sym typeface="Calibri"/>
              </a:rPr>
              <a:pPr algn="r"/>
              <a:t>17</a:t>
            </a:fld>
            <a:endParaRPr lang="fr-CA"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5705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a:extLst>
            <a:ext uri="{FF2B5EF4-FFF2-40B4-BE49-F238E27FC236}">
              <a16:creationId xmlns:a16="http://schemas.microsoft.com/office/drawing/2014/main" id="{4FB2F9FF-2CF6-B1B5-5FE1-615DE605C291}"/>
            </a:ext>
          </a:extLst>
        </p:cNvPr>
        <p:cNvGrpSpPr/>
        <p:nvPr/>
      </p:nvGrpSpPr>
      <p:grpSpPr>
        <a:xfrm>
          <a:off x="0" y="0"/>
          <a:ext cx="0" cy="0"/>
          <a:chOff x="0" y="0"/>
          <a:chExt cx="0" cy="0"/>
        </a:xfrm>
      </p:grpSpPr>
      <p:sp>
        <p:nvSpPr>
          <p:cNvPr id="154" name="Google Shape;154;p3:notes">
            <a:extLst>
              <a:ext uri="{FF2B5EF4-FFF2-40B4-BE49-F238E27FC236}">
                <a16:creationId xmlns:a16="http://schemas.microsoft.com/office/drawing/2014/main" id="{9E6D426F-6BE3-9959-F3F6-42837034B8A5}"/>
              </a:ext>
            </a:extLst>
          </p:cNvPr>
          <p:cNvSpPr txBox="1">
            <a:spLocks noGrp="1"/>
          </p:cNvSpPr>
          <p:nvPr>
            <p:ph type="body" idx="1"/>
          </p:nvPr>
        </p:nvSpPr>
        <p:spPr>
          <a:xfrm>
            <a:off x="702310" y="4480004"/>
            <a:ext cx="5618480" cy="3665458"/>
          </a:xfrm>
          <a:prstGeom prst="rect">
            <a:avLst/>
          </a:prstGeom>
        </p:spPr>
        <p:txBody>
          <a:bodyPr spcFirstLastPara="1" wrap="square" lIns="93308" tIns="46641" rIns="93308" bIns="46641" anchor="t" anchorCtr="0">
            <a:noAutofit/>
          </a:bodyPr>
          <a:lstStyle/>
          <a:p>
            <a:pPr marL="0" indent="0"/>
            <a:endParaRPr lang="fr-CA"/>
          </a:p>
        </p:txBody>
      </p:sp>
      <p:sp>
        <p:nvSpPr>
          <p:cNvPr id="155" name="Google Shape;155;p3:notes">
            <a:extLst>
              <a:ext uri="{FF2B5EF4-FFF2-40B4-BE49-F238E27FC236}">
                <a16:creationId xmlns:a16="http://schemas.microsoft.com/office/drawing/2014/main" id="{770E102E-6023-4B17-EE15-8A7BFD7512AB}"/>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CA"/>
          </a:p>
        </p:txBody>
      </p:sp>
    </p:spTree>
    <p:extLst>
      <p:ext uri="{BB962C8B-B14F-4D97-AF65-F5344CB8AC3E}">
        <p14:creationId xmlns:p14="http://schemas.microsoft.com/office/powerpoint/2010/main" val="42346738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CA"/>
          </a:p>
        </p:txBody>
      </p:sp>
      <p:sp>
        <p:nvSpPr>
          <p:cNvPr id="3" name="Espace réservé des notes 2"/>
          <p:cNvSpPr>
            <a:spLocks noGrp="1"/>
          </p:cNvSpPr>
          <p:nvPr>
            <p:ph type="body" idx="1"/>
          </p:nvPr>
        </p:nvSpPr>
        <p:spPr/>
        <p:txBody>
          <a:bodyPr/>
          <a:lstStyle/>
          <a:p>
            <a:endParaRPr lang="fr-CA"/>
          </a:p>
        </p:txBody>
      </p:sp>
      <p:sp>
        <p:nvSpPr>
          <p:cNvPr id="4" name="Espace réservé du numéro de diapositive 3"/>
          <p:cNvSpPr>
            <a:spLocks noGrp="1"/>
          </p:cNvSpPr>
          <p:nvPr>
            <p:ph type="sldNum" idx="12"/>
          </p:nvPr>
        </p:nvSpPr>
        <p:spPr/>
        <p:txBody>
          <a:bodyPr/>
          <a:lstStyle/>
          <a:p>
            <a:pPr algn="r"/>
            <a:fld id="{00000000-1234-1234-1234-123412341234}" type="slidenum">
              <a:rPr lang="fr-CA" sz="1200">
                <a:solidFill>
                  <a:schemeClr val="dk1"/>
                </a:solidFill>
                <a:latin typeface="Calibri"/>
                <a:ea typeface="Calibri"/>
                <a:cs typeface="Calibri"/>
                <a:sym typeface="Calibri"/>
              </a:rPr>
              <a:pPr algn="r"/>
              <a:t>19</a:t>
            </a:fld>
            <a:endParaRPr lang="fr-CA"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13233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a:p>
        </p:txBody>
      </p:sp>
      <p:sp>
        <p:nvSpPr>
          <p:cNvPr id="4" name="Espace réservé du numéro de diapositive 3"/>
          <p:cNvSpPr>
            <a:spLocks noGrp="1"/>
          </p:cNvSpPr>
          <p:nvPr>
            <p:ph type="sldNum" idx="12"/>
          </p:nvPr>
        </p:nvSpPr>
        <p:spPr/>
        <p:txBody>
          <a:bodyPr/>
          <a:lstStyle/>
          <a:p>
            <a:pPr algn="r"/>
            <a:fld id="{00000000-1234-1234-1234-123412341234}" type="slidenum">
              <a:rPr lang="fr-CA" sz="1200">
                <a:solidFill>
                  <a:schemeClr val="dk1"/>
                </a:solidFill>
                <a:latin typeface="Calibri"/>
                <a:ea typeface="Calibri"/>
                <a:cs typeface="Calibri"/>
                <a:sym typeface="Calibri"/>
              </a:rPr>
              <a:pPr algn="r"/>
              <a:t>20</a:t>
            </a:fld>
            <a:endParaRPr lang="fr-CA"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99007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CE253CD8-11E6-D097-51A6-3250031854B2}"/>
            </a:ext>
          </a:extLst>
        </p:cNvPr>
        <p:cNvGrpSpPr/>
        <p:nvPr/>
      </p:nvGrpSpPr>
      <p:grpSpPr>
        <a:xfrm>
          <a:off x="0" y="0"/>
          <a:ext cx="0" cy="0"/>
          <a:chOff x="0" y="0"/>
          <a:chExt cx="0" cy="0"/>
        </a:xfrm>
      </p:grpSpPr>
      <p:sp>
        <p:nvSpPr>
          <p:cNvPr id="162" name="Google Shape;162;p4:notes">
            <a:extLst>
              <a:ext uri="{FF2B5EF4-FFF2-40B4-BE49-F238E27FC236}">
                <a16:creationId xmlns:a16="http://schemas.microsoft.com/office/drawing/2014/main" id="{CDADE297-7EBA-CA0A-A94F-CEA9B4ADA757}"/>
              </a:ext>
            </a:extLst>
          </p:cNvPr>
          <p:cNvSpPr txBox="1">
            <a:spLocks noGrp="1"/>
          </p:cNvSpPr>
          <p:nvPr>
            <p:ph type="body" idx="1"/>
          </p:nvPr>
        </p:nvSpPr>
        <p:spPr>
          <a:xfrm>
            <a:off x="702310" y="4480004"/>
            <a:ext cx="5618480" cy="3665458"/>
          </a:xfrm>
          <a:prstGeom prst="rect">
            <a:avLst/>
          </a:prstGeom>
        </p:spPr>
        <p:txBody>
          <a:bodyPr spcFirstLastPara="1" wrap="square" lIns="93308" tIns="46641" rIns="93308" bIns="46641" anchor="t" anchorCtr="0">
            <a:noAutofit/>
          </a:bodyPr>
          <a:lstStyle/>
          <a:p>
            <a:pPr marL="0" indent="0"/>
            <a:endParaRPr lang="fr-CA"/>
          </a:p>
        </p:txBody>
      </p:sp>
      <p:sp>
        <p:nvSpPr>
          <p:cNvPr id="163" name="Google Shape;163;p4:notes">
            <a:extLst>
              <a:ext uri="{FF2B5EF4-FFF2-40B4-BE49-F238E27FC236}">
                <a16:creationId xmlns:a16="http://schemas.microsoft.com/office/drawing/2014/main" id="{3FE3E379-F8F4-3352-1EF4-DB9B36330BE7}"/>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CA"/>
          </a:p>
        </p:txBody>
      </p:sp>
    </p:spTree>
    <p:extLst>
      <p:ext uri="{BB962C8B-B14F-4D97-AF65-F5344CB8AC3E}">
        <p14:creationId xmlns:p14="http://schemas.microsoft.com/office/powerpoint/2010/main" val="694812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11A75-68D9-6064-D9B0-E2FC0968561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350AF39-E1CE-E57F-C8F7-26998B85E586}"/>
              </a:ext>
            </a:extLst>
          </p:cNvPr>
          <p:cNvSpPr>
            <a:spLocks noGrp="1" noRot="1" noChangeAspect="1"/>
          </p:cNvSpPr>
          <p:nvPr>
            <p:ph type="sldImg"/>
          </p:nvPr>
        </p:nvSpPr>
        <p:spPr/>
        <p:txBody>
          <a:bodyPr/>
          <a:lstStyle/>
          <a:p>
            <a:endParaRPr lang="fr-CA"/>
          </a:p>
        </p:txBody>
      </p:sp>
      <p:sp>
        <p:nvSpPr>
          <p:cNvPr id="3" name="Espace réservé des notes 2">
            <a:extLst>
              <a:ext uri="{FF2B5EF4-FFF2-40B4-BE49-F238E27FC236}">
                <a16:creationId xmlns:a16="http://schemas.microsoft.com/office/drawing/2014/main" id="{107DEC22-46FA-20A3-2231-F99956C8CE1E}"/>
              </a:ext>
            </a:extLst>
          </p:cNvPr>
          <p:cNvSpPr>
            <a:spLocks noGrp="1"/>
          </p:cNvSpPr>
          <p:nvPr>
            <p:ph type="body" idx="1"/>
          </p:nvPr>
        </p:nvSpPr>
        <p:spPr/>
        <p:txBody>
          <a:bodyPr/>
          <a:lstStyle/>
          <a:p>
            <a:endParaRPr lang="fr-CA"/>
          </a:p>
        </p:txBody>
      </p:sp>
      <p:sp>
        <p:nvSpPr>
          <p:cNvPr id="4" name="Espace réservé du numéro de diapositive 3">
            <a:extLst>
              <a:ext uri="{FF2B5EF4-FFF2-40B4-BE49-F238E27FC236}">
                <a16:creationId xmlns:a16="http://schemas.microsoft.com/office/drawing/2014/main" id="{9FDAF4DA-BF03-D38E-F37E-D362929C598C}"/>
              </a:ext>
            </a:extLst>
          </p:cNvPr>
          <p:cNvSpPr>
            <a:spLocks noGrp="1"/>
          </p:cNvSpPr>
          <p:nvPr>
            <p:ph type="sldNum" idx="12"/>
          </p:nvPr>
        </p:nvSpPr>
        <p:spPr/>
        <p:txBody>
          <a:bodyPr/>
          <a:lstStyle/>
          <a:p>
            <a:pPr algn="r"/>
            <a:fld id="{00000000-1234-1234-1234-123412341234}" type="slidenum">
              <a:rPr lang="fr-CA" sz="1200">
                <a:solidFill>
                  <a:schemeClr val="dk1"/>
                </a:solidFill>
                <a:latin typeface="Calibri"/>
                <a:ea typeface="Calibri"/>
                <a:cs typeface="Calibri"/>
                <a:sym typeface="Calibri"/>
              </a:rPr>
              <a:pPr algn="r"/>
              <a:t>22</a:t>
            </a:fld>
            <a:endParaRPr lang="fr-CA"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79637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CA"/>
          </a:p>
        </p:txBody>
      </p:sp>
      <p:sp>
        <p:nvSpPr>
          <p:cNvPr id="3" name="Espace réservé des notes 2"/>
          <p:cNvSpPr>
            <a:spLocks noGrp="1"/>
          </p:cNvSpPr>
          <p:nvPr>
            <p:ph type="body" idx="1"/>
          </p:nvPr>
        </p:nvSpPr>
        <p:spPr/>
        <p:txBody>
          <a:bodyPr/>
          <a:lstStyle/>
          <a:p>
            <a:endParaRPr lang="fr-CA"/>
          </a:p>
        </p:txBody>
      </p:sp>
      <p:sp>
        <p:nvSpPr>
          <p:cNvPr id="4" name="Espace réservé du numéro de diapositive 3"/>
          <p:cNvSpPr>
            <a:spLocks noGrp="1"/>
          </p:cNvSpPr>
          <p:nvPr>
            <p:ph type="sldNum" idx="12"/>
          </p:nvPr>
        </p:nvSpPr>
        <p:spPr/>
        <p:txBody>
          <a:bodyPr/>
          <a:lstStyle/>
          <a:p>
            <a:pPr algn="r"/>
            <a:fld id="{00000000-1234-1234-1234-123412341234}" type="slidenum">
              <a:rPr lang="fr-CA" sz="1200">
                <a:solidFill>
                  <a:schemeClr val="dk1"/>
                </a:solidFill>
                <a:latin typeface="Calibri"/>
                <a:ea typeface="Calibri"/>
                <a:cs typeface="Calibri"/>
                <a:sym typeface="Calibri"/>
              </a:rPr>
              <a:pPr algn="r"/>
              <a:t>23</a:t>
            </a:fld>
            <a:endParaRPr lang="fr-CA"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81420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4C6BE-994C-CBFB-98EA-580B3F0ABEE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197202B-B7F0-B039-0122-7F00BB7BB51B}"/>
              </a:ext>
            </a:extLst>
          </p:cNvPr>
          <p:cNvSpPr>
            <a:spLocks noGrp="1" noRot="1" noChangeAspect="1"/>
          </p:cNvSpPr>
          <p:nvPr>
            <p:ph type="sldImg"/>
          </p:nvPr>
        </p:nvSpPr>
        <p:spPr/>
        <p:txBody>
          <a:bodyPr/>
          <a:lstStyle/>
          <a:p>
            <a:endParaRPr lang="fr-CA"/>
          </a:p>
        </p:txBody>
      </p:sp>
      <p:sp>
        <p:nvSpPr>
          <p:cNvPr id="3" name="Espace réservé des notes 2">
            <a:extLst>
              <a:ext uri="{FF2B5EF4-FFF2-40B4-BE49-F238E27FC236}">
                <a16:creationId xmlns:a16="http://schemas.microsoft.com/office/drawing/2014/main" id="{5D15A860-54EE-A071-4B67-3E9BB6DF3770}"/>
              </a:ext>
            </a:extLst>
          </p:cNvPr>
          <p:cNvSpPr>
            <a:spLocks noGrp="1"/>
          </p:cNvSpPr>
          <p:nvPr>
            <p:ph type="body" idx="1"/>
          </p:nvPr>
        </p:nvSpPr>
        <p:spPr/>
        <p:txBody>
          <a:bodyPr/>
          <a:lstStyle/>
          <a:p>
            <a:endParaRPr lang="fr-CA"/>
          </a:p>
        </p:txBody>
      </p:sp>
      <p:sp>
        <p:nvSpPr>
          <p:cNvPr id="4" name="Espace réservé du numéro de diapositive 3">
            <a:extLst>
              <a:ext uri="{FF2B5EF4-FFF2-40B4-BE49-F238E27FC236}">
                <a16:creationId xmlns:a16="http://schemas.microsoft.com/office/drawing/2014/main" id="{329603EB-5970-F10B-ABB6-2CF2914224A1}"/>
              </a:ext>
            </a:extLst>
          </p:cNvPr>
          <p:cNvSpPr>
            <a:spLocks noGrp="1"/>
          </p:cNvSpPr>
          <p:nvPr>
            <p:ph type="sldNum" idx="12"/>
          </p:nvPr>
        </p:nvSpPr>
        <p:spPr/>
        <p:txBody>
          <a:bodyPr/>
          <a:lstStyle/>
          <a:p>
            <a:pPr algn="r"/>
            <a:fld id="{00000000-1234-1234-1234-123412341234}" type="slidenum">
              <a:rPr lang="fr-CA" sz="1200">
                <a:solidFill>
                  <a:schemeClr val="dk1"/>
                </a:solidFill>
                <a:latin typeface="Calibri"/>
                <a:ea typeface="Calibri"/>
                <a:cs typeface="Calibri"/>
                <a:sym typeface="Calibri"/>
              </a:rPr>
              <a:pPr algn="r"/>
              <a:t>24</a:t>
            </a:fld>
            <a:endParaRPr lang="fr-CA"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1973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3:notes"/>
          <p:cNvSpPr txBox="1">
            <a:spLocks noGrp="1"/>
          </p:cNvSpPr>
          <p:nvPr>
            <p:ph type="body" idx="1"/>
          </p:nvPr>
        </p:nvSpPr>
        <p:spPr>
          <a:xfrm>
            <a:off x="702310" y="4480004"/>
            <a:ext cx="5618480" cy="3665458"/>
          </a:xfrm>
          <a:prstGeom prst="rect">
            <a:avLst/>
          </a:prstGeom>
        </p:spPr>
        <p:txBody>
          <a:bodyPr spcFirstLastPara="1" wrap="square" lIns="93308" tIns="46641" rIns="93308" bIns="46641" anchor="t" anchorCtr="0">
            <a:noAutofit/>
          </a:bodyPr>
          <a:lstStyle/>
          <a:p>
            <a:pPr marL="0" indent="0"/>
            <a:endParaRPr lang="fr-CA"/>
          </a:p>
        </p:txBody>
      </p:sp>
      <p:sp>
        <p:nvSpPr>
          <p:cNvPr id="155" name="Google Shape;155;p3: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CA"/>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A703E7-437D-1E77-EC43-8151A5F5BC7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96A3D53-15E5-687E-AB7B-E42B70C4EB10}"/>
              </a:ext>
            </a:extLst>
          </p:cNvPr>
          <p:cNvSpPr>
            <a:spLocks noGrp="1" noRot="1" noChangeAspect="1"/>
          </p:cNvSpPr>
          <p:nvPr>
            <p:ph type="sldImg"/>
          </p:nvPr>
        </p:nvSpPr>
        <p:spPr/>
        <p:txBody>
          <a:bodyPr/>
          <a:lstStyle/>
          <a:p>
            <a:endParaRPr lang="fr-CA"/>
          </a:p>
        </p:txBody>
      </p:sp>
      <p:sp>
        <p:nvSpPr>
          <p:cNvPr id="3" name="Espace réservé des notes 2">
            <a:extLst>
              <a:ext uri="{FF2B5EF4-FFF2-40B4-BE49-F238E27FC236}">
                <a16:creationId xmlns:a16="http://schemas.microsoft.com/office/drawing/2014/main" id="{5C9FF021-1C4E-E6D6-F412-60C84C596A70}"/>
              </a:ext>
            </a:extLst>
          </p:cNvPr>
          <p:cNvSpPr>
            <a:spLocks noGrp="1"/>
          </p:cNvSpPr>
          <p:nvPr>
            <p:ph type="body" idx="1"/>
          </p:nvPr>
        </p:nvSpPr>
        <p:spPr/>
        <p:txBody>
          <a:bodyPr/>
          <a:lstStyle/>
          <a:p>
            <a:endParaRPr lang="fr-CA"/>
          </a:p>
        </p:txBody>
      </p:sp>
      <p:sp>
        <p:nvSpPr>
          <p:cNvPr id="4" name="Espace réservé du numéro de diapositive 3">
            <a:extLst>
              <a:ext uri="{FF2B5EF4-FFF2-40B4-BE49-F238E27FC236}">
                <a16:creationId xmlns:a16="http://schemas.microsoft.com/office/drawing/2014/main" id="{A27A4F88-A17E-40E3-2CDA-CE2600D10A01}"/>
              </a:ext>
            </a:extLst>
          </p:cNvPr>
          <p:cNvSpPr>
            <a:spLocks noGrp="1"/>
          </p:cNvSpPr>
          <p:nvPr>
            <p:ph type="sldNum" idx="12"/>
          </p:nvPr>
        </p:nvSpPr>
        <p:spPr/>
        <p:txBody>
          <a:bodyPr/>
          <a:lstStyle/>
          <a:p>
            <a:pPr algn="r"/>
            <a:fld id="{00000000-1234-1234-1234-123412341234}" type="slidenum">
              <a:rPr lang="fr-CA" sz="1200">
                <a:solidFill>
                  <a:schemeClr val="dk1"/>
                </a:solidFill>
                <a:latin typeface="Calibri"/>
                <a:ea typeface="Calibri"/>
                <a:cs typeface="Calibri"/>
                <a:sym typeface="Calibri"/>
              </a:rPr>
              <a:pPr algn="r"/>
              <a:t>25</a:t>
            </a:fld>
            <a:endParaRPr lang="fr-CA"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53031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86E52EE7-AFCB-E6DD-A515-324ECC9456D6}"/>
            </a:ext>
          </a:extLst>
        </p:cNvPr>
        <p:cNvGrpSpPr/>
        <p:nvPr/>
      </p:nvGrpSpPr>
      <p:grpSpPr>
        <a:xfrm>
          <a:off x="0" y="0"/>
          <a:ext cx="0" cy="0"/>
          <a:chOff x="0" y="0"/>
          <a:chExt cx="0" cy="0"/>
        </a:xfrm>
      </p:grpSpPr>
      <p:sp>
        <p:nvSpPr>
          <p:cNvPr id="162" name="Google Shape;162;p4:notes">
            <a:extLst>
              <a:ext uri="{FF2B5EF4-FFF2-40B4-BE49-F238E27FC236}">
                <a16:creationId xmlns:a16="http://schemas.microsoft.com/office/drawing/2014/main" id="{47FA1044-1427-66C2-4548-68D53E2072F1}"/>
              </a:ext>
            </a:extLst>
          </p:cNvPr>
          <p:cNvSpPr txBox="1">
            <a:spLocks noGrp="1"/>
          </p:cNvSpPr>
          <p:nvPr>
            <p:ph type="body" idx="1"/>
          </p:nvPr>
        </p:nvSpPr>
        <p:spPr>
          <a:xfrm>
            <a:off x="702310" y="4480004"/>
            <a:ext cx="5618480" cy="3665458"/>
          </a:xfrm>
          <a:prstGeom prst="rect">
            <a:avLst/>
          </a:prstGeom>
        </p:spPr>
        <p:txBody>
          <a:bodyPr spcFirstLastPara="1" wrap="square" lIns="93308" tIns="46641" rIns="93308" bIns="46641" anchor="t" anchorCtr="0">
            <a:noAutofit/>
          </a:bodyPr>
          <a:lstStyle/>
          <a:p>
            <a:pPr marL="0" indent="0"/>
            <a:endParaRPr lang="fr-CA"/>
          </a:p>
        </p:txBody>
      </p:sp>
      <p:sp>
        <p:nvSpPr>
          <p:cNvPr id="163" name="Google Shape;163;p4:notes">
            <a:extLst>
              <a:ext uri="{FF2B5EF4-FFF2-40B4-BE49-F238E27FC236}">
                <a16:creationId xmlns:a16="http://schemas.microsoft.com/office/drawing/2014/main" id="{6D443E98-8499-1371-9588-9E912AF55132}"/>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CA"/>
          </a:p>
        </p:txBody>
      </p:sp>
    </p:spTree>
    <p:extLst>
      <p:ext uri="{BB962C8B-B14F-4D97-AF65-F5344CB8AC3E}">
        <p14:creationId xmlns:p14="http://schemas.microsoft.com/office/powerpoint/2010/main" val="14110751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7:notes"/>
          <p:cNvSpPr txBox="1">
            <a:spLocks noGrp="1"/>
          </p:cNvSpPr>
          <p:nvPr>
            <p:ph type="body" idx="1"/>
          </p:nvPr>
        </p:nvSpPr>
        <p:spPr>
          <a:xfrm>
            <a:off x="702310" y="4480004"/>
            <a:ext cx="5618480" cy="3665458"/>
          </a:xfrm>
          <a:prstGeom prst="rect">
            <a:avLst/>
          </a:prstGeom>
        </p:spPr>
        <p:txBody>
          <a:bodyPr spcFirstLastPara="1" wrap="square" lIns="93308" tIns="46641" rIns="93308" bIns="46641" anchor="t" anchorCtr="0">
            <a:noAutofit/>
          </a:bodyPr>
          <a:lstStyle/>
          <a:p>
            <a:pPr marL="0" indent="0"/>
            <a:endParaRPr lang="fr-CA"/>
          </a:p>
        </p:txBody>
      </p:sp>
      <p:sp>
        <p:nvSpPr>
          <p:cNvPr id="189" name="Google Shape;189;p7: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C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CA"/>
          </a:p>
        </p:txBody>
      </p:sp>
      <p:sp>
        <p:nvSpPr>
          <p:cNvPr id="3" name="Espace réservé des notes 2"/>
          <p:cNvSpPr>
            <a:spLocks noGrp="1"/>
          </p:cNvSpPr>
          <p:nvPr>
            <p:ph type="body" idx="1"/>
          </p:nvPr>
        </p:nvSpPr>
        <p:spPr/>
        <p:txBody>
          <a:bodyPr/>
          <a:lstStyle/>
          <a:p>
            <a:endParaRPr lang="fr-CA"/>
          </a:p>
        </p:txBody>
      </p:sp>
      <p:sp>
        <p:nvSpPr>
          <p:cNvPr id="4" name="Espace réservé du numéro de diapositive 3"/>
          <p:cNvSpPr>
            <a:spLocks noGrp="1"/>
          </p:cNvSpPr>
          <p:nvPr>
            <p:ph type="sldNum" idx="12"/>
          </p:nvPr>
        </p:nvSpPr>
        <p:spPr/>
        <p:txBody>
          <a:bodyPr/>
          <a:lstStyle/>
          <a:p>
            <a:pPr algn="r"/>
            <a:fld id="{00000000-1234-1234-1234-123412341234}" type="slidenum">
              <a:rPr lang="fr-CA" sz="1200">
                <a:solidFill>
                  <a:schemeClr val="dk1"/>
                </a:solidFill>
                <a:latin typeface="Calibri"/>
                <a:ea typeface="Calibri"/>
                <a:cs typeface="Calibri"/>
                <a:sym typeface="Calibri"/>
              </a:rPr>
              <a:pPr algn="r"/>
              <a:t>3</a:t>
            </a:fld>
            <a:endParaRPr lang="fr-CA"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76390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5F0EEB16-0B43-C357-B3D9-3AEF6CB089AC}"/>
            </a:ext>
          </a:extLst>
        </p:cNvPr>
        <p:cNvGrpSpPr/>
        <p:nvPr/>
      </p:nvGrpSpPr>
      <p:grpSpPr>
        <a:xfrm>
          <a:off x="0" y="0"/>
          <a:ext cx="0" cy="0"/>
          <a:chOff x="0" y="0"/>
          <a:chExt cx="0" cy="0"/>
        </a:xfrm>
      </p:grpSpPr>
      <p:sp>
        <p:nvSpPr>
          <p:cNvPr id="162" name="Google Shape;162;p4:notes">
            <a:extLst>
              <a:ext uri="{FF2B5EF4-FFF2-40B4-BE49-F238E27FC236}">
                <a16:creationId xmlns:a16="http://schemas.microsoft.com/office/drawing/2014/main" id="{AA5F31AC-A812-1F54-64BB-001F88FDCC39}"/>
              </a:ext>
            </a:extLst>
          </p:cNvPr>
          <p:cNvSpPr txBox="1">
            <a:spLocks noGrp="1"/>
          </p:cNvSpPr>
          <p:nvPr>
            <p:ph type="body" idx="1"/>
          </p:nvPr>
        </p:nvSpPr>
        <p:spPr>
          <a:xfrm>
            <a:off x="702310" y="4480004"/>
            <a:ext cx="5618480" cy="3665458"/>
          </a:xfrm>
          <a:prstGeom prst="rect">
            <a:avLst/>
          </a:prstGeom>
        </p:spPr>
        <p:txBody>
          <a:bodyPr spcFirstLastPara="1" wrap="square" lIns="93308" tIns="46641" rIns="93308" bIns="46641" anchor="t" anchorCtr="0">
            <a:noAutofit/>
          </a:bodyPr>
          <a:lstStyle/>
          <a:p>
            <a:pPr marL="0" indent="0"/>
            <a:endParaRPr lang="fr-CA"/>
          </a:p>
        </p:txBody>
      </p:sp>
      <p:sp>
        <p:nvSpPr>
          <p:cNvPr id="163" name="Google Shape;163;p4:notes">
            <a:extLst>
              <a:ext uri="{FF2B5EF4-FFF2-40B4-BE49-F238E27FC236}">
                <a16:creationId xmlns:a16="http://schemas.microsoft.com/office/drawing/2014/main" id="{2B5EDB0A-6DAF-9774-8D60-21F23077452B}"/>
              </a:ext>
            </a:extLst>
          </p:cNvPr>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CA"/>
          </a:p>
        </p:txBody>
      </p:sp>
    </p:spTree>
    <p:extLst>
      <p:ext uri="{BB962C8B-B14F-4D97-AF65-F5344CB8AC3E}">
        <p14:creationId xmlns:p14="http://schemas.microsoft.com/office/powerpoint/2010/main" val="3980330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CA"/>
          </a:p>
        </p:txBody>
      </p:sp>
      <p:sp>
        <p:nvSpPr>
          <p:cNvPr id="3" name="Espace réservé des notes 2"/>
          <p:cNvSpPr>
            <a:spLocks noGrp="1"/>
          </p:cNvSpPr>
          <p:nvPr>
            <p:ph type="body" idx="1"/>
          </p:nvPr>
        </p:nvSpPr>
        <p:spPr/>
        <p:txBody>
          <a:bodyPr/>
          <a:lstStyle/>
          <a:p>
            <a:endParaRPr lang="fr-CA"/>
          </a:p>
        </p:txBody>
      </p:sp>
      <p:sp>
        <p:nvSpPr>
          <p:cNvPr id="4" name="Espace réservé du numéro de diapositive 3"/>
          <p:cNvSpPr>
            <a:spLocks noGrp="1"/>
          </p:cNvSpPr>
          <p:nvPr>
            <p:ph type="sldNum" idx="12"/>
          </p:nvPr>
        </p:nvSpPr>
        <p:spPr/>
        <p:txBody>
          <a:bodyPr/>
          <a:lstStyle/>
          <a:p>
            <a:pPr algn="r"/>
            <a:fld id="{00000000-1234-1234-1234-123412341234}" type="slidenum">
              <a:rPr lang="fr-CA" sz="1200">
                <a:solidFill>
                  <a:schemeClr val="dk1"/>
                </a:solidFill>
                <a:latin typeface="Calibri"/>
                <a:ea typeface="Calibri"/>
                <a:cs typeface="Calibri"/>
                <a:sym typeface="Calibri"/>
              </a:rPr>
              <a:pPr algn="r"/>
              <a:t>10</a:t>
            </a:fld>
            <a:endParaRPr lang="fr-CA"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1929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CA"/>
          </a:p>
        </p:txBody>
      </p:sp>
      <p:sp>
        <p:nvSpPr>
          <p:cNvPr id="3" name="Espace réservé des notes 2"/>
          <p:cNvSpPr>
            <a:spLocks noGrp="1"/>
          </p:cNvSpPr>
          <p:nvPr>
            <p:ph type="body" idx="1"/>
          </p:nvPr>
        </p:nvSpPr>
        <p:spPr/>
        <p:txBody>
          <a:bodyPr/>
          <a:lstStyle/>
          <a:p>
            <a:endParaRPr lang="fr-CA"/>
          </a:p>
        </p:txBody>
      </p:sp>
      <p:sp>
        <p:nvSpPr>
          <p:cNvPr id="4" name="Espace réservé du numéro de diapositive 3"/>
          <p:cNvSpPr>
            <a:spLocks noGrp="1"/>
          </p:cNvSpPr>
          <p:nvPr>
            <p:ph type="sldNum" idx="12"/>
          </p:nvPr>
        </p:nvSpPr>
        <p:spPr/>
        <p:txBody>
          <a:bodyPr/>
          <a:lstStyle/>
          <a:p>
            <a:pPr algn="r"/>
            <a:fld id="{00000000-1234-1234-1234-123412341234}" type="slidenum">
              <a:rPr lang="fr-CA" sz="1200">
                <a:solidFill>
                  <a:schemeClr val="dk1"/>
                </a:solidFill>
                <a:latin typeface="Calibri"/>
                <a:ea typeface="Calibri"/>
                <a:cs typeface="Calibri"/>
                <a:sym typeface="Calibri"/>
              </a:rPr>
              <a:pPr algn="r"/>
              <a:t>11</a:t>
            </a:fld>
            <a:endParaRPr lang="fr-CA"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9728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4:notes"/>
          <p:cNvSpPr txBox="1">
            <a:spLocks noGrp="1"/>
          </p:cNvSpPr>
          <p:nvPr>
            <p:ph type="body" idx="1"/>
          </p:nvPr>
        </p:nvSpPr>
        <p:spPr>
          <a:xfrm>
            <a:off x="702310" y="4480004"/>
            <a:ext cx="5618480" cy="3665458"/>
          </a:xfrm>
          <a:prstGeom prst="rect">
            <a:avLst/>
          </a:prstGeom>
        </p:spPr>
        <p:txBody>
          <a:bodyPr spcFirstLastPara="1" wrap="square" lIns="93308" tIns="46641" rIns="93308" bIns="46641" anchor="t" anchorCtr="0">
            <a:noAutofit/>
          </a:bodyPr>
          <a:lstStyle/>
          <a:p>
            <a:pPr marL="0" indent="0"/>
            <a:endParaRPr lang="fr-CA"/>
          </a:p>
        </p:txBody>
      </p:sp>
      <p:sp>
        <p:nvSpPr>
          <p:cNvPr id="163" name="Google Shape;163;p4: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CA"/>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5:notes"/>
          <p:cNvSpPr txBox="1">
            <a:spLocks noGrp="1"/>
          </p:cNvSpPr>
          <p:nvPr>
            <p:ph type="body" idx="1"/>
          </p:nvPr>
        </p:nvSpPr>
        <p:spPr>
          <a:xfrm>
            <a:off x="702310" y="4480004"/>
            <a:ext cx="5618480" cy="3665458"/>
          </a:xfrm>
          <a:prstGeom prst="rect">
            <a:avLst/>
          </a:prstGeom>
        </p:spPr>
        <p:txBody>
          <a:bodyPr spcFirstLastPara="1" wrap="square" lIns="93308" tIns="46641" rIns="93308" bIns="46641" anchor="t" anchorCtr="0">
            <a:noAutofit/>
          </a:bodyPr>
          <a:lstStyle/>
          <a:p>
            <a:pPr marL="0" indent="0"/>
            <a:endParaRPr lang="fr-CA"/>
          </a:p>
        </p:txBody>
      </p:sp>
      <p:sp>
        <p:nvSpPr>
          <p:cNvPr id="168" name="Google Shape;168;p5:notes"/>
          <p:cNvSpPr>
            <a:spLocks noGrp="1" noRot="1" noChangeAspect="1"/>
          </p:cNvSpPr>
          <p:nvPr>
            <p:ph type="sldImg" idx="2"/>
          </p:nvPr>
        </p:nvSpPr>
        <p:spPr>
          <a:xfrm>
            <a:off x="719138" y="1163638"/>
            <a:ext cx="5584825" cy="3141662"/>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fr-CA"/>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90C9F-EBC3-AD36-E08B-BE4C0FADB90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031BEB4-C307-5F53-3954-C559031D9C60}"/>
              </a:ext>
            </a:extLst>
          </p:cNvPr>
          <p:cNvSpPr>
            <a:spLocks noGrp="1" noRot="1" noChangeAspect="1"/>
          </p:cNvSpPr>
          <p:nvPr>
            <p:ph type="sldImg"/>
          </p:nvPr>
        </p:nvSpPr>
        <p:spPr/>
        <p:txBody>
          <a:bodyPr/>
          <a:lstStyle/>
          <a:p>
            <a:endParaRPr lang="fr-CA"/>
          </a:p>
        </p:txBody>
      </p:sp>
      <p:sp>
        <p:nvSpPr>
          <p:cNvPr id="3" name="Espace réservé des notes 2">
            <a:extLst>
              <a:ext uri="{FF2B5EF4-FFF2-40B4-BE49-F238E27FC236}">
                <a16:creationId xmlns:a16="http://schemas.microsoft.com/office/drawing/2014/main" id="{0FDBF9AB-03D7-CEC8-97D3-6A131E103C9F}"/>
              </a:ext>
            </a:extLst>
          </p:cNvPr>
          <p:cNvSpPr>
            <a:spLocks noGrp="1"/>
          </p:cNvSpPr>
          <p:nvPr>
            <p:ph type="body" idx="1"/>
          </p:nvPr>
        </p:nvSpPr>
        <p:spPr/>
        <p:txBody>
          <a:bodyPr/>
          <a:lstStyle/>
          <a:p>
            <a:endParaRPr lang="fr-CA" dirty="0"/>
          </a:p>
        </p:txBody>
      </p:sp>
      <p:sp>
        <p:nvSpPr>
          <p:cNvPr id="4" name="Espace réservé du numéro de diapositive 3">
            <a:extLst>
              <a:ext uri="{FF2B5EF4-FFF2-40B4-BE49-F238E27FC236}">
                <a16:creationId xmlns:a16="http://schemas.microsoft.com/office/drawing/2014/main" id="{728C4BFD-00DB-0C39-611E-02EB7CDC9FF5}"/>
              </a:ext>
            </a:extLst>
          </p:cNvPr>
          <p:cNvSpPr>
            <a:spLocks noGrp="1"/>
          </p:cNvSpPr>
          <p:nvPr>
            <p:ph type="sldNum" sz="quarter" idx="5"/>
          </p:nvPr>
        </p:nvSpPr>
        <p:spPr/>
        <p:txBody>
          <a:bodyPr/>
          <a:lstStyle/>
          <a:p>
            <a:fld id="{FDC322BB-FA28-4360-B110-28B44466288F}" type="slidenum">
              <a:rPr lang="fr-CA" smtClean="0"/>
              <a:t>14</a:t>
            </a:fld>
            <a:endParaRPr lang="fr-CA"/>
          </a:p>
        </p:txBody>
      </p:sp>
    </p:spTree>
    <p:extLst>
      <p:ext uri="{BB962C8B-B14F-4D97-AF65-F5344CB8AC3E}">
        <p14:creationId xmlns:p14="http://schemas.microsoft.com/office/powerpoint/2010/main" val="9200524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uverture - fond rouge">
  <p:cSld name="Ouverture - fond rouge">
    <p:spTree>
      <p:nvGrpSpPr>
        <p:cNvPr id="1" name="Shape 18"/>
        <p:cNvGrpSpPr/>
        <p:nvPr/>
      </p:nvGrpSpPr>
      <p:grpSpPr>
        <a:xfrm>
          <a:off x="0" y="0"/>
          <a:ext cx="0" cy="0"/>
          <a:chOff x="0" y="0"/>
          <a:chExt cx="0" cy="0"/>
        </a:xfrm>
      </p:grpSpPr>
      <p:sp>
        <p:nvSpPr>
          <p:cNvPr id="19" name="Google Shape;19;p11"/>
          <p:cNvSpPr/>
          <p:nvPr/>
        </p:nvSpPr>
        <p:spPr>
          <a:xfrm>
            <a:off x="0" y="1"/>
            <a:ext cx="9144000" cy="3852581"/>
          </a:xfrm>
          <a:prstGeom prst="rect">
            <a:avLst/>
          </a:prstGeom>
          <a:gradFill>
            <a:gsLst>
              <a:gs pos="0">
                <a:srgbClr val="3C8ECB"/>
              </a:gs>
              <a:gs pos="100000">
                <a:srgbClr val="1B3758"/>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0" name="Google Shape;20;p11"/>
          <p:cNvSpPr txBox="1">
            <a:spLocks noGrp="1"/>
          </p:cNvSpPr>
          <p:nvPr>
            <p:ph type="ctrTitle"/>
          </p:nvPr>
        </p:nvSpPr>
        <p:spPr>
          <a:xfrm>
            <a:off x="1143000" y="739525"/>
            <a:ext cx="6858000" cy="1790700"/>
          </a:xfrm>
          <a:prstGeom prst="rect">
            <a:avLst/>
          </a:prstGeom>
          <a:noFill/>
          <a:ln>
            <a:noFill/>
          </a:ln>
        </p:spPr>
        <p:txBody>
          <a:bodyPr spcFirstLastPara="1" wrap="square" lIns="0" tIns="0" rIns="0" bIns="0" anchor="b" anchorCtr="0">
            <a:noAutofit/>
          </a:bodyPr>
          <a:lstStyle>
            <a:lvl1pPr marR="0" lvl="0" algn="l" rtl="0">
              <a:lnSpc>
                <a:spcPct val="113636"/>
              </a:lnSpc>
              <a:spcBef>
                <a:spcPts val="0"/>
              </a:spcBef>
              <a:spcAft>
                <a:spcPts val="0"/>
              </a:spcAft>
              <a:buClr>
                <a:schemeClr val="lt1"/>
              </a:buClr>
              <a:buSzPts val="4400"/>
              <a:buFont typeface="Arial"/>
              <a:buNone/>
              <a:defRPr sz="4400" b="1"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 name="Google Shape;21;p11"/>
          <p:cNvSpPr txBox="1">
            <a:spLocks noGrp="1"/>
          </p:cNvSpPr>
          <p:nvPr>
            <p:ph type="subTitle" idx="1"/>
          </p:nvPr>
        </p:nvSpPr>
        <p:spPr>
          <a:xfrm>
            <a:off x="1143000" y="2730808"/>
            <a:ext cx="6858000" cy="459324"/>
          </a:xfrm>
          <a:prstGeom prst="rect">
            <a:avLst/>
          </a:prstGeom>
          <a:noFill/>
          <a:ln>
            <a:noFill/>
          </a:ln>
        </p:spPr>
        <p:txBody>
          <a:bodyPr spcFirstLastPara="1" wrap="square" lIns="0" tIns="0" rIns="0" bIns="0" anchor="t" anchorCtr="0">
            <a:noAutofit/>
          </a:bodyPr>
          <a:lstStyle>
            <a:lvl1pPr marR="0" lvl="0" algn="l" rtl="0">
              <a:lnSpc>
                <a:spcPct val="90000"/>
              </a:lnSpc>
              <a:spcBef>
                <a:spcPts val="1000"/>
              </a:spcBef>
              <a:spcAft>
                <a:spcPts val="0"/>
              </a:spcAft>
              <a:buClr>
                <a:srgbClr val="1B3758"/>
              </a:buClr>
              <a:buSzPts val="2000"/>
              <a:buFont typeface="Arial"/>
              <a:buNone/>
              <a:defRPr sz="2000" b="0" i="0" u="none" strike="noStrike" cap="none">
                <a:solidFill>
                  <a:srgbClr val="1B3758"/>
                </a:solidFill>
                <a:latin typeface="Arial"/>
                <a:ea typeface="Arial"/>
                <a:cs typeface="Arial"/>
                <a:sym typeface="Arial"/>
              </a:defRPr>
            </a:lvl1pPr>
            <a:lvl2pPr marR="0" lvl="1" algn="ctr"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Overpass"/>
                <a:ea typeface="Overpass"/>
                <a:cs typeface="Overpass"/>
                <a:sym typeface="Overpass"/>
              </a:defRPr>
            </a:lvl2pPr>
            <a:lvl3pPr marR="0" lvl="2" algn="ctr" rtl="0">
              <a:lnSpc>
                <a:spcPct val="90000"/>
              </a:lnSpc>
              <a:spcBef>
                <a:spcPts val="500"/>
              </a:spcBef>
              <a:spcAft>
                <a:spcPts val="0"/>
              </a:spcAft>
              <a:buClr>
                <a:schemeClr val="dk1"/>
              </a:buClr>
              <a:buSzPts val="1350"/>
              <a:buFont typeface="Arial"/>
              <a:buNone/>
              <a:defRPr sz="1350" b="0" i="0" u="none" strike="noStrike" cap="none">
                <a:solidFill>
                  <a:schemeClr val="dk1"/>
                </a:solidFill>
                <a:latin typeface="Overpass"/>
                <a:ea typeface="Overpass"/>
                <a:cs typeface="Overpass"/>
                <a:sym typeface="Overpass"/>
              </a:defRPr>
            </a:lvl3pPr>
            <a:lvl4pPr marR="0" lvl="3" algn="ctr"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pass"/>
                <a:ea typeface="Overpass"/>
                <a:cs typeface="Overpass"/>
                <a:sym typeface="Overpass"/>
              </a:defRPr>
            </a:lvl4pPr>
            <a:lvl5pPr marR="0" lvl="4" algn="ctr"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pass"/>
                <a:ea typeface="Overpass"/>
                <a:cs typeface="Overpass"/>
                <a:sym typeface="Overpass"/>
              </a:defRPr>
            </a:lvl5pPr>
            <a:lvl6pPr marR="0" lvl="5" algn="ctr"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pass"/>
                <a:ea typeface="Overpass"/>
                <a:cs typeface="Overpass"/>
                <a:sym typeface="Overpass"/>
              </a:defRPr>
            </a:lvl6pPr>
            <a:lvl7pPr marR="0" lvl="6" algn="ctr"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pass"/>
                <a:ea typeface="Overpass"/>
                <a:cs typeface="Overpass"/>
                <a:sym typeface="Overpass"/>
              </a:defRPr>
            </a:lvl7pPr>
            <a:lvl8pPr marR="0" lvl="7" algn="ctr"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pass"/>
                <a:ea typeface="Overpass"/>
                <a:cs typeface="Overpass"/>
                <a:sym typeface="Overpass"/>
              </a:defRPr>
            </a:lvl8pPr>
            <a:lvl9pPr marR="0" lvl="8" algn="ctr"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pass"/>
                <a:ea typeface="Overpass"/>
                <a:cs typeface="Overpass"/>
                <a:sym typeface="Overpass"/>
              </a:defRPr>
            </a:lvl9pPr>
          </a:lstStyle>
          <a:p>
            <a:endParaRPr/>
          </a:p>
        </p:txBody>
      </p:sp>
      <p:pic>
        <p:nvPicPr>
          <p:cNvPr id="22" name="Google Shape;22;p11" descr="Une image contenant texte, Police, Graphique, logo&#10;&#10;Le contenu généré par l’IA peut être incorrect."/>
          <p:cNvPicPr preferRelativeResize="0"/>
          <p:nvPr/>
        </p:nvPicPr>
        <p:blipFill rotWithShape="1">
          <a:blip r:embed="rId2">
            <a:alphaModFix/>
          </a:blip>
          <a:srcRect/>
          <a:stretch/>
        </p:blipFill>
        <p:spPr>
          <a:xfrm>
            <a:off x="1076126" y="3489510"/>
            <a:ext cx="1589394" cy="1511356"/>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u - photo 2/3 gauche">
  <p:cSld name="Contenu - photo 2/3 gauche">
    <p:spTree>
      <p:nvGrpSpPr>
        <p:cNvPr id="1" name="Shape 64"/>
        <p:cNvGrpSpPr/>
        <p:nvPr/>
      </p:nvGrpSpPr>
      <p:grpSpPr>
        <a:xfrm>
          <a:off x="0" y="0"/>
          <a:ext cx="0" cy="0"/>
          <a:chOff x="0" y="0"/>
          <a:chExt cx="0" cy="0"/>
        </a:xfrm>
      </p:grpSpPr>
      <p:sp>
        <p:nvSpPr>
          <p:cNvPr id="65" name="Google Shape;65;p22"/>
          <p:cNvSpPr>
            <a:spLocks noGrp="1"/>
          </p:cNvSpPr>
          <p:nvPr>
            <p:ph type="pic" idx="2"/>
          </p:nvPr>
        </p:nvSpPr>
        <p:spPr>
          <a:xfrm>
            <a:off x="0" y="0"/>
            <a:ext cx="6088566" cy="5143500"/>
          </a:xfrm>
          <a:prstGeom prst="rect">
            <a:avLst/>
          </a:prstGeom>
          <a:solidFill>
            <a:srgbClr val="D8D8D8"/>
          </a:solidFill>
          <a:ln>
            <a:noFill/>
          </a:ln>
        </p:spPr>
        <p:txBody>
          <a:bodyPr/>
          <a:lstStyle/>
          <a:p>
            <a:endParaRPr lang="fr-CA"/>
          </a:p>
        </p:txBody>
      </p:sp>
      <p:sp>
        <p:nvSpPr>
          <p:cNvPr id="66" name="Google Shape;66;p22"/>
          <p:cNvSpPr txBox="1">
            <a:spLocks noGrp="1"/>
          </p:cNvSpPr>
          <p:nvPr>
            <p:ph type="body" idx="1"/>
          </p:nvPr>
        </p:nvSpPr>
        <p:spPr>
          <a:xfrm>
            <a:off x="6375601" y="2080800"/>
            <a:ext cx="2545978" cy="2256422"/>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000"/>
              </a:spcBef>
              <a:spcAft>
                <a:spcPts val="0"/>
              </a:spcAft>
              <a:buClr>
                <a:schemeClr val="accent6"/>
              </a:buClr>
              <a:buSzPts val="1700"/>
              <a:buFont typeface="Arial"/>
              <a:buNone/>
              <a:defRPr sz="1700" b="0" i="0" u="none" strike="noStrike" cap="none">
                <a:solidFill>
                  <a:schemeClr val="accent6"/>
                </a:solidFill>
                <a:latin typeface="Arial"/>
                <a:ea typeface="Arial"/>
                <a:cs typeface="Arial"/>
                <a:sym typeface="Arial"/>
              </a:defRPr>
            </a:lvl1pPr>
            <a:lvl2pPr marL="914400" marR="0" lvl="1" indent="-228600" algn="l" rtl="0">
              <a:lnSpc>
                <a:spcPct val="90000"/>
              </a:lnSpc>
              <a:spcBef>
                <a:spcPts val="500"/>
              </a:spcBef>
              <a:spcAft>
                <a:spcPts val="0"/>
              </a:spcAft>
              <a:buClr>
                <a:srgbClr val="3F3F3F"/>
              </a:buClr>
              <a:buSzPts val="1600"/>
              <a:buFont typeface="Arial"/>
              <a:buNone/>
              <a:defRPr sz="1600" b="0" i="0" u="none" strike="noStrike" cap="none">
                <a:solidFill>
                  <a:srgbClr val="3F3F3F"/>
                </a:solidFill>
                <a:latin typeface="Overpass Light"/>
                <a:ea typeface="Overpass Light"/>
                <a:cs typeface="Overpass Light"/>
                <a:sym typeface="Overpass Light"/>
              </a:defRPr>
            </a:lvl2pPr>
            <a:lvl3pPr marL="1371600" marR="0" lvl="2" indent="-228600" algn="l" rtl="0">
              <a:lnSpc>
                <a:spcPct val="90000"/>
              </a:lnSpc>
              <a:spcBef>
                <a:spcPts val="500"/>
              </a:spcBef>
              <a:spcAft>
                <a:spcPts val="0"/>
              </a:spcAft>
              <a:buClr>
                <a:srgbClr val="3F3F3F"/>
              </a:buClr>
              <a:buSzPts val="1600"/>
              <a:buFont typeface="Arial"/>
              <a:buNone/>
              <a:defRPr sz="1600" b="0" i="0" u="none" strike="noStrike" cap="none">
                <a:solidFill>
                  <a:srgbClr val="3F3F3F"/>
                </a:solidFill>
                <a:latin typeface="Overpass Light"/>
                <a:ea typeface="Overpass Light"/>
                <a:cs typeface="Overpass Light"/>
                <a:sym typeface="Overpass Light"/>
              </a:defRPr>
            </a:lvl3pPr>
            <a:lvl4pPr marL="1828800" marR="0" lvl="3" indent="-228600" algn="l" rtl="0">
              <a:lnSpc>
                <a:spcPct val="90000"/>
              </a:lnSpc>
              <a:spcBef>
                <a:spcPts val="500"/>
              </a:spcBef>
              <a:spcAft>
                <a:spcPts val="0"/>
              </a:spcAft>
              <a:buClr>
                <a:srgbClr val="3F3F3F"/>
              </a:buClr>
              <a:buSzPts val="1600"/>
              <a:buFont typeface="Arial"/>
              <a:buNone/>
              <a:defRPr sz="1600" b="0" i="0" u="none" strike="noStrike" cap="none">
                <a:solidFill>
                  <a:srgbClr val="3F3F3F"/>
                </a:solidFill>
                <a:latin typeface="Overpass Light"/>
                <a:ea typeface="Overpass Light"/>
                <a:cs typeface="Overpass Light"/>
                <a:sym typeface="Overpass Light"/>
              </a:defRPr>
            </a:lvl4pPr>
            <a:lvl5pPr marL="2286000" marR="0" lvl="4" indent="-228600" algn="l" rtl="0">
              <a:lnSpc>
                <a:spcPct val="90000"/>
              </a:lnSpc>
              <a:spcBef>
                <a:spcPts val="500"/>
              </a:spcBef>
              <a:spcAft>
                <a:spcPts val="0"/>
              </a:spcAft>
              <a:buClr>
                <a:srgbClr val="3F3F3F"/>
              </a:buClr>
              <a:buSzPts val="1600"/>
              <a:buFont typeface="Arial"/>
              <a:buNone/>
              <a:defRPr sz="1600" b="0" i="0" u="none" strike="noStrike" cap="none">
                <a:solidFill>
                  <a:srgbClr val="3F3F3F"/>
                </a:solidFill>
                <a:latin typeface="Overpass Light"/>
                <a:ea typeface="Overpass Light"/>
                <a:cs typeface="Overpass Light"/>
                <a:sym typeface="Overpass Light"/>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7" name="Google Shape;67;p22"/>
          <p:cNvSpPr txBox="1">
            <a:spLocks noGrp="1"/>
          </p:cNvSpPr>
          <p:nvPr>
            <p:ph type="body" idx="3"/>
          </p:nvPr>
        </p:nvSpPr>
        <p:spPr>
          <a:xfrm>
            <a:off x="6375944" y="1478280"/>
            <a:ext cx="2480678" cy="400185"/>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800"/>
              <a:buFont typeface="Arial"/>
              <a:buNone/>
              <a:defRPr sz="1800" b="0" i="0" u="none" strike="noStrike" cap="none">
                <a:solidFill>
                  <a:schemeClr val="accent6"/>
                </a:solidFill>
                <a:latin typeface="Arial"/>
                <a:ea typeface="Arial"/>
                <a:cs typeface="Arial"/>
                <a:sym typeface="Arial"/>
              </a:defRPr>
            </a:lvl1pPr>
            <a:lvl2pPr marL="914400" marR="0" lvl="1"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2pPr>
            <a:lvl3pPr marL="1371600" marR="0" lvl="2"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8" name="Google Shape;68;p22"/>
          <p:cNvSpPr txBox="1">
            <a:spLocks noGrp="1"/>
          </p:cNvSpPr>
          <p:nvPr>
            <p:ph type="title"/>
          </p:nvPr>
        </p:nvSpPr>
        <p:spPr>
          <a:xfrm>
            <a:off x="6375944" y="630000"/>
            <a:ext cx="2480678" cy="84828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accent1"/>
              </a:buClr>
              <a:buSzPts val="2600"/>
              <a:buFont typeface="Arial"/>
              <a:buNone/>
              <a:defRPr sz="2600" b="0"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9" name="Google Shape;69;p22"/>
          <p:cNvSpPr txBox="1">
            <a:spLocks noGrp="1"/>
          </p:cNvSpPr>
          <p:nvPr>
            <p:ph type="ftr" idx="11"/>
          </p:nvPr>
        </p:nvSpPr>
        <p:spPr>
          <a:xfrm>
            <a:off x="1040400" y="4767263"/>
            <a:ext cx="1882413" cy="27463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2"/>
          <p:cNvSpPr txBox="1">
            <a:spLocks noGrp="1"/>
          </p:cNvSpPr>
          <p:nvPr>
            <p:ph type="sldNum" idx="12"/>
          </p:nvPr>
        </p:nvSpPr>
        <p:spPr>
          <a:xfrm>
            <a:off x="2849335" y="4767263"/>
            <a:ext cx="555172"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atin typeface="Overpass Light"/>
                <a:ea typeface="Overpass Light"/>
                <a:cs typeface="Overpass Light"/>
                <a:sym typeface="Overpass Light"/>
              </a:defRPr>
            </a:lvl1pPr>
            <a:lvl2pPr marL="0" lvl="1" indent="0" algn="l">
              <a:spcBef>
                <a:spcPts val="0"/>
              </a:spcBef>
              <a:buNone/>
              <a:defRPr>
                <a:latin typeface="Overpass Light"/>
                <a:ea typeface="Overpass Light"/>
                <a:cs typeface="Overpass Light"/>
                <a:sym typeface="Overpass Light"/>
              </a:defRPr>
            </a:lvl2pPr>
            <a:lvl3pPr marL="0" lvl="2" indent="0" algn="l">
              <a:spcBef>
                <a:spcPts val="0"/>
              </a:spcBef>
              <a:buNone/>
              <a:defRPr>
                <a:latin typeface="Overpass Light"/>
                <a:ea typeface="Overpass Light"/>
                <a:cs typeface="Overpass Light"/>
                <a:sym typeface="Overpass Light"/>
              </a:defRPr>
            </a:lvl3pPr>
            <a:lvl4pPr marL="0" lvl="3" indent="0" algn="l">
              <a:spcBef>
                <a:spcPts val="0"/>
              </a:spcBef>
              <a:buNone/>
              <a:defRPr>
                <a:latin typeface="Overpass Light"/>
                <a:ea typeface="Overpass Light"/>
                <a:cs typeface="Overpass Light"/>
                <a:sym typeface="Overpass Light"/>
              </a:defRPr>
            </a:lvl4pPr>
            <a:lvl5pPr marL="0" lvl="4" indent="0" algn="l">
              <a:spcBef>
                <a:spcPts val="0"/>
              </a:spcBef>
              <a:buNone/>
              <a:defRPr>
                <a:latin typeface="Overpass Light"/>
                <a:ea typeface="Overpass Light"/>
                <a:cs typeface="Overpass Light"/>
                <a:sym typeface="Overpass Light"/>
              </a:defRPr>
            </a:lvl5pPr>
            <a:lvl6pPr marL="0" lvl="5" indent="0" algn="l">
              <a:spcBef>
                <a:spcPts val="0"/>
              </a:spcBef>
              <a:buNone/>
              <a:defRPr>
                <a:latin typeface="Overpass Light"/>
                <a:ea typeface="Overpass Light"/>
                <a:cs typeface="Overpass Light"/>
                <a:sym typeface="Overpass Light"/>
              </a:defRPr>
            </a:lvl6pPr>
            <a:lvl7pPr marL="0" lvl="6" indent="0" algn="l">
              <a:spcBef>
                <a:spcPts val="0"/>
              </a:spcBef>
              <a:buNone/>
              <a:defRPr>
                <a:latin typeface="Overpass Light"/>
                <a:ea typeface="Overpass Light"/>
                <a:cs typeface="Overpass Light"/>
                <a:sym typeface="Overpass Light"/>
              </a:defRPr>
            </a:lvl7pPr>
            <a:lvl8pPr marL="0" lvl="7" indent="0" algn="l">
              <a:spcBef>
                <a:spcPts val="0"/>
              </a:spcBef>
              <a:buNone/>
              <a:defRPr>
                <a:latin typeface="Overpass Light"/>
                <a:ea typeface="Overpass Light"/>
                <a:cs typeface="Overpass Light"/>
                <a:sym typeface="Overpass Light"/>
              </a:defRPr>
            </a:lvl8pPr>
            <a:lvl9pPr marL="0" lvl="8" indent="0" algn="l">
              <a:spcBef>
                <a:spcPts val="0"/>
              </a:spcBef>
              <a:buNone/>
              <a:defRPr>
                <a:latin typeface="Overpass Light"/>
                <a:ea typeface="Overpass Light"/>
                <a:cs typeface="Overpass Light"/>
                <a:sym typeface="Overpass Light"/>
              </a:defRPr>
            </a:lvl9pPr>
          </a:lstStyle>
          <a:p>
            <a:pPr marL="0" lvl="0" indent="0" algn="l" rtl="0">
              <a:spcBef>
                <a:spcPts val="0"/>
              </a:spcBef>
              <a:spcAft>
                <a:spcPts val="0"/>
              </a:spcAft>
              <a:buNone/>
            </a:pPr>
            <a:r>
              <a:rPr lang="fr-CA"/>
              <a:t>|    </a:t>
            </a:r>
            <a:fld id="{00000000-1234-1234-1234-123412341234}" type="slidenum">
              <a:rPr lang="fr-CA"/>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Contenu - photo 2/3 droite">
  <p:cSld name="1_Contenu - photo 2/3 droite">
    <p:spTree>
      <p:nvGrpSpPr>
        <p:cNvPr id="1" name="Shape 71"/>
        <p:cNvGrpSpPr/>
        <p:nvPr/>
      </p:nvGrpSpPr>
      <p:grpSpPr>
        <a:xfrm>
          <a:off x="0" y="0"/>
          <a:ext cx="0" cy="0"/>
          <a:chOff x="0" y="0"/>
          <a:chExt cx="0" cy="0"/>
        </a:xfrm>
      </p:grpSpPr>
      <p:sp>
        <p:nvSpPr>
          <p:cNvPr id="72" name="Google Shape;72;p23"/>
          <p:cNvSpPr>
            <a:spLocks noGrp="1"/>
          </p:cNvSpPr>
          <p:nvPr>
            <p:ph type="pic" idx="2"/>
          </p:nvPr>
        </p:nvSpPr>
        <p:spPr>
          <a:xfrm>
            <a:off x="3987800" y="0"/>
            <a:ext cx="5156200" cy="5143500"/>
          </a:xfrm>
          <a:prstGeom prst="rect">
            <a:avLst/>
          </a:prstGeom>
          <a:solidFill>
            <a:srgbClr val="D8D8D8"/>
          </a:solidFill>
          <a:ln>
            <a:noFill/>
          </a:ln>
        </p:spPr>
        <p:txBody>
          <a:bodyPr/>
          <a:lstStyle/>
          <a:p>
            <a:endParaRPr lang="fr-CA"/>
          </a:p>
        </p:txBody>
      </p:sp>
      <p:sp>
        <p:nvSpPr>
          <p:cNvPr id="73" name="Google Shape;73;p23"/>
          <p:cNvSpPr txBox="1">
            <a:spLocks noGrp="1"/>
          </p:cNvSpPr>
          <p:nvPr>
            <p:ph type="body" idx="1"/>
          </p:nvPr>
        </p:nvSpPr>
        <p:spPr>
          <a:xfrm>
            <a:off x="1041576" y="2080800"/>
            <a:ext cx="2545978" cy="2256422"/>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000"/>
              </a:spcBef>
              <a:spcAft>
                <a:spcPts val="0"/>
              </a:spcAft>
              <a:buClr>
                <a:schemeClr val="accent6"/>
              </a:buClr>
              <a:buSzPts val="1700"/>
              <a:buFont typeface="Arial"/>
              <a:buNone/>
              <a:defRPr sz="1700" b="0" i="0" u="none" strike="noStrike" cap="none">
                <a:solidFill>
                  <a:schemeClr val="accent6"/>
                </a:solidFill>
                <a:latin typeface="Overpass Light"/>
                <a:ea typeface="Overpass Light"/>
                <a:cs typeface="Overpass Light"/>
                <a:sym typeface="Overpass Light"/>
              </a:defRPr>
            </a:lvl1pPr>
            <a:lvl2pPr marL="914400" marR="0" lvl="1" indent="-228600" algn="l" rtl="0">
              <a:lnSpc>
                <a:spcPct val="90000"/>
              </a:lnSpc>
              <a:spcBef>
                <a:spcPts val="500"/>
              </a:spcBef>
              <a:spcAft>
                <a:spcPts val="0"/>
              </a:spcAft>
              <a:buClr>
                <a:srgbClr val="3F3F3F"/>
              </a:buClr>
              <a:buSzPts val="1600"/>
              <a:buFont typeface="Arial"/>
              <a:buNone/>
              <a:defRPr sz="1600" b="0" i="0" u="none" strike="noStrike" cap="none">
                <a:solidFill>
                  <a:srgbClr val="3F3F3F"/>
                </a:solidFill>
                <a:latin typeface="Overpass Light"/>
                <a:ea typeface="Overpass Light"/>
                <a:cs typeface="Overpass Light"/>
                <a:sym typeface="Overpass Light"/>
              </a:defRPr>
            </a:lvl2pPr>
            <a:lvl3pPr marL="1371600" marR="0" lvl="2" indent="-228600" algn="l" rtl="0">
              <a:lnSpc>
                <a:spcPct val="90000"/>
              </a:lnSpc>
              <a:spcBef>
                <a:spcPts val="500"/>
              </a:spcBef>
              <a:spcAft>
                <a:spcPts val="0"/>
              </a:spcAft>
              <a:buClr>
                <a:srgbClr val="3F3F3F"/>
              </a:buClr>
              <a:buSzPts val="1600"/>
              <a:buFont typeface="Arial"/>
              <a:buNone/>
              <a:defRPr sz="1600" b="0" i="0" u="none" strike="noStrike" cap="none">
                <a:solidFill>
                  <a:srgbClr val="3F3F3F"/>
                </a:solidFill>
                <a:latin typeface="Overpass Light"/>
                <a:ea typeface="Overpass Light"/>
                <a:cs typeface="Overpass Light"/>
                <a:sym typeface="Overpass Light"/>
              </a:defRPr>
            </a:lvl3pPr>
            <a:lvl4pPr marL="1828800" marR="0" lvl="3" indent="-228600" algn="l" rtl="0">
              <a:lnSpc>
                <a:spcPct val="90000"/>
              </a:lnSpc>
              <a:spcBef>
                <a:spcPts val="500"/>
              </a:spcBef>
              <a:spcAft>
                <a:spcPts val="0"/>
              </a:spcAft>
              <a:buClr>
                <a:srgbClr val="3F3F3F"/>
              </a:buClr>
              <a:buSzPts val="1600"/>
              <a:buFont typeface="Arial"/>
              <a:buNone/>
              <a:defRPr sz="1600" b="0" i="0" u="none" strike="noStrike" cap="none">
                <a:solidFill>
                  <a:srgbClr val="3F3F3F"/>
                </a:solidFill>
                <a:latin typeface="Overpass Light"/>
                <a:ea typeface="Overpass Light"/>
                <a:cs typeface="Overpass Light"/>
                <a:sym typeface="Overpass Light"/>
              </a:defRPr>
            </a:lvl4pPr>
            <a:lvl5pPr marL="2286000" marR="0" lvl="4" indent="-228600" algn="l" rtl="0">
              <a:lnSpc>
                <a:spcPct val="90000"/>
              </a:lnSpc>
              <a:spcBef>
                <a:spcPts val="500"/>
              </a:spcBef>
              <a:spcAft>
                <a:spcPts val="0"/>
              </a:spcAft>
              <a:buClr>
                <a:srgbClr val="3F3F3F"/>
              </a:buClr>
              <a:buSzPts val="1600"/>
              <a:buFont typeface="Arial"/>
              <a:buNone/>
              <a:defRPr sz="1600" b="0" i="0" u="none" strike="noStrike" cap="none">
                <a:solidFill>
                  <a:srgbClr val="3F3F3F"/>
                </a:solidFill>
                <a:latin typeface="Overpass Light"/>
                <a:ea typeface="Overpass Light"/>
                <a:cs typeface="Overpass Light"/>
                <a:sym typeface="Overpass Light"/>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4" name="Google Shape;74;p23"/>
          <p:cNvSpPr txBox="1">
            <a:spLocks noGrp="1"/>
          </p:cNvSpPr>
          <p:nvPr>
            <p:ph type="body" idx="3"/>
          </p:nvPr>
        </p:nvSpPr>
        <p:spPr>
          <a:xfrm>
            <a:off x="1041919" y="1478280"/>
            <a:ext cx="2480678" cy="400185"/>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700"/>
              <a:buFont typeface="Arial"/>
              <a:buNone/>
              <a:defRPr sz="1700" b="0" i="0" u="none" strike="noStrike" cap="none">
                <a:solidFill>
                  <a:schemeClr val="accent6"/>
                </a:solidFill>
                <a:latin typeface="Arial"/>
                <a:ea typeface="Arial"/>
                <a:cs typeface="Arial"/>
                <a:sym typeface="Arial"/>
              </a:defRPr>
            </a:lvl1pPr>
            <a:lvl2pPr marL="914400" marR="0" lvl="1"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2pPr>
            <a:lvl3pPr marL="1371600" marR="0" lvl="2"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23"/>
          <p:cNvSpPr txBox="1">
            <a:spLocks noGrp="1"/>
          </p:cNvSpPr>
          <p:nvPr>
            <p:ph type="title"/>
          </p:nvPr>
        </p:nvSpPr>
        <p:spPr>
          <a:xfrm>
            <a:off x="1041919" y="630000"/>
            <a:ext cx="2480678" cy="84828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accent1"/>
              </a:buClr>
              <a:buSzPts val="2600"/>
              <a:buFont typeface="Arial"/>
              <a:buNone/>
              <a:defRPr sz="2600" b="0"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6" name="Google Shape;76;p23"/>
          <p:cNvSpPr txBox="1">
            <a:spLocks noGrp="1"/>
          </p:cNvSpPr>
          <p:nvPr>
            <p:ph type="ftr" idx="11"/>
          </p:nvPr>
        </p:nvSpPr>
        <p:spPr>
          <a:xfrm>
            <a:off x="1040400" y="4767263"/>
            <a:ext cx="1882413" cy="27463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23"/>
          <p:cNvSpPr txBox="1">
            <a:spLocks noGrp="1"/>
          </p:cNvSpPr>
          <p:nvPr>
            <p:ph type="sldNum" idx="12"/>
          </p:nvPr>
        </p:nvSpPr>
        <p:spPr>
          <a:xfrm>
            <a:off x="2849335" y="4767263"/>
            <a:ext cx="555172"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atin typeface="Overpass Light"/>
                <a:ea typeface="Overpass Light"/>
                <a:cs typeface="Overpass Light"/>
                <a:sym typeface="Overpass Light"/>
              </a:defRPr>
            </a:lvl1pPr>
            <a:lvl2pPr marL="0" lvl="1" indent="0" algn="l">
              <a:spcBef>
                <a:spcPts val="0"/>
              </a:spcBef>
              <a:buNone/>
              <a:defRPr>
                <a:latin typeface="Overpass Light"/>
                <a:ea typeface="Overpass Light"/>
                <a:cs typeface="Overpass Light"/>
                <a:sym typeface="Overpass Light"/>
              </a:defRPr>
            </a:lvl2pPr>
            <a:lvl3pPr marL="0" lvl="2" indent="0" algn="l">
              <a:spcBef>
                <a:spcPts val="0"/>
              </a:spcBef>
              <a:buNone/>
              <a:defRPr>
                <a:latin typeface="Overpass Light"/>
                <a:ea typeface="Overpass Light"/>
                <a:cs typeface="Overpass Light"/>
                <a:sym typeface="Overpass Light"/>
              </a:defRPr>
            </a:lvl3pPr>
            <a:lvl4pPr marL="0" lvl="3" indent="0" algn="l">
              <a:spcBef>
                <a:spcPts val="0"/>
              </a:spcBef>
              <a:buNone/>
              <a:defRPr>
                <a:latin typeface="Overpass Light"/>
                <a:ea typeface="Overpass Light"/>
                <a:cs typeface="Overpass Light"/>
                <a:sym typeface="Overpass Light"/>
              </a:defRPr>
            </a:lvl4pPr>
            <a:lvl5pPr marL="0" lvl="4" indent="0" algn="l">
              <a:spcBef>
                <a:spcPts val="0"/>
              </a:spcBef>
              <a:buNone/>
              <a:defRPr>
                <a:latin typeface="Overpass Light"/>
                <a:ea typeface="Overpass Light"/>
                <a:cs typeface="Overpass Light"/>
                <a:sym typeface="Overpass Light"/>
              </a:defRPr>
            </a:lvl5pPr>
            <a:lvl6pPr marL="0" lvl="5" indent="0" algn="l">
              <a:spcBef>
                <a:spcPts val="0"/>
              </a:spcBef>
              <a:buNone/>
              <a:defRPr>
                <a:latin typeface="Overpass Light"/>
                <a:ea typeface="Overpass Light"/>
                <a:cs typeface="Overpass Light"/>
                <a:sym typeface="Overpass Light"/>
              </a:defRPr>
            </a:lvl6pPr>
            <a:lvl7pPr marL="0" lvl="6" indent="0" algn="l">
              <a:spcBef>
                <a:spcPts val="0"/>
              </a:spcBef>
              <a:buNone/>
              <a:defRPr>
                <a:latin typeface="Overpass Light"/>
                <a:ea typeface="Overpass Light"/>
                <a:cs typeface="Overpass Light"/>
                <a:sym typeface="Overpass Light"/>
              </a:defRPr>
            </a:lvl7pPr>
            <a:lvl8pPr marL="0" lvl="7" indent="0" algn="l">
              <a:spcBef>
                <a:spcPts val="0"/>
              </a:spcBef>
              <a:buNone/>
              <a:defRPr>
                <a:latin typeface="Overpass Light"/>
                <a:ea typeface="Overpass Light"/>
                <a:cs typeface="Overpass Light"/>
                <a:sym typeface="Overpass Light"/>
              </a:defRPr>
            </a:lvl8pPr>
            <a:lvl9pPr marL="0" lvl="8" indent="0" algn="l">
              <a:spcBef>
                <a:spcPts val="0"/>
              </a:spcBef>
              <a:buNone/>
              <a:defRPr>
                <a:latin typeface="Overpass Light"/>
                <a:ea typeface="Overpass Light"/>
                <a:cs typeface="Overpass Light"/>
                <a:sym typeface="Overpass Light"/>
              </a:defRPr>
            </a:lvl9pPr>
          </a:lstStyle>
          <a:p>
            <a:pPr marL="0" lvl="0" indent="0" algn="l" rtl="0">
              <a:spcBef>
                <a:spcPts val="0"/>
              </a:spcBef>
              <a:spcAft>
                <a:spcPts val="0"/>
              </a:spcAft>
              <a:buNone/>
            </a:pPr>
            <a:r>
              <a:rPr lang="fr-CA"/>
              <a:t>|    </a:t>
            </a:r>
            <a:fld id="{00000000-1234-1234-1234-123412341234}" type="slidenum">
              <a:rPr lang="fr-CA"/>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u - photo 1/3 gauche">
  <p:cSld name="Contenu - photo 1/3 gauche">
    <p:spTree>
      <p:nvGrpSpPr>
        <p:cNvPr id="1" name="Shape 78"/>
        <p:cNvGrpSpPr/>
        <p:nvPr/>
      </p:nvGrpSpPr>
      <p:grpSpPr>
        <a:xfrm>
          <a:off x="0" y="0"/>
          <a:ext cx="0" cy="0"/>
          <a:chOff x="0" y="0"/>
          <a:chExt cx="0" cy="0"/>
        </a:xfrm>
      </p:grpSpPr>
      <p:sp>
        <p:nvSpPr>
          <p:cNvPr id="79" name="Google Shape;79;p24"/>
          <p:cNvSpPr>
            <a:spLocks noGrp="1"/>
          </p:cNvSpPr>
          <p:nvPr>
            <p:ph type="pic" idx="2"/>
          </p:nvPr>
        </p:nvSpPr>
        <p:spPr>
          <a:xfrm>
            <a:off x="0" y="0"/>
            <a:ext cx="3043238" cy="5143500"/>
          </a:xfrm>
          <a:prstGeom prst="rect">
            <a:avLst/>
          </a:prstGeom>
          <a:solidFill>
            <a:srgbClr val="D8D8D8"/>
          </a:solidFill>
          <a:ln>
            <a:noFill/>
          </a:ln>
        </p:spPr>
        <p:txBody>
          <a:bodyPr/>
          <a:lstStyle/>
          <a:p>
            <a:endParaRPr lang="fr-CA"/>
          </a:p>
        </p:txBody>
      </p:sp>
      <p:sp>
        <p:nvSpPr>
          <p:cNvPr id="80" name="Google Shape;80;p24"/>
          <p:cNvSpPr txBox="1">
            <a:spLocks noGrp="1"/>
          </p:cNvSpPr>
          <p:nvPr>
            <p:ph type="title"/>
          </p:nvPr>
        </p:nvSpPr>
        <p:spPr>
          <a:xfrm>
            <a:off x="3283200" y="630775"/>
            <a:ext cx="5485625" cy="37429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accent1"/>
              </a:buClr>
              <a:buSzPts val="2600"/>
              <a:buFont typeface="Arial"/>
              <a:buNone/>
              <a:defRPr sz="2600" b="0"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1" name="Google Shape;81;p24"/>
          <p:cNvSpPr txBox="1">
            <a:spLocks noGrp="1"/>
          </p:cNvSpPr>
          <p:nvPr>
            <p:ph type="body" idx="1"/>
          </p:nvPr>
        </p:nvSpPr>
        <p:spPr>
          <a:xfrm>
            <a:off x="3283200" y="1069200"/>
            <a:ext cx="5485625" cy="37429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800"/>
              <a:buFont typeface="Arial"/>
              <a:buNone/>
              <a:defRPr sz="1800" b="0" i="0" u="none" strike="noStrike" cap="none">
                <a:solidFill>
                  <a:schemeClr val="accent6"/>
                </a:solidFill>
                <a:latin typeface="Arial"/>
                <a:ea typeface="Arial"/>
                <a:cs typeface="Arial"/>
                <a:sym typeface="Arial"/>
              </a:defRPr>
            </a:lvl1pPr>
            <a:lvl2pPr marL="914400" marR="0" lvl="1"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2pPr>
            <a:lvl3pPr marL="1371600" marR="0" lvl="2"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2" name="Google Shape;82;p24"/>
          <p:cNvSpPr txBox="1">
            <a:spLocks noGrp="1"/>
          </p:cNvSpPr>
          <p:nvPr>
            <p:ph type="body" idx="3"/>
          </p:nvPr>
        </p:nvSpPr>
        <p:spPr>
          <a:xfrm>
            <a:off x="3283200" y="1710000"/>
            <a:ext cx="5485625" cy="2641564"/>
          </a:xfrm>
          <a:prstGeom prst="rect">
            <a:avLst/>
          </a:prstGeom>
          <a:noFill/>
          <a:ln>
            <a:noFill/>
          </a:ln>
        </p:spPr>
        <p:txBody>
          <a:bodyPr spcFirstLastPara="1" wrap="square" lIns="91425" tIns="45700" rIns="91425" bIns="45700" anchor="t" anchorCtr="0">
            <a:noAutofit/>
          </a:bodyPr>
          <a:lstStyle>
            <a:lvl1pPr marL="457200" marR="0" lvl="0" indent="-336550" algn="l" rtl="0">
              <a:lnSpc>
                <a:spcPct val="100000"/>
              </a:lnSpc>
              <a:spcBef>
                <a:spcPts val="0"/>
              </a:spcBef>
              <a:spcAft>
                <a:spcPts val="0"/>
              </a:spcAft>
              <a:buClr>
                <a:schemeClr val="accent1"/>
              </a:buClr>
              <a:buSzPts val="1700"/>
              <a:buFont typeface="Arial"/>
              <a:buChar char="•"/>
              <a:defRPr sz="1700" b="0" i="0" u="none" strike="noStrike" cap="none">
                <a:solidFill>
                  <a:schemeClr val="accent6"/>
                </a:solidFill>
                <a:latin typeface="Arial"/>
                <a:ea typeface="Arial"/>
                <a:cs typeface="Arial"/>
                <a:sym typeface="Arial"/>
              </a:defRPr>
            </a:lvl1pPr>
            <a:lvl2pPr marL="914400" marR="0" lvl="1" indent="-330200" algn="l" rtl="0">
              <a:lnSpc>
                <a:spcPct val="100000"/>
              </a:lnSpc>
              <a:spcBef>
                <a:spcPts val="600"/>
              </a:spcBef>
              <a:spcAft>
                <a:spcPts val="0"/>
              </a:spcAft>
              <a:buClr>
                <a:schemeClr val="accent6"/>
              </a:buClr>
              <a:buSzPts val="1600"/>
              <a:buFont typeface="Overpass"/>
              <a:buChar char="–"/>
              <a:defRPr sz="1600" b="0" i="0" u="none" strike="noStrike" cap="none">
                <a:solidFill>
                  <a:schemeClr val="accent6"/>
                </a:solidFill>
                <a:latin typeface="Overpass Light"/>
                <a:ea typeface="Overpass Light"/>
                <a:cs typeface="Overpass Light"/>
                <a:sym typeface="Overpass Light"/>
              </a:defRPr>
            </a:lvl2pPr>
            <a:lvl3pPr marL="1371600" marR="0" lvl="2" indent="-330200" algn="l" rtl="0">
              <a:lnSpc>
                <a:spcPct val="100000"/>
              </a:lnSpc>
              <a:spcBef>
                <a:spcPts val="600"/>
              </a:spcBef>
              <a:spcAft>
                <a:spcPts val="0"/>
              </a:spcAft>
              <a:buClr>
                <a:schemeClr val="accent4"/>
              </a:buClr>
              <a:buSzPts val="1600"/>
              <a:buFont typeface="Overpass"/>
              <a:buChar char="–"/>
              <a:defRPr sz="1600" b="0" i="0" u="none" strike="noStrike" cap="none">
                <a:solidFill>
                  <a:schemeClr val="accent4"/>
                </a:solidFill>
                <a:latin typeface="Overpass Light"/>
                <a:ea typeface="Overpass Light"/>
                <a:cs typeface="Overpass Light"/>
                <a:sym typeface="Overpass Light"/>
              </a:defRPr>
            </a:lvl3pPr>
            <a:lvl4pPr marL="1828800" marR="0" lvl="3"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4pPr>
            <a:lvl5pPr marL="2286000" marR="0" lvl="4"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3" name="Google Shape;83;p24"/>
          <p:cNvSpPr txBox="1">
            <a:spLocks noGrp="1"/>
          </p:cNvSpPr>
          <p:nvPr>
            <p:ph type="ftr" idx="11"/>
          </p:nvPr>
        </p:nvSpPr>
        <p:spPr>
          <a:xfrm>
            <a:off x="1040400" y="4767263"/>
            <a:ext cx="1882413" cy="27463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24"/>
          <p:cNvSpPr txBox="1">
            <a:spLocks noGrp="1"/>
          </p:cNvSpPr>
          <p:nvPr>
            <p:ph type="sldNum" idx="12"/>
          </p:nvPr>
        </p:nvSpPr>
        <p:spPr>
          <a:xfrm>
            <a:off x="2849335" y="4767263"/>
            <a:ext cx="555172"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atin typeface="Overpass Light"/>
                <a:ea typeface="Overpass Light"/>
                <a:cs typeface="Overpass Light"/>
                <a:sym typeface="Overpass Light"/>
              </a:defRPr>
            </a:lvl1pPr>
            <a:lvl2pPr marL="0" lvl="1" indent="0" algn="l">
              <a:spcBef>
                <a:spcPts val="0"/>
              </a:spcBef>
              <a:buNone/>
              <a:defRPr>
                <a:latin typeface="Overpass Light"/>
                <a:ea typeface="Overpass Light"/>
                <a:cs typeface="Overpass Light"/>
                <a:sym typeface="Overpass Light"/>
              </a:defRPr>
            </a:lvl2pPr>
            <a:lvl3pPr marL="0" lvl="2" indent="0" algn="l">
              <a:spcBef>
                <a:spcPts val="0"/>
              </a:spcBef>
              <a:buNone/>
              <a:defRPr>
                <a:latin typeface="Overpass Light"/>
                <a:ea typeface="Overpass Light"/>
                <a:cs typeface="Overpass Light"/>
                <a:sym typeface="Overpass Light"/>
              </a:defRPr>
            </a:lvl3pPr>
            <a:lvl4pPr marL="0" lvl="3" indent="0" algn="l">
              <a:spcBef>
                <a:spcPts val="0"/>
              </a:spcBef>
              <a:buNone/>
              <a:defRPr>
                <a:latin typeface="Overpass Light"/>
                <a:ea typeface="Overpass Light"/>
                <a:cs typeface="Overpass Light"/>
                <a:sym typeface="Overpass Light"/>
              </a:defRPr>
            </a:lvl4pPr>
            <a:lvl5pPr marL="0" lvl="4" indent="0" algn="l">
              <a:spcBef>
                <a:spcPts val="0"/>
              </a:spcBef>
              <a:buNone/>
              <a:defRPr>
                <a:latin typeface="Overpass Light"/>
                <a:ea typeface="Overpass Light"/>
                <a:cs typeface="Overpass Light"/>
                <a:sym typeface="Overpass Light"/>
              </a:defRPr>
            </a:lvl5pPr>
            <a:lvl6pPr marL="0" lvl="5" indent="0" algn="l">
              <a:spcBef>
                <a:spcPts val="0"/>
              </a:spcBef>
              <a:buNone/>
              <a:defRPr>
                <a:latin typeface="Overpass Light"/>
                <a:ea typeface="Overpass Light"/>
                <a:cs typeface="Overpass Light"/>
                <a:sym typeface="Overpass Light"/>
              </a:defRPr>
            </a:lvl6pPr>
            <a:lvl7pPr marL="0" lvl="6" indent="0" algn="l">
              <a:spcBef>
                <a:spcPts val="0"/>
              </a:spcBef>
              <a:buNone/>
              <a:defRPr>
                <a:latin typeface="Overpass Light"/>
                <a:ea typeface="Overpass Light"/>
                <a:cs typeface="Overpass Light"/>
                <a:sym typeface="Overpass Light"/>
              </a:defRPr>
            </a:lvl7pPr>
            <a:lvl8pPr marL="0" lvl="7" indent="0" algn="l">
              <a:spcBef>
                <a:spcPts val="0"/>
              </a:spcBef>
              <a:buNone/>
              <a:defRPr>
                <a:latin typeface="Overpass Light"/>
                <a:ea typeface="Overpass Light"/>
                <a:cs typeface="Overpass Light"/>
                <a:sym typeface="Overpass Light"/>
              </a:defRPr>
            </a:lvl8pPr>
            <a:lvl9pPr marL="0" lvl="8" indent="0" algn="l">
              <a:spcBef>
                <a:spcPts val="0"/>
              </a:spcBef>
              <a:buNone/>
              <a:defRPr>
                <a:latin typeface="Overpass Light"/>
                <a:ea typeface="Overpass Light"/>
                <a:cs typeface="Overpass Light"/>
                <a:sym typeface="Overpass Light"/>
              </a:defRPr>
            </a:lvl9pPr>
          </a:lstStyle>
          <a:p>
            <a:pPr marL="0" lvl="0" indent="0" algn="l" rtl="0">
              <a:spcBef>
                <a:spcPts val="0"/>
              </a:spcBef>
              <a:spcAft>
                <a:spcPts val="0"/>
              </a:spcAft>
              <a:buNone/>
            </a:pPr>
            <a:r>
              <a:rPr lang="fr-CA"/>
              <a:t>|    </a:t>
            </a:r>
            <a:fld id="{00000000-1234-1234-1234-123412341234}" type="slidenum">
              <a:rPr lang="fr-CA"/>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Contenu - photo 1/3 droite">
  <p:cSld name="1_Contenu - photo 1/3 droite">
    <p:spTree>
      <p:nvGrpSpPr>
        <p:cNvPr id="1" name="Shape 85"/>
        <p:cNvGrpSpPr/>
        <p:nvPr/>
      </p:nvGrpSpPr>
      <p:grpSpPr>
        <a:xfrm>
          <a:off x="0" y="0"/>
          <a:ext cx="0" cy="0"/>
          <a:chOff x="0" y="0"/>
          <a:chExt cx="0" cy="0"/>
        </a:xfrm>
      </p:grpSpPr>
      <p:sp>
        <p:nvSpPr>
          <p:cNvPr id="86" name="Google Shape;86;p25"/>
          <p:cNvSpPr>
            <a:spLocks noGrp="1"/>
          </p:cNvSpPr>
          <p:nvPr>
            <p:ph type="pic" idx="2"/>
          </p:nvPr>
        </p:nvSpPr>
        <p:spPr>
          <a:xfrm>
            <a:off x="6100762" y="0"/>
            <a:ext cx="3043238" cy="5143500"/>
          </a:xfrm>
          <a:prstGeom prst="rect">
            <a:avLst/>
          </a:prstGeom>
          <a:solidFill>
            <a:srgbClr val="D8D8D8"/>
          </a:solidFill>
          <a:ln>
            <a:noFill/>
          </a:ln>
        </p:spPr>
        <p:txBody>
          <a:bodyPr/>
          <a:lstStyle/>
          <a:p>
            <a:endParaRPr lang="fr-CA"/>
          </a:p>
        </p:txBody>
      </p:sp>
      <p:sp>
        <p:nvSpPr>
          <p:cNvPr id="87" name="Google Shape;87;p25"/>
          <p:cNvSpPr txBox="1">
            <a:spLocks noGrp="1"/>
          </p:cNvSpPr>
          <p:nvPr>
            <p:ph type="title"/>
          </p:nvPr>
        </p:nvSpPr>
        <p:spPr>
          <a:xfrm>
            <a:off x="1040400" y="630775"/>
            <a:ext cx="4636157" cy="37429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accent1"/>
              </a:buClr>
              <a:buSzPts val="2600"/>
              <a:buFont typeface="Arial"/>
              <a:buNone/>
              <a:defRPr sz="2600" b="0"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8" name="Google Shape;88;p25"/>
          <p:cNvSpPr txBox="1">
            <a:spLocks noGrp="1"/>
          </p:cNvSpPr>
          <p:nvPr>
            <p:ph type="body" idx="1"/>
          </p:nvPr>
        </p:nvSpPr>
        <p:spPr>
          <a:xfrm>
            <a:off x="1040400" y="1069200"/>
            <a:ext cx="4636157" cy="37429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800"/>
              <a:buFont typeface="Arial"/>
              <a:buNone/>
              <a:defRPr sz="1800" b="0" i="0" u="none" strike="noStrike" cap="none">
                <a:solidFill>
                  <a:schemeClr val="accent6"/>
                </a:solidFill>
                <a:latin typeface="Arial"/>
                <a:ea typeface="Arial"/>
                <a:cs typeface="Arial"/>
                <a:sym typeface="Arial"/>
              </a:defRPr>
            </a:lvl1pPr>
            <a:lvl2pPr marL="914400" marR="0" lvl="1"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2pPr>
            <a:lvl3pPr marL="1371600" marR="0" lvl="2"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25"/>
          <p:cNvSpPr txBox="1">
            <a:spLocks noGrp="1"/>
          </p:cNvSpPr>
          <p:nvPr>
            <p:ph type="body" idx="3"/>
          </p:nvPr>
        </p:nvSpPr>
        <p:spPr>
          <a:xfrm>
            <a:off x="1040400" y="1709999"/>
            <a:ext cx="4636157" cy="2935479"/>
          </a:xfrm>
          <a:prstGeom prst="rect">
            <a:avLst/>
          </a:prstGeom>
          <a:noFill/>
          <a:ln>
            <a:noFill/>
          </a:ln>
        </p:spPr>
        <p:txBody>
          <a:bodyPr spcFirstLastPara="1" wrap="square" lIns="91425" tIns="45700" rIns="91425" bIns="45700" anchor="t" anchorCtr="0">
            <a:noAutofit/>
          </a:bodyPr>
          <a:lstStyle>
            <a:lvl1pPr marL="457200" marR="0" lvl="0" indent="-336550" algn="l" rtl="0">
              <a:lnSpc>
                <a:spcPct val="100000"/>
              </a:lnSpc>
              <a:spcBef>
                <a:spcPts val="0"/>
              </a:spcBef>
              <a:spcAft>
                <a:spcPts val="0"/>
              </a:spcAft>
              <a:buClr>
                <a:schemeClr val="accent1"/>
              </a:buClr>
              <a:buSzPts val="1700"/>
              <a:buFont typeface="Arial"/>
              <a:buChar char="•"/>
              <a:defRPr sz="1700" b="0" i="0" u="none" strike="noStrike" cap="none">
                <a:solidFill>
                  <a:schemeClr val="accent6"/>
                </a:solidFill>
                <a:latin typeface="Arial"/>
                <a:ea typeface="Arial"/>
                <a:cs typeface="Arial"/>
                <a:sym typeface="Arial"/>
              </a:defRPr>
            </a:lvl1pPr>
            <a:lvl2pPr marL="914400" marR="0" lvl="1" indent="-330200" algn="l" rtl="0">
              <a:lnSpc>
                <a:spcPct val="100000"/>
              </a:lnSpc>
              <a:spcBef>
                <a:spcPts val="600"/>
              </a:spcBef>
              <a:spcAft>
                <a:spcPts val="0"/>
              </a:spcAft>
              <a:buClr>
                <a:schemeClr val="accent6"/>
              </a:buClr>
              <a:buSzPts val="1600"/>
              <a:buFont typeface="Overpass"/>
              <a:buChar char="–"/>
              <a:defRPr sz="1600" b="0" i="0" u="none" strike="noStrike" cap="none">
                <a:solidFill>
                  <a:schemeClr val="accent6"/>
                </a:solidFill>
                <a:latin typeface="Overpass Light"/>
                <a:ea typeface="Overpass Light"/>
                <a:cs typeface="Overpass Light"/>
                <a:sym typeface="Overpass Light"/>
              </a:defRPr>
            </a:lvl2pPr>
            <a:lvl3pPr marL="1371600" marR="0" lvl="2" indent="-330200" algn="l" rtl="0">
              <a:lnSpc>
                <a:spcPct val="100000"/>
              </a:lnSpc>
              <a:spcBef>
                <a:spcPts val="600"/>
              </a:spcBef>
              <a:spcAft>
                <a:spcPts val="0"/>
              </a:spcAft>
              <a:buClr>
                <a:schemeClr val="accent4"/>
              </a:buClr>
              <a:buSzPts val="1600"/>
              <a:buFont typeface="Overpass"/>
              <a:buChar char="–"/>
              <a:defRPr sz="1600" b="0" i="0" u="none" strike="noStrike" cap="none">
                <a:solidFill>
                  <a:schemeClr val="accent4"/>
                </a:solidFill>
                <a:latin typeface="Overpass Light"/>
                <a:ea typeface="Overpass Light"/>
                <a:cs typeface="Overpass Light"/>
                <a:sym typeface="Overpass Light"/>
              </a:defRPr>
            </a:lvl3pPr>
            <a:lvl4pPr marL="1828800" marR="0" lvl="3"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4pPr>
            <a:lvl5pPr marL="2286000" marR="0" lvl="4"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0" name="Google Shape;90;p25"/>
          <p:cNvSpPr txBox="1">
            <a:spLocks noGrp="1"/>
          </p:cNvSpPr>
          <p:nvPr>
            <p:ph type="ftr" idx="11"/>
          </p:nvPr>
        </p:nvSpPr>
        <p:spPr>
          <a:xfrm>
            <a:off x="1040400" y="4767263"/>
            <a:ext cx="1882413" cy="27463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25"/>
          <p:cNvSpPr txBox="1">
            <a:spLocks noGrp="1"/>
          </p:cNvSpPr>
          <p:nvPr>
            <p:ph type="sldNum" idx="12"/>
          </p:nvPr>
        </p:nvSpPr>
        <p:spPr>
          <a:xfrm>
            <a:off x="2849335" y="4767263"/>
            <a:ext cx="555172"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atin typeface="Overpass Light"/>
                <a:ea typeface="Overpass Light"/>
                <a:cs typeface="Overpass Light"/>
                <a:sym typeface="Overpass Light"/>
              </a:defRPr>
            </a:lvl1pPr>
            <a:lvl2pPr marL="0" lvl="1" indent="0" algn="l">
              <a:spcBef>
                <a:spcPts val="0"/>
              </a:spcBef>
              <a:buNone/>
              <a:defRPr>
                <a:latin typeface="Overpass Light"/>
                <a:ea typeface="Overpass Light"/>
                <a:cs typeface="Overpass Light"/>
                <a:sym typeface="Overpass Light"/>
              </a:defRPr>
            </a:lvl2pPr>
            <a:lvl3pPr marL="0" lvl="2" indent="0" algn="l">
              <a:spcBef>
                <a:spcPts val="0"/>
              </a:spcBef>
              <a:buNone/>
              <a:defRPr>
                <a:latin typeface="Overpass Light"/>
                <a:ea typeface="Overpass Light"/>
                <a:cs typeface="Overpass Light"/>
                <a:sym typeface="Overpass Light"/>
              </a:defRPr>
            </a:lvl3pPr>
            <a:lvl4pPr marL="0" lvl="3" indent="0" algn="l">
              <a:spcBef>
                <a:spcPts val="0"/>
              </a:spcBef>
              <a:buNone/>
              <a:defRPr>
                <a:latin typeface="Overpass Light"/>
                <a:ea typeface="Overpass Light"/>
                <a:cs typeface="Overpass Light"/>
                <a:sym typeface="Overpass Light"/>
              </a:defRPr>
            </a:lvl4pPr>
            <a:lvl5pPr marL="0" lvl="4" indent="0" algn="l">
              <a:spcBef>
                <a:spcPts val="0"/>
              </a:spcBef>
              <a:buNone/>
              <a:defRPr>
                <a:latin typeface="Overpass Light"/>
                <a:ea typeface="Overpass Light"/>
                <a:cs typeface="Overpass Light"/>
                <a:sym typeface="Overpass Light"/>
              </a:defRPr>
            </a:lvl5pPr>
            <a:lvl6pPr marL="0" lvl="5" indent="0" algn="l">
              <a:spcBef>
                <a:spcPts val="0"/>
              </a:spcBef>
              <a:buNone/>
              <a:defRPr>
                <a:latin typeface="Overpass Light"/>
                <a:ea typeface="Overpass Light"/>
                <a:cs typeface="Overpass Light"/>
                <a:sym typeface="Overpass Light"/>
              </a:defRPr>
            </a:lvl6pPr>
            <a:lvl7pPr marL="0" lvl="6" indent="0" algn="l">
              <a:spcBef>
                <a:spcPts val="0"/>
              </a:spcBef>
              <a:buNone/>
              <a:defRPr>
                <a:latin typeface="Overpass Light"/>
                <a:ea typeface="Overpass Light"/>
                <a:cs typeface="Overpass Light"/>
                <a:sym typeface="Overpass Light"/>
              </a:defRPr>
            </a:lvl7pPr>
            <a:lvl8pPr marL="0" lvl="7" indent="0" algn="l">
              <a:spcBef>
                <a:spcPts val="0"/>
              </a:spcBef>
              <a:buNone/>
              <a:defRPr>
                <a:latin typeface="Overpass Light"/>
                <a:ea typeface="Overpass Light"/>
                <a:cs typeface="Overpass Light"/>
                <a:sym typeface="Overpass Light"/>
              </a:defRPr>
            </a:lvl8pPr>
            <a:lvl9pPr marL="0" lvl="8" indent="0" algn="l">
              <a:spcBef>
                <a:spcPts val="0"/>
              </a:spcBef>
              <a:buNone/>
              <a:defRPr>
                <a:latin typeface="Overpass Light"/>
                <a:ea typeface="Overpass Light"/>
                <a:cs typeface="Overpass Light"/>
                <a:sym typeface="Overpass Light"/>
              </a:defRPr>
            </a:lvl9pPr>
          </a:lstStyle>
          <a:p>
            <a:pPr marL="0" lvl="0" indent="0" algn="l" rtl="0">
              <a:spcBef>
                <a:spcPts val="0"/>
              </a:spcBef>
              <a:spcAft>
                <a:spcPts val="0"/>
              </a:spcAft>
              <a:buNone/>
            </a:pPr>
            <a:r>
              <a:rPr lang="fr-CA"/>
              <a:t>|    </a:t>
            </a:r>
            <a:fld id="{00000000-1234-1234-1234-123412341234}" type="slidenum">
              <a:rPr lang="fr-CA"/>
              <a:t>‹N°›</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ntenu - 2 photos gauche">
  <p:cSld name="Contenu - 2 photos gauche">
    <p:spTree>
      <p:nvGrpSpPr>
        <p:cNvPr id="1" name="Shape 92"/>
        <p:cNvGrpSpPr/>
        <p:nvPr/>
      </p:nvGrpSpPr>
      <p:grpSpPr>
        <a:xfrm>
          <a:off x="0" y="0"/>
          <a:ext cx="0" cy="0"/>
          <a:chOff x="0" y="0"/>
          <a:chExt cx="0" cy="0"/>
        </a:xfrm>
      </p:grpSpPr>
      <p:sp>
        <p:nvSpPr>
          <p:cNvPr id="93" name="Google Shape;93;p26"/>
          <p:cNvSpPr>
            <a:spLocks noGrp="1"/>
          </p:cNvSpPr>
          <p:nvPr>
            <p:ph type="pic" idx="2"/>
          </p:nvPr>
        </p:nvSpPr>
        <p:spPr>
          <a:xfrm>
            <a:off x="0" y="0"/>
            <a:ext cx="3043238" cy="2491740"/>
          </a:xfrm>
          <a:prstGeom prst="rect">
            <a:avLst/>
          </a:prstGeom>
          <a:solidFill>
            <a:srgbClr val="D8D8D8"/>
          </a:solidFill>
          <a:ln>
            <a:noFill/>
          </a:ln>
        </p:spPr>
        <p:txBody>
          <a:bodyPr/>
          <a:lstStyle/>
          <a:p>
            <a:endParaRPr lang="fr-CA"/>
          </a:p>
        </p:txBody>
      </p:sp>
      <p:sp>
        <p:nvSpPr>
          <p:cNvPr id="94" name="Google Shape;94;p26"/>
          <p:cNvSpPr>
            <a:spLocks noGrp="1"/>
          </p:cNvSpPr>
          <p:nvPr>
            <p:ph type="pic" idx="3"/>
          </p:nvPr>
        </p:nvSpPr>
        <p:spPr>
          <a:xfrm>
            <a:off x="0" y="2651760"/>
            <a:ext cx="3043238" cy="2491740"/>
          </a:xfrm>
          <a:prstGeom prst="rect">
            <a:avLst/>
          </a:prstGeom>
          <a:solidFill>
            <a:srgbClr val="D8D8D8"/>
          </a:solidFill>
          <a:ln>
            <a:noFill/>
          </a:ln>
        </p:spPr>
        <p:txBody>
          <a:bodyPr/>
          <a:lstStyle/>
          <a:p>
            <a:endParaRPr lang="fr-CA"/>
          </a:p>
        </p:txBody>
      </p:sp>
      <p:sp>
        <p:nvSpPr>
          <p:cNvPr id="95" name="Google Shape;95;p26"/>
          <p:cNvSpPr txBox="1">
            <a:spLocks noGrp="1"/>
          </p:cNvSpPr>
          <p:nvPr>
            <p:ph type="title"/>
          </p:nvPr>
        </p:nvSpPr>
        <p:spPr>
          <a:xfrm>
            <a:off x="3283200" y="630775"/>
            <a:ext cx="5485625" cy="37429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accent1"/>
              </a:buClr>
              <a:buSzPts val="2600"/>
              <a:buFont typeface="Arial"/>
              <a:buNone/>
              <a:defRPr sz="2600" b="0"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6" name="Google Shape;96;p26"/>
          <p:cNvSpPr txBox="1">
            <a:spLocks noGrp="1"/>
          </p:cNvSpPr>
          <p:nvPr>
            <p:ph type="body" idx="1"/>
          </p:nvPr>
        </p:nvSpPr>
        <p:spPr>
          <a:xfrm>
            <a:off x="3283975" y="1069200"/>
            <a:ext cx="5485625" cy="37429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800"/>
              <a:buFont typeface="Arial"/>
              <a:buNone/>
              <a:defRPr sz="1800" b="0" i="0" u="none" strike="noStrike" cap="none">
                <a:solidFill>
                  <a:schemeClr val="accent6"/>
                </a:solidFill>
                <a:latin typeface="Arial"/>
                <a:ea typeface="Arial"/>
                <a:cs typeface="Arial"/>
                <a:sym typeface="Arial"/>
              </a:defRPr>
            </a:lvl1pPr>
            <a:lvl2pPr marL="914400" marR="0" lvl="1"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2pPr>
            <a:lvl3pPr marL="1371600" marR="0" lvl="2"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7" name="Google Shape;97;p26"/>
          <p:cNvSpPr txBox="1">
            <a:spLocks noGrp="1"/>
          </p:cNvSpPr>
          <p:nvPr>
            <p:ph type="body" idx="4"/>
          </p:nvPr>
        </p:nvSpPr>
        <p:spPr>
          <a:xfrm>
            <a:off x="3283200" y="1709999"/>
            <a:ext cx="5486400" cy="2690551"/>
          </a:xfrm>
          <a:prstGeom prst="rect">
            <a:avLst/>
          </a:prstGeom>
          <a:noFill/>
          <a:ln>
            <a:noFill/>
          </a:ln>
        </p:spPr>
        <p:txBody>
          <a:bodyPr spcFirstLastPara="1" wrap="square" lIns="91425" tIns="45700" rIns="91425" bIns="45700" anchor="t" anchorCtr="0">
            <a:noAutofit/>
          </a:bodyPr>
          <a:lstStyle>
            <a:lvl1pPr marL="457200" marR="0" lvl="0" indent="-336550" algn="l" rtl="0">
              <a:lnSpc>
                <a:spcPct val="100000"/>
              </a:lnSpc>
              <a:spcBef>
                <a:spcPts val="0"/>
              </a:spcBef>
              <a:spcAft>
                <a:spcPts val="0"/>
              </a:spcAft>
              <a:buClr>
                <a:schemeClr val="accent1"/>
              </a:buClr>
              <a:buSzPts val="1700"/>
              <a:buFont typeface="Arial"/>
              <a:buChar char="•"/>
              <a:defRPr sz="1700" b="0" i="0" u="none" strike="noStrike" cap="none">
                <a:solidFill>
                  <a:schemeClr val="accent6"/>
                </a:solidFill>
                <a:latin typeface="Arial"/>
                <a:ea typeface="Arial"/>
                <a:cs typeface="Arial"/>
                <a:sym typeface="Arial"/>
              </a:defRPr>
            </a:lvl1pPr>
            <a:lvl2pPr marL="914400" marR="0" lvl="1" indent="-330200" algn="l" rtl="0">
              <a:lnSpc>
                <a:spcPct val="100000"/>
              </a:lnSpc>
              <a:spcBef>
                <a:spcPts val="600"/>
              </a:spcBef>
              <a:spcAft>
                <a:spcPts val="0"/>
              </a:spcAft>
              <a:buClr>
                <a:schemeClr val="accent6"/>
              </a:buClr>
              <a:buSzPts val="1600"/>
              <a:buFont typeface="Overpass"/>
              <a:buChar char="–"/>
              <a:defRPr sz="1600" b="0" i="0" u="none" strike="noStrike" cap="none">
                <a:solidFill>
                  <a:schemeClr val="accent6"/>
                </a:solidFill>
                <a:latin typeface="Overpass Light"/>
                <a:ea typeface="Overpass Light"/>
                <a:cs typeface="Overpass Light"/>
                <a:sym typeface="Overpass Light"/>
              </a:defRPr>
            </a:lvl2pPr>
            <a:lvl3pPr marL="1371600" marR="0" lvl="2" indent="-330200" algn="l" rtl="0">
              <a:lnSpc>
                <a:spcPct val="100000"/>
              </a:lnSpc>
              <a:spcBef>
                <a:spcPts val="600"/>
              </a:spcBef>
              <a:spcAft>
                <a:spcPts val="0"/>
              </a:spcAft>
              <a:buClr>
                <a:schemeClr val="accent4"/>
              </a:buClr>
              <a:buSzPts val="1600"/>
              <a:buFont typeface="Overpass"/>
              <a:buChar char="–"/>
              <a:defRPr sz="1600" b="0" i="0" u="none" strike="noStrike" cap="none">
                <a:solidFill>
                  <a:schemeClr val="accent4"/>
                </a:solidFill>
                <a:latin typeface="Overpass Light"/>
                <a:ea typeface="Overpass Light"/>
                <a:cs typeface="Overpass Light"/>
                <a:sym typeface="Overpass Light"/>
              </a:defRPr>
            </a:lvl3pPr>
            <a:lvl4pPr marL="1828800" marR="0" lvl="3"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4pPr>
            <a:lvl5pPr marL="2286000" marR="0" lvl="4"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8" name="Google Shape;98;p26"/>
          <p:cNvSpPr txBox="1">
            <a:spLocks noGrp="1"/>
          </p:cNvSpPr>
          <p:nvPr>
            <p:ph type="ftr" idx="11"/>
          </p:nvPr>
        </p:nvSpPr>
        <p:spPr>
          <a:xfrm>
            <a:off x="1040400" y="4767263"/>
            <a:ext cx="1882413" cy="27463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26"/>
          <p:cNvSpPr txBox="1">
            <a:spLocks noGrp="1"/>
          </p:cNvSpPr>
          <p:nvPr>
            <p:ph type="sldNum" idx="12"/>
          </p:nvPr>
        </p:nvSpPr>
        <p:spPr>
          <a:xfrm>
            <a:off x="2849335" y="4767263"/>
            <a:ext cx="555172"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atin typeface="Overpass Light"/>
                <a:ea typeface="Overpass Light"/>
                <a:cs typeface="Overpass Light"/>
                <a:sym typeface="Overpass Light"/>
              </a:defRPr>
            </a:lvl1pPr>
            <a:lvl2pPr marL="0" lvl="1" indent="0" algn="l">
              <a:spcBef>
                <a:spcPts val="0"/>
              </a:spcBef>
              <a:buNone/>
              <a:defRPr>
                <a:latin typeface="Overpass Light"/>
                <a:ea typeface="Overpass Light"/>
                <a:cs typeface="Overpass Light"/>
                <a:sym typeface="Overpass Light"/>
              </a:defRPr>
            </a:lvl2pPr>
            <a:lvl3pPr marL="0" lvl="2" indent="0" algn="l">
              <a:spcBef>
                <a:spcPts val="0"/>
              </a:spcBef>
              <a:buNone/>
              <a:defRPr>
                <a:latin typeface="Overpass Light"/>
                <a:ea typeface="Overpass Light"/>
                <a:cs typeface="Overpass Light"/>
                <a:sym typeface="Overpass Light"/>
              </a:defRPr>
            </a:lvl3pPr>
            <a:lvl4pPr marL="0" lvl="3" indent="0" algn="l">
              <a:spcBef>
                <a:spcPts val="0"/>
              </a:spcBef>
              <a:buNone/>
              <a:defRPr>
                <a:latin typeface="Overpass Light"/>
                <a:ea typeface="Overpass Light"/>
                <a:cs typeface="Overpass Light"/>
                <a:sym typeface="Overpass Light"/>
              </a:defRPr>
            </a:lvl4pPr>
            <a:lvl5pPr marL="0" lvl="4" indent="0" algn="l">
              <a:spcBef>
                <a:spcPts val="0"/>
              </a:spcBef>
              <a:buNone/>
              <a:defRPr>
                <a:latin typeface="Overpass Light"/>
                <a:ea typeface="Overpass Light"/>
                <a:cs typeface="Overpass Light"/>
                <a:sym typeface="Overpass Light"/>
              </a:defRPr>
            </a:lvl5pPr>
            <a:lvl6pPr marL="0" lvl="5" indent="0" algn="l">
              <a:spcBef>
                <a:spcPts val="0"/>
              </a:spcBef>
              <a:buNone/>
              <a:defRPr>
                <a:latin typeface="Overpass Light"/>
                <a:ea typeface="Overpass Light"/>
                <a:cs typeface="Overpass Light"/>
                <a:sym typeface="Overpass Light"/>
              </a:defRPr>
            </a:lvl6pPr>
            <a:lvl7pPr marL="0" lvl="6" indent="0" algn="l">
              <a:spcBef>
                <a:spcPts val="0"/>
              </a:spcBef>
              <a:buNone/>
              <a:defRPr>
                <a:latin typeface="Overpass Light"/>
                <a:ea typeface="Overpass Light"/>
                <a:cs typeface="Overpass Light"/>
                <a:sym typeface="Overpass Light"/>
              </a:defRPr>
            </a:lvl7pPr>
            <a:lvl8pPr marL="0" lvl="7" indent="0" algn="l">
              <a:spcBef>
                <a:spcPts val="0"/>
              </a:spcBef>
              <a:buNone/>
              <a:defRPr>
                <a:latin typeface="Overpass Light"/>
                <a:ea typeface="Overpass Light"/>
                <a:cs typeface="Overpass Light"/>
                <a:sym typeface="Overpass Light"/>
              </a:defRPr>
            </a:lvl8pPr>
            <a:lvl9pPr marL="0" lvl="8" indent="0" algn="l">
              <a:spcBef>
                <a:spcPts val="0"/>
              </a:spcBef>
              <a:buNone/>
              <a:defRPr>
                <a:latin typeface="Overpass Light"/>
                <a:ea typeface="Overpass Light"/>
                <a:cs typeface="Overpass Light"/>
                <a:sym typeface="Overpass Light"/>
              </a:defRPr>
            </a:lvl9pPr>
          </a:lstStyle>
          <a:p>
            <a:pPr marL="0" lvl="0" indent="0" algn="l" rtl="0">
              <a:spcBef>
                <a:spcPts val="0"/>
              </a:spcBef>
              <a:spcAft>
                <a:spcPts val="0"/>
              </a:spcAft>
              <a:buNone/>
            </a:pPr>
            <a:r>
              <a:rPr lang="fr-CA"/>
              <a:t>|    </a:t>
            </a:r>
            <a:fld id="{00000000-1234-1234-1234-123412341234}" type="slidenum">
              <a:rPr lang="fr-CA"/>
              <a:t>‹N°›</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Contenu - 2 photos droite">
  <p:cSld name="1_Contenu - 2 photos droite">
    <p:spTree>
      <p:nvGrpSpPr>
        <p:cNvPr id="1" name="Shape 100"/>
        <p:cNvGrpSpPr/>
        <p:nvPr/>
      </p:nvGrpSpPr>
      <p:grpSpPr>
        <a:xfrm>
          <a:off x="0" y="0"/>
          <a:ext cx="0" cy="0"/>
          <a:chOff x="0" y="0"/>
          <a:chExt cx="0" cy="0"/>
        </a:xfrm>
      </p:grpSpPr>
      <p:sp>
        <p:nvSpPr>
          <p:cNvPr id="101" name="Google Shape;101;p27"/>
          <p:cNvSpPr>
            <a:spLocks noGrp="1"/>
          </p:cNvSpPr>
          <p:nvPr>
            <p:ph type="pic" idx="2"/>
          </p:nvPr>
        </p:nvSpPr>
        <p:spPr>
          <a:xfrm>
            <a:off x="6100762" y="0"/>
            <a:ext cx="3043238" cy="2491740"/>
          </a:xfrm>
          <a:prstGeom prst="rect">
            <a:avLst/>
          </a:prstGeom>
          <a:solidFill>
            <a:srgbClr val="D8D8D8"/>
          </a:solidFill>
          <a:ln>
            <a:noFill/>
          </a:ln>
        </p:spPr>
        <p:txBody>
          <a:bodyPr/>
          <a:lstStyle/>
          <a:p>
            <a:endParaRPr lang="fr-CA"/>
          </a:p>
        </p:txBody>
      </p:sp>
      <p:sp>
        <p:nvSpPr>
          <p:cNvPr id="102" name="Google Shape;102;p27"/>
          <p:cNvSpPr>
            <a:spLocks noGrp="1"/>
          </p:cNvSpPr>
          <p:nvPr>
            <p:ph type="pic" idx="3"/>
          </p:nvPr>
        </p:nvSpPr>
        <p:spPr>
          <a:xfrm>
            <a:off x="6100762" y="2651760"/>
            <a:ext cx="3043238" cy="2491740"/>
          </a:xfrm>
          <a:prstGeom prst="rect">
            <a:avLst/>
          </a:prstGeom>
          <a:solidFill>
            <a:srgbClr val="D8D8D8"/>
          </a:solidFill>
          <a:ln>
            <a:noFill/>
          </a:ln>
        </p:spPr>
        <p:txBody>
          <a:bodyPr/>
          <a:lstStyle/>
          <a:p>
            <a:endParaRPr lang="fr-CA"/>
          </a:p>
        </p:txBody>
      </p:sp>
      <p:sp>
        <p:nvSpPr>
          <p:cNvPr id="103" name="Google Shape;103;p27"/>
          <p:cNvSpPr txBox="1">
            <a:spLocks noGrp="1"/>
          </p:cNvSpPr>
          <p:nvPr>
            <p:ph type="title"/>
          </p:nvPr>
        </p:nvSpPr>
        <p:spPr>
          <a:xfrm>
            <a:off x="1029052" y="630775"/>
            <a:ext cx="4647191" cy="37429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accent1"/>
              </a:buClr>
              <a:buSzPts val="2600"/>
              <a:buFont typeface="Arial"/>
              <a:buNone/>
              <a:defRPr sz="2600" b="0"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4" name="Google Shape;104;p27"/>
          <p:cNvSpPr txBox="1">
            <a:spLocks noGrp="1"/>
          </p:cNvSpPr>
          <p:nvPr>
            <p:ph type="body" idx="1"/>
          </p:nvPr>
        </p:nvSpPr>
        <p:spPr>
          <a:xfrm>
            <a:off x="1029827" y="1069200"/>
            <a:ext cx="4647191" cy="37429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800"/>
              <a:buFont typeface="Arial"/>
              <a:buNone/>
              <a:defRPr sz="1800" b="0" i="0" u="none" strike="noStrike" cap="none">
                <a:solidFill>
                  <a:schemeClr val="accent6"/>
                </a:solidFill>
                <a:latin typeface="Arial"/>
                <a:ea typeface="Arial"/>
                <a:cs typeface="Arial"/>
                <a:sym typeface="Arial"/>
              </a:defRPr>
            </a:lvl1pPr>
            <a:lvl2pPr marL="914400" marR="0" lvl="1"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2pPr>
            <a:lvl3pPr marL="1371600" marR="0" lvl="2"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5" name="Google Shape;105;p27"/>
          <p:cNvSpPr txBox="1">
            <a:spLocks noGrp="1"/>
          </p:cNvSpPr>
          <p:nvPr>
            <p:ph type="body" idx="4"/>
          </p:nvPr>
        </p:nvSpPr>
        <p:spPr>
          <a:xfrm>
            <a:off x="1029052" y="1709999"/>
            <a:ext cx="4647191" cy="2902822"/>
          </a:xfrm>
          <a:prstGeom prst="rect">
            <a:avLst/>
          </a:prstGeom>
          <a:noFill/>
          <a:ln>
            <a:noFill/>
          </a:ln>
        </p:spPr>
        <p:txBody>
          <a:bodyPr spcFirstLastPara="1" wrap="square" lIns="91425" tIns="45700" rIns="91425" bIns="45700" anchor="t" anchorCtr="0">
            <a:noAutofit/>
          </a:bodyPr>
          <a:lstStyle>
            <a:lvl1pPr marL="457200" marR="0" lvl="0" indent="-336550" algn="l" rtl="0">
              <a:lnSpc>
                <a:spcPct val="100000"/>
              </a:lnSpc>
              <a:spcBef>
                <a:spcPts val="0"/>
              </a:spcBef>
              <a:spcAft>
                <a:spcPts val="0"/>
              </a:spcAft>
              <a:buClr>
                <a:schemeClr val="accent1"/>
              </a:buClr>
              <a:buSzPts val="1700"/>
              <a:buFont typeface="Arial"/>
              <a:buChar char="•"/>
              <a:defRPr sz="1700" b="0" i="0" u="none" strike="noStrike" cap="none">
                <a:solidFill>
                  <a:schemeClr val="accent6"/>
                </a:solidFill>
                <a:latin typeface="Arial"/>
                <a:ea typeface="Arial"/>
                <a:cs typeface="Arial"/>
                <a:sym typeface="Arial"/>
              </a:defRPr>
            </a:lvl1pPr>
            <a:lvl2pPr marL="914400" marR="0" lvl="1" indent="-330200" algn="l" rtl="0">
              <a:lnSpc>
                <a:spcPct val="100000"/>
              </a:lnSpc>
              <a:spcBef>
                <a:spcPts val="600"/>
              </a:spcBef>
              <a:spcAft>
                <a:spcPts val="0"/>
              </a:spcAft>
              <a:buClr>
                <a:schemeClr val="accent6"/>
              </a:buClr>
              <a:buSzPts val="1600"/>
              <a:buFont typeface="Overpass"/>
              <a:buChar char="–"/>
              <a:defRPr sz="1600" b="0" i="0" u="none" strike="noStrike" cap="none">
                <a:solidFill>
                  <a:schemeClr val="accent6"/>
                </a:solidFill>
                <a:latin typeface="Overpass Light"/>
                <a:ea typeface="Overpass Light"/>
                <a:cs typeface="Overpass Light"/>
                <a:sym typeface="Overpass Light"/>
              </a:defRPr>
            </a:lvl2pPr>
            <a:lvl3pPr marL="1371600" marR="0" lvl="2" indent="-330200" algn="l" rtl="0">
              <a:lnSpc>
                <a:spcPct val="100000"/>
              </a:lnSpc>
              <a:spcBef>
                <a:spcPts val="600"/>
              </a:spcBef>
              <a:spcAft>
                <a:spcPts val="0"/>
              </a:spcAft>
              <a:buClr>
                <a:schemeClr val="accent4"/>
              </a:buClr>
              <a:buSzPts val="1600"/>
              <a:buFont typeface="Overpass"/>
              <a:buChar char="–"/>
              <a:defRPr sz="1600" b="0" i="0" u="none" strike="noStrike" cap="none">
                <a:solidFill>
                  <a:schemeClr val="accent4"/>
                </a:solidFill>
                <a:latin typeface="Overpass Light"/>
                <a:ea typeface="Overpass Light"/>
                <a:cs typeface="Overpass Light"/>
                <a:sym typeface="Overpass Light"/>
              </a:defRPr>
            </a:lvl3pPr>
            <a:lvl4pPr marL="1828800" marR="0" lvl="3"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4pPr>
            <a:lvl5pPr marL="2286000" marR="0" lvl="4"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6" name="Google Shape;106;p27"/>
          <p:cNvSpPr txBox="1">
            <a:spLocks noGrp="1"/>
          </p:cNvSpPr>
          <p:nvPr>
            <p:ph type="ftr" idx="11"/>
          </p:nvPr>
        </p:nvSpPr>
        <p:spPr>
          <a:xfrm>
            <a:off x="1040400" y="4767263"/>
            <a:ext cx="1882413" cy="27463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 name="Google Shape;107;p27"/>
          <p:cNvSpPr txBox="1">
            <a:spLocks noGrp="1"/>
          </p:cNvSpPr>
          <p:nvPr>
            <p:ph type="sldNum" idx="12"/>
          </p:nvPr>
        </p:nvSpPr>
        <p:spPr>
          <a:xfrm>
            <a:off x="2849335" y="4767263"/>
            <a:ext cx="555172"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atin typeface="Overpass Light"/>
                <a:ea typeface="Overpass Light"/>
                <a:cs typeface="Overpass Light"/>
                <a:sym typeface="Overpass Light"/>
              </a:defRPr>
            </a:lvl1pPr>
            <a:lvl2pPr marL="0" lvl="1" indent="0" algn="l">
              <a:spcBef>
                <a:spcPts val="0"/>
              </a:spcBef>
              <a:buNone/>
              <a:defRPr>
                <a:latin typeface="Overpass Light"/>
                <a:ea typeface="Overpass Light"/>
                <a:cs typeface="Overpass Light"/>
                <a:sym typeface="Overpass Light"/>
              </a:defRPr>
            </a:lvl2pPr>
            <a:lvl3pPr marL="0" lvl="2" indent="0" algn="l">
              <a:spcBef>
                <a:spcPts val="0"/>
              </a:spcBef>
              <a:buNone/>
              <a:defRPr>
                <a:latin typeface="Overpass Light"/>
                <a:ea typeface="Overpass Light"/>
                <a:cs typeface="Overpass Light"/>
                <a:sym typeface="Overpass Light"/>
              </a:defRPr>
            </a:lvl3pPr>
            <a:lvl4pPr marL="0" lvl="3" indent="0" algn="l">
              <a:spcBef>
                <a:spcPts val="0"/>
              </a:spcBef>
              <a:buNone/>
              <a:defRPr>
                <a:latin typeface="Overpass Light"/>
                <a:ea typeface="Overpass Light"/>
                <a:cs typeface="Overpass Light"/>
                <a:sym typeface="Overpass Light"/>
              </a:defRPr>
            </a:lvl4pPr>
            <a:lvl5pPr marL="0" lvl="4" indent="0" algn="l">
              <a:spcBef>
                <a:spcPts val="0"/>
              </a:spcBef>
              <a:buNone/>
              <a:defRPr>
                <a:latin typeface="Overpass Light"/>
                <a:ea typeface="Overpass Light"/>
                <a:cs typeface="Overpass Light"/>
                <a:sym typeface="Overpass Light"/>
              </a:defRPr>
            </a:lvl5pPr>
            <a:lvl6pPr marL="0" lvl="5" indent="0" algn="l">
              <a:spcBef>
                <a:spcPts val="0"/>
              </a:spcBef>
              <a:buNone/>
              <a:defRPr>
                <a:latin typeface="Overpass Light"/>
                <a:ea typeface="Overpass Light"/>
                <a:cs typeface="Overpass Light"/>
                <a:sym typeface="Overpass Light"/>
              </a:defRPr>
            </a:lvl6pPr>
            <a:lvl7pPr marL="0" lvl="6" indent="0" algn="l">
              <a:spcBef>
                <a:spcPts val="0"/>
              </a:spcBef>
              <a:buNone/>
              <a:defRPr>
                <a:latin typeface="Overpass Light"/>
                <a:ea typeface="Overpass Light"/>
                <a:cs typeface="Overpass Light"/>
                <a:sym typeface="Overpass Light"/>
              </a:defRPr>
            </a:lvl7pPr>
            <a:lvl8pPr marL="0" lvl="7" indent="0" algn="l">
              <a:spcBef>
                <a:spcPts val="0"/>
              </a:spcBef>
              <a:buNone/>
              <a:defRPr>
                <a:latin typeface="Overpass Light"/>
                <a:ea typeface="Overpass Light"/>
                <a:cs typeface="Overpass Light"/>
                <a:sym typeface="Overpass Light"/>
              </a:defRPr>
            </a:lvl8pPr>
            <a:lvl9pPr marL="0" lvl="8" indent="0" algn="l">
              <a:spcBef>
                <a:spcPts val="0"/>
              </a:spcBef>
              <a:buNone/>
              <a:defRPr>
                <a:latin typeface="Overpass Light"/>
                <a:ea typeface="Overpass Light"/>
                <a:cs typeface="Overpass Light"/>
                <a:sym typeface="Overpass Light"/>
              </a:defRPr>
            </a:lvl9pPr>
          </a:lstStyle>
          <a:p>
            <a:pPr marL="0" lvl="0" indent="0" algn="l" rtl="0">
              <a:spcBef>
                <a:spcPts val="0"/>
              </a:spcBef>
              <a:spcAft>
                <a:spcPts val="0"/>
              </a:spcAft>
              <a:buNone/>
            </a:pPr>
            <a:r>
              <a:rPr lang="fr-CA"/>
              <a:t>|    </a:t>
            </a:r>
            <a:fld id="{00000000-1234-1234-1234-123412341234}" type="slidenum">
              <a:rPr lang="fr-CA"/>
              <a:t>‹N°›</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Contenu - vide">
  <p:cSld name="1_Contenu - vide">
    <p:spTree>
      <p:nvGrpSpPr>
        <p:cNvPr id="1" name="Shape 108"/>
        <p:cNvGrpSpPr/>
        <p:nvPr/>
      </p:nvGrpSpPr>
      <p:grpSpPr>
        <a:xfrm>
          <a:off x="0" y="0"/>
          <a:ext cx="0" cy="0"/>
          <a:chOff x="0" y="0"/>
          <a:chExt cx="0" cy="0"/>
        </a:xfrm>
      </p:grpSpPr>
      <p:sp>
        <p:nvSpPr>
          <p:cNvPr id="109" name="Google Shape;109;p28"/>
          <p:cNvSpPr txBox="1">
            <a:spLocks noGrp="1"/>
          </p:cNvSpPr>
          <p:nvPr>
            <p:ph type="title"/>
          </p:nvPr>
        </p:nvSpPr>
        <p:spPr>
          <a:xfrm>
            <a:off x="1041576" y="630000"/>
            <a:ext cx="7411048" cy="37429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accent1"/>
              </a:buClr>
              <a:buSzPts val="2600"/>
              <a:buFont typeface="Arial"/>
              <a:buNone/>
              <a:defRPr sz="2600" b="0"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0" name="Google Shape;110;p28"/>
          <p:cNvSpPr txBox="1">
            <a:spLocks noGrp="1"/>
          </p:cNvSpPr>
          <p:nvPr>
            <p:ph type="body" idx="1"/>
          </p:nvPr>
        </p:nvSpPr>
        <p:spPr>
          <a:xfrm>
            <a:off x="1041576" y="1069200"/>
            <a:ext cx="7411048" cy="37429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700"/>
              <a:buFont typeface="Arial"/>
              <a:buNone/>
              <a:defRPr sz="1700" b="0" i="0" u="none" strike="noStrike" cap="none">
                <a:solidFill>
                  <a:schemeClr val="accent6"/>
                </a:solidFill>
                <a:latin typeface="Arial"/>
                <a:ea typeface="Arial"/>
                <a:cs typeface="Arial"/>
                <a:sym typeface="Arial"/>
              </a:defRPr>
            </a:lvl1pPr>
            <a:lvl2pPr marL="914400" marR="0" lvl="1"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2pPr>
            <a:lvl3pPr marL="1371600" marR="0" lvl="2"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1" name="Google Shape;111;p28"/>
          <p:cNvSpPr txBox="1">
            <a:spLocks noGrp="1"/>
          </p:cNvSpPr>
          <p:nvPr>
            <p:ph type="ftr" idx="11"/>
          </p:nvPr>
        </p:nvSpPr>
        <p:spPr>
          <a:xfrm>
            <a:off x="1040400" y="4767263"/>
            <a:ext cx="1882413" cy="27463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28"/>
          <p:cNvSpPr txBox="1">
            <a:spLocks noGrp="1"/>
          </p:cNvSpPr>
          <p:nvPr>
            <p:ph type="sldNum" idx="12"/>
          </p:nvPr>
        </p:nvSpPr>
        <p:spPr>
          <a:xfrm>
            <a:off x="2849335" y="4767263"/>
            <a:ext cx="555172"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atin typeface="Overpass Light"/>
                <a:ea typeface="Overpass Light"/>
                <a:cs typeface="Overpass Light"/>
                <a:sym typeface="Overpass Light"/>
              </a:defRPr>
            </a:lvl1pPr>
            <a:lvl2pPr marL="0" lvl="1" indent="0" algn="l">
              <a:spcBef>
                <a:spcPts val="0"/>
              </a:spcBef>
              <a:buNone/>
              <a:defRPr>
                <a:latin typeface="Overpass Light"/>
                <a:ea typeface="Overpass Light"/>
                <a:cs typeface="Overpass Light"/>
                <a:sym typeface="Overpass Light"/>
              </a:defRPr>
            </a:lvl2pPr>
            <a:lvl3pPr marL="0" lvl="2" indent="0" algn="l">
              <a:spcBef>
                <a:spcPts val="0"/>
              </a:spcBef>
              <a:buNone/>
              <a:defRPr>
                <a:latin typeface="Overpass Light"/>
                <a:ea typeface="Overpass Light"/>
                <a:cs typeface="Overpass Light"/>
                <a:sym typeface="Overpass Light"/>
              </a:defRPr>
            </a:lvl3pPr>
            <a:lvl4pPr marL="0" lvl="3" indent="0" algn="l">
              <a:spcBef>
                <a:spcPts val="0"/>
              </a:spcBef>
              <a:buNone/>
              <a:defRPr>
                <a:latin typeface="Overpass Light"/>
                <a:ea typeface="Overpass Light"/>
                <a:cs typeface="Overpass Light"/>
                <a:sym typeface="Overpass Light"/>
              </a:defRPr>
            </a:lvl4pPr>
            <a:lvl5pPr marL="0" lvl="4" indent="0" algn="l">
              <a:spcBef>
                <a:spcPts val="0"/>
              </a:spcBef>
              <a:buNone/>
              <a:defRPr>
                <a:latin typeface="Overpass Light"/>
                <a:ea typeface="Overpass Light"/>
                <a:cs typeface="Overpass Light"/>
                <a:sym typeface="Overpass Light"/>
              </a:defRPr>
            </a:lvl5pPr>
            <a:lvl6pPr marL="0" lvl="5" indent="0" algn="l">
              <a:spcBef>
                <a:spcPts val="0"/>
              </a:spcBef>
              <a:buNone/>
              <a:defRPr>
                <a:latin typeface="Overpass Light"/>
                <a:ea typeface="Overpass Light"/>
                <a:cs typeface="Overpass Light"/>
                <a:sym typeface="Overpass Light"/>
              </a:defRPr>
            </a:lvl6pPr>
            <a:lvl7pPr marL="0" lvl="6" indent="0" algn="l">
              <a:spcBef>
                <a:spcPts val="0"/>
              </a:spcBef>
              <a:buNone/>
              <a:defRPr>
                <a:latin typeface="Overpass Light"/>
                <a:ea typeface="Overpass Light"/>
                <a:cs typeface="Overpass Light"/>
                <a:sym typeface="Overpass Light"/>
              </a:defRPr>
            </a:lvl7pPr>
            <a:lvl8pPr marL="0" lvl="7" indent="0" algn="l">
              <a:spcBef>
                <a:spcPts val="0"/>
              </a:spcBef>
              <a:buNone/>
              <a:defRPr>
                <a:latin typeface="Overpass Light"/>
                <a:ea typeface="Overpass Light"/>
                <a:cs typeface="Overpass Light"/>
                <a:sym typeface="Overpass Light"/>
              </a:defRPr>
            </a:lvl8pPr>
            <a:lvl9pPr marL="0" lvl="8" indent="0" algn="l">
              <a:spcBef>
                <a:spcPts val="0"/>
              </a:spcBef>
              <a:buNone/>
              <a:defRPr>
                <a:latin typeface="Overpass Light"/>
                <a:ea typeface="Overpass Light"/>
                <a:cs typeface="Overpass Light"/>
                <a:sym typeface="Overpass Light"/>
              </a:defRPr>
            </a:lvl9pPr>
          </a:lstStyle>
          <a:p>
            <a:pPr marL="0" lvl="0" indent="0" algn="l" rtl="0">
              <a:spcBef>
                <a:spcPts val="0"/>
              </a:spcBef>
              <a:spcAft>
                <a:spcPts val="0"/>
              </a:spcAft>
              <a:buNone/>
            </a:pPr>
            <a:r>
              <a:rPr lang="fr-CA"/>
              <a:t>|    </a:t>
            </a:r>
            <a:fld id="{00000000-1234-1234-1234-123412341234}" type="slidenum">
              <a:rPr lang="fr-CA"/>
              <a:t>‹N°›</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ntenu - rappel thématique">
  <p:cSld name="Contenu - rappel thématique">
    <p:spTree>
      <p:nvGrpSpPr>
        <p:cNvPr id="1" name="Shape 118"/>
        <p:cNvGrpSpPr/>
        <p:nvPr/>
      </p:nvGrpSpPr>
      <p:grpSpPr>
        <a:xfrm>
          <a:off x="0" y="0"/>
          <a:ext cx="0" cy="0"/>
          <a:chOff x="0" y="0"/>
          <a:chExt cx="0" cy="0"/>
        </a:xfrm>
      </p:grpSpPr>
      <p:sp>
        <p:nvSpPr>
          <p:cNvPr id="119" name="Google Shape;119;p30"/>
          <p:cNvSpPr>
            <a:spLocks noGrp="1"/>
          </p:cNvSpPr>
          <p:nvPr>
            <p:ph type="pic" idx="2"/>
          </p:nvPr>
        </p:nvSpPr>
        <p:spPr>
          <a:xfrm>
            <a:off x="0" y="0"/>
            <a:ext cx="9144000" cy="774700"/>
          </a:xfrm>
          <a:prstGeom prst="rect">
            <a:avLst/>
          </a:prstGeom>
          <a:solidFill>
            <a:srgbClr val="E5E5E5"/>
          </a:solidFill>
          <a:ln>
            <a:noFill/>
          </a:ln>
        </p:spPr>
        <p:txBody>
          <a:bodyPr/>
          <a:lstStyle/>
          <a:p>
            <a:endParaRPr lang="fr-CA"/>
          </a:p>
        </p:txBody>
      </p:sp>
      <p:sp>
        <p:nvSpPr>
          <p:cNvPr id="120" name="Google Shape;120;p30"/>
          <p:cNvSpPr txBox="1">
            <a:spLocks noGrp="1"/>
          </p:cNvSpPr>
          <p:nvPr>
            <p:ph type="title"/>
          </p:nvPr>
        </p:nvSpPr>
        <p:spPr>
          <a:xfrm>
            <a:off x="1041576" y="1234533"/>
            <a:ext cx="7411048" cy="37429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accent1"/>
              </a:buClr>
              <a:buSzPts val="2600"/>
              <a:buFont typeface="Arial"/>
              <a:buNone/>
              <a:defRPr sz="2600" b="0"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1" name="Google Shape;121;p30"/>
          <p:cNvSpPr txBox="1">
            <a:spLocks noGrp="1"/>
          </p:cNvSpPr>
          <p:nvPr>
            <p:ph type="body" idx="1"/>
          </p:nvPr>
        </p:nvSpPr>
        <p:spPr>
          <a:xfrm>
            <a:off x="1041576" y="1673326"/>
            <a:ext cx="7411048" cy="37429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800"/>
              <a:buFont typeface="Arial"/>
              <a:buNone/>
              <a:defRPr sz="1800" b="0" i="0" u="none" strike="noStrike" cap="none">
                <a:solidFill>
                  <a:schemeClr val="accent6"/>
                </a:solidFill>
                <a:latin typeface="Arial"/>
                <a:ea typeface="Arial"/>
                <a:cs typeface="Arial"/>
                <a:sym typeface="Arial"/>
              </a:defRPr>
            </a:lvl1pPr>
            <a:lvl2pPr marL="914400" marR="0" lvl="1"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2pPr>
            <a:lvl3pPr marL="1371600" marR="0" lvl="2"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2" name="Google Shape;122;p30"/>
          <p:cNvSpPr txBox="1">
            <a:spLocks noGrp="1"/>
          </p:cNvSpPr>
          <p:nvPr>
            <p:ph type="body" idx="3"/>
          </p:nvPr>
        </p:nvSpPr>
        <p:spPr>
          <a:xfrm>
            <a:off x="1041576" y="2328068"/>
            <a:ext cx="7411048" cy="2105140"/>
          </a:xfrm>
          <a:prstGeom prst="rect">
            <a:avLst/>
          </a:prstGeom>
          <a:noFill/>
          <a:ln>
            <a:noFill/>
          </a:ln>
        </p:spPr>
        <p:txBody>
          <a:bodyPr spcFirstLastPara="1" wrap="square" lIns="91425" tIns="45700" rIns="91425" bIns="45700" anchor="t" anchorCtr="0">
            <a:noAutofit/>
          </a:bodyPr>
          <a:lstStyle>
            <a:lvl1pPr marL="457200" marR="0" lvl="0" indent="-336550" algn="l" rtl="0">
              <a:lnSpc>
                <a:spcPct val="100000"/>
              </a:lnSpc>
              <a:spcBef>
                <a:spcPts val="0"/>
              </a:spcBef>
              <a:spcAft>
                <a:spcPts val="0"/>
              </a:spcAft>
              <a:buClr>
                <a:schemeClr val="accent1"/>
              </a:buClr>
              <a:buSzPts val="1700"/>
              <a:buFont typeface="Arial"/>
              <a:buChar char="•"/>
              <a:defRPr sz="1700" b="0" i="0" u="none" strike="noStrike" cap="none">
                <a:solidFill>
                  <a:schemeClr val="accent6"/>
                </a:solidFill>
                <a:latin typeface="Arial"/>
                <a:ea typeface="Arial"/>
                <a:cs typeface="Arial"/>
                <a:sym typeface="Arial"/>
              </a:defRPr>
            </a:lvl1pPr>
            <a:lvl2pPr marL="914400" marR="0" lvl="1" indent="-330200" algn="l" rtl="0">
              <a:lnSpc>
                <a:spcPct val="100000"/>
              </a:lnSpc>
              <a:spcBef>
                <a:spcPts val="600"/>
              </a:spcBef>
              <a:spcAft>
                <a:spcPts val="0"/>
              </a:spcAft>
              <a:buClr>
                <a:schemeClr val="accent6"/>
              </a:buClr>
              <a:buSzPts val="1600"/>
              <a:buFont typeface="Overpass"/>
              <a:buChar char="–"/>
              <a:defRPr sz="1600" b="0" i="0" u="none" strike="noStrike" cap="none">
                <a:solidFill>
                  <a:schemeClr val="accent6"/>
                </a:solidFill>
                <a:latin typeface="Overpass Light"/>
                <a:ea typeface="Overpass Light"/>
                <a:cs typeface="Overpass Light"/>
                <a:sym typeface="Overpass Light"/>
              </a:defRPr>
            </a:lvl2pPr>
            <a:lvl3pPr marL="1371600" marR="0" lvl="2" indent="-330200" algn="l" rtl="0">
              <a:lnSpc>
                <a:spcPct val="100000"/>
              </a:lnSpc>
              <a:spcBef>
                <a:spcPts val="600"/>
              </a:spcBef>
              <a:spcAft>
                <a:spcPts val="0"/>
              </a:spcAft>
              <a:buClr>
                <a:schemeClr val="accent4"/>
              </a:buClr>
              <a:buSzPts val="1600"/>
              <a:buFont typeface="Overpass"/>
              <a:buChar char="–"/>
              <a:defRPr sz="1600" b="0" i="0" u="none" strike="noStrike" cap="none">
                <a:solidFill>
                  <a:schemeClr val="accent4"/>
                </a:solidFill>
                <a:latin typeface="Overpass Light"/>
                <a:ea typeface="Overpass Light"/>
                <a:cs typeface="Overpass Light"/>
                <a:sym typeface="Overpass Light"/>
              </a:defRPr>
            </a:lvl3pPr>
            <a:lvl4pPr marL="1828800" marR="0" lvl="3"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4pPr>
            <a:lvl5pPr marL="2286000" marR="0" lvl="4"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3" name="Google Shape;123;p30"/>
          <p:cNvSpPr txBox="1">
            <a:spLocks noGrp="1"/>
          </p:cNvSpPr>
          <p:nvPr>
            <p:ph type="ftr" idx="11"/>
          </p:nvPr>
        </p:nvSpPr>
        <p:spPr>
          <a:xfrm>
            <a:off x="1040400" y="4767263"/>
            <a:ext cx="1882413" cy="27463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 name="Google Shape;124;p30"/>
          <p:cNvSpPr txBox="1">
            <a:spLocks noGrp="1"/>
          </p:cNvSpPr>
          <p:nvPr>
            <p:ph type="sldNum" idx="12"/>
          </p:nvPr>
        </p:nvSpPr>
        <p:spPr>
          <a:xfrm>
            <a:off x="2849335" y="4767263"/>
            <a:ext cx="555172"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atin typeface="Overpass Light"/>
                <a:ea typeface="Overpass Light"/>
                <a:cs typeface="Overpass Light"/>
                <a:sym typeface="Overpass Light"/>
              </a:defRPr>
            </a:lvl1pPr>
            <a:lvl2pPr marL="0" lvl="1" indent="0" algn="l">
              <a:spcBef>
                <a:spcPts val="0"/>
              </a:spcBef>
              <a:buNone/>
              <a:defRPr>
                <a:latin typeface="Overpass Light"/>
                <a:ea typeface="Overpass Light"/>
                <a:cs typeface="Overpass Light"/>
                <a:sym typeface="Overpass Light"/>
              </a:defRPr>
            </a:lvl2pPr>
            <a:lvl3pPr marL="0" lvl="2" indent="0" algn="l">
              <a:spcBef>
                <a:spcPts val="0"/>
              </a:spcBef>
              <a:buNone/>
              <a:defRPr>
                <a:latin typeface="Overpass Light"/>
                <a:ea typeface="Overpass Light"/>
                <a:cs typeface="Overpass Light"/>
                <a:sym typeface="Overpass Light"/>
              </a:defRPr>
            </a:lvl3pPr>
            <a:lvl4pPr marL="0" lvl="3" indent="0" algn="l">
              <a:spcBef>
                <a:spcPts val="0"/>
              </a:spcBef>
              <a:buNone/>
              <a:defRPr>
                <a:latin typeface="Overpass Light"/>
                <a:ea typeface="Overpass Light"/>
                <a:cs typeface="Overpass Light"/>
                <a:sym typeface="Overpass Light"/>
              </a:defRPr>
            </a:lvl4pPr>
            <a:lvl5pPr marL="0" lvl="4" indent="0" algn="l">
              <a:spcBef>
                <a:spcPts val="0"/>
              </a:spcBef>
              <a:buNone/>
              <a:defRPr>
                <a:latin typeface="Overpass Light"/>
                <a:ea typeface="Overpass Light"/>
                <a:cs typeface="Overpass Light"/>
                <a:sym typeface="Overpass Light"/>
              </a:defRPr>
            </a:lvl5pPr>
            <a:lvl6pPr marL="0" lvl="5" indent="0" algn="l">
              <a:spcBef>
                <a:spcPts val="0"/>
              </a:spcBef>
              <a:buNone/>
              <a:defRPr>
                <a:latin typeface="Overpass Light"/>
                <a:ea typeface="Overpass Light"/>
                <a:cs typeface="Overpass Light"/>
                <a:sym typeface="Overpass Light"/>
              </a:defRPr>
            </a:lvl6pPr>
            <a:lvl7pPr marL="0" lvl="6" indent="0" algn="l">
              <a:spcBef>
                <a:spcPts val="0"/>
              </a:spcBef>
              <a:buNone/>
              <a:defRPr>
                <a:latin typeface="Overpass Light"/>
                <a:ea typeface="Overpass Light"/>
                <a:cs typeface="Overpass Light"/>
                <a:sym typeface="Overpass Light"/>
              </a:defRPr>
            </a:lvl7pPr>
            <a:lvl8pPr marL="0" lvl="7" indent="0" algn="l">
              <a:spcBef>
                <a:spcPts val="0"/>
              </a:spcBef>
              <a:buNone/>
              <a:defRPr>
                <a:latin typeface="Overpass Light"/>
                <a:ea typeface="Overpass Light"/>
                <a:cs typeface="Overpass Light"/>
                <a:sym typeface="Overpass Light"/>
              </a:defRPr>
            </a:lvl8pPr>
            <a:lvl9pPr marL="0" lvl="8" indent="0" algn="l">
              <a:spcBef>
                <a:spcPts val="0"/>
              </a:spcBef>
              <a:buNone/>
              <a:defRPr>
                <a:latin typeface="Overpass Light"/>
                <a:ea typeface="Overpass Light"/>
                <a:cs typeface="Overpass Light"/>
                <a:sym typeface="Overpass Light"/>
              </a:defRPr>
            </a:lvl9pPr>
          </a:lstStyle>
          <a:p>
            <a:pPr marL="0" lvl="0" indent="0" algn="l" rtl="0">
              <a:spcBef>
                <a:spcPts val="0"/>
              </a:spcBef>
              <a:spcAft>
                <a:spcPts val="0"/>
              </a:spcAft>
              <a:buNone/>
            </a:pPr>
            <a:r>
              <a:rPr lang="fr-CA"/>
              <a:t>|    </a:t>
            </a:r>
            <a:fld id="{00000000-1234-1234-1234-123412341234}" type="slidenum">
              <a:rPr lang="fr-CA"/>
              <a:t>‹N°›</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uverture - fond rouge">
  <p:cSld name="Ouverture - fond rouge">
    <p:spTree>
      <p:nvGrpSpPr>
        <p:cNvPr id="1" name="Shape 32"/>
        <p:cNvGrpSpPr/>
        <p:nvPr/>
      </p:nvGrpSpPr>
      <p:grpSpPr>
        <a:xfrm>
          <a:off x="0" y="0"/>
          <a:ext cx="0" cy="0"/>
          <a:chOff x="0" y="0"/>
          <a:chExt cx="0" cy="0"/>
        </a:xfrm>
      </p:grpSpPr>
      <p:sp>
        <p:nvSpPr>
          <p:cNvPr id="33" name="Google Shape;33;p15"/>
          <p:cNvSpPr/>
          <p:nvPr/>
        </p:nvSpPr>
        <p:spPr>
          <a:xfrm>
            <a:off x="0" y="0"/>
            <a:ext cx="9144000" cy="5143499"/>
          </a:xfrm>
          <a:prstGeom prst="rect">
            <a:avLst/>
          </a:prstGeom>
          <a:solidFill>
            <a:srgbClr val="1B375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 name="Google Shape;34;p15"/>
          <p:cNvSpPr txBox="1">
            <a:spLocks noGrp="1"/>
          </p:cNvSpPr>
          <p:nvPr>
            <p:ph type="ctrTitle"/>
          </p:nvPr>
        </p:nvSpPr>
        <p:spPr>
          <a:xfrm>
            <a:off x="1143000" y="739524"/>
            <a:ext cx="6858000" cy="2450607"/>
          </a:xfrm>
          <a:prstGeom prst="rect">
            <a:avLst/>
          </a:prstGeom>
          <a:noFill/>
          <a:ln>
            <a:noFill/>
          </a:ln>
        </p:spPr>
        <p:txBody>
          <a:bodyPr spcFirstLastPara="1" wrap="square" lIns="0" tIns="0" rIns="0" bIns="0" anchor="b" anchorCtr="0">
            <a:noAutofit/>
          </a:bodyPr>
          <a:lstStyle>
            <a:lvl1pPr marR="0" lvl="0" algn="l" rtl="0">
              <a:lnSpc>
                <a:spcPct val="113636"/>
              </a:lnSpc>
              <a:spcBef>
                <a:spcPts val="0"/>
              </a:spcBef>
              <a:spcAft>
                <a:spcPts val="0"/>
              </a:spcAft>
              <a:buClr>
                <a:srgbClr val="3C8ECB"/>
              </a:buClr>
              <a:buSzPts val="4400"/>
              <a:buFont typeface="Arial"/>
              <a:buNone/>
              <a:defRPr sz="4400" b="1" i="0" u="none" strike="noStrike" cap="none">
                <a:solidFill>
                  <a:srgbClr val="3C8ECB"/>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14074099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B7380FF-6AF1-4A4A-D14D-47843452939A}"/>
              </a:ext>
            </a:extLst>
          </p:cNvPr>
          <p:cNvSpPr>
            <a:spLocks noGrp="1"/>
          </p:cNvSpPr>
          <p:nvPr>
            <p:ph type="title"/>
          </p:nvPr>
        </p:nvSpPr>
        <p:spPr/>
        <p:txBody>
          <a:bodyPr/>
          <a:lstStyle/>
          <a:p>
            <a:r>
              <a:rPr lang="fr-FR"/>
              <a:t>Modifiez le style du titre</a:t>
            </a:r>
            <a:endParaRPr lang="fr-CA"/>
          </a:p>
        </p:txBody>
      </p:sp>
      <p:sp>
        <p:nvSpPr>
          <p:cNvPr id="3" name="Espace réservé du contenu 2">
            <a:extLst>
              <a:ext uri="{FF2B5EF4-FFF2-40B4-BE49-F238E27FC236}">
                <a16:creationId xmlns:a16="http://schemas.microsoft.com/office/drawing/2014/main" id="{2E17B279-190E-E34A-6B9E-7AAA4E6CAE5C}"/>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9CEA07ED-4D3C-8822-5975-9133EB8FAAA4}"/>
              </a:ext>
            </a:extLst>
          </p:cNvPr>
          <p:cNvSpPr>
            <a:spLocks noGrp="1"/>
          </p:cNvSpPr>
          <p:nvPr>
            <p:ph type="dt" sz="half" idx="10"/>
          </p:nvPr>
        </p:nvSpPr>
        <p:spPr/>
        <p:txBody>
          <a:bodyPr/>
          <a:lstStyle/>
          <a:p>
            <a:fld id="{DC88E77D-6A96-429B-BBDF-18EC5BFAB5C8}" type="datetimeFigureOut">
              <a:rPr lang="fr-CA" smtClean="0"/>
              <a:t>2026-03-16</a:t>
            </a:fld>
            <a:endParaRPr lang="fr-CA"/>
          </a:p>
        </p:txBody>
      </p:sp>
      <p:sp>
        <p:nvSpPr>
          <p:cNvPr id="5" name="Espace réservé du pied de page 4">
            <a:extLst>
              <a:ext uri="{FF2B5EF4-FFF2-40B4-BE49-F238E27FC236}">
                <a16:creationId xmlns:a16="http://schemas.microsoft.com/office/drawing/2014/main" id="{4EBFD7F6-717C-17A2-2F8C-CFCCC3F4D037}"/>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16B4249B-0B59-AC3E-C240-1ECDCE85DBBC}"/>
              </a:ext>
            </a:extLst>
          </p:cNvPr>
          <p:cNvSpPr>
            <a:spLocks noGrp="1"/>
          </p:cNvSpPr>
          <p:nvPr>
            <p:ph type="sldNum" sz="quarter" idx="12"/>
          </p:nvPr>
        </p:nvSpPr>
        <p:spPr/>
        <p:txBody>
          <a:bodyPr/>
          <a:lstStyle/>
          <a:p>
            <a:fld id="{4790DAED-796B-4E4A-9271-6537F8E66B39}" type="slidenum">
              <a:rPr lang="fr-CA" smtClean="0"/>
              <a:t>‹N°›</a:t>
            </a:fld>
            <a:endParaRPr lang="fr-CA"/>
          </a:p>
        </p:txBody>
      </p:sp>
    </p:spTree>
    <p:extLst>
      <p:ext uri="{BB962C8B-B14F-4D97-AF65-F5344CB8AC3E}">
        <p14:creationId xmlns:p14="http://schemas.microsoft.com/office/powerpoint/2010/main" val="2430833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able des matières">
  <p:cSld name="Table des matières">
    <p:spTree>
      <p:nvGrpSpPr>
        <p:cNvPr id="1" name="Shape 26"/>
        <p:cNvGrpSpPr/>
        <p:nvPr/>
      </p:nvGrpSpPr>
      <p:grpSpPr>
        <a:xfrm>
          <a:off x="0" y="0"/>
          <a:ext cx="0" cy="0"/>
          <a:chOff x="0" y="0"/>
          <a:chExt cx="0" cy="0"/>
        </a:xfrm>
      </p:grpSpPr>
      <p:sp>
        <p:nvSpPr>
          <p:cNvPr id="27" name="Google Shape;27;p13"/>
          <p:cNvSpPr txBox="1">
            <a:spLocks noGrp="1"/>
          </p:cNvSpPr>
          <p:nvPr>
            <p:ph type="body" idx="1"/>
          </p:nvPr>
        </p:nvSpPr>
        <p:spPr>
          <a:xfrm>
            <a:off x="1041400" y="1710000"/>
            <a:ext cx="7410450" cy="2728913"/>
          </a:xfrm>
          <a:prstGeom prst="rect">
            <a:avLst/>
          </a:prstGeom>
          <a:noFill/>
          <a:ln>
            <a:noFill/>
          </a:ln>
        </p:spPr>
        <p:txBody>
          <a:bodyPr spcFirstLastPara="1" wrap="square" lIns="91425" tIns="45700" rIns="91425" bIns="45700" anchor="t" anchorCtr="0">
            <a:noAutofit/>
          </a:bodyPr>
          <a:lstStyle>
            <a:lvl1pPr marL="457200" marR="0" lvl="0" indent="-336550" algn="l" rtl="0">
              <a:lnSpc>
                <a:spcPct val="100000"/>
              </a:lnSpc>
              <a:spcBef>
                <a:spcPts val="0"/>
              </a:spcBef>
              <a:spcAft>
                <a:spcPts val="0"/>
              </a:spcAft>
              <a:buClr>
                <a:srgbClr val="2E76AC"/>
              </a:buClr>
              <a:buSzPts val="1700"/>
              <a:buFont typeface="Arial"/>
              <a:buChar char="•"/>
              <a:defRPr sz="1700" b="0" i="0" u="none" strike="noStrike" cap="none">
                <a:solidFill>
                  <a:schemeClr val="accent6"/>
                </a:solidFill>
                <a:latin typeface="Arial"/>
                <a:ea typeface="Arial"/>
                <a:cs typeface="Arial"/>
                <a:sym typeface="Arial"/>
              </a:defRPr>
            </a:lvl1pPr>
            <a:lvl2pPr marL="914400" marR="0" lvl="1" indent="-330200" algn="l" rtl="0">
              <a:lnSpc>
                <a:spcPct val="100000"/>
              </a:lnSpc>
              <a:spcBef>
                <a:spcPts val="600"/>
              </a:spcBef>
              <a:spcAft>
                <a:spcPts val="0"/>
              </a:spcAft>
              <a:buClr>
                <a:schemeClr val="accent6"/>
              </a:buClr>
              <a:buSzPts val="1600"/>
              <a:buFont typeface="Overpass"/>
              <a:buChar char="–"/>
              <a:defRPr sz="1600" b="0" i="0" u="none" strike="noStrike" cap="none">
                <a:solidFill>
                  <a:schemeClr val="accent6"/>
                </a:solidFill>
                <a:latin typeface="Overpass Light"/>
                <a:ea typeface="Overpass Light"/>
                <a:cs typeface="Overpass Light"/>
                <a:sym typeface="Overpass Light"/>
              </a:defRPr>
            </a:lvl2pPr>
            <a:lvl3pPr marL="1371600" marR="0" lvl="2" indent="-330200" algn="l" rtl="0">
              <a:lnSpc>
                <a:spcPct val="100000"/>
              </a:lnSpc>
              <a:spcBef>
                <a:spcPts val="600"/>
              </a:spcBef>
              <a:spcAft>
                <a:spcPts val="0"/>
              </a:spcAft>
              <a:buClr>
                <a:schemeClr val="accent4"/>
              </a:buClr>
              <a:buSzPts val="1600"/>
              <a:buFont typeface="Overpass"/>
              <a:buChar char="–"/>
              <a:defRPr sz="1600" b="0" i="0" u="none" strike="noStrike" cap="none">
                <a:solidFill>
                  <a:schemeClr val="accent4"/>
                </a:solidFill>
                <a:latin typeface="Overpass Light"/>
                <a:ea typeface="Overpass Light"/>
                <a:cs typeface="Overpass Light"/>
                <a:sym typeface="Overpass Light"/>
              </a:defRPr>
            </a:lvl3pPr>
            <a:lvl4pPr marL="1828800" marR="0" lvl="3"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4pPr>
            <a:lvl5pPr marL="2286000" marR="0" lvl="4"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8" name="Google Shape;28;p13"/>
          <p:cNvSpPr txBox="1">
            <a:spLocks noGrp="1"/>
          </p:cNvSpPr>
          <p:nvPr>
            <p:ph type="ctrTitle"/>
          </p:nvPr>
        </p:nvSpPr>
        <p:spPr>
          <a:xfrm>
            <a:off x="1040400" y="630000"/>
            <a:ext cx="6858000" cy="617295"/>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rgbClr val="3C8ECB"/>
              </a:buClr>
              <a:buSzPts val="2600"/>
              <a:buFont typeface="Arial"/>
              <a:buNone/>
              <a:defRPr sz="2600" b="0" i="0" u="none" strike="noStrike" cap="none">
                <a:solidFill>
                  <a:srgbClr val="3C8ECB"/>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9" name="Google Shape;29;p13"/>
          <p:cNvSpPr txBox="1">
            <a:spLocks noGrp="1"/>
          </p:cNvSpPr>
          <p:nvPr>
            <p:ph type="ftr" idx="11"/>
          </p:nvPr>
        </p:nvSpPr>
        <p:spPr>
          <a:xfrm>
            <a:off x="1040400" y="4767263"/>
            <a:ext cx="1882413" cy="27463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13"/>
          <p:cNvSpPr txBox="1">
            <a:spLocks noGrp="1"/>
          </p:cNvSpPr>
          <p:nvPr>
            <p:ph type="sldNum" idx="12"/>
          </p:nvPr>
        </p:nvSpPr>
        <p:spPr>
          <a:xfrm>
            <a:off x="2849335" y="4767263"/>
            <a:ext cx="555172"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atin typeface="Overpass Light"/>
                <a:ea typeface="Overpass Light"/>
                <a:cs typeface="Overpass Light"/>
                <a:sym typeface="Overpass Light"/>
              </a:defRPr>
            </a:lvl1pPr>
            <a:lvl2pPr marL="0" lvl="1" indent="0" algn="l">
              <a:spcBef>
                <a:spcPts val="0"/>
              </a:spcBef>
              <a:buNone/>
              <a:defRPr>
                <a:latin typeface="Overpass Light"/>
                <a:ea typeface="Overpass Light"/>
                <a:cs typeface="Overpass Light"/>
                <a:sym typeface="Overpass Light"/>
              </a:defRPr>
            </a:lvl2pPr>
            <a:lvl3pPr marL="0" lvl="2" indent="0" algn="l">
              <a:spcBef>
                <a:spcPts val="0"/>
              </a:spcBef>
              <a:buNone/>
              <a:defRPr>
                <a:latin typeface="Overpass Light"/>
                <a:ea typeface="Overpass Light"/>
                <a:cs typeface="Overpass Light"/>
                <a:sym typeface="Overpass Light"/>
              </a:defRPr>
            </a:lvl3pPr>
            <a:lvl4pPr marL="0" lvl="3" indent="0" algn="l">
              <a:spcBef>
                <a:spcPts val="0"/>
              </a:spcBef>
              <a:buNone/>
              <a:defRPr>
                <a:latin typeface="Overpass Light"/>
                <a:ea typeface="Overpass Light"/>
                <a:cs typeface="Overpass Light"/>
                <a:sym typeface="Overpass Light"/>
              </a:defRPr>
            </a:lvl4pPr>
            <a:lvl5pPr marL="0" lvl="4" indent="0" algn="l">
              <a:spcBef>
                <a:spcPts val="0"/>
              </a:spcBef>
              <a:buNone/>
              <a:defRPr>
                <a:latin typeface="Overpass Light"/>
                <a:ea typeface="Overpass Light"/>
                <a:cs typeface="Overpass Light"/>
                <a:sym typeface="Overpass Light"/>
              </a:defRPr>
            </a:lvl5pPr>
            <a:lvl6pPr marL="0" lvl="5" indent="0" algn="l">
              <a:spcBef>
                <a:spcPts val="0"/>
              </a:spcBef>
              <a:buNone/>
              <a:defRPr>
                <a:latin typeface="Overpass Light"/>
                <a:ea typeface="Overpass Light"/>
                <a:cs typeface="Overpass Light"/>
                <a:sym typeface="Overpass Light"/>
              </a:defRPr>
            </a:lvl6pPr>
            <a:lvl7pPr marL="0" lvl="6" indent="0" algn="l">
              <a:spcBef>
                <a:spcPts val="0"/>
              </a:spcBef>
              <a:buNone/>
              <a:defRPr>
                <a:latin typeface="Overpass Light"/>
                <a:ea typeface="Overpass Light"/>
                <a:cs typeface="Overpass Light"/>
                <a:sym typeface="Overpass Light"/>
              </a:defRPr>
            </a:lvl7pPr>
            <a:lvl8pPr marL="0" lvl="7" indent="0" algn="l">
              <a:spcBef>
                <a:spcPts val="0"/>
              </a:spcBef>
              <a:buNone/>
              <a:defRPr>
                <a:latin typeface="Overpass Light"/>
                <a:ea typeface="Overpass Light"/>
                <a:cs typeface="Overpass Light"/>
                <a:sym typeface="Overpass Light"/>
              </a:defRPr>
            </a:lvl8pPr>
            <a:lvl9pPr marL="0" lvl="8" indent="0" algn="l">
              <a:spcBef>
                <a:spcPts val="0"/>
              </a:spcBef>
              <a:buNone/>
              <a:defRPr>
                <a:latin typeface="Overpass Light"/>
                <a:ea typeface="Overpass Light"/>
                <a:cs typeface="Overpass Light"/>
                <a:sym typeface="Overpass Light"/>
              </a:defRPr>
            </a:lvl9pPr>
          </a:lstStyle>
          <a:p>
            <a:pPr marL="0" lvl="0" indent="0" algn="l" rtl="0">
              <a:spcBef>
                <a:spcPts val="0"/>
              </a:spcBef>
              <a:spcAft>
                <a:spcPts val="0"/>
              </a:spcAft>
              <a:buNone/>
            </a:pPr>
            <a:r>
              <a:rPr lang="fr-CA"/>
              <a:t>|    </a:t>
            </a:r>
            <a:fld id="{00000000-1234-1234-1234-123412341234}" type="slidenum">
              <a:rPr lang="fr-CA"/>
              <a:t>‹N°›</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lôture - fond rouge">
  <p:cSld name="Clôture - fond rouge">
    <p:spTree>
      <p:nvGrpSpPr>
        <p:cNvPr id="1" name="Shape 126"/>
        <p:cNvGrpSpPr/>
        <p:nvPr/>
      </p:nvGrpSpPr>
      <p:grpSpPr>
        <a:xfrm>
          <a:off x="0" y="0"/>
          <a:ext cx="0" cy="0"/>
          <a:chOff x="0" y="0"/>
          <a:chExt cx="0" cy="0"/>
        </a:xfrm>
      </p:grpSpPr>
      <p:sp>
        <p:nvSpPr>
          <p:cNvPr id="127" name="Google Shape;127;p20"/>
          <p:cNvSpPr/>
          <p:nvPr/>
        </p:nvSpPr>
        <p:spPr>
          <a:xfrm>
            <a:off x="0" y="1"/>
            <a:ext cx="9144000" cy="3852581"/>
          </a:xfrm>
          <a:prstGeom prst="rect">
            <a:avLst/>
          </a:prstGeom>
          <a:gradFill>
            <a:gsLst>
              <a:gs pos="0">
                <a:srgbClr val="3C8ECB"/>
              </a:gs>
              <a:gs pos="100000">
                <a:srgbClr val="1B3758"/>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8" name="Google Shape;128;p20"/>
          <p:cNvSpPr/>
          <p:nvPr/>
        </p:nvSpPr>
        <p:spPr>
          <a:xfrm>
            <a:off x="7147112" y="3099547"/>
            <a:ext cx="1633817" cy="129104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9" name="Google Shape;129;p20"/>
          <p:cNvSpPr txBox="1">
            <a:spLocks noGrp="1"/>
          </p:cNvSpPr>
          <p:nvPr>
            <p:ph type="subTitle" idx="1"/>
          </p:nvPr>
        </p:nvSpPr>
        <p:spPr>
          <a:xfrm>
            <a:off x="997965" y="1322627"/>
            <a:ext cx="5551714" cy="1882310"/>
          </a:xfrm>
          <a:prstGeom prst="rect">
            <a:avLst/>
          </a:prstGeom>
          <a:noFill/>
          <a:ln>
            <a:noFill/>
          </a:ln>
        </p:spPr>
        <p:txBody>
          <a:bodyPr spcFirstLastPara="1" wrap="square" lIns="0" tIns="0" rIns="0" bIns="0" anchor="b" anchorCtr="0">
            <a:noAutofit/>
          </a:bodyPr>
          <a:lstStyle>
            <a:lvl1pPr marR="0" lvl="0" algn="l" rtl="0">
              <a:lnSpc>
                <a:spcPct val="90000"/>
              </a:lnSpc>
              <a:spcBef>
                <a:spcPts val="1000"/>
              </a:spcBef>
              <a:spcAft>
                <a:spcPts val="0"/>
              </a:spcAft>
              <a:buClr>
                <a:schemeClr val="lt1"/>
              </a:buClr>
              <a:buSzPts val="7000"/>
              <a:buFont typeface="Arial"/>
              <a:buNone/>
              <a:defRPr sz="7000" b="1" i="0" u="none" strike="noStrike" cap="none">
                <a:solidFill>
                  <a:schemeClr val="lt1"/>
                </a:solidFill>
                <a:latin typeface="Arial"/>
                <a:ea typeface="Arial"/>
                <a:cs typeface="Arial"/>
                <a:sym typeface="Arial"/>
              </a:defRPr>
            </a:lvl1pPr>
            <a:lvl2pPr marR="0" lvl="1" algn="ctr"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350"/>
              <a:buFont typeface="Arial"/>
              <a:buNone/>
              <a:defRPr sz="135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cxnSp>
        <p:nvCxnSpPr>
          <p:cNvPr id="130" name="Google Shape;130;p20"/>
          <p:cNvCxnSpPr/>
          <p:nvPr/>
        </p:nvCxnSpPr>
        <p:spPr>
          <a:xfrm>
            <a:off x="997966" y="3287493"/>
            <a:ext cx="939800" cy="0"/>
          </a:xfrm>
          <a:prstGeom prst="straightConnector1">
            <a:avLst/>
          </a:prstGeom>
          <a:noFill/>
          <a:ln w="50800" cap="flat" cmpd="sng">
            <a:solidFill>
              <a:srgbClr val="3B8ECB"/>
            </a:solidFill>
            <a:prstDash val="solid"/>
            <a:miter lim="800000"/>
            <a:headEnd type="none" w="sm" len="sm"/>
            <a:tailEnd type="none" w="sm" len="sm"/>
          </a:ln>
        </p:spPr>
      </p:cxnSp>
      <p:sp>
        <p:nvSpPr>
          <p:cNvPr id="131" name="Google Shape;131;p20"/>
          <p:cNvSpPr txBox="1">
            <a:spLocks noGrp="1"/>
          </p:cNvSpPr>
          <p:nvPr>
            <p:ph type="body" idx="2"/>
          </p:nvPr>
        </p:nvSpPr>
        <p:spPr>
          <a:xfrm>
            <a:off x="997965" y="3345862"/>
            <a:ext cx="5551713" cy="327806"/>
          </a:xfrm>
          <a:prstGeom prst="rect">
            <a:avLst/>
          </a:prstGeom>
          <a:noFill/>
          <a:ln>
            <a:noFill/>
          </a:ln>
        </p:spPr>
        <p:txBody>
          <a:bodyPr spcFirstLastPara="1" wrap="square" lIns="0" tIns="0" rIns="0" bIns="0" anchor="b" anchorCtr="0">
            <a:noAutofit/>
          </a:bodyPr>
          <a:lstStyle>
            <a:lvl1pPr marL="457200" marR="0" lvl="0" indent="-228600" algn="l" rtl="0">
              <a:lnSpc>
                <a:spcPct val="100000"/>
              </a:lnSpc>
              <a:spcBef>
                <a:spcPts val="0"/>
              </a:spcBef>
              <a:spcAft>
                <a:spcPts val="0"/>
              </a:spcAft>
              <a:buClr>
                <a:schemeClr val="lt1"/>
              </a:buClr>
              <a:buSzPts val="1200"/>
              <a:buFont typeface="Arial"/>
              <a:buNone/>
              <a:defRPr sz="1200" b="1" i="0" u="none" strike="noStrike" cap="none">
                <a:solidFill>
                  <a:schemeClr val="lt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132" name="Google Shape;132;p20" descr="Une image contenant Graphique, Dessin d’enfant, graphisme, clipart&#10;&#10;Le contenu généré par l’IA peut être incorrect."/>
          <p:cNvPicPr preferRelativeResize="0"/>
          <p:nvPr/>
        </p:nvPicPr>
        <p:blipFill rotWithShape="1">
          <a:blip r:embed="rId2">
            <a:alphaModFix/>
          </a:blip>
          <a:srcRect/>
          <a:stretch/>
        </p:blipFill>
        <p:spPr>
          <a:xfrm>
            <a:off x="4512600" y="1972162"/>
            <a:ext cx="4631400" cy="3203046"/>
          </a:xfrm>
          <a:prstGeom prst="rect">
            <a:avLst/>
          </a:prstGeom>
          <a:noFill/>
          <a:ln>
            <a:noFill/>
          </a:ln>
        </p:spPr>
      </p:pic>
      <p:pic>
        <p:nvPicPr>
          <p:cNvPr id="133" name="Google Shape;133;p20" descr="Une image contenant texte, Graphique, dessin humoristique, Police&#10;&#10;Le contenu généré par l’IA peut être incorrect."/>
          <p:cNvPicPr preferRelativeResize="0"/>
          <p:nvPr/>
        </p:nvPicPr>
        <p:blipFill rotWithShape="1">
          <a:blip r:embed="rId3">
            <a:alphaModFix/>
          </a:blip>
          <a:srcRect/>
          <a:stretch/>
        </p:blipFill>
        <p:spPr>
          <a:xfrm>
            <a:off x="3900011" y="3409023"/>
            <a:ext cx="1138092" cy="1567062"/>
          </a:xfrm>
          <a:prstGeom prst="rect">
            <a:avLst/>
          </a:prstGeom>
          <a:noFill/>
          <a:ln>
            <a:noFill/>
          </a:ln>
        </p:spPr>
      </p:pic>
      <p:pic>
        <p:nvPicPr>
          <p:cNvPr id="134" name="Google Shape;134;p20" descr="Une image contenant Police, capture d’écran, Graphique, texte&#10;&#10;Le contenu généré par l’IA peut être incorrect."/>
          <p:cNvPicPr preferRelativeResize="0"/>
          <p:nvPr/>
        </p:nvPicPr>
        <p:blipFill rotWithShape="1">
          <a:blip r:embed="rId4">
            <a:alphaModFix/>
          </a:blip>
          <a:srcRect/>
          <a:stretch/>
        </p:blipFill>
        <p:spPr>
          <a:xfrm>
            <a:off x="7757450" y="4436192"/>
            <a:ext cx="739590" cy="43058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uverture - fond rouge">
  <p:cSld name="Ouverture - fond rouge">
    <p:spTree>
      <p:nvGrpSpPr>
        <p:cNvPr id="1" name="Shape 32"/>
        <p:cNvGrpSpPr/>
        <p:nvPr/>
      </p:nvGrpSpPr>
      <p:grpSpPr>
        <a:xfrm>
          <a:off x="0" y="0"/>
          <a:ext cx="0" cy="0"/>
          <a:chOff x="0" y="0"/>
          <a:chExt cx="0" cy="0"/>
        </a:xfrm>
      </p:grpSpPr>
      <p:sp>
        <p:nvSpPr>
          <p:cNvPr id="33" name="Google Shape;33;p15"/>
          <p:cNvSpPr/>
          <p:nvPr/>
        </p:nvSpPr>
        <p:spPr>
          <a:xfrm>
            <a:off x="0" y="0"/>
            <a:ext cx="9144000" cy="5143499"/>
          </a:xfrm>
          <a:prstGeom prst="rect">
            <a:avLst/>
          </a:prstGeom>
          <a:solidFill>
            <a:srgbClr val="1B375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 name="Google Shape;34;p15"/>
          <p:cNvSpPr txBox="1">
            <a:spLocks noGrp="1"/>
          </p:cNvSpPr>
          <p:nvPr>
            <p:ph type="ctrTitle"/>
          </p:nvPr>
        </p:nvSpPr>
        <p:spPr>
          <a:xfrm>
            <a:off x="1143000" y="739524"/>
            <a:ext cx="6858000" cy="2450607"/>
          </a:xfrm>
          <a:prstGeom prst="rect">
            <a:avLst/>
          </a:prstGeom>
          <a:noFill/>
          <a:ln>
            <a:noFill/>
          </a:ln>
        </p:spPr>
        <p:txBody>
          <a:bodyPr spcFirstLastPara="1" wrap="square" lIns="0" tIns="0" rIns="0" bIns="0" anchor="b" anchorCtr="0">
            <a:noAutofit/>
          </a:bodyPr>
          <a:lstStyle>
            <a:lvl1pPr marR="0" lvl="0" algn="l" rtl="0">
              <a:lnSpc>
                <a:spcPct val="113636"/>
              </a:lnSpc>
              <a:spcBef>
                <a:spcPts val="0"/>
              </a:spcBef>
              <a:spcAft>
                <a:spcPts val="0"/>
              </a:spcAft>
              <a:buClr>
                <a:srgbClr val="3C8ECB"/>
              </a:buClr>
              <a:buSzPts val="4400"/>
              <a:buFont typeface="Arial"/>
              <a:buNone/>
              <a:defRPr sz="4400" b="1" i="0" u="none" strike="noStrike" cap="none">
                <a:solidFill>
                  <a:srgbClr val="3C8ECB"/>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889844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uverture - fond rouge">
  <p:cSld name="Ouverture - fond rouge">
    <p:spTree>
      <p:nvGrpSpPr>
        <p:cNvPr id="1" name="Shape 32"/>
        <p:cNvGrpSpPr/>
        <p:nvPr/>
      </p:nvGrpSpPr>
      <p:grpSpPr>
        <a:xfrm>
          <a:off x="0" y="0"/>
          <a:ext cx="0" cy="0"/>
          <a:chOff x="0" y="0"/>
          <a:chExt cx="0" cy="0"/>
        </a:xfrm>
      </p:grpSpPr>
      <p:sp>
        <p:nvSpPr>
          <p:cNvPr id="33" name="Google Shape;33;p15"/>
          <p:cNvSpPr/>
          <p:nvPr/>
        </p:nvSpPr>
        <p:spPr>
          <a:xfrm>
            <a:off x="0" y="0"/>
            <a:ext cx="9144000" cy="5143499"/>
          </a:xfrm>
          <a:prstGeom prst="rect">
            <a:avLst/>
          </a:prstGeom>
          <a:solidFill>
            <a:srgbClr val="1B375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 name="Google Shape;34;p15"/>
          <p:cNvSpPr txBox="1">
            <a:spLocks noGrp="1"/>
          </p:cNvSpPr>
          <p:nvPr>
            <p:ph type="ctrTitle"/>
          </p:nvPr>
        </p:nvSpPr>
        <p:spPr>
          <a:xfrm>
            <a:off x="1143000" y="739524"/>
            <a:ext cx="6858000" cy="2450607"/>
          </a:xfrm>
          <a:prstGeom prst="rect">
            <a:avLst/>
          </a:prstGeom>
          <a:noFill/>
          <a:ln>
            <a:noFill/>
          </a:ln>
        </p:spPr>
        <p:txBody>
          <a:bodyPr spcFirstLastPara="1" wrap="square" lIns="0" tIns="0" rIns="0" bIns="0" anchor="b" anchorCtr="0">
            <a:noAutofit/>
          </a:bodyPr>
          <a:lstStyle>
            <a:lvl1pPr marR="0" lvl="0" algn="l" rtl="0">
              <a:lnSpc>
                <a:spcPct val="113636"/>
              </a:lnSpc>
              <a:spcBef>
                <a:spcPts val="0"/>
              </a:spcBef>
              <a:spcAft>
                <a:spcPts val="0"/>
              </a:spcAft>
              <a:buClr>
                <a:srgbClr val="3C8ECB"/>
              </a:buClr>
              <a:buSzPts val="4400"/>
              <a:buFont typeface="Arial"/>
              <a:buNone/>
              <a:defRPr sz="4400" b="1" i="0" u="none" strike="noStrike" cap="none">
                <a:solidFill>
                  <a:srgbClr val="3C8ECB"/>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ble des matières">
  <p:cSld name="Table des matières">
    <p:spTree>
      <p:nvGrpSpPr>
        <p:cNvPr id="1" name="Shape 26"/>
        <p:cNvGrpSpPr/>
        <p:nvPr/>
      </p:nvGrpSpPr>
      <p:grpSpPr>
        <a:xfrm>
          <a:off x="0" y="0"/>
          <a:ext cx="0" cy="0"/>
          <a:chOff x="0" y="0"/>
          <a:chExt cx="0" cy="0"/>
        </a:xfrm>
      </p:grpSpPr>
      <p:sp>
        <p:nvSpPr>
          <p:cNvPr id="27" name="Google Shape;27;p13"/>
          <p:cNvSpPr txBox="1">
            <a:spLocks noGrp="1"/>
          </p:cNvSpPr>
          <p:nvPr>
            <p:ph type="body" idx="1"/>
          </p:nvPr>
        </p:nvSpPr>
        <p:spPr>
          <a:xfrm>
            <a:off x="1041400" y="1710000"/>
            <a:ext cx="7410450" cy="2728913"/>
          </a:xfrm>
          <a:prstGeom prst="rect">
            <a:avLst/>
          </a:prstGeom>
          <a:noFill/>
          <a:ln>
            <a:noFill/>
          </a:ln>
        </p:spPr>
        <p:txBody>
          <a:bodyPr spcFirstLastPara="1" wrap="square" lIns="91425" tIns="45700" rIns="91425" bIns="45700" anchor="t" anchorCtr="0">
            <a:noAutofit/>
          </a:bodyPr>
          <a:lstStyle>
            <a:lvl1pPr marL="457200" marR="0" lvl="0" indent="-336550" algn="l" rtl="0">
              <a:lnSpc>
                <a:spcPct val="100000"/>
              </a:lnSpc>
              <a:spcBef>
                <a:spcPts val="0"/>
              </a:spcBef>
              <a:spcAft>
                <a:spcPts val="0"/>
              </a:spcAft>
              <a:buClr>
                <a:srgbClr val="2E76AC"/>
              </a:buClr>
              <a:buSzPts val="1700"/>
              <a:buFont typeface="Arial"/>
              <a:buChar char="•"/>
              <a:defRPr sz="1700" b="0" i="0" u="none" strike="noStrike" cap="none">
                <a:solidFill>
                  <a:schemeClr val="accent6"/>
                </a:solidFill>
                <a:latin typeface="Arial"/>
                <a:ea typeface="Arial"/>
                <a:cs typeface="Arial"/>
                <a:sym typeface="Arial"/>
              </a:defRPr>
            </a:lvl1pPr>
            <a:lvl2pPr marL="914400" marR="0" lvl="1" indent="-330200" algn="l" rtl="0">
              <a:lnSpc>
                <a:spcPct val="100000"/>
              </a:lnSpc>
              <a:spcBef>
                <a:spcPts val="600"/>
              </a:spcBef>
              <a:spcAft>
                <a:spcPts val="0"/>
              </a:spcAft>
              <a:buClr>
                <a:schemeClr val="accent6"/>
              </a:buClr>
              <a:buSzPts val="1600"/>
              <a:buFont typeface="Overpass"/>
              <a:buChar char="–"/>
              <a:defRPr sz="1600" b="0" i="0" u="none" strike="noStrike" cap="none">
                <a:solidFill>
                  <a:schemeClr val="accent6"/>
                </a:solidFill>
                <a:latin typeface="Overpass Light"/>
                <a:ea typeface="Overpass Light"/>
                <a:cs typeface="Overpass Light"/>
                <a:sym typeface="Overpass Light"/>
              </a:defRPr>
            </a:lvl2pPr>
            <a:lvl3pPr marL="1371600" marR="0" lvl="2" indent="-330200" algn="l" rtl="0">
              <a:lnSpc>
                <a:spcPct val="100000"/>
              </a:lnSpc>
              <a:spcBef>
                <a:spcPts val="600"/>
              </a:spcBef>
              <a:spcAft>
                <a:spcPts val="0"/>
              </a:spcAft>
              <a:buClr>
                <a:schemeClr val="accent4"/>
              </a:buClr>
              <a:buSzPts val="1600"/>
              <a:buFont typeface="Overpass"/>
              <a:buChar char="–"/>
              <a:defRPr sz="1600" b="0" i="0" u="none" strike="noStrike" cap="none">
                <a:solidFill>
                  <a:schemeClr val="accent4"/>
                </a:solidFill>
                <a:latin typeface="Overpass Light"/>
                <a:ea typeface="Overpass Light"/>
                <a:cs typeface="Overpass Light"/>
                <a:sym typeface="Overpass Light"/>
              </a:defRPr>
            </a:lvl3pPr>
            <a:lvl4pPr marL="1828800" marR="0" lvl="3"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4pPr>
            <a:lvl5pPr marL="2286000" marR="0" lvl="4"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8" name="Google Shape;28;p13"/>
          <p:cNvSpPr txBox="1">
            <a:spLocks noGrp="1"/>
          </p:cNvSpPr>
          <p:nvPr>
            <p:ph type="ctrTitle"/>
          </p:nvPr>
        </p:nvSpPr>
        <p:spPr>
          <a:xfrm>
            <a:off x="1040400" y="630000"/>
            <a:ext cx="6858000" cy="617295"/>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rgbClr val="3C8ECB"/>
              </a:buClr>
              <a:buSzPts val="2600"/>
              <a:buFont typeface="Arial"/>
              <a:buNone/>
              <a:defRPr sz="2600" b="0" i="0" u="none" strike="noStrike" cap="none">
                <a:solidFill>
                  <a:srgbClr val="3C8ECB"/>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9" name="Google Shape;29;p13"/>
          <p:cNvSpPr txBox="1">
            <a:spLocks noGrp="1"/>
          </p:cNvSpPr>
          <p:nvPr>
            <p:ph type="ftr" idx="11"/>
          </p:nvPr>
        </p:nvSpPr>
        <p:spPr>
          <a:xfrm>
            <a:off x="1040400" y="4767263"/>
            <a:ext cx="1882413" cy="27463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13"/>
          <p:cNvSpPr txBox="1">
            <a:spLocks noGrp="1"/>
          </p:cNvSpPr>
          <p:nvPr>
            <p:ph type="sldNum" idx="12"/>
          </p:nvPr>
        </p:nvSpPr>
        <p:spPr>
          <a:xfrm>
            <a:off x="2849335" y="4767263"/>
            <a:ext cx="555172"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atin typeface="Overpass Light"/>
                <a:ea typeface="Overpass Light"/>
                <a:cs typeface="Overpass Light"/>
                <a:sym typeface="Overpass Light"/>
              </a:defRPr>
            </a:lvl1pPr>
            <a:lvl2pPr marL="0" lvl="1" indent="0" algn="l">
              <a:spcBef>
                <a:spcPts val="0"/>
              </a:spcBef>
              <a:buNone/>
              <a:defRPr>
                <a:latin typeface="Overpass Light"/>
                <a:ea typeface="Overpass Light"/>
                <a:cs typeface="Overpass Light"/>
                <a:sym typeface="Overpass Light"/>
              </a:defRPr>
            </a:lvl2pPr>
            <a:lvl3pPr marL="0" lvl="2" indent="0" algn="l">
              <a:spcBef>
                <a:spcPts val="0"/>
              </a:spcBef>
              <a:buNone/>
              <a:defRPr>
                <a:latin typeface="Overpass Light"/>
                <a:ea typeface="Overpass Light"/>
                <a:cs typeface="Overpass Light"/>
                <a:sym typeface="Overpass Light"/>
              </a:defRPr>
            </a:lvl3pPr>
            <a:lvl4pPr marL="0" lvl="3" indent="0" algn="l">
              <a:spcBef>
                <a:spcPts val="0"/>
              </a:spcBef>
              <a:buNone/>
              <a:defRPr>
                <a:latin typeface="Overpass Light"/>
                <a:ea typeface="Overpass Light"/>
                <a:cs typeface="Overpass Light"/>
                <a:sym typeface="Overpass Light"/>
              </a:defRPr>
            </a:lvl4pPr>
            <a:lvl5pPr marL="0" lvl="4" indent="0" algn="l">
              <a:spcBef>
                <a:spcPts val="0"/>
              </a:spcBef>
              <a:buNone/>
              <a:defRPr>
                <a:latin typeface="Overpass Light"/>
                <a:ea typeface="Overpass Light"/>
                <a:cs typeface="Overpass Light"/>
                <a:sym typeface="Overpass Light"/>
              </a:defRPr>
            </a:lvl5pPr>
            <a:lvl6pPr marL="0" lvl="5" indent="0" algn="l">
              <a:spcBef>
                <a:spcPts val="0"/>
              </a:spcBef>
              <a:buNone/>
              <a:defRPr>
                <a:latin typeface="Overpass Light"/>
                <a:ea typeface="Overpass Light"/>
                <a:cs typeface="Overpass Light"/>
                <a:sym typeface="Overpass Light"/>
              </a:defRPr>
            </a:lvl6pPr>
            <a:lvl7pPr marL="0" lvl="6" indent="0" algn="l">
              <a:spcBef>
                <a:spcPts val="0"/>
              </a:spcBef>
              <a:buNone/>
              <a:defRPr>
                <a:latin typeface="Overpass Light"/>
                <a:ea typeface="Overpass Light"/>
                <a:cs typeface="Overpass Light"/>
                <a:sym typeface="Overpass Light"/>
              </a:defRPr>
            </a:lvl7pPr>
            <a:lvl8pPr marL="0" lvl="7" indent="0" algn="l">
              <a:spcBef>
                <a:spcPts val="0"/>
              </a:spcBef>
              <a:buNone/>
              <a:defRPr>
                <a:latin typeface="Overpass Light"/>
                <a:ea typeface="Overpass Light"/>
                <a:cs typeface="Overpass Light"/>
                <a:sym typeface="Overpass Light"/>
              </a:defRPr>
            </a:lvl8pPr>
            <a:lvl9pPr marL="0" lvl="8" indent="0" algn="l">
              <a:spcBef>
                <a:spcPts val="0"/>
              </a:spcBef>
              <a:buNone/>
              <a:defRPr>
                <a:latin typeface="Overpass Light"/>
                <a:ea typeface="Overpass Light"/>
                <a:cs typeface="Overpass Light"/>
                <a:sym typeface="Overpass Light"/>
              </a:defRPr>
            </a:lvl9pPr>
          </a:lstStyle>
          <a:p>
            <a:pPr marL="0" lvl="0" indent="0" algn="l" rtl="0">
              <a:spcBef>
                <a:spcPts val="0"/>
              </a:spcBef>
              <a:spcAft>
                <a:spcPts val="0"/>
              </a:spcAft>
              <a:buNone/>
            </a:pPr>
            <a:r>
              <a:rPr lang="fr-CA"/>
              <a:t>|    </a:t>
            </a:r>
            <a:fld id="{00000000-1234-1234-1234-123412341234}" type="slidenum">
              <a:rPr lang="fr-CA"/>
              <a:t>‹N°›</a:t>
            </a:fld>
            <a:endParaRPr/>
          </a:p>
        </p:txBody>
      </p:sp>
    </p:spTree>
    <p:extLst>
      <p:ext uri="{BB962C8B-B14F-4D97-AF65-F5344CB8AC3E}">
        <p14:creationId xmlns:p14="http://schemas.microsoft.com/office/powerpoint/2010/main" val="2997706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Contenu - vide">
  <p:cSld name="1_Contenu - vide">
    <p:spTree>
      <p:nvGrpSpPr>
        <p:cNvPr id="1" name="Shape 108"/>
        <p:cNvGrpSpPr/>
        <p:nvPr/>
      </p:nvGrpSpPr>
      <p:grpSpPr>
        <a:xfrm>
          <a:off x="0" y="0"/>
          <a:ext cx="0" cy="0"/>
          <a:chOff x="0" y="0"/>
          <a:chExt cx="0" cy="0"/>
        </a:xfrm>
      </p:grpSpPr>
      <p:sp>
        <p:nvSpPr>
          <p:cNvPr id="109" name="Google Shape;109;p28"/>
          <p:cNvSpPr txBox="1">
            <a:spLocks noGrp="1"/>
          </p:cNvSpPr>
          <p:nvPr>
            <p:ph type="title"/>
          </p:nvPr>
        </p:nvSpPr>
        <p:spPr>
          <a:xfrm>
            <a:off x="1041576" y="630000"/>
            <a:ext cx="7411048" cy="37429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accent1"/>
              </a:buClr>
              <a:buSzPts val="2600"/>
              <a:buFont typeface="Arial"/>
              <a:buNone/>
              <a:defRPr sz="2600" b="0"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0" name="Google Shape;110;p28"/>
          <p:cNvSpPr txBox="1">
            <a:spLocks noGrp="1"/>
          </p:cNvSpPr>
          <p:nvPr>
            <p:ph type="body" idx="1"/>
          </p:nvPr>
        </p:nvSpPr>
        <p:spPr>
          <a:xfrm>
            <a:off x="1041576" y="1069200"/>
            <a:ext cx="7411048" cy="37429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700"/>
              <a:buFont typeface="Arial"/>
              <a:buNone/>
              <a:defRPr sz="1700" b="0" i="0" u="none" strike="noStrike" cap="none">
                <a:solidFill>
                  <a:schemeClr val="accent6"/>
                </a:solidFill>
                <a:latin typeface="Arial"/>
                <a:ea typeface="Arial"/>
                <a:cs typeface="Arial"/>
                <a:sym typeface="Arial"/>
              </a:defRPr>
            </a:lvl1pPr>
            <a:lvl2pPr marL="914400" marR="0" lvl="1"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2pPr>
            <a:lvl3pPr marL="1371600" marR="0" lvl="2"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1" name="Google Shape;111;p28"/>
          <p:cNvSpPr txBox="1">
            <a:spLocks noGrp="1"/>
          </p:cNvSpPr>
          <p:nvPr>
            <p:ph type="ftr" idx="11"/>
          </p:nvPr>
        </p:nvSpPr>
        <p:spPr>
          <a:xfrm>
            <a:off x="1040400" y="4767263"/>
            <a:ext cx="1882413" cy="27463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28"/>
          <p:cNvSpPr txBox="1">
            <a:spLocks noGrp="1"/>
          </p:cNvSpPr>
          <p:nvPr>
            <p:ph type="sldNum" idx="12"/>
          </p:nvPr>
        </p:nvSpPr>
        <p:spPr>
          <a:xfrm>
            <a:off x="2849335" y="4767263"/>
            <a:ext cx="555172"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atin typeface="Overpass Light"/>
                <a:ea typeface="Overpass Light"/>
                <a:cs typeface="Overpass Light"/>
                <a:sym typeface="Overpass Light"/>
              </a:defRPr>
            </a:lvl1pPr>
            <a:lvl2pPr marL="0" lvl="1" indent="0" algn="l">
              <a:spcBef>
                <a:spcPts val="0"/>
              </a:spcBef>
              <a:buNone/>
              <a:defRPr>
                <a:latin typeface="Overpass Light"/>
                <a:ea typeface="Overpass Light"/>
                <a:cs typeface="Overpass Light"/>
                <a:sym typeface="Overpass Light"/>
              </a:defRPr>
            </a:lvl2pPr>
            <a:lvl3pPr marL="0" lvl="2" indent="0" algn="l">
              <a:spcBef>
                <a:spcPts val="0"/>
              </a:spcBef>
              <a:buNone/>
              <a:defRPr>
                <a:latin typeface="Overpass Light"/>
                <a:ea typeface="Overpass Light"/>
                <a:cs typeface="Overpass Light"/>
                <a:sym typeface="Overpass Light"/>
              </a:defRPr>
            </a:lvl3pPr>
            <a:lvl4pPr marL="0" lvl="3" indent="0" algn="l">
              <a:spcBef>
                <a:spcPts val="0"/>
              </a:spcBef>
              <a:buNone/>
              <a:defRPr>
                <a:latin typeface="Overpass Light"/>
                <a:ea typeface="Overpass Light"/>
                <a:cs typeface="Overpass Light"/>
                <a:sym typeface="Overpass Light"/>
              </a:defRPr>
            </a:lvl4pPr>
            <a:lvl5pPr marL="0" lvl="4" indent="0" algn="l">
              <a:spcBef>
                <a:spcPts val="0"/>
              </a:spcBef>
              <a:buNone/>
              <a:defRPr>
                <a:latin typeface="Overpass Light"/>
                <a:ea typeface="Overpass Light"/>
                <a:cs typeface="Overpass Light"/>
                <a:sym typeface="Overpass Light"/>
              </a:defRPr>
            </a:lvl5pPr>
            <a:lvl6pPr marL="0" lvl="5" indent="0" algn="l">
              <a:spcBef>
                <a:spcPts val="0"/>
              </a:spcBef>
              <a:buNone/>
              <a:defRPr>
                <a:latin typeface="Overpass Light"/>
                <a:ea typeface="Overpass Light"/>
                <a:cs typeface="Overpass Light"/>
                <a:sym typeface="Overpass Light"/>
              </a:defRPr>
            </a:lvl6pPr>
            <a:lvl7pPr marL="0" lvl="6" indent="0" algn="l">
              <a:spcBef>
                <a:spcPts val="0"/>
              </a:spcBef>
              <a:buNone/>
              <a:defRPr>
                <a:latin typeface="Overpass Light"/>
                <a:ea typeface="Overpass Light"/>
                <a:cs typeface="Overpass Light"/>
                <a:sym typeface="Overpass Light"/>
              </a:defRPr>
            </a:lvl7pPr>
            <a:lvl8pPr marL="0" lvl="7" indent="0" algn="l">
              <a:spcBef>
                <a:spcPts val="0"/>
              </a:spcBef>
              <a:buNone/>
              <a:defRPr>
                <a:latin typeface="Overpass Light"/>
                <a:ea typeface="Overpass Light"/>
                <a:cs typeface="Overpass Light"/>
                <a:sym typeface="Overpass Light"/>
              </a:defRPr>
            </a:lvl8pPr>
            <a:lvl9pPr marL="0" lvl="8" indent="0" algn="l">
              <a:spcBef>
                <a:spcPts val="0"/>
              </a:spcBef>
              <a:buNone/>
              <a:defRPr>
                <a:latin typeface="Overpass Light"/>
                <a:ea typeface="Overpass Light"/>
                <a:cs typeface="Overpass Light"/>
                <a:sym typeface="Overpass Light"/>
              </a:defRPr>
            </a:lvl9pPr>
          </a:lstStyle>
          <a:p>
            <a:pPr marL="0" lvl="0" indent="0" algn="l" rtl="0">
              <a:spcBef>
                <a:spcPts val="0"/>
              </a:spcBef>
              <a:spcAft>
                <a:spcPts val="0"/>
              </a:spcAft>
              <a:buNone/>
            </a:pPr>
            <a:r>
              <a:rPr lang="fr-CA"/>
              <a:t>|    </a:t>
            </a:r>
            <a:fld id="{00000000-1234-1234-1234-123412341234}" type="slidenum">
              <a:rPr lang="fr-CA"/>
              <a:t>‹N°›</a:t>
            </a:fld>
            <a:endParaRPr/>
          </a:p>
        </p:txBody>
      </p:sp>
    </p:spTree>
    <p:extLst>
      <p:ext uri="{BB962C8B-B14F-4D97-AF65-F5344CB8AC3E}">
        <p14:creationId xmlns:p14="http://schemas.microsoft.com/office/powerpoint/2010/main" val="41182743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u - 1 colonne sans photo">
  <p:cSld name="Contenu - 1 colonne sans photo">
    <p:spTree>
      <p:nvGrpSpPr>
        <p:cNvPr id="1" name="Shape 38"/>
        <p:cNvGrpSpPr/>
        <p:nvPr/>
      </p:nvGrpSpPr>
      <p:grpSpPr>
        <a:xfrm>
          <a:off x="0" y="0"/>
          <a:ext cx="0" cy="0"/>
          <a:chOff x="0" y="0"/>
          <a:chExt cx="0" cy="0"/>
        </a:xfrm>
      </p:grpSpPr>
      <p:sp>
        <p:nvSpPr>
          <p:cNvPr id="39" name="Google Shape;39;p17"/>
          <p:cNvSpPr txBox="1">
            <a:spLocks noGrp="1"/>
          </p:cNvSpPr>
          <p:nvPr>
            <p:ph type="title"/>
          </p:nvPr>
        </p:nvSpPr>
        <p:spPr>
          <a:xfrm>
            <a:off x="1041576" y="630000"/>
            <a:ext cx="7411048" cy="37429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accent1"/>
              </a:buClr>
              <a:buSzPts val="2600"/>
              <a:buFont typeface="Arial"/>
              <a:buNone/>
              <a:defRPr sz="2600" b="0"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0" name="Google Shape;40;p17"/>
          <p:cNvSpPr txBox="1">
            <a:spLocks noGrp="1"/>
          </p:cNvSpPr>
          <p:nvPr>
            <p:ph type="body" idx="1"/>
          </p:nvPr>
        </p:nvSpPr>
        <p:spPr>
          <a:xfrm>
            <a:off x="1041576" y="1069200"/>
            <a:ext cx="7411048" cy="37429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800"/>
              <a:buFont typeface="Arial"/>
              <a:buNone/>
              <a:defRPr sz="1800" b="0" i="0" u="none" strike="noStrike" cap="none">
                <a:solidFill>
                  <a:schemeClr val="accent6"/>
                </a:solidFill>
                <a:latin typeface="Arial"/>
                <a:ea typeface="Arial"/>
                <a:cs typeface="Arial"/>
                <a:sym typeface="Arial"/>
              </a:defRPr>
            </a:lvl1pPr>
            <a:lvl2pPr marL="914400" marR="0" lvl="1"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2pPr>
            <a:lvl3pPr marL="1371600" marR="0" lvl="2"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1" name="Google Shape;41;p17"/>
          <p:cNvSpPr txBox="1">
            <a:spLocks noGrp="1"/>
          </p:cNvSpPr>
          <p:nvPr>
            <p:ph type="body" idx="2"/>
          </p:nvPr>
        </p:nvSpPr>
        <p:spPr>
          <a:xfrm>
            <a:off x="1041576" y="1709999"/>
            <a:ext cx="7411048" cy="2690551"/>
          </a:xfrm>
          <a:prstGeom prst="rect">
            <a:avLst/>
          </a:prstGeom>
          <a:noFill/>
          <a:ln>
            <a:noFill/>
          </a:ln>
        </p:spPr>
        <p:txBody>
          <a:bodyPr spcFirstLastPara="1" wrap="square" lIns="91425" tIns="45700" rIns="91425" bIns="45700" anchor="t" anchorCtr="0">
            <a:noAutofit/>
          </a:bodyPr>
          <a:lstStyle>
            <a:lvl1pPr marL="457200" marR="0" lvl="0" indent="-336550" algn="l" rtl="0">
              <a:lnSpc>
                <a:spcPct val="100000"/>
              </a:lnSpc>
              <a:spcBef>
                <a:spcPts val="0"/>
              </a:spcBef>
              <a:spcAft>
                <a:spcPts val="0"/>
              </a:spcAft>
              <a:buClr>
                <a:schemeClr val="accent1"/>
              </a:buClr>
              <a:buSzPts val="1700"/>
              <a:buFont typeface="Arial"/>
              <a:buChar char="•"/>
              <a:defRPr sz="1700" b="0" i="0" u="none" strike="noStrike" cap="none">
                <a:solidFill>
                  <a:schemeClr val="accent6"/>
                </a:solidFill>
                <a:latin typeface="Arial"/>
                <a:ea typeface="Arial"/>
                <a:cs typeface="Arial"/>
                <a:sym typeface="Arial"/>
              </a:defRPr>
            </a:lvl1pPr>
            <a:lvl2pPr marL="914400" marR="0" lvl="1" indent="-330200" algn="l" rtl="0">
              <a:lnSpc>
                <a:spcPct val="100000"/>
              </a:lnSpc>
              <a:spcBef>
                <a:spcPts val="600"/>
              </a:spcBef>
              <a:spcAft>
                <a:spcPts val="0"/>
              </a:spcAft>
              <a:buClr>
                <a:schemeClr val="accent6"/>
              </a:buClr>
              <a:buSzPts val="1600"/>
              <a:buFont typeface="Overpass"/>
              <a:buChar char="–"/>
              <a:defRPr sz="1600" b="0" i="0" u="none" strike="noStrike" cap="none">
                <a:solidFill>
                  <a:schemeClr val="accent6"/>
                </a:solidFill>
                <a:latin typeface="Overpass Light"/>
                <a:ea typeface="Overpass Light"/>
                <a:cs typeface="Overpass Light"/>
                <a:sym typeface="Overpass Light"/>
              </a:defRPr>
            </a:lvl2pPr>
            <a:lvl3pPr marL="1371600" marR="0" lvl="2" indent="-330200" algn="l" rtl="0">
              <a:lnSpc>
                <a:spcPct val="100000"/>
              </a:lnSpc>
              <a:spcBef>
                <a:spcPts val="600"/>
              </a:spcBef>
              <a:spcAft>
                <a:spcPts val="0"/>
              </a:spcAft>
              <a:buClr>
                <a:schemeClr val="accent4"/>
              </a:buClr>
              <a:buSzPts val="1600"/>
              <a:buFont typeface="Overpass"/>
              <a:buChar char="–"/>
              <a:defRPr sz="1600" b="0" i="0" u="none" strike="noStrike" cap="none">
                <a:solidFill>
                  <a:schemeClr val="accent4"/>
                </a:solidFill>
                <a:latin typeface="Overpass Light"/>
                <a:ea typeface="Overpass Light"/>
                <a:cs typeface="Overpass Light"/>
                <a:sym typeface="Overpass Light"/>
              </a:defRPr>
            </a:lvl3pPr>
            <a:lvl4pPr marL="1828800" marR="0" lvl="3"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4pPr>
            <a:lvl5pPr marL="2286000" marR="0" lvl="4"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2" name="Google Shape;42;p17"/>
          <p:cNvSpPr txBox="1">
            <a:spLocks noGrp="1"/>
          </p:cNvSpPr>
          <p:nvPr>
            <p:ph type="ftr" idx="11"/>
          </p:nvPr>
        </p:nvSpPr>
        <p:spPr>
          <a:xfrm>
            <a:off x="1040400" y="4767263"/>
            <a:ext cx="1882413" cy="27463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7"/>
          <p:cNvSpPr txBox="1">
            <a:spLocks noGrp="1"/>
          </p:cNvSpPr>
          <p:nvPr>
            <p:ph type="sldNum" idx="12"/>
          </p:nvPr>
        </p:nvSpPr>
        <p:spPr>
          <a:xfrm>
            <a:off x="2849335" y="4767263"/>
            <a:ext cx="555172"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atin typeface="Overpass Light"/>
                <a:ea typeface="Overpass Light"/>
                <a:cs typeface="Overpass Light"/>
                <a:sym typeface="Overpass Light"/>
              </a:defRPr>
            </a:lvl1pPr>
            <a:lvl2pPr marL="0" lvl="1" indent="0" algn="l">
              <a:spcBef>
                <a:spcPts val="0"/>
              </a:spcBef>
              <a:buNone/>
              <a:defRPr>
                <a:latin typeface="Overpass Light"/>
                <a:ea typeface="Overpass Light"/>
                <a:cs typeface="Overpass Light"/>
                <a:sym typeface="Overpass Light"/>
              </a:defRPr>
            </a:lvl2pPr>
            <a:lvl3pPr marL="0" lvl="2" indent="0" algn="l">
              <a:spcBef>
                <a:spcPts val="0"/>
              </a:spcBef>
              <a:buNone/>
              <a:defRPr>
                <a:latin typeface="Overpass Light"/>
                <a:ea typeface="Overpass Light"/>
                <a:cs typeface="Overpass Light"/>
                <a:sym typeface="Overpass Light"/>
              </a:defRPr>
            </a:lvl3pPr>
            <a:lvl4pPr marL="0" lvl="3" indent="0" algn="l">
              <a:spcBef>
                <a:spcPts val="0"/>
              </a:spcBef>
              <a:buNone/>
              <a:defRPr>
                <a:latin typeface="Overpass Light"/>
                <a:ea typeface="Overpass Light"/>
                <a:cs typeface="Overpass Light"/>
                <a:sym typeface="Overpass Light"/>
              </a:defRPr>
            </a:lvl4pPr>
            <a:lvl5pPr marL="0" lvl="4" indent="0" algn="l">
              <a:spcBef>
                <a:spcPts val="0"/>
              </a:spcBef>
              <a:buNone/>
              <a:defRPr>
                <a:latin typeface="Overpass Light"/>
                <a:ea typeface="Overpass Light"/>
                <a:cs typeface="Overpass Light"/>
                <a:sym typeface="Overpass Light"/>
              </a:defRPr>
            </a:lvl5pPr>
            <a:lvl6pPr marL="0" lvl="5" indent="0" algn="l">
              <a:spcBef>
                <a:spcPts val="0"/>
              </a:spcBef>
              <a:buNone/>
              <a:defRPr>
                <a:latin typeface="Overpass Light"/>
                <a:ea typeface="Overpass Light"/>
                <a:cs typeface="Overpass Light"/>
                <a:sym typeface="Overpass Light"/>
              </a:defRPr>
            </a:lvl6pPr>
            <a:lvl7pPr marL="0" lvl="6" indent="0" algn="l">
              <a:spcBef>
                <a:spcPts val="0"/>
              </a:spcBef>
              <a:buNone/>
              <a:defRPr>
                <a:latin typeface="Overpass Light"/>
                <a:ea typeface="Overpass Light"/>
                <a:cs typeface="Overpass Light"/>
                <a:sym typeface="Overpass Light"/>
              </a:defRPr>
            </a:lvl7pPr>
            <a:lvl8pPr marL="0" lvl="7" indent="0" algn="l">
              <a:spcBef>
                <a:spcPts val="0"/>
              </a:spcBef>
              <a:buNone/>
              <a:defRPr>
                <a:latin typeface="Overpass Light"/>
                <a:ea typeface="Overpass Light"/>
                <a:cs typeface="Overpass Light"/>
                <a:sym typeface="Overpass Light"/>
              </a:defRPr>
            </a:lvl8pPr>
            <a:lvl9pPr marL="0" lvl="8" indent="0" algn="l">
              <a:spcBef>
                <a:spcPts val="0"/>
              </a:spcBef>
              <a:buNone/>
              <a:defRPr>
                <a:latin typeface="Overpass Light"/>
                <a:ea typeface="Overpass Light"/>
                <a:cs typeface="Overpass Light"/>
                <a:sym typeface="Overpass Light"/>
              </a:defRPr>
            </a:lvl9pPr>
          </a:lstStyle>
          <a:p>
            <a:pPr marL="0" lvl="0" indent="0" algn="l" rtl="0">
              <a:spcBef>
                <a:spcPts val="0"/>
              </a:spcBef>
              <a:spcAft>
                <a:spcPts val="0"/>
              </a:spcAft>
              <a:buNone/>
            </a:pPr>
            <a:r>
              <a:rPr lang="fr-CA"/>
              <a:t>|    </a:t>
            </a:r>
            <a:fld id="{00000000-1234-1234-1234-123412341234}" type="slidenum">
              <a:rPr lang="fr-CA"/>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Contenu - 2 colonnes">
  <p:cSld name="1_Contenu - 2 colonnes">
    <p:spTree>
      <p:nvGrpSpPr>
        <p:cNvPr id="1" name="Shape 44"/>
        <p:cNvGrpSpPr/>
        <p:nvPr/>
      </p:nvGrpSpPr>
      <p:grpSpPr>
        <a:xfrm>
          <a:off x="0" y="0"/>
          <a:ext cx="0" cy="0"/>
          <a:chOff x="0" y="0"/>
          <a:chExt cx="0" cy="0"/>
        </a:xfrm>
      </p:grpSpPr>
      <p:sp>
        <p:nvSpPr>
          <p:cNvPr id="45" name="Google Shape;45;p18"/>
          <p:cNvSpPr txBox="1">
            <a:spLocks noGrp="1"/>
          </p:cNvSpPr>
          <p:nvPr>
            <p:ph type="title"/>
          </p:nvPr>
        </p:nvSpPr>
        <p:spPr>
          <a:xfrm>
            <a:off x="1041576" y="630000"/>
            <a:ext cx="7333744" cy="37429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accent1"/>
              </a:buClr>
              <a:buSzPts val="2600"/>
              <a:buFont typeface="Arial"/>
              <a:buNone/>
              <a:defRPr sz="2600" b="0"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6" name="Google Shape;46;p18"/>
          <p:cNvSpPr txBox="1">
            <a:spLocks noGrp="1"/>
          </p:cNvSpPr>
          <p:nvPr>
            <p:ph type="body" idx="1"/>
          </p:nvPr>
        </p:nvSpPr>
        <p:spPr>
          <a:xfrm>
            <a:off x="1040400" y="1069200"/>
            <a:ext cx="7333744" cy="37429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800"/>
              <a:buFont typeface="Arial"/>
              <a:buNone/>
              <a:defRPr sz="1800" b="0" i="0" u="none" strike="noStrike" cap="none">
                <a:solidFill>
                  <a:schemeClr val="accent6"/>
                </a:solidFill>
                <a:latin typeface="Arial"/>
                <a:ea typeface="Arial"/>
                <a:cs typeface="Arial"/>
                <a:sym typeface="Arial"/>
              </a:defRPr>
            </a:lvl1pPr>
            <a:lvl2pPr marL="914400" marR="0" lvl="1"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2pPr>
            <a:lvl3pPr marL="1371600" marR="0" lvl="2"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7" name="Google Shape;47;p18"/>
          <p:cNvSpPr txBox="1">
            <a:spLocks noGrp="1"/>
          </p:cNvSpPr>
          <p:nvPr>
            <p:ph type="body" idx="2"/>
          </p:nvPr>
        </p:nvSpPr>
        <p:spPr>
          <a:xfrm>
            <a:off x="1040400" y="1843200"/>
            <a:ext cx="3327493" cy="27000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700"/>
              <a:buFont typeface="Arial"/>
              <a:buNone/>
              <a:defRPr sz="1700" b="1" i="0" u="none" strike="noStrike" cap="none">
                <a:solidFill>
                  <a:schemeClr val="accent6"/>
                </a:solidFill>
                <a:latin typeface="Arial"/>
                <a:ea typeface="Arial"/>
                <a:cs typeface="Arial"/>
                <a:sym typeface="Arial"/>
              </a:defRPr>
            </a:lvl1pPr>
            <a:lvl2pPr marL="914400" marR="0" lvl="1" indent="-228600" algn="l" rtl="0">
              <a:lnSpc>
                <a:spcPct val="90000"/>
              </a:lnSpc>
              <a:spcBef>
                <a:spcPts val="4"/>
              </a:spcBef>
              <a:spcAft>
                <a:spcPts val="0"/>
              </a:spcAft>
              <a:buClr>
                <a:schemeClr val="dk1"/>
              </a:buClr>
              <a:buSzPts val="1600"/>
              <a:buFont typeface="Arial"/>
              <a:buNone/>
              <a:defRPr sz="1600" b="0" i="0" u="none" strike="noStrike" cap="none">
                <a:solidFill>
                  <a:schemeClr val="dk1"/>
                </a:solidFill>
                <a:latin typeface="Overpass Light"/>
                <a:ea typeface="Overpass Light"/>
                <a:cs typeface="Overpass Light"/>
                <a:sym typeface="Overpass Light"/>
              </a:defRPr>
            </a:lvl2pPr>
            <a:lvl3pPr marL="1371600" marR="0" lvl="2" indent="-228600" algn="l"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8" name="Google Shape;48;p18"/>
          <p:cNvSpPr txBox="1">
            <a:spLocks noGrp="1"/>
          </p:cNvSpPr>
          <p:nvPr>
            <p:ph type="body" idx="3"/>
          </p:nvPr>
        </p:nvSpPr>
        <p:spPr>
          <a:xfrm>
            <a:off x="5047744" y="1843088"/>
            <a:ext cx="3326400" cy="27000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700"/>
              <a:buFont typeface="Arial"/>
              <a:buNone/>
              <a:defRPr sz="1700" b="1" i="0" u="none" strike="noStrike" cap="none">
                <a:solidFill>
                  <a:schemeClr val="accent6"/>
                </a:solidFill>
                <a:latin typeface="Arial"/>
                <a:ea typeface="Arial"/>
                <a:cs typeface="Arial"/>
                <a:sym typeface="Arial"/>
              </a:defRPr>
            </a:lvl1pPr>
            <a:lvl2pPr marL="914400" marR="0" lvl="1" indent="-228600" algn="l" rtl="0">
              <a:lnSpc>
                <a:spcPct val="90000"/>
              </a:lnSpc>
              <a:spcBef>
                <a:spcPts val="4"/>
              </a:spcBef>
              <a:spcAft>
                <a:spcPts val="0"/>
              </a:spcAft>
              <a:buClr>
                <a:schemeClr val="dk1"/>
              </a:buClr>
              <a:buSzPts val="1600"/>
              <a:buFont typeface="Arial"/>
              <a:buNone/>
              <a:defRPr sz="1600" b="0" i="0" u="none" strike="noStrike" cap="none">
                <a:solidFill>
                  <a:schemeClr val="dk1"/>
                </a:solidFill>
                <a:latin typeface="Overpass Light"/>
                <a:ea typeface="Overpass Light"/>
                <a:cs typeface="Overpass Light"/>
                <a:sym typeface="Overpass Light"/>
              </a:defRPr>
            </a:lvl2pPr>
            <a:lvl3pPr marL="1371600" marR="0" lvl="2" indent="-228600" algn="l"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9" name="Google Shape;49;p18"/>
          <p:cNvSpPr txBox="1">
            <a:spLocks noGrp="1"/>
          </p:cNvSpPr>
          <p:nvPr>
            <p:ph type="body" idx="4"/>
          </p:nvPr>
        </p:nvSpPr>
        <p:spPr>
          <a:xfrm>
            <a:off x="1041400" y="2125345"/>
            <a:ext cx="3326493" cy="2162238"/>
          </a:xfrm>
          <a:prstGeom prst="rect">
            <a:avLst/>
          </a:prstGeom>
          <a:noFill/>
          <a:ln>
            <a:noFill/>
          </a:ln>
        </p:spPr>
        <p:txBody>
          <a:bodyPr spcFirstLastPara="1" wrap="square" lIns="91425" tIns="45700" rIns="91425" bIns="45700" anchor="t" anchorCtr="0">
            <a:noAutofit/>
          </a:bodyPr>
          <a:lstStyle>
            <a:lvl1pPr marL="457200" marR="0" lvl="0" indent="-336550" algn="l" rtl="0">
              <a:lnSpc>
                <a:spcPct val="100000"/>
              </a:lnSpc>
              <a:spcBef>
                <a:spcPts val="0"/>
              </a:spcBef>
              <a:spcAft>
                <a:spcPts val="0"/>
              </a:spcAft>
              <a:buClr>
                <a:schemeClr val="accent1"/>
              </a:buClr>
              <a:buSzPts val="1700"/>
              <a:buFont typeface="Arial"/>
              <a:buChar char="•"/>
              <a:defRPr sz="1700" b="0" i="0" u="none" strike="noStrike" cap="none">
                <a:solidFill>
                  <a:schemeClr val="accent6"/>
                </a:solidFill>
                <a:latin typeface="Arial"/>
                <a:ea typeface="Arial"/>
                <a:cs typeface="Arial"/>
                <a:sym typeface="Arial"/>
              </a:defRPr>
            </a:lvl1pPr>
            <a:lvl2pPr marL="914400" marR="0" lvl="1" indent="-330200" algn="l" rtl="0">
              <a:lnSpc>
                <a:spcPct val="100000"/>
              </a:lnSpc>
              <a:spcBef>
                <a:spcPts val="600"/>
              </a:spcBef>
              <a:spcAft>
                <a:spcPts val="0"/>
              </a:spcAft>
              <a:buClr>
                <a:schemeClr val="accent6"/>
              </a:buClr>
              <a:buSzPts val="1600"/>
              <a:buFont typeface="Overpass"/>
              <a:buChar char="–"/>
              <a:defRPr sz="1600" b="0" i="0" u="none" strike="noStrike" cap="none">
                <a:solidFill>
                  <a:schemeClr val="accent6"/>
                </a:solidFill>
                <a:latin typeface="Overpass Light"/>
                <a:ea typeface="Overpass Light"/>
                <a:cs typeface="Overpass Light"/>
                <a:sym typeface="Overpass Light"/>
              </a:defRPr>
            </a:lvl2pPr>
            <a:lvl3pPr marL="1371600" marR="0" lvl="2" indent="-330200" algn="l" rtl="0">
              <a:lnSpc>
                <a:spcPct val="100000"/>
              </a:lnSpc>
              <a:spcBef>
                <a:spcPts val="600"/>
              </a:spcBef>
              <a:spcAft>
                <a:spcPts val="0"/>
              </a:spcAft>
              <a:buClr>
                <a:schemeClr val="accent4"/>
              </a:buClr>
              <a:buSzPts val="1600"/>
              <a:buFont typeface="Overpass"/>
              <a:buChar char="–"/>
              <a:defRPr sz="1600" b="0" i="0" u="none" strike="noStrike" cap="none">
                <a:solidFill>
                  <a:schemeClr val="accent4"/>
                </a:solidFill>
                <a:latin typeface="Overpass Light"/>
                <a:ea typeface="Overpass Light"/>
                <a:cs typeface="Overpass Light"/>
                <a:sym typeface="Overpass Light"/>
              </a:defRPr>
            </a:lvl3pPr>
            <a:lvl4pPr marL="1828800" marR="0" lvl="3"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4pPr>
            <a:lvl5pPr marL="2286000" marR="0" lvl="4"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0" name="Google Shape;50;p18"/>
          <p:cNvSpPr txBox="1">
            <a:spLocks noGrp="1"/>
          </p:cNvSpPr>
          <p:nvPr>
            <p:ph type="body" idx="5"/>
          </p:nvPr>
        </p:nvSpPr>
        <p:spPr>
          <a:xfrm>
            <a:off x="5047651" y="2125345"/>
            <a:ext cx="3326493" cy="2162238"/>
          </a:xfrm>
          <a:prstGeom prst="rect">
            <a:avLst/>
          </a:prstGeom>
          <a:noFill/>
          <a:ln>
            <a:noFill/>
          </a:ln>
        </p:spPr>
        <p:txBody>
          <a:bodyPr spcFirstLastPara="1" wrap="square" lIns="91425" tIns="45700" rIns="91425" bIns="45700" anchor="t" anchorCtr="0">
            <a:noAutofit/>
          </a:bodyPr>
          <a:lstStyle>
            <a:lvl1pPr marL="457200" marR="0" lvl="0" indent="-336550" algn="l" rtl="0">
              <a:lnSpc>
                <a:spcPct val="100000"/>
              </a:lnSpc>
              <a:spcBef>
                <a:spcPts val="0"/>
              </a:spcBef>
              <a:spcAft>
                <a:spcPts val="0"/>
              </a:spcAft>
              <a:buClr>
                <a:schemeClr val="accent1"/>
              </a:buClr>
              <a:buSzPts val="1700"/>
              <a:buFont typeface="Arial"/>
              <a:buChar char="•"/>
              <a:defRPr sz="1700" b="0" i="0" u="none" strike="noStrike" cap="none">
                <a:solidFill>
                  <a:schemeClr val="accent6"/>
                </a:solidFill>
                <a:latin typeface="Arial"/>
                <a:ea typeface="Arial"/>
                <a:cs typeface="Arial"/>
                <a:sym typeface="Arial"/>
              </a:defRPr>
            </a:lvl1pPr>
            <a:lvl2pPr marL="914400" marR="0" lvl="1" indent="-330200" algn="l" rtl="0">
              <a:lnSpc>
                <a:spcPct val="100000"/>
              </a:lnSpc>
              <a:spcBef>
                <a:spcPts val="600"/>
              </a:spcBef>
              <a:spcAft>
                <a:spcPts val="0"/>
              </a:spcAft>
              <a:buClr>
                <a:schemeClr val="accent6"/>
              </a:buClr>
              <a:buSzPts val="1600"/>
              <a:buFont typeface="Overpass"/>
              <a:buChar char="–"/>
              <a:defRPr sz="1600" b="0" i="0" u="none" strike="noStrike" cap="none">
                <a:solidFill>
                  <a:schemeClr val="accent6"/>
                </a:solidFill>
                <a:latin typeface="Overpass Light"/>
                <a:ea typeface="Overpass Light"/>
                <a:cs typeface="Overpass Light"/>
                <a:sym typeface="Overpass Light"/>
              </a:defRPr>
            </a:lvl2pPr>
            <a:lvl3pPr marL="1371600" marR="0" lvl="2" indent="-330200" algn="l" rtl="0">
              <a:lnSpc>
                <a:spcPct val="100000"/>
              </a:lnSpc>
              <a:spcBef>
                <a:spcPts val="600"/>
              </a:spcBef>
              <a:spcAft>
                <a:spcPts val="0"/>
              </a:spcAft>
              <a:buClr>
                <a:schemeClr val="accent4"/>
              </a:buClr>
              <a:buSzPts val="1600"/>
              <a:buFont typeface="Overpass"/>
              <a:buChar char="–"/>
              <a:defRPr sz="1600" b="0" i="0" u="none" strike="noStrike" cap="none">
                <a:solidFill>
                  <a:schemeClr val="accent4"/>
                </a:solidFill>
                <a:latin typeface="Overpass Light"/>
                <a:ea typeface="Overpass Light"/>
                <a:cs typeface="Overpass Light"/>
                <a:sym typeface="Overpass Light"/>
              </a:defRPr>
            </a:lvl3pPr>
            <a:lvl4pPr marL="1828800" marR="0" lvl="3"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4pPr>
            <a:lvl5pPr marL="2286000" marR="0" lvl="4"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1" name="Google Shape;51;p18"/>
          <p:cNvSpPr txBox="1">
            <a:spLocks noGrp="1"/>
          </p:cNvSpPr>
          <p:nvPr>
            <p:ph type="ftr" idx="11"/>
          </p:nvPr>
        </p:nvSpPr>
        <p:spPr>
          <a:xfrm>
            <a:off x="1040400" y="4767263"/>
            <a:ext cx="1882413" cy="27463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8"/>
          <p:cNvSpPr txBox="1">
            <a:spLocks noGrp="1"/>
          </p:cNvSpPr>
          <p:nvPr>
            <p:ph type="sldNum" idx="12"/>
          </p:nvPr>
        </p:nvSpPr>
        <p:spPr>
          <a:xfrm>
            <a:off x="2849335" y="4767263"/>
            <a:ext cx="555172"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atin typeface="Overpass Light"/>
                <a:ea typeface="Overpass Light"/>
                <a:cs typeface="Overpass Light"/>
                <a:sym typeface="Overpass Light"/>
              </a:defRPr>
            </a:lvl1pPr>
            <a:lvl2pPr marL="0" lvl="1" indent="0" algn="l">
              <a:spcBef>
                <a:spcPts val="0"/>
              </a:spcBef>
              <a:buNone/>
              <a:defRPr>
                <a:latin typeface="Overpass Light"/>
                <a:ea typeface="Overpass Light"/>
                <a:cs typeface="Overpass Light"/>
                <a:sym typeface="Overpass Light"/>
              </a:defRPr>
            </a:lvl2pPr>
            <a:lvl3pPr marL="0" lvl="2" indent="0" algn="l">
              <a:spcBef>
                <a:spcPts val="0"/>
              </a:spcBef>
              <a:buNone/>
              <a:defRPr>
                <a:latin typeface="Overpass Light"/>
                <a:ea typeface="Overpass Light"/>
                <a:cs typeface="Overpass Light"/>
                <a:sym typeface="Overpass Light"/>
              </a:defRPr>
            </a:lvl3pPr>
            <a:lvl4pPr marL="0" lvl="3" indent="0" algn="l">
              <a:spcBef>
                <a:spcPts val="0"/>
              </a:spcBef>
              <a:buNone/>
              <a:defRPr>
                <a:latin typeface="Overpass Light"/>
                <a:ea typeface="Overpass Light"/>
                <a:cs typeface="Overpass Light"/>
                <a:sym typeface="Overpass Light"/>
              </a:defRPr>
            </a:lvl4pPr>
            <a:lvl5pPr marL="0" lvl="4" indent="0" algn="l">
              <a:spcBef>
                <a:spcPts val="0"/>
              </a:spcBef>
              <a:buNone/>
              <a:defRPr>
                <a:latin typeface="Overpass Light"/>
                <a:ea typeface="Overpass Light"/>
                <a:cs typeface="Overpass Light"/>
                <a:sym typeface="Overpass Light"/>
              </a:defRPr>
            </a:lvl5pPr>
            <a:lvl6pPr marL="0" lvl="5" indent="0" algn="l">
              <a:spcBef>
                <a:spcPts val="0"/>
              </a:spcBef>
              <a:buNone/>
              <a:defRPr>
                <a:latin typeface="Overpass Light"/>
                <a:ea typeface="Overpass Light"/>
                <a:cs typeface="Overpass Light"/>
                <a:sym typeface="Overpass Light"/>
              </a:defRPr>
            </a:lvl6pPr>
            <a:lvl7pPr marL="0" lvl="6" indent="0" algn="l">
              <a:spcBef>
                <a:spcPts val="0"/>
              </a:spcBef>
              <a:buNone/>
              <a:defRPr>
                <a:latin typeface="Overpass Light"/>
                <a:ea typeface="Overpass Light"/>
                <a:cs typeface="Overpass Light"/>
                <a:sym typeface="Overpass Light"/>
              </a:defRPr>
            </a:lvl7pPr>
            <a:lvl8pPr marL="0" lvl="7" indent="0" algn="l">
              <a:spcBef>
                <a:spcPts val="0"/>
              </a:spcBef>
              <a:buNone/>
              <a:defRPr>
                <a:latin typeface="Overpass Light"/>
                <a:ea typeface="Overpass Light"/>
                <a:cs typeface="Overpass Light"/>
                <a:sym typeface="Overpass Light"/>
              </a:defRPr>
            </a:lvl8pPr>
            <a:lvl9pPr marL="0" lvl="8" indent="0" algn="l">
              <a:spcBef>
                <a:spcPts val="0"/>
              </a:spcBef>
              <a:buNone/>
              <a:defRPr>
                <a:latin typeface="Overpass Light"/>
                <a:ea typeface="Overpass Light"/>
                <a:cs typeface="Overpass Light"/>
                <a:sym typeface="Overpass Light"/>
              </a:defRPr>
            </a:lvl9pPr>
          </a:lstStyle>
          <a:p>
            <a:pPr marL="0" lvl="0" indent="0" algn="l" rtl="0">
              <a:spcBef>
                <a:spcPts val="0"/>
              </a:spcBef>
              <a:spcAft>
                <a:spcPts val="0"/>
              </a:spcAft>
              <a:buNone/>
            </a:pPr>
            <a:r>
              <a:rPr lang="fr-CA"/>
              <a:t>|    </a:t>
            </a:r>
            <a:fld id="{00000000-1234-1234-1234-123412341234}" type="slidenum">
              <a:rPr lang="fr-CA"/>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u - 3 colonnes">
  <p:cSld name="Contenu - 3 colonnes">
    <p:spTree>
      <p:nvGrpSpPr>
        <p:cNvPr id="1" name="Shape 53"/>
        <p:cNvGrpSpPr/>
        <p:nvPr/>
      </p:nvGrpSpPr>
      <p:grpSpPr>
        <a:xfrm>
          <a:off x="0" y="0"/>
          <a:ext cx="0" cy="0"/>
          <a:chOff x="0" y="0"/>
          <a:chExt cx="0" cy="0"/>
        </a:xfrm>
      </p:grpSpPr>
      <p:sp>
        <p:nvSpPr>
          <p:cNvPr id="54" name="Google Shape;54;p21"/>
          <p:cNvSpPr txBox="1">
            <a:spLocks noGrp="1"/>
          </p:cNvSpPr>
          <p:nvPr>
            <p:ph type="title"/>
          </p:nvPr>
        </p:nvSpPr>
        <p:spPr>
          <a:xfrm>
            <a:off x="1041576" y="630000"/>
            <a:ext cx="7333744" cy="37429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rgbClr val="3C8ECB"/>
              </a:buClr>
              <a:buSzPts val="2600"/>
              <a:buFont typeface="Arial"/>
              <a:buNone/>
              <a:defRPr sz="2600" b="0" i="0" u="none" strike="noStrike" cap="none">
                <a:solidFill>
                  <a:srgbClr val="3C8ECB"/>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5" name="Google Shape;55;p21"/>
          <p:cNvSpPr txBox="1">
            <a:spLocks noGrp="1"/>
          </p:cNvSpPr>
          <p:nvPr>
            <p:ph type="body" idx="1"/>
          </p:nvPr>
        </p:nvSpPr>
        <p:spPr>
          <a:xfrm>
            <a:off x="1040400" y="1069200"/>
            <a:ext cx="7333744" cy="37429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800"/>
              <a:buFont typeface="Arial"/>
              <a:buNone/>
              <a:defRPr sz="1800" b="0" i="0" u="none" strike="noStrike" cap="none">
                <a:solidFill>
                  <a:schemeClr val="accent6"/>
                </a:solidFill>
                <a:latin typeface="Arial"/>
                <a:ea typeface="Arial"/>
                <a:cs typeface="Arial"/>
                <a:sym typeface="Arial"/>
              </a:defRPr>
            </a:lvl1pPr>
            <a:lvl2pPr marL="914400" marR="0" lvl="1"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2pPr>
            <a:lvl3pPr marL="1371600" marR="0" lvl="2"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accent6"/>
              </a:buClr>
              <a:buSzPts val="1800"/>
              <a:buFont typeface="Arial"/>
              <a:buNone/>
              <a:defRPr sz="18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6" name="Google Shape;56;p21"/>
          <p:cNvSpPr txBox="1">
            <a:spLocks noGrp="1"/>
          </p:cNvSpPr>
          <p:nvPr>
            <p:ph type="body" idx="2"/>
          </p:nvPr>
        </p:nvSpPr>
        <p:spPr>
          <a:xfrm>
            <a:off x="1040400" y="1843200"/>
            <a:ext cx="2192337" cy="27000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700"/>
              <a:buFont typeface="Arial"/>
              <a:buNone/>
              <a:defRPr sz="1700" b="1" i="0" u="none" strike="noStrike" cap="none">
                <a:solidFill>
                  <a:schemeClr val="accent6"/>
                </a:solidFill>
                <a:latin typeface="Arial"/>
                <a:ea typeface="Arial"/>
                <a:cs typeface="Arial"/>
                <a:sym typeface="Arial"/>
              </a:defRPr>
            </a:lvl1pPr>
            <a:lvl2pPr marL="914400" marR="0" lvl="1" indent="-228600" algn="l" rtl="0">
              <a:lnSpc>
                <a:spcPct val="90000"/>
              </a:lnSpc>
              <a:spcBef>
                <a:spcPts val="4"/>
              </a:spcBef>
              <a:spcAft>
                <a:spcPts val="0"/>
              </a:spcAft>
              <a:buClr>
                <a:schemeClr val="dk1"/>
              </a:buClr>
              <a:buSzPts val="1600"/>
              <a:buFont typeface="Arial"/>
              <a:buNone/>
              <a:defRPr sz="1600" b="0" i="0" u="none" strike="noStrike" cap="none">
                <a:solidFill>
                  <a:schemeClr val="dk1"/>
                </a:solidFill>
                <a:latin typeface="Overpass Light"/>
                <a:ea typeface="Overpass Light"/>
                <a:cs typeface="Overpass Light"/>
                <a:sym typeface="Overpass Light"/>
              </a:defRPr>
            </a:lvl2pPr>
            <a:lvl3pPr marL="1371600" marR="0" lvl="2" indent="-228600" algn="l"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7" name="Google Shape;57;p21"/>
          <p:cNvSpPr txBox="1">
            <a:spLocks noGrp="1"/>
          </p:cNvSpPr>
          <p:nvPr>
            <p:ph type="body" idx="3"/>
          </p:nvPr>
        </p:nvSpPr>
        <p:spPr>
          <a:xfrm>
            <a:off x="3628800" y="1843089"/>
            <a:ext cx="2192337" cy="27000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700"/>
              <a:buFont typeface="Arial"/>
              <a:buNone/>
              <a:defRPr sz="1700" b="1" i="0" u="none" strike="noStrike" cap="none">
                <a:solidFill>
                  <a:schemeClr val="accent6"/>
                </a:solidFill>
                <a:latin typeface="Arial"/>
                <a:ea typeface="Arial"/>
                <a:cs typeface="Arial"/>
                <a:sym typeface="Arial"/>
              </a:defRPr>
            </a:lvl1pPr>
            <a:lvl2pPr marL="914400" marR="0" lvl="1" indent="-228600" algn="l" rtl="0">
              <a:lnSpc>
                <a:spcPct val="90000"/>
              </a:lnSpc>
              <a:spcBef>
                <a:spcPts val="4"/>
              </a:spcBef>
              <a:spcAft>
                <a:spcPts val="0"/>
              </a:spcAft>
              <a:buClr>
                <a:schemeClr val="dk1"/>
              </a:buClr>
              <a:buSzPts val="1600"/>
              <a:buFont typeface="Arial"/>
              <a:buNone/>
              <a:defRPr sz="1600" b="0" i="0" u="none" strike="noStrike" cap="none">
                <a:solidFill>
                  <a:schemeClr val="dk1"/>
                </a:solidFill>
                <a:latin typeface="Overpass Light"/>
                <a:ea typeface="Overpass Light"/>
                <a:cs typeface="Overpass Light"/>
                <a:sym typeface="Overpass Light"/>
              </a:defRPr>
            </a:lvl2pPr>
            <a:lvl3pPr marL="1371600" marR="0" lvl="2" indent="-228600" algn="l"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8" name="Google Shape;58;p21"/>
          <p:cNvSpPr txBox="1">
            <a:spLocks noGrp="1"/>
          </p:cNvSpPr>
          <p:nvPr>
            <p:ph type="body" idx="4"/>
          </p:nvPr>
        </p:nvSpPr>
        <p:spPr>
          <a:xfrm>
            <a:off x="6181200" y="1843088"/>
            <a:ext cx="2192337" cy="270000"/>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chemeClr val="accent6"/>
              </a:buClr>
              <a:buSzPts val="1700"/>
              <a:buFont typeface="Arial"/>
              <a:buNone/>
              <a:defRPr sz="1700" b="1" i="0" u="none" strike="noStrike" cap="none">
                <a:solidFill>
                  <a:schemeClr val="accent6"/>
                </a:solidFill>
                <a:latin typeface="Arial"/>
                <a:ea typeface="Arial"/>
                <a:cs typeface="Arial"/>
                <a:sym typeface="Arial"/>
              </a:defRPr>
            </a:lvl1pPr>
            <a:lvl2pPr marL="914400" marR="0" lvl="1" indent="-228600" algn="l" rtl="0">
              <a:lnSpc>
                <a:spcPct val="90000"/>
              </a:lnSpc>
              <a:spcBef>
                <a:spcPts val="4"/>
              </a:spcBef>
              <a:spcAft>
                <a:spcPts val="0"/>
              </a:spcAft>
              <a:buClr>
                <a:schemeClr val="dk1"/>
              </a:buClr>
              <a:buSzPts val="1600"/>
              <a:buFont typeface="Arial"/>
              <a:buNone/>
              <a:defRPr sz="1600" b="0" i="0" u="none" strike="noStrike" cap="none">
                <a:solidFill>
                  <a:schemeClr val="dk1"/>
                </a:solidFill>
                <a:latin typeface="Overpass Light"/>
                <a:ea typeface="Overpass Light"/>
                <a:cs typeface="Overpass Light"/>
                <a:sym typeface="Overpass Light"/>
              </a:defRPr>
            </a:lvl2pPr>
            <a:lvl3pPr marL="1371600" marR="0" lvl="2" indent="-228600" algn="l"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pass"/>
                <a:ea typeface="Overpass"/>
                <a:cs typeface="Overpass"/>
                <a:sym typeface="Overpass"/>
              </a:defRPr>
            </a:lvl3pPr>
            <a:lvl4pPr marL="1828800" marR="0" lvl="3" indent="-228600" algn="l"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pass"/>
                <a:ea typeface="Overpass"/>
                <a:cs typeface="Overpass"/>
                <a:sym typeface="Overpass"/>
              </a:defRPr>
            </a:lvl4pPr>
            <a:lvl5pPr marL="2286000" marR="0" lvl="4" indent="-228600" algn="l"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pass"/>
                <a:ea typeface="Overpass"/>
                <a:cs typeface="Overpass"/>
                <a:sym typeface="Overpas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9" name="Google Shape;59;p21"/>
          <p:cNvSpPr txBox="1">
            <a:spLocks noGrp="1"/>
          </p:cNvSpPr>
          <p:nvPr>
            <p:ph type="body" idx="5"/>
          </p:nvPr>
        </p:nvSpPr>
        <p:spPr>
          <a:xfrm>
            <a:off x="1041400" y="2125345"/>
            <a:ext cx="2191337" cy="2162238"/>
          </a:xfrm>
          <a:prstGeom prst="rect">
            <a:avLst/>
          </a:prstGeom>
          <a:noFill/>
          <a:ln>
            <a:noFill/>
          </a:ln>
        </p:spPr>
        <p:txBody>
          <a:bodyPr spcFirstLastPara="1" wrap="square" lIns="91425" tIns="45700" rIns="91425" bIns="45700" anchor="t" anchorCtr="0">
            <a:noAutofit/>
          </a:bodyPr>
          <a:lstStyle>
            <a:lvl1pPr marL="457200" marR="0" lvl="0" indent="-336550" algn="l" rtl="0">
              <a:lnSpc>
                <a:spcPct val="100000"/>
              </a:lnSpc>
              <a:spcBef>
                <a:spcPts val="0"/>
              </a:spcBef>
              <a:spcAft>
                <a:spcPts val="0"/>
              </a:spcAft>
              <a:buClr>
                <a:srgbClr val="3C8ECB"/>
              </a:buClr>
              <a:buSzPts val="1700"/>
              <a:buFont typeface="Arial"/>
              <a:buChar char="•"/>
              <a:defRPr sz="1700" b="0" i="0" u="none" strike="noStrike" cap="none">
                <a:solidFill>
                  <a:schemeClr val="accent6"/>
                </a:solidFill>
                <a:latin typeface="Arial"/>
                <a:ea typeface="Arial"/>
                <a:cs typeface="Arial"/>
                <a:sym typeface="Arial"/>
              </a:defRPr>
            </a:lvl1pPr>
            <a:lvl2pPr marL="914400" marR="0" lvl="1" indent="-330200" algn="l" rtl="0">
              <a:lnSpc>
                <a:spcPct val="100000"/>
              </a:lnSpc>
              <a:spcBef>
                <a:spcPts val="600"/>
              </a:spcBef>
              <a:spcAft>
                <a:spcPts val="0"/>
              </a:spcAft>
              <a:buClr>
                <a:schemeClr val="accent6"/>
              </a:buClr>
              <a:buSzPts val="1600"/>
              <a:buFont typeface="Overpass"/>
              <a:buChar char="–"/>
              <a:defRPr sz="1600" b="0" i="0" u="none" strike="noStrike" cap="none">
                <a:solidFill>
                  <a:schemeClr val="accent6"/>
                </a:solidFill>
                <a:latin typeface="Overpass Light"/>
                <a:ea typeface="Overpass Light"/>
                <a:cs typeface="Overpass Light"/>
                <a:sym typeface="Overpass Light"/>
              </a:defRPr>
            </a:lvl2pPr>
            <a:lvl3pPr marL="1371600" marR="0" lvl="2" indent="-330200" algn="l" rtl="0">
              <a:lnSpc>
                <a:spcPct val="100000"/>
              </a:lnSpc>
              <a:spcBef>
                <a:spcPts val="600"/>
              </a:spcBef>
              <a:spcAft>
                <a:spcPts val="0"/>
              </a:spcAft>
              <a:buClr>
                <a:schemeClr val="accent4"/>
              </a:buClr>
              <a:buSzPts val="1600"/>
              <a:buFont typeface="Overpass"/>
              <a:buChar char="–"/>
              <a:defRPr sz="1600" b="0" i="0" u="none" strike="noStrike" cap="none">
                <a:solidFill>
                  <a:schemeClr val="accent4"/>
                </a:solidFill>
                <a:latin typeface="Overpass Light"/>
                <a:ea typeface="Overpass Light"/>
                <a:cs typeface="Overpass Light"/>
                <a:sym typeface="Overpass Light"/>
              </a:defRPr>
            </a:lvl3pPr>
            <a:lvl4pPr marL="1828800" marR="0" lvl="3"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4pPr>
            <a:lvl5pPr marL="2286000" marR="0" lvl="4"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0" name="Google Shape;60;p21"/>
          <p:cNvSpPr txBox="1">
            <a:spLocks noGrp="1"/>
          </p:cNvSpPr>
          <p:nvPr>
            <p:ph type="body" idx="6"/>
          </p:nvPr>
        </p:nvSpPr>
        <p:spPr>
          <a:xfrm>
            <a:off x="3629800" y="2125345"/>
            <a:ext cx="2191337" cy="2162238"/>
          </a:xfrm>
          <a:prstGeom prst="rect">
            <a:avLst/>
          </a:prstGeom>
          <a:noFill/>
          <a:ln>
            <a:noFill/>
          </a:ln>
        </p:spPr>
        <p:txBody>
          <a:bodyPr spcFirstLastPara="1" wrap="square" lIns="91425" tIns="45700" rIns="91425" bIns="45700" anchor="t" anchorCtr="0">
            <a:noAutofit/>
          </a:bodyPr>
          <a:lstStyle>
            <a:lvl1pPr marL="457200" marR="0" lvl="0" indent="-336550" algn="l" rtl="0">
              <a:lnSpc>
                <a:spcPct val="100000"/>
              </a:lnSpc>
              <a:spcBef>
                <a:spcPts val="0"/>
              </a:spcBef>
              <a:spcAft>
                <a:spcPts val="0"/>
              </a:spcAft>
              <a:buClr>
                <a:schemeClr val="accent1"/>
              </a:buClr>
              <a:buSzPts val="1700"/>
              <a:buFont typeface="Arial"/>
              <a:buChar char="•"/>
              <a:defRPr sz="1700" b="0" i="0" u="none" strike="noStrike" cap="none">
                <a:solidFill>
                  <a:schemeClr val="accent6"/>
                </a:solidFill>
                <a:latin typeface="Arial"/>
                <a:ea typeface="Arial"/>
                <a:cs typeface="Arial"/>
                <a:sym typeface="Arial"/>
              </a:defRPr>
            </a:lvl1pPr>
            <a:lvl2pPr marL="914400" marR="0" lvl="1" indent="-330200" algn="l" rtl="0">
              <a:lnSpc>
                <a:spcPct val="100000"/>
              </a:lnSpc>
              <a:spcBef>
                <a:spcPts val="600"/>
              </a:spcBef>
              <a:spcAft>
                <a:spcPts val="0"/>
              </a:spcAft>
              <a:buClr>
                <a:schemeClr val="accent6"/>
              </a:buClr>
              <a:buSzPts val="1600"/>
              <a:buFont typeface="Overpass"/>
              <a:buChar char="–"/>
              <a:defRPr sz="1600" b="0" i="0" u="none" strike="noStrike" cap="none">
                <a:solidFill>
                  <a:schemeClr val="accent6"/>
                </a:solidFill>
                <a:latin typeface="Overpass Light"/>
                <a:ea typeface="Overpass Light"/>
                <a:cs typeface="Overpass Light"/>
                <a:sym typeface="Overpass Light"/>
              </a:defRPr>
            </a:lvl2pPr>
            <a:lvl3pPr marL="1371600" marR="0" lvl="2" indent="-330200" algn="l" rtl="0">
              <a:lnSpc>
                <a:spcPct val="100000"/>
              </a:lnSpc>
              <a:spcBef>
                <a:spcPts val="600"/>
              </a:spcBef>
              <a:spcAft>
                <a:spcPts val="0"/>
              </a:spcAft>
              <a:buClr>
                <a:schemeClr val="accent4"/>
              </a:buClr>
              <a:buSzPts val="1600"/>
              <a:buFont typeface="Overpass"/>
              <a:buChar char="–"/>
              <a:defRPr sz="1600" b="0" i="0" u="none" strike="noStrike" cap="none">
                <a:solidFill>
                  <a:schemeClr val="accent4"/>
                </a:solidFill>
                <a:latin typeface="Overpass Light"/>
                <a:ea typeface="Overpass Light"/>
                <a:cs typeface="Overpass Light"/>
                <a:sym typeface="Overpass Light"/>
              </a:defRPr>
            </a:lvl3pPr>
            <a:lvl4pPr marL="1828800" marR="0" lvl="3"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4pPr>
            <a:lvl5pPr marL="2286000" marR="0" lvl="4"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1" name="Google Shape;61;p21"/>
          <p:cNvSpPr txBox="1">
            <a:spLocks noGrp="1"/>
          </p:cNvSpPr>
          <p:nvPr>
            <p:ph type="body" idx="7"/>
          </p:nvPr>
        </p:nvSpPr>
        <p:spPr>
          <a:xfrm>
            <a:off x="6181200" y="2125345"/>
            <a:ext cx="2191337" cy="2162238"/>
          </a:xfrm>
          <a:prstGeom prst="rect">
            <a:avLst/>
          </a:prstGeom>
          <a:noFill/>
          <a:ln>
            <a:noFill/>
          </a:ln>
        </p:spPr>
        <p:txBody>
          <a:bodyPr spcFirstLastPara="1" wrap="square" lIns="91425" tIns="45700" rIns="91425" bIns="45700" anchor="t" anchorCtr="0">
            <a:noAutofit/>
          </a:bodyPr>
          <a:lstStyle>
            <a:lvl1pPr marL="457200" marR="0" lvl="0" indent="-336550" algn="l" rtl="0">
              <a:lnSpc>
                <a:spcPct val="100000"/>
              </a:lnSpc>
              <a:spcBef>
                <a:spcPts val="0"/>
              </a:spcBef>
              <a:spcAft>
                <a:spcPts val="0"/>
              </a:spcAft>
              <a:buClr>
                <a:schemeClr val="accent1"/>
              </a:buClr>
              <a:buSzPts val="1700"/>
              <a:buFont typeface="Arial"/>
              <a:buChar char="•"/>
              <a:defRPr sz="1700" b="0" i="0" u="none" strike="noStrike" cap="none">
                <a:solidFill>
                  <a:schemeClr val="accent6"/>
                </a:solidFill>
                <a:latin typeface="Arial"/>
                <a:ea typeface="Arial"/>
                <a:cs typeface="Arial"/>
                <a:sym typeface="Arial"/>
              </a:defRPr>
            </a:lvl1pPr>
            <a:lvl2pPr marL="914400" marR="0" lvl="1" indent="-330200" algn="l" rtl="0">
              <a:lnSpc>
                <a:spcPct val="100000"/>
              </a:lnSpc>
              <a:spcBef>
                <a:spcPts val="600"/>
              </a:spcBef>
              <a:spcAft>
                <a:spcPts val="0"/>
              </a:spcAft>
              <a:buClr>
                <a:schemeClr val="accent6"/>
              </a:buClr>
              <a:buSzPts val="1600"/>
              <a:buFont typeface="Overpass"/>
              <a:buChar char="–"/>
              <a:defRPr sz="1600" b="0" i="0" u="none" strike="noStrike" cap="none">
                <a:solidFill>
                  <a:schemeClr val="accent6"/>
                </a:solidFill>
                <a:latin typeface="Overpass Light"/>
                <a:ea typeface="Overpass Light"/>
                <a:cs typeface="Overpass Light"/>
                <a:sym typeface="Overpass Light"/>
              </a:defRPr>
            </a:lvl2pPr>
            <a:lvl3pPr marL="1371600" marR="0" lvl="2" indent="-330200" algn="l" rtl="0">
              <a:lnSpc>
                <a:spcPct val="100000"/>
              </a:lnSpc>
              <a:spcBef>
                <a:spcPts val="600"/>
              </a:spcBef>
              <a:spcAft>
                <a:spcPts val="0"/>
              </a:spcAft>
              <a:buClr>
                <a:schemeClr val="accent4"/>
              </a:buClr>
              <a:buSzPts val="1600"/>
              <a:buFont typeface="Overpass"/>
              <a:buChar char="–"/>
              <a:defRPr sz="1600" b="0" i="0" u="none" strike="noStrike" cap="none">
                <a:solidFill>
                  <a:schemeClr val="accent4"/>
                </a:solidFill>
                <a:latin typeface="Overpass Light"/>
                <a:ea typeface="Overpass Light"/>
                <a:cs typeface="Overpass Light"/>
                <a:sym typeface="Overpass Light"/>
              </a:defRPr>
            </a:lvl3pPr>
            <a:lvl4pPr marL="1828800" marR="0" lvl="3"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4pPr>
            <a:lvl5pPr marL="2286000" marR="0" lvl="4" indent="-330200" algn="l" rtl="0">
              <a:lnSpc>
                <a:spcPct val="100000"/>
              </a:lnSpc>
              <a:spcBef>
                <a:spcPts val="600"/>
              </a:spcBef>
              <a:spcAft>
                <a:spcPts val="0"/>
              </a:spcAft>
              <a:buClr>
                <a:schemeClr val="accent6"/>
              </a:buClr>
              <a:buSzPts val="1600"/>
              <a:buFont typeface="Arial"/>
              <a:buChar char="•"/>
              <a:defRPr sz="1600" b="0" i="0" u="none" strike="noStrike" cap="none">
                <a:solidFill>
                  <a:schemeClr val="accent6"/>
                </a:solidFill>
                <a:latin typeface="Overpass"/>
                <a:ea typeface="Overpass"/>
                <a:cs typeface="Overpass"/>
                <a:sym typeface="Overpas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2" name="Google Shape;62;p21"/>
          <p:cNvSpPr txBox="1">
            <a:spLocks noGrp="1"/>
          </p:cNvSpPr>
          <p:nvPr>
            <p:ph type="ftr" idx="11"/>
          </p:nvPr>
        </p:nvSpPr>
        <p:spPr>
          <a:xfrm>
            <a:off x="1040400" y="4767263"/>
            <a:ext cx="1882413" cy="27463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1"/>
          <p:cNvSpPr txBox="1">
            <a:spLocks noGrp="1"/>
          </p:cNvSpPr>
          <p:nvPr>
            <p:ph type="sldNum" idx="12"/>
          </p:nvPr>
        </p:nvSpPr>
        <p:spPr>
          <a:xfrm>
            <a:off x="2849335" y="4767263"/>
            <a:ext cx="555172" cy="274637"/>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atin typeface="Overpass Light"/>
                <a:ea typeface="Overpass Light"/>
                <a:cs typeface="Overpass Light"/>
                <a:sym typeface="Overpass Light"/>
              </a:defRPr>
            </a:lvl1pPr>
            <a:lvl2pPr marL="0" lvl="1" indent="0" algn="l">
              <a:spcBef>
                <a:spcPts val="0"/>
              </a:spcBef>
              <a:buNone/>
              <a:defRPr>
                <a:latin typeface="Overpass Light"/>
                <a:ea typeface="Overpass Light"/>
                <a:cs typeface="Overpass Light"/>
                <a:sym typeface="Overpass Light"/>
              </a:defRPr>
            </a:lvl2pPr>
            <a:lvl3pPr marL="0" lvl="2" indent="0" algn="l">
              <a:spcBef>
                <a:spcPts val="0"/>
              </a:spcBef>
              <a:buNone/>
              <a:defRPr>
                <a:latin typeface="Overpass Light"/>
                <a:ea typeface="Overpass Light"/>
                <a:cs typeface="Overpass Light"/>
                <a:sym typeface="Overpass Light"/>
              </a:defRPr>
            </a:lvl3pPr>
            <a:lvl4pPr marL="0" lvl="3" indent="0" algn="l">
              <a:spcBef>
                <a:spcPts val="0"/>
              </a:spcBef>
              <a:buNone/>
              <a:defRPr>
                <a:latin typeface="Overpass Light"/>
                <a:ea typeface="Overpass Light"/>
                <a:cs typeface="Overpass Light"/>
                <a:sym typeface="Overpass Light"/>
              </a:defRPr>
            </a:lvl4pPr>
            <a:lvl5pPr marL="0" lvl="4" indent="0" algn="l">
              <a:spcBef>
                <a:spcPts val="0"/>
              </a:spcBef>
              <a:buNone/>
              <a:defRPr>
                <a:latin typeface="Overpass Light"/>
                <a:ea typeface="Overpass Light"/>
                <a:cs typeface="Overpass Light"/>
                <a:sym typeface="Overpass Light"/>
              </a:defRPr>
            </a:lvl5pPr>
            <a:lvl6pPr marL="0" lvl="5" indent="0" algn="l">
              <a:spcBef>
                <a:spcPts val="0"/>
              </a:spcBef>
              <a:buNone/>
              <a:defRPr>
                <a:latin typeface="Overpass Light"/>
                <a:ea typeface="Overpass Light"/>
                <a:cs typeface="Overpass Light"/>
                <a:sym typeface="Overpass Light"/>
              </a:defRPr>
            </a:lvl6pPr>
            <a:lvl7pPr marL="0" lvl="6" indent="0" algn="l">
              <a:spcBef>
                <a:spcPts val="0"/>
              </a:spcBef>
              <a:buNone/>
              <a:defRPr>
                <a:latin typeface="Overpass Light"/>
                <a:ea typeface="Overpass Light"/>
                <a:cs typeface="Overpass Light"/>
                <a:sym typeface="Overpass Light"/>
              </a:defRPr>
            </a:lvl7pPr>
            <a:lvl8pPr marL="0" lvl="7" indent="0" algn="l">
              <a:spcBef>
                <a:spcPts val="0"/>
              </a:spcBef>
              <a:buNone/>
              <a:defRPr>
                <a:latin typeface="Overpass Light"/>
                <a:ea typeface="Overpass Light"/>
                <a:cs typeface="Overpass Light"/>
                <a:sym typeface="Overpass Light"/>
              </a:defRPr>
            </a:lvl8pPr>
            <a:lvl9pPr marL="0" lvl="8" indent="0" algn="l">
              <a:spcBef>
                <a:spcPts val="0"/>
              </a:spcBef>
              <a:buNone/>
              <a:defRPr>
                <a:latin typeface="Overpass Light"/>
                <a:ea typeface="Overpass Light"/>
                <a:cs typeface="Overpass Light"/>
                <a:sym typeface="Overpass Light"/>
              </a:defRPr>
            </a:lvl9pPr>
          </a:lstStyle>
          <a:p>
            <a:pPr marL="0" lvl="0" indent="0" algn="l" rtl="0">
              <a:spcBef>
                <a:spcPts val="0"/>
              </a:spcBef>
              <a:spcAft>
                <a:spcPts val="0"/>
              </a:spcAft>
              <a:buNone/>
            </a:pPr>
            <a:r>
              <a:rPr lang="fr-CA"/>
              <a:t>|    </a:t>
            </a:r>
            <a:fld id="{00000000-1234-1234-1234-123412341234}" type="slidenum">
              <a:rPr lang="fr-CA"/>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
        <p:cNvGrpSpPr/>
        <p:nvPr/>
      </p:nvGrpSpPr>
      <p:grpSpPr>
        <a:xfrm>
          <a:off x="0" y="0"/>
          <a:ext cx="0" cy="0"/>
          <a:chOff x="0" y="0"/>
          <a:chExt cx="0" cy="0"/>
        </a:xfrm>
      </p:grpSpPr>
      <p:sp>
        <p:nvSpPr>
          <p:cNvPr id="24" name="Google Shape;24;p12"/>
          <p:cNvSpPr txBox="1">
            <a:spLocks noGrp="1"/>
          </p:cNvSpPr>
          <p:nvPr>
            <p:ph type="ftr" idx="11"/>
          </p:nvPr>
        </p:nvSpPr>
        <p:spPr>
          <a:xfrm>
            <a:off x="1040400" y="4767263"/>
            <a:ext cx="1882413" cy="27463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a:solidFill>
                  <a:srgbClr val="949494"/>
                </a:solidFill>
                <a:latin typeface="Overpass Light"/>
                <a:ea typeface="Overpass Light"/>
                <a:cs typeface="Overpass Light"/>
                <a:sym typeface="Overpass Light"/>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12"/>
          <p:cNvSpPr txBox="1">
            <a:spLocks noGrp="1"/>
          </p:cNvSpPr>
          <p:nvPr>
            <p:ph type="sldNum" idx="12"/>
          </p:nvPr>
        </p:nvSpPr>
        <p:spPr>
          <a:xfrm>
            <a:off x="2849335" y="4767263"/>
            <a:ext cx="555172" cy="274637"/>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900">
                <a:solidFill>
                  <a:srgbClr val="949494"/>
                </a:solidFill>
                <a:latin typeface="Overpass Light"/>
                <a:ea typeface="Overpass Light"/>
                <a:cs typeface="Overpass Light"/>
                <a:sym typeface="Overpass Light"/>
              </a:defRPr>
            </a:lvl1pPr>
            <a:lvl2pPr marL="0" marR="0" lvl="1" indent="0" algn="l" rtl="0">
              <a:spcBef>
                <a:spcPts val="0"/>
              </a:spcBef>
              <a:buNone/>
              <a:defRPr sz="900">
                <a:solidFill>
                  <a:srgbClr val="949494"/>
                </a:solidFill>
                <a:latin typeface="Overpass Light"/>
                <a:ea typeface="Overpass Light"/>
                <a:cs typeface="Overpass Light"/>
                <a:sym typeface="Overpass Light"/>
              </a:defRPr>
            </a:lvl2pPr>
            <a:lvl3pPr marL="0" marR="0" lvl="2" indent="0" algn="l" rtl="0">
              <a:spcBef>
                <a:spcPts val="0"/>
              </a:spcBef>
              <a:buNone/>
              <a:defRPr sz="900">
                <a:solidFill>
                  <a:srgbClr val="949494"/>
                </a:solidFill>
                <a:latin typeface="Overpass Light"/>
                <a:ea typeface="Overpass Light"/>
                <a:cs typeface="Overpass Light"/>
                <a:sym typeface="Overpass Light"/>
              </a:defRPr>
            </a:lvl3pPr>
            <a:lvl4pPr marL="0" marR="0" lvl="3" indent="0" algn="l" rtl="0">
              <a:spcBef>
                <a:spcPts val="0"/>
              </a:spcBef>
              <a:buNone/>
              <a:defRPr sz="900">
                <a:solidFill>
                  <a:srgbClr val="949494"/>
                </a:solidFill>
                <a:latin typeface="Overpass Light"/>
                <a:ea typeface="Overpass Light"/>
                <a:cs typeface="Overpass Light"/>
                <a:sym typeface="Overpass Light"/>
              </a:defRPr>
            </a:lvl4pPr>
            <a:lvl5pPr marL="0" marR="0" lvl="4" indent="0" algn="l" rtl="0">
              <a:spcBef>
                <a:spcPts val="0"/>
              </a:spcBef>
              <a:buNone/>
              <a:defRPr sz="900">
                <a:solidFill>
                  <a:srgbClr val="949494"/>
                </a:solidFill>
                <a:latin typeface="Overpass Light"/>
                <a:ea typeface="Overpass Light"/>
                <a:cs typeface="Overpass Light"/>
                <a:sym typeface="Overpass Light"/>
              </a:defRPr>
            </a:lvl5pPr>
            <a:lvl6pPr marL="0" marR="0" lvl="5" indent="0" algn="l" rtl="0">
              <a:spcBef>
                <a:spcPts val="0"/>
              </a:spcBef>
              <a:buNone/>
              <a:defRPr sz="900">
                <a:solidFill>
                  <a:srgbClr val="949494"/>
                </a:solidFill>
                <a:latin typeface="Overpass Light"/>
                <a:ea typeface="Overpass Light"/>
                <a:cs typeface="Overpass Light"/>
                <a:sym typeface="Overpass Light"/>
              </a:defRPr>
            </a:lvl6pPr>
            <a:lvl7pPr marL="0" marR="0" lvl="6" indent="0" algn="l" rtl="0">
              <a:spcBef>
                <a:spcPts val="0"/>
              </a:spcBef>
              <a:buNone/>
              <a:defRPr sz="900">
                <a:solidFill>
                  <a:srgbClr val="949494"/>
                </a:solidFill>
                <a:latin typeface="Overpass Light"/>
                <a:ea typeface="Overpass Light"/>
                <a:cs typeface="Overpass Light"/>
                <a:sym typeface="Overpass Light"/>
              </a:defRPr>
            </a:lvl7pPr>
            <a:lvl8pPr marL="0" marR="0" lvl="7" indent="0" algn="l" rtl="0">
              <a:spcBef>
                <a:spcPts val="0"/>
              </a:spcBef>
              <a:buNone/>
              <a:defRPr sz="900">
                <a:solidFill>
                  <a:srgbClr val="949494"/>
                </a:solidFill>
                <a:latin typeface="Overpass Light"/>
                <a:ea typeface="Overpass Light"/>
                <a:cs typeface="Overpass Light"/>
                <a:sym typeface="Overpass Light"/>
              </a:defRPr>
            </a:lvl8pPr>
            <a:lvl9pPr marL="0" marR="0" lvl="8" indent="0" algn="l" rtl="0">
              <a:spcBef>
                <a:spcPts val="0"/>
              </a:spcBef>
              <a:buNone/>
              <a:defRPr sz="900">
                <a:solidFill>
                  <a:srgbClr val="949494"/>
                </a:solidFill>
                <a:latin typeface="Overpass Light"/>
                <a:ea typeface="Overpass Light"/>
                <a:cs typeface="Overpass Light"/>
                <a:sym typeface="Overpass Light"/>
              </a:defRPr>
            </a:lvl9pPr>
          </a:lstStyle>
          <a:p>
            <a:pPr marL="0" lvl="0" indent="0" algn="l" rtl="0">
              <a:spcBef>
                <a:spcPts val="0"/>
              </a:spcBef>
              <a:spcAft>
                <a:spcPts val="0"/>
              </a:spcAft>
              <a:buNone/>
            </a:pPr>
            <a:r>
              <a:rPr lang="fr-CA"/>
              <a:t>|</a:t>
            </a:r>
            <a:r>
              <a:rPr lang="fr-CA">
                <a:latin typeface="Overpass ExtraBold"/>
                <a:ea typeface="Overpass ExtraBold"/>
                <a:cs typeface="Overpass ExtraBold"/>
                <a:sym typeface="Overpass ExtraBold"/>
              </a:rPr>
              <a:t>    </a:t>
            </a:r>
            <a:fld id="{00000000-1234-1234-1234-123412341234}" type="slidenum">
              <a:rPr lang="fr-CA">
                <a:latin typeface="Overpass ExtraBold"/>
                <a:ea typeface="Overpass ExtraBold"/>
                <a:cs typeface="Overpass ExtraBold"/>
                <a:sym typeface="Overpass ExtraBold"/>
              </a:rPr>
              <a:t>‹N°›</a:t>
            </a:fld>
            <a:endParaRPr>
              <a:latin typeface="Overpass ExtraBold"/>
              <a:ea typeface="Overpass ExtraBold"/>
              <a:cs typeface="Overpass ExtraBold"/>
              <a:sym typeface="Overpass ExtraBold"/>
            </a:endParaRPr>
          </a:p>
        </p:txBody>
      </p:sp>
    </p:spTree>
  </p:cSld>
  <p:clrMap bg1="lt1" tx1="dk1" bg2="dk2" tx2="lt2" accent1="accent1" accent2="accent2" accent3="accent3" accent4="accent4" accent5="accent5" accent6="accent6" hlink="hlink" folHlink="folHlink"/>
  <p:sldLayoutIdLst>
    <p:sldLayoutId id="2147483653" r:id="rId1"/>
    <p:sldLayoutId id="2147483674"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1"/>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5" r:id="rId1"/>
    <p:sldLayoutId id="2147483672" r:id="rId2"/>
    <p:sldLayoutId id="2147483675"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5"/>
        <p:cNvGrpSpPr/>
        <p:nvPr/>
      </p:nvGrpSpPr>
      <p:grpSpPr>
        <a:xfrm>
          <a:off x="0" y="0"/>
          <a:ext cx="0" cy="0"/>
          <a:chOff x="0" y="0"/>
          <a:chExt cx="0" cy="0"/>
        </a:xfrm>
      </p:grpSpPr>
      <p:sp>
        <p:nvSpPr>
          <p:cNvPr id="36" name="Google Shape;36;p16"/>
          <p:cNvSpPr txBox="1">
            <a:spLocks noGrp="1"/>
          </p:cNvSpPr>
          <p:nvPr>
            <p:ph type="ftr" idx="11"/>
          </p:nvPr>
        </p:nvSpPr>
        <p:spPr>
          <a:xfrm>
            <a:off x="1040400" y="4767263"/>
            <a:ext cx="1882413" cy="27463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a:solidFill>
                  <a:srgbClr val="949494"/>
                </a:solidFill>
                <a:latin typeface="Overpass Light"/>
                <a:ea typeface="Overpass Light"/>
                <a:cs typeface="Overpass Light"/>
                <a:sym typeface="Overpass Light"/>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7" name="Google Shape;37;p16"/>
          <p:cNvSpPr txBox="1">
            <a:spLocks noGrp="1"/>
          </p:cNvSpPr>
          <p:nvPr>
            <p:ph type="sldNum" idx="12"/>
          </p:nvPr>
        </p:nvSpPr>
        <p:spPr>
          <a:xfrm>
            <a:off x="2849335" y="4767263"/>
            <a:ext cx="555172" cy="274637"/>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900">
                <a:solidFill>
                  <a:srgbClr val="949494"/>
                </a:solidFill>
                <a:latin typeface="Overpass Light"/>
                <a:ea typeface="Overpass Light"/>
                <a:cs typeface="Overpass Light"/>
                <a:sym typeface="Overpass Light"/>
              </a:defRPr>
            </a:lvl1pPr>
            <a:lvl2pPr marL="0" marR="0" lvl="1" indent="0" algn="l" rtl="0">
              <a:spcBef>
                <a:spcPts val="0"/>
              </a:spcBef>
              <a:buNone/>
              <a:defRPr sz="900">
                <a:solidFill>
                  <a:srgbClr val="949494"/>
                </a:solidFill>
                <a:latin typeface="Overpass Light"/>
                <a:ea typeface="Overpass Light"/>
                <a:cs typeface="Overpass Light"/>
                <a:sym typeface="Overpass Light"/>
              </a:defRPr>
            </a:lvl2pPr>
            <a:lvl3pPr marL="0" marR="0" lvl="2" indent="0" algn="l" rtl="0">
              <a:spcBef>
                <a:spcPts val="0"/>
              </a:spcBef>
              <a:buNone/>
              <a:defRPr sz="900">
                <a:solidFill>
                  <a:srgbClr val="949494"/>
                </a:solidFill>
                <a:latin typeface="Overpass Light"/>
                <a:ea typeface="Overpass Light"/>
                <a:cs typeface="Overpass Light"/>
                <a:sym typeface="Overpass Light"/>
              </a:defRPr>
            </a:lvl3pPr>
            <a:lvl4pPr marL="0" marR="0" lvl="3" indent="0" algn="l" rtl="0">
              <a:spcBef>
                <a:spcPts val="0"/>
              </a:spcBef>
              <a:buNone/>
              <a:defRPr sz="900">
                <a:solidFill>
                  <a:srgbClr val="949494"/>
                </a:solidFill>
                <a:latin typeface="Overpass Light"/>
                <a:ea typeface="Overpass Light"/>
                <a:cs typeface="Overpass Light"/>
                <a:sym typeface="Overpass Light"/>
              </a:defRPr>
            </a:lvl4pPr>
            <a:lvl5pPr marL="0" marR="0" lvl="4" indent="0" algn="l" rtl="0">
              <a:spcBef>
                <a:spcPts val="0"/>
              </a:spcBef>
              <a:buNone/>
              <a:defRPr sz="900">
                <a:solidFill>
                  <a:srgbClr val="949494"/>
                </a:solidFill>
                <a:latin typeface="Overpass Light"/>
                <a:ea typeface="Overpass Light"/>
                <a:cs typeface="Overpass Light"/>
                <a:sym typeface="Overpass Light"/>
              </a:defRPr>
            </a:lvl5pPr>
            <a:lvl6pPr marL="0" marR="0" lvl="5" indent="0" algn="l" rtl="0">
              <a:spcBef>
                <a:spcPts val="0"/>
              </a:spcBef>
              <a:buNone/>
              <a:defRPr sz="900">
                <a:solidFill>
                  <a:srgbClr val="949494"/>
                </a:solidFill>
                <a:latin typeface="Overpass Light"/>
                <a:ea typeface="Overpass Light"/>
                <a:cs typeface="Overpass Light"/>
                <a:sym typeface="Overpass Light"/>
              </a:defRPr>
            </a:lvl6pPr>
            <a:lvl7pPr marL="0" marR="0" lvl="6" indent="0" algn="l" rtl="0">
              <a:spcBef>
                <a:spcPts val="0"/>
              </a:spcBef>
              <a:buNone/>
              <a:defRPr sz="900">
                <a:solidFill>
                  <a:srgbClr val="949494"/>
                </a:solidFill>
                <a:latin typeface="Overpass Light"/>
                <a:ea typeface="Overpass Light"/>
                <a:cs typeface="Overpass Light"/>
                <a:sym typeface="Overpass Light"/>
              </a:defRPr>
            </a:lvl7pPr>
            <a:lvl8pPr marL="0" marR="0" lvl="7" indent="0" algn="l" rtl="0">
              <a:spcBef>
                <a:spcPts val="0"/>
              </a:spcBef>
              <a:buNone/>
              <a:defRPr sz="900">
                <a:solidFill>
                  <a:srgbClr val="949494"/>
                </a:solidFill>
                <a:latin typeface="Overpass Light"/>
                <a:ea typeface="Overpass Light"/>
                <a:cs typeface="Overpass Light"/>
                <a:sym typeface="Overpass Light"/>
              </a:defRPr>
            </a:lvl8pPr>
            <a:lvl9pPr marL="0" marR="0" lvl="8" indent="0" algn="l" rtl="0">
              <a:spcBef>
                <a:spcPts val="0"/>
              </a:spcBef>
              <a:buNone/>
              <a:defRPr sz="900">
                <a:solidFill>
                  <a:srgbClr val="949494"/>
                </a:solidFill>
                <a:latin typeface="Overpass Light"/>
                <a:ea typeface="Overpass Light"/>
                <a:cs typeface="Overpass Light"/>
                <a:sym typeface="Overpass Light"/>
              </a:defRPr>
            </a:lvl9pPr>
          </a:lstStyle>
          <a:p>
            <a:pPr marL="0" lvl="0" indent="0" algn="l" rtl="0">
              <a:spcBef>
                <a:spcPts val="0"/>
              </a:spcBef>
              <a:spcAft>
                <a:spcPts val="0"/>
              </a:spcAft>
              <a:buNone/>
            </a:pPr>
            <a:r>
              <a:rPr lang="fr-CA"/>
              <a:t>|</a:t>
            </a:r>
            <a:r>
              <a:rPr lang="fr-CA">
                <a:latin typeface="Overpass ExtraBold"/>
                <a:ea typeface="Overpass ExtraBold"/>
                <a:cs typeface="Overpass ExtraBold"/>
                <a:sym typeface="Overpass ExtraBold"/>
              </a:rPr>
              <a:t>    </a:t>
            </a:r>
            <a:fld id="{00000000-1234-1234-1234-123412341234}" type="slidenum">
              <a:rPr lang="fr-CA">
                <a:latin typeface="Overpass ExtraBold"/>
                <a:ea typeface="Overpass ExtraBold"/>
                <a:cs typeface="Overpass ExtraBold"/>
                <a:sym typeface="Overpass ExtraBold"/>
              </a:rPr>
              <a:t>‹N°›</a:t>
            </a:fld>
            <a:endParaRPr>
              <a:latin typeface="Overpass ExtraBold"/>
              <a:ea typeface="Overpass ExtraBold"/>
              <a:cs typeface="Overpass ExtraBold"/>
              <a:sym typeface="Overpass ExtraBold"/>
            </a:endParaRPr>
          </a:p>
        </p:txBody>
      </p:sp>
    </p:spTree>
  </p:cSld>
  <p:clrMap bg1="lt1" tx1="dk1" bg2="dk2" tx2="lt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8" r:id="rId11"/>
    <p:sldLayoutId id="2147483671" r:id="rId12"/>
    <p:sldLayoutId id="2147483673"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13" Type="http://schemas.openxmlformats.org/officeDocument/2006/relationships/image" Target="../media/image7.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6.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5.png"/><Relationship Id="rId5" Type="http://schemas.openxmlformats.org/officeDocument/2006/relationships/tags" Target="../tags/tag5.xml"/><Relationship Id="rId10" Type="http://schemas.openxmlformats.org/officeDocument/2006/relationships/hyperlink" Target="https://creativecommons.org/licenses/by/4.0/deed.fr" TargetMode="External"/><Relationship Id="rId4" Type="http://schemas.openxmlformats.org/officeDocument/2006/relationships/tags" Target="../tags/tag4.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image" Target="../media/image8.jpe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hyperlink" Target="https://can01.safelinks.protection.outlook.com/?url=https%3A%2F%2Fhdl.handle.net%2F11143%2F24104&amp;data=05%7C02%7CMarc.Lebreux%40USherbrooke.ca%7C78f85e0f852d4a72e18b08de80fc2c9a%7C3a5a8744593545f99423b32c3a5de082%7C0%7C0%7C639090017752939050%7CUnknown%7CTWFpbGZsb3d8eyJFbXB0eU1hcGkiOnRydWUsIlYiOiIwLjAuMDAwMCIsIlAiOiJXaW4zMiIsIkFOIjoiTWFpbCIsIldUIjoyfQ%3D%3D%7C0%7C%7C%7C&amp;sdata=OdqudnLrcVbReTnAEQlBOzcqiRObADEScnYdHcxasls%3D&amp;reserved=0" TargetMode="External"/><Relationship Id="rId5" Type="http://schemas.openxmlformats.org/officeDocument/2006/relationships/notesSlide" Target="../notesSlides/notesSlide5.xml"/><Relationship Id="rId4"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tags" Target="../tags/tag27.xml"/><Relationship Id="rId7" Type="http://schemas.openxmlformats.org/officeDocument/2006/relationships/notesSlide" Target="../notesSlides/notesSlide6.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16.xml"/><Relationship Id="rId5" Type="http://schemas.openxmlformats.org/officeDocument/2006/relationships/tags" Target="../tags/tag29.xml"/><Relationship Id="rId10" Type="http://schemas.openxmlformats.org/officeDocument/2006/relationships/image" Target="../media/image11.jpeg"/><Relationship Id="rId4" Type="http://schemas.openxmlformats.org/officeDocument/2006/relationships/tags" Target="../tags/tag28.xml"/><Relationship Id="rId9"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13.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notesSlide" Target="../notesSlides/notesSlide8.xml"/><Relationship Id="rId4"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tags" Target="../tags/tag46.xml"/><Relationship Id="rId18" Type="http://schemas.openxmlformats.org/officeDocument/2006/relationships/tags" Target="../tags/tag51.xml"/><Relationship Id="rId26" Type="http://schemas.openxmlformats.org/officeDocument/2006/relationships/image" Target="../media/image14.png"/><Relationship Id="rId3" Type="http://schemas.openxmlformats.org/officeDocument/2006/relationships/tags" Target="../tags/tag36.xml"/><Relationship Id="rId21" Type="http://schemas.openxmlformats.org/officeDocument/2006/relationships/tags" Target="../tags/tag54.xml"/><Relationship Id="rId7" Type="http://schemas.openxmlformats.org/officeDocument/2006/relationships/tags" Target="../tags/tag40.xml"/><Relationship Id="rId12" Type="http://schemas.openxmlformats.org/officeDocument/2006/relationships/tags" Target="../tags/tag45.xml"/><Relationship Id="rId17" Type="http://schemas.openxmlformats.org/officeDocument/2006/relationships/tags" Target="../tags/tag50.xml"/><Relationship Id="rId25" Type="http://schemas.openxmlformats.org/officeDocument/2006/relationships/image" Target="../media/image13.png"/><Relationship Id="rId2" Type="http://schemas.openxmlformats.org/officeDocument/2006/relationships/tags" Target="../tags/tag35.xml"/><Relationship Id="rId16" Type="http://schemas.openxmlformats.org/officeDocument/2006/relationships/tags" Target="../tags/tag49.xml"/><Relationship Id="rId20" Type="http://schemas.openxmlformats.org/officeDocument/2006/relationships/tags" Target="../tags/tag53.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tags" Target="../tags/tag44.xml"/><Relationship Id="rId24" Type="http://schemas.openxmlformats.org/officeDocument/2006/relationships/image" Target="../media/image12.png"/><Relationship Id="rId5" Type="http://schemas.openxmlformats.org/officeDocument/2006/relationships/tags" Target="../tags/tag38.xml"/><Relationship Id="rId15" Type="http://schemas.openxmlformats.org/officeDocument/2006/relationships/tags" Target="../tags/tag48.xml"/><Relationship Id="rId23" Type="http://schemas.openxmlformats.org/officeDocument/2006/relationships/notesSlide" Target="../notesSlides/notesSlide9.xml"/><Relationship Id="rId10" Type="http://schemas.openxmlformats.org/officeDocument/2006/relationships/tags" Target="../tags/tag43.xml"/><Relationship Id="rId19" Type="http://schemas.openxmlformats.org/officeDocument/2006/relationships/tags" Target="../tags/tag52.xml"/><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tags" Target="../tags/tag47.xml"/><Relationship Id="rId22"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tags" Target="../tags/tag55.xml"/></Relationships>
</file>

<file path=ppt/slides/_rels/slide16.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tags" Target="../tags/tag59.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62.xml"/><Relationship Id="rId7" Type="http://schemas.openxmlformats.org/officeDocument/2006/relationships/slideLayout" Target="../slideLayouts/slideLayout16.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5" Type="http://schemas.openxmlformats.org/officeDocument/2006/relationships/tags" Target="../tags/tag64.xml"/><Relationship Id="rId10" Type="http://schemas.openxmlformats.org/officeDocument/2006/relationships/image" Target="../media/image16.jpeg"/><Relationship Id="rId4" Type="http://schemas.openxmlformats.org/officeDocument/2006/relationships/tags" Target="../tags/tag63.xml"/><Relationship Id="rId9" Type="http://schemas.openxmlformats.org/officeDocument/2006/relationships/image" Target="../media/image15.png"/></Relationships>
</file>

<file path=ppt/slides/_rels/slide18.xml.rels><?xml version="1.0" encoding="UTF-8" standalone="yes"?>
<Relationships xmlns="http://schemas.openxmlformats.org/package/2006/relationships"><Relationship Id="rId8" Type="http://schemas.openxmlformats.org/officeDocument/2006/relationships/hyperlink" Target="https://creativecommons.org/publicdomain/zero/1.0/legalcode.fr" TargetMode="External"/><Relationship Id="rId3" Type="http://schemas.openxmlformats.org/officeDocument/2006/relationships/tags" Target="../tags/tag68.xml"/><Relationship Id="rId7" Type="http://schemas.openxmlformats.org/officeDocument/2006/relationships/hyperlink" Target="https://wiki.creativecommons.org/wiki/CC0_FAQ" TargetMode="Externa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hyperlink" Target="https://fr.wikipedia.org/wiki/Licence_CC0" TargetMode="External"/><Relationship Id="rId5" Type="http://schemas.openxmlformats.org/officeDocument/2006/relationships/notesSlide" Target="../notesSlides/notesSlide13.xml"/><Relationship Id="rId4"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8" Type="http://schemas.openxmlformats.org/officeDocument/2006/relationships/tags" Target="../tags/tag76.xml"/><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image" Target="../media/image18.png"/><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image" Target="../media/image17.png"/><Relationship Id="rId5" Type="http://schemas.openxmlformats.org/officeDocument/2006/relationships/tags" Target="../tags/tag73.xml"/><Relationship Id="rId10" Type="http://schemas.openxmlformats.org/officeDocument/2006/relationships/notesSlide" Target="../notesSlides/notesSlide14.xml"/><Relationship Id="rId4" Type="http://schemas.openxmlformats.org/officeDocument/2006/relationships/tags" Target="../tags/tag72.xml"/><Relationship Id="rId9"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hyperlink" Target="https://creativecommons.org/publicdomain/zero/1.0/?ref=openverse" TargetMode="External"/><Relationship Id="rId3" Type="http://schemas.openxmlformats.org/officeDocument/2006/relationships/tags" Target="../tags/tag79.xml"/><Relationship Id="rId7" Type="http://schemas.openxmlformats.org/officeDocument/2006/relationships/hyperlink" Target="https://www.flickr.com/photos/24490288@N04" TargetMode="Externa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hyperlink" Target="https://www.flickr.com/photos/24490288@N04/16711663295" TargetMode="External"/><Relationship Id="rId5" Type="http://schemas.openxmlformats.org/officeDocument/2006/relationships/notesSlide" Target="../notesSlides/notesSlide15.xml"/><Relationship Id="rId4"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80.xml"/></Relationships>
</file>

<file path=ppt/slides/_rels/slide2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83.xml"/><Relationship Id="rId7" Type="http://schemas.openxmlformats.org/officeDocument/2006/relationships/image" Target="../media/image19.png"/><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notesSlide" Target="../notesSlides/notesSlide17.xml"/><Relationship Id="rId5" Type="http://schemas.openxmlformats.org/officeDocument/2006/relationships/slideLayout" Target="../slideLayouts/slideLayout6.xml"/><Relationship Id="rId4" Type="http://schemas.openxmlformats.org/officeDocument/2006/relationships/tags" Target="../tags/tag84.xml"/></Relationships>
</file>

<file path=ppt/slides/_rels/slide23.xml.rels><?xml version="1.0" encoding="UTF-8" standalone="yes"?>
<Relationships xmlns="http://schemas.openxmlformats.org/package/2006/relationships"><Relationship Id="rId8" Type="http://schemas.openxmlformats.org/officeDocument/2006/relationships/hyperlink" Target="https://pdimagearchive.org/" TargetMode="External"/><Relationship Id="rId3" Type="http://schemas.openxmlformats.org/officeDocument/2006/relationships/slideLayout" Target="../slideLayouts/slideLayout5.xml"/><Relationship Id="rId7" Type="http://schemas.openxmlformats.org/officeDocument/2006/relationships/hyperlink" Target="https://commons.wikimedia.org/wiki/Category:Public_domain_comics" TargetMode="Externa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hyperlink" Target="https://commons.wikimedia.org/wiki/Main_Page" TargetMode="External"/><Relationship Id="rId11" Type="http://schemas.openxmlformats.org/officeDocument/2006/relationships/hyperlink" Target="https://freeimagedomain.github.io/FreeImageDomain/" TargetMode="External"/><Relationship Id="rId5" Type="http://schemas.openxmlformats.org/officeDocument/2006/relationships/hyperlink" Target="https://search.creativecommons.org/" TargetMode="External"/><Relationship Id="rId10" Type="http://schemas.openxmlformats.org/officeDocument/2006/relationships/hyperlink" Target="https://digitalcomicmuseum.com/" TargetMode="External"/><Relationship Id="rId4" Type="http://schemas.openxmlformats.org/officeDocument/2006/relationships/notesSlide" Target="../notesSlides/notesSlide18.xml"/><Relationship Id="rId9" Type="http://schemas.openxmlformats.org/officeDocument/2006/relationships/hyperlink" Target="https://www.loc.gov/free-to-use/"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s://www.getty.edu/projects/open-content-program/" TargetMode="External"/><Relationship Id="rId3" Type="http://schemas.openxmlformats.org/officeDocument/2006/relationships/slideLayout" Target="../slideLayouts/slideLayout5.xml"/><Relationship Id="rId7" Type="http://schemas.openxmlformats.org/officeDocument/2006/relationships/hyperlink" Target="https://www.rijksmuseum.nl/en/collection/search" TargetMode="Externa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hyperlink" Target="https://www.nga.gov/artworks/free-images-and-open-access" TargetMode="External"/><Relationship Id="rId5" Type="http://schemas.openxmlformats.org/officeDocument/2006/relationships/hyperlink" Target="https://www.metmuseum.org/art/collection/search" TargetMode="External"/><Relationship Id="rId4"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hyperlink" Target="https://gallica.bnf.fr/accueil/" TargetMode="Externa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hyperlink" Target="https://numerique.banq.qc.ca/collections/documents-du-domaine-public" TargetMode="External"/><Relationship Id="rId5" Type="http://schemas.openxmlformats.org/officeDocument/2006/relationships/hyperlink" Target="https://thegreats.co/artworks" TargetMode="External"/><Relationship Id="rId4"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9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93.xml"/><Relationship Id="rId1" Type="http://schemas.openxmlformats.org/officeDocument/2006/relationships/tags" Target="../tags/tag92.xml"/><Relationship Id="rId4"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14.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16.xml"/><Relationship Id="rId1" Type="http://schemas.openxmlformats.org/officeDocument/2006/relationships/tags" Target="../tags/tag1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18.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0.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
          <p:cNvSpPr txBox="1">
            <a:spLocks noGrp="1"/>
          </p:cNvSpPr>
          <p:nvPr>
            <p:ph type="ctrTitle"/>
            <p:custDataLst>
              <p:tags r:id="rId1"/>
            </p:custDataLst>
          </p:nvPr>
        </p:nvSpPr>
        <p:spPr>
          <a:xfrm>
            <a:off x="1143000" y="739525"/>
            <a:ext cx="6858000" cy="1790700"/>
          </a:xfrm>
          <a:prstGeom prst="rect">
            <a:avLst/>
          </a:prstGeom>
          <a:noFill/>
          <a:ln>
            <a:noFill/>
          </a:ln>
        </p:spPr>
        <p:txBody>
          <a:bodyPr spcFirstLastPara="1" wrap="square" lIns="0" tIns="0" rIns="0" bIns="0" anchor="b" anchorCtr="0">
            <a:noAutofit/>
          </a:bodyPr>
          <a:lstStyle/>
          <a:p>
            <a:pPr marL="0" lvl="0" indent="0" algn="l" rtl="0">
              <a:lnSpc>
                <a:spcPct val="113636"/>
              </a:lnSpc>
              <a:spcBef>
                <a:spcPts val="0"/>
              </a:spcBef>
              <a:spcAft>
                <a:spcPts val="0"/>
              </a:spcAft>
              <a:buClr>
                <a:schemeClr val="lt1"/>
              </a:buClr>
              <a:buSzPts val="4400"/>
              <a:buFont typeface="Arial"/>
              <a:buNone/>
            </a:pPr>
            <a:r>
              <a:rPr lang="fr-CA" sz="3200" dirty="0">
                <a:latin typeface="Arial"/>
                <a:ea typeface="Arial"/>
                <a:cs typeface="Arial"/>
                <a:sym typeface="Arial"/>
              </a:rPr>
              <a:t>Ouvrir la boîte du domaine public : un trésor pour vos cours</a:t>
            </a:r>
            <a:endParaRPr sz="3200" dirty="0">
              <a:latin typeface="Arial"/>
              <a:ea typeface="Arial"/>
              <a:cs typeface="Arial"/>
              <a:sym typeface="Arial"/>
            </a:endParaRPr>
          </a:p>
        </p:txBody>
      </p:sp>
      <p:sp>
        <p:nvSpPr>
          <p:cNvPr id="148" name="Google Shape;148;p2"/>
          <p:cNvSpPr txBox="1">
            <a:spLocks noGrp="1"/>
          </p:cNvSpPr>
          <p:nvPr>
            <p:ph type="subTitle" idx="1"/>
            <p:custDataLst>
              <p:tags r:id="rId2"/>
            </p:custDataLst>
          </p:nvPr>
        </p:nvSpPr>
        <p:spPr>
          <a:xfrm>
            <a:off x="1143000" y="2730808"/>
            <a:ext cx="6858000" cy="459324"/>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1B3758"/>
              </a:buClr>
              <a:buSzPts val="2000"/>
              <a:buNone/>
            </a:pPr>
            <a:endParaRPr lang="fr-CA">
              <a:latin typeface="Arial"/>
              <a:ea typeface="Arial"/>
              <a:cs typeface="Arial"/>
              <a:sym typeface="Arial"/>
            </a:endParaRPr>
          </a:p>
        </p:txBody>
      </p:sp>
      <p:sp>
        <p:nvSpPr>
          <p:cNvPr id="149" name="Google Shape;149;p2"/>
          <p:cNvSpPr txBox="1"/>
          <p:nvPr>
            <p:custDataLst>
              <p:tags r:id="rId3"/>
            </p:custDataLst>
          </p:nvPr>
        </p:nvSpPr>
        <p:spPr>
          <a:xfrm>
            <a:off x="3538771" y="4410281"/>
            <a:ext cx="3056182" cy="461624"/>
          </a:xfrm>
          <a:prstGeom prst="rect">
            <a:avLst/>
          </a:prstGeom>
          <a:noFill/>
          <a:ln>
            <a:noFill/>
          </a:ln>
        </p:spPr>
        <p:txBody>
          <a:bodyPr spcFirstLastPara="1" wrap="square" lIns="91425" tIns="45700" rIns="91425" bIns="45700" anchor="b" anchorCtr="0">
            <a:spAutoFit/>
          </a:bodyPr>
          <a:lstStyle/>
          <a:p>
            <a:pPr marL="0" marR="0" lvl="0" indent="0" algn="l" rtl="0">
              <a:spcBef>
                <a:spcPts val="0"/>
              </a:spcBef>
              <a:spcAft>
                <a:spcPts val="0"/>
              </a:spcAft>
              <a:buNone/>
            </a:pPr>
            <a:r>
              <a:rPr lang="fr-CA" sz="800" b="0" i="0" u="none" strike="noStrike" cap="none">
                <a:solidFill>
                  <a:schemeClr val="accent5"/>
                </a:solidFill>
                <a:latin typeface="Arial"/>
                <a:ea typeface="Arial"/>
                <a:cs typeface="Arial"/>
                <a:sym typeface="Arial"/>
              </a:rPr>
              <a:t>Sauf mention contraire, </a:t>
            </a:r>
            <a:r>
              <a:rPr lang="fr-CA" sz="800" b="0" i="1" u="none" strike="noStrike" cap="none">
                <a:solidFill>
                  <a:schemeClr val="accent5"/>
                </a:solidFill>
                <a:latin typeface="Arial"/>
                <a:ea typeface="Arial"/>
                <a:cs typeface="Arial"/>
                <a:sym typeface="Arial"/>
              </a:rPr>
              <a:t>Ouvrir la boîte du domaine public: un trésor pour vos cours</a:t>
            </a:r>
            <a:r>
              <a:rPr lang="fr-CA" sz="800" b="0" i="0" u="none" strike="noStrike" cap="none">
                <a:solidFill>
                  <a:schemeClr val="accent5"/>
                </a:solidFill>
                <a:latin typeface="Arial"/>
                <a:ea typeface="Arial"/>
                <a:cs typeface="Arial"/>
                <a:sym typeface="Arial"/>
              </a:rPr>
              <a:t>, Escobar, M., Villeneuve, N. et </a:t>
            </a:r>
            <a:r>
              <a:rPr lang="fr-CA" sz="800" b="0" i="0" u="none" strike="noStrike" cap="none" err="1">
                <a:solidFill>
                  <a:schemeClr val="accent5"/>
                </a:solidFill>
                <a:latin typeface="Arial"/>
                <a:ea typeface="Arial"/>
                <a:cs typeface="Arial"/>
                <a:sym typeface="Arial"/>
              </a:rPr>
              <a:t>LeBreux</a:t>
            </a:r>
            <a:r>
              <a:rPr lang="fr-CA" sz="800" b="0" i="0" u="none" strike="noStrike" cap="none">
                <a:solidFill>
                  <a:schemeClr val="accent5"/>
                </a:solidFill>
                <a:latin typeface="Arial"/>
                <a:ea typeface="Arial"/>
                <a:cs typeface="Arial"/>
                <a:sym typeface="Arial"/>
              </a:rPr>
              <a:t>, M. est sous licence </a:t>
            </a:r>
            <a:r>
              <a:rPr lang="fr-CA" sz="800" b="0" i="0" u="sng" strike="noStrike" cap="none">
                <a:solidFill>
                  <a:schemeClr val="accent5"/>
                </a:solidFill>
                <a:latin typeface="Arial"/>
                <a:ea typeface="Arial"/>
                <a:cs typeface="Arial"/>
                <a:sym typeface="Arial"/>
                <a:hlinkClick r:id="rId10">
                  <a:extLst>
                    <a:ext uri="{A12FA001-AC4F-418D-AE19-62706E023703}">
                      <ahyp:hlinkClr xmlns:ahyp="http://schemas.microsoft.com/office/drawing/2018/hyperlinkcolor" val="tx"/>
                    </a:ext>
                  </a:extLst>
                </a:hlinkClick>
              </a:rPr>
              <a:t>CC BY 4.0</a:t>
            </a:r>
            <a:endParaRPr sz="800">
              <a:solidFill>
                <a:schemeClr val="accent5"/>
              </a:solidFill>
              <a:latin typeface="Arial"/>
              <a:ea typeface="Arial"/>
              <a:cs typeface="Arial"/>
              <a:sym typeface="Arial"/>
            </a:endParaRPr>
          </a:p>
        </p:txBody>
      </p:sp>
      <p:pic>
        <p:nvPicPr>
          <p:cNvPr id="150" name="Google Shape;150;p2"/>
          <p:cNvPicPr preferRelativeResize="0"/>
          <p:nvPr>
            <p:custDataLst>
              <p:tags r:id="rId4"/>
            </p:custDataLst>
          </p:nvPr>
        </p:nvPicPr>
        <p:blipFill rotWithShape="1">
          <a:blip r:embed="rId11">
            <a:alphaModFix/>
          </a:blip>
          <a:srcRect/>
          <a:stretch/>
        </p:blipFill>
        <p:spPr>
          <a:xfrm>
            <a:off x="2811273" y="4579475"/>
            <a:ext cx="727498" cy="246306"/>
          </a:xfrm>
          <a:prstGeom prst="rect">
            <a:avLst/>
          </a:prstGeom>
          <a:noFill/>
          <a:ln>
            <a:noFill/>
          </a:ln>
        </p:spPr>
      </p:pic>
      <p:sp>
        <p:nvSpPr>
          <p:cNvPr id="151" name="Google Shape;151;p2"/>
          <p:cNvSpPr txBox="1"/>
          <p:nvPr>
            <p:custDataLst>
              <p:tags r:id="rId5"/>
            </p:custDataLst>
          </p:nvPr>
        </p:nvSpPr>
        <p:spPr>
          <a:xfrm>
            <a:off x="2462253" y="3226470"/>
            <a:ext cx="6331703" cy="553957"/>
          </a:xfrm>
          <a:prstGeom prst="rect">
            <a:avLst/>
          </a:prstGeom>
          <a:noFill/>
          <a:ln>
            <a:noFill/>
          </a:ln>
        </p:spPr>
        <p:txBody>
          <a:bodyPr spcFirstLastPara="1" wrap="square" lIns="91425" tIns="45700" rIns="91425" bIns="45700" anchor="b" anchorCtr="0">
            <a:spAutoFit/>
          </a:bodyPr>
          <a:lstStyle/>
          <a:p>
            <a:r>
              <a:rPr lang="fr-CA" sz="1000" dirty="0">
                <a:solidFill>
                  <a:schemeClr val="lt1"/>
                </a:solidFill>
                <a:latin typeface="Arial"/>
                <a:ea typeface="Arial"/>
                <a:cs typeface="Arial"/>
                <a:sym typeface="Arial"/>
              </a:rPr>
              <a:t>Présenté par :  Miguel Escobar, bibliothécaire</a:t>
            </a:r>
            <a:r>
              <a:rPr lang="fr-CA" sz="1000" dirty="0">
                <a:solidFill>
                  <a:schemeClr val="lt1"/>
                </a:solidFill>
              </a:rPr>
              <a:t>, Université de Sherbrooke</a:t>
            </a:r>
            <a:endParaRPr lang="fr-CA" sz="1000" dirty="0">
              <a:solidFill>
                <a:schemeClr val="lt1"/>
              </a:solidFill>
              <a:latin typeface="Arial"/>
              <a:ea typeface="Arial"/>
              <a:cs typeface="Arial"/>
              <a:sym typeface="Arial"/>
            </a:endParaRPr>
          </a:p>
          <a:p>
            <a:r>
              <a:rPr lang="fr-CA" sz="1000" dirty="0">
                <a:solidFill>
                  <a:schemeClr val="lt1"/>
                </a:solidFill>
              </a:rPr>
              <a:t>                         Nadia Villeneuve, bibliothécaire, Université Laval</a:t>
            </a:r>
          </a:p>
          <a:p>
            <a:r>
              <a:rPr lang="fr-CA" sz="1000" dirty="0">
                <a:solidFill>
                  <a:schemeClr val="lt1"/>
                </a:solidFill>
              </a:rPr>
              <a:t>                         Marc </a:t>
            </a:r>
            <a:r>
              <a:rPr lang="fr-CA" sz="1000" dirty="0" err="1">
                <a:solidFill>
                  <a:schemeClr val="lt1"/>
                </a:solidFill>
              </a:rPr>
              <a:t>LeBreux</a:t>
            </a:r>
            <a:r>
              <a:rPr lang="fr-CA" sz="1000" dirty="0">
                <a:solidFill>
                  <a:schemeClr val="lt1"/>
                </a:solidFill>
              </a:rPr>
              <a:t>, professionnel de recherche et chargé du cours, Université de Sherbrooke</a:t>
            </a:r>
            <a:endParaRPr dirty="0">
              <a:solidFill>
                <a:schemeClr val="lt1"/>
              </a:solidFill>
            </a:endParaRPr>
          </a:p>
        </p:txBody>
      </p:sp>
      <p:pic>
        <p:nvPicPr>
          <p:cNvPr id="3" name="Image 2" descr="Une image contenant capture d’écran, texte, graphisme, Graphique&#10;&#10;Le contenu généré par l’IA peut être incorrect.">
            <a:extLst>
              <a:ext uri="{FF2B5EF4-FFF2-40B4-BE49-F238E27FC236}">
                <a16:creationId xmlns:a16="http://schemas.microsoft.com/office/drawing/2014/main" id="{5FCD5643-30CF-56F0-4EB9-121FB117B4E3}"/>
              </a:ext>
            </a:extLst>
          </p:cNvPr>
          <p:cNvPicPr>
            <a:picLocks noChangeAspect="1"/>
          </p:cNvPicPr>
          <p:nvPr>
            <p:custDataLst>
              <p:tags r:id="rId6"/>
            </p:custDataLst>
          </p:nvPr>
        </p:nvPicPr>
        <p:blipFill>
          <a:blip r:embed="rId12"/>
          <a:stretch>
            <a:fillRect/>
          </a:stretch>
        </p:blipFill>
        <p:spPr>
          <a:xfrm>
            <a:off x="7765570" y="3953359"/>
            <a:ext cx="1093790" cy="450616"/>
          </a:xfrm>
          <a:prstGeom prst="rect">
            <a:avLst/>
          </a:prstGeom>
        </p:spPr>
      </p:pic>
      <p:pic>
        <p:nvPicPr>
          <p:cNvPr id="5" name="Image 4" descr="Une image contenant Police, Graphique, symbole, capture d’écran&#10;&#10;Le contenu généré par l’IA peut être incorrect.">
            <a:extLst>
              <a:ext uri="{FF2B5EF4-FFF2-40B4-BE49-F238E27FC236}">
                <a16:creationId xmlns:a16="http://schemas.microsoft.com/office/drawing/2014/main" id="{7FFD79AC-36DB-5BC2-9120-2F66758A932A}"/>
              </a:ext>
            </a:extLst>
          </p:cNvPr>
          <p:cNvPicPr>
            <a:picLocks noChangeAspect="1"/>
          </p:cNvPicPr>
          <p:nvPr>
            <p:custDataLst>
              <p:tags r:id="rId7"/>
            </p:custDataLst>
          </p:nvPr>
        </p:nvPicPr>
        <p:blipFill>
          <a:blip r:embed="rId13"/>
          <a:stretch>
            <a:fillRect/>
          </a:stretch>
        </p:blipFill>
        <p:spPr>
          <a:xfrm>
            <a:off x="6056272" y="3858418"/>
            <a:ext cx="1709298" cy="59833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C725D85-E980-5CFD-0A06-199BF00E90DB}"/>
              </a:ext>
            </a:extLst>
          </p:cNvPr>
          <p:cNvSpPr>
            <a:spLocks noGrp="1"/>
          </p:cNvSpPr>
          <p:nvPr>
            <p:ph type="title"/>
            <p:custDataLst>
              <p:tags r:id="rId1"/>
            </p:custDataLst>
          </p:nvPr>
        </p:nvSpPr>
        <p:spPr/>
        <p:txBody>
          <a:bodyPr/>
          <a:lstStyle/>
          <a:p>
            <a:r>
              <a:rPr lang="fr-CA"/>
              <a:t>Marc </a:t>
            </a:r>
            <a:r>
              <a:rPr lang="fr-CA" err="1"/>
              <a:t>LeBreux</a:t>
            </a:r>
          </a:p>
        </p:txBody>
      </p:sp>
      <p:sp>
        <p:nvSpPr>
          <p:cNvPr id="3" name="Espace réservé du texte 2">
            <a:extLst>
              <a:ext uri="{FF2B5EF4-FFF2-40B4-BE49-F238E27FC236}">
                <a16:creationId xmlns:a16="http://schemas.microsoft.com/office/drawing/2014/main" id="{8F328C36-BE8B-7D55-D7C5-99D795B8BDCD}"/>
              </a:ext>
            </a:extLst>
          </p:cNvPr>
          <p:cNvSpPr>
            <a:spLocks noGrp="1"/>
          </p:cNvSpPr>
          <p:nvPr>
            <p:ph type="body" idx="1"/>
            <p:custDataLst>
              <p:tags r:id="rId2"/>
            </p:custDataLst>
          </p:nvPr>
        </p:nvSpPr>
        <p:spPr>
          <a:xfrm>
            <a:off x="1041576" y="1006571"/>
            <a:ext cx="4970460" cy="3564684"/>
          </a:xfrm>
        </p:spPr>
        <p:txBody>
          <a:bodyPr/>
          <a:lstStyle/>
          <a:p>
            <a:pPr marL="514350" indent="-285750">
              <a:buChar char="•"/>
            </a:pPr>
            <a:r>
              <a:rPr lang="fr-CA"/>
              <a:t>Faculté de Génie. Département de génie chimique et biotechnologique</a:t>
            </a:r>
          </a:p>
          <a:p>
            <a:pPr marL="514350" indent="-285750">
              <a:buChar char="•"/>
            </a:pPr>
            <a:endParaRPr lang="fr-FR"/>
          </a:p>
          <a:p>
            <a:pPr marL="514350" indent="-285750">
              <a:buChar char="•"/>
            </a:pPr>
            <a:r>
              <a:rPr lang="fr-CA"/>
              <a:t>Professionnel de recherche et chargé de cours à l'Université de Sherbrooke</a:t>
            </a:r>
          </a:p>
          <a:p>
            <a:pPr marL="514350" indent="-285750">
              <a:buChar char="•"/>
            </a:pPr>
            <a:endParaRPr lang="fr-CA"/>
          </a:p>
          <a:p>
            <a:pPr marL="514350" indent="-285750">
              <a:buChar char="•"/>
            </a:pPr>
            <a:r>
              <a:rPr lang="fr-CA"/>
              <a:t>Auteur de la REL:  Les bandes dessinées dans un cours de phénomènes d'échanges - Une activité pédagogique ludique pour faciliter la compréhension de notions complexes. </a:t>
            </a:r>
          </a:p>
          <a:p>
            <a:pPr marL="228600" indent="0"/>
            <a:r>
              <a:rPr lang="fr-CA"/>
              <a:t> </a:t>
            </a:r>
            <a:r>
              <a:rPr lang="fr-CA">
                <a:hlinkClick r:id="rId6"/>
              </a:rPr>
              <a:t>https://hdl.handle.net/11143/24104</a:t>
            </a:r>
            <a:endParaRPr lang="fr-CA"/>
          </a:p>
          <a:p>
            <a:pPr marL="514350" indent="-285750">
              <a:buChar char="•"/>
            </a:pPr>
            <a:endParaRPr lang="fr-CA"/>
          </a:p>
          <a:p>
            <a:pPr marL="514350" indent="-285750">
              <a:buChar char="•"/>
            </a:pPr>
            <a:endParaRPr lang="fr-CA" sz="1100">
              <a:latin typeface="Aptos"/>
            </a:endParaRPr>
          </a:p>
          <a:p>
            <a:endParaRPr lang="fr-CA"/>
          </a:p>
        </p:txBody>
      </p:sp>
      <p:pic>
        <p:nvPicPr>
          <p:cNvPr id="4" name="Image 3" descr="Marc Lebreux">
            <a:extLst>
              <a:ext uri="{FF2B5EF4-FFF2-40B4-BE49-F238E27FC236}">
                <a16:creationId xmlns:a16="http://schemas.microsoft.com/office/drawing/2014/main" id="{5DA9AC63-8B40-9B1A-6E1B-6BAFF68CDCDD}"/>
              </a:ext>
            </a:extLst>
          </p:cNvPr>
          <p:cNvPicPr>
            <a:picLocks noChangeAspect="1"/>
          </p:cNvPicPr>
          <p:nvPr>
            <p:custDataLst>
              <p:tags r:id="rId3"/>
            </p:custDataLst>
          </p:nvPr>
        </p:nvPicPr>
        <p:blipFill>
          <a:blip r:embed="rId7"/>
          <a:stretch>
            <a:fillRect/>
          </a:stretch>
        </p:blipFill>
        <p:spPr>
          <a:xfrm>
            <a:off x="6114508" y="723272"/>
            <a:ext cx="2743200" cy="3837873"/>
          </a:xfrm>
          <a:prstGeom prst="rect">
            <a:avLst/>
          </a:prstGeom>
        </p:spPr>
      </p:pic>
    </p:spTree>
    <p:extLst>
      <p:ext uri="{BB962C8B-B14F-4D97-AF65-F5344CB8AC3E}">
        <p14:creationId xmlns:p14="http://schemas.microsoft.com/office/powerpoint/2010/main" val="13831808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07D43A-B993-633E-D6D7-9D0DEAF7494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8A6DC96-FA34-5401-B924-121ABB8488F6}"/>
              </a:ext>
            </a:extLst>
          </p:cNvPr>
          <p:cNvSpPr>
            <a:spLocks noGrp="1"/>
          </p:cNvSpPr>
          <p:nvPr>
            <p:ph type="title"/>
            <p:custDataLst>
              <p:tags r:id="rId1"/>
            </p:custDataLst>
          </p:nvPr>
        </p:nvSpPr>
        <p:spPr/>
        <p:txBody>
          <a:bodyPr/>
          <a:lstStyle/>
          <a:p>
            <a:r>
              <a:rPr lang="fr-CA"/>
              <a:t>Ma petite histoire des bandes dessinées: l'avant</a:t>
            </a:r>
          </a:p>
        </p:txBody>
      </p:sp>
      <p:sp>
        <p:nvSpPr>
          <p:cNvPr id="3" name="Espace réservé du texte 2">
            <a:extLst>
              <a:ext uri="{FF2B5EF4-FFF2-40B4-BE49-F238E27FC236}">
                <a16:creationId xmlns:a16="http://schemas.microsoft.com/office/drawing/2014/main" id="{4EF77A55-1105-DAC6-0F39-C480DDA6AC5C}"/>
              </a:ext>
            </a:extLst>
          </p:cNvPr>
          <p:cNvSpPr>
            <a:spLocks noGrp="1"/>
          </p:cNvSpPr>
          <p:nvPr>
            <p:ph type="body" idx="1"/>
            <p:custDataLst>
              <p:tags r:id="rId2"/>
            </p:custDataLst>
          </p:nvPr>
        </p:nvSpPr>
        <p:spPr>
          <a:xfrm>
            <a:off x="1041576" y="816070"/>
            <a:ext cx="4217951" cy="3522220"/>
          </a:xfrm>
        </p:spPr>
        <p:txBody>
          <a:bodyPr/>
          <a:lstStyle/>
          <a:p>
            <a:pPr marL="514350" indent="-285750">
              <a:buChar char="•"/>
            </a:pPr>
            <a:endParaRPr lang="fr-CA"/>
          </a:p>
          <a:p>
            <a:pPr marL="514350" indent="-285750">
              <a:buChar char="•"/>
            </a:pPr>
            <a:r>
              <a:rPr lang="fr-CA"/>
              <a:t>Bandes dessinées de Batman, Robin, Superman et Flash provenant de DC Comics</a:t>
            </a:r>
            <a:endParaRPr lang="fr-FR"/>
          </a:p>
          <a:p>
            <a:pPr marL="514350" indent="-285750">
              <a:buChar char="•"/>
            </a:pPr>
            <a:r>
              <a:rPr lang="fr-CA"/>
              <a:t>Rencontre avec la </a:t>
            </a:r>
            <a:r>
              <a:rPr lang="fr-CA" err="1"/>
              <a:t>fabriqueREL</a:t>
            </a:r>
            <a:endParaRPr lang="fr-CA"/>
          </a:p>
          <a:p>
            <a:pPr marL="514350" indent="-285750">
              <a:buChar char="•"/>
            </a:pPr>
            <a:r>
              <a:rPr lang="fr-CA"/>
              <a:t>Ne respectent pas les droits d'auteurs!</a:t>
            </a:r>
          </a:p>
          <a:p>
            <a:pPr marL="514350" indent="-285750">
              <a:buChar char="•"/>
            </a:pPr>
            <a:r>
              <a:rPr lang="fr-CA"/>
              <a:t>Pas une bonne idée de les diffuser...</a:t>
            </a:r>
          </a:p>
          <a:p>
            <a:pPr marL="228600" indent="0"/>
            <a:endParaRPr lang="fr-CA"/>
          </a:p>
        </p:txBody>
      </p:sp>
      <p:pic>
        <p:nvPicPr>
          <p:cNvPr id="5" name="Image 4">
            <a:extLst>
              <a:ext uri="{FF2B5EF4-FFF2-40B4-BE49-F238E27FC236}">
                <a16:creationId xmlns:a16="http://schemas.microsoft.com/office/drawing/2014/main" id="{861C1370-FFD5-BF27-D5C8-E75958C32B1A}"/>
              </a:ext>
            </a:extLst>
          </p:cNvPr>
          <p:cNvPicPr>
            <a:picLocks noChangeAspect="1"/>
          </p:cNvPicPr>
          <p:nvPr>
            <p:custDataLst>
              <p:tags r:id="rId3"/>
            </p:custDataLst>
          </p:nvPr>
        </p:nvPicPr>
        <p:blipFill>
          <a:blip r:embed="rId8"/>
          <a:stretch>
            <a:fillRect/>
          </a:stretch>
        </p:blipFill>
        <p:spPr>
          <a:xfrm>
            <a:off x="6229844" y="1144484"/>
            <a:ext cx="2441865" cy="2015837"/>
          </a:xfrm>
          <a:prstGeom prst="rect">
            <a:avLst/>
          </a:prstGeom>
        </p:spPr>
      </p:pic>
      <p:pic>
        <p:nvPicPr>
          <p:cNvPr id="6" name="Image 5">
            <a:extLst>
              <a:ext uri="{FF2B5EF4-FFF2-40B4-BE49-F238E27FC236}">
                <a16:creationId xmlns:a16="http://schemas.microsoft.com/office/drawing/2014/main" id="{40A5E1CF-1FDE-5419-0B19-431B4B9240A2}"/>
              </a:ext>
            </a:extLst>
          </p:cNvPr>
          <p:cNvPicPr>
            <a:picLocks noChangeAspect="1"/>
          </p:cNvPicPr>
          <p:nvPr>
            <p:custDataLst>
              <p:tags r:id="rId4"/>
            </p:custDataLst>
          </p:nvPr>
        </p:nvPicPr>
        <p:blipFill>
          <a:blip r:embed="rId9"/>
          <a:stretch>
            <a:fillRect/>
          </a:stretch>
        </p:blipFill>
        <p:spPr>
          <a:xfrm>
            <a:off x="1042122" y="3162299"/>
            <a:ext cx="4635212" cy="1979469"/>
          </a:xfrm>
          <a:prstGeom prst="rect">
            <a:avLst/>
          </a:prstGeom>
        </p:spPr>
      </p:pic>
      <p:pic>
        <p:nvPicPr>
          <p:cNvPr id="7" name="Image 6">
            <a:extLst>
              <a:ext uri="{FF2B5EF4-FFF2-40B4-BE49-F238E27FC236}">
                <a16:creationId xmlns:a16="http://schemas.microsoft.com/office/drawing/2014/main" id="{9620FE84-56B0-02B2-64EC-18FF1BFF0638}"/>
              </a:ext>
            </a:extLst>
          </p:cNvPr>
          <p:cNvPicPr>
            <a:picLocks noChangeAspect="1"/>
          </p:cNvPicPr>
          <p:nvPr>
            <p:custDataLst>
              <p:tags r:id="rId5"/>
            </p:custDataLst>
          </p:nvPr>
        </p:nvPicPr>
        <p:blipFill>
          <a:blip r:embed="rId10"/>
          <a:stretch>
            <a:fillRect/>
          </a:stretch>
        </p:blipFill>
        <p:spPr>
          <a:xfrm>
            <a:off x="6176095" y="3260146"/>
            <a:ext cx="2541444" cy="1887683"/>
          </a:xfrm>
          <a:prstGeom prst="rect">
            <a:avLst/>
          </a:prstGeom>
        </p:spPr>
      </p:pic>
    </p:spTree>
    <p:extLst>
      <p:ext uri="{BB962C8B-B14F-4D97-AF65-F5344CB8AC3E}">
        <p14:creationId xmlns:p14="http://schemas.microsoft.com/office/powerpoint/2010/main" val="27830928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4"/>
          <p:cNvSpPr txBox="1">
            <a:spLocks noGrp="1"/>
          </p:cNvSpPr>
          <p:nvPr>
            <p:ph type="ctrTitle"/>
            <p:custDataLst>
              <p:tags r:id="rId1"/>
            </p:custDataLst>
          </p:nvPr>
        </p:nvSpPr>
        <p:spPr>
          <a:xfrm>
            <a:off x="1143000" y="739524"/>
            <a:ext cx="6858000" cy="2450607"/>
          </a:xfrm>
          <a:prstGeom prst="rect">
            <a:avLst/>
          </a:prstGeom>
          <a:noFill/>
          <a:ln>
            <a:noFill/>
          </a:ln>
        </p:spPr>
        <p:txBody>
          <a:bodyPr spcFirstLastPara="1" wrap="square" lIns="0" tIns="0" rIns="0" bIns="0" anchor="b" anchorCtr="0">
            <a:noAutofit/>
          </a:bodyPr>
          <a:lstStyle/>
          <a:p>
            <a:pPr marL="0" lvl="0" indent="0" algn="l" rtl="0">
              <a:lnSpc>
                <a:spcPct val="113636"/>
              </a:lnSpc>
              <a:spcBef>
                <a:spcPts val="0"/>
              </a:spcBef>
              <a:spcAft>
                <a:spcPts val="0"/>
              </a:spcAft>
              <a:buClr>
                <a:srgbClr val="3C8ECB"/>
              </a:buClr>
              <a:buSzPts val="4400"/>
              <a:buFont typeface="Arial"/>
              <a:buNone/>
            </a:pPr>
            <a:r>
              <a:rPr lang="fr-CA"/>
              <a:t>Définition du droit d’auteur</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2" name="Titre 1">
            <a:extLst>
              <a:ext uri="{FF2B5EF4-FFF2-40B4-BE49-F238E27FC236}">
                <a16:creationId xmlns:a16="http://schemas.microsoft.com/office/drawing/2014/main" id="{C4A625FA-9FDE-4EC6-ABA5-EAA528FBEBC9}"/>
              </a:ext>
            </a:extLst>
          </p:cNvPr>
          <p:cNvSpPr>
            <a:spLocks noGrp="1"/>
          </p:cNvSpPr>
          <p:nvPr>
            <p:ph type="title"/>
            <p:custDataLst>
              <p:tags r:id="rId1"/>
            </p:custDataLst>
          </p:nvPr>
        </p:nvSpPr>
        <p:spPr/>
        <p:txBody>
          <a:bodyPr/>
          <a:lstStyle/>
          <a:p>
            <a:r>
              <a:rPr lang="fr-CA" sz="2800"/>
              <a:t>Le droit d’auteur sur une œuvre comporte le droit exclusif :</a:t>
            </a:r>
            <a:endParaRPr lang="fr-CA"/>
          </a:p>
        </p:txBody>
      </p:sp>
      <p:sp>
        <p:nvSpPr>
          <p:cNvPr id="3" name="Espace réservé du texte 2">
            <a:extLst>
              <a:ext uri="{FF2B5EF4-FFF2-40B4-BE49-F238E27FC236}">
                <a16:creationId xmlns:a16="http://schemas.microsoft.com/office/drawing/2014/main" id="{A7CF62EB-87C6-E8E6-1E6F-896F86D6EEFA}"/>
              </a:ext>
            </a:extLst>
          </p:cNvPr>
          <p:cNvSpPr>
            <a:spLocks noGrp="1"/>
          </p:cNvSpPr>
          <p:nvPr>
            <p:ph type="body" idx="1"/>
            <p:custDataLst>
              <p:tags r:id="rId2"/>
            </p:custDataLst>
          </p:nvPr>
        </p:nvSpPr>
        <p:spPr/>
        <p:txBody>
          <a:bodyPr/>
          <a:lstStyle/>
          <a:p>
            <a:endParaRPr lang="fr-CA"/>
          </a:p>
          <a:p>
            <a:r>
              <a:rPr lang="fr-CA" sz="1800"/>
              <a:t>	• de produire ou reproduire ;</a:t>
            </a:r>
            <a:br>
              <a:rPr lang="fr-CA" sz="1800"/>
            </a:br>
            <a:r>
              <a:rPr lang="fr-CA" sz="1800"/>
              <a:t>• d’exécuter ou représenter en public ;</a:t>
            </a:r>
            <a:br>
              <a:rPr lang="fr-CA" sz="1800"/>
            </a:br>
            <a:r>
              <a:rPr lang="fr-CA" sz="1800"/>
              <a:t>• de publier ;</a:t>
            </a:r>
            <a:br>
              <a:rPr lang="fr-CA" sz="1800"/>
            </a:br>
            <a:r>
              <a:rPr lang="fr-CA" sz="1800"/>
              <a:t>• de traduire ;</a:t>
            </a:r>
            <a:br>
              <a:rPr lang="fr-CA" sz="1800"/>
            </a:br>
            <a:r>
              <a:rPr lang="fr-CA" sz="1800"/>
              <a:t>• d’adapter ;</a:t>
            </a:r>
            <a:br>
              <a:rPr lang="fr-CA" sz="1800"/>
            </a:br>
            <a:r>
              <a:rPr lang="fr-CA" sz="1800"/>
              <a:t>• de transformer ;</a:t>
            </a:r>
          </a:p>
          <a:p>
            <a:br>
              <a:rPr lang="fr-CA" sz="1800"/>
            </a:br>
            <a:r>
              <a:rPr lang="fr-CA" sz="1800"/>
              <a:t>et de communiquer la totalité ou une partie importante de l’œuvre sous une forme matérielle quelconque.</a:t>
            </a:r>
          </a:p>
          <a:p>
            <a:endParaRPr lang="fr-CA" sz="1800"/>
          </a:p>
          <a:p>
            <a:r>
              <a:rPr lang="fr-CA" sz="800"/>
              <a:t>Source: Article 3 Loi sur le droit d’auteur (L.R.C. (1985), ch. C-42) </a:t>
            </a:r>
          </a:p>
        </p:txBody>
      </p:sp>
      <p:sp>
        <p:nvSpPr>
          <p:cNvPr id="4" name="ZoneTexte 3">
            <a:extLst>
              <a:ext uri="{FF2B5EF4-FFF2-40B4-BE49-F238E27FC236}">
                <a16:creationId xmlns:a16="http://schemas.microsoft.com/office/drawing/2014/main" id="{AE419B99-D62A-0CCA-C928-55B6E78A13D6}"/>
              </a:ext>
            </a:extLst>
          </p:cNvPr>
          <p:cNvSpPr txBox="1"/>
          <p:nvPr>
            <p:custDataLst>
              <p:tags r:id="rId3"/>
            </p:custDataLst>
          </p:nvPr>
        </p:nvSpPr>
        <p:spPr>
          <a:xfrm>
            <a:off x="1512541" y="4666446"/>
            <a:ext cx="184731" cy="477054"/>
          </a:xfrm>
          <a:prstGeom prst="rect">
            <a:avLst/>
          </a:prstGeom>
          <a:noFill/>
        </p:spPr>
        <p:txBody>
          <a:bodyPr wrap="none" rtlCol="0">
            <a:spAutoFit/>
          </a:bodyPr>
          <a:lstStyle/>
          <a:p>
            <a:endParaRPr lang="fr-CA" sz="1100"/>
          </a:p>
          <a:p>
            <a:endParaRPr lang="fr-CA"/>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2F0E4B-5564-95EB-93FE-24191808AAB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E4EF695-FBB1-F12A-2A51-3B3BDDBC6BAC}"/>
              </a:ext>
            </a:extLst>
          </p:cNvPr>
          <p:cNvSpPr>
            <a:spLocks noGrp="1"/>
          </p:cNvSpPr>
          <p:nvPr>
            <p:ph type="title"/>
            <p:custDataLst>
              <p:tags r:id="rId1"/>
            </p:custDataLst>
          </p:nvPr>
        </p:nvSpPr>
        <p:spPr/>
        <p:txBody>
          <a:bodyPr/>
          <a:lstStyle/>
          <a:p>
            <a:r>
              <a:rPr lang="fr-CA"/>
              <a:t>Durée du droit d’auteur</a:t>
            </a:r>
          </a:p>
        </p:txBody>
      </p:sp>
      <p:sp>
        <p:nvSpPr>
          <p:cNvPr id="6" name="Espace réservé du numéro de diapositive 5">
            <a:extLst>
              <a:ext uri="{FF2B5EF4-FFF2-40B4-BE49-F238E27FC236}">
                <a16:creationId xmlns:a16="http://schemas.microsoft.com/office/drawing/2014/main" id="{2646C13C-0F8A-184E-0324-C8B439FFF924}"/>
              </a:ext>
            </a:extLst>
          </p:cNvPr>
          <p:cNvSpPr>
            <a:spLocks noGrp="1"/>
          </p:cNvSpPr>
          <p:nvPr>
            <p:ph type="sldNum" idx="12"/>
            <p:custDataLst>
              <p:tags r:id="rId2"/>
            </p:custDataLst>
          </p:nvPr>
        </p:nvSpPr>
        <p:spPr/>
        <p:txBody>
          <a:bodyPr/>
          <a:lstStyle/>
          <a:p>
            <a:pPr rtl="0"/>
            <a:fld id="{CC057153-B650-4DEB-B370-79DDCFDCE934}" type="slidenum">
              <a:rPr lang="en-US" smtClean="0"/>
              <a:t>14</a:t>
            </a:fld>
            <a:endParaRPr lang="en-US"/>
          </a:p>
        </p:txBody>
      </p:sp>
      <p:pic>
        <p:nvPicPr>
          <p:cNvPr id="11" name="Espace réservé du contenu 10" descr="Une image contenant noir, obscurité&#10;&#10;Le contenu généré par l’IA peut être incorrect.">
            <a:extLst>
              <a:ext uri="{FF2B5EF4-FFF2-40B4-BE49-F238E27FC236}">
                <a16:creationId xmlns:a16="http://schemas.microsoft.com/office/drawing/2014/main" id="{32BC7C36-B961-2CAC-118E-D435B318276B}"/>
              </a:ext>
            </a:extLst>
          </p:cNvPr>
          <p:cNvPicPr>
            <a:picLocks noGrp="1" noChangeAspect="1"/>
          </p:cNvPicPr>
          <p:nvPr>
            <p:ph idx="4294967295"/>
            <p:custDataLst>
              <p:tags r:id="rId3"/>
            </p:custDataLst>
          </p:nvPr>
        </p:nvPicPr>
        <p:blipFill>
          <a:blip r:embed="rId24">
            <a:extLst>
              <a:ext uri="{28A0092B-C50C-407E-A947-70E740481C1C}">
                <a14:useLocalDpi xmlns:a14="http://schemas.microsoft.com/office/drawing/2010/main" val="0"/>
              </a:ext>
            </a:extLst>
          </a:blip>
          <a:stretch>
            <a:fillRect/>
          </a:stretch>
        </p:blipFill>
        <p:spPr>
          <a:xfrm>
            <a:off x="8274050" y="1290638"/>
            <a:ext cx="869950" cy="868362"/>
          </a:xfrm>
        </p:spPr>
      </p:pic>
      <p:sp>
        <p:nvSpPr>
          <p:cNvPr id="9" name="Rectangle 8">
            <a:extLst>
              <a:ext uri="{FF2B5EF4-FFF2-40B4-BE49-F238E27FC236}">
                <a16:creationId xmlns:a16="http://schemas.microsoft.com/office/drawing/2014/main" id="{1E2D2BB3-D6B1-1438-989D-B59CDC65D095}"/>
              </a:ext>
            </a:extLst>
          </p:cNvPr>
          <p:cNvSpPr/>
          <p:nvPr>
            <p:custDataLst>
              <p:tags r:id="rId4"/>
            </p:custDataLst>
          </p:nvPr>
        </p:nvSpPr>
        <p:spPr>
          <a:xfrm>
            <a:off x="410686" y="2113476"/>
            <a:ext cx="4309634" cy="209086"/>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fr-CA" sz="1050"/>
          </a:p>
        </p:txBody>
      </p:sp>
      <p:pic>
        <p:nvPicPr>
          <p:cNvPr id="13" name="Image 12" descr="Une image contenant noir, obscurité&#10;&#10;Le contenu généré par l’IA peut être incorrect.">
            <a:extLst>
              <a:ext uri="{FF2B5EF4-FFF2-40B4-BE49-F238E27FC236}">
                <a16:creationId xmlns:a16="http://schemas.microsoft.com/office/drawing/2014/main" id="{10CEA644-2007-66ED-413F-26C7327455CF}"/>
              </a:ext>
            </a:extLst>
          </p:cNvPr>
          <p:cNvPicPr>
            <a:picLocks noChangeAspect="1"/>
          </p:cNvPicPr>
          <p:nvPr>
            <p:custDataLst>
              <p:tags r:id="rId5"/>
            </p:custDataLst>
          </p:nvPr>
        </p:nvPicPr>
        <p:blipFill>
          <a:blip r:embed="rId25">
            <a:extLst>
              <a:ext uri="{28A0092B-C50C-407E-A947-70E740481C1C}">
                <a14:useLocalDpi xmlns:a14="http://schemas.microsoft.com/office/drawing/2010/main" val="0"/>
              </a:ext>
            </a:extLst>
          </a:blip>
          <a:stretch>
            <a:fillRect/>
          </a:stretch>
        </p:blipFill>
        <p:spPr>
          <a:xfrm>
            <a:off x="384718" y="1286412"/>
            <a:ext cx="869795" cy="869795"/>
          </a:xfrm>
          <a:prstGeom prst="rect">
            <a:avLst/>
          </a:prstGeom>
        </p:spPr>
      </p:pic>
      <p:sp>
        <p:nvSpPr>
          <p:cNvPr id="21" name="Rectangle 20">
            <a:extLst>
              <a:ext uri="{FF2B5EF4-FFF2-40B4-BE49-F238E27FC236}">
                <a16:creationId xmlns:a16="http://schemas.microsoft.com/office/drawing/2014/main" id="{FA519E6D-C9D0-59B3-6AD0-8609B12990C9}"/>
              </a:ext>
            </a:extLst>
          </p:cNvPr>
          <p:cNvSpPr/>
          <p:nvPr>
            <p:custDataLst>
              <p:tags r:id="rId6"/>
            </p:custDataLst>
          </p:nvPr>
        </p:nvSpPr>
        <p:spPr>
          <a:xfrm>
            <a:off x="416842" y="4046095"/>
            <a:ext cx="4309634" cy="209086"/>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fr-CA" sz="1050"/>
          </a:p>
        </p:txBody>
      </p:sp>
      <p:sp>
        <p:nvSpPr>
          <p:cNvPr id="23" name="Rectangle 22">
            <a:extLst>
              <a:ext uri="{FF2B5EF4-FFF2-40B4-BE49-F238E27FC236}">
                <a16:creationId xmlns:a16="http://schemas.microsoft.com/office/drawing/2014/main" id="{BD05095B-6309-43CE-D49F-AE3DBD224894}"/>
              </a:ext>
            </a:extLst>
          </p:cNvPr>
          <p:cNvSpPr/>
          <p:nvPr>
            <p:custDataLst>
              <p:tags r:id="rId7"/>
            </p:custDataLst>
          </p:nvPr>
        </p:nvSpPr>
        <p:spPr>
          <a:xfrm>
            <a:off x="7112120" y="4044295"/>
            <a:ext cx="1547234" cy="209086"/>
          </a:xfrm>
          <a:prstGeom prst="rect">
            <a:avLst/>
          </a:prstGeom>
          <a:solidFill>
            <a:schemeClr val="tx1"/>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fr-CA" sz="1050"/>
              <a:t>Domaine public</a:t>
            </a:r>
          </a:p>
        </p:txBody>
      </p:sp>
      <p:sp>
        <p:nvSpPr>
          <p:cNvPr id="24" name="Rectangle 23">
            <a:extLst>
              <a:ext uri="{FF2B5EF4-FFF2-40B4-BE49-F238E27FC236}">
                <a16:creationId xmlns:a16="http://schemas.microsoft.com/office/drawing/2014/main" id="{D2760957-B220-5580-8368-F51613935FD0}"/>
              </a:ext>
            </a:extLst>
          </p:cNvPr>
          <p:cNvSpPr/>
          <p:nvPr>
            <p:custDataLst>
              <p:tags r:id="rId8"/>
            </p:custDataLst>
          </p:nvPr>
        </p:nvSpPr>
        <p:spPr>
          <a:xfrm>
            <a:off x="5967645" y="2113476"/>
            <a:ext cx="2713579" cy="209086"/>
          </a:xfrm>
          <a:prstGeom prst="rect">
            <a:avLst/>
          </a:prstGeom>
          <a:solidFill>
            <a:schemeClr val="tx1"/>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fr-CA" sz="1050"/>
              <a:t>Domaine public</a:t>
            </a:r>
          </a:p>
        </p:txBody>
      </p:sp>
      <p:pic>
        <p:nvPicPr>
          <p:cNvPr id="26" name="Image 25" descr="Une image contenant noir, obscurité&#10;&#10;Le contenu généré par l’IA peut être incorrect.">
            <a:extLst>
              <a:ext uri="{FF2B5EF4-FFF2-40B4-BE49-F238E27FC236}">
                <a16:creationId xmlns:a16="http://schemas.microsoft.com/office/drawing/2014/main" id="{6E6AAD3E-47A8-CC91-ACDC-AE185559EE04}"/>
              </a:ext>
            </a:extLst>
          </p:cNvPr>
          <p:cNvPicPr>
            <a:picLocks noChangeAspect="1"/>
          </p:cNvPicPr>
          <p:nvPr>
            <p:custDataLst>
              <p:tags r:id="rId9"/>
            </p:custDataLst>
          </p:nvPr>
        </p:nvPicPr>
        <p:blipFill>
          <a:blip r:embed="rId25">
            <a:extLst>
              <a:ext uri="{28A0092B-C50C-407E-A947-70E740481C1C}">
                <a14:useLocalDpi xmlns:a14="http://schemas.microsoft.com/office/drawing/2010/main" val="0"/>
              </a:ext>
            </a:extLst>
          </a:blip>
          <a:stretch>
            <a:fillRect/>
          </a:stretch>
        </p:blipFill>
        <p:spPr>
          <a:xfrm>
            <a:off x="392333" y="3210038"/>
            <a:ext cx="869795" cy="869795"/>
          </a:xfrm>
          <a:prstGeom prst="rect">
            <a:avLst/>
          </a:prstGeom>
        </p:spPr>
      </p:pic>
      <p:sp>
        <p:nvSpPr>
          <p:cNvPr id="38" name="ZoneTexte 37">
            <a:extLst>
              <a:ext uri="{FF2B5EF4-FFF2-40B4-BE49-F238E27FC236}">
                <a16:creationId xmlns:a16="http://schemas.microsoft.com/office/drawing/2014/main" id="{CFC26D1C-0918-2BC5-78FD-367ABABB2091}"/>
              </a:ext>
            </a:extLst>
          </p:cNvPr>
          <p:cNvSpPr txBox="1"/>
          <p:nvPr>
            <p:custDataLst>
              <p:tags r:id="rId10"/>
            </p:custDataLst>
          </p:nvPr>
        </p:nvSpPr>
        <p:spPr>
          <a:xfrm>
            <a:off x="441185" y="2934781"/>
            <a:ext cx="4414991" cy="253916"/>
          </a:xfrm>
          <a:prstGeom prst="rect">
            <a:avLst/>
          </a:prstGeom>
          <a:noFill/>
        </p:spPr>
        <p:txBody>
          <a:bodyPr wrap="none" rtlCol="0">
            <a:spAutoFit/>
          </a:bodyPr>
          <a:lstStyle/>
          <a:p>
            <a:r>
              <a:rPr lang="fr-CA" sz="1050" b="1"/>
              <a:t>Depuis le 1</a:t>
            </a:r>
            <a:r>
              <a:rPr lang="fr-CA" sz="1050" b="1" baseline="30000"/>
              <a:t>er</a:t>
            </a:r>
            <a:r>
              <a:rPr lang="fr-CA" sz="1050" b="1"/>
              <a:t> janvier 2023 (si l’auteur est décédé en 1972 ou après)</a:t>
            </a:r>
          </a:p>
        </p:txBody>
      </p:sp>
      <p:sp>
        <p:nvSpPr>
          <p:cNvPr id="39" name="ZoneTexte 38">
            <a:extLst>
              <a:ext uri="{FF2B5EF4-FFF2-40B4-BE49-F238E27FC236}">
                <a16:creationId xmlns:a16="http://schemas.microsoft.com/office/drawing/2014/main" id="{753D56C6-024D-DEEB-2C94-47A6764D27BF}"/>
              </a:ext>
            </a:extLst>
          </p:cNvPr>
          <p:cNvSpPr txBox="1"/>
          <p:nvPr>
            <p:custDataLst>
              <p:tags r:id="rId11"/>
            </p:custDataLst>
          </p:nvPr>
        </p:nvSpPr>
        <p:spPr>
          <a:xfrm>
            <a:off x="416842" y="1020014"/>
            <a:ext cx="4515980" cy="253916"/>
          </a:xfrm>
          <a:prstGeom prst="rect">
            <a:avLst/>
          </a:prstGeom>
          <a:noFill/>
        </p:spPr>
        <p:txBody>
          <a:bodyPr wrap="none" lIns="91440" tIns="45720" rIns="91440" bIns="45720" rtlCol="0" anchor="t">
            <a:spAutoFit/>
          </a:bodyPr>
          <a:lstStyle/>
          <a:p>
            <a:r>
              <a:rPr lang="fr-CA" sz="1050" b="1"/>
              <a:t>Avant le 30</a:t>
            </a:r>
            <a:r>
              <a:rPr lang="fr-CA" sz="1050" b="1" baseline="30000"/>
              <a:t> </a:t>
            </a:r>
            <a:r>
              <a:rPr lang="fr-CA" sz="1050" b="1"/>
              <a:t>décembre 2022 (si l’auteur est décédé en 1971 ou avant)</a:t>
            </a:r>
          </a:p>
        </p:txBody>
      </p:sp>
      <p:sp>
        <p:nvSpPr>
          <p:cNvPr id="40" name="ZoneTexte 39">
            <a:extLst>
              <a:ext uri="{FF2B5EF4-FFF2-40B4-BE49-F238E27FC236}">
                <a16:creationId xmlns:a16="http://schemas.microsoft.com/office/drawing/2014/main" id="{3BA84BAC-93F4-49A6-5CE4-573A56E780C2}"/>
              </a:ext>
            </a:extLst>
          </p:cNvPr>
          <p:cNvSpPr txBox="1"/>
          <p:nvPr>
            <p:custDataLst>
              <p:tags r:id="rId12"/>
            </p:custDataLst>
          </p:nvPr>
        </p:nvSpPr>
        <p:spPr>
          <a:xfrm>
            <a:off x="418301" y="2338332"/>
            <a:ext cx="2746265" cy="253916"/>
          </a:xfrm>
          <a:prstGeom prst="rect">
            <a:avLst/>
          </a:prstGeom>
          <a:noFill/>
        </p:spPr>
        <p:txBody>
          <a:bodyPr wrap="none" lIns="91440" tIns="45720" rIns="91440" bIns="45720" rtlCol="0" anchor="t">
            <a:spAutoFit/>
          </a:bodyPr>
          <a:lstStyle/>
          <a:p>
            <a:r>
              <a:rPr lang="fr-CA" sz="1050"/>
              <a:t>Ex.: Germaine Guèvremont - </a:t>
            </a:r>
            <a:r>
              <a:rPr lang="fr-CA" sz="1050" i="1"/>
              <a:t>Le Survenant</a:t>
            </a:r>
            <a:endParaRPr lang="fr-CA" sz="1050"/>
          </a:p>
        </p:txBody>
      </p:sp>
      <p:sp>
        <p:nvSpPr>
          <p:cNvPr id="41" name="ZoneTexte 40">
            <a:extLst>
              <a:ext uri="{FF2B5EF4-FFF2-40B4-BE49-F238E27FC236}">
                <a16:creationId xmlns:a16="http://schemas.microsoft.com/office/drawing/2014/main" id="{AC7426CE-CF66-4106-B0AF-A7769EE6E886}"/>
              </a:ext>
            </a:extLst>
          </p:cNvPr>
          <p:cNvSpPr txBox="1"/>
          <p:nvPr>
            <p:custDataLst>
              <p:tags r:id="rId13"/>
            </p:custDataLst>
          </p:nvPr>
        </p:nvSpPr>
        <p:spPr>
          <a:xfrm>
            <a:off x="438239" y="4236149"/>
            <a:ext cx="1919436" cy="230832"/>
          </a:xfrm>
          <a:prstGeom prst="rect">
            <a:avLst/>
          </a:prstGeom>
          <a:noFill/>
        </p:spPr>
        <p:txBody>
          <a:bodyPr wrap="none" lIns="68580" tIns="34290" rIns="68580" bIns="34290" rtlCol="0" anchor="t">
            <a:spAutoFit/>
          </a:bodyPr>
          <a:lstStyle/>
          <a:p>
            <a:r>
              <a:rPr lang="fr-CA" sz="1050"/>
              <a:t>Ex.: Lester B. Pearson </a:t>
            </a:r>
            <a:r>
              <a:rPr lang="fr-CA" sz="1050" i="1"/>
              <a:t>– Mike</a:t>
            </a:r>
          </a:p>
        </p:txBody>
      </p:sp>
      <p:sp>
        <p:nvSpPr>
          <p:cNvPr id="42" name="ZoneTexte 41">
            <a:extLst>
              <a:ext uri="{FF2B5EF4-FFF2-40B4-BE49-F238E27FC236}">
                <a16:creationId xmlns:a16="http://schemas.microsoft.com/office/drawing/2014/main" id="{C83A7FA9-59F0-78EE-F076-E6BEE2A62473}"/>
              </a:ext>
            </a:extLst>
          </p:cNvPr>
          <p:cNvSpPr txBox="1"/>
          <p:nvPr>
            <p:custDataLst>
              <p:tags r:id="rId14"/>
            </p:custDataLst>
          </p:nvPr>
        </p:nvSpPr>
        <p:spPr>
          <a:xfrm>
            <a:off x="4285420" y="2311053"/>
            <a:ext cx="486030" cy="253916"/>
          </a:xfrm>
          <a:prstGeom prst="rect">
            <a:avLst/>
          </a:prstGeom>
          <a:noFill/>
        </p:spPr>
        <p:txBody>
          <a:bodyPr wrap="none" rtlCol="0">
            <a:spAutoFit/>
          </a:bodyPr>
          <a:lstStyle/>
          <a:p>
            <a:r>
              <a:rPr lang="fr-CA" sz="1050"/>
              <a:t>1968</a:t>
            </a:r>
          </a:p>
        </p:txBody>
      </p:sp>
      <p:sp>
        <p:nvSpPr>
          <p:cNvPr id="43" name="ZoneTexte 42">
            <a:extLst>
              <a:ext uri="{FF2B5EF4-FFF2-40B4-BE49-F238E27FC236}">
                <a16:creationId xmlns:a16="http://schemas.microsoft.com/office/drawing/2014/main" id="{C07C8150-23B0-8F4C-09CB-307A833108C2}"/>
              </a:ext>
            </a:extLst>
          </p:cNvPr>
          <p:cNvSpPr txBox="1"/>
          <p:nvPr>
            <p:custDataLst>
              <p:tags r:id="rId15"/>
            </p:custDataLst>
          </p:nvPr>
        </p:nvSpPr>
        <p:spPr>
          <a:xfrm>
            <a:off x="5916515" y="2368181"/>
            <a:ext cx="439864" cy="230832"/>
          </a:xfrm>
          <a:prstGeom prst="rect">
            <a:avLst/>
          </a:prstGeom>
          <a:noFill/>
        </p:spPr>
        <p:txBody>
          <a:bodyPr wrap="none" lIns="68580" tIns="34290" rIns="68580" bIns="34290" rtlCol="0" anchor="t">
            <a:spAutoFit/>
          </a:bodyPr>
          <a:lstStyle/>
          <a:p>
            <a:r>
              <a:rPr lang="fr-CA" sz="1050"/>
              <a:t>2019</a:t>
            </a:r>
          </a:p>
        </p:txBody>
      </p:sp>
      <p:sp>
        <p:nvSpPr>
          <p:cNvPr id="44" name="ZoneTexte 43">
            <a:extLst>
              <a:ext uri="{FF2B5EF4-FFF2-40B4-BE49-F238E27FC236}">
                <a16:creationId xmlns:a16="http://schemas.microsoft.com/office/drawing/2014/main" id="{2E0FAAEB-AFB9-9C0D-DB23-49CEE7274CA7}"/>
              </a:ext>
            </a:extLst>
          </p:cNvPr>
          <p:cNvSpPr txBox="1"/>
          <p:nvPr>
            <p:custDataLst>
              <p:tags r:id="rId16"/>
            </p:custDataLst>
          </p:nvPr>
        </p:nvSpPr>
        <p:spPr>
          <a:xfrm>
            <a:off x="4323304" y="4245665"/>
            <a:ext cx="486030" cy="253916"/>
          </a:xfrm>
          <a:prstGeom prst="rect">
            <a:avLst/>
          </a:prstGeom>
          <a:noFill/>
        </p:spPr>
        <p:txBody>
          <a:bodyPr wrap="none" rtlCol="0">
            <a:spAutoFit/>
          </a:bodyPr>
          <a:lstStyle/>
          <a:p>
            <a:r>
              <a:rPr lang="fr-CA" sz="1050"/>
              <a:t>1972</a:t>
            </a:r>
          </a:p>
        </p:txBody>
      </p:sp>
      <p:sp>
        <p:nvSpPr>
          <p:cNvPr id="45" name="ZoneTexte 44">
            <a:extLst>
              <a:ext uri="{FF2B5EF4-FFF2-40B4-BE49-F238E27FC236}">
                <a16:creationId xmlns:a16="http://schemas.microsoft.com/office/drawing/2014/main" id="{7C28E555-1C38-6ECC-642E-E2D938E2315D}"/>
              </a:ext>
            </a:extLst>
          </p:cNvPr>
          <p:cNvSpPr txBox="1"/>
          <p:nvPr>
            <p:custDataLst>
              <p:tags r:id="rId17"/>
            </p:custDataLst>
          </p:nvPr>
        </p:nvSpPr>
        <p:spPr>
          <a:xfrm>
            <a:off x="7091735" y="4255178"/>
            <a:ext cx="439864" cy="230832"/>
          </a:xfrm>
          <a:prstGeom prst="rect">
            <a:avLst/>
          </a:prstGeom>
          <a:noFill/>
        </p:spPr>
        <p:txBody>
          <a:bodyPr wrap="none" lIns="68580" tIns="34290" rIns="68580" bIns="34290" rtlCol="0" anchor="t">
            <a:spAutoFit/>
          </a:bodyPr>
          <a:lstStyle/>
          <a:p>
            <a:r>
              <a:rPr lang="fr-CA" sz="1050"/>
              <a:t>2043</a:t>
            </a:r>
          </a:p>
        </p:txBody>
      </p:sp>
      <p:sp>
        <p:nvSpPr>
          <p:cNvPr id="46" name="Flèche : droite 45">
            <a:extLst>
              <a:ext uri="{FF2B5EF4-FFF2-40B4-BE49-F238E27FC236}">
                <a16:creationId xmlns:a16="http://schemas.microsoft.com/office/drawing/2014/main" id="{40FB82E1-0EB8-58E0-3D37-6B02B15417FB}"/>
              </a:ext>
            </a:extLst>
          </p:cNvPr>
          <p:cNvSpPr/>
          <p:nvPr>
            <p:custDataLst>
              <p:tags r:id="rId18"/>
            </p:custDataLst>
          </p:nvPr>
        </p:nvSpPr>
        <p:spPr>
          <a:xfrm>
            <a:off x="4694348" y="2006466"/>
            <a:ext cx="1222167" cy="427942"/>
          </a:xfrm>
          <a:prstGeom prst="rightArrow">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p:spPr>
        <p:style>
          <a:lnRef idx="3">
            <a:schemeClr val="lt1"/>
          </a:lnRef>
          <a:fillRef idx="1">
            <a:schemeClr val="accent6"/>
          </a:fillRef>
          <a:effectRef idx="1">
            <a:schemeClr val="accent6"/>
          </a:effectRef>
          <a:fontRef idx="minor">
            <a:schemeClr val="lt1"/>
          </a:fontRef>
        </p:style>
        <p:txBody>
          <a:bodyPr rtlCol="0" anchor="ctr"/>
          <a:lstStyle/>
          <a:p>
            <a:pPr algn="ctr"/>
            <a:r>
              <a:rPr lang="fr-CA" sz="1050"/>
              <a:t>+ 50 ans</a:t>
            </a:r>
          </a:p>
        </p:txBody>
      </p:sp>
      <p:sp>
        <p:nvSpPr>
          <p:cNvPr id="48" name="Flèche : droite 47">
            <a:extLst>
              <a:ext uri="{FF2B5EF4-FFF2-40B4-BE49-F238E27FC236}">
                <a16:creationId xmlns:a16="http://schemas.microsoft.com/office/drawing/2014/main" id="{583E9A13-A8B8-244B-0AAC-90E98E5429CE}"/>
              </a:ext>
            </a:extLst>
          </p:cNvPr>
          <p:cNvSpPr/>
          <p:nvPr>
            <p:custDataLst>
              <p:tags r:id="rId19"/>
            </p:custDataLst>
          </p:nvPr>
        </p:nvSpPr>
        <p:spPr>
          <a:xfrm>
            <a:off x="4680095" y="3936666"/>
            <a:ext cx="2432026" cy="427942"/>
          </a:xfrm>
          <a:prstGeom prst="rightArrow">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p:spPr>
        <p:style>
          <a:lnRef idx="3">
            <a:schemeClr val="lt1"/>
          </a:lnRef>
          <a:fillRef idx="1">
            <a:schemeClr val="accent6"/>
          </a:fillRef>
          <a:effectRef idx="1">
            <a:schemeClr val="accent6"/>
          </a:effectRef>
          <a:fontRef idx="minor">
            <a:schemeClr val="lt1"/>
          </a:fontRef>
        </p:style>
        <p:txBody>
          <a:bodyPr rtlCol="0" anchor="ctr"/>
          <a:lstStyle/>
          <a:p>
            <a:pPr algn="ctr"/>
            <a:r>
              <a:rPr lang="fr-CA" sz="1050"/>
              <a:t>+ 70 ans</a:t>
            </a:r>
          </a:p>
        </p:txBody>
      </p:sp>
      <p:pic>
        <p:nvPicPr>
          <p:cNvPr id="10" name="Image 9" descr="Une image contenant noir, obscurité&#10;&#10;Le contenu généré par l’IA peut être incorrect.">
            <a:extLst>
              <a:ext uri="{FF2B5EF4-FFF2-40B4-BE49-F238E27FC236}">
                <a16:creationId xmlns:a16="http://schemas.microsoft.com/office/drawing/2014/main" id="{F50590A5-816E-C2DC-F530-8C5A9C5FD451}"/>
              </a:ext>
            </a:extLst>
          </p:cNvPr>
          <p:cNvPicPr>
            <a:picLocks noChangeAspect="1"/>
          </p:cNvPicPr>
          <p:nvPr>
            <p:custDataLst>
              <p:tags r:id="rId20"/>
            </p:custDataLst>
          </p:nvPr>
        </p:nvPicPr>
        <p:blipFill>
          <a:blip r:embed="rId26"/>
          <a:stretch>
            <a:fillRect/>
          </a:stretch>
        </p:blipFill>
        <p:spPr>
          <a:xfrm>
            <a:off x="4008208" y="1373740"/>
            <a:ext cx="801126" cy="801126"/>
          </a:xfrm>
          <a:prstGeom prst="rect">
            <a:avLst/>
          </a:prstGeom>
        </p:spPr>
      </p:pic>
      <p:pic>
        <p:nvPicPr>
          <p:cNvPr id="12" name="Image 11" descr="Une image contenant noir, obscurité&#10;&#10;Le contenu généré par l’IA peut être incorrect.">
            <a:extLst>
              <a:ext uri="{FF2B5EF4-FFF2-40B4-BE49-F238E27FC236}">
                <a16:creationId xmlns:a16="http://schemas.microsoft.com/office/drawing/2014/main" id="{57113D9F-EC9B-1D1E-4E81-82A1E0978E15}"/>
              </a:ext>
            </a:extLst>
          </p:cNvPr>
          <p:cNvPicPr>
            <a:picLocks noChangeAspect="1"/>
          </p:cNvPicPr>
          <p:nvPr>
            <p:custDataLst>
              <p:tags r:id="rId21"/>
            </p:custDataLst>
          </p:nvPr>
        </p:nvPicPr>
        <p:blipFill>
          <a:blip r:embed="rId26"/>
          <a:stretch>
            <a:fillRect/>
          </a:stretch>
        </p:blipFill>
        <p:spPr>
          <a:xfrm>
            <a:off x="3887918" y="3288507"/>
            <a:ext cx="801126" cy="801126"/>
          </a:xfrm>
          <a:prstGeom prst="rect">
            <a:avLst/>
          </a:prstGeom>
        </p:spPr>
      </p:pic>
    </p:spTree>
    <p:extLst>
      <p:ext uri="{BB962C8B-B14F-4D97-AF65-F5344CB8AC3E}">
        <p14:creationId xmlns:p14="http://schemas.microsoft.com/office/powerpoint/2010/main" val="22130504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0F23B423-32F3-9A7D-F22C-AFD33364AC3E}"/>
            </a:ext>
          </a:extLst>
        </p:cNvPr>
        <p:cNvGrpSpPr/>
        <p:nvPr/>
      </p:nvGrpSpPr>
      <p:grpSpPr>
        <a:xfrm>
          <a:off x="0" y="0"/>
          <a:ext cx="0" cy="0"/>
          <a:chOff x="0" y="0"/>
          <a:chExt cx="0" cy="0"/>
        </a:xfrm>
      </p:grpSpPr>
      <p:sp>
        <p:nvSpPr>
          <p:cNvPr id="165" name="Google Shape;165;p4">
            <a:extLst>
              <a:ext uri="{FF2B5EF4-FFF2-40B4-BE49-F238E27FC236}">
                <a16:creationId xmlns:a16="http://schemas.microsoft.com/office/drawing/2014/main" id="{65E17FD0-3D95-0CCD-246C-0E460EF0A7AE}"/>
              </a:ext>
            </a:extLst>
          </p:cNvPr>
          <p:cNvSpPr txBox="1">
            <a:spLocks noGrp="1"/>
          </p:cNvSpPr>
          <p:nvPr>
            <p:ph type="ctrTitle"/>
            <p:custDataLst>
              <p:tags r:id="rId1"/>
            </p:custDataLst>
          </p:nvPr>
        </p:nvSpPr>
        <p:spPr>
          <a:xfrm>
            <a:off x="1143000" y="739524"/>
            <a:ext cx="6858000" cy="2450607"/>
          </a:xfrm>
          <a:prstGeom prst="rect">
            <a:avLst/>
          </a:prstGeom>
          <a:noFill/>
          <a:ln>
            <a:noFill/>
          </a:ln>
        </p:spPr>
        <p:txBody>
          <a:bodyPr spcFirstLastPara="1" wrap="square" lIns="0" tIns="0" rIns="0" bIns="0" anchor="b" anchorCtr="0">
            <a:noAutofit/>
          </a:bodyPr>
          <a:lstStyle/>
          <a:p>
            <a:pPr marL="0" lvl="0" indent="0" algn="l" rtl="0">
              <a:lnSpc>
                <a:spcPct val="113636"/>
              </a:lnSpc>
              <a:spcBef>
                <a:spcPts val="0"/>
              </a:spcBef>
              <a:spcAft>
                <a:spcPts val="0"/>
              </a:spcAft>
              <a:buClr>
                <a:srgbClr val="3C8ECB"/>
              </a:buClr>
              <a:buSzPts val="4400"/>
              <a:buFont typeface="Arial"/>
              <a:buNone/>
            </a:pPr>
            <a:r>
              <a:rPr lang="fr-CA"/>
              <a:t>Le domaine public</a:t>
            </a:r>
            <a:endParaRPr/>
          </a:p>
        </p:txBody>
      </p:sp>
    </p:spTree>
    <p:extLst>
      <p:ext uri="{BB962C8B-B14F-4D97-AF65-F5344CB8AC3E}">
        <p14:creationId xmlns:p14="http://schemas.microsoft.com/office/powerpoint/2010/main" val="28734263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BB5D75A-2830-E00C-85F0-13E7F72D0980}"/>
              </a:ext>
            </a:extLst>
          </p:cNvPr>
          <p:cNvSpPr>
            <a:spLocks noGrp="1"/>
          </p:cNvSpPr>
          <p:nvPr>
            <p:ph type="title"/>
            <p:custDataLst>
              <p:tags r:id="rId1"/>
            </p:custDataLst>
          </p:nvPr>
        </p:nvSpPr>
        <p:spPr/>
        <p:txBody>
          <a:bodyPr/>
          <a:lstStyle/>
          <a:p>
            <a:r>
              <a:rPr lang="fr-CA"/>
              <a:t>Qu’est-ce qu’une œuvre dans le domaine public?</a:t>
            </a:r>
          </a:p>
        </p:txBody>
      </p:sp>
      <p:sp>
        <p:nvSpPr>
          <p:cNvPr id="3" name="Espace réservé du texte 2">
            <a:extLst>
              <a:ext uri="{FF2B5EF4-FFF2-40B4-BE49-F238E27FC236}">
                <a16:creationId xmlns:a16="http://schemas.microsoft.com/office/drawing/2014/main" id="{E8DFFEFC-C6F4-63C3-4155-D0146CE19343}"/>
              </a:ext>
            </a:extLst>
          </p:cNvPr>
          <p:cNvSpPr>
            <a:spLocks noGrp="1"/>
          </p:cNvSpPr>
          <p:nvPr>
            <p:ph type="body" idx="1"/>
            <p:custDataLst>
              <p:tags r:id="rId2"/>
            </p:custDataLst>
          </p:nvPr>
        </p:nvSpPr>
        <p:spPr/>
        <p:txBody>
          <a:bodyPr/>
          <a:lstStyle/>
          <a:p>
            <a:endParaRPr lang="fr-CA"/>
          </a:p>
        </p:txBody>
      </p:sp>
      <p:sp>
        <p:nvSpPr>
          <p:cNvPr id="4" name="Espace réservé du texte 3">
            <a:extLst>
              <a:ext uri="{FF2B5EF4-FFF2-40B4-BE49-F238E27FC236}">
                <a16:creationId xmlns:a16="http://schemas.microsoft.com/office/drawing/2014/main" id="{14404649-3D4F-5F54-7551-4AC6A7580AF1}"/>
              </a:ext>
            </a:extLst>
          </p:cNvPr>
          <p:cNvSpPr>
            <a:spLocks noGrp="1"/>
          </p:cNvSpPr>
          <p:nvPr>
            <p:ph type="body" idx="2"/>
            <p:custDataLst>
              <p:tags r:id="rId3"/>
            </p:custDataLst>
          </p:nvPr>
        </p:nvSpPr>
        <p:spPr/>
        <p:txBody>
          <a:bodyPr/>
          <a:lstStyle/>
          <a:p>
            <a:r>
              <a:rPr lang="fr-CA"/>
              <a:t>L’œuvre n’est plus protégée par le droit d’auteur</a:t>
            </a:r>
          </a:p>
          <a:p>
            <a:endParaRPr lang="fr-CA"/>
          </a:p>
          <a:p>
            <a:r>
              <a:rPr lang="fr-CA"/>
              <a:t>Utilisation libre sans permission</a:t>
            </a:r>
          </a:p>
          <a:p>
            <a:endParaRPr lang="fr-CA"/>
          </a:p>
          <a:p>
            <a:r>
              <a:rPr lang="fr-CA"/>
              <a:t>Aucune restriction pour copier, modifier et partager</a:t>
            </a:r>
          </a:p>
          <a:p>
            <a:endParaRPr lang="fr-CA"/>
          </a:p>
          <a:p>
            <a:r>
              <a:rPr lang="fr-CA"/>
              <a:t>Obligation de faire l’attribution</a:t>
            </a:r>
          </a:p>
        </p:txBody>
      </p:sp>
      <p:sp>
        <p:nvSpPr>
          <p:cNvPr id="5" name="ZoneTexte 4">
            <a:extLst>
              <a:ext uri="{FF2B5EF4-FFF2-40B4-BE49-F238E27FC236}">
                <a16:creationId xmlns:a16="http://schemas.microsoft.com/office/drawing/2014/main" id="{328FEB74-8E76-AC6F-58AC-CF1E442BA1AD}"/>
              </a:ext>
            </a:extLst>
          </p:cNvPr>
          <p:cNvSpPr txBox="1"/>
          <p:nvPr>
            <p:custDataLst>
              <p:tags r:id="rId4"/>
            </p:custDataLst>
          </p:nvPr>
        </p:nvSpPr>
        <p:spPr>
          <a:xfrm>
            <a:off x="1110849" y="4607059"/>
            <a:ext cx="4067021" cy="215444"/>
          </a:xfrm>
          <a:prstGeom prst="rect">
            <a:avLst/>
          </a:prstGeom>
          <a:noFill/>
        </p:spPr>
        <p:txBody>
          <a:bodyPr wrap="square" rtlCol="0">
            <a:spAutoFit/>
          </a:bodyPr>
          <a:lstStyle/>
          <a:p>
            <a:pPr>
              <a:spcAft>
                <a:spcPts val="600"/>
              </a:spcAft>
            </a:pPr>
            <a:r>
              <a:rPr lang="fr-CA" sz="800"/>
              <a:t>Source: https://www.bda.ulaval.ca/utilisation-libre/oeuvres-dans-le-domaine-public/</a:t>
            </a:r>
          </a:p>
        </p:txBody>
      </p:sp>
    </p:spTree>
    <p:extLst>
      <p:ext uri="{BB962C8B-B14F-4D97-AF65-F5344CB8AC3E}">
        <p14:creationId xmlns:p14="http://schemas.microsoft.com/office/powerpoint/2010/main" val="19432766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A95D6042-281C-9B24-4883-F58161BEEEAD}"/>
              </a:ext>
            </a:extLst>
          </p:cNvPr>
          <p:cNvSpPr>
            <a:spLocks noGrp="1"/>
          </p:cNvSpPr>
          <p:nvPr>
            <p:ph type="title"/>
            <p:custDataLst>
              <p:tags r:id="rId1"/>
            </p:custDataLst>
          </p:nvPr>
        </p:nvSpPr>
        <p:spPr>
          <a:xfrm>
            <a:off x="1041576" y="213484"/>
            <a:ext cx="7411048" cy="374290"/>
          </a:xfrm>
        </p:spPr>
        <p:txBody>
          <a:bodyPr/>
          <a:lstStyle/>
          <a:p>
            <a:pPr algn="ctr"/>
            <a:endParaRPr lang="fr-CA" dirty="0"/>
          </a:p>
        </p:txBody>
      </p:sp>
      <p:sp>
        <p:nvSpPr>
          <p:cNvPr id="5" name="Espace réservé du texte 4">
            <a:extLst>
              <a:ext uri="{FF2B5EF4-FFF2-40B4-BE49-F238E27FC236}">
                <a16:creationId xmlns:a16="http://schemas.microsoft.com/office/drawing/2014/main" id="{58D4969F-4A3F-6E98-6E6D-8BF80471D45B}"/>
              </a:ext>
            </a:extLst>
          </p:cNvPr>
          <p:cNvSpPr>
            <a:spLocks noGrp="1"/>
          </p:cNvSpPr>
          <p:nvPr>
            <p:ph type="body" idx="1"/>
            <p:custDataLst>
              <p:tags r:id="rId2"/>
            </p:custDataLst>
          </p:nvPr>
        </p:nvSpPr>
        <p:spPr/>
        <p:txBody>
          <a:bodyPr/>
          <a:lstStyle/>
          <a:p>
            <a:endParaRPr lang="fr-CA"/>
          </a:p>
        </p:txBody>
      </p:sp>
      <p:pic>
        <p:nvPicPr>
          <p:cNvPr id="24" name="Espace réservé du contenu 8">
            <a:extLst>
              <a:ext uri="{FF2B5EF4-FFF2-40B4-BE49-F238E27FC236}">
                <a16:creationId xmlns:a16="http://schemas.microsoft.com/office/drawing/2014/main" id="{1D3A7136-DA22-614D-FC21-5A05082BC339}"/>
              </a:ext>
            </a:extLst>
          </p:cNvPr>
          <p:cNvPicPr>
            <a:picLocks noChangeAspect="1"/>
          </p:cNvPicPr>
          <p:nvPr>
            <p:custDataLst>
              <p:tags r:id="rId3"/>
            </p:custDataLst>
          </p:nvPr>
        </p:nvPicPr>
        <p:blipFill>
          <a:blip r:embed="rId9"/>
          <a:stretch>
            <a:fillRect/>
          </a:stretch>
        </p:blipFill>
        <p:spPr>
          <a:xfrm>
            <a:off x="4936854" y="1466004"/>
            <a:ext cx="3177402" cy="1382170"/>
          </a:xfrm>
          <a:prstGeom prst="rect">
            <a:avLst/>
          </a:prstGeom>
          <a:noFill/>
          <a:ln>
            <a:noFill/>
          </a:ln>
        </p:spPr>
      </p:pic>
      <p:sp>
        <p:nvSpPr>
          <p:cNvPr id="25" name="ZoneTexte 24">
            <a:extLst>
              <a:ext uri="{FF2B5EF4-FFF2-40B4-BE49-F238E27FC236}">
                <a16:creationId xmlns:a16="http://schemas.microsoft.com/office/drawing/2014/main" id="{779B7900-405D-CEF1-95AF-B494250D6D99}"/>
              </a:ext>
            </a:extLst>
          </p:cNvPr>
          <p:cNvSpPr txBox="1"/>
          <p:nvPr>
            <p:custDataLst>
              <p:tags r:id="rId4"/>
            </p:custDataLst>
          </p:nvPr>
        </p:nvSpPr>
        <p:spPr>
          <a:xfrm>
            <a:off x="4936854" y="2848174"/>
            <a:ext cx="3359280" cy="215444"/>
          </a:xfrm>
          <a:prstGeom prst="rect">
            <a:avLst/>
          </a:prstGeom>
          <a:noFill/>
        </p:spPr>
        <p:txBody>
          <a:bodyPr wrap="square" rtlCol="0">
            <a:spAutoFit/>
          </a:bodyPr>
          <a:lstStyle/>
          <a:p>
            <a:pPr>
              <a:spcAft>
                <a:spcPts val="600"/>
              </a:spcAft>
            </a:pPr>
            <a:r>
              <a:rPr lang="fr-CA" sz="800" dirty="0"/>
              <a:t>Source: https://depot-de-marque.com/expiration-du-copyright-mickey/</a:t>
            </a:r>
          </a:p>
        </p:txBody>
      </p:sp>
      <p:pic>
        <p:nvPicPr>
          <p:cNvPr id="26" name="Espace réservé du contenu 4" descr="Une image contenant dessin humoristique, jouet&#10;&#10;Le contenu généré par l’IA peut être incorrect.">
            <a:extLst>
              <a:ext uri="{FF2B5EF4-FFF2-40B4-BE49-F238E27FC236}">
                <a16:creationId xmlns:a16="http://schemas.microsoft.com/office/drawing/2014/main" id="{255B1FD2-62F0-23A1-0948-C3148A38FF90}"/>
              </a:ext>
            </a:extLst>
          </p:cNvPr>
          <p:cNvPicPr>
            <a:picLocks noChangeAspect="1"/>
          </p:cNvPicPr>
          <p:nvPr>
            <p:custDataLst>
              <p:tags r:id="rId5"/>
            </p:custDataLst>
          </p:nvPr>
        </p:nvPicPr>
        <p:blipFill>
          <a:blip r:embed="rId10">
            <a:extLst>
              <a:ext uri="{28A0092B-C50C-407E-A947-70E740481C1C}">
                <a14:useLocalDpi xmlns:a14="http://schemas.microsoft.com/office/drawing/2010/main" val="0"/>
              </a:ext>
            </a:extLst>
          </a:blip>
          <a:stretch>
            <a:fillRect/>
          </a:stretch>
        </p:blipFill>
        <p:spPr>
          <a:xfrm>
            <a:off x="476653" y="202126"/>
            <a:ext cx="3949566" cy="4620168"/>
          </a:xfrm>
          <a:prstGeom prst="rect">
            <a:avLst/>
          </a:prstGeom>
        </p:spPr>
      </p:pic>
      <p:sp>
        <p:nvSpPr>
          <p:cNvPr id="27" name="ZoneTexte 26">
            <a:extLst>
              <a:ext uri="{FF2B5EF4-FFF2-40B4-BE49-F238E27FC236}">
                <a16:creationId xmlns:a16="http://schemas.microsoft.com/office/drawing/2014/main" id="{4FD7BF6A-A72F-DE59-6FDA-7E14DB97AB64}"/>
              </a:ext>
            </a:extLst>
          </p:cNvPr>
          <p:cNvSpPr txBox="1"/>
          <p:nvPr>
            <p:custDataLst>
              <p:tags r:id="rId6"/>
            </p:custDataLst>
          </p:nvPr>
        </p:nvSpPr>
        <p:spPr>
          <a:xfrm>
            <a:off x="417925" y="4847563"/>
            <a:ext cx="4067021" cy="215444"/>
          </a:xfrm>
          <a:prstGeom prst="rect">
            <a:avLst/>
          </a:prstGeom>
          <a:noFill/>
        </p:spPr>
        <p:txBody>
          <a:bodyPr wrap="square" rtlCol="0">
            <a:spAutoFit/>
          </a:bodyPr>
          <a:lstStyle/>
          <a:p>
            <a:pPr>
              <a:spcAft>
                <a:spcPts val="600"/>
              </a:spcAft>
            </a:pPr>
            <a:r>
              <a:rPr lang="fr-CA" sz="800" dirty="0"/>
              <a:t>Source: https://www.visualcapitalist.com/next-characters-to-enter-the-public-domain/</a:t>
            </a:r>
          </a:p>
        </p:txBody>
      </p:sp>
    </p:spTree>
    <p:extLst>
      <p:ext uri="{BB962C8B-B14F-4D97-AF65-F5344CB8AC3E}">
        <p14:creationId xmlns:p14="http://schemas.microsoft.com/office/powerpoint/2010/main" val="1600561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6">
          <a:extLst>
            <a:ext uri="{FF2B5EF4-FFF2-40B4-BE49-F238E27FC236}">
              <a16:creationId xmlns:a16="http://schemas.microsoft.com/office/drawing/2014/main" id="{9A24C299-7A96-9138-DD97-D8D3670D2659}"/>
            </a:ext>
          </a:extLst>
        </p:cNvPr>
        <p:cNvGrpSpPr/>
        <p:nvPr/>
      </p:nvGrpSpPr>
      <p:grpSpPr>
        <a:xfrm>
          <a:off x="0" y="0"/>
          <a:ext cx="0" cy="0"/>
          <a:chOff x="0" y="0"/>
          <a:chExt cx="0" cy="0"/>
        </a:xfrm>
      </p:grpSpPr>
      <p:sp>
        <p:nvSpPr>
          <p:cNvPr id="157" name="Google Shape;157;p3">
            <a:extLst>
              <a:ext uri="{FF2B5EF4-FFF2-40B4-BE49-F238E27FC236}">
                <a16:creationId xmlns:a16="http://schemas.microsoft.com/office/drawing/2014/main" id="{CCC09A44-365A-84BF-1D06-34D5437CFABE}"/>
              </a:ext>
            </a:extLst>
          </p:cNvPr>
          <p:cNvSpPr txBox="1">
            <a:spLocks noGrp="1"/>
          </p:cNvSpPr>
          <p:nvPr>
            <p:ph type="body" idx="1"/>
            <p:custDataLst>
              <p:tags r:id="rId1"/>
            </p:custDataLst>
          </p:nvPr>
        </p:nvSpPr>
        <p:spPr>
          <a:xfrm>
            <a:off x="1041400" y="1710000"/>
            <a:ext cx="7410450" cy="2728913"/>
          </a:xfrm>
          <a:prstGeom prst="rect">
            <a:avLst/>
          </a:prstGeom>
          <a:noFill/>
          <a:ln>
            <a:noFill/>
          </a:ln>
        </p:spPr>
        <p:txBody>
          <a:bodyPr spcFirstLastPara="1" wrap="square" lIns="91425" tIns="45700" rIns="91425" bIns="45700" anchor="t" anchorCtr="0">
            <a:noAutofit/>
          </a:bodyPr>
          <a:lstStyle/>
          <a:p>
            <a:r>
              <a:rPr lang="fr-CA"/>
              <a:t>L’auteur </a:t>
            </a:r>
            <a:r>
              <a:rPr lang="fr-CA" b="1"/>
              <a:t>renonce</a:t>
            </a:r>
            <a:r>
              <a:rPr lang="fr-CA"/>
              <a:t> à ses droits d’auteur et en </a:t>
            </a:r>
            <a:r>
              <a:rPr lang="fr-CA" b="1"/>
              <a:t>choisissant</a:t>
            </a:r>
            <a:r>
              <a:rPr lang="fr-CA"/>
              <a:t> de placer son œuvre dans le domaine public.</a:t>
            </a:r>
          </a:p>
          <a:p>
            <a:endParaRPr lang="fr-CA"/>
          </a:p>
          <a:p>
            <a:r>
              <a:rPr lang="fr-CA"/>
              <a:t>Utilisation libre sans permission</a:t>
            </a:r>
          </a:p>
          <a:p>
            <a:endParaRPr lang="fr-CA"/>
          </a:p>
          <a:p>
            <a:r>
              <a:rPr lang="fr-CA"/>
              <a:t>Peut être copiée, modifiée, distribuée sans restriction</a:t>
            </a:r>
          </a:p>
          <a:p>
            <a:endParaRPr lang="fr-CA"/>
          </a:p>
          <a:p>
            <a:r>
              <a:rPr lang="fr-CA"/>
              <a:t>Aucune obligation de faire l’attribution (mais recommandé par courtoisie)</a:t>
            </a:r>
          </a:p>
          <a:p>
            <a:endParaRPr lang="fr-CA"/>
          </a:p>
          <a:p>
            <a:pPr marL="228600" lvl="0" indent="-120650" algn="l" rtl="0">
              <a:lnSpc>
                <a:spcPct val="100000"/>
              </a:lnSpc>
              <a:spcBef>
                <a:spcPts val="0"/>
              </a:spcBef>
              <a:spcAft>
                <a:spcPts val="0"/>
              </a:spcAft>
              <a:buClr>
                <a:srgbClr val="2E76AC"/>
              </a:buClr>
              <a:buSzPts val="1700"/>
              <a:buNone/>
            </a:pPr>
            <a:endParaRPr/>
          </a:p>
        </p:txBody>
      </p:sp>
      <p:sp>
        <p:nvSpPr>
          <p:cNvPr id="158" name="Google Shape;158;p3">
            <a:extLst>
              <a:ext uri="{FF2B5EF4-FFF2-40B4-BE49-F238E27FC236}">
                <a16:creationId xmlns:a16="http://schemas.microsoft.com/office/drawing/2014/main" id="{20779DE6-314C-71A8-BBF3-14CC1E832EB3}"/>
              </a:ext>
            </a:extLst>
          </p:cNvPr>
          <p:cNvSpPr txBox="1">
            <a:spLocks noGrp="1"/>
          </p:cNvSpPr>
          <p:nvPr>
            <p:ph type="ctrTitle"/>
            <p:custDataLst>
              <p:tags r:id="rId2"/>
            </p:custDataLst>
          </p:nvPr>
        </p:nvSpPr>
        <p:spPr>
          <a:xfrm>
            <a:off x="1040400" y="630000"/>
            <a:ext cx="6858000" cy="617295"/>
          </a:xfrm>
          <a:prstGeom prst="rect">
            <a:avLst/>
          </a:prstGeom>
          <a:noFill/>
          <a:ln>
            <a:noFill/>
          </a:ln>
        </p:spPr>
        <p:txBody>
          <a:bodyPr spcFirstLastPara="1" wrap="square" lIns="0" tIns="0" rIns="0" bIns="0" anchor="t" anchorCtr="0">
            <a:noAutofit/>
          </a:bodyPr>
          <a:lstStyle/>
          <a:p>
            <a:pPr lvl="0"/>
            <a:r>
              <a:rPr lang="fr-CA"/>
              <a:t>CC0 (Creative Commons) </a:t>
            </a:r>
            <a:endParaRPr/>
          </a:p>
        </p:txBody>
      </p:sp>
      <p:sp>
        <p:nvSpPr>
          <p:cNvPr id="2" name="ZoneTexte 1">
            <a:extLst>
              <a:ext uri="{FF2B5EF4-FFF2-40B4-BE49-F238E27FC236}">
                <a16:creationId xmlns:a16="http://schemas.microsoft.com/office/drawing/2014/main" id="{658373D9-0869-6FC6-BDC7-CAA4D4D58E1F}"/>
              </a:ext>
            </a:extLst>
          </p:cNvPr>
          <p:cNvSpPr txBox="1"/>
          <p:nvPr>
            <p:custDataLst>
              <p:tags r:id="rId3"/>
            </p:custDataLst>
          </p:nvPr>
        </p:nvSpPr>
        <p:spPr>
          <a:xfrm>
            <a:off x="1110849" y="4607059"/>
            <a:ext cx="4067021" cy="784830"/>
          </a:xfrm>
          <a:prstGeom prst="rect">
            <a:avLst/>
          </a:prstGeom>
          <a:noFill/>
        </p:spPr>
        <p:txBody>
          <a:bodyPr wrap="square" rtlCol="0">
            <a:spAutoFit/>
          </a:bodyPr>
          <a:lstStyle/>
          <a:p>
            <a:pPr>
              <a:spcAft>
                <a:spcPts val="600"/>
              </a:spcAft>
            </a:pPr>
            <a:r>
              <a:rPr lang="fr-CA" sz="800"/>
              <a:t>Sources: </a:t>
            </a:r>
            <a:r>
              <a:rPr lang="fr-CA" sz="800">
                <a:hlinkClick r:id="rId6"/>
              </a:rPr>
              <a:t>https://fr.wikipedia.org/wiki/Licence_CC0</a:t>
            </a:r>
            <a:br>
              <a:rPr lang="fr-CA" sz="800"/>
            </a:br>
            <a:r>
              <a:rPr lang="fr-CA" sz="800"/>
              <a:t>               </a:t>
            </a:r>
            <a:r>
              <a:rPr lang="fr-CA" sz="800">
                <a:hlinkClick r:id="rId7"/>
              </a:rPr>
              <a:t>https://wiki.creativecommons.org/wiki/CC0_FAQ</a:t>
            </a:r>
            <a:br>
              <a:rPr lang="fr-CA" sz="800"/>
            </a:br>
            <a:r>
              <a:rPr lang="fr-CA" sz="800"/>
              <a:t>               </a:t>
            </a:r>
            <a:r>
              <a:rPr lang="fr-CA" sz="800">
                <a:hlinkClick r:id="rId8"/>
              </a:rPr>
              <a:t>https://creativecommons.org/publicdomain/zero/1.0/legalcode.fr</a:t>
            </a:r>
            <a:endParaRPr lang="fr-CA" sz="800"/>
          </a:p>
          <a:p>
            <a:pPr>
              <a:spcAft>
                <a:spcPts val="600"/>
              </a:spcAft>
            </a:pPr>
            <a:br>
              <a:rPr lang="fr-CA" sz="800"/>
            </a:br>
            <a:r>
              <a:rPr lang="fr-CA" sz="800"/>
              <a:t> </a:t>
            </a:r>
          </a:p>
        </p:txBody>
      </p:sp>
    </p:spTree>
    <p:extLst>
      <p:ext uri="{BB962C8B-B14F-4D97-AF65-F5344CB8AC3E}">
        <p14:creationId xmlns:p14="http://schemas.microsoft.com/office/powerpoint/2010/main" val="29475214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AAF612-2C2D-F1F3-516E-116FAF8A5672}"/>
              </a:ext>
            </a:extLst>
          </p:cNvPr>
          <p:cNvSpPr>
            <a:spLocks noGrp="1"/>
          </p:cNvSpPr>
          <p:nvPr>
            <p:ph type="title"/>
            <p:custDataLst>
              <p:tags r:id="rId1"/>
            </p:custDataLst>
          </p:nvPr>
        </p:nvSpPr>
        <p:spPr/>
        <p:txBody>
          <a:bodyPr/>
          <a:lstStyle/>
          <a:p>
            <a:r>
              <a:rPr lang="fr-CA"/>
              <a:t>Comparaison entre le domaine public et CC0</a:t>
            </a:r>
          </a:p>
        </p:txBody>
      </p:sp>
      <p:sp>
        <p:nvSpPr>
          <p:cNvPr id="3" name="Espace réservé du texte 2">
            <a:extLst>
              <a:ext uri="{FF2B5EF4-FFF2-40B4-BE49-F238E27FC236}">
                <a16:creationId xmlns:a16="http://schemas.microsoft.com/office/drawing/2014/main" id="{768970E0-B998-84F9-A354-41F09A7EC9F9}"/>
              </a:ext>
            </a:extLst>
          </p:cNvPr>
          <p:cNvSpPr>
            <a:spLocks noGrp="1"/>
          </p:cNvSpPr>
          <p:nvPr>
            <p:ph type="body" idx="1"/>
            <p:custDataLst>
              <p:tags r:id="rId2"/>
            </p:custDataLst>
          </p:nvPr>
        </p:nvSpPr>
        <p:spPr/>
        <p:txBody>
          <a:bodyPr/>
          <a:lstStyle/>
          <a:p>
            <a:endParaRPr lang="fr-CA"/>
          </a:p>
        </p:txBody>
      </p:sp>
      <p:sp>
        <p:nvSpPr>
          <p:cNvPr id="4" name="Espace réservé du texte 3">
            <a:extLst>
              <a:ext uri="{FF2B5EF4-FFF2-40B4-BE49-F238E27FC236}">
                <a16:creationId xmlns:a16="http://schemas.microsoft.com/office/drawing/2014/main" id="{9A787E58-A400-6F53-71DA-5285FFC661CE}"/>
              </a:ext>
            </a:extLst>
          </p:cNvPr>
          <p:cNvSpPr>
            <a:spLocks noGrp="1"/>
          </p:cNvSpPr>
          <p:nvPr>
            <p:ph type="body" idx="2"/>
            <p:custDataLst>
              <p:tags r:id="rId3"/>
            </p:custDataLst>
          </p:nvPr>
        </p:nvSpPr>
        <p:spPr>
          <a:xfrm>
            <a:off x="1058307" y="1573088"/>
            <a:ext cx="3327493" cy="270000"/>
          </a:xfrm>
        </p:spPr>
        <p:txBody>
          <a:bodyPr/>
          <a:lstStyle/>
          <a:p>
            <a:r>
              <a:rPr lang="fr-CA"/>
              <a:t>Domaine public</a:t>
            </a:r>
          </a:p>
        </p:txBody>
      </p:sp>
      <p:sp>
        <p:nvSpPr>
          <p:cNvPr id="5" name="Espace réservé du texte 4">
            <a:extLst>
              <a:ext uri="{FF2B5EF4-FFF2-40B4-BE49-F238E27FC236}">
                <a16:creationId xmlns:a16="http://schemas.microsoft.com/office/drawing/2014/main" id="{65FB1A81-AD45-22E1-EAAD-8638DF9DD2CE}"/>
              </a:ext>
            </a:extLst>
          </p:cNvPr>
          <p:cNvSpPr>
            <a:spLocks noGrp="1"/>
          </p:cNvSpPr>
          <p:nvPr>
            <p:ph type="body" idx="3"/>
            <p:custDataLst>
              <p:tags r:id="rId4"/>
            </p:custDataLst>
          </p:nvPr>
        </p:nvSpPr>
        <p:spPr>
          <a:xfrm>
            <a:off x="5029838" y="1573088"/>
            <a:ext cx="3326400" cy="270000"/>
          </a:xfrm>
        </p:spPr>
        <p:txBody>
          <a:bodyPr/>
          <a:lstStyle/>
          <a:p>
            <a:r>
              <a:rPr lang="fr-CA"/>
              <a:t>Licence CC0</a:t>
            </a:r>
          </a:p>
        </p:txBody>
      </p:sp>
      <p:sp>
        <p:nvSpPr>
          <p:cNvPr id="6" name="Espace réservé du texte 5">
            <a:extLst>
              <a:ext uri="{FF2B5EF4-FFF2-40B4-BE49-F238E27FC236}">
                <a16:creationId xmlns:a16="http://schemas.microsoft.com/office/drawing/2014/main" id="{CC14069A-9632-CD02-10F1-803937F56428}"/>
              </a:ext>
            </a:extLst>
          </p:cNvPr>
          <p:cNvSpPr>
            <a:spLocks noGrp="1"/>
          </p:cNvSpPr>
          <p:nvPr>
            <p:ph type="body" idx="4"/>
            <p:custDataLst>
              <p:tags r:id="rId5"/>
            </p:custDataLst>
          </p:nvPr>
        </p:nvSpPr>
        <p:spPr>
          <a:xfrm>
            <a:off x="1059307" y="1855233"/>
            <a:ext cx="3326493" cy="2162238"/>
          </a:xfrm>
        </p:spPr>
        <p:txBody>
          <a:bodyPr/>
          <a:lstStyle/>
          <a:p>
            <a:endParaRPr lang="fr-CA"/>
          </a:p>
          <a:p>
            <a:r>
              <a:rPr lang="fr-CA"/>
              <a:t>Expiration du droit d’auteur</a:t>
            </a:r>
          </a:p>
          <a:p>
            <a:endParaRPr lang="fr-CA"/>
          </a:p>
          <a:p>
            <a:r>
              <a:rPr lang="fr-CA"/>
              <a:t>Libre utilisation, sans autorisation requise</a:t>
            </a:r>
          </a:p>
          <a:p>
            <a:endParaRPr lang="fr-CA"/>
          </a:p>
          <a:p>
            <a:r>
              <a:rPr lang="fr-CA"/>
              <a:t>Peut être copié, modifié et diffusé sans restriction</a:t>
            </a:r>
          </a:p>
          <a:p>
            <a:endParaRPr lang="fr-CA"/>
          </a:p>
          <a:p>
            <a:r>
              <a:rPr lang="fr-CA"/>
              <a:t>Attribution </a:t>
            </a:r>
            <a:r>
              <a:rPr lang="fr-CA" b="1"/>
              <a:t>obligatoire</a:t>
            </a:r>
          </a:p>
          <a:p>
            <a:endParaRPr lang="fr-CA"/>
          </a:p>
        </p:txBody>
      </p:sp>
      <p:sp>
        <p:nvSpPr>
          <p:cNvPr id="7" name="Espace réservé du texte 6">
            <a:extLst>
              <a:ext uri="{FF2B5EF4-FFF2-40B4-BE49-F238E27FC236}">
                <a16:creationId xmlns:a16="http://schemas.microsoft.com/office/drawing/2014/main" id="{EDA317C2-945B-CCC5-17EF-1091D283406A}"/>
              </a:ext>
            </a:extLst>
          </p:cNvPr>
          <p:cNvSpPr>
            <a:spLocks noGrp="1"/>
          </p:cNvSpPr>
          <p:nvPr>
            <p:ph type="body" idx="5"/>
            <p:custDataLst>
              <p:tags r:id="rId6"/>
            </p:custDataLst>
          </p:nvPr>
        </p:nvSpPr>
        <p:spPr>
          <a:xfrm>
            <a:off x="5029745" y="1855345"/>
            <a:ext cx="3326493" cy="2162238"/>
          </a:xfrm>
        </p:spPr>
        <p:txBody>
          <a:bodyPr/>
          <a:lstStyle/>
          <a:p>
            <a:endParaRPr lang="fr-CA"/>
          </a:p>
          <a:p>
            <a:r>
              <a:rPr lang="fr-CA"/>
              <a:t>Décision </a:t>
            </a:r>
            <a:r>
              <a:rPr lang="fr-CA" b="1"/>
              <a:t>volontaire</a:t>
            </a:r>
            <a:r>
              <a:rPr lang="fr-CA"/>
              <a:t> de placer l’œuvre dans le domaine public</a:t>
            </a:r>
          </a:p>
          <a:p>
            <a:endParaRPr lang="fr-CA"/>
          </a:p>
          <a:p>
            <a:r>
              <a:rPr lang="fr-CA"/>
              <a:t>Libre utilisation sans autorisation préalable</a:t>
            </a:r>
          </a:p>
          <a:p>
            <a:endParaRPr lang="fr-CA"/>
          </a:p>
          <a:p>
            <a:r>
              <a:rPr lang="fr-CA"/>
              <a:t>Peut être copié, modifié et diffusé sans restriction</a:t>
            </a:r>
          </a:p>
          <a:p>
            <a:endParaRPr lang="fr-CA"/>
          </a:p>
          <a:p>
            <a:r>
              <a:rPr lang="fr-CA"/>
              <a:t>Attribution recommandée</a:t>
            </a:r>
          </a:p>
        </p:txBody>
      </p:sp>
      <p:pic>
        <p:nvPicPr>
          <p:cNvPr id="9" name="Image 8" descr="Une image contenant texte, Police, Graphique, logo&#10;&#10;Le contenu généré par l’IA peut être incorrect.">
            <a:extLst>
              <a:ext uri="{FF2B5EF4-FFF2-40B4-BE49-F238E27FC236}">
                <a16:creationId xmlns:a16="http://schemas.microsoft.com/office/drawing/2014/main" id="{A97CA612-6DF0-1BD9-8F62-95B20089BC56}"/>
              </a:ext>
            </a:extLst>
          </p:cNvPr>
          <p:cNvPicPr>
            <a:picLocks noChangeAspect="1"/>
          </p:cNvPicPr>
          <p:nvPr>
            <p:custDataLst>
              <p:tags r:id="rId7"/>
            </p:custDataLst>
          </p:nvPr>
        </p:nvPicPr>
        <p:blipFill>
          <a:blip r:embed="rId11">
            <a:extLst>
              <a:ext uri="{28A0092B-C50C-407E-A947-70E740481C1C}">
                <a14:useLocalDpi xmlns:a14="http://schemas.microsoft.com/office/drawing/2010/main" val="0"/>
              </a:ext>
            </a:extLst>
          </a:blip>
          <a:stretch>
            <a:fillRect/>
          </a:stretch>
        </p:blipFill>
        <p:spPr>
          <a:xfrm>
            <a:off x="6692991" y="1573088"/>
            <a:ext cx="1063563" cy="374754"/>
          </a:xfrm>
          <a:prstGeom prst="rect">
            <a:avLst/>
          </a:prstGeom>
        </p:spPr>
      </p:pic>
      <p:pic>
        <p:nvPicPr>
          <p:cNvPr id="10" name="Picture 2">
            <a:extLst>
              <a:ext uri="{FF2B5EF4-FFF2-40B4-BE49-F238E27FC236}">
                <a16:creationId xmlns:a16="http://schemas.microsoft.com/office/drawing/2014/main" id="{B3C56F2B-2350-B938-5FEE-0E95D950A2A1}"/>
              </a:ext>
            </a:extLst>
          </p:cNvPr>
          <p:cNvPicPr>
            <a:picLocks noChangeAspect="1" noChangeArrowheads="1"/>
          </p:cNvPicPr>
          <p:nvPr>
            <p:custDataLst>
              <p:tags r:id="rId8"/>
            </p:custDataLst>
          </p:nvPr>
        </p:nvPicPr>
        <p:blipFill>
          <a:blip r:embed="rId12">
            <a:extLst>
              <a:ext uri="{28A0092B-C50C-407E-A947-70E740481C1C}">
                <a14:useLocalDpi xmlns:a14="http://schemas.microsoft.com/office/drawing/2010/main" val="0"/>
              </a:ext>
            </a:extLst>
          </a:blip>
          <a:srcRect/>
          <a:stretch>
            <a:fillRect/>
          </a:stretch>
        </p:blipFill>
        <p:spPr bwMode="auto">
          <a:xfrm>
            <a:off x="3112382" y="1573088"/>
            <a:ext cx="1063563" cy="3747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96487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3"/>
          <p:cNvSpPr txBox="1">
            <a:spLocks noGrp="1"/>
          </p:cNvSpPr>
          <p:nvPr>
            <p:ph type="body" idx="1"/>
            <p:custDataLst>
              <p:tags r:id="rId1"/>
            </p:custDataLst>
          </p:nvPr>
        </p:nvSpPr>
        <p:spPr>
          <a:xfrm>
            <a:off x="1041400" y="1710000"/>
            <a:ext cx="7410450" cy="2728913"/>
          </a:xfrm>
          <a:prstGeom prst="rect">
            <a:avLst/>
          </a:prstGeom>
          <a:noFill/>
          <a:ln>
            <a:noFill/>
          </a:ln>
        </p:spPr>
        <p:txBody>
          <a:bodyPr spcFirstLastPara="1" wrap="square" lIns="91425" tIns="45700" rIns="91425" bIns="45700" anchor="t" anchorCtr="0">
            <a:noAutofit/>
          </a:bodyPr>
          <a:lstStyle/>
          <a:p>
            <a:r>
              <a:rPr lang="fr-CA">
                <a:ea typeface="+mn-lt"/>
                <a:cs typeface="+mn-lt"/>
              </a:rPr>
              <a:t>Sensibiliser à la notion du domaine public et à ses particularités</a:t>
            </a:r>
          </a:p>
          <a:p>
            <a:endParaRPr lang="fr-CA">
              <a:ea typeface="+mn-lt"/>
              <a:cs typeface="+mn-lt"/>
            </a:endParaRPr>
          </a:p>
          <a:p>
            <a:r>
              <a:rPr lang="fr-CA">
                <a:ea typeface="+mn-lt"/>
                <a:cs typeface="+mn-lt"/>
              </a:rPr>
              <a:t>Explorer différentes exploitations possibles des œuvres du domaine public en enseignement supérieur</a:t>
            </a:r>
          </a:p>
          <a:p>
            <a:endParaRPr lang="fr-CA">
              <a:ea typeface="+mn-lt"/>
              <a:cs typeface="+mn-lt"/>
            </a:endParaRPr>
          </a:p>
          <a:p>
            <a:r>
              <a:rPr lang="fr-CA">
                <a:ea typeface="+mn-lt"/>
                <a:cs typeface="+mn-lt"/>
              </a:rPr>
              <a:t>Fournir des outils pour mieux identifier les œuvres du domaine public</a:t>
            </a:r>
            <a:endParaRPr lang="fr-CA"/>
          </a:p>
          <a:p>
            <a:pPr marL="228600" lvl="0" indent="-120650" algn="l" rtl="0">
              <a:lnSpc>
                <a:spcPct val="100000"/>
              </a:lnSpc>
              <a:spcBef>
                <a:spcPts val="0"/>
              </a:spcBef>
              <a:spcAft>
                <a:spcPts val="0"/>
              </a:spcAft>
              <a:buClr>
                <a:srgbClr val="2E76AC"/>
              </a:buClr>
              <a:buSzPts val="1700"/>
              <a:buNone/>
            </a:pPr>
            <a:endParaRPr/>
          </a:p>
        </p:txBody>
      </p:sp>
      <p:sp>
        <p:nvSpPr>
          <p:cNvPr id="158" name="Google Shape;158;p3"/>
          <p:cNvSpPr txBox="1">
            <a:spLocks noGrp="1"/>
          </p:cNvSpPr>
          <p:nvPr>
            <p:ph type="ctrTitle"/>
            <p:custDataLst>
              <p:tags r:id="rId2"/>
            </p:custDataLst>
          </p:nvPr>
        </p:nvSpPr>
        <p:spPr>
          <a:xfrm>
            <a:off x="1040400" y="630000"/>
            <a:ext cx="6858000" cy="617295"/>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3C8ECB"/>
              </a:buClr>
              <a:buSzPts val="2600"/>
              <a:buFont typeface="Arial"/>
              <a:buNone/>
            </a:pPr>
            <a:r>
              <a:rPr lang="fr-CA"/>
              <a:t>Objectifs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742E5-6FEA-3F72-4B3E-C8CE628D7DFC}"/>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E7DA0511-1F33-A948-BBE5-613D6F48E99D}"/>
              </a:ext>
            </a:extLst>
          </p:cNvPr>
          <p:cNvSpPr>
            <a:spLocks noGrp="1"/>
          </p:cNvSpPr>
          <p:nvPr>
            <p:ph type="body" idx="1"/>
            <p:custDataLst>
              <p:tags r:id="rId1"/>
            </p:custDataLst>
          </p:nvPr>
        </p:nvSpPr>
        <p:spPr/>
        <p:txBody>
          <a:bodyPr/>
          <a:lstStyle/>
          <a:p>
            <a:pPr marL="120650" indent="0">
              <a:buNone/>
            </a:pPr>
            <a:endParaRPr lang="fr-CA" dirty="0"/>
          </a:p>
          <a:p>
            <a:r>
              <a:rPr lang="fr-CA" sz="2400" b="1" dirty="0"/>
              <a:t>T</a:t>
            </a:r>
            <a:r>
              <a:rPr lang="fr-CA" sz="2400" dirty="0"/>
              <a:t>: titre</a:t>
            </a:r>
          </a:p>
          <a:p>
            <a:r>
              <a:rPr lang="fr-CA" sz="2400" b="1" dirty="0"/>
              <a:t>A</a:t>
            </a:r>
            <a:r>
              <a:rPr lang="fr-CA" sz="2400" dirty="0"/>
              <a:t>: auteur</a:t>
            </a:r>
          </a:p>
          <a:p>
            <a:r>
              <a:rPr lang="fr-CA" sz="2400" b="1" dirty="0"/>
              <a:t>S</a:t>
            </a:r>
            <a:r>
              <a:rPr lang="fr-CA" sz="2400" dirty="0"/>
              <a:t>: source (lien vers l’œuvre originale)</a:t>
            </a:r>
          </a:p>
          <a:p>
            <a:r>
              <a:rPr lang="fr-CA" sz="2400" b="1" dirty="0"/>
              <a:t>L</a:t>
            </a:r>
            <a:r>
              <a:rPr lang="fr-CA" sz="2400" dirty="0"/>
              <a:t>: licence</a:t>
            </a:r>
          </a:p>
          <a:p>
            <a:endParaRPr lang="fr-CA" dirty="0"/>
          </a:p>
          <a:p>
            <a:pPr marL="120650" indent="0">
              <a:buNone/>
            </a:pPr>
            <a:r>
              <a:rPr lang="fr-CA" sz="1600" dirty="0">
                <a:latin typeface="+mn-lt"/>
                <a:ea typeface="Calibri"/>
                <a:cs typeface="Calibri"/>
              </a:rPr>
              <a:t>Ex. : </a:t>
            </a:r>
            <a:r>
              <a:rPr lang="en-US" sz="1600" dirty="0">
                <a:latin typeface="+mn-lt"/>
              </a:rPr>
              <a:t>"</a:t>
            </a:r>
            <a:r>
              <a:rPr lang="en-US" sz="1600" dirty="0">
                <a:latin typeface="+mn-lt"/>
                <a:hlinkClick r:id="rId6"/>
              </a:rPr>
              <a:t>Books of Knowledge </a:t>
            </a:r>
            <a:r>
              <a:rPr lang="en-US" sz="1600" dirty="0" err="1">
                <a:latin typeface="+mn-lt"/>
                <a:hlinkClick r:id="rId6"/>
              </a:rPr>
              <a:t>Picton</a:t>
            </a:r>
            <a:r>
              <a:rPr lang="en-US" sz="1600" dirty="0">
                <a:latin typeface="+mn-lt"/>
                <a:hlinkClick r:id="rId6"/>
              </a:rPr>
              <a:t> Library Liverpool</a:t>
            </a:r>
            <a:r>
              <a:rPr lang="en-US" sz="1600" dirty="0">
                <a:latin typeface="+mn-lt"/>
              </a:rPr>
              <a:t>" by </a:t>
            </a:r>
            <a:r>
              <a:rPr lang="en-US" sz="1600" dirty="0">
                <a:latin typeface="+mn-lt"/>
                <a:hlinkClick r:id="rId7"/>
              </a:rPr>
              <a:t>Terry Kearney</a:t>
            </a:r>
            <a:r>
              <a:rPr lang="en-US" sz="1600" dirty="0">
                <a:latin typeface="+mn-lt"/>
              </a:rPr>
              <a:t> is marked with </a:t>
            </a:r>
            <a:r>
              <a:rPr lang="en-US" sz="1600" dirty="0">
                <a:latin typeface="+mn-lt"/>
                <a:hlinkClick r:id="rId8"/>
              </a:rPr>
              <a:t>CC0 1.0</a:t>
            </a:r>
            <a:r>
              <a:rPr lang="en-US" sz="1600" dirty="0">
                <a:latin typeface="+mn-lt"/>
              </a:rPr>
              <a:t>.</a:t>
            </a:r>
            <a:endParaRPr lang="fr-CA" sz="1600" dirty="0">
              <a:latin typeface="+mn-lt"/>
              <a:ea typeface="Calibri"/>
              <a:cs typeface="Calibri"/>
            </a:endParaRPr>
          </a:p>
          <a:p>
            <a:endParaRPr lang="fr-CA" dirty="0"/>
          </a:p>
        </p:txBody>
      </p:sp>
      <p:sp>
        <p:nvSpPr>
          <p:cNvPr id="3" name="Titre 2">
            <a:extLst>
              <a:ext uri="{FF2B5EF4-FFF2-40B4-BE49-F238E27FC236}">
                <a16:creationId xmlns:a16="http://schemas.microsoft.com/office/drawing/2014/main" id="{33E3B0DB-03E4-1670-705E-83581E316CB0}"/>
              </a:ext>
            </a:extLst>
          </p:cNvPr>
          <p:cNvSpPr>
            <a:spLocks noGrp="1"/>
          </p:cNvSpPr>
          <p:nvPr>
            <p:ph type="ctrTitle"/>
            <p:custDataLst>
              <p:tags r:id="rId2"/>
            </p:custDataLst>
          </p:nvPr>
        </p:nvSpPr>
        <p:spPr/>
        <p:txBody>
          <a:bodyPr/>
          <a:lstStyle/>
          <a:p>
            <a:r>
              <a:rPr lang="fr-CA"/>
              <a:t>Utilisation du T.A.S.L </a:t>
            </a:r>
          </a:p>
        </p:txBody>
      </p:sp>
      <p:sp>
        <p:nvSpPr>
          <p:cNvPr id="4" name="ZoneTexte 3">
            <a:extLst>
              <a:ext uri="{FF2B5EF4-FFF2-40B4-BE49-F238E27FC236}">
                <a16:creationId xmlns:a16="http://schemas.microsoft.com/office/drawing/2014/main" id="{AA6D513A-1C3A-449C-50B0-39086A90E1E8}"/>
              </a:ext>
            </a:extLst>
          </p:cNvPr>
          <p:cNvSpPr txBox="1"/>
          <p:nvPr>
            <p:custDataLst>
              <p:tags r:id="rId3"/>
            </p:custDataLst>
          </p:nvPr>
        </p:nvSpPr>
        <p:spPr>
          <a:xfrm>
            <a:off x="1110849" y="4607059"/>
            <a:ext cx="5145572" cy="538609"/>
          </a:xfrm>
          <a:prstGeom prst="rect">
            <a:avLst/>
          </a:prstGeom>
          <a:noFill/>
        </p:spPr>
        <p:txBody>
          <a:bodyPr wrap="square" rtlCol="0">
            <a:spAutoFit/>
          </a:bodyPr>
          <a:lstStyle/>
          <a:p>
            <a:pPr>
              <a:spcAft>
                <a:spcPts val="600"/>
              </a:spcAft>
            </a:pPr>
            <a:r>
              <a:rPr lang="fr-CA" sz="800"/>
              <a:t>Source: https://wiki.creativecommons.org/wiki/Recommended_practices_for_attribution</a:t>
            </a:r>
          </a:p>
          <a:p>
            <a:pPr>
              <a:spcAft>
                <a:spcPts val="600"/>
              </a:spcAft>
            </a:pPr>
            <a:br>
              <a:rPr lang="fr-CA" sz="800"/>
            </a:br>
            <a:r>
              <a:rPr lang="fr-CA" sz="800"/>
              <a:t> </a:t>
            </a:r>
          </a:p>
        </p:txBody>
      </p:sp>
    </p:spTree>
    <p:extLst>
      <p:ext uri="{BB962C8B-B14F-4D97-AF65-F5344CB8AC3E}">
        <p14:creationId xmlns:p14="http://schemas.microsoft.com/office/powerpoint/2010/main" val="25467821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73AB0DE7-FBE5-6E61-AB11-D04C1B9843EC}"/>
            </a:ext>
          </a:extLst>
        </p:cNvPr>
        <p:cNvGrpSpPr/>
        <p:nvPr/>
      </p:nvGrpSpPr>
      <p:grpSpPr>
        <a:xfrm>
          <a:off x="0" y="0"/>
          <a:ext cx="0" cy="0"/>
          <a:chOff x="0" y="0"/>
          <a:chExt cx="0" cy="0"/>
        </a:xfrm>
      </p:grpSpPr>
      <p:sp>
        <p:nvSpPr>
          <p:cNvPr id="165" name="Google Shape;165;p4">
            <a:extLst>
              <a:ext uri="{FF2B5EF4-FFF2-40B4-BE49-F238E27FC236}">
                <a16:creationId xmlns:a16="http://schemas.microsoft.com/office/drawing/2014/main" id="{842E0BA5-C00F-3791-0AEB-92ED87D319B7}"/>
              </a:ext>
            </a:extLst>
          </p:cNvPr>
          <p:cNvSpPr txBox="1">
            <a:spLocks noGrp="1"/>
          </p:cNvSpPr>
          <p:nvPr>
            <p:ph type="ctrTitle"/>
            <p:custDataLst>
              <p:tags r:id="rId1"/>
            </p:custDataLst>
          </p:nvPr>
        </p:nvSpPr>
        <p:spPr>
          <a:xfrm>
            <a:off x="1143000" y="739524"/>
            <a:ext cx="6858000" cy="2450607"/>
          </a:xfrm>
          <a:prstGeom prst="rect">
            <a:avLst/>
          </a:prstGeom>
          <a:noFill/>
          <a:ln>
            <a:noFill/>
          </a:ln>
        </p:spPr>
        <p:txBody>
          <a:bodyPr spcFirstLastPara="1" wrap="square" lIns="0" tIns="0" rIns="0" bIns="0" anchor="b" anchorCtr="0">
            <a:noAutofit/>
          </a:bodyPr>
          <a:lstStyle/>
          <a:p>
            <a:pPr lvl="0"/>
            <a:r>
              <a:rPr lang="fr-CA"/>
              <a:t>Témoignage de Marc </a:t>
            </a:r>
            <a:r>
              <a:rPr lang="fr-CA" err="1"/>
              <a:t>LeBreux</a:t>
            </a:r>
            <a:r>
              <a:rPr lang="fr-CA"/>
              <a:t> (suite)</a:t>
            </a:r>
            <a:endParaRPr/>
          </a:p>
        </p:txBody>
      </p:sp>
    </p:spTree>
    <p:extLst>
      <p:ext uri="{BB962C8B-B14F-4D97-AF65-F5344CB8AC3E}">
        <p14:creationId xmlns:p14="http://schemas.microsoft.com/office/powerpoint/2010/main" val="10150720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902AA-4CAF-5755-31BF-06DBB609AE5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C358F9A-73F9-FE2E-FACD-1992A4315F1D}"/>
              </a:ext>
            </a:extLst>
          </p:cNvPr>
          <p:cNvSpPr>
            <a:spLocks noGrp="1"/>
          </p:cNvSpPr>
          <p:nvPr>
            <p:ph type="title"/>
            <p:custDataLst>
              <p:tags r:id="rId1"/>
            </p:custDataLst>
          </p:nvPr>
        </p:nvSpPr>
        <p:spPr/>
        <p:txBody>
          <a:bodyPr/>
          <a:lstStyle/>
          <a:p>
            <a:r>
              <a:rPr lang="fr-CA">
                <a:solidFill>
                  <a:srgbClr val="0088EE"/>
                </a:solidFill>
              </a:rPr>
              <a:t>Ma petite histoire des bandes dessinées: l'après </a:t>
            </a:r>
          </a:p>
        </p:txBody>
      </p:sp>
      <p:sp>
        <p:nvSpPr>
          <p:cNvPr id="3" name="Espace réservé du texte 2">
            <a:extLst>
              <a:ext uri="{FF2B5EF4-FFF2-40B4-BE49-F238E27FC236}">
                <a16:creationId xmlns:a16="http://schemas.microsoft.com/office/drawing/2014/main" id="{6133C1FB-6ADC-5500-38DC-32EAE0FA4BF6}"/>
              </a:ext>
            </a:extLst>
          </p:cNvPr>
          <p:cNvSpPr>
            <a:spLocks noGrp="1"/>
          </p:cNvSpPr>
          <p:nvPr>
            <p:ph type="body" idx="1"/>
            <p:custDataLst>
              <p:tags r:id="rId2"/>
            </p:custDataLst>
          </p:nvPr>
        </p:nvSpPr>
        <p:spPr>
          <a:xfrm>
            <a:off x="400803" y="1110480"/>
            <a:ext cx="4086579" cy="3582833"/>
          </a:xfrm>
        </p:spPr>
        <p:txBody>
          <a:bodyPr/>
          <a:lstStyle/>
          <a:p>
            <a:pPr marL="514350" indent="-285750">
              <a:buChar char="•"/>
            </a:pPr>
            <a:endParaRPr lang="fr-CA"/>
          </a:p>
          <a:p>
            <a:pPr marL="514350" indent="-285750">
              <a:buFont typeface="Arial,Sans-Serif"/>
              <a:buChar char="•"/>
            </a:pPr>
            <a:r>
              <a:rPr lang="fr-CA"/>
              <a:t>Bandes dessinées de Garfield provenant de Wikimedia</a:t>
            </a:r>
          </a:p>
          <a:p>
            <a:pPr marL="514350" indent="-285750">
              <a:buFont typeface="Arial,Sans-Serif"/>
              <a:buChar char="•"/>
            </a:pPr>
            <a:r>
              <a:rPr lang="fr-CA"/>
              <a:t>Sont du domaine public </a:t>
            </a:r>
            <a:endParaRPr lang="en-US"/>
          </a:p>
          <a:p>
            <a:pPr marL="514350" indent="-285750">
              <a:buFont typeface="Arial,Sans-Serif"/>
              <a:buChar char="•"/>
            </a:pPr>
            <a:r>
              <a:rPr lang="fr-CA"/>
              <a:t>Une très bonne idée de les diffuser!</a:t>
            </a:r>
            <a:endParaRPr lang="en-US"/>
          </a:p>
          <a:p>
            <a:pPr marL="514350" indent="-285750">
              <a:buFont typeface="Arial,Sans-Serif"/>
              <a:buChar char="•"/>
            </a:pPr>
            <a:r>
              <a:rPr lang="fr-CA"/>
              <a:t>Demande de fonds à la </a:t>
            </a:r>
            <a:r>
              <a:rPr lang="fr-CA" err="1"/>
              <a:t>fabriqueREL</a:t>
            </a:r>
            <a:endParaRPr lang="fr-CA"/>
          </a:p>
          <a:p>
            <a:pPr marL="514350" indent="-285750">
              <a:buFont typeface="Arial,Sans-Serif"/>
              <a:buChar char="•"/>
            </a:pPr>
            <a:r>
              <a:rPr lang="fr-CA"/>
              <a:t>Domaine public: pointe de l'iceberg...</a:t>
            </a:r>
          </a:p>
          <a:p>
            <a:pPr marL="971550" lvl="1">
              <a:buSzPts val="1700"/>
              <a:buFont typeface="Courier New,monospace"/>
              <a:buChar char="o"/>
            </a:pPr>
            <a:r>
              <a:rPr lang="fr-CA" sz="1600">
                <a:cs typeface="Arial"/>
              </a:rPr>
              <a:t>Wikimedia</a:t>
            </a:r>
          </a:p>
          <a:p>
            <a:pPr marL="971550" lvl="1">
              <a:buFont typeface="Courier New,monospace"/>
              <a:buChar char="o"/>
            </a:pPr>
            <a:r>
              <a:rPr lang="fr-CA" sz="1600" err="1">
                <a:cs typeface="Arial"/>
              </a:rPr>
              <a:t>DigitalComicMuseum</a:t>
            </a:r>
            <a:endParaRPr lang="fr-CA" sz="1600">
              <a:cs typeface="Arial"/>
            </a:endParaRPr>
          </a:p>
          <a:p>
            <a:pPr marL="228600" indent="0"/>
            <a:endParaRPr lang="fr-CA"/>
          </a:p>
        </p:txBody>
      </p:sp>
      <p:pic>
        <p:nvPicPr>
          <p:cNvPr id="4" name="Image 3">
            <a:extLst>
              <a:ext uri="{FF2B5EF4-FFF2-40B4-BE49-F238E27FC236}">
                <a16:creationId xmlns:a16="http://schemas.microsoft.com/office/drawing/2014/main" id="{B22D14CD-63B5-86CE-CF19-05983AC42F6D}"/>
              </a:ext>
            </a:extLst>
          </p:cNvPr>
          <p:cNvPicPr>
            <a:picLocks noChangeAspect="1"/>
          </p:cNvPicPr>
          <p:nvPr>
            <p:custDataLst>
              <p:tags r:id="rId3"/>
            </p:custDataLst>
          </p:nvPr>
        </p:nvPicPr>
        <p:blipFill>
          <a:blip r:embed="rId7"/>
          <a:stretch>
            <a:fillRect/>
          </a:stretch>
        </p:blipFill>
        <p:spPr>
          <a:xfrm>
            <a:off x="4572000" y="1008872"/>
            <a:ext cx="4572000" cy="1818234"/>
          </a:xfrm>
          <a:prstGeom prst="rect">
            <a:avLst/>
          </a:prstGeom>
        </p:spPr>
      </p:pic>
      <p:pic>
        <p:nvPicPr>
          <p:cNvPr id="6" name="Image 5">
            <a:extLst>
              <a:ext uri="{FF2B5EF4-FFF2-40B4-BE49-F238E27FC236}">
                <a16:creationId xmlns:a16="http://schemas.microsoft.com/office/drawing/2014/main" id="{A472A86D-5E9F-44CE-3693-9A2025356C0E}"/>
              </a:ext>
            </a:extLst>
          </p:cNvPr>
          <p:cNvPicPr>
            <a:picLocks noChangeAspect="1"/>
          </p:cNvPicPr>
          <p:nvPr>
            <p:custDataLst>
              <p:tags r:id="rId4"/>
            </p:custDataLst>
          </p:nvPr>
        </p:nvPicPr>
        <p:blipFill>
          <a:blip r:embed="rId8"/>
          <a:stretch>
            <a:fillRect/>
          </a:stretch>
        </p:blipFill>
        <p:spPr>
          <a:xfrm>
            <a:off x="4572000" y="3034752"/>
            <a:ext cx="4572000" cy="1896860"/>
          </a:xfrm>
          <a:prstGeom prst="rect">
            <a:avLst/>
          </a:prstGeom>
        </p:spPr>
      </p:pic>
    </p:spTree>
    <p:extLst>
      <p:ext uri="{BB962C8B-B14F-4D97-AF65-F5344CB8AC3E}">
        <p14:creationId xmlns:p14="http://schemas.microsoft.com/office/powerpoint/2010/main" val="23312422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4BF4B769-856D-5373-2B2C-6A61D3DFECC8}"/>
              </a:ext>
            </a:extLst>
          </p:cNvPr>
          <p:cNvSpPr>
            <a:spLocks noGrp="1"/>
          </p:cNvSpPr>
          <p:nvPr>
            <p:ph type="body" idx="1"/>
            <p:custDataLst>
              <p:tags r:id="rId1"/>
            </p:custDataLst>
          </p:nvPr>
        </p:nvSpPr>
        <p:spPr>
          <a:xfrm>
            <a:off x="1040400" y="1474473"/>
            <a:ext cx="7410450" cy="2728913"/>
          </a:xfrm>
        </p:spPr>
        <p:txBody>
          <a:bodyPr/>
          <a:lstStyle/>
          <a:p>
            <a:r>
              <a:rPr lang="fr-CA" dirty="0"/>
              <a:t>Creative Commons : </a:t>
            </a:r>
            <a:r>
              <a:rPr lang="fr-CA" dirty="0">
                <a:hlinkClick r:id="rId5"/>
              </a:rPr>
              <a:t>https://search.creativecommons.org/</a:t>
            </a:r>
            <a:endParaRPr lang="fr-CA" dirty="0"/>
          </a:p>
          <a:p>
            <a:endParaRPr lang="fr-CA" dirty="0"/>
          </a:p>
          <a:p>
            <a:r>
              <a:rPr lang="fr-CA" dirty="0" err="1"/>
              <a:t>Wikimedia</a:t>
            </a:r>
            <a:r>
              <a:rPr lang="fr-CA" dirty="0"/>
              <a:t> : </a:t>
            </a:r>
            <a:r>
              <a:rPr lang="fr-CA" dirty="0">
                <a:hlinkClick r:id="rId6"/>
              </a:rPr>
              <a:t>https://commons.wikimedia.org/wiki/Main_Page</a:t>
            </a:r>
            <a:br>
              <a:rPr lang="fr-CA" dirty="0"/>
            </a:br>
            <a:r>
              <a:rPr lang="fr-CA" dirty="0"/>
              <a:t>        - </a:t>
            </a:r>
            <a:r>
              <a:rPr lang="fr-CA" sz="1200" dirty="0"/>
              <a:t>Section </a:t>
            </a:r>
            <a:r>
              <a:rPr lang="fr-CA" sz="1200" dirty="0" err="1"/>
              <a:t>Comics:</a:t>
            </a:r>
            <a:r>
              <a:rPr lang="fr-CA" sz="1200" dirty="0" err="1">
                <a:hlinkClick r:id="rId7" tooltip="https://commons.wikimedia.org/wiki/category:public_domain_comics"/>
              </a:rPr>
              <a:t>https</a:t>
            </a:r>
            <a:r>
              <a:rPr lang="fr-CA" sz="1200" dirty="0">
                <a:hlinkClick r:id="rId7" tooltip="https://commons.wikimedia.org/wiki/category:public_domain_comics"/>
              </a:rPr>
              <a:t>://commons.wikimedia.org/wiki/</a:t>
            </a:r>
            <a:r>
              <a:rPr lang="fr-CA" sz="1200" dirty="0" err="1">
                <a:hlinkClick r:id="rId7" tooltip="https://commons.wikimedia.org/wiki/category:public_domain_comics"/>
              </a:rPr>
              <a:t>Category:Public_domain_comics</a:t>
            </a:r>
            <a:endParaRPr lang="fr-CA" sz="1200" dirty="0"/>
          </a:p>
          <a:p>
            <a:endParaRPr lang="fr-CA" dirty="0"/>
          </a:p>
          <a:p>
            <a:r>
              <a:rPr lang="fr-CA" dirty="0"/>
              <a:t>Public Domain Image Archive : </a:t>
            </a:r>
            <a:r>
              <a:rPr lang="fr-CA" dirty="0">
                <a:hlinkClick r:id="rId8"/>
              </a:rPr>
              <a:t>https://pdimagearchive.org/</a:t>
            </a:r>
            <a:endParaRPr lang="fr-CA" dirty="0"/>
          </a:p>
          <a:p>
            <a:endParaRPr lang="fr-CA" dirty="0"/>
          </a:p>
          <a:p>
            <a:r>
              <a:rPr lang="fr-CA" dirty="0"/>
              <a:t>Library of </a:t>
            </a:r>
            <a:r>
              <a:rPr lang="fr-CA" dirty="0" err="1"/>
              <a:t>Congress</a:t>
            </a:r>
            <a:r>
              <a:rPr lang="fr-CA" dirty="0"/>
              <a:t> : </a:t>
            </a:r>
            <a:r>
              <a:rPr lang="fr-CA" dirty="0">
                <a:hlinkClick r:id="rId9"/>
              </a:rPr>
              <a:t>https://www.loc.gov/free-to-use/</a:t>
            </a:r>
            <a:endParaRPr lang="fr-CA" dirty="0"/>
          </a:p>
          <a:p>
            <a:endParaRPr lang="fr-CA" dirty="0"/>
          </a:p>
          <a:p>
            <a:r>
              <a:rPr lang="fr-CA" dirty="0"/>
              <a:t>Digital </a:t>
            </a:r>
            <a:r>
              <a:rPr lang="fr-CA" dirty="0" err="1"/>
              <a:t>Comic</a:t>
            </a:r>
            <a:r>
              <a:rPr lang="fr-CA" dirty="0"/>
              <a:t> Museum : </a:t>
            </a:r>
            <a:r>
              <a:rPr lang="fr-CA" dirty="0">
                <a:hlinkClick r:id="rId10" tooltip="https://digitalcomicmuseum.com/"/>
              </a:rPr>
              <a:t>https://digitalcomicmuseum.com/</a:t>
            </a:r>
            <a:endParaRPr lang="fr-CA" dirty="0"/>
          </a:p>
          <a:p>
            <a:endParaRPr lang="fr-CA" dirty="0"/>
          </a:p>
          <a:p>
            <a:r>
              <a:rPr lang="fr-CA" dirty="0" err="1"/>
              <a:t>FreeImageDomain</a:t>
            </a:r>
            <a:r>
              <a:rPr lang="fr-CA" dirty="0"/>
              <a:t> : </a:t>
            </a:r>
            <a:r>
              <a:rPr lang="fr-CA" dirty="0">
                <a:hlinkClick r:id="rId11"/>
              </a:rPr>
              <a:t>https://freeimagedomain.github.io/FreeImageDomain/</a:t>
            </a:r>
            <a:endParaRPr lang="fr-CA" dirty="0"/>
          </a:p>
          <a:p>
            <a:endParaRPr lang="fr-CA" dirty="0"/>
          </a:p>
          <a:p>
            <a:pPr marL="120650" indent="0">
              <a:buNone/>
            </a:pPr>
            <a:endParaRPr lang="fr-CA" dirty="0"/>
          </a:p>
        </p:txBody>
      </p:sp>
      <p:sp>
        <p:nvSpPr>
          <p:cNvPr id="3" name="Titre 2">
            <a:extLst>
              <a:ext uri="{FF2B5EF4-FFF2-40B4-BE49-F238E27FC236}">
                <a16:creationId xmlns:a16="http://schemas.microsoft.com/office/drawing/2014/main" id="{BD6138E1-9D69-F9F9-0189-09C7533628AE}"/>
              </a:ext>
            </a:extLst>
          </p:cNvPr>
          <p:cNvSpPr>
            <a:spLocks noGrp="1"/>
          </p:cNvSpPr>
          <p:nvPr>
            <p:ph type="ctrTitle"/>
            <p:custDataLst>
              <p:tags r:id="rId2"/>
            </p:custDataLst>
          </p:nvPr>
        </p:nvSpPr>
        <p:spPr/>
        <p:txBody>
          <a:bodyPr/>
          <a:lstStyle/>
          <a:p>
            <a:r>
              <a:rPr lang="fr-CA" dirty="0"/>
              <a:t>Ressources d’images dans le domaine public</a:t>
            </a:r>
          </a:p>
        </p:txBody>
      </p:sp>
    </p:spTree>
    <p:extLst>
      <p:ext uri="{BB962C8B-B14F-4D97-AF65-F5344CB8AC3E}">
        <p14:creationId xmlns:p14="http://schemas.microsoft.com/office/powerpoint/2010/main" val="33543617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381F33-53CA-1B97-BA8B-A04AAF63B0CE}"/>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A01A90FA-09BE-0D69-FAC4-D5A600AB8DA8}"/>
              </a:ext>
            </a:extLst>
          </p:cNvPr>
          <p:cNvSpPr>
            <a:spLocks noGrp="1"/>
          </p:cNvSpPr>
          <p:nvPr>
            <p:ph type="body" idx="1"/>
            <p:custDataLst>
              <p:tags r:id="rId1"/>
            </p:custDataLst>
          </p:nvPr>
        </p:nvSpPr>
        <p:spPr>
          <a:xfrm>
            <a:off x="1040400" y="1474473"/>
            <a:ext cx="8103600" cy="2728913"/>
          </a:xfrm>
        </p:spPr>
        <p:txBody>
          <a:bodyPr/>
          <a:lstStyle/>
          <a:p>
            <a:endParaRPr lang="en-US" dirty="0"/>
          </a:p>
          <a:p>
            <a:r>
              <a:rPr lang="en-US" dirty="0"/>
              <a:t>Metropolitan Museum of Art (Open Access Artworks) : </a:t>
            </a:r>
            <a:r>
              <a:rPr lang="en-US" dirty="0">
                <a:hlinkClick r:id="rId5"/>
              </a:rPr>
              <a:t>https://www.metmuseum.org/art/collection/search#</a:t>
            </a:r>
            <a:endParaRPr lang="en-US" dirty="0"/>
          </a:p>
          <a:p>
            <a:pPr marL="120650" indent="0">
              <a:buNone/>
            </a:pPr>
            <a:endParaRPr lang="en-US" dirty="0"/>
          </a:p>
          <a:p>
            <a:r>
              <a:rPr lang="en-US" dirty="0"/>
              <a:t>National Gallery of Art : </a:t>
            </a:r>
            <a:br>
              <a:rPr lang="en-US" dirty="0"/>
            </a:br>
            <a:r>
              <a:rPr lang="en-US" dirty="0">
                <a:hlinkClick r:id="rId6"/>
              </a:rPr>
              <a:t>https://www.nga.gov/artworks/free-images-and-open-access</a:t>
            </a:r>
            <a:endParaRPr lang="en-US" dirty="0"/>
          </a:p>
          <a:p>
            <a:pPr marL="120650" indent="0">
              <a:buNone/>
            </a:pPr>
            <a:endParaRPr lang="en-US" dirty="0"/>
          </a:p>
          <a:p>
            <a:r>
              <a:rPr lang="en-US" dirty="0"/>
              <a:t>Rijksmuseum : </a:t>
            </a:r>
            <a:r>
              <a:rPr lang="en-US" dirty="0">
                <a:hlinkClick r:id="rId7"/>
              </a:rPr>
              <a:t>https://www.rijksmuseum.nl/en/collection/search</a:t>
            </a:r>
            <a:r>
              <a:rPr lang="en-US" dirty="0"/>
              <a:t>?</a:t>
            </a:r>
          </a:p>
          <a:p>
            <a:pPr marL="120650" indent="0">
              <a:buNone/>
            </a:pPr>
            <a:endParaRPr lang="en-US" dirty="0"/>
          </a:p>
          <a:p>
            <a:r>
              <a:rPr lang="en-US" dirty="0"/>
              <a:t>Getty Open Content Program : </a:t>
            </a:r>
            <a:br>
              <a:rPr lang="en-US" dirty="0"/>
            </a:br>
            <a:r>
              <a:rPr lang="en-US" dirty="0">
                <a:hlinkClick r:id="rId8"/>
              </a:rPr>
              <a:t>https://www.getty.edu/projects/open-content-program/</a:t>
            </a:r>
            <a:endParaRPr lang="en-US" dirty="0"/>
          </a:p>
          <a:p>
            <a:endParaRPr lang="en-US" dirty="0"/>
          </a:p>
          <a:p>
            <a:endParaRPr lang="fr-CA" dirty="0"/>
          </a:p>
        </p:txBody>
      </p:sp>
      <p:sp>
        <p:nvSpPr>
          <p:cNvPr id="3" name="Titre 2">
            <a:extLst>
              <a:ext uri="{FF2B5EF4-FFF2-40B4-BE49-F238E27FC236}">
                <a16:creationId xmlns:a16="http://schemas.microsoft.com/office/drawing/2014/main" id="{98ABDEC3-A2FA-C515-E76D-696DBE5BBE0A}"/>
              </a:ext>
            </a:extLst>
          </p:cNvPr>
          <p:cNvSpPr>
            <a:spLocks noGrp="1"/>
          </p:cNvSpPr>
          <p:nvPr>
            <p:ph type="ctrTitle"/>
            <p:custDataLst>
              <p:tags r:id="rId2"/>
            </p:custDataLst>
          </p:nvPr>
        </p:nvSpPr>
        <p:spPr/>
        <p:txBody>
          <a:bodyPr/>
          <a:lstStyle/>
          <a:p>
            <a:r>
              <a:rPr lang="fr-CA" dirty="0"/>
              <a:t>Ressources d’images dans le domaine public</a:t>
            </a:r>
          </a:p>
        </p:txBody>
      </p:sp>
    </p:spTree>
    <p:extLst>
      <p:ext uri="{BB962C8B-B14F-4D97-AF65-F5344CB8AC3E}">
        <p14:creationId xmlns:p14="http://schemas.microsoft.com/office/powerpoint/2010/main" val="8387828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55322-BF07-DEFC-AAC6-02350F647AC9}"/>
            </a:ext>
          </a:extLst>
        </p:cNvPr>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1CE35593-1166-38F0-3670-B8AE9B98E4CB}"/>
              </a:ext>
            </a:extLst>
          </p:cNvPr>
          <p:cNvSpPr>
            <a:spLocks noGrp="1"/>
          </p:cNvSpPr>
          <p:nvPr>
            <p:ph type="body" idx="1"/>
            <p:custDataLst>
              <p:tags r:id="rId1"/>
            </p:custDataLst>
          </p:nvPr>
        </p:nvSpPr>
        <p:spPr>
          <a:xfrm>
            <a:off x="1040400" y="1474473"/>
            <a:ext cx="8103600" cy="2728913"/>
          </a:xfrm>
        </p:spPr>
        <p:txBody>
          <a:bodyPr/>
          <a:lstStyle/>
          <a:p>
            <a:r>
              <a:rPr lang="fr-CA" dirty="0"/>
              <a:t>The </a:t>
            </a:r>
            <a:r>
              <a:rPr lang="fr-CA" dirty="0" err="1"/>
              <a:t>Greats</a:t>
            </a:r>
            <a:r>
              <a:rPr lang="fr-CA" dirty="0"/>
              <a:t>  : collection gratuite de visuels artistiques engagés sur les droits humains et les enjeux sociaux, sous licence Creative Commons ; usage et adaptation libres avec attribution, sans usage commercial.      </a:t>
            </a:r>
            <a:r>
              <a:rPr lang="fr-CA" dirty="0">
                <a:hlinkClick r:id="rId5"/>
              </a:rPr>
              <a:t>https://thegreats.co/artworks</a:t>
            </a:r>
            <a:endParaRPr lang="fr-CA" dirty="0"/>
          </a:p>
          <a:p>
            <a:endParaRPr lang="fr-CA" dirty="0"/>
          </a:p>
          <a:p>
            <a:r>
              <a:rPr lang="fr-CA" dirty="0"/>
              <a:t>Documents du domaine public diffusés sans restriction de la BAnQ : </a:t>
            </a:r>
            <a:br>
              <a:rPr lang="fr-CA" dirty="0"/>
            </a:br>
            <a:r>
              <a:rPr lang="fr-CA" sz="1800" dirty="0">
                <a:hlinkClick r:id="rId6"/>
              </a:rPr>
              <a:t>https://numerique.banq.qc.ca/collections/documents-du-domaine-public</a:t>
            </a:r>
            <a:endParaRPr lang="en-US" sz="1800" dirty="0"/>
          </a:p>
          <a:p>
            <a:endParaRPr lang="fr-CA" dirty="0"/>
          </a:p>
          <a:p>
            <a:r>
              <a:rPr lang="fr-CA" dirty="0"/>
              <a:t>Gallica est la bibliothèque numérique de la BnF et de ses partenaires. Elle offre un accès libre et gratuit à plusieurs millions de documents numérisés de toutes époques et de tous supports.</a:t>
            </a:r>
            <a:br>
              <a:rPr lang="fr-CA" dirty="0"/>
            </a:br>
            <a:r>
              <a:rPr lang="fr-CA" dirty="0">
                <a:hlinkClick r:id="rId7"/>
              </a:rPr>
              <a:t>https://gallica.bnf.fr/accueil/</a:t>
            </a:r>
            <a:endParaRPr lang="fr-CA" dirty="0"/>
          </a:p>
          <a:p>
            <a:endParaRPr lang="fr-CA" dirty="0"/>
          </a:p>
          <a:p>
            <a:pPr marL="120650" indent="0">
              <a:buNone/>
            </a:pPr>
            <a:endParaRPr lang="fr-CA" dirty="0"/>
          </a:p>
        </p:txBody>
      </p:sp>
      <p:sp>
        <p:nvSpPr>
          <p:cNvPr id="3" name="Titre 2">
            <a:extLst>
              <a:ext uri="{FF2B5EF4-FFF2-40B4-BE49-F238E27FC236}">
                <a16:creationId xmlns:a16="http://schemas.microsoft.com/office/drawing/2014/main" id="{B4BE1CB5-35B9-B1D6-1260-BEE9C494CE22}"/>
              </a:ext>
            </a:extLst>
          </p:cNvPr>
          <p:cNvSpPr>
            <a:spLocks noGrp="1"/>
          </p:cNvSpPr>
          <p:nvPr>
            <p:ph type="ctrTitle"/>
            <p:custDataLst>
              <p:tags r:id="rId2"/>
            </p:custDataLst>
          </p:nvPr>
        </p:nvSpPr>
        <p:spPr>
          <a:xfrm>
            <a:off x="1040399" y="630000"/>
            <a:ext cx="7327745" cy="617295"/>
          </a:xfrm>
        </p:spPr>
        <p:txBody>
          <a:bodyPr/>
          <a:lstStyle/>
          <a:p>
            <a:r>
              <a:rPr lang="fr-CA" dirty="0"/>
              <a:t>Ressources suggérées par les participants et participantes au cours de la présentation </a:t>
            </a:r>
          </a:p>
        </p:txBody>
      </p:sp>
    </p:spTree>
    <p:extLst>
      <p:ext uri="{BB962C8B-B14F-4D97-AF65-F5344CB8AC3E}">
        <p14:creationId xmlns:p14="http://schemas.microsoft.com/office/powerpoint/2010/main" val="42348035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68D7790C-D42E-EB0B-A0CB-CB81836FBDAD}"/>
            </a:ext>
          </a:extLst>
        </p:cNvPr>
        <p:cNvGrpSpPr/>
        <p:nvPr/>
      </p:nvGrpSpPr>
      <p:grpSpPr>
        <a:xfrm>
          <a:off x="0" y="0"/>
          <a:ext cx="0" cy="0"/>
          <a:chOff x="0" y="0"/>
          <a:chExt cx="0" cy="0"/>
        </a:xfrm>
      </p:grpSpPr>
      <p:sp>
        <p:nvSpPr>
          <p:cNvPr id="165" name="Google Shape;165;p4">
            <a:extLst>
              <a:ext uri="{FF2B5EF4-FFF2-40B4-BE49-F238E27FC236}">
                <a16:creationId xmlns:a16="http://schemas.microsoft.com/office/drawing/2014/main" id="{7B4F45F8-16CA-1401-7D03-D4E84DF3C00E}"/>
              </a:ext>
            </a:extLst>
          </p:cNvPr>
          <p:cNvSpPr txBox="1">
            <a:spLocks noGrp="1"/>
          </p:cNvSpPr>
          <p:nvPr>
            <p:ph type="ctrTitle"/>
            <p:custDataLst>
              <p:tags r:id="rId1"/>
            </p:custDataLst>
          </p:nvPr>
        </p:nvSpPr>
        <p:spPr>
          <a:xfrm>
            <a:off x="1143000" y="739524"/>
            <a:ext cx="6858000" cy="2450607"/>
          </a:xfrm>
          <a:prstGeom prst="rect">
            <a:avLst/>
          </a:prstGeom>
          <a:noFill/>
          <a:ln>
            <a:noFill/>
          </a:ln>
        </p:spPr>
        <p:txBody>
          <a:bodyPr spcFirstLastPara="1" wrap="square" lIns="0" tIns="0" rIns="0" bIns="0" anchor="b" anchorCtr="0">
            <a:noAutofit/>
          </a:bodyPr>
          <a:lstStyle/>
          <a:p>
            <a:pPr lvl="0"/>
            <a:r>
              <a:rPr lang="fr-CA"/>
              <a:t>Questions ?</a:t>
            </a:r>
            <a:endParaRPr/>
          </a:p>
        </p:txBody>
      </p:sp>
    </p:spTree>
    <p:extLst>
      <p:ext uri="{BB962C8B-B14F-4D97-AF65-F5344CB8AC3E}">
        <p14:creationId xmlns:p14="http://schemas.microsoft.com/office/powerpoint/2010/main" val="6494777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7"/>
          <p:cNvSpPr txBox="1">
            <a:spLocks noGrp="1"/>
          </p:cNvSpPr>
          <p:nvPr>
            <p:ph type="subTitle" idx="1"/>
            <p:custDataLst>
              <p:tags r:id="rId1"/>
            </p:custDataLst>
          </p:nvPr>
        </p:nvSpPr>
        <p:spPr>
          <a:xfrm>
            <a:off x="997965" y="1322627"/>
            <a:ext cx="5551714" cy="188231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Clr>
                <a:schemeClr val="lt1"/>
              </a:buClr>
              <a:buSzPts val="7000"/>
              <a:buNone/>
            </a:pPr>
            <a:r>
              <a:rPr lang="fr-CA"/>
              <a:t>Merci</a:t>
            </a:r>
            <a:endParaRPr/>
          </a:p>
        </p:txBody>
      </p:sp>
      <p:sp>
        <p:nvSpPr>
          <p:cNvPr id="194" name="Google Shape;194;p7"/>
          <p:cNvSpPr txBox="1">
            <a:spLocks noGrp="1"/>
          </p:cNvSpPr>
          <p:nvPr>
            <p:ph type="body" idx="2"/>
            <p:custDataLst>
              <p:tags r:id="rId2"/>
            </p:custDataLst>
          </p:nvPr>
        </p:nvSpPr>
        <p:spPr>
          <a:xfrm>
            <a:off x="997965" y="3345862"/>
            <a:ext cx="5551713" cy="327806"/>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chemeClr val="lt1"/>
              </a:buClr>
              <a:buSzPts val="1200"/>
              <a:buFont typeface="Arial"/>
              <a:buNone/>
            </a:pPr>
            <a:endParaRPr sz="1200" b="1" i="0" u="none" strike="noStrike" cap="none">
              <a:solidFill>
                <a:schemeClr val="lt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C82676D5-D394-13EA-8A66-414E08108EA0}"/>
              </a:ext>
            </a:extLst>
          </p:cNvPr>
          <p:cNvSpPr>
            <a:spLocks noGrp="1"/>
          </p:cNvSpPr>
          <p:nvPr>
            <p:ph type="body" idx="1"/>
            <p:custDataLst>
              <p:tags r:id="rId1"/>
            </p:custDataLst>
          </p:nvPr>
        </p:nvSpPr>
        <p:spPr/>
        <p:txBody>
          <a:bodyPr/>
          <a:lstStyle/>
          <a:p>
            <a:r>
              <a:rPr lang="fr-CA" dirty="0"/>
              <a:t>Témoignage de Marc </a:t>
            </a:r>
            <a:r>
              <a:rPr lang="fr-CA" dirty="0" err="1"/>
              <a:t>LeBreux</a:t>
            </a:r>
            <a:r>
              <a:rPr lang="fr-CA" dirty="0"/>
              <a:t>, professionnel de recherche et chargé de cours à l’Université de Sherbrooke</a:t>
            </a:r>
          </a:p>
          <a:p>
            <a:endParaRPr lang="fr-CA" dirty="0"/>
          </a:p>
          <a:p>
            <a:r>
              <a:rPr lang="fr-CA" dirty="0"/>
              <a:t>Définition du droit d’auteur</a:t>
            </a:r>
          </a:p>
          <a:p>
            <a:endParaRPr lang="fr-CA" dirty="0"/>
          </a:p>
          <a:p>
            <a:r>
              <a:rPr lang="fr-CA" dirty="0"/>
              <a:t>Comprendre le domaine public</a:t>
            </a:r>
          </a:p>
          <a:p>
            <a:endParaRPr lang="fr-CA" dirty="0"/>
          </a:p>
          <a:p>
            <a:r>
              <a:rPr lang="fr-CA" dirty="0"/>
              <a:t>Ressources d’images dans le domaine public ou libre de droits</a:t>
            </a:r>
          </a:p>
        </p:txBody>
      </p:sp>
      <p:sp>
        <p:nvSpPr>
          <p:cNvPr id="3" name="Titre 2">
            <a:extLst>
              <a:ext uri="{FF2B5EF4-FFF2-40B4-BE49-F238E27FC236}">
                <a16:creationId xmlns:a16="http://schemas.microsoft.com/office/drawing/2014/main" id="{A70FE9DA-63D3-298F-F261-E8C2C110C4D1}"/>
              </a:ext>
            </a:extLst>
          </p:cNvPr>
          <p:cNvSpPr>
            <a:spLocks noGrp="1"/>
          </p:cNvSpPr>
          <p:nvPr>
            <p:ph type="ctrTitle"/>
            <p:custDataLst>
              <p:tags r:id="rId2"/>
            </p:custDataLst>
          </p:nvPr>
        </p:nvSpPr>
        <p:spPr/>
        <p:txBody>
          <a:bodyPr/>
          <a:lstStyle/>
          <a:p>
            <a:r>
              <a:rPr lang="fr-CA"/>
              <a:t>Déroulement</a:t>
            </a:r>
          </a:p>
        </p:txBody>
      </p:sp>
    </p:spTree>
    <p:extLst>
      <p:ext uri="{BB962C8B-B14F-4D97-AF65-F5344CB8AC3E}">
        <p14:creationId xmlns:p14="http://schemas.microsoft.com/office/powerpoint/2010/main" val="514636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2132C36-C12C-56DE-E142-2A559F6067A8}"/>
              </a:ext>
            </a:extLst>
          </p:cNvPr>
          <p:cNvSpPr>
            <a:spLocks noGrp="1"/>
          </p:cNvSpPr>
          <p:nvPr>
            <p:ph type="ctrTitle"/>
            <p:custDataLst>
              <p:tags r:id="rId1"/>
            </p:custDataLst>
          </p:nvPr>
        </p:nvSpPr>
        <p:spPr/>
        <p:txBody>
          <a:bodyPr/>
          <a:lstStyle/>
          <a:p>
            <a:r>
              <a:rPr lang="fr-CA" dirty="0"/>
              <a:t>Quiz</a:t>
            </a:r>
          </a:p>
        </p:txBody>
      </p:sp>
    </p:spTree>
    <p:extLst>
      <p:ext uri="{BB962C8B-B14F-4D97-AF65-F5344CB8AC3E}">
        <p14:creationId xmlns:p14="http://schemas.microsoft.com/office/powerpoint/2010/main" val="14427883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29EB22A-ADFA-FED6-DBBF-AB6B89E30F20}"/>
              </a:ext>
            </a:extLst>
          </p:cNvPr>
          <p:cNvSpPr>
            <a:spLocks noGrp="1"/>
          </p:cNvSpPr>
          <p:nvPr>
            <p:ph type="title"/>
            <p:custDataLst>
              <p:tags r:id="rId1"/>
            </p:custDataLst>
          </p:nvPr>
        </p:nvSpPr>
        <p:spPr/>
        <p:txBody>
          <a:bodyPr/>
          <a:lstStyle/>
          <a:p>
            <a:r>
              <a:rPr lang="fr-CA" dirty="0"/>
              <a:t>Quiz – question 1</a:t>
            </a:r>
          </a:p>
        </p:txBody>
      </p:sp>
      <p:sp>
        <p:nvSpPr>
          <p:cNvPr id="3" name="Espace réservé du texte 2">
            <a:extLst>
              <a:ext uri="{FF2B5EF4-FFF2-40B4-BE49-F238E27FC236}">
                <a16:creationId xmlns:a16="http://schemas.microsoft.com/office/drawing/2014/main" id="{2A74DD50-0CC3-49D8-4C36-E8EBA6A976D9}"/>
              </a:ext>
            </a:extLst>
          </p:cNvPr>
          <p:cNvSpPr>
            <a:spLocks noGrp="1"/>
          </p:cNvSpPr>
          <p:nvPr>
            <p:ph type="body" idx="1"/>
            <p:custDataLst>
              <p:tags r:id="rId2"/>
            </p:custDataLst>
          </p:nvPr>
        </p:nvSpPr>
        <p:spPr/>
        <p:txBody>
          <a:bodyPr/>
          <a:lstStyle/>
          <a:p>
            <a:pPr marL="571500" indent="-342900">
              <a:buAutoNum type="arabicPeriod"/>
            </a:pPr>
            <a:r>
              <a:rPr lang="fr-CA" dirty="0"/>
              <a:t>Les œuvres au Canada entrent dans le domaine public 70 ans après le décès de l’auteur. Vrai ou faux ?</a:t>
            </a:r>
          </a:p>
          <a:p>
            <a:pPr marL="228600" indent="0"/>
            <a:endParaRPr lang="fr-CA" dirty="0"/>
          </a:p>
          <a:p>
            <a:pPr marL="228600" indent="0"/>
            <a:r>
              <a:rPr lang="fr-CA" b="1" dirty="0"/>
              <a:t>Réponse : </a:t>
            </a:r>
            <a:r>
              <a:rPr lang="fr-CA" dirty="0"/>
              <a:t>vrai. </a:t>
            </a:r>
          </a:p>
          <a:p>
            <a:pPr marL="228600" indent="0"/>
            <a:r>
              <a:rPr lang="fr-CA" dirty="0"/>
              <a:t>   Depuis la modification de la Loi sur le droit d’auteur le 30 décembre  </a:t>
            </a:r>
            <a:br>
              <a:rPr lang="fr-CA" dirty="0"/>
            </a:br>
            <a:r>
              <a:rPr lang="fr-CA" dirty="0"/>
              <a:t>   2022, les œuvres au Canada entrent dans le domaine public 70 ans  </a:t>
            </a:r>
            <a:br>
              <a:rPr lang="fr-CA" dirty="0"/>
            </a:br>
            <a:r>
              <a:rPr lang="fr-CA" dirty="0"/>
              <a:t>   après le décès de l’auteur.</a:t>
            </a:r>
          </a:p>
        </p:txBody>
      </p:sp>
    </p:spTree>
    <p:extLst>
      <p:ext uri="{BB962C8B-B14F-4D97-AF65-F5344CB8AC3E}">
        <p14:creationId xmlns:p14="http://schemas.microsoft.com/office/powerpoint/2010/main" val="999247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1593016-A87A-3D95-C169-EFA6E0D142CE}"/>
              </a:ext>
            </a:extLst>
          </p:cNvPr>
          <p:cNvSpPr>
            <a:spLocks noGrp="1"/>
          </p:cNvSpPr>
          <p:nvPr>
            <p:ph type="title"/>
            <p:custDataLst>
              <p:tags r:id="rId1"/>
            </p:custDataLst>
          </p:nvPr>
        </p:nvSpPr>
        <p:spPr/>
        <p:txBody>
          <a:bodyPr/>
          <a:lstStyle/>
          <a:p>
            <a:r>
              <a:rPr lang="fr-CA" dirty="0"/>
              <a:t>Quiz – question 2</a:t>
            </a:r>
          </a:p>
        </p:txBody>
      </p:sp>
      <p:sp>
        <p:nvSpPr>
          <p:cNvPr id="3" name="Espace réservé du texte 2">
            <a:extLst>
              <a:ext uri="{FF2B5EF4-FFF2-40B4-BE49-F238E27FC236}">
                <a16:creationId xmlns:a16="http://schemas.microsoft.com/office/drawing/2014/main" id="{9005C333-265C-514A-DDD0-00F7C182BE68}"/>
              </a:ext>
            </a:extLst>
          </p:cNvPr>
          <p:cNvSpPr>
            <a:spLocks noGrp="1"/>
          </p:cNvSpPr>
          <p:nvPr>
            <p:ph type="body" idx="1"/>
            <p:custDataLst>
              <p:tags r:id="rId2"/>
            </p:custDataLst>
          </p:nvPr>
        </p:nvSpPr>
        <p:spPr/>
        <p:txBody>
          <a:bodyPr/>
          <a:lstStyle/>
          <a:p>
            <a:r>
              <a:rPr lang="fr-CA" dirty="0"/>
              <a:t>2. Laquelle de ces </a:t>
            </a:r>
            <a:r>
              <a:rPr lang="fr-CA" dirty="0" err="1"/>
              <a:t>oeuvres</a:t>
            </a:r>
            <a:r>
              <a:rPr lang="fr-CA" dirty="0"/>
              <a:t> est dans le domaine public aujourd'hui ?</a:t>
            </a:r>
          </a:p>
          <a:p>
            <a:r>
              <a:rPr lang="fr-CA" dirty="0"/>
              <a:t>	A- Le Survenant (1945) de Germaine Guèvremont, décédée en 1968.</a:t>
            </a:r>
          </a:p>
          <a:p>
            <a:r>
              <a:rPr lang="en-US" dirty="0"/>
              <a:t>	B- Mike: The Memoirs of the Right </a:t>
            </a:r>
            <a:r>
              <a:rPr lang="en-US" dirty="0" err="1"/>
              <a:t>Honourable</a:t>
            </a:r>
            <a:r>
              <a:rPr lang="en-US" dirty="0"/>
              <a:t> Lester B. Pearson, </a:t>
            </a:r>
            <a:br>
              <a:rPr lang="en-US" dirty="0"/>
            </a:br>
            <a:r>
              <a:rPr lang="en-US" dirty="0"/>
              <a:t> Volume 1 (1966) de Lester B. Pearson, </a:t>
            </a:r>
            <a:r>
              <a:rPr lang="en-US" dirty="0" err="1"/>
              <a:t>décédé</a:t>
            </a:r>
            <a:r>
              <a:rPr lang="en-US" dirty="0"/>
              <a:t> </a:t>
            </a:r>
            <a:r>
              <a:rPr lang="en-US" dirty="0" err="1"/>
              <a:t>en</a:t>
            </a:r>
            <a:r>
              <a:rPr lang="en-US" dirty="0"/>
              <a:t> 1972.</a:t>
            </a:r>
          </a:p>
          <a:p>
            <a:endParaRPr lang="en-US" dirty="0"/>
          </a:p>
          <a:p>
            <a:r>
              <a:rPr lang="en-US" b="1" dirty="0" err="1"/>
              <a:t>Réponse</a:t>
            </a:r>
            <a:r>
              <a:rPr lang="en-US" b="1" dirty="0"/>
              <a:t> : </a:t>
            </a:r>
            <a:r>
              <a:rPr lang="en-US" dirty="0"/>
              <a:t>A.</a:t>
            </a:r>
          </a:p>
          <a:p>
            <a:r>
              <a:rPr lang="fr-CA" dirty="0"/>
              <a:t>	Germaine Guèvremont est décédée en 1968. Selon la loi canadienne sur le droit d’auteur alors en vigueur (durée de 50 ans après le décès), ses œuvres sont entrées dans le domaine public en 2019. Elles faisaient donc déjà partie du domaine public avant la modification législative portant la durée à 70 ans.</a:t>
            </a:r>
          </a:p>
        </p:txBody>
      </p:sp>
    </p:spTree>
    <p:extLst>
      <p:ext uri="{BB962C8B-B14F-4D97-AF65-F5344CB8AC3E}">
        <p14:creationId xmlns:p14="http://schemas.microsoft.com/office/powerpoint/2010/main" val="21382360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820F62-87FC-7B97-E5F4-B0BCEB64A77D}"/>
              </a:ext>
            </a:extLst>
          </p:cNvPr>
          <p:cNvSpPr>
            <a:spLocks noGrp="1"/>
          </p:cNvSpPr>
          <p:nvPr>
            <p:ph type="title"/>
            <p:custDataLst>
              <p:tags r:id="rId1"/>
            </p:custDataLst>
          </p:nvPr>
        </p:nvSpPr>
        <p:spPr/>
        <p:txBody>
          <a:bodyPr/>
          <a:lstStyle/>
          <a:p>
            <a:r>
              <a:rPr lang="fr-CA" dirty="0"/>
              <a:t>Quiz – question 3</a:t>
            </a:r>
          </a:p>
        </p:txBody>
      </p:sp>
      <p:sp>
        <p:nvSpPr>
          <p:cNvPr id="3" name="Espace réservé du texte 2">
            <a:extLst>
              <a:ext uri="{FF2B5EF4-FFF2-40B4-BE49-F238E27FC236}">
                <a16:creationId xmlns:a16="http://schemas.microsoft.com/office/drawing/2014/main" id="{39FCDEE2-0618-5225-F452-1F6277A2CBB5}"/>
              </a:ext>
            </a:extLst>
          </p:cNvPr>
          <p:cNvSpPr>
            <a:spLocks noGrp="1"/>
          </p:cNvSpPr>
          <p:nvPr>
            <p:ph type="body" idx="1"/>
            <p:custDataLst>
              <p:tags r:id="rId2"/>
            </p:custDataLst>
          </p:nvPr>
        </p:nvSpPr>
        <p:spPr>
          <a:xfrm>
            <a:off x="1041576" y="1069200"/>
            <a:ext cx="7411048" cy="3508653"/>
          </a:xfrm>
        </p:spPr>
        <p:txBody>
          <a:bodyPr>
            <a:noAutofit/>
          </a:bodyPr>
          <a:lstStyle/>
          <a:p>
            <a:r>
              <a:rPr lang="fr-CA" dirty="0"/>
              <a:t>3. Les lois sur le domaine public sont les mêmes dans tous les pays.</a:t>
            </a:r>
            <a:br>
              <a:rPr lang="fr-CA" dirty="0"/>
            </a:br>
            <a:r>
              <a:rPr lang="fr-CA" dirty="0"/>
              <a:t>Vrai ou faux ?</a:t>
            </a:r>
          </a:p>
          <a:p>
            <a:endParaRPr lang="fr-CA" dirty="0"/>
          </a:p>
          <a:p>
            <a:r>
              <a:rPr lang="fr-CA" b="1" dirty="0"/>
              <a:t>Réponse : </a:t>
            </a:r>
            <a:r>
              <a:rPr lang="fr-CA" dirty="0"/>
              <a:t>faux. </a:t>
            </a:r>
          </a:p>
          <a:p>
            <a:r>
              <a:rPr lang="fr-CA" dirty="0"/>
              <a:t>    Les règles du domaine public varient selon les pays, notamment en        </a:t>
            </a:r>
            <a:br>
              <a:rPr lang="fr-CA" dirty="0"/>
            </a:br>
            <a:r>
              <a:rPr lang="fr-CA" dirty="0"/>
              <a:t>ce qui concerne la durée du droit d’auteur ainsi que certaines exceptions ou conditions d’application.</a:t>
            </a:r>
          </a:p>
          <a:p>
            <a:endParaRPr lang="fr-CA" dirty="0"/>
          </a:p>
          <a:p>
            <a:r>
              <a:rPr lang="fr-CA" dirty="0"/>
              <a:t>    Par exemple, au Mexique, la durée est de 100 ans après le décès de l’auteur, tandis qu’en Colombie, elle est de 80 ans.</a:t>
            </a:r>
          </a:p>
        </p:txBody>
      </p:sp>
    </p:spTree>
    <p:extLst>
      <p:ext uri="{BB962C8B-B14F-4D97-AF65-F5344CB8AC3E}">
        <p14:creationId xmlns:p14="http://schemas.microsoft.com/office/powerpoint/2010/main" val="2472060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A82E26-194B-3010-E465-7290F19114B4}"/>
              </a:ext>
            </a:extLst>
          </p:cNvPr>
          <p:cNvSpPr>
            <a:spLocks noGrp="1"/>
          </p:cNvSpPr>
          <p:nvPr>
            <p:ph type="title"/>
            <p:custDataLst>
              <p:tags r:id="rId1"/>
            </p:custDataLst>
          </p:nvPr>
        </p:nvSpPr>
        <p:spPr/>
        <p:txBody>
          <a:bodyPr/>
          <a:lstStyle/>
          <a:p>
            <a:r>
              <a:rPr lang="fr-CA" dirty="0"/>
              <a:t>Quiz – question 4</a:t>
            </a:r>
          </a:p>
        </p:txBody>
      </p:sp>
      <p:sp>
        <p:nvSpPr>
          <p:cNvPr id="3" name="Espace réservé du texte 2">
            <a:extLst>
              <a:ext uri="{FF2B5EF4-FFF2-40B4-BE49-F238E27FC236}">
                <a16:creationId xmlns:a16="http://schemas.microsoft.com/office/drawing/2014/main" id="{880E18B6-BAFE-F2E8-BADA-CFF6223538D3}"/>
              </a:ext>
            </a:extLst>
          </p:cNvPr>
          <p:cNvSpPr>
            <a:spLocks noGrp="1"/>
          </p:cNvSpPr>
          <p:nvPr>
            <p:ph type="body" idx="1"/>
            <p:custDataLst>
              <p:tags r:id="rId2"/>
            </p:custDataLst>
          </p:nvPr>
        </p:nvSpPr>
        <p:spPr/>
        <p:txBody>
          <a:bodyPr/>
          <a:lstStyle/>
          <a:p>
            <a:r>
              <a:rPr lang="fr-CA" dirty="0"/>
              <a:t>4. Un auteur peut renoncer volontairement à ses droits d’auteur et placer son œuvre dans le domaine public (ex.: CC0). Vrai ou faux ?</a:t>
            </a:r>
          </a:p>
          <a:p>
            <a:endParaRPr lang="fr-CA" dirty="0"/>
          </a:p>
          <a:p>
            <a:r>
              <a:rPr lang="fr-CA" b="1" dirty="0"/>
              <a:t>Réponse : </a:t>
            </a:r>
            <a:r>
              <a:rPr lang="fr-CA" dirty="0"/>
              <a:t>vrai.</a:t>
            </a:r>
          </a:p>
          <a:p>
            <a:br>
              <a:rPr lang="fr-CA" dirty="0"/>
            </a:br>
            <a:r>
              <a:rPr lang="fr-CA" dirty="0"/>
              <a:t>L’auteur peut renoncer à ses droits d’auteur en utilisant la licence CC0 de Creative Commons, plaçant ainsi son œuvre dans le domaine  public.</a:t>
            </a:r>
          </a:p>
        </p:txBody>
      </p:sp>
    </p:spTree>
    <p:extLst>
      <p:ext uri="{BB962C8B-B14F-4D97-AF65-F5344CB8AC3E}">
        <p14:creationId xmlns:p14="http://schemas.microsoft.com/office/powerpoint/2010/main" val="1298767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148C4E53-4CB9-BF4B-B440-64446DF27E88}"/>
            </a:ext>
          </a:extLst>
        </p:cNvPr>
        <p:cNvGrpSpPr/>
        <p:nvPr/>
      </p:nvGrpSpPr>
      <p:grpSpPr>
        <a:xfrm>
          <a:off x="0" y="0"/>
          <a:ext cx="0" cy="0"/>
          <a:chOff x="0" y="0"/>
          <a:chExt cx="0" cy="0"/>
        </a:xfrm>
      </p:grpSpPr>
      <p:sp>
        <p:nvSpPr>
          <p:cNvPr id="165" name="Google Shape;165;p4">
            <a:extLst>
              <a:ext uri="{FF2B5EF4-FFF2-40B4-BE49-F238E27FC236}">
                <a16:creationId xmlns:a16="http://schemas.microsoft.com/office/drawing/2014/main" id="{51B2CA82-1FEA-70D0-0CD2-078F1DF44120}"/>
              </a:ext>
            </a:extLst>
          </p:cNvPr>
          <p:cNvSpPr txBox="1">
            <a:spLocks noGrp="1"/>
          </p:cNvSpPr>
          <p:nvPr>
            <p:ph type="ctrTitle"/>
            <p:custDataLst>
              <p:tags r:id="rId1"/>
            </p:custDataLst>
          </p:nvPr>
        </p:nvSpPr>
        <p:spPr>
          <a:xfrm>
            <a:off x="1143000" y="739524"/>
            <a:ext cx="6858000" cy="2450607"/>
          </a:xfrm>
          <a:prstGeom prst="rect">
            <a:avLst/>
          </a:prstGeom>
          <a:noFill/>
          <a:ln>
            <a:noFill/>
          </a:ln>
        </p:spPr>
        <p:txBody>
          <a:bodyPr spcFirstLastPara="1" wrap="square" lIns="0" tIns="0" rIns="0" bIns="0" anchor="b" anchorCtr="0">
            <a:noAutofit/>
          </a:bodyPr>
          <a:lstStyle/>
          <a:p>
            <a:pPr lvl="0"/>
            <a:r>
              <a:rPr lang="fr-CA"/>
              <a:t>Témoignage de Marc LeBreux</a:t>
            </a:r>
            <a:endParaRPr/>
          </a:p>
        </p:txBody>
      </p:sp>
    </p:spTree>
    <p:extLst>
      <p:ext uri="{BB962C8B-B14F-4D97-AF65-F5344CB8AC3E}">
        <p14:creationId xmlns:p14="http://schemas.microsoft.com/office/powerpoint/2010/main" val="1702410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2.xml><?xml version="1.0" encoding="utf-8"?>
<p:tagLst xmlns:a="http://schemas.openxmlformats.org/drawingml/2006/main" xmlns:r="http://schemas.openxmlformats.org/officeDocument/2006/relationships" xmlns:p="http://schemas.openxmlformats.org/presentationml/2006/main">
  <p:tag name="NUM" val="1"/>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3"/>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2"/>
</p:tagLst>
</file>

<file path=ppt/tags/tag27.xml><?xml version="1.0" encoding="utf-8"?>
<p:tagLst xmlns:a="http://schemas.openxmlformats.org/drawingml/2006/main" xmlns:r="http://schemas.openxmlformats.org/officeDocument/2006/relationships" xmlns:p="http://schemas.openxmlformats.org/presentationml/2006/main">
  <p:tag name="NUM" val="3"/>
</p:tagLst>
</file>

<file path=ppt/tags/tag28.xml><?xml version="1.0" encoding="utf-8"?>
<p:tagLst xmlns:a="http://schemas.openxmlformats.org/drawingml/2006/main" xmlns:r="http://schemas.openxmlformats.org/officeDocument/2006/relationships" xmlns:p="http://schemas.openxmlformats.org/presentationml/2006/main">
  <p:tag name="NUM" val="4"/>
</p:tagLst>
</file>

<file path=ppt/tags/tag29.xml><?xml version="1.0" encoding="utf-8"?>
<p:tagLst xmlns:a="http://schemas.openxmlformats.org/drawingml/2006/main" xmlns:r="http://schemas.openxmlformats.org/officeDocument/2006/relationships" xmlns:p="http://schemas.openxmlformats.org/presentationml/2006/main">
  <p:tag name="NUM" val="5"/>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30.xml><?xml version="1.0" encoding="utf-8"?>
<p:tagLst xmlns:a="http://schemas.openxmlformats.org/drawingml/2006/main" xmlns:r="http://schemas.openxmlformats.org/officeDocument/2006/relationships" xmlns:p="http://schemas.openxmlformats.org/presentationml/2006/main">
  <p:tag name="NUM" val="1"/>
</p:tagLst>
</file>

<file path=ppt/tags/tag31.xml><?xml version="1.0" encoding="utf-8"?>
<p:tagLst xmlns:a="http://schemas.openxmlformats.org/drawingml/2006/main" xmlns:r="http://schemas.openxmlformats.org/officeDocument/2006/relationships" xmlns:p="http://schemas.openxmlformats.org/presentationml/2006/main">
  <p:tag name="NUM" val="1"/>
</p:tagLst>
</file>

<file path=ppt/tags/tag32.xml><?xml version="1.0" encoding="utf-8"?>
<p:tagLst xmlns:a="http://schemas.openxmlformats.org/drawingml/2006/main" xmlns:r="http://schemas.openxmlformats.org/officeDocument/2006/relationships" xmlns:p="http://schemas.openxmlformats.org/presentationml/2006/main">
  <p:tag name="NUM" val="2"/>
</p:tagLst>
</file>

<file path=ppt/tags/tag33.xml><?xml version="1.0" encoding="utf-8"?>
<p:tagLst xmlns:a="http://schemas.openxmlformats.org/drawingml/2006/main" xmlns:r="http://schemas.openxmlformats.org/officeDocument/2006/relationships" xmlns:p="http://schemas.openxmlformats.org/presentationml/2006/main">
  <p:tag name="NUM" val="3"/>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36.xml><?xml version="1.0" encoding="utf-8"?>
<p:tagLst xmlns:a="http://schemas.openxmlformats.org/drawingml/2006/main" xmlns:r="http://schemas.openxmlformats.org/officeDocument/2006/relationships" xmlns:p="http://schemas.openxmlformats.org/presentationml/2006/main">
  <p:tag name="NUM" val="3"/>
</p:tagLst>
</file>

<file path=ppt/tags/tag37.xml><?xml version="1.0" encoding="utf-8"?>
<p:tagLst xmlns:a="http://schemas.openxmlformats.org/drawingml/2006/main" xmlns:r="http://schemas.openxmlformats.org/officeDocument/2006/relationships" xmlns:p="http://schemas.openxmlformats.org/presentationml/2006/main">
  <p:tag name="NUM" val="4"/>
</p:tagLst>
</file>

<file path=ppt/tags/tag38.xml><?xml version="1.0" encoding="utf-8"?>
<p:tagLst xmlns:a="http://schemas.openxmlformats.org/drawingml/2006/main" xmlns:r="http://schemas.openxmlformats.org/officeDocument/2006/relationships" xmlns:p="http://schemas.openxmlformats.org/presentationml/2006/main">
  <p:tag name="NUM" val="5"/>
</p:tagLst>
</file>

<file path=ppt/tags/tag39.xml><?xml version="1.0" encoding="utf-8"?>
<p:tagLst xmlns:a="http://schemas.openxmlformats.org/drawingml/2006/main" xmlns:r="http://schemas.openxmlformats.org/officeDocument/2006/relationships" xmlns:p="http://schemas.openxmlformats.org/presentationml/2006/main">
  <p:tag name="NUM" val="6"/>
</p:tagLst>
</file>

<file path=ppt/tags/tag4.xml><?xml version="1.0" encoding="utf-8"?>
<p:tagLst xmlns:a="http://schemas.openxmlformats.org/drawingml/2006/main" xmlns:r="http://schemas.openxmlformats.org/officeDocument/2006/relationships" xmlns:p="http://schemas.openxmlformats.org/presentationml/2006/main">
  <p:tag name="NUM" val="4"/>
</p:tagLst>
</file>

<file path=ppt/tags/tag40.xml><?xml version="1.0" encoding="utf-8"?>
<p:tagLst xmlns:a="http://schemas.openxmlformats.org/drawingml/2006/main" xmlns:r="http://schemas.openxmlformats.org/officeDocument/2006/relationships" xmlns:p="http://schemas.openxmlformats.org/presentationml/2006/main">
  <p:tag name="NUM" val="7"/>
</p:tagLst>
</file>

<file path=ppt/tags/tag41.xml><?xml version="1.0" encoding="utf-8"?>
<p:tagLst xmlns:a="http://schemas.openxmlformats.org/drawingml/2006/main" xmlns:r="http://schemas.openxmlformats.org/officeDocument/2006/relationships" xmlns:p="http://schemas.openxmlformats.org/presentationml/2006/main">
  <p:tag name="NUM" val="8"/>
</p:tagLst>
</file>

<file path=ppt/tags/tag42.xml><?xml version="1.0" encoding="utf-8"?>
<p:tagLst xmlns:a="http://schemas.openxmlformats.org/drawingml/2006/main" xmlns:r="http://schemas.openxmlformats.org/officeDocument/2006/relationships" xmlns:p="http://schemas.openxmlformats.org/presentationml/2006/main">
  <p:tag name="NUM" val="9"/>
</p:tagLst>
</file>

<file path=ppt/tags/tag43.xml><?xml version="1.0" encoding="utf-8"?>
<p:tagLst xmlns:a="http://schemas.openxmlformats.org/drawingml/2006/main" xmlns:r="http://schemas.openxmlformats.org/officeDocument/2006/relationships" xmlns:p="http://schemas.openxmlformats.org/presentationml/2006/main">
  <p:tag name="NUM" val="10"/>
</p:tagLst>
</file>

<file path=ppt/tags/tag44.xml><?xml version="1.0" encoding="utf-8"?>
<p:tagLst xmlns:a="http://schemas.openxmlformats.org/drawingml/2006/main" xmlns:r="http://schemas.openxmlformats.org/officeDocument/2006/relationships" xmlns:p="http://schemas.openxmlformats.org/presentationml/2006/main">
  <p:tag name="NUM" val="11"/>
</p:tagLst>
</file>

<file path=ppt/tags/tag45.xml><?xml version="1.0" encoding="utf-8"?>
<p:tagLst xmlns:a="http://schemas.openxmlformats.org/drawingml/2006/main" xmlns:r="http://schemas.openxmlformats.org/officeDocument/2006/relationships" xmlns:p="http://schemas.openxmlformats.org/presentationml/2006/main">
  <p:tag name="NUM" val="12"/>
</p:tagLst>
</file>

<file path=ppt/tags/tag46.xml><?xml version="1.0" encoding="utf-8"?>
<p:tagLst xmlns:a="http://schemas.openxmlformats.org/drawingml/2006/main" xmlns:r="http://schemas.openxmlformats.org/officeDocument/2006/relationships" xmlns:p="http://schemas.openxmlformats.org/presentationml/2006/main">
  <p:tag name="NUM" val="13"/>
</p:tagLst>
</file>

<file path=ppt/tags/tag47.xml><?xml version="1.0" encoding="utf-8"?>
<p:tagLst xmlns:a="http://schemas.openxmlformats.org/drawingml/2006/main" xmlns:r="http://schemas.openxmlformats.org/officeDocument/2006/relationships" xmlns:p="http://schemas.openxmlformats.org/presentationml/2006/main">
  <p:tag name="NUM" val="14"/>
</p:tagLst>
</file>

<file path=ppt/tags/tag48.xml><?xml version="1.0" encoding="utf-8"?>
<p:tagLst xmlns:a="http://schemas.openxmlformats.org/drawingml/2006/main" xmlns:r="http://schemas.openxmlformats.org/officeDocument/2006/relationships" xmlns:p="http://schemas.openxmlformats.org/presentationml/2006/main">
  <p:tag name="NUM" val="15"/>
</p:tagLst>
</file>

<file path=ppt/tags/tag49.xml><?xml version="1.0" encoding="utf-8"?>
<p:tagLst xmlns:a="http://schemas.openxmlformats.org/drawingml/2006/main" xmlns:r="http://schemas.openxmlformats.org/officeDocument/2006/relationships" xmlns:p="http://schemas.openxmlformats.org/presentationml/2006/main">
  <p:tag name="NUM" val="16"/>
</p:tagLst>
</file>

<file path=ppt/tags/tag5.xml><?xml version="1.0" encoding="utf-8"?>
<p:tagLst xmlns:a="http://schemas.openxmlformats.org/drawingml/2006/main" xmlns:r="http://schemas.openxmlformats.org/officeDocument/2006/relationships" xmlns:p="http://schemas.openxmlformats.org/presentationml/2006/main">
  <p:tag name="NUM" val="5"/>
</p:tagLst>
</file>

<file path=ppt/tags/tag50.xml><?xml version="1.0" encoding="utf-8"?>
<p:tagLst xmlns:a="http://schemas.openxmlformats.org/drawingml/2006/main" xmlns:r="http://schemas.openxmlformats.org/officeDocument/2006/relationships" xmlns:p="http://schemas.openxmlformats.org/presentationml/2006/main">
  <p:tag name="NUM" val="17"/>
</p:tagLst>
</file>

<file path=ppt/tags/tag51.xml><?xml version="1.0" encoding="utf-8"?>
<p:tagLst xmlns:a="http://schemas.openxmlformats.org/drawingml/2006/main" xmlns:r="http://schemas.openxmlformats.org/officeDocument/2006/relationships" xmlns:p="http://schemas.openxmlformats.org/presentationml/2006/main">
  <p:tag name="NUM" val="18"/>
</p:tagLst>
</file>

<file path=ppt/tags/tag52.xml><?xml version="1.0" encoding="utf-8"?>
<p:tagLst xmlns:a="http://schemas.openxmlformats.org/drawingml/2006/main" xmlns:r="http://schemas.openxmlformats.org/officeDocument/2006/relationships" xmlns:p="http://schemas.openxmlformats.org/presentationml/2006/main">
  <p:tag name="NUM" val="19"/>
</p:tagLst>
</file>

<file path=ppt/tags/tag53.xml><?xml version="1.0" encoding="utf-8"?>
<p:tagLst xmlns:a="http://schemas.openxmlformats.org/drawingml/2006/main" xmlns:r="http://schemas.openxmlformats.org/officeDocument/2006/relationships" xmlns:p="http://schemas.openxmlformats.org/presentationml/2006/main">
  <p:tag name="NUM" val="20"/>
</p:tagLst>
</file>

<file path=ppt/tags/tag54.xml><?xml version="1.0" encoding="utf-8"?>
<p:tagLst xmlns:a="http://schemas.openxmlformats.org/drawingml/2006/main" xmlns:r="http://schemas.openxmlformats.org/officeDocument/2006/relationships" xmlns:p="http://schemas.openxmlformats.org/presentationml/2006/main">
  <p:tag name="NUM" val="21"/>
</p:tagLst>
</file>

<file path=ppt/tags/tag55.xml><?xml version="1.0" encoding="utf-8"?>
<p:tagLst xmlns:a="http://schemas.openxmlformats.org/drawingml/2006/main" xmlns:r="http://schemas.openxmlformats.org/officeDocument/2006/relationships" xmlns:p="http://schemas.openxmlformats.org/presentationml/2006/main">
  <p:tag name="NUM" val="1"/>
</p:tagLst>
</file>

<file path=ppt/tags/tag56.xml><?xml version="1.0" encoding="utf-8"?>
<p:tagLst xmlns:a="http://schemas.openxmlformats.org/drawingml/2006/main" xmlns:r="http://schemas.openxmlformats.org/officeDocument/2006/relationships" xmlns:p="http://schemas.openxmlformats.org/presentationml/2006/main">
  <p:tag name="NUM" val="1"/>
</p:tagLst>
</file>

<file path=ppt/tags/tag57.xml><?xml version="1.0" encoding="utf-8"?>
<p:tagLst xmlns:a="http://schemas.openxmlformats.org/drawingml/2006/main" xmlns:r="http://schemas.openxmlformats.org/officeDocument/2006/relationships" xmlns:p="http://schemas.openxmlformats.org/presentationml/2006/main">
  <p:tag name="NUM" val="2"/>
</p:tagLst>
</file>

<file path=ppt/tags/tag58.xml><?xml version="1.0" encoding="utf-8"?>
<p:tagLst xmlns:a="http://schemas.openxmlformats.org/drawingml/2006/main" xmlns:r="http://schemas.openxmlformats.org/officeDocument/2006/relationships" xmlns:p="http://schemas.openxmlformats.org/presentationml/2006/main">
  <p:tag name="NUM" val="3"/>
</p:tagLst>
</file>

<file path=ppt/tags/tag59.xml><?xml version="1.0" encoding="utf-8"?>
<p:tagLst xmlns:a="http://schemas.openxmlformats.org/drawingml/2006/main" xmlns:r="http://schemas.openxmlformats.org/officeDocument/2006/relationships" xmlns:p="http://schemas.openxmlformats.org/presentationml/2006/main">
  <p:tag name="NUM" val="4"/>
</p:tagLst>
</file>

<file path=ppt/tags/tag6.xml><?xml version="1.0" encoding="utf-8"?>
<p:tagLst xmlns:a="http://schemas.openxmlformats.org/drawingml/2006/main" xmlns:r="http://schemas.openxmlformats.org/officeDocument/2006/relationships" xmlns:p="http://schemas.openxmlformats.org/presentationml/2006/main">
  <p:tag name="NUM" val="6"/>
</p:tagLst>
</file>

<file path=ppt/tags/tag60.xml><?xml version="1.0" encoding="utf-8"?>
<p:tagLst xmlns:a="http://schemas.openxmlformats.org/drawingml/2006/main" xmlns:r="http://schemas.openxmlformats.org/officeDocument/2006/relationships" xmlns:p="http://schemas.openxmlformats.org/presentationml/2006/main">
  <p:tag name="NUM" val="1"/>
</p:tagLst>
</file>

<file path=ppt/tags/tag61.xml><?xml version="1.0" encoding="utf-8"?>
<p:tagLst xmlns:a="http://schemas.openxmlformats.org/drawingml/2006/main" xmlns:r="http://schemas.openxmlformats.org/officeDocument/2006/relationships" xmlns:p="http://schemas.openxmlformats.org/presentationml/2006/main">
  <p:tag name="NUM" val="2"/>
</p:tagLst>
</file>

<file path=ppt/tags/tag62.xml><?xml version="1.0" encoding="utf-8"?>
<p:tagLst xmlns:a="http://schemas.openxmlformats.org/drawingml/2006/main" xmlns:r="http://schemas.openxmlformats.org/officeDocument/2006/relationships" xmlns:p="http://schemas.openxmlformats.org/presentationml/2006/main">
  <p:tag name="NUM" val="3"/>
</p:tagLst>
</file>

<file path=ppt/tags/tag63.xml><?xml version="1.0" encoding="utf-8"?>
<p:tagLst xmlns:a="http://schemas.openxmlformats.org/drawingml/2006/main" xmlns:r="http://schemas.openxmlformats.org/officeDocument/2006/relationships" xmlns:p="http://schemas.openxmlformats.org/presentationml/2006/main">
  <p:tag name="NUM" val="4"/>
</p:tagLst>
</file>

<file path=ppt/tags/tag64.xml><?xml version="1.0" encoding="utf-8"?>
<p:tagLst xmlns:a="http://schemas.openxmlformats.org/drawingml/2006/main" xmlns:r="http://schemas.openxmlformats.org/officeDocument/2006/relationships" xmlns:p="http://schemas.openxmlformats.org/presentationml/2006/main">
  <p:tag name="NUM" val="5"/>
</p:tagLst>
</file>

<file path=ppt/tags/tag65.xml><?xml version="1.0" encoding="utf-8"?>
<p:tagLst xmlns:a="http://schemas.openxmlformats.org/drawingml/2006/main" xmlns:r="http://schemas.openxmlformats.org/officeDocument/2006/relationships" xmlns:p="http://schemas.openxmlformats.org/presentationml/2006/main">
  <p:tag name="NUM" val="6"/>
</p:tagLst>
</file>

<file path=ppt/tags/tag66.xml><?xml version="1.0" encoding="utf-8"?>
<p:tagLst xmlns:a="http://schemas.openxmlformats.org/drawingml/2006/main" xmlns:r="http://schemas.openxmlformats.org/officeDocument/2006/relationships" xmlns:p="http://schemas.openxmlformats.org/presentationml/2006/main">
  <p:tag name="NUM" val="1"/>
</p:tagLst>
</file>

<file path=ppt/tags/tag67.xml><?xml version="1.0" encoding="utf-8"?>
<p:tagLst xmlns:a="http://schemas.openxmlformats.org/drawingml/2006/main" xmlns:r="http://schemas.openxmlformats.org/officeDocument/2006/relationships" xmlns:p="http://schemas.openxmlformats.org/presentationml/2006/main">
  <p:tag name="NUM" val="2"/>
</p:tagLst>
</file>

<file path=ppt/tags/tag68.xml><?xml version="1.0" encoding="utf-8"?>
<p:tagLst xmlns:a="http://schemas.openxmlformats.org/drawingml/2006/main" xmlns:r="http://schemas.openxmlformats.org/officeDocument/2006/relationships" xmlns:p="http://schemas.openxmlformats.org/presentationml/2006/main">
  <p:tag name="NUM" val="3"/>
</p:tagLst>
</file>

<file path=ppt/tags/tag69.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7"/>
</p:tagLst>
</file>

<file path=ppt/tags/tag70.xml><?xml version="1.0" encoding="utf-8"?>
<p:tagLst xmlns:a="http://schemas.openxmlformats.org/drawingml/2006/main" xmlns:r="http://schemas.openxmlformats.org/officeDocument/2006/relationships" xmlns:p="http://schemas.openxmlformats.org/presentationml/2006/main">
  <p:tag name="NUM" val="2"/>
</p:tagLst>
</file>

<file path=ppt/tags/tag71.xml><?xml version="1.0" encoding="utf-8"?>
<p:tagLst xmlns:a="http://schemas.openxmlformats.org/drawingml/2006/main" xmlns:r="http://schemas.openxmlformats.org/officeDocument/2006/relationships" xmlns:p="http://schemas.openxmlformats.org/presentationml/2006/main">
  <p:tag name="NUM" val="3"/>
</p:tagLst>
</file>

<file path=ppt/tags/tag72.xml><?xml version="1.0" encoding="utf-8"?>
<p:tagLst xmlns:a="http://schemas.openxmlformats.org/drawingml/2006/main" xmlns:r="http://schemas.openxmlformats.org/officeDocument/2006/relationships" xmlns:p="http://schemas.openxmlformats.org/presentationml/2006/main">
  <p:tag name="NUM" val="4"/>
</p:tagLst>
</file>

<file path=ppt/tags/tag73.xml><?xml version="1.0" encoding="utf-8"?>
<p:tagLst xmlns:a="http://schemas.openxmlformats.org/drawingml/2006/main" xmlns:r="http://schemas.openxmlformats.org/officeDocument/2006/relationships" xmlns:p="http://schemas.openxmlformats.org/presentationml/2006/main">
  <p:tag name="NUM" val="5"/>
</p:tagLst>
</file>

<file path=ppt/tags/tag74.xml><?xml version="1.0" encoding="utf-8"?>
<p:tagLst xmlns:a="http://schemas.openxmlformats.org/drawingml/2006/main" xmlns:r="http://schemas.openxmlformats.org/officeDocument/2006/relationships" xmlns:p="http://schemas.openxmlformats.org/presentationml/2006/main">
  <p:tag name="NUM" val="6"/>
</p:tagLst>
</file>

<file path=ppt/tags/tag75.xml><?xml version="1.0" encoding="utf-8"?>
<p:tagLst xmlns:a="http://schemas.openxmlformats.org/drawingml/2006/main" xmlns:r="http://schemas.openxmlformats.org/officeDocument/2006/relationships" xmlns:p="http://schemas.openxmlformats.org/presentationml/2006/main">
  <p:tag name="NUM" val="7"/>
</p:tagLst>
</file>

<file path=ppt/tags/tag76.xml><?xml version="1.0" encoding="utf-8"?>
<p:tagLst xmlns:a="http://schemas.openxmlformats.org/drawingml/2006/main" xmlns:r="http://schemas.openxmlformats.org/officeDocument/2006/relationships" xmlns:p="http://schemas.openxmlformats.org/presentationml/2006/main">
  <p:tag name="NUM" val="8"/>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2"/>
</p:tagLst>
</file>

<file path=ppt/tags/tag79.xml><?xml version="1.0" encoding="utf-8"?>
<p:tagLst xmlns:a="http://schemas.openxmlformats.org/drawingml/2006/main" xmlns:r="http://schemas.openxmlformats.org/officeDocument/2006/relationships" xmlns:p="http://schemas.openxmlformats.org/presentationml/2006/main">
  <p:tag name="NUM" val="3"/>
</p:tagLst>
</file>

<file path=ppt/tags/tag8.xml><?xml version="1.0" encoding="utf-8"?>
<p:tagLst xmlns:a="http://schemas.openxmlformats.org/drawingml/2006/main" xmlns:r="http://schemas.openxmlformats.org/officeDocument/2006/relationships" xmlns:p="http://schemas.openxmlformats.org/presentationml/2006/main">
  <p:tag name="NUM" val="1"/>
</p:tagLst>
</file>

<file path=ppt/tags/tag80.xml><?xml version="1.0" encoding="utf-8"?>
<p:tagLst xmlns:a="http://schemas.openxmlformats.org/drawingml/2006/main" xmlns:r="http://schemas.openxmlformats.org/officeDocument/2006/relationships" xmlns:p="http://schemas.openxmlformats.org/presentationml/2006/main">
  <p:tag name="NUM" val="1"/>
</p:tagLst>
</file>

<file path=ppt/tags/tag81.xml><?xml version="1.0" encoding="utf-8"?>
<p:tagLst xmlns:a="http://schemas.openxmlformats.org/drawingml/2006/main" xmlns:r="http://schemas.openxmlformats.org/officeDocument/2006/relationships" xmlns:p="http://schemas.openxmlformats.org/presentationml/2006/main">
  <p:tag name="NUM" val="1"/>
</p:tagLst>
</file>

<file path=ppt/tags/tag82.xml><?xml version="1.0" encoding="utf-8"?>
<p:tagLst xmlns:a="http://schemas.openxmlformats.org/drawingml/2006/main" xmlns:r="http://schemas.openxmlformats.org/officeDocument/2006/relationships" xmlns:p="http://schemas.openxmlformats.org/presentationml/2006/main">
  <p:tag name="NUM" val="2"/>
</p:tagLst>
</file>

<file path=ppt/tags/tag83.xml><?xml version="1.0" encoding="utf-8"?>
<p:tagLst xmlns:a="http://schemas.openxmlformats.org/drawingml/2006/main" xmlns:r="http://schemas.openxmlformats.org/officeDocument/2006/relationships" xmlns:p="http://schemas.openxmlformats.org/presentationml/2006/main">
  <p:tag name="NUM" val="3"/>
</p:tagLst>
</file>

<file path=ppt/tags/tag84.xml><?xml version="1.0" encoding="utf-8"?>
<p:tagLst xmlns:a="http://schemas.openxmlformats.org/drawingml/2006/main" xmlns:r="http://schemas.openxmlformats.org/officeDocument/2006/relationships" xmlns:p="http://schemas.openxmlformats.org/presentationml/2006/main">
  <p:tag name="NUM" val="4"/>
</p:tagLst>
</file>

<file path=ppt/tags/tag85.xml><?xml version="1.0" encoding="utf-8"?>
<p:tagLst xmlns:a="http://schemas.openxmlformats.org/drawingml/2006/main" xmlns:r="http://schemas.openxmlformats.org/officeDocument/2006/relationships" xmlns:p="http://schemas.openxmlformats.org/presentationml/2006/main">
  <p:tag name="NUM" val="1"/>
</p:tagLst>
</file>

<file path=ppt/tags/tag86.xml><?xml version="1.0" encoding="utf-8"?>
<p:tagLst xmlns:a="http://schemas.openxmlformats.org/drawingml/2006/main" xmlns:r="http://schemas.openxmlformats.org/officeDocument/2006/relationships" xmlns:p="http://schemas.openxmlformats.org/presentationml/2006/main">
  <p:tag name="NUM" val="2"/>
</p:tagLst>
</file>

<file path=ppt/tags/tag87.xml><?xml version="1.0" encoding="utf-8"?>
<p:tagLst xmlns:a="http://schemas.openxmlformats.org/drawingml/2006/main" xmlns:r="http://schemas.openxmlformats.org/officeDocument/2006/relationships" xmlns:p="http://schemas.openxmlformats.org/presentationml/2006/main">
  <p:tag name="NUM" val="1"/>
</p:tagLst>
</file>

<file path=ppt/tags/tag88.xml><?xml version="1.0" encoding="utf-8"?>
<p:tagLst xmlns:a="http://schemas.openxmlformats.org/drawingml/2006/main" xmlns:r="http://schemas.openxmlformats.org/officeDocument/2006/relationships" xmlns:p="http://schemas.openxmlformats.org/presentationml/2006/main">
  <p:tag name="NUM" val="2"/>
</p:tagLst>
</file>

<file path=ppt/tags/tag89.xml><?xml version="1.0" encoding="utf-8"?>
<p:tagLst xmlns:a="http://schemas.openxmlformats.org/drawingml/2006/main" xmlns:r="http://schemas.openxmlformats.org/officeDocument/2006/relationships" xmlns:p="http://schemas.openxmlformats.org/presentationml/2006/main">
  <p:tag name="NUM" val="1"/>
</p:tagLst>
</file>

<file path=ppt/tags/tag9.xml><?xml version="1.0" encoding="utf-8"?>
<p:tagLst xmlns:a="http://schemas.openxmlformats.org/drawingml/2006/main" xmlns:r="http://schemas.openxmlformats.org/officeDocument/2006/relationships" xmlns:p="http://schemas.openxmlformats.org/presentationml/2006/main">
  <p:tag name="NUM" val="2"/>
</p:tagLst>
</file>

<file path=ppt/tags/tag90.xml><?xml version="1.0" encoding="utf-8"?>
<p:tagLst xmlns:a="http://schemas.openxmlformats.org/drawingml/2006/main" xmlns:r="http://schemas.openxmlformats.org/officeDocument/2006/relationships" xmlns:p="http://schemas.openxmlformats.org/presentationml/2006/main">
  <p:tag name="NUM" val="2"/>
</p:tagLst>
</file>

<file path=ppt/tags/tag91.xml><?xml version="1.0" encoding="utf-8"?>
<p:tagLst xmlns:a="http://schemas.openxmlformats.org/drawingml/2006/main" xmlns:r="http://schemas.openxmlformats.org/officeDocument/2006/relationships" xmlns:p="http://schemas.openxmlformats.org/presentationml/2006/main">
  <p:tag name="NUM" val="1"/>
</p:tagLst>
</file>

<file path=ppt/tags/tag92.xml><?xml version="1.0" encoding="utf-8"?>
<p:tagLst xmlns:a="http://schemas.openxmlformats.org/drawingml/2006/main" xmlns:r="http://schemas.openxmlformats.org/officeDocument/2006/relationships" xmlns:p="http://schemas.openxmlformats.org/presentationml/2006/main">
  <p:tag name="NUM" val="1"/>
</p:tagLst>
</file>

<file path=ppt/tags/tag93.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Titre_1">
  <a:themeElements>
    <a:clrScheme name="Personnalisé 6">
      <a:dk1>
        <a:srgbClr val="000000"/>
      </a:dk1>
      <a:lt1>
        <a:srgbClr val="FFFFFF"/>
      </a:lt1>
      <a:dk2>
        <a:srgbClr val="000000"/>
      </a:dk2>
      <a:lt2>
        <a:srgbClr val="F8F8F8"/>
      </a:lt2>
      <a:accent1>
        <a:srgbClr val="E30513"/>
      </a:accent1>
      <a:accent2>
        <a:srgbClr val="FFC103"/>
      </a:accent2>
      <a:accent3>
        <a:srgbClr val="969696"/>
      </a:accent3>
      <a:accent4>
        <a:srgbClr val="808080"/>
      </a:accent4>
      <a:accent5>
        <a:srgbClr val="5F5F5F"/>
      </a:accent5>
      <a:accent6>
        <a:srgbClr val="4D4D4D"/>
      </a:accent6>
      <a:hlink>
        <a:srgbClr val="0645AD"/>
      </a:hlink>
      <a:folHlink>
        <a:srgbClr val="04307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able des matières">
  <a:themeElements>
    <a:clrScheme name="Personnalisé 1">
      <a:dk1>
        <a:srgbClr val="000000"/>
      </a:dk1>
      <a:lt1>
        <a:srgbClr val="FFFFFF"/>
      </a:lt1>
      <a:dk2>
        <a:srgbClr val="000000"/>
      </a:dk2>
      <a:lt2>
        <a:srgbClr val="F8F8F8"/>
      </a:lt2>
      <a:accent1>
        <a:srgbClr val="E30513"/>
      </a:accent1>
      <a:accent2>
        <a:srgbClr val="FFC103"/>
      </a:accent2>
      <a:accent3>
        <a:srgbClr val="969696"/>
      </a:accent3>
      <a:accent4>
        <a:srgbClr val="808080"/>
      </a:accent4>
      <a:accent5>
        <a:srgbClr val="5F5F5F"/>
      </a:accent5>
      <a:accent6>
        <a:srgbClr val="4D4D4D"/>
      </a:accent6>
      <a:hlink>
        <a:srgbClr val="0645AD"/>
      </a:hlink>
      <a:folHlink>
        <a:srgbClr val="04307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artie">
  <a:themeElements>
    <a:clrScheme name="Personnalisé 6">
      <a:dk1>
        <a:srgbClr val="000000"/>
      </a:dk1>
      <a:lt1>
        <a:srgbClr val="FFFFFF"/>
      </a:lt1>
      <a:dk2>
        <a:srgbClr val="000000"/>
      </a:dk2>
      <a:lt2>
        <a:srgbClr val="F8F8F8"/>
      </a:lt2>
      <a:accent1>
        <a:srgbClr val="E30513"/>
      </a:accent1>
      <a:accent2>
        <a:srgbClr val="FFC103"/>
      </a:accent2>
      <a:accent3>
        <a:srgbClr val="969696"/>
      </a:accent3>
      <a:accent4>
        <a:srgbClr val="808080"/>
      </a:accent4>
      <a:accent5>
        <a:srgbClr val="5F5F5F"/>
      </a:accent5>
      <a:accent6>
        <a:srgbClr val="4D4D4D"/>
      </a:accent6>
      <a:hlink>
        <a:srgbClr val="0645AD"/>
      </a:hlink>
      <a:folHlink>
        <a:srgbClr val="04307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ontenu - fond blanc">
  <a:themeElements>
    <a:clrScheme name="Personnalisé 1">
      <a:dk1>
        <a:srgbClr val="000000"/>
      </a:dk1>
      <a:lt1>
        <a:srgbClr val="FFFFFF"/>
      </a:lt1>
      <a:dk2>
        <a:srgbClr val="000000"/>
      </a:dk2>
      <a:lt2>
        <a:srgbClr val="F8F8F8"/>
      </a:lt2>
      <a:accent1>
        <a:srgbClr val="3C8ECB"/>
      </a:accent1>
      <a:accent2>
        <a:srgbClr val="FFC103"/>
      </a:accent2>
      <a:accent3>
        <a:srgbClr val="969696"/>
      </a:accent3>
      <a:accent4>
        <a:srgbClr val="808080"/>
      </a:accent4>
      <a:accent5>
        <a:srgbClr val="5F5F5F"/>
      </a:accent5>
      <a:accent6>
        <a:srgbClr val="4D4D4D"/>
      </a:accent6>
      <a:hlink>
        <a:srgbClr val="0645AD"/>
      </a:hlink>
      <a:folHlink>
        <a:srgbClr val="04307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lôture">
  <a:themeElements>
    <a:clrScheme name="Personnalisé 1">
      <a:dk1>
        <a:srgbClr val="000000"/>
      </a:dk1>
      <a:lt1>
        <a:srgbClr val="FFFFFF"/>
      </a:lt1>
      <a:dk2>
        <a:srgbClr val="000000"/>
      </a:dk2>
      <a:lt2>
        <a:srgbClr val="F8F8F8"/>
      </a:lt2>
      <a:accent1>
        <a:srgbClr val="3C8ECB"/>
      </a:accent1>
      <a:accent2>
        <a:srgbClr val="FFC103"/>
      </a:accent2>
      <a:accent3>
        <a:srgbClr val="969696"/>
      </a:accent3>
      <a:accent4>
        <a:srgbClr val="808080"/>
      </a:accent4>
      <a:accent5>
        <a:srgbClr val="5F5F5F"/>
      </a:accent5>
      <a:accent6>
        <a:srgbClr val="4D4D4D"/>
      </a:accent6>
      <a:hlink>
        <a:srgbClr val="0645AD"/>
      </a:hlink>
      <a:folHlink>
        <a:srgbClr val="04307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6608</TotalTime>
  <Words>1419</Words>
  <Application>Microsoft Office PowerPoint</Application>
  <PresentationFormat>Affichage à l'écran (16:9)</PresentationFormat>
  <Paragraphs>182</Paragraphs>
  <Slides>27</Slides>
  <Notes>22</Notes>
  <HiddenSlides>0</HiddenSlides>
  <MMClips>0</MMClips>
  <ScaleCrop>false</ScaleCrop>
  <HeadingPairs>
    <vt:vector size="6" baseType="variant">
      <vt:variant>
        <vt:lpstr>Polices utilisées</vt:lpstr>
      </vt:variant>
      <vt:variant>
        <vt:i4>8</vt:i4>
      </vt:variant>
      <vt:variant>
        <vt:lpstr>Thème</vt:lpstr>
      </vt:variant>
      <vt:variant>
        <vt:i4>5</vt:i4>
      </vt:variant>
      <vt:variant>
        <vt:lpstr>Titres des diapositives</vt:lpstr>
      </vt:variant>
      <vt:variant>
        <vt:i4>27</vt:i4>
      </vt:variant>
    </vt:vector>
  </HeadingPairs>
  <TitlesOfParts>
    <vt:vector size="40" baseType="lpstr">
      <vt:lpstr>Arial,Sans-Serif</vt:lpstr>
      <vt:lpstr>Courier New,monospace</vt:lpstr>
      <vt:lpstr>Overpass ExtraBold</vt:lpstr>
      <vt:lpstr>Calibri</vt:lpstr>
      <vt:lpstr>Arial</vt:lpstr>
      <vt:lpstr>Aptos</vt:lpstr>
      <vt:lpstr>Overpass Light</vt:lpstr>
      <vt:lpstr>Overpass</vt:lpstr>
      <vt:lpstr>Titre_1</vt:lpstr>
      <vt:lpstr>Table des matières</vt:lpstr>
      <vt:lpstr>Partie</vt:lpstr>
      <vt:lpstr>Contenu - fond blanc</vt:lpstr>
      <vt:lpstr>Clôture</vt:lpstr>
      <vt:lpstr>Ouvrir la boîte du domaine public : un trésor pour vos cours</vt:lpstr>
      <vt:lpstr>Objectifs</vt:lpstr>
      <vt:lpstr>Déroulement</vt:lpstr>
      <vt:lpstr>Quiz</vt:lpstr>
      <vt:lpstr>Quiz – question 1</vt:lpstr>
      <vt:lpstr>Quiz – question 2</vt:lpstr>
      <vt:lpstr>Quiz – question 3</vt:lpstr>
      <vt:lpstr>Quiz – question 4</vt:lpstr>
      <vt:lpstr>Témoignage de Marc LeBreux</vt:lpstr>
      <vt:lpstr>Marc LeBreux</vt:lpstr>
      <vt:lpstr>Ma petite histoire des bandes dessinées: l'avant</vt:lpstr>
      <vt:lpstr>Définition du droit d’auteur</vt:lpstr>
      <vt:lpstr>Le droit d’auteur sur une œuvre comporte le droit exclusif :</vt:lpstr>
      <vt:lpstr>Durée du droit d’auteur</vt:lpstr>
      <vt:lpstr>Le domaine public</vt:lpstr>
      <vt:lpstr>Qu’est-ce qu’une œuvre dans le domaine public?</vt:lpstr>
      <vt:lpstr>Présentation PowerPoint</vt:lpstr>
      <vt:lpstr>CC0 (Creative Commons) </vt:lpstr>
      <vt:lpstr>Comparaison entre le domaine public et CC0</vt:lpstr>
      <vt:lpstr>Utilisation du T.A.S.L </vt:lpstr>
      <vt:lpstr>Témoignage de Marc LeBreux (suite)</vt:lpstr>
      <vt:lpstr>Ma petite histoire des bandes dessinées: l'après </vt:lpstr>
      <vt:lpstr>Ressources d’images dans le domaine public</vt:lpstr>
      <vt:lpstr>Ressources d’images dans le domaine public</vt:lpstr>
      <vt:lpstr>Ressources suggérées par les participants et participantes au cours de la présentation </vt:lpstr>
      <vt:lpstr>Questions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Microsoft Office User</dc:creator>
  <cp:lastModifiedBy>José-Miguel Escobar-Zuniga</cp:lastModifiedBy>
  <cp:revision>19</cp:revision>
  <cp:lastPrinted>2026-03-11T17:39:38Z</cp:lastPrinted>
  <dcterms:created xsi:type="dcterms:W3CDTF">2020-03-26T00:52:12Z</dcterms:created>
  <dcterms:modified xsi:type="dcterms:W3CDTF">2026-03-16T15:39:26Z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0x01010024CCE005B27F3746B7B0BA93CC8C6A5E</vt:lpwstr>
  </property>
</Properties>
</file>