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61" r:id="rId5"/>
    <p:sldId id="262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620DF39-D116-4B94-834F-31B9C336F595}" v="52" dt="2024-07-07T23:05:07.0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9" autoAdjust="0"/>
    <p:restoredTop sz="94660"/>
  </p:normalViewPr>
  <p:slideViewPr>
    <p:cSldViewPr snapToGrid="0">
      <p:cViewPr varScale="1">
        <p:scale>
          <a:sx n="82" d="100"/>
          <a:sy n="82" d="100"/>
        </p:scale>
        <p:origin x="6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d Golam Hafiz [RPG]" userId="5590551d-b520-4008-81ca-4f180f5d52cb" providerId="ADAL" clId="{F620DF39-D116-4B94-834F-31B9C336F595}"/>
    <pc:docChg chg="undo custSel addSld delSld modSld">
      <pc:chgData name="Md Golam Hafiz [RPG]" userId="5590551d-b520-4008-81ca-4f180f5d52cb" providerId="ADAL" clId="{F620DF39-D116-4B94-834F-31B9C336F595}" dt="2024-06-22T23:39:38.003" v="57"/>
      <pc:docMkLst>
        <pc:docMk/>
      </pc:docMkLst>
      <pc:sldChg chg="modSp add del mod">
        <pc:chgData name="Md Golam Hafiz [RPG]" userId="5590551d-b520-4008-81ca-4f180f5d52cb" providerId="ADAL" clId="{F620DF39-D116-4B94-834F-31B9C336F595}" dt="2024-06-18T23:40:35.954" v="43"/>
        <pc:sldMkLst>
          <pc:docMk/>
          <pc:sldMk cId="1602135794" sldId="258"/>
        </pc:sldMkLst>
        <pc:graphicFrameChg chg="mod">
          <ac:chgData name="Md Golam Hafiz [RPG]" userId="5590551d-b520-4008-81ca-4f180f5d52cb" providerId="ADAL" clId="{F620DF39-D116-4B94-834F-31B9C336F595}" dt="2024-06-18T23:40:35.954" v="43"/>
          <ac:graphicFrameMkLst>
            <pc:docMk/>
            <pc:sldMk cId="1602135794" sldId="258"/>
            <ac:graphicFrameMk id="4" creationId="{C5040E13-BE44-A89D-43BA-3E37647F7D87}"/>
          </ac:graphicFrameMkLst>
        </pc:graphicFrameChg>
        <pc:graphicFrameChg chg="mod">
          <ac:chgData name="Md Golam Hafiz [RPG]" userId="5590551d-b520-4008-81ca-4f180f5d52cb" providerId="ADAL" clId="{F620DF39-D116-4B94-834F-31B9C336F595}" dt="2024-06-18T23:34:45.376" v="39"/>
          <ac:graphicFrameMkLst>
            <pc:docMk/>
            <pc:sldMk cId="1602135794" sldId="258"/>
            <ac:graphicFrameMk id="13" creationId="{AAE0CBA0-B869-4407-AD13-6D0D7B7CAB1C}"/>
          </ac:graphicFrameMkLst>
        </pc:graphicFrameChg>
        <pc:graphicFrameChg chg="mod">
          <ac:chgData name="Md Golam Hafiz [RPG]" userId="5590551d-b520-4008-81ca-4f180f5d52cb" providerId="ADAL" clId="{F620DF39-D116-4B94-834F-31B9C336F595}" dt="2024-06-18T23:14:57.813" v="31"/>
          <ac:graphicFrameMkLst>
            <pc:docMk/>
            <pc:sldMk cId="1602135794" sldId="258"/>
            <ac:graphicFrameMk id="15" creationId="{363BC445-D908-1307-62D2-B06B18FBC06B}"/>
          </ac:graphicFrameMkLst>
        </pc:graphicFrameChg>
        <pc:graphicFrameChg chg="mod">
          <ac:chgData name="Md Golam Hafiz [RPG]" userId="5590551d-b520-4008-81ca-4f180f5d52cb" providerId="ADAL" clId="{F620DF39-D116-4B94-834F-31B9C336F595}" dt="2024-06-18T22:37:52.286" v="5" actId="1076"/>
          <ac:graphicFrameMkLst>
            <pc:docMk/>
            <pc:sldMk cId="1602135794" sldId="258"/>
            <ac:graphicFrameMk id="18" creationId="{13135D8E-81FA-97B6-A4BF-8148DB6338A5}"/>
          </ac:graphicFrameMkLst>
        </pc:graphicFrameChg>
        <pc:graphicFrameChg chg="mod">
          <ac:chgData name="Md Golam Hafiz [RPG]" userId="5590551d-b520-4008-81ca-4f180f5d52cb" providerId="ADAL" clId="{F620DF39-D116-4B94-834F-31B9C336F595}" dt="2024-06-18T22:47:32.086" v="19"/>
          <ac:graphicFrameMkLst>
            <pc:docMk/>
            <pc:sldMk cId="1602135794" sldId="258"/>
            <ac:graphicFrameMk id="25" creationId="{C595E6B3-420C-3A0F-02D8-C1B2C035ADD3}"/>
          </ac:graphicFrameMkLst>
        </pc:graphicFrameChg>
      </pc:sldChg>
      <pc:sldChg chg="modSp">
        <pc:chgData name="Md Golam Hafiz [RPG]" userId="5590551d-b520-4008-81ca-4f180f5d52cb" providerId="ADAL" clId="{F620DF39-D116-4B94-834F-31B9C336F595}" dt="2024-06-18T22:52:27.672" v="22"/>
        <pc:sldMkLst>
          <pc:docMk/>
          <pc:sldMk cId="2842172030" sldId="259"/>
        </pc:sldMkLst>
        <pc:graphicFrameChg chg="mod">
          <ac:chgData name="Md Golam Hafiz [RPG]" userId="5590551d-b520-4008-81ca-4f180f5d52cb" providerId="ADAL" clId="{F620DF39-D116-4B94-834F-31B9C336F595}" dt="2024-06-18T22:52:27.672" v="22"/>
          <ac:graphicFrameMkLst>
            <pc:docMk/>
            <pc:sldMk cId="2842172030" sldId="259"/>
            <ac:graphicFrameMk id="10" creationId="{A8A904DA-373B-D74F-E7CC-711BA2856D20}"/>
          </ac:graphicFrameMkLst>
        </pc:graphicFrameChg>
      </pc:sldChg>
      <pc:sldChg chg="modSp mod">
        <pc:chgData name="Md Golam Hafiz [RPG]" userId="5590551d-b520-4008-81ca-4f180f5d52cb" providerId="ADAL" clId="{F620DF39-D116-4B94-834F-31B9C336F595}" dt="2024-06-22T17:09:24.399" v="52" actId="14734"/>
        <pc:sldMkLst>
          <pc:docMk/>
          <pc:sldMk cId="3126376774" sldId="260"/>
        </pc:sldMkLst>
        <pc:graphicFrameChg chg="modGraphic">
          <ac:chgData name="Md Golam Hafiz [RPG]" userId="5590551d-b520-4008-81ca-4f180f5d52cb" providerId="ADAL" clId="{F620DF39-D116-4B94-834F-31B9C336F595}" dt="2024-06-22T17:09:24.399" v="52" actId="14734"/>
          <ac:graphicFrameMkLst>
            <pc:docMk/>
            <pc:sldMk cId="3126376774" sldId="260"/>
            <ac:graphicFrameMk id="5" creationId="{BA58F974-D08F-18C6-653B-1A38788F75CB}"/>
          </ac:graphicFrameMkLst>
        </pc:graphicFrameChg>
      </pc:sldChg>
      <pc:sldChg chg="modSp">
        <pc:chgData name="Md Golam Hafiz [RPG]" userId="5590551d-b520-4008-81ca-4f180f5d52cb" providerId="ADAL" clId="{F620DF39-D116-4B94-834F-31B9C336F595}" dt="2024-06-18T22:53:48.943" v="25"/>
        <pc:sldMkLst>
          <pc:docMk/>
          <pc:sldMk cId="2370344682" sldId="262"/>
        </pc:sldMkLst>
        <pc:graphicFrameChg chg="mod">
          <ac:chgData name="Md Golam Hafiz [RPG]" userId="5590551d-b520-4008-81ca-4f180f5d52cb" providerId="ADAL" clId="{F620DF39-D116-4B94-834F-31B9C336F595}" dt="2024-06-18T22:53:48.943" v="25"/>
          <ac:graphicFrameMkLst>
            <pc:docMk/>
            <pc:sldMk cId="2370344682" sldId="262"/>
            <ac:graphicFrameMk id="17" creationId="{43FFDF5F-FEFA-2E4E-B370-C373CEEEB8BF}"/>
          </ac:graphicFrameMkLst>
        </pc:graphicFrameChg>
      </pc:sldChg>
      <pc:sldChg chg="addSp modSp mod">
        <pc:chgData name="Md Golam Hafiz [RPG]" userId="5590551d-b520-4008-81ca-4f180f5d52cb" providerId="ADAL" clId="{F620DF39-D116-4B94-834F-31B9C336F595}" dt="2024-06-22T23:39:38.003" v="57"/>
        <pc:sldMkLst>
          <pc:docMk/>
          <pc:sldMk cId="337432006" sldId="263"/>
        </pc:sldMkLst>
        <pc:graphicFrameChg chg="mod">
          <ac:chgData name="Md Golam Hafiz [RPG]" userId="5590551d-b520-4008-81ca-4f180f5d52cb" providerId="ADAL" clId="{F620DF39-D116-4B94-834F-31B9C336F595}" dt="2024-06-18T23:34:47.780" v="40"/>
          <ac:graphicFrameMkLst>
            <pc:docMk/>
            <pc:sldMk cId="337432006" sldId="263"/>
            <ac:graphicFrameMk id="3" creationId="{2E6C6E64-0BAE-FA23-A03E-10239DF9FE82}"/>
          </ac:graphicFrameMkLst>
        </pc:graphicFrameChg>
        <pc:graphicFrameChg chg="add mod">
          <ac:chgData name="Md Golam Hafiz [RPG]" userId="5590551d-b520-4008-81ca-4f180f5d52cb" providerId="ADAL" clId="{F620DF39-D116-4B94-834F-31B9C336F595}" dt="2024-06-18T22:37:33.986" v="4"/>
          <ac:graphicFrameMkLst>
            <pc:docMk/>
            <pc:sldMk cId="337432006" sldId="263"/>
            <ac:graphicFrameMk id="4" creationId="{99ABFF10-BC28-C027-990C-3B1409867C4A}"/>
          </ac:graphicFrameMkLst>
        </pc:graphicFrameChg>
        <pc:graphicFrameChg chg="mod">
          <ac:chgData name="Md Golam Hafiz [RPG]" userId="5590551d-b520-4008-81ca-4f180f5d52cb" providerId="ADAL" clId="{F620DF39-D116-4B94-834F-31B9C336F595}" dt="2024-06-22T23:39:38.003" v="57"/>
          <ac:graphicFrameMkLst>
            <pc:docMk/>
            <pc:sldMk cId="337432006" sldId="263"/>
            <ac:graphicFrameMk id="5" creationId="{BCD3FE46-ECA8-F68E-4F38-F7DC0B494E02}"/>
          </ac:graphicFrameMkLst>
        </pc:graphicFrameChg>
        <pc:graphicFrameChg chg="mod">
          <ac:chgData name="Md Golam Hafiz [RPG]" userId="5590551d-b520-4008-81ca-4f180f5d52cb" providerId="ADAL" clId="{F620DF39-D116-4B94-834F-31B9C336F595}" dt="2024-06-18T23:18:21.933" v="36"/>
          <ac:graphicFrameMkLst>
            <pc:docMk/>
            <pc:sldMk cId="337432006" sldId="263"/>
            <ac:graphicFrameMk id="12" creationId="{5749CF7F-B646-E066-609F-8B6A3F4A0742}"/>
          </ac:graphicFrameMkLst>
        </pc:graphicFrameChg>
      </pc:sldChg>
      <pc:sldChg chg="add del mod modShow">
        <pc:chgData name="Md Golam Hafiz [RPG]" userId="5590551d-b520-4008-81ca-4f180f5d52cb" providerId="ADAL" clId="{F620DF39-D116-4B94-834F-31B9C336F595}" dt="2024-06-18T22:38:30.414" v="10" actId="2890"/>
        <pc:sldMkLst>
          <pc:docMk/>
          <pc:sldMk cId="580059868" sldId="264"/>
        </pc:sldMkLst>
      </pc:sldChg>
      <pc:sldChg chg="modSp add mod modShow">
        <pc:chgData name="Md Golam Hafiz [RPG]" userId="5590551d-b520-4008-81ca-4f180f5d52cb" providerId="ADAL" clId="{F620DF39-D116-4B94-834F-31B9C336F595}" dt="2024-06-22T23:39:34.178" v="56"/>
        <pc:sldMkLst>
          <pc:docMk/>
          <pc:sldMk cId="1704030419" sldId="264"/>
        </pc:sldMkLst>
        <pc:graphicFrameChg chg="mod">
          <ac:chgData name="Md Golam Hafiz [RPG]" userId="5590551d-b520-4008-81ca-4f180f5d52cb" providerId="ADAL" clId="{F620DF39-D116-4B94-834F-31B9C336F595}" dt="2024-06-22T23:39:34.178" v="56"/>
          <ac:graphicFrameMkLst>
            <pc:docMk/>
            <pc:sldMk cId="1704030419" sldId="264"/>
            <ac:graphicFrameMk id="4" creationId="{C5040E13-BE44-A89D-43BA-3E37647F7D87}"/>
          </ac:graphicFrameMkLst>
        </pc:graphicFrameChg>
        <pc:graphicFrameChg chg="mod">
          <ac:chgData name="Md Golam Hafiz [RPG]" userId="5590551d-b520-4008-81ca-4f180f5d52cb" providerId="ADAL" clId="{F620DF39-D116-4B94-834F-31B9C336F595}" dt="2024-06-18T23:13:12.703" v="28"/>
          <ac:graphicFrameMkLst>
            <pc:docMk/>
            <pc:sldMk cId="1704030419" sldId="264"/>
            <ac:graphicFrameMk id="15" creationId="{363BC445-D908-1307-62D2-B06B18FBC06B}"/>
          </ac:graphicFrameMkLst>
        </pc:graphicFrameChg>
      </pc:sldChg>
    </pc:docChg>
  </pc:docChgLst>
  <pc:docChgLst>
    <pc:chgData name="Md Golam Hafiz" userId="5590551d-b520-4008-81ca-4f180f5d52cb" providerId="ADAL" clId="{F620DF39-D116-4B94-834F-31B9C336F595}"/>
    <pc:docChg chg="modSld">
      <pc:chgData name="Md Golam Hafiz" userId="5590551d-b520-4008-81ca-4f180f5d52cb" providerId="ADAL" clId="{F620DF39-D116-4B94-834F-31B9C336F595}" dt="2024-07-07T23:05:07.091" v="4"/>
      <pc:docMkLst>
        <pc:docMk/>
      </pc:docMkLst>
      <pc:sldChg chg="modSp">
        <pc:chgData name="Md Golam Hafiz" userId="5590551d-b520-4008-81ca-4f180f5d52cb" providerId="ADAL" clId="{F620DF39-D116-4B94-834F-31B9C336F595}" dt="2024-07-07T23:05:07.091" v="4"/>
        <pc:sldMkLst>
          <pc:docMk/>
          <pc:sldMk cId="1602135794" sldId="258"/>
        </pc:sldMkLst>
        <pc:graphicFrameChg chg="mod">
          <ac:chgData name="Md Golam Hafiz" userId="5590551d-b520-4008-81ca-4f180f5d52cb" providerId="ADAL" clId="{F620DF39-D116-4B94-834F-31B9C336F595}" dt="2024-07-07T23:05:07.091" v="4"/>
          <ac:graphicFrameMkLst>
            <pc:docMk/>
            <pc:sldMk cId="1602135794" sldId="258"/>
            <ac:graphicFrameMk id="25" creationId="{C595E6B3-420C-3A0F-02D8-C1B2C035ADD3}"/>
          </ac:graphicFrameMkLst>
        </pc:graphicFrameChg>
      </pc:sldChg>
      <pc:sldChg chg="modSp">
        <pc:chgData name="Md Golam Hafiz" userId="5590551d-b520-4008-81ca-4f180f5d52cb" providerId="ADAL" clId="{F620DF39-D116-4B94-834F-31B9C336F595}" dt="2024-07-07T22:46:42.168" v="2"/>
        <pc:sldMkLst>
          <pc:docMk/>
          <pc:sldMk cId="1704030419" sldId="264"/>
        </pc:sldMkLst>
        <pc:graphicFrameChg chg="mod">
          <ac:chgData name="Md Golam Hafiz" userId="5590551d-b520-4008-81ca-4f180f5d52cb" providerId="ADAL" clId="{F620DF39-D116-4B94-834F-31B9C336F595}" dt="2024-07-07T22:46:42.168" v="2"/>
          <ac:graphicFrameMkLst>
            <pc:docMk/>
            <pc:sldMk cId="1704030419" sldId="264"/>
            <ac:graphicFrameMk id="4" creationId="{C5040E13-BE44-A89D-43BA-3E37647F7D87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2B9912-57B1-61EF-1E4E-1E73E11D83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82233A-41F8-F008-226A-40653A2FE6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F5FB8A-0535-75BE-20EC-5F639FC8C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0846E-5AEB-4B06-80EA-1CF8EB8A15F4}" type="datetimeFigureOut">
              <a:rPr lang="en-GB" smtClean="0"/>
              <a:t>13/11/2024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75FD2B-E597-0D20-0AD7-68D005EAE1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B88CDE-9EE6-E336-3829-8530734C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EB9B4-6DC6-4AAB-A87E-879BEF7040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2448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F8BD8A-AFEB-F39E-A047-8BF7D6ECDC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C72A25-1AD6-433C-59FF-04CEE4252F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833089-EDDE-40C7-972F-4D7C3E324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0846E-5AEB-4B06-80EA-1CF8EB8A15F4}" type="datetimeFigureOut">
              <a:rPr lang="en-GB" smtClean="0"/>
              <a:t>13/11/2024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F235CE-B334-63DF-3948-AEC2C026E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C5FEBA-A1ED-A40B-7EEF-1FCABAAC8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EB9B4-6DC6-4AAB-A87E-879BEF7040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0162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32B0282-8DE0-6716-A342-32F3E34EA5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B7C565-FF4F-F0C9-B2EC-D2CABAAC11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BDD2FB-BB97-321A-F198-F2BF767B3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0846E-5AEB-4B06-80EA-1CF8EB8A15F4}" type="datetimeFigureOut">
              <a:rPr lang="en-GB" smtClean="0"/>
              <a:t>13/11/2024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50A418-2AF8-15E2-F7D5-9FEF824BA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1E1D68-AC40-0E1E-6F4A-60BE67A9A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EB9B4-6DC6-4AAB-A87E-879BEF7040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1866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30087-058A-5B3C-B391-B93308A87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DD90E4-0235-BC0C-E453-A3EB088BB5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4FDB5-579F-672F-0A78-8B4DCDCA0E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0846E-5AEB-4B06-80EA-1CF8EB8A15F4}" type="datetimeFigureOut">
              <a:rPr lang="en-GB" smtClean="0"/>
              <a:t>13/11/2024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E98CC8-ABC3-B6F8-6968-7EC65646F4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5FB365-B5E2-B53E-AB84-7F3535886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EB9B4-6DC6-4AAB-A87E-879BEF7040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866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9367C1-84F1-FA73-A470-4B58EDD4FA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6C6AEF-E4B3-7A86-76CE-ADBDD900C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77355-F6C6-D84C-488F-A8DB224ECE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0846E-5AEB-4B06-80EA-1CF8EB8A15F4}" type="datetimeFigureOut">
              <a:rPr lang="en-GB" smtClean="0"/>
              <a:t>13/11/2024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14DB50-036E-AFB3-1EE3-3D9967924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06BE96-0D0C-4B5E-D0A2-665C4C7D4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EB9B4-6DC6-4AAB-A87E-879BEF7040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9994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80E561-4BB4-8594-7566-DD53EB161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B182C-BB0C-9C97-CCE9-C9230C914C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0E6B58-FEE9-8D90-5C8C-5472C468F9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6ADD24-1DFC-0102-038A-1177AD6CC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0846E-5AEB-4B06-80EA-1CF8EB8A15F4}" type="datetimeFigureOut">
              <a:rPr lang="en-GB" smtClean="0"/>
              <a:t>13/11/2024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5B0463-1CD9-D680-02C4-1BBF9C0FD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9FA314-1DB5-1F3B-11A1-5A7FE34D1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EB9B4-6DC6-4AAB-A87E-879BEF7040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8215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000AA2-FAB3-DD53-8784-6F8D2D322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D68F15-E4DA-F410-B1AC-82FC42695C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A5A136-0F44-5C43-B7A7-24BDE923A2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539CC4-BD8E-9F86-FA03-E1A90F3464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DE97C51-C5EB-26E2-D705-60C19D6D99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6811FD4-EEB2-90FC-91B3-68A7BA279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0846E-5AEB-4B06-80EA-1CF8EB8A15F4}" type="datetimeFigureOut">
              <a:rPr lang="en-GB" smtClean="0"/>
              <a:t>13/11/2024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BA276F-09A1-6EA9-FD53-17FC75E9B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E963DBA-9A94-FA54-AE36-30C69CA90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EB9B4-6DC6-4AAB-A87E-879BEF7040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2191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B280DA-1778-E22D-5926-422A70B0B5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77DD90-4920-5EDD-A479-3CE26C741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0846E-5AEB-4B06-80EA-1CF8EB8A15F4}" type="datetimeFigureOut">
              <a:rPr lang="en-GB" smtClean="0"/>
              <a:t>13/11/2024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0BCE8CA-5202-8ECB-134C-546CE97EA4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62D1E3-BA09-876F-B435-370D10B0B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EB9B4-6DC6-4AAB-A87E-879BEF7040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4063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F7A45A-06A2-1793-0B50-E9EE054D5E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0846E-5AEB-4B06-80EA-1CF8EB8A15F4}" type="datetimeFigureOut">
              <a:rPr lang="en-GB" smtClean="0"/>
              <a:t>13/11/2024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AD948B-ABB2-1E88-B98E-E2817FF2CD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7BE8B1-2982-DB2A-B044-2A895149A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EB9B4-6DC6-4AAB-A87E-879BEF7040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1647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D2C0D7-7CB5-993D-3E6B-7867E5956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D5BE31-F2BD-4C4F-F943-F94F69A370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543483-0D44-DCEE-FEE1-D60D662C74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2C9CA7-3D0F-321C-A300-0CA5DF2A9E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0846E-5AEB-4B06-80EA-1CF8EB8A15F4}" type="datetimeFigureOut">
              <a:rPr lang="en-GB" smtClean="0"/>
              <a:t>13/11/2024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13CE98-B6E6-68C0-1207-84C83DC5AB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4B2634-8CCD-47EC-4DE8-13BDB24F8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EB9B4-6DC6-4AAB-A87E-879BEF7040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6377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088865-38FC-12BB-04E5-842999D59B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D04E2D7-9103-85BE-EA20-610D2B8B23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4BFD9A-D25A-D88E-C11B-3D2FBAB532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3AAC5E-063B-56B0-8F2B-23DB44487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0846E-5AEB-4B06-80EA-1CF8EB8A15F4}" type="datetimeFigureOut">
              <a:rPr lang="en-GB" smtClean="0"/>
              <a:t>13/11/2024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BAFF4E-6930-F5A5-027E-B5A3AF63F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A93DDF-ACCB-6D37-5C2D-52F0E4057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EB9B4-6DC6-4AAB-A87E-879BEF7040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5059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BB152B6-B01D-4ACA-5FDB-D692A71A1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84CAB0-2DE2-DE73-1325-5708F75355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BEB7C7-094B-9BE5-F3B8-C6320851A9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90846E-5AEB-4B06-80EA-1CF8EB8A15F4}" type="datetimeFigureOut">
              <a:rPr lang="en-GB" smtClean="0"/>
              <a:t>13/11/2024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22D033-2F8E-FDEE-8353-EAB0B60066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A2D3CB-8CAB-1AD5-16EF-FA5C57E23E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EEB9B4-6DC6-4AAB-A87E-879BEF7040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1333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6.wmf"/><Relationship Id="rId3" Type="http://schemas.openxmlformats.org/officeDocument/2006/relationships/image" Target="../media/image1.wmf"/><Relationship Id="rId7" Type="http://schemas.openxmlformats.org/officeDocument/2006/relationships/image" Target="../media/image3.wmf"/><Relationship Id="rId12" Type="http://schemas.openxmlformats.org/officeDocument/2006/relationships/oleObject" Target="../embeddings/oleObject6.bin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5.wmf"/><Relationship Id="rId5" Type="http://schemas.openxmlformats.org/officeDocument/2006/relationships/image" Target="../media/image2.w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7" Type="http://schemas.openxmlformats.org/officeDocument/2006/relationships/image" Target="../media/image9.e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8.wmf"/><Relationship Id="rId4" Type="http://schemas.openxmlformats.org/officeDocument/2006/relationships/oleObject" Target="../embeddings/oleObject8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13" Type="http://schemas.openxmlformats.org/officeDocument/2006/relationships/image" Target="../media/image15.wmf"/><Relationship Id="rId3" Type="http://schemas.openxmlformats.org/officeDocument/2006/relationships/image" Target="../media/image10.wmf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15.bin"/><Relationship Id="rId2" Type="http://schemas.openxmlformats.org/officeDocument/2006/relationships/oleObject" Target="../embeddings/oleObject10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2.bin"/><Relationship Id="rId11" Type="http://schemas.openxmlformats.org/officeDocument/2006/relationships/image" Target="../media/image14.wmf"/><Relationship Id="rId5" Type="http://schemas.openxmlformats.org/officeDocument/2006/relationships/image" Target="../media/image11.wmf"/><Relationship Id="rId10" Type="http://schemas.openxmlformats.org/officeDocument/2006/relationships/oleObject" Target="../embeddings/oleObject14.bin"/><Relationship Id="rId4" Type="http://schemas.openxmlformats.org/officeDocument/2006/relationships/oleObject" Target="../embeddings/oleObject11.bin"/><Relationship Id="rId9" Type="http://schemas.openxmlformats.org/officeDocument/2006/relationships/image" Target="../media/image13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oleObject" Target="../embeddings/oleObject16.bin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5D77BC-34A2-5C4B-B831-6BD7287A6D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2323" y="1981561"/>
            <a:ext cx="9144000" cy="714759"/>
          </a:xfrm>
        </p:spPr>
        <p:txBody>
          <a:bodyPr>
            <a:normAutofit/>
          </a:bodyPr>
          <a:lstStyle/>
          <a:p>
            <a:r>
              <a:rPr lang="en-GB" sz="4000" b="1" dirty="0"/>
              <a:t>XAS and XMCD data, ALBA2023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3B6741-81FF-A9BC-E735-5B2FDDC7A6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2323" y="3061709"/>
            <a:ext cx="9144000" cy="1099972"/>
          </a:xfrm>
        </p:spPr>
        <p:txBody>
          <a:bodyPr/>
          <a:lstStyle/>
          <a:p>
            <a:r>
              <a:rPr lang="en-GB" sz="2400" b="1" dirty="0"/>
              <a:t>CoB/</a:t>
            </a:r>
            <a:r>
              <a:rPr lang="en-GB" sz="2400" b="1" dirty="0" err="1"/>
              <a:t>Ir</a:t>
            </a:r>
            <a:r>
              <a:rPr lang="en-GB" sz="2400" b="1" dirty="0"/>
              <a:t>/Pt/HfO</a:t>
            </a:r>
            <a:r>
              <a:rPr lang="en-GB" sz="2400" b="1" baseline="-25000" dirty="0"/>
              <a:t>2 </a:t>
            </a:r>
            <a:r>
              <a:rPr lang="en-GB" sz="2400" b="1" dirty="0"/>
              <a:t>(3 samples)</a:t>
            </a:r>
          </a:p>
          <a:p>
            <a:r>
              <a:rPr lang="en-GB" sz="2400" b="1" dirty="0"/>
              <a:t>CoB/Cu/Pt/HfO</a:t>
            </a:r>
            <a:r>
              <a:rPr lang="en-GB" sz="2400" b="1" baseline="-25000" dirty="0"/>
              <a:t>2</a:t>
            </a:r>
            <a:r>
              <a:rPr lang="en-GB" sz="2400" b="1" dirty="0"/>
              <a:t> (3 samples)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52194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10D4E-7ECD-0BF3-E11B-3246B5D678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8509" y="22365"/>
            <a:ext cx="6550672" cy="420361"/>
          </a:xfrm>
        </p:spPr>
        <p:txBody>
          <a:bodyPr>
            <a:normAutofit/>
          </a:bodyPr>
          <a:lstStyle/>
          <a:p>
            <a:r>
              <a:rPr lang="en-GB" sz="1800" b="1" dirty="0">
                <a:latin typeface="+mn-lt"/>
              </a:rPr>
              <a:t>Ir/Pt samples, Normal Inc, Co-L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EA98D36-E00E-B231-71FA-AA95ECA289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567608"/>
              </p:ext>
            </p:extLst>
          </p:nvPr>
        </p:nvGraphicFramePr>
        <p:xfrm>
          <a:off x="538509" y="343991"/>
          <a:ext cx="3921125" cy="300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3920760" imgH="3000960" progId="Origin95.Graph">
                  <p:embed/>
                </p:oleObj>
              </mc:Choice>
              <mc:Fallback>
                <p:oleObj name="Graph" r:id="rId2" imgW="3920760" imgH="3000960" progId="Origin95.Graph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EA98D36-E00E-B231-71FA-AA95ECA289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38509" y="343991"/>
                        <a:ext cx="3921125" cy="300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823F95ED-A92E-1B10-C608-1C3A48EE62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3201747"/>
              </p:ext>
            </p:extLst>
          </p:nvPr>
        </p:nvGraphicFramePr>
        <p:xfrm>
          <a:off x="4170106" y="347241"/>
          <a:ext cx="3921125" cy="300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4" imgW="3920760" imgH="3000960" progId="Origin95.Graph">
                  <p:embed/>
                </p:oleObj>
              </mc:Choice>
              <mc:Fallback>
                <p:oleObj name="Graph" r:id="rId4" imgW="3920760" imgH="3000960" progId="Origin95.Graph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823F95ED-A92E-1B10-C608-1C3A48EE62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70106" y="347241"/>
                        <a:ext cx="3921125" cy="300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139B23B3-EFFE-D1DB-5D3C-8D9CB2251B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4700414"/>
              </p:ext>
            </p:extLst>
          </p:nvPr>
        </p:nvGraphicFramePr>
        <p:xfrm>
          <a:off x="7844215" y="347241"/>
          <a:ext cx="3921125" cy="300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6" imgW="3920760" imgH="3000960" progId="Origin95.Graph">
                  <p:embed/>
                </p:oleObj>
              </mc:Choice>
              <mc:Fallback>
                <p:oleObj name="Graph" r:id="rId6" imgW="3920760" imgH="3000960" progId="Origin95.Graph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39B23B3-EFFE-D1DB-5D3C-8D9CB2251B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844215" y="347241"/>
                        <a:ext cx="3921125" cy="300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2A10041C-902C-422E-13FD-6C54A73F4E52}"/>
              </a:ext>
            </a:extLst>
          </p:cNvPr>
          <p:cNvSpPr txBox="1"/>
          <p:nvPr/>
        </p:nvSpPr>
        <p:spPr>
          <a:xfrm>
            <a:off x="2084485" y="394350"/>
            <a:ext cx="81628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-2.1 V				0 V				+2.1 V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E91CD6F5-B180-DE56-9282-CCF62FD8F1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8831312"/>
              </p:ext>
            </p:extLst>
          </p:nvPr>
        </p:nvGraphicFramePr>
        <p:xfrm>
          <a:off x="458518" y="3757964"/>
          <a:ext cx="3921125" cy="300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8" imgW="3920760" imgH="3000960" progId="Origin95.Graph">
                  <p:embed/>
                </p:oleObj>
              </mc:Choice>
              <mc:Fallback>
                <p:oleObj name="Graph" r:id="rId8" imgW="3920760" imgH="3000960" progId="Origin95.Graph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E91CD6F5-B180-DE56-9282-CCF62FD8F1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58518" y="3757964"/>
                        <a:ext cx="3921125" cy="300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E6C524A7-8933-1ECD-5D2E-30F0750655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9177288"/>
              </p:ext>
            </p:extLst>
          </p:nvPr>
        </p:nvGraphicFramePr>
        <p:xfrm>
          <a:off x="4191362" y="3643346"/>
          <a:ext cx="3921125" cy="300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10" imgW="3920760" imgH="3000960" progId="Origin95.Graph">
                  <p:embed/>
                </p:oleObj>
              </mc:Choice>
              <mc:Fallback>
                <p:oleObj name="Graph" r:id="rId10" imgW="3920760" imgH="3000960" progId="Origin95.Graph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E6C524A7-8933-1ECD-5D2E-30F0750655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191362" y="3643346"/>
                        <a:ext cx="3921125" cy="300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D6D921A8-025D-53FB-E525-33C4F5257A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4198190"/>
              </p:ext>
            </p:extLst>
          </p:nvPr>
        </p:nvGraphicFramePr>
        <p:xfrm>
          <a:off x="7844215" y="3713617"/>
          <a:ext cx="3921125" cy="300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12" imgW="3920760" imgH="3000960" progId="Origin95.Graph">
                  <p:embed/>
                </p:oleObj>
              </mc:Choice>
              <mc:Fallback>
                <p:oleObj name="Graph" r:id="rId12" imgW="3920760" imgH="3000960" progId="Origin95.Graph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D6D921A8-025D-53FB-E525-33C4F5257A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844215" y="3713617"/>
                        <a:ext cx="3921125" cy="300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5C0C843B-6561-ACA7-49D2-901917F72CE2}"/>
              </a:ext>
            </a:extLst>
          </p:cNvPr>
          <p:cNvSpPr txBox="1"/>
          <p:nvPr/>
        </p:nvSpPr>
        <p:spPr>
          <a:xfrm>
            <a:off x="2080870" y="3757964"/>
            <a:ext cx="81628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-2.1 V				0 V				+2.1 V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2738CD2-3530-AD0E-426C-4706532AB6DC}"/>
              </a:ext>
            </a:extLst>
          </p:cNvPr>
          <p:cNvSpPr txBox="1"/>
          <p:nvPr/>
        </p:nvSpPr>
        <p:spPr>
          <a:xfrm>
            <a:off x="646798" y="3408291"/>
            <a:ext cx="60952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1" dirty="0" err="1"/>
              <a:t>Ir</a:t>
            </a:r>
            <a:r>
              <a:rPr lang="en-GB" sz="1800" b="1" dirty="0"/>
              <a:t>/Pt samples, Grazing Inc, Co-L</a:t>
            </a:r>
            <a:br>
              <a:rPr lang="en-GB" sz="1800" b="1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8526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AD92B4F4-34D8-85E0-9F16-C70D2A0DD6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3182966"/>
              </p:ext>
            </p:extLst>
          </p:nvPr>
        </p:nvGraphicFramePr>
        <p:xfrm>
          <a:off x="63675" y="1209479"/>
          <a:ext cx="3921125" cy="300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3920848" imgH="3001061" progId="Origin95.Graph">
                  <p:embed/>
                </p:oleObj>
              </mc:Choice>
              <mc:Fallback>
                <p:oleObj name="Graph" r:id="rId2" imgW="3920848" imgH="3001061" progId="Origin95.Graph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C595E6B3-420C-3A0F-02D8-C1B2C035AD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3675" y="1209479"/>
                        <a:ext cx="3921125" cy="300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204E1F2B-B209-693F-9E0C-96E30D4342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825807"/>
              </p:ext>
            </p:extLst>
          </p:nvPr>
        </p:nvGraphicFramePr>
        <p:xfrm>
          <a:off x="4286077" y="1209479"/>
          <a:ext cx="3921125" cy="300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4" imgW="3920760" imgH="3000960" progId="Origin95.Graph">
                  <p:embed/>
                </p:oleObj>
              </mc:Choice>
              <mc:Fallback>
                <p:oleObj name="Graph" r:id="rId4" imgW="3920760" imgH="3000960" progId="Origin95.Graph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DBD0DD45-620B-82C9-FCF6-D9CC63442F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86077" y="1209479"/>
                        <a:ext cx="3921125" cy="300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88026D1F-E717-5AF4-9137-E2E584DDA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464" y="200996"/>
            <a:ext cx="6550672" cy="323925"/>
          </a:xfrm>
        </p:spPr>
        <p:txBody>
          <a:bodyPr>
            <a:noAutofit/>
          </a:bodyPr>
          <a:lstStyle/>
          <a:p>
            <a:r>
              <a:rPr lang="en-GB" sz="1800" b="1" dirty="0" err="1">
                <a:latin typeface="+mn-lt"/>
              </a:rPr>
              <a:t>Ir</a:t>
            </a:r>
            <a:r>
              <a:rPr lang="en-GB" sz="1800" b="1" dirty="0">
                <a:latin typeface="+mn-lt"/>
              </a:rPr>
              <a:t>/Pt samples, Co-L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1837C77C-B3EA-DE89-C266-789ABA8E58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5804093"/>
              </p:ext>
            </p:extLst>
          </p:nvPr>
        </p:nvGraphicFramePr>
        <p:xfrm>
          <a:off x="8270875" y="1015752"/>
          <a:ext cx="3921125" cy="300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6" imgW="3920848" imgH="3001061" progId="Origin95.Graph">
                  <p:embed/>
                </p:oleObj>
              </mc:Choice>
              <mc:Fallback>
                <p:oleObj name="Graph" r:id="rId6" imgW="3920848" imgH="3001061" progId="Origin95.Graph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A8A904DA-373B-D74F-E7CC-711BA2856D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270875" y="1015752"/>
                        <a:ext cx="3921125" cy="300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3FCA7F25-E7DC-7711-D90B-75F3C5726240}"/>
              </a:ext>
            </a:extLst>
          </p:cNvPr>
          <p:cNvSpPr txBox="1"/>
          <p:nvPr/>
        </p:nvSpPr>
        <p:spPr>
          <a:xfrm>
            <a:off x="8859502" y="4025188"/>
            <a:ext cx="2977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B0F0"/>
                </a:solidFill>
              </a:rPr>
              <a:t>Pt becomes oxidic with -2.1 V</a:t>
            </a:r>
          </a:p>
        </p:txBody>
      </p:sp>
    </p:spTree>
    <p:extLst>
      <p:ext uri="{BB962C8B-B14F-4D97-AF65-F5344CB8AC3E}">
        <p14:creationId xmlns:p14="http://schemas.microsoft.com/office/powerpoint/2010/main" val="16913051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10D4E-7ECD-0BF3-E11B-3246B5D678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8509" y="22365"/>
            <a:ext cx="6550672" cy="420361"/>
          </a:xfrm>
        </p:spPr>
        <p:txBody>
          <a:bodyPr>
            <a:normAutofit/>
          </a:bodyPr>
          <a:lstStyle/>
          <a:p>
            <a:r>
              <a:rPr lang="en-GB" sz="1800" b="1" dirty="0">
                <a:latin typeface="+mn-lt"/>
              </a:rPr>
              <a:t>Cu/Pt samples, Normal Inc, Co-L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A10041C-902C-422E-13FD-6C54A73F4E52}"/>
              </a:ext>
            </a:extLst>
          </p:cNvPr>
          <p:cNvSpPr txBox="1"/>
          <p:nvPr/>
        </p:nvSpPr>
        <p:spPr>
          <a:xfrm>
            <a:off x="2084485" y="394350"/>
            <a:ext cx="81628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-2.1 V				0 V				+2.1 V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C0C843B-6561-ACA7-49D2-901917F72CE2}"/>
              </a:ext>
            </a:extLst>
          </p:cNvPr>
          <p:cNvSpPr txBox="1"/>
          <p:nvPr/>
        </p:nvSpPr>
        <p:spPr>
          <a:xfrm>
            <a:off x="2080870" y="3757964"/>
            <a:ext cx="81628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-2.1 V				0 V				+2.1 V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2738CD2-3530-AD0E-426C-4706532AB6DC}"/>
              </a:ext>
            </a:extLst>
          </p:cNvPr>
          <p:cNvSpPr txBox="1"/>
          <p:nvPr/>
        </p:nvSpPr>
        <p:spPr>
          <a:xfrm>
            <a:off x="646798" y="3408291"/>
            <a:ext cx="60952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/>
              <a:t>Cu</a:t>
            </a:r>
            <a:r>
              <a:rPr lang="en-GB" sz="1800" b="1" dirty="0"/>
              <a:t>/Pt samples, Grazing Inc, Co-L</a:t>
            </a:r>
            <a:br>
              <a:rPr lang="en-GB" sz="1800" b="1" dirty="0"/>
            </a:br>
            <a:endParaRPr lang="en-GB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63DD83B7-40B7-79C9-BE5B-FD9A63562C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1850902"/>
              </p:ext>
            </p:extLst>
          </p:nvPr>
        </p:nvGraphicFramePr>
        <p:xfrm>
          <a:off x="499505" y="462825"/>
          <a:ext cx="3921125" cy="300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3920760" imgH="3000960" progId="Origin95.Graph">
                  <p:embed/>
                </p:oleObj>
              </mc:Choice>
              <mc:Fallback>
                <p:oleObj name="Graph" r:id="rId2" imgW="3920760" imgH="3000960" progId="Origin95.Graph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63DD83B7-40B7-79C9-BE5B-FD9A63562C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99505" y="462825"/>
                        <a:ext cx="3921125" cy="300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E79420FB-1DB3-0C96-55BC-83192EAE20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4228452"/>
              </p:ext>
            </p:extLst>
          </p:nvPr>
        </p:nvGraphicFramePr>
        <p:xfrm>
          <a:off x="4366925" y="462824"/>
          <a:ext cx="3921125" cy="300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4" imgW="3920760" imgH="3000960" progId="Origin95.Graph">
                  <p:embed/>
                </p:oleObj>
              </mc:Choice>
              <mc:Fallback>
                <p:oleObj name="Graph" r:id="rId4" imgW="3920760" imgH="3000960" progId="Origin95.Graph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E79420FB-1DB3-0C96-55BC-83192EAE20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66925" y="462824"/>
                        <a:ext cx="3921125" cy="300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4D6A65EF-9D0C-5707-FCE5-FE7898D827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6595410"/>
              </p:ext>
            </p:extLst>
          </p:nvPr>
        </p:nvGraphicFramePr>
        <p:xfrm>
          <a:off x="8062700" y="428625"/>
          <a:ext cx="3921125" cy="300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6" imgW="3920760" imgH="3000960" progId="Origin95.Graph">
                  <p:embed/>
                </p:oleObj>
              </mc:Choice>
              <mc:Fallback>
                <p:oleObj name="Graph" r:id="rId6" imgW="3920760" imgH="3000960" progId="Origin95.Graph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4D6A65EF-9D0C-5707-FCE5-FE7898D8277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062700" y="428625"/>
                        <a:ext cx="3921125" cy="300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98073961-F664-8809-AE98-DD9C4AA160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0094877"/>
              </p:ext>
            </p:extLst>
          </p:nvPr>
        </p:nvGraphicFramePr>
        <p:xfrm>
          <a:off x="499504" y="3759530"/>
          <a:ext cx="3921125" cy="300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8" imgW="3920760" imgH="3000960" progId="Origin95.Graph">
                  <p:embed/>
                </p:oleObj>
              </mc:Choice>
              <mc:Fallback>
                <p:oleObj name="Graph" r:id="rId8" imgW="3920760" imgH="3000960" progId="Origin95.Graph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98073961-F664-8809-AE98-DD9C4AA160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99504" y="3759530"/>
                        <a:ext cx="3921125" cy="300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06908605-A498-435D-402E-6D7F69EC5B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8779140"/>
              </p:ext>
            </p:extLst>
          </p:nvPr>
        </p:nvGraphicFramePr>
        <p:xfrm>
          <a:off x="4366924" y="3725330"/>
          <a:ext cx="3921125" cy="300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10" imgW="3920760" imgH="3000960" progId="Origin95.Graph">
                  <p:embed/>
                </p:oleObj>
              </mc:Choice>
              <mc:Fallback>
                <p:oleObj name="Graph" r:id="rId10" imgW="3920760" imgH="3000960" progId="Origin95.Graph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06908605-A498-435D-402E-6D7F69EC5B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366924" y="3725330"/>
                        <a:ext cx="3921125" cy="300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82462244-5DEC-8619-D592-2DCE030B82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8986007"/>
              </p:ext>
            </p:extLst>
          </p:nvPr>
        </p:nvGraphicFramePr>
        <p:xfrm>
          <a:off x="8087050" y="3691130"/>
          <a:ext cx="3921125" cy="300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12" imgW="3920760" imgH="3000960" progId="Origin95.Graph">
                  <p:embed/>
                </p:oleObj>
              </mc:Choice>
              <mc:Fallback>
                <p:oleObj name="Graph" r:id="rId12" imgW="3920760" imgH="3000960" progId="Origin95.Graph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82462244-5DEC-8619-D592-2DCE030B82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087050" y="3691130"/>
                        <a:ext cx="3921125" cy="300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242304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10D4E-7ECD-0BF3-E11B-3246B5D678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463" y="493426"/>
            <a:ext cx="11095397" cy="323925"/>
          </a:xfrm>
        </p:spPr>
        <p:txBody>
          <a:bodyPr>
            <a:noAutofit/>
          </a:bodyPr>
          <a:lstStyle/>
          <a:p>
            <a:r>
              <a:rPr lang="en-GB" sz="1800" b="1" dirty="0">
                <a:latin typeface="+mn-lt"/>
              </a:rPr>
              <a:t>Cu/Pt samples, Co-L XAS							Pt-M XAS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88F30E0-29A4-392F-4549-F7B157B485D9}"/>
              </a:ext>
            </a:extLst>
          </p:cNvPr>
          <p:cNvSpPr txBox="1"/>
          <p:nvPr/>
        </p:nvSpPr>
        <p:spPr>
          <a:xfrm>
            <a:off x="597208" y="1094101"/>
            <a:ext cx="38053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B0F0"/>
                </a:solidFill>
              </a:rPr>
              <a:t>oxygen pulling is not enough for +2.1 V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8B092C9-A9F5-81D6-7491-12EC2D3C6111}"/>
              </a:ext>
            </a:extLst>
          </p:cNvPr>
          <p:cNvSpPr txBox="1"/>
          <p:nvPr/>
        </p:nvSpPr>
        <p:spPr>
          <a:xfrm>
            <a:off x="6096000" y="5466759"/>
            <a:ext cx="29779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B0F0"/>
                </a:solidFill>
              </a:rPr>
              <a:t>Pt becomes oxidic for Cu samples as well, with -2.1 V</a:t>
            </a: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43FFDF5F-FEFA-2E4E-B370-C373CEEEB8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3367498"/>
              </p:ext>
            </p:extLst>
          </p:nvPr>
        </p:nvGraphicFramePr>
        <p:xfrm>
          <a:off x="4596114" y="1733219"/>
          <a:ext cx="3921125" cy="300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3920848" imgH="3001061" progId="Origin95.Graph">
                  <p:embed/>
                </p:oleObj>
              </mc:Choice>
              <mc:Fallback>
                <p:oleObj name="Graph" r:id="rId2" imgW="3920848" imgH="3001061" progId="Origin95.Graph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43FFDF5F-FEFA-2E4E-B370-C373CEEEB8B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596114" y="1733219"/>
                        <a:ext cx="3921125" cy="300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703446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2910</TotalTime>
  <Words>181</Words>
  <Application>Microsoft Office PowerPoint</Application>
  <PresentationFormat>Widescreen</PresentationFormat>
  <Paragraphs>16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Graph</vt:lpstr>
      <vt:lpstr>XAS and XMCD data, ALBA2023</vt:lpstr>
      <vt:lpstr>Ir/Pt samples, Normal Inc, Co-L</vt:lpstr>
      <vt:lpstr>Ir/Pt samples, Co-L</vt:lpstr>
      <vt:lpstr>Cu/Pt samples, Normal Inc, Co-L</vt:lpstr>
      <vt:lpstr>Cu/Pt samples, Co-L XAS       Pt-M XAS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XAS and XMCD data, ALBA2023</dc:title>
  <dc:creator>Hari Babu Vasili</dc:creator>
  <cp:lastModifiedBy>Md Golam Hafiz</cp:lastModifiedBy>
  <cp:revision>21</cp:revision>
  <dcterms:created xsi:type="dcterms:W3CDTF">2023-12-13T22:51:11Z</dcterms:created>
  <dcterms:modified xsi:type="dcterms:W3CDTF">2024-11-13T05:31:33Z</dcterms:modified>
</cp:coreProperties>
</file>