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 bookmarkIdSeed="3">
  <p:sldMasterIdLst>
    <p:sldMasterId id="2147483667" r:id="rId5"/>
    <p:sldMasterId id="2147483648" r:id="rId6"/>
  </p:sldMasterIdLst>
  <p:notesMasterIdLst>
    <p:notesMasterId r:id="rId12"/>
  </p:notesMasterIdLst>
  <p:handoutMasterIdLst>
    <p:handoutMasterId r:id="rId13"/>
  </p:handoutMasterIdLst>
  <p:sldIdLst>
    <p:sldId id="410" r:id="rId7"/>
    <p:sldId id="528" r:id="rId8"/>
    <p:sldId id="546" r:id="rId9"/>
    <p:sldId id="547" r:id="rId10"/>
    <p:sldId id="548" r:id="rId11"/>
  </p:sldIdLst>
  <p:sldSz cx="9144000" cy="5143500" type="screen16x9"/>
  <p:notesSz cx="7104063" cy="10234613"/>
  <p:defaultTextStyle>
    <a:defPPr>
      <a:defRPr lang="de-D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31" userDrawn="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ristina Backhaus" initials="KB" lastIdx="35" clrIdx="0"/>
  <p:cmAuthor id="2" name="Tanja" initials="T" lastIdx="26" clrIdx="1"/>
  <p:cmAuthor id="3" name="Theresa Habermann" initials="TH" lastIdx="70" clrIdx="2">
    <p:extLst>
      <p:ext uri="{19B8F6BF-5375-455C-9EA6-DF929625EA0E}">
        <p15:presenceInfo xmlns:p15="http://schemas.microsoft.com/office/powerpoint/2012/main" userId="S-1-5-21-1412035194-624093972-2819595877-8130" providerId="AD"/>
      </p:ext>
    </p:extLst>
  </p:cmAuthor>
  <p:cmAuthor id="4" name="Hans-Peter Ende" initials="HPE" lastIdx="25" clrIdx="3">
    <p:extLst>
      <p:ext uri="{19B8F6BF-5375-455C-9EA6-DF929625EA0E}">
        <p15:presenceInfo xmlns:p15="http://schemas.microsoft.com/office/powerpoint/2012/main" userId="S-1-5-21-1412035194-624093972-2819595877-1450" providerId="AD"/>
      </p:ext>
    </p:extLst>
  </p:cmAuthor>
  <p:cmAuthor id="5" name="schneider" initials="s" lastIdx="6" clrIdx="4">
    <p:extLst>
      <p:ext uri="{19B8F6BF-5375-455C-9EA6-DF929625EA0E}">
        <p15:presenceInfo xmlns:p15="http://schemas.microsoft.com/office/powerpoint/2012/main" userId="S-1-5-21-1412035194-624093972-2819595877-407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95F57"/>
    <a:srgbClr val="345A54"/>
    <a:srgbClr val="000000"/>
    <a:srgbClr val="FBFBFA"/>
    <a:srgbClr val="647629"/>
    <a:srgbClr val="2C7B33"/>
    <a:srgbClr val="515955"/>
    <a:srgbClr val="3AAE6C"/>
    <a:srgbClr val="366C62"/>
    <a:srgbClr val="252F2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ittlere Formatvorlage 2 - Akz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D7B26C5-4107-4FEC-AEDC-1716B250A1EF}" styleName="Helle Formatvorlag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37" autoAdjust="0"/>
    <p:restoredTop sz="94404" autoAdjust="0"/>
  </p:normalViewPr>
  <p:slideViewPr>
    <p:cSldViewPr snapToObjects="1" showGuides="1">
      <p:cViewPr varScale="1">
        <p:scale>
          <a:sx n="149" d="100"/>
          <a:sy n="149" d="100"/>
        </p:scale>
        <p:origin x="594" y="108"/>
      </p:cViewPr>
      <p:guideLst>
        <p:guide orient="horz" pos="531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Objects="1">
      <p:cViewPr varScale="1">
        <p:scale>
          <a:sx n="98" d="100"/>
          <a:sy n="98" d="100"/>
        </p:scale>
        <p:origin x="3516" y="84"/>
      </p:cViewPr>
      <p:guideLst/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2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1.xml"/><Relationship Id="rId15" Type="http://schemas.openxmlformats.org/officeDocument/2006/relationships/presProps" Target="presProps.xml"/><Relationship Id="rId10" Type="http://schemas.openxmlformats.org/officeDocument/2006/relationships/slide" Target="slides/slide4.xml"/><Relationship Id="rId4" Type="http://schemas.openxmlformats.org/officeDocument/2006/relationships/customXml" Target="../customXml/item4.xml"/><Relationship Id="rId9" Type="http://schemas.openxmlformats.org/officeDocument/2006/relationships/slide" Target="slides/slide3.xml"/><Relationship Id="rId14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berschrift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447132" cy="511731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l">
              <a:defRPr sz="1300"/>
            </a:lvl1pPr>
          </a:lstStyle>
          <a:p>
            <a:r>
              <a:rPr lang="de-DE" dirty="0">
                <a:latin typeface="Segoe UI" panose="020B0502040204020203" pitchFamily="34" charset="0"/>
                <a:cs typeface="Segoe UI" panose="020B0502040204020203" pitchFamily="34" charset="0"/>
              </a:rPr>
              <a:t>Leibniz-Zentrum für Agrarlandschaftsforschung (ZALF) e. V.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6125443" y="0"/>
            <a:ext cx="976975" cy="511731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r">
              <a:defRPr sz="1300"/>
            </a:lvl1pPr>
          </a:lstStyle>
          <a:p>
            <a:fld id="{4110CBE3-79A1-BD49-A232-ED9679BD0A0C}" type="datetimeFigureOut">
              <a:rPr lang="de-DE" smtClean="0">
                <a:latin typeface="Segoe UI" panose="020B0502040204020203" pitchFamily="34" charset="0"/>
                <a:cs typeface="Segoe UI" panose="020B0502040204020203" pitchFamily="34" charset="0"/>
              </a:rPr>
              <a:t>02.12.2025</a:t>
            </a:fld>
            <a:endParaRPr lang="de-DE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" name="Überschriftenplatzhalter 1">
            <a:extLst>
              <a:ext uri="{FF2B5EF4-FFF2-40B4-BE49-F238E27FC236}">
                <a16:creationId xmlns="" xmlns:a16="http://schemas.microsoft.com/office/drawing/2014/main" id="{0DA37D9C-55C1-4B43-ACB7-FBD2C834E8C5}"/>
              </a:ext>
            </a:extLst>
          </p:cNvPr>
          <p:cNvSpPr txBox="1">
            <a:spLocks/>
          </p:cNvSpPr>
          <p:nvPr/>
        </p:nvSpPr>
        <p:spPr>
          <a:xfrm>
            <a:off x="5454118" y="0"/>
            <a:ext cx="754847" cy="511731"/>
          </a:xfrm>
          <a:prstGeom prst="rect">
            <a:avLst/>
          </a:prstGeom>
        </p:spPr>
        <p:txBody>
          <a:bodyPr vert="horz" lIns="99075" tIns="49538" rIns="99075" bIns="49538" rtlCol="0"/>
          <a:lstStyle>
            <a:defPPr>
              <a:defRPr lang="de-DE"/>
            </a:defPPr>
            <a:lvl1pPr marL="0" algn="l" defTabSz="4572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de-DE" dirty="0">
                <a:latin typeface="Segoe UI" panose="020B0502040204020203" pitchFamily="34" charset="0"/>
                <a:cs typeface="Segoe UI" panose="020B0502040204020203" pitchFamily="34" charset="0"/>
              </a:rPr>
              <a:t>Druck: </a:t>
            </a:r>
          </a:p>
        </p:txBody>
      </p:sp>
    </p:spTree>
    <p:extLst>
      <p:ext uri="{BB962C8B-B14F-4D97-AF65-F5344CB8AC3E}">
        <p14:creationId xmlns:p14="http://schemas.microsoft.com/office/powerpoint/2010/main" val="3123512305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berschrift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427" cy="511731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4023992" y="0"/>
            <a:ext cx="3078427" cy="511731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r">
              <a:defRPr sz="1300"/>
            </a:lvl1pPr>
          </a:lstStyle>
          <a:p>
            <a:fld id="{6EC2F23E-9A37-9047-9935-0749BC47649A}" type="datetimeFigureOut">
              <a:rPr lang="de-DE" smtClean="0"/>
              <a:t>02.12.2025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42875" y="768350"/>
            <a:ext cx="6818313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75" tIns="49538" rIns="99075" bIns="49538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710407" y="4861441"/>
            <a:ext cx="5683250" cy="4605576"/>
          </a:xfrm>
          <a:prstGeom prst="rect">
            <a:avLst/>
          </a:prstGeom>
        </p:spPr>
        <p:txBody>
          <a:bodyPr vert="horz" lIns="99075" tIns="49538" rIns="99075" bIns="49538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8427" cy="511731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4023992" y="9721106"/>
            <a:ext cx="3078427" cy="511731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r">
              <a:defRPr sz="1300"/>
            </a:lvl1pPr>
          </a:lstStyle>
          <a:p>
            <a:fld id="{8ADED08D-112A-2946-AA43-9F60F132A87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21774419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538548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0776358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481158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142749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868006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pt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>
            <a:extLst>
              <a:ext uri="{FF2B5EF4-FFF2-40B4-BE49-F238E27FC236}">
                <a16:creationId xmlns="" xmlns:a16="http://schemas.microsoft.com/office/drawing/2014/main" id="{850B0CB5-C46E-401E-B66D-B8873D9DB5B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BF301D-5FAD-45A8-B8BE-91AA176BBFE6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82204715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slide_no_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8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71" b="45785"/>
          <a:stretch/>
        </p:blipFill>
        <p:spPr>
          <a:xfrm>
            <a:off x="0" y="1089025"/>
            <a:ext cx="9144000" cy="2793999"/>
          </a:xfrm>
          <a:prstGeom prst="rect">
            <a:avLst/>
          </a:prstGeom>
        </p:spPr>
      </p:pic>
      <p:pic>
        <p:nvPicPr>
          <p:cNvPr id="10" name="Grafik 9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890272" y="-217"/>
            <a:ext cx="1087040" cy="1087040"/>
          </a:xfrm>
          <a:prstGeom prst="rect">
            <a:avLst/>
          </a:prstGeom>
        </p:spPr>
      </p:pic>
      <p:sp>
        <p:nvSpPr>
          <p:cNvPr id="11" name="Textplatzhalter 3"/>
          <p:cNvSpPr>
            <a:spLocks noGrp="1"/>
          </p:cNvSpPr>
          <p:nvPr>
            <p:ph type="body" sz="quarter" idx="12" hasCustomPrompt="1"/>
          </p:nvPr>
        </p:nvSpPr>
        <p:spPr>
          <a:xfrm>
            <a:off x="431540" y="1391102"/>
            <a:ext cx="8316924" cy="856612"/>
          </a:xfrm>
        </p:spPr>
        <p:txBody>
          <a:bodyPr lIns="0" rIns="0"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bg2"/>
              </a:buClr>
              <a:buSzPct val="100000"/>
              <a:buFont typeface="Wingdings" panose="05000000000000000000" pitchFamily="2" charset="2"/>
              <a:buNone/>
              <a:tabLst/>
              <a:defRPr sz="2200" baseline="0">
                <a:solidFill>
                  <a:schemeClr val="bg1"/>
                </a:solidFill>
                <a:latin typeface="+mj-lt"/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bg2"/>
              </a:buClr>
              <a:buSzPct val="100000"/>
              <a:buFont typeface="Wingdings" panose="05000000000000000000" pitchFamily="2" charset="2"/>
              <a:buNone/>
              <a:tabLst/>
              <a:defRPr/>
            </a:pPr>
            <a:r>
              <a:rPr lang="de-DE" dirty="0"/>
              <a:t>Title Version 1 </a:t>
            </a:r>
            <a:br>
              <a:rPr lang="de-DE" dirty="0"/>
            </a:br>
            <a:r>
              <a:rPr lang="de-DE" dirty="0"/>
              <a:t>(</a:t>
            </a:r>
            <a:r>
              <a:rPr lang="de-DE" dirty="0" err="1"/>
              <a:t>no</a:t>
            </a:r>
            <a:r>
              <a:rPr lang="de-DE" dirty="0"/>
              <a:t> </a:t>
            </a:r>
            <a:r>
              <a:rPr lang="de-DE" dirty="0" err="1"/>
              <a:t>Photo</a:t>
            </a:r>
            <a:r>
              <a:rPr lang="de-DE" dirty="0"/>
              <a:t>, </a:t>
            </a:r>
            <a:r>
              <a:rPr lang="de-DE" dirty="0" err="1"/>
              <a:t>two-line</a:t>
            </a:r>
            <a:r>
              <a:rPr lang="de-DE" dirty="0"/>
              <a:t> title)</a:t>
            </a:r>
          </a:p>
          <a:p>
            <a:pPr lvl="0"/>
            <a:r>
              <a:rPr lang="de-DE" dirty="0"/>
              <a:t/>
            </a:r>
            <a:br>
              <a:rPr lang="de-DE" dirty="0"/>
            </a:br>
            <a:endParaRPr lang="de-DE" dirty="0"/>
          </a:p>
        </p:txBody>
      </p:sp>
      <p:sp>
        <p:nvSpPr>
          <p:cNvPr id="14" name="Textplatzhalter 5"/>
          <p:cNvSpPr>
            <a:spLocks noGrp="1"/>
          </p:cNvSpPr>
          <p:nvPr>
            <p:ph type="body" sz="quarter" idx="13" hasCustomPrompt="1"/>
          </p:nvPr>
        </p:nvSpPr>
        <p:spPr>
          <a:xfrm>
            <a:off x="431540" y="3527425"/>
            <a:ext cx="6588732" cy="231061"/>
          </a:xfrm>
        </p:spPr>
        <p:txBody>
          <a:bodyPr lIns="0" tIns="0" rIns="0" anchor="b"/>
          <a:lstStyle>
            <a:lvl1pPr marL="0" indent="0">
              <a:buNone/>
              <a:defRPr sz="14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[</a:t>
            </a:r>
            <a:r>
              <a:rPr lang="de-DE" dirty="0" err="1"/>
              <a:t>acad</a:t>
            </a:r>
            <a:r>
              <a:rPr lang="de-DE" dirty="0"/>
              <a:t>. title][</a:t>
            </a:r>
            <a:r>
              <a:rPr lang="de-DE" dirty="0" err="1"/>
              <a:t>first</a:t>
            </a:r>
            <a:r>
              <a:rPr lang="de-DE" dirty="0"/>
              <a:t> </a:t>
            </a:r>
            <a:r>
              <a:rPr lang="de-DE" dirty="0" err="1"/>
              <a:t>name</a:t>
            </a:r>
            <a:r>
              <a:rPr lang="de-DE" dirty="0"/>
              <a:t>][last </a:t>
            </a:r>
            <a:r>
              <a:rPr lang="de-DE" dirty="0" err="1"/>
              <a:t>name</a:t>
            </a:r>
            <a:r>
              <a:rPr lang="de-DE" dirty="0"/>
              <a:t>], [</a:t>
            </a:r>
            <a:r>
              <a:rPr lang="de-DE" dirty="0" err="1"/>
              <a:t>job</a:t>
            </a:r>
            <a:r>
              <a:rPr lang="de-DE" dirty="0"/>
              <a:t> </a:t>
            </a:r>
            <a:r>
              <a:rPr lang="de-DE" dirty="0" err="1"/>
              <a:t>position</a:t>
            </a:r>
            <a:r>
              <a:rPr lang="de-DE" dirty="0"/>
              <a:t>]</a:t>
            </a:r>
          </a:p>
        </p:txBody>
      </p:sp>
      <p:sp>
        <p:nvSpPr>
          <p:cNvPr id="16" name="Textplatzhalter 16"/>
          <p:cNvSpPr>
            <a:spLocks noGrp="1"/>
          </p:cNvSpPr>
          <p:nvPr>
            <p:ph type="body" sz="quarter" idx="11" hasCustomPrompt="1"/>
          </p:nvPr>
        </p:nvSpPr>
        <p:spPr>
          <a:xfrm>
            <a:off x="791580" y="4745707"/>
            <a:ext cx="790575" cy="181768"/>
          </a:xfrm>
        </p:spPr>
        <p:txBody>
          <a:bodyPr lIns="0" tIns="0" rIns="0"/>
          <a:lstStyle>
            <a:lvl1pPr marL="0" indent="0">
              <a:buNone/>
              <a:defRPr sz="105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dirty="0"/>
              <a:t>DD.MM.YYYY</a:t>
            </a:r>
          </a:p>
        </p:txBody>
      </p:sp>
      <p:sp>
        <p:nvSpPr>
          <p:cNvPr id="18" name="Titel 1"/>
          <p:cNvSpPr txBox="1">
            <a:spLocks/>
          </p:cNvSpPr>
          <p:nvPr userDrawn="1"/>
        </p:nvSpPr>
        <p:spPr>
          <a:xfrm>
            <a:off x="431540" y="404219"/>
            <a:ext cx="4649864" cy="27816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400" kern="1200">
                <a:solidFill>
                  <a:schemeClr val="bg2"/>
                </a:solidFill>
                <a:latin typeface="+mn-lt"/>
                <a:ea typeface="+mj-ea"/>
                <a:cs typeface="Open Sans bold"/>
              </a:defRPr>
            </a:lvl1pPr>
          </a:lstStyle>
          <a:p>
            <a:r>
              <a:rPr lang="de-DE" sz="1400" dirty="0">
                <a:solidFill>
                  <a:srgbClr val="000000"/>
                </a:solidFill>
              </a:rPr>
              <a:t>Leibniz </a:t>
            </a:r>
            <a:r>
              <a:rPr lang="de-DE" sz="1400" dirty="0" err="1">
                <a:solidFill>
                  <a:srgbClr val="000000"/>
                </a:solidFill>
              </a:rPr>
              <a:t>Centre</a:t>
            </a:r>
            <a:r>
              <a:rPr lang="de-DE" sz="1400" dirty="0">
                <a:solidFill>
                  <a:srgbClr val="000000"/>
                </a:solidFill>
              </a:rPr>
              <a:t> </a:t>
            </a:r>
            <a:r>
              <a:rPr lang="de-DE" sz="1400" dirty="0" err="1">
                <a:solidFill>
                  <a:srgbClr val="000000"/>
                </a:solidFill>
              </a:rPr>
              <a:t>for</a:t>
            </a:r>
            <a:r>
              <a:rPr lang="de-DE" sz="1400" dirty="0">
                <a:solidFill>
                  <a:srgbClr val="000000"/>
                </a:solidFill>
              </a:rPr>
              <a:t> </a:t>
            </a:r>
            <a:r>
              <a:rPr lang="de-DE" sz="1400" dirty="0" err="1">
                <a:solidFill>
                  <a:srgbClr val="000000"/>
                </a:solidFill>
              </a:rPr>
              <a:t>Agricultural</a:t>
            </a:r>
            <a:r>
              <a:rPr lang="de-DE" sz="1400" baseline="0" dirty="0">
                <a:solidFill>
                  <a:srgbClr val="000000"/>
                </a:solidFill>
              </a:rPr>
              <a:t> </a:t>
            </a:r>
            <a:r>
              <a:rPr lang="de-DE" sz="1400" baseline="0" dirty="0" err="1">
                <a:solidFill>
                  <a:srgbClr val="000000"/>
                </a:solidFill>
              </a:rPr>
              <a:t>Landscape</a:t>
            </a:r>
            <a:r>
              <a:rPr lang="de-DE" sz="1400" baseline="0" dirty="0">
                <a:solidFill>
                  <a:srgbClr val="000000"/>
                </a:solidFill>
              </a:rPr>
              <a:t> Research (ZALF)</a:t>
            </a:r>
            <a:endParaRPr lang="de-DE" sz="1800" kern="1200" dirty="0">
              <a:solidFill>
                <a:srgbClr val="000000"/>
              </a:solidFill>
              <a:latin typeface="+mn-lt"/>
              <a:ea typeface="+mj-ea"/>
              <a:cs typeface="Open Sans Regular"/>
            </a:endParaRPr>
          </a:p>
        </p:txBody>
      </p:sp>
    </p:spTree>
    <p:extLst>
      <p:ext uri="{BB962C8B-B14F-4D97-AF65-F5344CB8AC3E}">
        <p14:creationId xmlns:p14="http://schemas.microsoft.com/office/powerpoint/2010/main" val="662755938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  <p:extLst>
    <p:ext uri="{DCECCB84-F9BA-43D5-87BE-67443E8EF086}">
      <p15:sldGuideLst xmlns:p15="http://schemas.microsoft.com/office/powerpoint/2012/main"/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slide_with_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8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71" b="45785"/>
          <a:stretch/>
        </p:blipFill>
        <p:spPr>
          <a:xfrm>
            <a:off x="0" y="1089025"/>
            <a:ext cx="9144000" cy="2793999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890272" y="-217"/>
            <a:ext cx="1087040" cy="1087040"/>
          </a:xfrm>
          <a:prstGeom prst="rect">
            <a:avLst/>
          </a:prstGeom>
        </p:spPr>
      </p:pic>
      <p:sp>
        <p:nvSpPr>
          <p:cNvPr id="4" name="Textplatzhalter 3"/>
          <p:cNvSpPr>
            <a:spLocks noGrp="1"/>
          </p:cNvSpPr>
          <p:nvPr>
            <p:ph type="body" sz="quarter" idx="12" hasCustomPrompt="1"/>
          </p:nvPr>
        </p:nvSpPr>
        <p:spPr>
          <a:xfrm>
            <a:off x="431540" y="1391102"/>
            <a:ext cx="4138613" cy="1298696"/>
          </a:xfrm>
        </p:spPr>
        <p:txBody>
          <a:bodyPr lIns="0" rIns="0"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bg2"/>
              </a:buClr>
              <a:buSzPct val="100000"/>
              <a:buFont typeface="Wingdings" panose="05000000000000000000" pitchFamily="2" charset="2"/>
              <a:buNone/>
              <a:tabLst/>
              <a:defRPr sz="2200" baseline="0">
                <a:solidFill>
                  <a:schemeClr val="bg1"/>
                </a:solidFill>
                <a:latin typeface="+mj-lt"/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bg2"/>
              </a:buClr>
              <a:buSzPct val="100000"/>
              <a:buFont typeface="Wingdings" panose="05000000000000000000" pitchFamily="2" charset="2"/>
              <a:buNone/>
              <a:tabLst/>
              <a:defRPr/>
            </a:pPr>
            <a:r>
              <a:rPr lang="de-DE" dirty="0"/>
              <a:t>Title Version 1 </a:t>
            </a:r>
            <a:br>
              <a:rPr lang="de-DE" dirty="0"/>
            </a:br>
            <a:r>
              <a:rPr lang="de-DE" dirty="0"/>
              <a:t>(</a:t>
            </a:r>
            <a:r>
              <a:rPr lang="de-DE" dirty="0" err="1"/>
              <a:t>no</a:t>
            </a:r>
            <a:r>
              <a:rPr lang="de-DE" dirty="0"/>
              <a:t> </a:t>
            </a:r>
            <a:r>
              <a:rPr lang="de-DE" dirty="0" err="1"/>
              <a:t>Photo</a:t>
            </a:r>
            <a:r>
              <a:rPr lang="de-DE" dirty="0"/>
              <a:t>, </a:t>
            </a:r>
            <a:r>
              <a:rPr lang="de-DE" dirty="0" err="1"/>
              <a:t>three-line</a:t>
            </a:r>
            <a:r>
              <a:rPr lang="de-DE" dirty="0"/>
              <a:t> title)</a:t>
            </a:r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3" hasCustomPrompt="1"/>
          </p:nvPr>
        </p:nvSpPr>
        <p:spPr>
          <a:xfrm>
            <a:off x="431540" y="3527425"/>
            <a:ext cx="4138612" cy="231061"/>
          </a:xfrm>
        </p:spPr>
        <p:txBody>
          <a:bodyPr lIns="0" tIns="0" rIns="0" anchor="b"/>
          <a:lstStyle>
            <a:lvl1pPr marL="0" indent="0">
              <a:buNone/>
              <a:defRPr sz="14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[</a:t>
            </a:r>
            <a:r>
              <a:rPr lang="de-DE" dirty="0" err="1"/>
              <a:t>acad</a:t>
            </a:r>
            <a:r>
              <a:rPr lang="de-DE" dirty="0"/>
              <a:t>. title][</a:t>
            </a:r>
            <a:r>
              <a:rPr lang="de-DE" dirty="0" err="1"/>
              <a:t>first</a:t>
            </a:r>
            <a:r>
              <a:rPr lang="de-DE" dirty="0"/>
              <a:t> </a:t>
            </a:r>
            <a:r>
              <a:rPr lang="de-DE" dirty="0" err="1"/>
              <a:t>name</a:t>
            </a:r>
            <a:r>
              <a:rPr lang="de-DE" dirty="0"/>
              <a:t>][last </a:t>
            </a:r>
            <a:r>
              <a:rPr lang="de-DE" dirty="0" err="1"/>
              <a:t>name</a:t>
            </a:r>
            <a:r>
              <a:rPr lang="de-DE" dirty="0"/>
              <a:t>], [</a:t>
            </a:r>
            <a:r>
              <a:rPr lang="de-DE" dirty="0" err="1"/>
              <a:t>job</a:t>
            </a:r>
            <a:r>
              <a:rPr lang="de-DE" dirty="0"/>
              <a:t> </a:t>
            </a:r>
            <a:r>
              <a:rPr lang="de-DE" dirty="0" err="1"/>
              <a:t>position</a:t>
            </a:r>
            <a:r>
              <a:rPr lang="de-DE" dirty="0"/>
              <a:t>]</a:t>
            </a:r>
          </a:p>
        </p:txBody>
      </p:sp>
      <p:sp>
        <p:nvSpPr>
          <p:cNvPr id="20" name="Titel 1"/>
          <p:cNvSpPr txBox="1">
            <a:spLocks/>
          </p:cNvSpPr>
          <p:nvPr userDrawn="1"/>
        </p:nvSpPr>
        <p:spPr>
          <a:xfrm>
            <a:off x="431540" y="4745707"/>
            <a:ext cx="441504" cy="19191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200" kern="1200" baseline="0">
                <a:solidFill>
                  <a:schemeClr val="bg2"/>
                </a:solidFill>
                <a:latin typeface="+mn-lt"/>
                <a:ea typeface="+mj-ea"/>
                <a:cs typeface="Open Sans bold"/>
              </a:defRPr>
            </a:lvl1pPr>
          </a:lstStyle>
          <a:p>
            <a:r>
              <a:rPr lang="de-DE" sz="1050" dirty="0">
                <a:solidFill>
                  <a:schemeClr val="tx1"/>
                </a:solidFill>
              </a:rPr>
              <a:t>Date:</a:t>
            </a:r>
            <a:endParaRPr lang="de-DE" sz="800" dirty="0">
              <a:solidFill>
                <a:schemeClr val="tx1"/>
              </a:solidFill>
              <a:ea typeface="+mn-ea"/>
              <a:cs typeface="Open Sans Regular"/>
            </a:endParaRPr>
          </a:p>
        </p:txBody>
      </p:sp>
      <p:sp>
        <p:nvSpPr>
          <p:cNvPr id="24" name="Textplatzhalter 16"/>
          <p:cNvSpPr>
            <a:spLocks noGrp="1"/>
          </p:cNvSpPr>
          <p:nvPr>
            <p:ph type="body" sz="quarter" idx="11" hasCustomPrompt="1"/>
          </p:nvPr>
        </p:nvSpPr>
        <p:spPr>
          <a:xfrm>
            <a:off x="791580" y="4745707"/>
            <a:ext cx="790575" cy="181768"/>
          </a:xfrm>
        </p:spPr>
        <p:txBody>
          <a:bodyPr lIns="0" tIns="0" rIns="0"/>
          <a:lstStyle>
            <a:lvl1pPr marL="0" indent="0">
              <a:buNone/>
              <a:defRPr sz="105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dirty="0"/>
              <a:t>DD.MM.YYYY</a:t>
            </a:r>
          </a:p>
        </p:txBody>
      </p:sp>
      <p:sp>
        <p:nvSpPr>
          <p:cNvPr id="16" name="Titel 1"/>
          <p:cNvSpPr txBox="1">
            <a:spLocks/>
          </p:cNvSpPr>
          <p:nvPr userDrawn="1"/>
        </p:nvSpPr>
        <p:spPr>
          <a:xfrm>
            <a:off x="431540" y="404219"/>
            <a:ext cx="4649864" cy="27816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400" kern="1200">
                <a:solidFill>
                  <a:schemeClr val="bg2"/>
                </a:solidFill>
                <a:latin typeface="+mn-lt"/>
                <a:ea typeface="+mj-ea"/>
                <a:cs typeface="Open Sans bold"/>
              </a:defRPr>
            </a:lvl1pPr>
          </a:lstStyle>
          <a:p>
            <a:r>
              <a:rPr lang="de-DE" sz="1400" dirty="0">
                <a:solidFill>
                  <a:srgbClr val="000000"/>
                </a:solidFill>
              </a:rPr>
              <a:t>Leibniz </a:t>
            </a:r>
            <a:r>
              <a:rPr lang="de-DE" sz="1400" dirty="0" err="1">
                <a:solidFill>
                  <a:srgbClr val="000000"/>
                </a:solidFill>
              </a:rPr>
              <a:t>Centre</a:t>
            </a:r>
            <a:r>
              <a:rPr lang="de-DE" sz="1400" dirty="0">
                <a:solidFill>
                  <a:srgbClr val="000000"/>
                </a:solidFill>
              </a:rPr>
              <a:t> </a:t>
            </a:r>
            <a:r>
              <a:rPr lang="de-DE" sz="1400" dirty="0" err="1">
                <a:solidFill>
                  <a:srgbClr val="000000"/>
                </a:solidFill>
              </a:rPr>
              <a:t>for</a:t>
            </a:r>
            <a:r>
              <a:rPr lang="de-DE" sz="1400" dirty="0">
                <a:solidFill>
                  <a:srgbClr val="000000"/>
                </a:solidFill>
              </a:rPr>
              <a:t> </a:t>
            </a:r>
            <a:r>
              <a:rPr lang="de-DE" sz="1400" dirty="0" err="1">
                <a:solidFill>
                  <a:srgbClr val="000000"/>
                </a:solidFill>
              </a:rPr>
              <a:t>Agricultural</a:t>
            </a:r>
            <a:r>
              <a:rPr lang="de-DE" sz="1400" baseline="0" dirty="0">
                <a:solidFill>
                  <a:srgbClr val="000000"/>
                </a:solidFill>
              </a:rPr>
              <a:t> </a:t>
            </a:r>
            <a:r>
              <a:rPr lang="de-DE" sz="1400" baseline="0" dirty="0" err="1">
                <a:solidFill>
                  <a:srgbClr val="000000"/>
                </a:solidFill>
              </a:rPr>
              <a:t>Landscape</a:t>
            </a:r>
            <a:r>
              <a:rPr lang="de-DE" sz="1400" baseline="0" dirty="0">
                <a:solidFill>
                  <a:srgbClr val="000000"/>
                </a:solidFill>
              </a:rPr>
              <a:t> Research (ZALF)</a:t>
            </a:r>
            <a:endParaRPr lang="de-DE" sz="1800" kern="1200" dirty="0">
              <a:solidFill>
                <a:srgbClr val="000000"/>
              </a:solidFill>
              <a:latin typeface="+mn-lt"/>
              <a:ea typeface="+mj-ea"/>
              <a:cs typeface="Open Sans Regular"/>
            </a:endParaRPr>
          </a:p>
        </p:txBody>
      </p:sp>
    </p:spTree>
    <p:extLst>
      <p:ext uri="{BB962C8B-B14F-4D97-AF65-F5344CB8AC3E}">
        <p14:creationId xmlns:p14="http://schemas.microsoft.com/office/powerpoint/2010/main" val="3615640991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  <p:extLst>
    <p:ext uri="{DCECCB84-F9BA-43D5-87BE-67443E8EF086}">
      <p15:sldGuideLst xmlns:p15="http://schemas.microsoft.com/office/powerpoint/2012/main">
        <p15:guide id="3" pos="5488">
          <p15:clr>
            <a:srgbClr val="FBAE40"/>
          </p15:clr>
        </p15:guide>
        <p15:guide id="6" pos="3016" userDrawn="1">
          <p15:clr>
            <a:srgbClr val="FBAE40"/>
          </p15:clr>
        </p15:guide>
        <p15:guide id="7" orient="horz" pos="1212" userDrawn="1">
          <p15:clr>
            <a:srgbClr val="FBAE40"/>
          </p15:clr>
        </p15:guide>
        <p15:guide id="10" orient="horz" pos="2754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Bildplatzhalter 27"/>
          <p:cNvSpPr>
            <a:spLocks noGrp="1"/>
          </p:cNvSpPr>
          <p:nvPr>
            <p:ph type="pic" sz="quarter" idx="14" hasCustomPrompt="1"/>
          </p:nvPr>
        </p:nvSpPr>
        <p:spPr>
          <a:xfrm>
            <a:off x="5118787" y="1059582"/>
            <a:ext cx="3784600" cy="2400365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 err="1"/>
              <a:t>picture</a:t>
            </a:r>
            <a:endParaRPr lang="de-DE" dirty="0"/>
          </a:p>
        </p:txBody>
      </p:sp>
      <p:sp>
        <p:nvSpPr>
          <p:cNvPr id="16" name="Textplatzhalter 40"/>
          <p:cNvSpPr>
            <a:spLocks noGrp="1"/>
          </p:cNvSpPr>
          <p:nvPr>
            <p:ph type="body" sz="quarter" idx="21" hasCustomPrompt="1"/>
          </p:nvPr>
        </p:nvSpPr>
        <p:spPr>
          <a:xfrm>
            <a:off x="223324" y="1059647"/>
            <a:ext cx="4194175" cy="438150"/>
          </a:xfrm>
        </p:spPr>
        <p:txBody>
          <a:bodyPr lIns="0" tIns="0"/>
          <a:lstStyle>
            <a:lvl1pPr marL="0" indent="0">
              <a:buNone/>
              <a:defRPr sz="1600" baseline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de-DE" dirty="0" err="1"/>
              <a:t>headline</a:t>
            </a:r>
            <a:r>
              <a:rPr lang="de-DE" dirty="0"/>
              <a:t>, Segoe UI </a:t>
            </a:r>
            <a:r>
              <a:rPr lang="de-DE" dirty="0" err="1"/>
              <a:t>Semibold</a:t>
            </a:r>
            <a:r>
              <a:rPr lang="de-DE" dirty="0"/>
              <a:t>, 16pt</a:t>
            </a:r>
          </a:p>
        </p:txBody>
      </p:sp>
      <p:sp>
        <p:nvSpPr>
          <p:cNvPr id="17" name="Textplatzhalter 43"/>
          <p:cNvSpPr>
            <a:spLocks noGrp="1"/>
          </p:cNvSpPr>
          <p:nvPr>
            <p:ph type="body" sz="quarter" idx="23" hasCustomPrompt="1"/>
          </p:nvPr>
        </p:nvSpPr>
        <p:spPr>
          <a:xfrm>
            <a:off x="5118787" y="3510747"/>
            <a:ext cx="3784600" cy="311150"/>
          </a:xfrm>
        </p:spPr>
        <p:txBody>
          <a:bodyPr lIns="0" tIns="0"/>
          <a:lstStyle>
            <a:lvl1pPr marL="0" indent="0">
              <a:buNone/>
              <a:defRPr sz="110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dirty="0" err="1"/>
              <a:t>caption</a:t>
            </a:r>
            <a:r>
              <a:rPr lang="de-DE" dirty="0"/>
              <a:t>, Segoe UI, 12pt</a:t>
            </a:r>
          </a:p>
        </p:txBody>
      </p:sp>
      <p:sp>
        <p:nvSpPr>
          <p:cNvPr id="18" name="Textplatzhalter 45"/>
          <p:cNvSpPr>
            <a:spLocks noGrp="1"/>
          </p:cNvSpPr>
          <p:nvPr>
            <p:ph type="body" sz="quarter" idx="24" hasCustomPrompt="1"/>
          </p:nvPr>
        </p:nvSpPr>
        <p:spPr>
          <a:xfrm>
            <a:off x="223324" y="2450297"/>
            <a:ext cx="4194175" cy="1371600"/>
          </a:xfrm>
        </p:spPr>
        <p:txBody>
          <a:bodyPr lIns="0" tIns="0"/>
          <a:lstStyle>
            <a:lvl1pPr>
              <a:defRPr sz="160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dirty="0" err="1"/>
              <a:t>bullet</a:t>
            </a:r>
            <a:r>
              <a:rPr lang="de-DE" dirty="0"/>
              <a:t> </a:t>
            </a:r>
            <a:r>
              <a:rPr lang="de-DE" dirty="0" err="1"/>
              <a:t>points</a:t>
            </a:r>
            <a:r>
              <a:rPr lang="de-DE" dirty="0"/>
              <a:t>, Segoe UI, 16pt</a:t>
            </a:r>
          </a:p>
        </p:txBody>
      </p:sp>
      <p:sp>
        <p:nvSpPr>
          <p:cNvPr id="19" name="Textplatzhalter 40"/>
          <p:cNvSpPr>
            <a:spLocks noGrp="1"/>
          </p:cNvSpPr>
          <p:nvPr>
            <p:ph type="body" sz="quarter" idx="22" hasCustomPrompt="1"/>
          </p:nvPr>
        </p:nvSpPr>
        <p:spPr>
          <a:xfrm>
            <a:off x="223324" y="1764497"/>
            <a:ext cx="4194175" cy="438150"/>
          </a:xfrm>
        </p:spPr>
        <p:txBody>
          <a:bodyPr lIns="0" tIns="0"/>
          <a:lstStyle>
            <a:lvl1pPr marL="0" indent="0">
              <a:buNone/>
              <a:defRPr sz="1600" baseline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de-DE" dirty="0" err="1"/>
              <a:t>text</a:t>
            </a:r>
            <a:r>
              <a:rPr lang="de-DE" dirty="0"/>
              <a:t> </a:t>
            </a:r>
            <a:r>
              <a:rPr lang="de-DE" dirty="0" err="1"/>
              <a:t>field</a:t>
            </a:r>
            <a:r>
              <a:rPr lang="de-DE" dirty="0"/>
              <a:t>, Segoe UI, 16pt</a:t>
            </a:r>
          </a:p>
        </p:txBody>
      </p:sp>
      <p:sp>
        <p:nvSpPr>
          <p:cNvPr id="11" name="Titelplatzhalter 1"/>
          <p:cNvSpPr>
            <a:spLocks noGrp="1"/>
          </p:cNvSpPr>
          <p:nvPr>
            <p:ph type="title"/>
          </p:nvPr>
        </p:nvSpPr>
        <p:spPr>
          <a:xfrm>
            <a:off x="233236" y="61139"/>
            <a:ext cx="7209265" cy="720684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="" xmlns:a16="http://schemas.microsoft.com/office/drawing/2014/main" id="{EB2F8E32-630E-4E61-8F2E-E181B018742E}"/>
              </a:ext>
            </a:extLst>
          </p:cNvPr>
          <p:cNvSpPr>
            <a:spLocks noGrp="1"/>
          </p:cNvSpPr>
          <p:nvPr>
            <p:ph type="sldNum" sz="quarter" idx="25"/>
          </p:nvPr>
        </p:nvSpPr>
        <p:spPr/>
        <p:txBody>
          <a:bodyPr/>
          <a:lstStyle/>
          <a:p>
            <a:fld id="{8E9B98B9-A8BF-4AE1-837A-DA922CF9D24B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13899445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slide with partner log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Inhaltsplatzhalter 2"/>
          <p:cNvSpPr>
            <a:spLocks noGrp="1"/>
          </p:cNvSpPr>
          <p:nvPr>
            <p:ph sz="quarter" idx="17" hasCustomPrompt="1"/>
          </p:nvPr>
        </p:nvSpPr>
        <p:spPr>
          <a:xfrm>
            <a:off x="223324" y="4540220"/>
            <a:ext cx="1009650" cy="476249"/>
          </a:xfrm>
          <a:noFill/>
        </p:spPr>
        <p:txBody>
          <a:bodyPr/>
          <a:lstStyle>
            <a:lvl1pPr marL="0" indent="0" algn="l">
              <a:buNone/>
              <a:defRPr sz="70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de-DE" dirty="0" err="1"/>
              <a:t>Placeholder</a:t>
            </a:r>
            <a:r>
              <a:rPr lang="de-DE" dirty="0"/>
              <a:t> Partnerlogos</a:t>
            </a:r>
          </a:p>
        </p:txBody>
      </p:sp>
      <p:sp>
        <p:nvSpPr>
          <p:cNvPr id="11" name="Inhaltsplatzhalter 2"/>
          <p:cNvSpPr>
            <a:spLocks noGrp="1"/>
          </p:cNvSpPr>
          <p:nvPr>
            <p:ph sz="quarter" idx="18" hasCustomPrompt="1"/>
          </p:nvPr>
        </p:nvSpPr>
        <p:spPr>
          <a:xfrm>
            <a:off x="1423474" y="4540220"/>
            <a:ext cx="1009650" cy="476249"/>
          </a:xfrm>
        </p:spPr>
        <p:txBody>
          <a:bodyPr/>
          <a:lstStyle>
            <a:lvl1pPr marL="0" indent="0" algn="l">
              <a:buNone/>
              <a:defRPr sz="70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de-DE" dirty="0" err="1"/>
              <a:t>Placeholder</a:t>
            </a:r>
            <a:r>
              <a:rPr lang="de-DE" dirty="0"/>
              <a:t> Partnerlogos</a:t>
            </a:r>
          </a:p>
        </p:txBody>
      </p:sp>
      <p:sp>
        <p:nvSpPr>
          <p:cNvPr id="19" name="Inhaltsplatzhalter 2"/>
          <p:cNvSpPr>
            <a:spLocks noGrp="1"/>
          </p:cNvSpPr>
          <p:nvPr>
            <p:ph sz="quarter" idx="19" hasCustomPrompt="1"/>
          </p:nvPr>
        </p:nvSpPr>
        <p:spPr>
          <a:xfrm>
            <a:off x="2604574" y="4540220"/>
            <a:ext cx="1009650" cy="476249"/>
          </a:xfrm>
        </p:spPr>
        <p:txBody>
          <a:bodyPr/>
          <a:lstStyle>
            <a:lvl1pPr marL="0" indent="0" algn="l">
              <a:buNone/>
              <a:defRPr sz="70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de-DE" dirty="0" err="1"/>
              <a:t>Placeholder</a:t>
            </a:r>
            <a:r>
              <a:rPr lang="de-DE" dirty="0"/>
              <a:t> Partnerlogos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/>
          </p:nvPr>
        </p:nvSpPr>
        <p:spPr>
          <a:xfrm>
            <a:off x="233236" y="61139"/>
            <a:ext cx="7209265" cy="720684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21" name="Bildplatzhalter 27">
            <a:extLst>
              <a:ext uri="{FF2B5EF4-FFF2-40B4-BE49-F238E27FC236}">
                <a16:creationId xmlns="" xmlns:a16="http://schemas.microsoft.com/office/drawing/2014/main" id="{D4E403AD-DF6B-4008-8FA8-4BA5A0169A2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5118787" y="1059582"/>
            <a:ext cx="3784600" cy="2400365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 err="1"/>
              <a:t>picture</a:t>
            </a:r>
            <a:endParaRPr lang="de-DE" dirty="0"/>
          </a:p>
        </p:txBody>
      </p:sp>
      <p:sp>
        <p:nvSpPr>
          <p:cNvPr id="22" name="Textplatzhalter 40">
            <a:extLst>
              <a:ext uri="{FF2B5EF4-FFF2-40B4-BE49-F238E27FC236}">
                <a16:creationId xmlns="" xmlns:a16="http://schemas.microsoft.com/office/drawing/2014/main" id="{BF5B707E-605C-4FC7-B351-EA02D83EE9E4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223324" y="1059647"/>
            <a:ext cx="4194175" cy="438150"/>
          </a:xfrm>
        </p:spPr>
        <p:txBody>
          <a:bodyPr lIns="0" tIns="0"/>
          <a:lstStyle>
            <a:lvl1pPr marL="0" indent="0">
              <a:buNone/>
              <a:defRPr sz="1600" baseline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de-DE" dirty="0" err="1"/>
              <a:t>headline</a:t>
            </a:r>
            <a:r>
              <a:rPr lang="de-DE" dirty="0"/>
              <a:t>, Segoe UI </a:t>
            </a:r>
            <a:r>
              <a:rPr lang="de-DE" dirty="0" err="1"/>
              <a:t>Semibold</a:t>
            </a:r>
            <a:r>
              <a:rPr lang="de-DE" dirty="0"/>
              <a:t>, 16pt</a:t>
            </a:r>
          </a:p>
        </p:txBody>
      </p:sp>
      <p:sp>
        <p:nvSpPr>
          <p:cNvPr id="23" name="Textplatzhalter 43">
            <a:extLst>
              <a:ext uri="{FF2B5EF4-FFF2-40B4-BE49-F238E27FC236}">
                <a16:creationId xmlns="" xmlns:a16="http://schemas.microsoft.com/office/drawing/2014/main" id="{6C124B60-56E9-4F4A-87C7-15297D5F6915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5118787" y="3510747"/>
            <a:ext cx="3784600" cy="311150"/>
          </a:xfrm>
        </p:spPr>
        <p:txBody>
          <a:bodyPr lIns="0" tIns="0"/>
          <a:lstStyle>
            <a:lvl1pPr marL="0" indent="0">
              <a:buNone/>
              <a:defRPr sz="110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dirty="0" err="1"/>
              <a:t>caption</a:t>
            </a:r>
            <a:r>
              <a:rPr lang="de-DE" dirty="0"/>
              <a:t>, Segoe UI, 12pt</a:t>
            </a:r>
          </a:p>
        </p:txBody>
      </p:sp>
      <p:sp>
        <p:nvSpPr>
          <p:cNvPr id="24" name="Textplatzhalter 45">
            <a:extLst>
              <a:ext uri="{FF2B5EF4-FFF2-40B4-BE49-F238E27FC236}">
                <a16:creationId xmlns="" xmlns:a16="http://schemas.microsoft.com/office/drawing/2014/main" id="{08C60E19-2A7C-4903-8654-7BD8B4141D68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223324" y="2450297"/>
            <a:ext cx="4194175" cy="1371600"/>
          </a:xfrm>
        </p:spPr>
        <p:txBody>
          <a:bodyPr lIns="0" tIns="0"/>
          <a:lstStyle>
            <a:lvl1pPr>
              <a:defRPr sz="160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dirty="0" err="1"/>
              <a:t>bullet</a:t>
            </a:r>
            <a:r>
              <a:rPr lang="de-DE" dirty="0"/>
              <a:t> </a:t>
            </a:r>
            <a:r>
              <a:rPr lang="de-DE" dirty="0" err="1"/>
              <a:t>points</a:t>
            </a:r>
            <a:r>
              <a:rPr lang="de-DE" dirty="0"/>
              <a:t>, Segoe UI, 16pt</a:t>
            </a:r>
          </a:p>
        </p:txBody>
      </p:sp>
      <p:sp>
        <p:nvSpPr>
          <p:cNvPr id="25" name="Textplatzhalter 40">
            <a:extLst>
              <a:ext uri="{FF2B5EF4-FFF2-40B4-BE49-F238E27FC236}">
                <a16:creationId xmlns="" xmlns:a16="http://schemas.microsoft.com/office/drawing/2014/main" id="{8EB58AD0-9316-4EAA-B481-F726E6D0756D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223324" y="1764497"/>
            <a:ext cx="4194175" cy="438150"/>
          </a:xfrm>
        </p:spPr>
        <p:txBody>
          <a:bodyPr lIns="0" tIns="0"/>
          <a:lstStyle>
            <a:lvl1pPr marL="0" indent="0">
              <a:buNone/>
              <a:defRPr sz="1600" baseline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de-DE" dirty="0" err="1"/>
              <a:t>text</a:t>
            </a:r>
            <a:r>
              <a:rPr lang="de-DE" dirty="0"/>
              <a:t> </a:t>
            </a:r>
            <a:r>
              <a:rPr lang="de-DE" dirty="0" err="1"/>
              <a:t>field</a:t>
            </a:r>
            <a:r>
              <a:rPr lang="de-DE" dirty="0"/>
              <a:t>, Segoe UI, 16pt</a:t>
            </a:r>
          </a:p>
        </p:txBody>
      </p:sp>
    </p:spTree>
    <p:extLst>
      <p:ext uri="{BB962C8B-B14F-4D97-AF65-F5344CB8AC3E}">
        <p14:creationId xmlns:p14="http://schemas.microsoft.com/office/powerpoint/2010/main" val="1547912345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nish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de-DE" dirty="0" err="1"/>
              <a:t>Thank</a:t>
            </a:r>
            <a:r>
              <a:rPr lang="de-DE" dirty="0"/>
              <a:t> </a:t>
            </a:r>
            <a:r>
              <a:rPr lang="de-DE" dirty="0" err="1"/>
              <a:t>you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your</a:t>
            </a:r>
            <a:r>
              <a:rPr lang="de-DE" dirty="0"/>
              <a:t> </a:t>
            </a:r>
            <a:r>
              <a:rPr lang="de-DE" dirty="0" err="1"/>
              <a:t>attention</a:t>
            </a:r>
            <a:r>
              <a:rPr lang="de-DE" dirty="0"/>
              <a:t>.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="" xmlns:a16="http://schemas.microsoft.com/office/drawing/2014/main" id="{208D8C20-E3B3-40C2-B640-EEC85124DD7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21285"/>
          <a:stretch/>
        </p:blipFill>
        <p:spPr>
          <a:xfrm>
            <a:off x="1" y="4479962"/>
            <a:ext cx="9143999" cy="663538"/>
          </a:xfrm>
          <a:prstGeom prst="rect">
            <a:avLst/>
          </a:prstGeom>
        </p:spPr>
      </p:pic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E9B98B9-A8BF-4AE1-837A-DA922CF9D24B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5" name="Textplatzhalter 5"/>
          <p:cNvSpPr>
            <a:spLocks noGrp="1"/>
          </p:cNvSpPr>
          <p:nvPr>
            <p:ph type="body" sz="quarter" idx="13" hasCustomPrompt="1"/>
          </p:nvPr>
        </p:nvSpPr>
        <p:spPr>
          <a:xfrm>
            <a:off x="971600" y="4680949"/>
            <a:ext cx="6588732" cy="231061"/>
          </a:xfrm>
        </p:spPr>
        <p:txBody>
          <a:bodyPr lIns="0" tIns="0" rIns="0" anchor="b"/>
          <a:lstStyle>
            <a:lvl1pPr marL="0" indent="0">
              <a:buNone/>
              <a:defRPr sz="14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[</a:t>
            </a:r>
            <a:r>
              <a:rPr lang="de-DE" dirty="0" err="1"/>
              <a:t>acad</a:t>
            </a:r>
            <a:r>
              <a:rPr lang="de-DE" dirty="0"/>
              <a:t>. title][</a:t>
            </a:r>
            <a:r>
              <a:rPr lang="de-DE" dirty="0" err="1"/>
              <a:t>first</a:t>
            </a:r>
            <a:r>
              <a:rPr lang="de-DE" dirty="0"/>
              <a:t> </a:t>
            </a:r>
            <a:r>
              <a:rPr lang="de-DE" dirty="0" err="1"/>
              <a:t>name</a:t>
            </a:r>
            <a:r>
              <a:rPr lang="de-DE" dirty="0"/>
              <a:t>][last </a:t>
            </a:r>
            <a:r>
              <a:rPr lang="de-DE" dirty="0" err="1"/>
              <a:t>name</a:t>
            </a:r>
            <a:r>
              <a:rPr lang="de-DE" dirty="0"/>
              <a:t>], [Email], [Tel.nr.]</a:t>
            </a:r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4" hasCustomPrompt="1"/>
          </p:nvPr>
        </p:nvSpPr>
        <p:spPr>
          <a:xfrm>
            <a:off x="267089" y="4680949"/>
            <a:ext cx="668507" cy="231061"/>
          </a:xfrm>
        </p:spPr>
        <p:txBody>
          <a:bodyPr lIns="0" tIns="0" rIns="0" anchor="b"/>
          <a:lstStyle>
            <a:lvl1pPr marL="0" indent="0">
              <a:buNone/>
              <a:defRPr sz="14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 err="1"/>
              <a:t>Contact</a:t>
            </a:r>
            <a:r>
              <a:rPr lang="de-DE" dirty="0"/>
              <a:t>:</a:t>
            </a:r>
          </a:p>
        </p:txBody>
      </p:sp>
      <p:pic>
        <p:nvPicPr>
          <p:cNvPr id="8" name="Grafik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4262" y="1803382"/>
            <a:ext cx="5915476" cy="155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0830257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Standar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8"/>
          <p:cNvSpPr>
            <a:spLocks noGrp="1"/>
          </p:cNvSpPr>
          <p:nvPr>
            <p:ph type="body" sz="quarter" idx="10" hasCustomPrompt="1"/>
          </p:nvPr>
        </p:nvSpPr>
        <p:spPr>
          <a:xfrm>
            <a:off x="433389" y="288154"/>
            <a:ext cx="6862762" cy="280087"/>
          </a:xfrm>
        </p:spPr>
        <p:txBody>
          <a:bodyPr lIns="0" tIns="0" bIns="0" anchor="b" anchorCtr="0"/>
          <a:lstStyle>
            <a:lvl1pPr marL="0" indent="0">
              <a:buNone/>
              <a:defRPr sz="2200" baseline="0">
                <a:solidFill>
                  <a:schemeClr val="bg2"/>
                </a:solidFill>
                <a:latin typeface="+mn-lt"/>
                <a:cs typeface="Open Sans Bold"/>
              </a:defRPr>
            </a:lvl1pPr>
          </a:lstStyle>
          <a:p>
            <a:pPr lvl="0"/>
            <a:r>
              <a:rPr lang="de-DE" dirty="0">
                <a:latin typeface="+mn-lt"/>
              </a:rPr>
              <a:t>Page title, Segoe UI, 22pt</a:t>
            </a:r>
            <a:endParaRPr lang="de-DE" dirty="0"/>
          </a:p>
        </p:txBody>
      </p:sp>
      <p:sp>
        <p:nvSpPr>
          <p:cNvPr id="33" name="Bildplatzhalter 27"/>
          <p:cNvSpPr>
            <a:spLocks noGrp="1"/>
          </p:cNvSpPr>
          <p:nvPr>
            <p:ph type="pic" sz="quarter" idx="14" hasCustomPrompt="1"/>
          </p:nvPr>
        </p:nvSpPr>
        <p:spPr>
          <a:xfrm>
            <a:off x="4921250" y="1225485"/>
            <a:ext cx="3784600" cy="2400365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de-DE" dirty="0"/>
              <a:t>Picture</a:t>
            </a:r>
          </a:p>
        </p:txBody>
      </p:sp>
      <p:sp>
        <p:nvSpPr>
          <p:cNvPr id="41" name="Textplatzhalter 40"/>
          <p:cNvSpPr>
            <a:spLocks noGrp="1"/>
          </p:cNvSpPr>
          <p:nvPr>
            <p:ph type="body" sz="quarter" idx="21" hasCustomPrompt="1"/>
          </p:nvPr>
        </p:nvSpPr>
        <p:spPr>
          <a:xfrm>
            <a:off x="433388" y="1225550"/>
            <a:ext cx="4194175" cy="438150"/>
          </a:xfrm>
        </p:spPr>
        <p:txBody>
          <a:bodyPr lIns="0" tIns="0"/>
          <a:lstStyle>
            <a:lvl1pPr marL="0" indent="0">
              <a:buNone/>
              <a:defRPr sz="1600" baseline="0">
                <a:solidFill>
                  <a:srgbClr val="000000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Header, Segoe UI </a:t>
            </a:r>
            <a:r>
              <a:rPr lang="de-DE" dirty="0" err="1"/>
              <a:t>Semibold</a:t>
            </a:r>
            <a:r>
              <a:rPr lang="de-DE" dirty="0"/>
              <a:t>, 16pt</a:t>
            </a:r>
          </a:p>
        </p:txBody>
      </p:sp>
      <p:sp>
        <p:nvSpPr>
          <p:cNvPr id="44" name="Textplatzhalter 43"/>
          <p:cNvSpPr>
            <a:spLocks noGrp="1"/>
          </p:cNvSpPr>
          <p:nvPr>
            <p:ph type="body" sz="quarter" idx="23" hasCustomPrompt="1"/>
          </p:nvPr>
        </p:nvSpPr>
        <p:spPr>
          <a:xfrm>
            <a:off x="4921250" y="3676650"/>
            <a:ext cx="3784600" cy="311150"/>
          </a:xfrm>
        </p:spPr>
        <p:txBody>
          <a:bodyPr lIns="0" tIns="0"/>
          <a:lstStyle>
            <a:lvl1pPr marL="0" indent="0">
              <a:buNone/>
              <a:defRPr sz="1000">
                <a:solidFill>
                  <a:srgbClr val="000000"/>
                </a:solidFill>
              </a:defRPr>
            </a:lvl1pPr>
          </a:lstStyle>
          <a:p>
            <a:pPr lvl="0"/>
            <a:r>
              <a:rPr lang="de-DE" dirty="0"/>
              <a:t>Caption, Segoe UI, 10pt</a:t>
            </a:r>
          </a:p>
        </p:txBody>
      </p:sp>
      <p:sp>
        <p:nvSpPr>
          <p:cNvPr id="46" name="Textplatzhalter 45"/>
          <p:cNvSpPr>
            <a:spLocks noGrp="1"/>
          </p:cNvSpPr>
          <p:nvPr>
            <p:ph type="body" sz="quarter" idx="24" hasCustomPrompt="1"/>
          </p:nvPr>
        </p:nvSpPr>
        <p:spPr>
          <a:xfrm>
            <a:off x="433388" y="2616200"/>
            <a:ext cx="4194175" cy="1371600"/>
          </a:xfrm>
        </p:spPr>
        <p:txBody>
          <a:bodyPr lIns="0" tIns="0"/>
          <a:lstStyle>
            <a:lvl1pPr>
              <a:defRPr sz="160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de-DE" dirty="0"/>
              <a:t>List, Segoe UI, 16pt</a:t>
            </a:r>
          </a:p>
        </p:txBody>
      </p:sp>
      <p:sp>
        <p:nvSpPr>
          <p:cNvPr id="47" name="Textplatzhalter 40"/>
          <p:cNvSpPr>
            <a:spLocks noGrp="1"/>
          </p:cNvSpPr>
          <p:nvPr>
            <p:ph type="body" sz="quarter" idx="22" hasCustomPrompt="1"/>
          </p:nvPr>
        </p:nvSpPr>
        <p:spPr>
          <a:xfrm>
            <a:off x="433388" y="1930400"/>
            <a:ext cx="4194175" cy="438150"/>
          </a:xfrm>
        </p:spPr>
        <p:txBody>
          <a:bodyPr lIns="0" tIns="0"/>
          <a:lstStyle>
            <a:lvl1pPr marL="0" indent="0">
              <a:buNone/>
              <a:defRPr sz="1600" baseline="0">
                <a:solidFill>
                  <a:srgbClr val="000000"/>
                </a:solidFill>
                <a:latin typeface="+mn-lt"/>
              </a:defRPr>
            </a:lvl1pPr>
          </a:lstStyle>
          <a:p>
            <a:pPr lvl="0"/>
            <a:r>
              <a:rPr lang="de-DE" dirty="0"/>
              <a:t>Text, Segoe UI, 16pt</a:t>
            </a:r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25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de-DE"/>
              <a:t>Page </a:t>
            </a:r>
            <a:fld id="{FACA0C35-8676-41D7-9211-221F81F964E3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1" name="Textplatzhalter 2"/>
          <p:cNvSpPr txBox="1">
            <a:spLocks/>
          </p:cNvSpPr>
          <p:nvPr userDrawn="1"/>
        </p:nvSpPr>
        <p:spPr>
          <a:xfrm>
            <a:off x="7933040" y="4700520"/>
            <a:ext cx="892186" cy="190800"/>
          </a:xfrm>
          <a:prstGeom prst="rect">
            <a:avLst/>
          </a:prstGeom>
        </p:spPr>
        <p:txBody>
          <a:bodyPr vert="horz" lIns="91440" tIns="45720" rIns="91440" bIns="0" rtlCol="0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rgbClr val="4BA046"/>
              </a:buClr>
              <a:buSzPct val="100000"/>
              <a:buFont typeface="Wingdings" panose="05000000000000000000" pitchFamily="2" charset="2"/>
              <a:buNone/>
              <a:defRPr sz="800" kern="1200">
                <a:solidFill>
                  <a:schemeClr val="bg1">
                    <a:lumMod val="85000"/>
                  </a:schemeClr>
                </a:solidFill>
                <a:latin typeface="+mn-lt"/>
                <a:ea typeface="+mn-ea"/>
                <a:cs typeface="Open Sans Regular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rgbClr val="4BA046"/>
              </a:buClr>
              <a:buSzPct val="100000"/>
              <a:buFont typeface="Wingdings" panose="05000000000000000000" pitchFamily="2" charset="2"/>
              <a:buChar char="§"/>
              <a:defRPr sz="2400" kern="1200">
                <a:solidFill>
                  <a:schemeClr val="bg2"/>
                </a:solidFill>
                <a:latin typeface="+mn-lt"/>
                <a:ea typeface="+mn-ea"/>
                <a:cs typeface="Open Sans Regular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rgbClr val="4BA046"/>
              </a:buClr>
              <a:buSzPct val="100000"/>
              <a:buFont typeface="Wingdings" panose="05000000000000000000" pitchFamily="2" charset="2"/>
              <a:buChar char="§"/>
              <a:defRPr sz="2000" kern="1200">
                <a:solidFill>
                  <a:schemeClr val="bg2"/>
                </a:solidFill>
                <a:latin typeface="+mn-lt"/>
                <a:ea typeface="+mn-ea"/>
                <a:cs typeface="Open Sans Regular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rgbClr val="4BA046"/>
              </a:buClr>
              <a:buSzPct val="100000"/>
              <a:buFont typeface="Wingdings" panose="05000000000000000000" pitchFamily="2" charset="2"/>
              <a:buChar char="§"/>
              <a:defRPr sz="1600" kern="1200">
                <a:solidFill>
                  <a:schemeClr val="bg2"/>
                </a:solidFill>
                <a:latin typeface="+mn-lt"/>
                <a:ea typeface="+mn-ea"/>
                <a:cs typeface="Open Sans Regular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rgbClr val="4BA046"/>
              </a:buClr>
              <a:buSzPct val="100000"/>
              <a:buFont typeface="Wingdings" panose="05000000000000000000" pitchFamily="2" charset="2"/>
              <a:buChar char="§"/>
              <a:defRPr sz="1000" kern="1200">
                <a:solidFill>
                  <a:schemeClr val="bg2"/>
                </a:solidFill>
                <a:latin typeface="+mn-lt"/>
                <a:ea typeface="+mn-ea"/>
                <a:cs typeface="Open Sans Regular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de-DE" sz="1050" dirty="0">
                <a:solidFill>
                  <a:schemeClr val="bg1">
                    <a:lumMod val="65000"/>
                  </a:schemeClr>
                </a:solidFill>
              </a:rPr>
              <a:t>www.zalf.de</a:t>
            </a:r>
          </a:p>
        </p:txBody>
      </p:sp>
    </p:spTree>
    <p:extLst>
      <p:ext uri="{BB962C8B-B14F-4D97-AF65-F5344CB8AC3E}">
        <p14:creationId xmlns:p14="http://schemas.microsoft.com/office/powerpoint/2010/main" val="1206720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4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5" Type="http://schemas.openxmlformats.org/officeDocument/2006/relationships/slideLayout" Target="../slideLayouts/slideLayout6.xml"/><Relationship Id="rId4" Type="http://schemas.openxmlformats.org/officeDocument/2006/relationships/slideLayout" Target="../slideLayouts/slideLayout5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="" xmlns:a16="http://schemas.microsoft.com/office/drawing/2014/main" id="{FC4CD06C-9EE6-4411-A016-B41291196D9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03994" y="4672005"/>
            <a:ext cx="597902" cy="2746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A2BF301D-5FAD-45A8-B8BE-91AA176BBFE6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269373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</p:sldLayoutIdLst>
  <p:transition spd="med">
    <p:fade/>
  </p:transition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233236" y="61139"/>
            <a:ext cx="7209265" cy="720684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48281" y="990592"/>
            <a:ext cx="8853616" cy="3533783"/>
          </a:xfrm>
          <a:prstGeom prst="rect">
            <a:avLst/>
          </a:prstGeom>
        </p:spPr>
        <p:txBody>
          <a:bodyPr vert="horz" lIns="91440" tIns="45720" rIns="91440" bIns="0" rtlCol="0">
            <a:no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pic>
        <p:nvPicPr>
          <p:cNvPr id="7" name="Grafik 6">
            <a:extLst>
              <a:ext uri="{FF2B5EF4-FFF2-40B4-BE49-F238E27FC236}">
                <a16:creationId xmlns="" xmlns:a16="http://schemas.microsoft.com/office/drawing/2014/main" id="{208D8C20-E3B3-40C2-B640-EEC85124DD7C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1" y="0"/>
            <a:ext cx="9143999" cy="842962"/>
          </a:xfrm>
          <a:prstGeom prst="rect">
            <a:avLst/>
          </a:prstGeom>
        </p:spPr>
      </p:pic>
      <p:sp>
        <p:nvSpPr>
          <p:cNvPr id="4" name="Foliennummernplatzhalter 3">
            <a:extLst>
              <a:ext uri="{FF2B5EF4-FFF2-40B4-BE49-F238E27FC236}">
                <a16:creationId xmlns="" xmlns:a16="http://schemas.microsoft.com/office/drawing/2014/main" id="{AF6C91C6-7308-4DBA-946D-ADA463765BA9}"/>
              </a:ext>
            </a:extLst>
          </p:cNvPr>
          <p:cNvSpPr>
            <a:spLocks noGrp="1"/>
          </p:cNvSpPr>
          <p:nvPr userDrawn="1">
            <p:ph type="sldNum" sz="quarter" idx="4"/>
          </p:nvPr>
        </p:nvSpPr>
        <p:spPr>
          <a:xfrm>
            <a:off x="8403993" y="4672005"/>
            <a:ext cx="597903" cy="2746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8E9B98B9-A8BF-4AE1-837A-DA922CF9D24B}" type="slidenum">
              <a:rPr lang="de-DE" smtClean="0"/>
              <a:pPr/>
              <a:t>‹Nr.›</a:t>
            </a:fld>
            <a:endParaRPr lang="de-DE" dirty="0"/>
          </a:p>
        </p:txBody>
      </p:sp>
      <p:pic>
        <p:nvPicPr>
          <p:cNvPr id="9" name="Grafik 8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841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63296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4" r:id="rId2"/>
    <p:sldLayoutId id="2147483658" r:id="rId3"/>
    <p:sldLayoutId id="2147483663" r:id="rId4"/>
    <p:sldLayoutId id="2147483670" r:id="rId5"/>
    <p:sldLayoutId id="2147483671" r:id="rId6"/>
  </p:sldLayoutIdLst>
  <p:transition spd="med">
    <p:fade/>
  </p:transition>
  <p:timing>
    <p:tnLst>
      <p:par>
        <p:cTn id="1" dur="indefinite" restart="never" nodeType="tmRoot"/>
      </p:par>
    </p:tnLst>
  </p:timing>
  <p:hf hdr="0" ftr="0" dt="0"/>
  <p:txStyles>
    <p:titleStyle>
      <a:lvl1pPr algn="l" defTabSz="457200" rtl="0" eaLnBrk="1" latinLnBrk="0" hangingPunct="1">
        <a:spcBef>
          <a:spcPct val="0"/>
        </a:spcBef>
        <a:buNone/>
        <a:defRPr sz="1800" kern="1200">
          <a:solidFill>
            <a:schemeClr val="bg1"/>
          </a:solidFill>
          <a:latin typeface="+mj-lt"/>
          <a:ea typeface="+mj-ea"/>
          <a:cs typeface="Open Sans bold"/>
        </a:defRPr>
      </a:lvl1pPr>
    </p:titleStyle>
    <p:bodyStyle>
      <a:lvl1pPr marL="177800" indent="-177800" algn="l" defTabSz="457200" rtl="0" eaLnBrk="1" latinLnBrk="0" hangingPunct="1">
        <a:spcBef>
          <a:spcPct val="20000"/>
        </a:spcBef>
        <a:buClr>
          <a:schemeClr val="bg2"/>
        </a:buClr>
        <a:buSzPct val="100000"/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Open Sans Regular"/>
        </a:defRPr>
      </a:lvl1pPr>
      <a:lvl2pPr marL="361950" indent="-184150" algn="l" defTabSz="457200" rtl="0" eaLnBrk="1" latinLnBrk="0" hangingPunct="1">
        <a:spcBef>
          <a:spcPct val="20000"/>
        </a:spcBef>
        <a:buClr>
          <a:schemeClr val="bg2"/>
        </a:buClr>
        <a:buSzPct val="100000"/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Open Sans Regular"/>
        </a:defRPr>
      </a:lvl2pPr>
      <a:lvl3pPr marL="539750" indent="-177800" algn="l" defTabSz="457200" rtl="0" eaLnBrk="1" latinLnBrk="0" hangingPunct="1">
        <a:spcBef>
          <a:spcPct val="20000"/>
        </a:spcBef>
        <a:buClr>
          <a:schemeClr val="bg2"/>
        </a:buClr>
        <a:buSzPct val="100000"/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Open Sans Regular"/>
        </a:defRPr>
      </a:lvl3pPr>
      <a:lvl4pPr marL="717550" indent="-177800" algn="l" defTabSz="457200" rtl="0" eaLnBrk="1" latinLnBrk="0" hangingPunct="1">
        <a:spcBef>
          <a:spcPct val="20000"/>
        </a:spcBef>
        <a:buClr>
          <a:schemeClr val="bg2"/>
        </a:buClr>
        <a:buSzPct val="100000"/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Open Sans Regular"/>
        </a:defRPr>
      </a:lvl4pPr>
      <a:lvl5pPr marL="895350" indent="-177800" algn="l" defTabSz="457200" rtl="0" eaLnBrk="1" latinLnBrk="0" hangingPunct="1">
        <a:spcBef>
          <a:spcPct val="20000"/>
        </a:spcBef>
        <a:buClr>
          <a:schemeClr val="bg2"/>
        </a:buClr>
        <a:buSzPct val="100000"/>
        <a:buFont typeface="Wingdings" panose="05000000000000000000" pitchFamily="2" charset="2"/>
        <a:buChar char="§"/>
        <a:defRPr sz="1200" kern="1200">
          <a:solidFill>
            <a:schemeClr val="tx1"/>
          </a:solidFill>
          <a:latin typeface="+mn-lt"/>
          <a:ea typeface="+mn-ea"/>
          <a:cs typeface="Open Sans Regular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www.phdcomics.com/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www.phdcomics.com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platzhalter 9"/>
          <p:cNvSpPr>
            <a:spLocks noGrp="1"/>
          </p:cNvSpPr>
          <p:nvPr>
            <p:ph type="body" sz="quarter" idx="12"/>
          </p:nvPr>
        </p:nvSpPr>
        <p:spPr>
          <a:xfrm>
            <a:off x="431540" y="1131590"/>
            <a:ext cx="8316924" cy="856612"/>
          </a:xfrm>
        </p:spPr>
        <p:txBody>
          <a:bodyPr/>
          <a:lstStyle/>
          <a:p>
            <a:pPr algn="ctr"/>
            <a:r>
              <a:rPr lang="de-DE" sz="4800" i="1" dirty="0" smtClean="0"/>
              <a:t>„</a:t>
            </a:r>
            <a:r>
              <a:rPr lang="de-DE" sz="4800" i="1" dirty="0" err="1" smtClean="0"/>
              <a:t>MonksHillLab</a:t>
            </a:r>
            <a:r>
              <a:rPr lang="de-DE" sz="4800" i="1" dirty="0" smtClean="0"/>
              <a:t>“ </a:t>
            </a:r>
            <a:r>
              <a:rPr lang="de-DE" sz="4800" dirty="0" smtClean="0"/>
              <a:t>Sessions </a:t>
            </a:r>
            <a:r>
              <a:rPr lang="de-DE" sz="4800" dirty="0" smtClean="0"/>
              <a:t>6: Scientific </a:t>
            </a:r>
            <a:r>
              <a:rPr lang="de-DE" sz="4800" dirty="0" err="1" smtClean="0"/>
              <a:t>Presentations</a:t>
            </a:r>
            <a:r>
              <a:rPr lang="de-DE" sz="4800" dirty="0" smtClean="0"/>
              <a:t> I</a:t>
            </a:r>
            <a:r>
              <a:rPr lang="de-DE" sz="4800" dirty="0" smtClean="0"/>
              <a:t>“</a:t>
            </a:r>
            <a:endParaRPr lang="de-DE" sz="4800" dirty="0"/>
          </a:p>
        </p:txBody>
      </p:sp>
      <p:sp>
        <p:nvSpPr>
          <p:cNvPr id="11" name="Textplatzhalter 10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Mathias </a:t>
            </a:r>
            <a:r>
              <a:rPr lang="de-DE" dirty="0" smtClean="0"/>
              <a:t>Hoffmann, Maren </a:t>
            </a:r>
            <a:r>
              <a:rPr lang="de-DE" dirty="0" err="1" smtClean="0"/>
              <a:t>Dubbert</a:t>
            </a:r>
            <a:endParaRPr lang="de-DE" dirty="0"/>
          </a:p>
        </p:txBody>
      </p:sp>
      <p:sp>
        <p:nvSpPr>
          <p:cNvPr id="5" name="Rechteck 4"/>
          <p:cNvSpPr/>
          <p:nvPr/>
        </p:nvSpPr>
        <p:spPr>
          <a:xfrm rot="20835761">
            <a:off x="7344307" y="303498"/>
            <a:ext cx="601179" cy="528191"/>
          </a:xfrm>
          <a:prstGeom prst="rect">
            <a:avLst/>
          </a:prstGeom>
          <a:solidFill>
            <a:srgbClr val="345A54"/>
          </a:solidFill>
          <a:ln>
            <a:solidFill>
              <a:srgbClr val="395F5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8" name="Grafik 1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1875" y="329981"/>
            <a:ext cx="486042" cy="4752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0717363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4">
            <a:extLst>
              <a:ext uri="{FF2B5EF4-FFF2-40B4-BE49-F238E27FC236}">
                <a16:creationId xmlns="" xmlns:a16="http://schemas.microsoft.com/office/drawing/2014/main" id="{A86D60D4-53C4-6854-EFED-C4ED239021A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de-DE" dirty="0" smtClean="0">
                <a:solidFill>
                  <a:schemeClr val="bg1"/>
                </a:solidFill>
              </a:rPr>
              <a:t>The </a:t>
            </a:r>
            <a:r>
              <a:rPr lang="de-DE" dirty="0" err="1" smtClean="0">
                <a:solidFill>
                  <a:schemeClr val="bg1"/>
                </a:solidFill>
              </a:rPr>
              <a:t>coffee</a:t>
            </a:r>
            <a:r>
              <a:rPr lang="de-DE" dirty="0" smtClean="0">
                <a:solidFill>
                  <a:schemeClr val="bg1"/>
                </a:solidFill>
              </a:rPr>
              <a:t> </a:t>
            </a:r>
            <a:r>
              <a:rPr lang="de-DE" dirty="0" err="1" smtClean="0">
                <a:solidFill>
                  <a:schemeClr val="bg1"/>
                </a:solidFill>
              </a:rPr>
              <a:t>maschine</a:t>
            </a:r>
            <a:r>
              <a:rPr lang="de-DE" dirty="0" smtClean="0">
                <a:solidFill>
                  <a:schemeClr val="bg1"/>
                </a:solidFill>
              </a:rPr>
              <a:t> </a:t>
            </a:r>
            <a:r>
              <a:rPr lang="de-DE" dirty="0" err="1" smtClean="0">
                <a:solidFill>
                  <a:schemeClr val="bg1"/>
                </a:solidFill>
              </a:rPr>
              <a:t>crisis</a:t>
            </a:r>
            <a:r>
              <a:rPr lang="de-DE" dirty="0" smtClean="0">
                <a:solidFill>
                  <a:schemeClr val="bg1"/>
                </a:solidFill>
              </a:rPr>
              <a:t> – </a:t>
            </a:r>
            <a:r>
              <a:rPr lang="de-DE" dirty="0" err="1" smtClean="0">
                <a:solidFill>
                  <a:schemeClr val="bg1"/>
                </a:solidFill>
              </a:rPr>
              <a:t>planned</a:t>
            </a:r>
            <a:r>
              <a:rPr lang="de-DE" dirty="0" smtClean="0">
                <a:solidFill>
                  <a:schemeClr val="bg1"/>
                </a:solidFill>
              </a:rPr>
              <a:t> </a:t>
            </a:r>
            <a:r>
              <a:rPr lang="de-DE" dirty="0" err="1" smtClean="0">
                <a:solidFill>
                  <a:schemeClr val="bg1"/>
                </a:solidFill>
              </a:rPr>
              <a:t>panic</a:t>
            </a:r>
            <a:r>
              <a:rPr lang="de-DE" dirty="0" smtClean="0">
                <a:solidFill>
                  <a:schemeClr val="bg1"/>
                </a:solidFill>
              </a:rPr>
              <a:t>!</a:t>
            </a:r>
            <a:endParaRPr lang="de-DE" dirty="0">
              <a:solidFill>
                <a:schemeClr val="bg1"/>
              </a:solidFill>
            </a:endParaRPr>
          </a:p>
        </p:txBody>
      </p:sp>
      <p:sp>
        <p:nvSpPr>
          <p:cNvPr id="7" name="Textplatzhalter 6">
            <a:extLst>
              <a:ext uri="{FF2B5EF4-FFF2-40B4-BE49-F238E27FC236}">
                <a16:creationId xmlns="" xmlns:a16="http://schemas.microsoft.com/office/drawing/2014/main" id="{579F7CA9-DC94-99D7-4986-90A536E5F3C1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251520" y="967941"/>
            <a:ext cx="5850359" cy="438150"/>
          </a:xfrm>
        </p:spPr>
        <p:txBody>
          <a:bodyPr/>
          <a:lstStyle/>
          <a:p>
            <a:r>
              <a:rPr lang="de-DE" dirty="0"/>
              <a:t>Starter </a:t>
            </a:r>
            <a:r>
              <a:rPr lang="de-DE" dirty="0" smtClean="0"/>
              <a:t>Task: </a:t>
            </a:r>
            <a:endParaRPr lang="de-DE" dirty="0"/>
          </a:p>
        </p:txBody>
      </p:sp>
      <p:sp>
        <p:nvSpPr>
          <p:cNvPr id="8" name="Textplatzhalter 7">
            <a:extLst>
              <a:ext uri="{FF2B5EF4-FFF2-40B4-BE49-F238E27FC236}">
                <a16:creationId xmlns="" xmlns:a16="http://schemas.microsoft.com/office/drawing/2014/main" id="{CC4811C5-F5CA-7D8B-0913-FAED1F904F4E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323529" y="1528144"/>
            <a:ext cx="5544615" cy="438150"/>
          </a:xfrm>
        </p:spPr>
        <p:txBody>
          <a:bodyPr/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400" dirty="0" smtClean="0"/>
              <a:t>The </a:t>
            </a:r>
            <a:r>
              <a:rPr lang="en-US" sz="1400" b="1" i="1" dirty="0"/>
              <a:t>coffee machine is </a:t>
            </a:r>
            <a:r>
              <a:rPr lang="en-US" sz="1400" b="1" i="1" dirty="0" smtClean="0"/>
              <a:t>broken </a:t>
            </a:r>
            <a:r>
              <a:rPr lang="en-US" sz="1400" dirty="0" smtClean="0"/>
              <a:t>(oh </a:t>
            </a:r>
            <a:r>
              <a:rPr lang="en-US" sz="1400" dirty="0" err="1" smtClean="0"/>
              <a:t>nooo</a:t>
            </a:r>
            <a:r>
              <a:rPr lang="en-US" sz="1400" dirty="0" smtClean="0"/>
              <a:t>!) and this on the day we</a:t>
            </a:r>
            <a:r>
              <a:rPr lang="en-US" sz="1400" b="1" i="1" dirty="0" smtClean="0"/>
              <a:t> </a:t>
            </a:r>
            <a:r>
              <a:rPr lang="en-US" sz="1400" dirty="0" smtClean="0"/>
              <a:t>have</a:t>
            </a:r>
            <a:r>
              <a:rPr lang="en-US" sz="1400" b="1" i="1" dirty="0" smtClean="0"/>
              <a:t> important</a:t>
            </a:r>
            <a:r>
              <a:rPr lang="en-US" sz="1400" dirty="0" smtClean="0"/>
              <a:t> international </a:t>
            </a:r>
            <a:r>
              <a:rPr lang="en-US" sz="1400" b="1" i="1" dirty="0" smtClean="0"/>
              <a:t>guest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400" dirty="0" smtClean="0"/>
              <a:t>Your supervisors gave you the </a:t>
            </a:r>
            <a:r>
              <a:rPr lang="en-US" sz="1400" b="1" i="1" dirty="0" smtClean="0"/>
              <a:t>task to buy time</a:t>
            </a:r>
            <a:r>
              <a:rPr lang="en-US" sz="1400" dirty="0" smtClean="0"/>
              <a:t> while they run around like headless chicken to organize coffee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400" dirty="0" smtClean="0"/>
              <a:t>You have to present your work (most recent or general) in 15 min:</a:t>
            </a:r>
          </a:p>
          <a:p>
            <a:pPr marL="64770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400" dirty="0" smtClean="0"/>
              <a:t>Make a presentation max. </a:t>
            </a:r>
            <a:r>
              <a:rPr lang="en-US" sz="1400" b="1" i="1" dirty="0" smtClean="0"/>
              <a:t>3 slides </a:t>
            </a:r>
            <a:r>
              <a:rPr lang="en-US" sz="1400" dirty="0" smtClean="0"/>
              <a:t>(content excl. title)</a:t>
            </a:r>
          </a:p>
          <a:p>
            <a:pPr marL="64770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400" dirty="0" smtClean="0"/>
              <a:t>Present it </a:t>
            </a:r>
            <a:r>
              <a:rPr lang="en-US" sz="1400" b="1" i="1" dirty="0" smtClean="0"/>
              <a:t>5 min </a:t>
            </a:r>
            <a:r>
              <a:rPr lang="en-US" sz="1400" dirty="0" smtClean="0"/>
              <a:t>(we toss a dice the 3 with highest number present)</a:t>
            </a:r>
          </a:p>
          <a:p>
            <a:pPr marL="64770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400" b="1" i="1" dirty="0" smtClean="0"/>
              <a:t>Go, go, go …</a:t>
            </a:r>
          </a:p>
        </p:txBody>
      </p:sp>
      <p:sp>
        <p:nvSpPr>
          <p:cNvPr id="9" name="Textplatzhalter 6">
            <a:extLst>
              <a:ext uri="{FF2B5EF4-FFF2-40B4-BE49-F238E27FC236}">
                <a16:creationId xmlns="" xmlns:a16="http://schemas.microsoft.com/office/drawing/2014/main" id="{579F7CA9-DC94-99D7-4986-90A536E5F3C1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719572" y="4195259"/>
            <a:ext cx="7518349" cy="438150"/>
          </a:xfrm>
        </p:spPr>
        <p:txBody>
          <a:bodyPr/>
          <a:lstStyle/>
          <a:p>
            <a:pPr algn="ctr"/>
            <a:r>
              <a:rPr lang="de-DE" sz="2800" b="1" i="1" dirty="0" err="1" smtClean="0">
                <a:solidFill>
                  <a:srgbClr val="C00000"/>
                </a:solidFill>
              </a:rPr>
              <a:t>How</a:t>
            </a:r>
            <a:r>
              <a:rPr lang="de-DE" sz="2800" b="1" i="1" dirty="0" smtClean="0">
                <a:solidFill>
                  <a:srgbClr val="C00000"/>
                </a:solidFill>
              </a:rPr>
              <a:t> was </a:t>
            </a:r>
            <a:r>
              <a:rPr lang="de-DE" sz="2800" b="1" i="1" dirty="0" err="1" smtClean="0">
                <a:solidFill>
                  <a:srgbClr val="C00000"/>
                </a:solidFill>
              </a:rPr>
              <a:t>it</a:t>
            </a:r>
            <a:r>
              <a:rPr lang="de-DE" sz="2800" b="1" i="1" dirty="0" smtClean="0">
                <a:solidFill>
                  <a:srgbClr val="C00000"/>
                </a:solidFill>
              </a:rPr>
              <a:t>? </a:t>
            </a:r>
            <a:r>
              <a:rPr lang="de-DE" sz="2800" b="1" i="1" dirty="0" err="1" smtClean="0">
                <a:solidFill>
                  <a:srgbClr val="C00000"/>
                </a:solidFill>
              </a:rPr>
              <a:t>How</a:t>
            </a:r>
            <a:r>
              <a:rPr lang="de-DE" sz="2800" b="1" i="1" dirty="0" smtClean="0">
                <a:solidFill>
                  <a:srgbClr val="C00000"/>
                </a:solidFill>
              </a:rPr>
              <a:t> </a:t>
            </a:r>
            <a:r>
              <a:rPr lang="de-DE" sz="2800" b="1" i="1" dirty="0" err="1" smtClean="0">
                <a:solidFill>
                  <a:srgbClr val="C00000"/>
                </a:solidFill>
              </a:rPr>
              <a:t>did</a:t>
            </a:r>
            <a:r>
              <a:rPr lang="de-DE" sz="2800" b="1" i="1" dirty="0" smtClean="0">
                <a:solidFill>
                  <a:srgbClr val="C00000"/>
                </a:solidFill>
              </a:rPr>
              <a:t> </a:t>
            </a:r>
            <a:r>
              <a:rPr lang="de-DE" sz="2800" b="1" i="1" dirty="0" err="1" smtClean="0">
                <a:solidFill>
                  <a:srgbClr val="C00000"/>
                </a:solidFill>
              </a:rPr>
              <a:t>you</a:t>
            </a:r>
            <a:r>
              <a:rPr lang="de-DE" sz="2800" b="1" i="1" dirty="0" smtClean="0">
                <a:solidFill>
                  <a:srgbClr val="C00000"/>
                </a:solidFill>
              </a:rPr>
              <a:t> </a:t>
            </a:r>
            <a:r>
              <a:rPr lang="de-DE" sz="2800" b="1" i="1" dirty="0" err="1" smtClean="0">
                <a:solidFill>
                  <a:srgbClr val="C00000"/>
                </a:solidFill>
              </a:rPr>
              <a:t>tackle</a:t>
            </a:r>
            <a:r>
              <a:rPr lang="de-DE" sz="2800" b="1" i="1" dirty="0" smtClean="0">
                <a:solidFill>
                  <a:srgbClr val="C00000"/>
                </a:solidFill>
              </a:rPr>
              <a:t> </a:t>
            </a:r>
            <a:r>
              <a:rPr lang="de-DE" sz="2800" b="1" i="1" dirty="0" err="1" smtClean="0">
                <a:solidFill>
                  <a:srgbClr val="C00000"/>
                </a:solidFill>
              </a:rPr>
              <a:t>the</a:t>
            </a:r>
            <a:r>
              <a:rPr lang="de-DE" sz="2800" b="1" i="1" dirty="0" smtClean="0">
                <a:solidFill>
                  <a:srgbClr val="C00000"/>
                </a:solidFill>
              </a:rPr>
              <a:t> </a:t>
            </a:r>
            <a:r>
              <a:rPr lang="de-DE" sz="2800" b="1" i="1" dirty="0" err="1" smtClean="0">
                <a:solidFill>
                  <a:srgbClr val="C00000"/>
                </a:solidFill>
              </a:rPr>
              <a:t>task</a:t>
            </a:r>
            <a:r>
              <a:rPr lang="de-DE" sz="2800" b="1" i="1" dirty="0" smtClean="0">
                <a:solidFill>
                  <a:srgbClr val="C00000"/>
                </a:solidFill>
              </a:rPr>
              <a:t>?</a:t>
            </a: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80" r="14301"/>
          <a:stretch/>
        </p:blipFill>
        <p:spPr>
          <a:xfrm>
            <a:off x="6121741" y="967941"/>
            <a:ext cx="2663388" cy="3105265"/>
          </a:xfrm>
          <a:prstGeom prst="rect">
            <a:avLst/>
          </a:prstGeom>
        </p:spPr>
      </p:pic>
      <p:pic>
        <p:nvPicPr>
          <p:cNvPr id="3" name="Grafik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4570" y="110927"/>
            <a:ext cx="643732" cy="629403"/>
          </a:xfrm>
          <a:prstGeom prst="rect">
            <a:avLst/>
          </a:prstGeom>
        </p:spPr>
      </p:pic>
      <p:sp>
        <p:nvSpPr>
          <p:cNvPr id="10" name="Textplatzhalter 7">
            <a:extLst>
              <a:ext uri="{FF2B5EF4-FFF2-40B4-BE49-F238E27FC236}">
                <a16:creationId xmlns="" xmlns:a16="http://schemas.microsoft.com/office/drawing/2014/main" id="{CC4811C5-F5CA-7D8B-0913-FAED1F904F4E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6336196" y="3862667"/>
            <a:ext cx="2020016" cy="438150"/>
          </a:xfrm>
        </p:spPr>
        <p:txBody>
          <a:bodyPr/>
          <a:lstStyle/>
          <a:p>
            <a:pPr>
              <a:spcBef>
                <a:spcPts val="600"/>
              </a:spcBef>
            </a:pPr>
            <a:r>
              <a:rPr lang="en-US" sz="1100" dirty="0" smtClean="0"/>
              <a:t>www.freepik.com</a:t>
            </a:r>
          </a:p>
        </p:txBody>
      </p:sp>
    </p:spTree>
    <p:extLst>
      <p:ext uri="{BB962C8B-B14F-4D97-AF65-F5344CB8AC3E}">
        <p14:creationId xmlns:p14="http://schemas.microsoft.com/office/powerpoint/2010/main" val="1287226710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4">
            <a:extLst>
              <a:ext uri="{FF2B5EF4-FFF2-40B4-BE49-F238E27FC236}">
                <a16:creationId xmlns="" xmlns:a16="http://schemas.microsoft.com/office/drawing/2014/main" id="{A86D60D4-53C4-6854-EFED-C4ED239021A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de-DE" dirty="0" smtClean="0">
                <a:solidFill>
                  <a:schemeClr val="bg1"/>
                </a:solidFill>
              </a:rPr>
              <a:t>The </a:t>
            </a:r>
            <a:r>
              <a:rPr lang="de-DE" dirty="0" err="1" smtClean="0">
                <a:solidFill>
                  <a:schemeClr val="bg1"/>
                </a:solidFill>
              </a:rPr>
              <a:t>coffee</a:t>
            </a:r>
            <a:r>
              <a:rPr lang="de-DE" dirty="0" smtClean="0">
                <a:solidFill>
                  <a:schemeClr val="bg1"/>
                </a:solidFill>
              </a:rPr>
              <a:t> </a:t>
            </a:r>
            <a:r>
              <a:rPr lang="de-DE" dirty="0" err="1" smtClean="0">
                <a:solidFill>
                  <a:schemeClr val="bg1"/>
                </a:solidFill>
              </a:rPr>
              <a:t>maschine</a:t>
            </a:r>
            <a:r>
              <a:rPr lang="de-DE" dirty="0" smtClean="0">
                <a:solidFill>
                  <a:schemeClr val="bg1"/>
                </a:solidFill>
              </a:rPr>
              <a:t> </a:t>
            </a:r>
            <a:r>
              <a:rPr lang="de-DE" dirty="0" err="1" smtClean="0">
                <a:solidFill>
                  <a:schemeClr val="bg1"/>
                </a:solidFill>
              </a:rPr>
              <a:t>crisis</a:t>
            </a:r>
            <a:r>
              <a:rPr lang="de-DE" dirty="0" smtClean="0">
                <a:solidFill>
                  <a:schemeClr val="bg1"/>
                </a:solidFill>
              </a:rPr>
              <a:t> – </a:t>
            </a:r>
            <a:r>
              <a:rPr lang="de-DE" dirty="0" err="1" smtClean="0">
                <a:solidFill>
                  <a:schemeClr val="bg1"/>
                </a:solidFill>
              </a:rPr>
              <a:t>presentations</a:t>
            </a:r>
            <a:r>
              <a:rPr lang="de-DE" dirty="0" smtClean="0">
                <a:solidFill>
                  <a:schemeClr val="bg1"/>
                </a:solidFill>
              </a:rPr>
              <a:t>!</a:t>
            </a:r>
            <a:endParaRPr lang="de-DE" dirty="0">
              <a:solidFill>
                <a:schemeClr val="bg1"/>
              </a:solidFill>
            </a:endParaRPr>
          </a:p>
        </p:txBody>
      </p:sp>
      <p:sp>
        <p:nvSpPr>
          <p:cNvPr id="7" name="Textplatzhalter 6">
            <a:extLst>
              <a:ext uri="{FF2B5EF4-FFF2-40B4-BE49-F238E27FC236}">
                <a16:creationId xmlns="" xmlns:a16="http://schemas.microsoft.com/office/drawing/2014/main" id="{579F7CA9-DC94-99D7-4986-90A536E5F3C1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251520" y="967941"/>
            <a:ext cx="5850359" cy="438150"/>
          </a:xfrm>
        </p:spPr>
        <p:txBody>
          <a:bodyPr/>
          <a:lstStyle/>
          <a:p>
            <a:r>
              <a:rPr lang="de-DE" dirty="0" err="1" smtClean="0"/>
              <a:t>Presentation</a:t>
            </a:r>
            <a:r>
              <a:rPr lang="de-DE" dirty="0" err="1"/>
              <a:t>s</a:t>
            </a:r>
            <a:r>
              <a:rPr lang="de-DE" dirty="0" smtClean="0"/>
              <a:t>: </a:t>
            </a:r>
            <a:endParaRPr lang="de-DE" dirty="0"/>
          </a:p>
        </p:txBody>
      </p:sp>
      <p:sp>
        <p:nvSpPr>
          <p:cNvPr id="8" name="Textplatzhalter 7">
            <a:extLst>
              <a:ext uri="{FF2B5EF4-FFF2-40B4-BE49-F238E27FC236}">
                <a16:creationId xmlns="" xmlns:a16="http://schemas.microsoft.com/office/drawing/2014/main" id="{CC4811C5-F5CA-7D8B-0913-FAED1F904F4E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323529" y="1528144"/>
            <a:ext cx="5544615" cy="438150"/>
          </a:xfrm>
        </p:spPr>
        <p:txBody>
          <a:bodyPr/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400" dirty="0" smtClean="0"/>
              <a:t>We will listen now to 3 presentations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400" dirty="0" smtClean="0"/>
              <a:t>please discuss after each:</a:t>
            </a:r>
          </a:p>
          <a:p>
            <a:pPr marL="64770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400" dirty="0" smtClean="0"/>
              <a:t>what was good </a:t>
            </a:r>
          </a:p>
          <a:p>
            <a:pPr marL="64770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400" dirty="0" smtClean="0"/>
              <a:t>what wasn’t good</a:t>
            </a:r>
          </a:p>
          <a:p>
            <a:pPr marL="64770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US" sz="1400" b="1" i="1" dirty="0" smtClean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80" r="14301"/>
          <a:stretch/>
        </p:blipFill>
        <p:spPr>
          <a:xfrm>
            <a:off x="6121741" y="967941"/>
            <a:ext cx="2663388" cy="3105265"/>
          </a:xfrm>
          <a:prstGeom prst="rect">
            <a:avLst/>
          </a:prstGeom>
        </p:spPr>
      </p:pic>
      <p:pic>
        <p:nvPicPr>
          <p:cNvPr id="3" name="Grafik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4570" y="110927"/>
            <a:ext cx="643732" cy="629403"/>
          </a:xfrm>
          <a:prstGeom prst="rect">
            <a:avLst/>
          </a:prstGeom>
        </p:spPr>
      </p:pic>
      <p:sp>
        <p:nvSpPr>
          <p:cNvPr id="10" name="Textplatzhalter 6">
            <a:extLst>
              <a:ext uri="{FF2B5EF4-FFF2-40B4-BE49-F238E27FC236}">
                <a16:creationId xmlns="" xmlns:a16="http://schemas.microsoft.com/office/drawing/2014/main" id="{579F7CA9-DC94-99D7-4986-90A536E5F3C1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837373" y="3039802"/>
            <a:ext cx="4678652" cy="438150"/>
          </a:xfrm>
        </p:spPr>
        <p:txBody>
          <a:bodyPr/>
          <a:lstStyle/>
          <a:p>
            <a:pPr algn="ctr"/>
            <a:r>
              <a:rPr lang="de-DE" sz="2800" b="1" i="1" dirty="0" err="1" smtClean="0">
                <a:solidFill>
                  <a:srgbClr val="C00000"/>
                </a:solidFill>
              </a:rPr>
              <a:t>What</a:t>
            </a:r>
            <a:r>
              <a:rPr lang="de-DE" sz="2800" b="1" i="1" dirty="0" smtClean="0">
                <a:solidFill>
                  <a:srgbClr val="C00000"/>
                </a:solidFill>
              </a:rPr>
              <a:t> </a:t>
            </a:r>
            <a:r>
              <a:rPr lang="de-DE" sz="2800" b="1" i="1" dirty="0" err="1" smtClean="0">
                <a:solidFill>
                  <a:srgbClr val="C00000"/>
                </a:solidFill>
              </a:rPr>
              <a:t>is</a:t>
            </a:r>
            <a:r>
              <a:rPr lang="de-DE" sz="2800" b="1" i="1" dirty="0" smtClean="0">
                <a:solidFill>
                  <a:srgbClr val="C00000"/>
                </a:solidFill>
              </a:rPr>
              <a:t> </a:t>
            </a:r>
            <a:r>
              <a:rPr lang="de-DE" sz="2800" b="1" i="1" dirty="0" err="1" smtClean="0">
                <a:solidFill>
                  <a:srgbClr val="C00000"/>
                </a:solidFill>
              </a:rPr>
              <a:t>important</a:t>
            </a:r>
            <a:r>
              <a:rPr lang="de-DE" sz="2800" b="1" i="1" dirty="0" smtClean="0">
                <a:solidFill>
                  <a:srgbClr val="C00000"/>
                </a:solidFill>
              </a:rPr>
              <a:t> </a:t>
            </a:r>
            <a:r>
              <a:rPr lang="de-DE" sz="2800" b="1" i="1" dirty="0" err="1" smtClean="0">
                <a:solidFill>
                  <a:srgbClr val="C00000"/>
                </a:solidFill>
              </a:rPr>
              <a:t>for</a:t>
            </a:r>
            <a:r>
              <a:rPr lang="de-DE" sz="2800" b="1" i="1" dirty="0" smtClean="0">
                <a:solidFill>
                  <a:srgbClr val="C00000"/>
                </a:solidFill>
              </a:rPr>
              <a:t> a </a:t>
            </a:r>
            <a:r>
              <a:rPr lang="de-DE" sz="2800" b="1" i="1" dirty="0" err="1" smtClean="0">
                <a:solidFill>
                  <a:srgbClr val="C00000"/>
                </a:solidFill>
              </a:rPr>
              <a:t>good</a:t>
            </a:r>
            <a:r>
              <a:rPr lang="de-DE" sz="2800" b="1" i="1" dirty="0" smtClean="0">
                <a:solidFill>
                  <a:srgbClr val="C00000"/>
                </a:solidFill>
              </a:rPr>
              <a:t> </a:t>
            </a:r>
            <a:r>
              <a:rPr lang="de-DE" sz="2800" b="1" i="1" dirty="0" err="1" smtClean="0">
                <a:solidFill>
                  <a:srgbClr val="C00000"/>
                </a:solidFill>
              </a:rPr>
              <a:t>presentation</a:t>
            </a:r>
            <a:r>
              <a:rPr lang="de-DE" sz="2800" b="1" i="1" dirty="0" smtClean="0">
                <a:solidFill>
                  <a:srgbClr val="C00000"/>
                </a:solidFill>
              </a:rPr>
              <a:t>?</a:t>
            </a:r>
          </a:p>
        </p:txBody>
      </p:sp>
      <p:sp>
        <p:nvSpPr>
          <p:cNvPr id="11" name="Textplatzhalter 7">
            <a:extLst>
              <a:ext uri="{FF2B5EF4-FFF2-40B4-BE49-F238E27FC236}">
                <a16:creationId xmlns="" xmlns:a16="http://schemas.microsoft.com/office/drawing/2014/main" id="{CC4811C5-F5CA-7D8B-0913-FAED1F904F4E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6336196" y="3862667"/>
            <a:ext cx="2020016" cy="438150"/>
          </a:xfrm>
        </p:spPr>
        <p:txBody>
          <a:bodyPr/>
          <a:lstStyle/>
          <a:p>
            <a:pPr>
              <a:spcBef>
                <a:spcPts val="600"/>
              </a:spcBef>
            </a:pPr>
            <a:r>
              <a:rPr lang="en-US" sz="1100" dirty="0" smtClean="0"/>
              <a:t>www.freepik.com</a:t>
            </a:r>
          </a:p>
        </p:txBody>
      </p:sp>
    </p:spTree>
    <p:extLst>
      <p:ext uri="{BB962C8B-B14F-4D97-AF65-F5344CB8AC3E}">
        <p14:creationId xmlns:p14="http://schemas.microsoft.com/office/powerpoint/2010/main" val="430864410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4">
            <a:extLst>
              <a:ext uri="{FF2B5EF4-FFF2-40B4-BE49-F238E27FC236}">
                <a16:creationId xmlns="" xmlns:a16="http://schemas.microsoft.com/office/drawing/2014/main" id="{A86D60D4-53C4-6854-EFED-C4ED239021A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de-DE" dirty="0" smtClean="0">
                <a:solidFill>
                  <a:schemeClr val="bg1"/>
                </a:solidFill>
              </a:rPr>
              <a:t>The </a:t>
            </a:r>
            <a:r>
              <a:rPr lang="de-DE" dirty="0" err="1" smtClean="0">
                <a:solidFill>
                  <a:schemeClr val="bg1"/>
                </a:solidFill>
              </a:rPr>
              <a:t>presentation</a:t>
            </a:r>
            <a:r>
              <a:rPr lang="de-DE" dirty="0" smtClean="0">
                <a:solidFill>
                  <a:schemeClr val="bg1"/>
                </a:solidFill>
              </a:rPr>
              <a:t> </a:t>
            </a:r>
            <a:r>
              <a:rPr lang="de-DE" dirty="0" err="1" smtClean="0">
                <a:solidFill>
                  <a:schemeClr val="bg1"/>
                </a:solidFill>
              </a:rPr>
              <a:t>triptych</a:t>
            </a:r>
            <a:r>
              <a:rPr lang="de-DE" dirty="0" smtClean="0">
                <a:solidFill>
                  <a:schemeClr val="bg1"/>
                </a:solidFill>
              </a:rPr>
              <a:t>!</a:t>
            </a:r>
            <a:endParaRPr lang="de-DE" dirty="0">
              <a:solidFill>
                <a:schemeClr val="bg1"/>
              </a:solidFill>
            </a:endParaRPr>
          </a:p>
        </p:txBody>
      </p:sp>
      <p:sp>
        <p:nvSpPr>
          <p:cNvPr id="7" name="Textplatzhalter 6">
            <a:extLst>
              <a:ext uri="{FF2B5EF4-FFF2-40B4-BE49-F238E27FC236}">
                <a16:creationId xmlns="" xmlns:a16="http://schemas.microsoft.com/office/drawing/2014/main" id="{579F7CA9-DC94-99D7-4986-90A536E5F3C1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251520" y="967941"/>
            <a:ext cx="5850359" cy="438150"/>
          </a:xfrm>
        </p:spPr>
        <p:txBody>
          <a:bodyPr/>
          <a:lstStyle/>
          <a:p>
            <a:r>
              <a:rPr lang="de-DE" dirty="0" smtClean="0"/>
              <a:t>A </a:t>
            </a:r>
            <a:r>
              <a:rPr lang="de-DE" dirty="0" err="1" smtClean="0"/>
              <a:t>good</a:t>
            </a:r>
            <a:r>
              <a:rPr lang="de-DE" dirty="0" smtClean="0"/>
              <a:t> </a:t>
            </a:r>
            <a:r>
              <a:rPr lang="de-DE" dirty="0" err="1" smtClean="0"/>
              <a:t>presentation</a:t>
            </a:r>
            <a:r>
              <a:rPr lang="de-DE" dirty="0" smtClean="0"/>
              <a:t> </a:t>
            </a:r>
            <a:r>
              <a:rPr lang="de-DE" dirty="0" err="1" smtClean="0"/>
              <a:t>despite</a:t>
            </a:r>
            <a:r>
              <a:rPr lang="de-DE" dirty="0" smtClean="0"/>
              <a:t> time </a:t>
            </a:r>
            <a:r>
              <a:rPr lang="de-DE" dirty="0" err="1" smtClean="0"/>
              <a:t>constraints</a:t>
            </a:r>
            <a:r>
              <a:rPr lang="de-DE" dirty="0" smtClean="0"/>
              <a:t>? </a:t>
            </a:r>
            <a:endParaRPr lang="de-DE" dirty="0"/>
          </a:p>
        </p:txBody>
      </p:sp>
      <p:sp>
        <p:nvSpPr>
          <p:cNvPr id="8" name="Textplatzhalter 7">
            <a:extLst>
              <a:ext uri="{FF2B5EF4-FFF2-40B4-BE49-F238E27FC236}">
                <a16:creationId xmlns="" xmlns:a16="http://schemas.microsoft.com/office/drawing/2014/main" id="{CC4811C5-F5CA-7D8B-0913-FAED1F904F4E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323529" y="1414627"/>
            <a:ext cx="5112567" cy="438150"/>
          </a:xfrm>
        </p:spPr>
        <p:txBody>
          <a:bodyPr/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400" i="1" u="sng" dirty="0" smtClean="0"/>
              <a:t>The arsenal:</a:t>
            </a:r>
          </a:p>
          <a:p>
            <a:pPr marL="64770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400" dirty="0" smtClean="0"/>
              <a:t>Have your pre-built </a:t>
            </a:r>
            <a:r>
              <a:rPr lang="en-US" sz="1400" dirty="0"/>
              <a:t>library of </a:t>
            </a:r>
            <a:r>
              <a:rPr lang="en-US" sz="1400" dirty="0" smtClean="0"/>
              <a:t>slides</a:t>
            </a:r>
            <a:r>
              <a:rPr lang="en-US" sz="1400" dirty="0"/>
              <a:t> </a:t>
            </a:r>
            <a:r>
              <a:rPr lang="en-US" sz="1400" dirty="0" smtClean="0"/>
              <a:t>and figures</a:t>
            </a:r>
          </a:p>
          <a:p>
            <a:pPr marL="64770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400" dirty="0" smtClean="0"/>
              <a:t>Feed those into the server for others to benefit too</a:t>
            </a:r>
          </a:p>
          <a:p>
            <a:pPr marL="64770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400" dirty="0" smtClean="0">
                <a:sym typeface="Wingdings" panose="05000000000000000000" pitchFamily="2" charset="2"/>
              </a:rPr>
              <a:t> S</a:t>
            </a:r>
            <a:r>
              <a:rPr lang="en-US" sz="1400" dirty="0" smtClean="0"/>
              <a:t>tops you starting </a:t>
            </a:r>
            <a:r>
              <a:rPr lang="en-US" sz="1400" dirty="0"/>
              <a:t>from </a:t>
            </a:r>
            <a:r>
              <a:rPr lang="en-US" sz="1400" dirty="0" smtClean="0"/>
              <a:t>scratch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400" i="1" u="sng" dirty="0" smtClean="0"/>
              <a:t>The storyline:</a:t>
            </a:r>
          </a:p>
          <a:p>
            <a:pPr marL="64770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400" dirty="0"/>
              <a:t>U</a:t>
            </a:r>
            <a:r>
              <a:rPr lang="en-US" sz="1400" dirty="0" smtClean="0"/>
              <a:t>se 3-act </a:t>
            </a:r>
            <a:r>
              <a:rPr lang="en-US" sz="1400" dirty="0"/>
              <a:t>narrative (Problem</a:t>
            </a:r>
            <a:r>
              <a:rPr lang="en-US" sz="1400" dirty="0" smtClean="0"/>
              <a:t>→ Findings→ Proof)</a:t>
            </a:r>
          </a:p>
          <a:p>
            <a:pPr marL="64770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400" dirty="0"/>
              <a:t>H</a:t>
            </a:r>
            <a:r>
              <a:rPr lang="en-US" sz="1400" dirty="0" smtClean="0"/>
              <a:t>eadline communication (title states core message</a:t>
            </a:r>
            <a:r>
              <a:rPr lang="en-US" sz="1400" dirty="0"/>
              <a:t>)</a:t>
            </a:r>
            <a:endParaRPr lang="en-US" sz="1400" dirty="0" smtClean="0"/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400" i="1" u="sng" dirty="0" smtClean="0"/>
              <a:t>The practice:</a:t>
            </a:r>
          </a:p>
          <a:p>
            <a:pPr marL="64770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400" dirty="0" smtClean="0"/>
              <a:t>Practice aloud (if you </a:t>
            </a:r>
            <a:r>
              <a:rPr lang="en-US" sz="1400" dirty="0"/>
              <a:t>can't say it smoothly, they can't hear it </a:t>
            </a:r>
            <a:r>
              <a:rPr lang="en-US" sz="1400" dirty="0" smtClean="0"/>
              <a:t>clearly)</a:t>
            </a:r>
          </a:p>
          <a:p>
            <a:pPr marL="64770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400" dirty="0" smtClean="0">
                <a:sym typeface="Wingdings" panose="05000000000000000000" pitchFamily="2" charset="2"/>
              </a:rPr>
              <a:t> enables you to react not just present</a:t>
            </a:r>
            <a:endParaRPr lang="en-US" sz="1400" dirty="0" smtClean="0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4570" y="110927"/>
            <a:ext cx="643732" cy="629403"/>
          </a:xfrm>
          <a:prstGeom prst="rect">
            <a:avLst/>
          </a:prstGeom>
        </p:spPr>
      </p:pic>
      <p:grpSp>
        <p:nvGrpSpPr>
          <p:cNvPr id="9" name="Gruppieren 8"/>
          <p:cNvGrpSpPr/>
          <p:nvPr/>
        </p:nvGrpSpPr>
        <p:grpSpPr>
          <a:xfrm>
            <a:off x="5256076" y="967941"/>
            <a:ext cx="3717650" cy="3181883"/>
            <a:chOff x="3707904" y="1131590"/>
            <a:chExt cx="5265822" cy="2304256"/>
          </a:xfrm>
        </p:grpSpPr>
        <p:sp>
          <p:nvSpPr>
            <p:cNvPr id="10" name="Rechteck 9"/>
            <p:cNvSpPr/>
            <p:nvPr/>
          </p:nvSpPr>
          <p:spPr>
            <a:xfrm>
              <a:off x="3707904" y="1131590"/>
              <a:ext cx="5265822" cy="2304256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l" defTabSz="914400"/>
              <a:endParaRPr lang="de-DE" sz="160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2" name="Rechteck 11"/>
            <p:cNvSpPr/>
            <p:nvPr/>
          </p:nvSpPr>
          <p:spPr>
            <a:xfrm>
              <a:off x="4486609" y="2083663"/>
              <a:ext cx="3708412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000" b="1" i="1" dirty="0" smtClean="0"/>
                <a:t>Placeholder (due to copyright) for e.g., funny pic from “Piled higher and deeper”!</a:t>
              </a:r>
              <a:endParaRPr lang="de-DE" sz="1000" b="1" i="1" dirty="0"/>
            </a:p>
          </p:txBody>
        </p:sp>
      </p:grpSp>
      <p:sp>
        <p:nvSpPr>
          <p:cNvPr id="13" name="Rechteck 12"/>
          <p:cNvSpPr/>
          <p:nvPr/>
        </p:nvSpPr>
        <p:spPr>
          <a:xfrm>
            <a:off x="5184068" y="4149824"/>
            <a:ext cx="350039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000" dirty="0"/>
              <a:t>Credit: Image from ‘Piled higher and deeper’ by Jorge Cham (</a:t>
            </a:r>
            <a:r>
              <a:rPr lang="en-US" sz="1000" dirty="0">
                <a:hlinkClick r:id="rId4"/>
              </a:rPr>
              <a:t>www.phdcomics.com</a:t>
            </a:r>
            <a:r>
              <a:rPr lang="en-US" sz="1000" dirty="0"/>
              <a:t>)</a:t>
            </a:r>
            <a:endParaRPr lang="de-DE" sz="1000" dirty="0"/>
          </a:p>
        </p:txBody>
      </p:sp>
    </p:spTree>
    <p:extLst>
      <p:ext uri="{BB962C8B-B14F-4D97-AF65-F5344CB8AC3E}">
        <p14:creationId xmlns:p14="http://schemas.microsoft.com/office/powerpoint/2010/main" val="4228664938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4">
            <a:extLst>
              <a:ext uri="{FF2B5EF4-FFF2-40B4-BE49-F238E27FC236}">
                <a16:creationId xmlns="" xmlns:a16="http://schemas.microsoft.com/office/drawing/2014/main" id="{A86D60D4-53C4-6854-EFED-C4ED239021A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de-DE" sz="2400" dirty="0">
                <a:solidFill>
                  <a:schemeClr val="bg1"/>
                </a:solidFill>
              </a:rPr>
              <a:t>General Tipps </a:t>
            </a:r>
            <a:r>
              <a:rPr lang="de-DE" sz="2400" dirty="0" err="1">
                <a:solidFill>
                  <a:schemeClr val="bg1"/>
                </a:solidFill>
              </a:rPr>
              <a:t>and</a:t>
            </a:r>
            <a:r>
              <a:rPr lang="de-DE" sz="2400" dirty="0">
                <a:solidFill>
                  <a:schemeClr val="bg1"/>
                </a:solidFill>
              </a:rPr>
              <a:t> </a:t>
            </a:r>
            <a:r>
              <a:rPr lang="de-DE" sz="2400" dirty="0" smtClean="0">
                <a:solidFill>
                  <a:schemeClr val="bg1"/>
                </a:solidFill>
              </a:rPr>
              <a:t>tricks! </a:t>
            </a:r>
            <a:r>
              <a:rPr lang="de-DE" sz="2400" dirty="0" err="1">
                <a:solidFill>
                  <a:schemeClr val="bg1"/>
                </a:solidFill>
              </a:rPr>
              <a:t>Questions</a:t>
            </a:r>
            <a:r>
              <a:rPr lang="de-DE" sz="2400" dirty="0">
                <a:solidFill>
                  <a:schemeClr val="bg1"/>
                </a:solidFill>
              </a:rPr>
              <a:t>?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="" xmlns:a16="http://schemas.microsoft.com/office/drawing/2014/main" id="{579F7CA9-DC94-99D7-4986-90A536E5F3C1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251520" y="967941"/>
            <a:ext cx="5850359" cy="438150"/>
          </a:xfrm>
        </p:spPr>
        <p:txBody>
          <a:bodyPr/>
          <a:lstStyle/>
          <a:p>
            <a:r>
              <a:rPr lang="de-DE" dirty="0"/>
              <a:t>Pro-</a:t>
            </a:r>
            <a:r>
              <a:rPr lang="de-DE" dirty="0" err="1"/>
              <a:t>Tips</a:t>
            </a:r>
            <a:r>
              <a:rPr lang="de-DE" dirty="0"/>
              <a:t>: The Final </a:t>
            </a:r>
            <a:r>
              <a:rPr lang="de-DE" dirty="0" err="1"/>
              <a:t>Polish</a:t>
            </a:r>
            <a:endParaRPr lang="de-DE" dirty="0"/>
          </a:p>
        </p:txBody>
      </p:sp>
      <p:sp>
        <p:nvSpPr>
          <p:cNvPr id="8" name="Textplatzhalter 7">
            <a:extLst>
              <a:ext uri="{FF2B5EF4-FFF2-40B4-BE49-F238E27FC236}">
                <a16:creationId xmlns="" xmlns:a16="http://schemas.microsoft.com/office/drawing/2014/main" id="{CC4811C5-F5CA-7D8B-0913-FAED1F904F4E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323529" y="1406091"/>
            <a:ext cx="5004555" cy="438150"/>
          </a:xfrm>
        </p:spPr>
        <p:txBody>
          <a:bodyPr/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400" i="1" u="sng" dirty="0" smtClean="0"/>
              <a:t>For </a:t>
            </a:r>
            <a:r>
              <a:rPr lang="en-US" sz="1400" i="1" u="sng" dirty="0"/>
              <a:t>Your Slides</a:t>
            </a:r>
            <a:r>
              <a:rPr lang="en-US" sz="1400" i="1" u="sng" dirty="0" smtClean="0"/>
              <a:t>: </a:t>
            </a:r>
          </a:p>
          <a:p>
            <a:pPr marL="64770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400" dirty="0" smtClean="0"/>
              <a:t>3 sec. test (main </a:t>
            </a:r>
            <a:r>
              <a:rPr lang="en-US" sz="1400" dirty="0"/>
              <a:t>point must be clear in 3 </a:t>
            </a:r>
            <a:r>
              <a:rPr lang="en-US" sz="1400" dirty="0" smtClean="0"/>
              <a:t>sec.)</a:t>
            </a:r>
          </a:p>
          <a:p>
            <a:pPr marL="64770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400" dirty="0" smtClean="0"/>
              <a:t>Kill </a:t>
            </a:r>
            <a:r>
              <a:rPr lang="en-US" sz="1400" dirty="0"/>
              <a:t>the </a:t>
            </a:r>
            <a:r>
              <a:rPr lang="en-US" sz="1400" dirty="0" smtClean="0"/>
              <a:t>clutter (remove </a:t>
            </a:r>
            <a:r>
              <a:rPr lang="en-US" sz="1400" dirty="0"/>
              <a:t>every non-essential line, label, and legend from </a:t>
            </a:r>
            <a:r>
              <a:rPr lang="en-US" sz="1400" dirty="0" smtClean="0"/>
              <a:t>graphs/highlight where needed)</a:t>
            </a:r>
          </a:p>
          <a:p>
            <a:pPr marL="64770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400" dirty="0" smtClean="0"/>
              <a:t>Frame your images (makes </a:t>
            </a:r>
            <a:r>
              <a:rPr lang="en-US" sz="1400" dirty="0"/>
              <a:t>pics look </a:t>
            </a:r>
            <a:r>
              <a:rPr lang="en-US" sz="1400" dirty="0" smtClean="0"/>
              <a:t>professional)</a:t>
            </a:r>
          </a:p>
          <a:p>
            <a:pPr marL="64770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400" dirty="0" smtClean="0"/>
              <a:t>Reference</a:t>
            </a:r>
            <a:r>
              <a:rPr lang="en-US" sz="1400" dirty="0"/>
              <a:t>, </a:t>
            </a:r>
            <a:r>
              <a:rPr lang="en-US" sz="1400" dirty="0" smtClean="0"/>
              <a:t>always (maintains </a:t>
            </a:r>
            <a:r>
              <a:rPr lang="en-US" sz="1400" dirty="0"/>
              <a:t>scientific </a:t>
            </a:r>
            <a:r>
              <a:rPr lang="en-US" sz="1400" dirty="0" smtClean="0"/>
              <a:t>integrity</a:t>
            </a:r>
            <a:r>
              <a:rPr lang="en-US" sz="1400" dirty="0"/>
              <a:t>)</a:t>
            </a:r>
            <a:endParaRPr lang="en-US" sz="1400" dirty="0" smtClean="0"/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400" i="1" u="sng" dirty="0" smtClean="0"/>
              <a:t>For </a:t>
            </a:r>
            <a:r>
              <a:rPr lang="en-US" sz="1400" i="1" u="sng" dirty="0"/>
              <a:t>Your </a:t>
            </a:r>
            <a:r>
              <a:rPr lang="en-US" sz="1400" i="1" u="sng" dirty="0" smtClean="0"/>
              <a:t>Delivery:</a:t>
            </a:r>
          </a:p>
          <a:p>
            <a:pPr marL="64770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400" dirty="0" smtClean="0"/>
              <a:t>1 Minute better 2 </a:t>
            </a:r>
            <a:r>
              <a:rPr lang="en-US" sz="1400" dirty="0"/>
              <a:t>per </a:t>
            </a:r>
            <a:r>
              <a:rPr lang="en-US" sz="1400" dirty="0" smtClean="0"/>
              <a:t>slide (a </a:t>
            </a:r>
            <a:r>
              <a:rPr lang="en-US" sz="1400" dirty="0"/>
              <a:t>golden rule for </a:t>
            </a:r>
            <a:r>
              <a:rPr lang="en-US" sz="1400" dirty="0" smtClean="0"/>
              <a:t>pacing)</a:t>
            </a:r>
          </a:p>
          <a:p>
            <a:pPr marL="64770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400" dirty="0" smtClean="0"/>
              <a:t>Animations </a:t>
            </a:r>
            <a:r>
              <a:rPr lang="en-US" sz="1400" dirty="0"/>
              <a:t>= </a:t>
            </a:r>
            <a:r>
              <a:rPr lang="en-US" sz="1400" dirty="0" smtClean="0"/>
              <a:t>spice (only </a:t>
            </a:r>
            <a:r>
              <a:rPr lang="en-US" sz="1400" dirty="0"/>
              <a:t>to highlight </a:t>
            </a:r>
            <a:r>
              <a:rPr lang="en-US" sz="1400" dirty="0" smtClean="0"/>
              <a:t>key </a:t>
            </a:r>
            <a:r>
              <a:rPr lang="en-US" sz="1400" dirty="0"/>
              <a:t>point (e.g., circle a part of a figure</a:t>
            </a:r>
            <a:r>
              <a:rPr lang="en-US" sz="1400" dirty="0" smtClean="0"/>
              <a:t>))</a:t>
            </a:r>
          </a:p>
          <a:p>
            <a:pPr marL="64770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400" dirty="0" smtClean="0"/>
              <a:t>Check room </a:t>
            </a:r>
            <a:r>
              <a:rPr lang="en-US" sz="1400" dirty="0" err="1" smtClean="0"/>
              <a:t>aforehead</a:t>
            </a:r>
            <a:r>
              <a:rPr lang="en-US" sz="1400" dirty="0" smtClean="0"/>
              <a:t> (technic, space, atmosphere)</a:t>
            </a:r>
            <a:endParaRPr lang="en-US" sz="1400" b="1" i="1" dirty="0" smtClean="0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4570" y="110927"/>
            <a:ext cx="643732" cy="629403"/>
          </a:xfrm>
          <a:prstGeom prst="rect">
            <a:avLst/>
          </a:prstGeom>
        </p:spPr>
      </p:pic>
      <p:sp>
        <p:nvSpPr>
          <p:cNvPr id="10" name="Textplatzhalter 6">
            <a:extLst>
              <a:ext uri="{FF2B5EF4-FFF2-40B4-BE49-F238E27FC236}">
                <a16:creationId xmlns="" xmlns:a16="http://schemas.microsoft.com/office/drawing/2014/main" id="{579F7CA9-DC94-99D7-4986-90A536E5F3C1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2267744" y="4551970"/>
            <a:ext cx="4678652" cy="438150"/>
          </a:xfrm>
        </p:spPr>
        <p:txBody>
          <a:bodyPr/>
          <a:lstStyle/>
          <a:p>
            <a:pPr algn="ctr"/>
            <a:r>
              <a:rPr lang="de-DE" sz="2800" b="1" i="1" dirty="0" err="1" smtClean="0">
                <a:solidFill>
                  <a:srgbClr val="C00000"/>
                </a:solidFill>
              </a:rPr>
              <a:t>Anything</a:t>
            </a:r>
            <a:r>
              <a:rPr lang="de-DE" sz="2800" b="1" i="1" dirty="0" smtClean="0">
                <a:solidFill>
                  <a:srgbClr val="C00000"/>
                </a:solidFill>
              </a:rPr>
              <a:t> </a:t>
            </a:r>
            <a:r>
              <a:rPr lang="de-DE" sz="2800" b="1" i="1" dirty="0" err="1" smtClean="0">
                <a:solidFill>
                  <a:srgbClr val="C00000"/>
                </a:solidFill>
              </a:rPr>
              <a:t>more</a:t>
            </a:r>
            <a:r>
              <a:rPr lang="de-DE" sz="2800" b="1" i="1" dirty="0" smtClean="0">
                <a:solidFill>
                  <a:srgbClr val="C00000"/>
                </a:solidFill>
              </a:rPr>
              <a:t>?</a:t>
            </a:r>
          </a:p>
        </p:txBody>
      </p:sp>
      <p:grpSp>
        <p:nvGrpSpPr>
          <p:cNvPr id="11" name="Gruppieren 10"/>
          <p:cNvGrpSpPr/>
          <p:nvPr/>
        </p:nvGrpSpPr>
        <p:grpSpPr>
          <a:xfrm>
            <a:off x="5256076" y="967941"/>
            <a:ext cx="3717650" cy="3181883"/>
            <a:chOff x="3707904" y="1131590"/>
            <a:chExt cx="5265822" cy="2304256"/>
          </a:xfrm>
        </p:grpSpPr>
        <p:sp>
          <p:nvSpPr>
            <p:cNvPr id="12" name="Rechteck 11"/>
            <p:cNvSpPr/>
            <p:nvPr/>
          </p:nvSpPr>
          <p:spPr>
            <a:xfrm>
              <a:off x="3707904" y="1131590"/>
              <a:ext cx="5265822" cy="2304256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l" defTabSz="914400"/>
              <a:endParaRPr lang="de-DE" sz="160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3" name="Rechteck 12"/>
            <p:cNvSpPr/>
            <p:nvPr/>
          </p:nvSpPr>
          <p:spPr>
            <a:xfrm>
              <a:off x="4486609" y="2083663"/>
              <a:ext cx="3708412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000" b="1" i="1" dirty="0" smtClean="0"/>
                <a:t>Placeholder (due to copyright) for e.g., funny pic from “Piled higher and deeper”!</a:t>
              </a:r>
              <a:endParaRPr lang="de-DE" sz="1000" b="1" i="1" dirty="0"/>
            </a:p>
          </p:txBody>
        </p:sp>
      </p:grpSp>
      <p:sp>
        <p:nvSpPr>
          <p:cNvPr id="14" name="Rechteck 13"/>
          <p:cNvSpPr/>
          <p:nvPr/>
        </p:nvSpPr>
        <p:spPr>
          <a:xfrm>
            <a:off x="5184068" y="4149824"/>
            <a:ext cx="350039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000" dirty="0"/>
              <a:t>Credit: Image from ‘Piled higher and deeper’ by Jorge Cham (</a:t>
            </a:r>
            <a:r>
              <a:rPr lang="en-US" sz="1000" dirty="0">
                <a:hlinkClick r:id="rId4"/>
              </a:rPr>
              <a:t>www.phdcomics.com</a:t>
            </a:r>
            <a:r>
              <a:rPr lang="en-US" sz="1000" dirty="0"/>
              <a:t>)</a:t>
            </a:r>
            <a:endParaRPr lang="de-DE" sz="1000" dirty="0"/>
          </a:p>
        </p:txBody>
      </p:sp>
    </p:spTree>
    <p:extLst>
      <p:ext uri="{BB962C8B-B14F-4D97-AF65-F5344CB8AC3E}">
        <p14:creationId xmlns:p14="http://schemas.microsoft.com/office/powerpoint/2010/main" val="1290788516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</p:bldLst>
  </p:timing>
</p:sld>
</file>

<file path=ppt/theme/theme1.xml><?xml version="1.0" encoding="utf-8"?>
<a:theme xmlns:a="http://schemas.openxmlformats.org/drawingml/2006/main" name="Benutzerdefiniertes Design">
  <a:themeElements>
    <a:clrScheme name="ZALF_PPT_2020">
      <a:dk1>
        <a:sysClr val="windowText" lastClr="000000"/>
      </a:dk1>
      <a:lt1>
        <a:srgbClr val="FFFFFF"/>
      </a:lt1>
      <a:dk2>
        <a:srgbClr val="38463F"/>
      </a:dk2>
      <a:lt2>
        <a:srgbClr val="91A878"/>
      </a:lt2>
      <a:accent1>
        <a:srgbClr val="60ACAC"/>
      </a:accent1>
      <a:accent2>
        <a:srgbClr val="9DAE21"/>
      </a:accent2>
      <a:accent3>
        <a:srgbClr val="3AAE6C"/>
      </a:accent3>
      <a:accent4>
        <a:srgbClr val="356259"/>
      </a:accent4>
      <a:accent5>
        <a:srgbClr val="252F2A"/>
      </a:accent5>
      <a:accent6>
        <a:srgbClr val="7E9862"/>
      </a:accent6>
      <a:hlink>
        <a:srgbClr val="3AAE6C"/>
      </a:hlink>
      <a:folHlink>
        <a:srgbClr val="3AAE6C"/>
      </a:folHlink>
    </a:clrScheme>
    <a:fontScheme name="Benutzerdefiniert 1">
      <a:majorFont>
        <a:latin typeface="Segoe UI Semibold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-Design">
  <a:themeElements>
    <a:clrScheme name="ZALF_PPT_2020">
      <a:dk1>
        <a:sysClr val="windowText" lastClr="000000"/>
      </a:dk1>
      <a:lt1>
        <a:srgbClr val="FFFFFF"/>
      </a:lt1>
      <a:dk2>
        <a:srgbClr val="38463F"/>
      </a:dk2>
      <a:lt2>
        <a:srgbClr val="91A878"/>
      </a:lt2>
      <a:accent1>
        <a:srgbClr val="60ACAC"/>
      </a:accent1>
      <a:accent2>
        <a:srgbClr val="9DAE21"/>
      </a:accent2>
      <a:accent3>
        <a:srgbClr val="3AAE6C"/>
      </a:accent3>
      <a:accent4>
        <a:srgbClr val="356259"/>
      </a:accent4>
      <a:accent5>
        <a:srgbClr val="252F2A"/>
      </a:accent5>
      <a:accent6>
        <a:srgbClr val="7E9862"/>
      </a:accent6>
      <a:hlink>
        <a:srgbClr val="3AAE6C"/>
      </a:hlink>
      <a:folHlink>
        <a:srgbClr val="3AAE6C"/>
      </a:folHlink>
    </a:clrScheme>
    <a:fontScheme name="Segoe UI Vorlage">
      <a:majorFont>
        <a:latin typeface="Segoe UI Semibold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5">
            <a:alpha val="80000"/>
          </a:schemeClr>
        </a:solidFill>
        <a:ln>
          <a:noFill/>
        </a:ln>
      </a:spPr>
      <a:bodyPr rtlCol="0" anchor="t"/>
      <a:lstStyle>
        <a:defPPr algn="l" defTabSz="914400">
          <a:defRPr sz="1600" dirty="0" smtClean="0">
            <a:solidFill>
              <a:schemeClr val="bg1"/>
            </a:solidFill>
            <a:latin typeface="Segoe UI" panose="020B0502040204020203" pitchFamily="34" charset="0"/>
            <a:cs typeface="Segoe UI" panose="020B0502040204020203" pitchFamily="34" charset="0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accent5">
              <a:alpha val="80000"/>
            </a:schemeClr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egoe UI Vorlage">
      <a:majorFont>
        <a:latin typeface="Segoe UI Semibold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?mso-contentType ?>
<SharedContentType xmlns="Microsoft.SharePoint.Taxonomy.ContentTypeSync" SourceId="8825f212-ac93-4429-a4da-3de05a17fb3c" ContentTypeId="0x0101008FFAAF7EF1943B44A1838E9336CBD5D103" PreviousValue="true"/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ZALFDokumentSortiert" ma:contentTypeID="0x0101008FFAAF7EF1943B44A1838E9336CBD5D10300E19999747C81F64B8E7B7766490C0291" ma:contentTypeVersion="272" ma:contentTypeDescription="erbt von ZALFDokument + Sortierung Feld" ma:contentTypeScope="" ma:versionID="b4d986c2c24ef706441a9dfbd6c6f048">
  <xsd:schema xmlns:xsd="http://www.w3.org/2001/XMLSchema" xmlns:xs="http://www.w3.org/2001/XMLSchema" xmlns:p="http://schemas.microsoft.com/office/2006/metadata/properties" xmlns:ns2="cef5e963-5a32-4926-b99c-c2a523f2f1f9" xmlns:ns3="869f4e91-6d04-4314-a048-254ebaf942cc" targetNamespace="http://schemas.microsoft.com/office/2006/metadata/properties" ma:root="true" ma:fieldsID="36a923ef66ad10fed709abceeba55b9a" ns2:_="" ns3:_="">
    <xsd:import namespace="cef5e963-5a32-4926-b99c-c2a523f2f1f9"/>
    <xsd:import namespace="869f4e91-6d04-4314-a048-254ebaf942cc"/>
    <xsd:element name="properties">
      <xsd:complexType>
        <xsd:sequence>
          <xsd:element name="documentManagement">
            <xsd:complexType>
              <xsd:all>
                <xsd:element ref="ns2:Sortierung" minOccurs="0"/>
                <xsd:element ref="ns2:SchlagworteZALF" minOccurs="0"/>
                <xsd:element ref="ns2:KeywordsZALF" minOccurs="0"/>
                <xsd:element ref="ns2:DokumentKategorieZALF" minOccurs="0"/>
                <xsd:element ref="ns2:DokumentSprache"/>
                <xsd:element ref="ns2:KeywordsZALF_x003a_Term" minOccurs="0"/>
                <xsd:element ref="ns2:KeywordsZALF_x003a_ShortName" minOccurs="0"/>
                <xsd:element ref="ns2:KeywordsZALF_x003a_KurzName" minOccurs="0"/>
                <xsd:element ref="ns2:KeywordsZALF_x003a_Begriff" minOccurs="0"/>
                <xsd:element ref="ns2:TaxCatchAllLabel" minOccurs="0"/>
                <xsd:element ref="ns2:g279002bde4745f3b5d37784b2d551e7" minOccurs="0"/>
                <xsd:element ref="ns2:SchlagworteZALF_x003a_Synonyme" minOccurs="0"/>
                <xsd:element ref="ns2:SchlagworteZALF_x003a_Begriff" minOccurs="0"/>
                <xsd:element ref="ns2:SchlagworteZALF_x003a_ShortName" minOccurs="0"/>
                <xsd:element ref="ns2:SchlagworteZALF_x003a_KurzName" minOccurs="0"/>
                <xsd:element ref="ns2:SchlagworteZALF_x003a_Term" minOccurs="0"/>
                <xsd:element ref="ns2:SchlagworteZALF_x003a_Synonyms" minOccurs="0"/>
                <xsd:element ref="ns2:TaxCatchAll" minOccurs="0"/>
                <xsd:element ref="ns2:DokumentKategorieZALF_x003a_KurzName" minOccurs="0"/>
                <xsd:element ref="ns2:DokumentKategorieZALF_x003a_Synonyms" minOccurs="0"/>
                <xsd:element ref="ns2:DokumentKategorieZALF_x003a_Begriff" minOccurs="0"/>
                <xsd:element ref="ns2:DokumentKategorieZALF_x003a_Term" minOccurs="0"/>
                <xsd:element ref="ns2:DokumentKategorieZALF_x003a_Synonyme" minOccurs="0"/>
                <xsd:element ref="ns2:DokumentKategorieZALF_x003a_ShortName" minOccurs="0"/>
                <xsd:element ref="ns3:lcf76f155ced4ddcb4097134ff3c332f" minOccurs="0"/>
                <xsd:element ref="ns3:MediaServiceObjectDetectorVersions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f5e963-5a32-4926-b99c-c2a523f2f1f9" elementFormDefault="qualified">
    <xsd:import namespace="http://schemas.microsoft.com/office/2006/documentManagement/types"/>
    <xsd:import namespace="http://schemas.microsoft.com/office/infopath/2007/PartnerControls"/>
    <xsd:element name="Sortierung" ma:index="2" nillable="true" ma:displayName="Sortierung" ma:decimals="0" ma:internalName="Sortierung" ma:percentage="FALSE">
      <xsd:simpleType>
        <xsd:restriction base="dms:Number"/>
      </xsd:simpleType>
    </xsd:element>
    <xsd:element name="SchlagworteZALF" ma:index="3" nillable="true" ma:displayName="SchlagworteZALF" ma:description="ZALF Schlagworte für Suche, Sprachauswahl Deutsch" ma:list="{8e683bbc-3032-4834-ac03-3094c54b61f4}" ma:internalName="SchlagworteZALF" ma:showField="Begriff" ma:web="6817f082-15cd-45a2-885e-0c0203180f6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KeywordsZALF" ma:index="4" nillable="true" ma:displayName="KeywordsZALF" ma:description="ZALF search keywords, language selection English" ma:list="{8e683bbc-3032-4834-ac03-3094c54b61f4}" ma:internalName="KeywordsZALF" ma:showField="Term" ma:web="6817f082-15cd-45a2-885e-0c0203180f6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DokumentKategorieZALF" ma:index="5" nillable="true" ma:displayName="DokumentKategorieZALF" ma:description="ZALF Dokumentkategorien, Sprachauswahl Deutsch" ma:list="{50f39882-4acf-469f-97e7-f83d99cc2204}" ma:internalName="DokumentKategorieZALF" ma:readOnly="false" ma:showField="Begriff" ma:web="6817f082-15cd-45a2-885e-0c0203180f69">
      <xsd:simpleType>
        <xsd:restriction base="dms:Lookup"/>
      </xsd:simpleType>
    </xsd:element>
    <xsd:element name="DokumentSprache" ma:index="6" ma:displayName="DokumentSprache" ma:default="Deutsch" ma:description="Das Dokument liegt in dieser Sprache vor." ma:format="Dropdown" ma:internalName="DokumentSprache" ma:readOnly="false">
      <xsd:simpleType>
        <xsd:restriction base="dms:Choice">
          <xsd:enumeration value="Deutsch"/>
          <xsd:enumeration value="Englisch"/>
          <xsd:enumeration value="Deutsch &amp; Englisch"/>
        </xsd:restriction>
      </xsd:simpleType>
    </xsd:element>
    <xsd:element name="KeywordsZALF_x003a_Term" ma:index="13" nillable="true" ma:displayName="KeywordsZALF:Term" ma:list="{8e683bbc-3032-4834-ac03-3094c54b61f4}" ma:internalName="KeywordsZALF_x003A_Term" ma:readOnly="true" ma:showField="Term" ma:web="6817f082-15cd-45a2-885e-0c0203180f6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KeywordsZALF_x003a_ShortName" ma:index="14" nillable="true" ma:displayName="KeywordsZALF:ShortName" ma:list="{8e683bbc-3032-4834-ac03-3094c54b61f4}" ma:internalName="KeywordsZALF_x003A_ShortName" ma:readOnly="true" ma:showField="ShortName" ma:web="6817f082-15cd-45a2-885e-0c0203180f6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KeywordsZALF_x003a_KurzName" ma:index="15" nillable="true" ma:displayName="KeywordsZALF:KurzName" ma:list="{8e683bbc-3032-4834-ac03-3094c54b61f4}" ma:internalName="KeywordsZALF_x003A_KurzName" ma:readOnly="true" ma:showField="KurzName" ma:web="6817f082-15cd-45a2-885e-0c0203180f6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KeywordsZALF_x003a_Begriff" ma:index="16" nillable="true" ma:displayName="KeywordsZALF:Begriff" ma:list="{8e683bbc-3032-4834-ac03-3094c54b61f4}" ma:internalName="KeywordsZALF_x003A_Begriff" ma:readOnly="true" ma:showField="Begriff" ma:web="6817f082-15cd-45a2-885e-0c0203180f6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8" nillable="true" ma:displayName="Taxonomy Catch All Column1" ma:hidden="true" ma:list="{80545d91-c751-4af5-ae07-be7bab08fab5}" ma:internalName="TaxCatchAllLabel" ma:readOnly="true" ma:showField="CatchAllDataLabel" ma:web="6817f082-15cd-45a2-885e-0c0203180f6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g279002bde4745f3b5d37784b2d551e7" ma:index="19" nillable="true" ma:taxonomy="true" ma:internalName="g279002bde4745f3b5d37784b2d551e7" ma:taxonomyFieldName="Zielort" ma:displayName="Zielort" ma:default="" ma:fieldId="{0279002b-de47-45f3-b5d3-7784b2d551e7}" ma:taxonomyMulti="true" ma:sspId="8825f212-ac93-4429-a4da-3de05a17fb3c" ma:termSetId="5516ef6e-0b56-42e7-84b8-90b237c95147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chlagworteZALF_x003a_Synonyme" ma:index="20" nillable="true" ma:displayName="SchlagworteZALF:Synonyme" ma:list="{8e683bbc-3032-4834-ac03-3094c54b61f4}" ma:internalName="SchlagworteZALF_x003A_Synonyme" ma:readOnly="true" ma:showField="Synonyme" ma:web="6817f082-15cd-45a2-885e-0c0203180f6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chlagworteZALF_x003a_Begriff" ma:index="21" nillable="true" ma:displayName="SchlagworteZALF:Begriff" ma:list="{8e683bbc-3032-4834-ac03-3094c54b61f4}" ma:internalName="SchlagworteZALF_x003A_Begriff" ma:readOnly="true" ma:showField="Begriff" ma:web="6817f082-15cd-45a2-885e-0c0203180f6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chlagworteZALF_x003a_ShortName" ma:index="22" nillable="true" ma:displayName="SchlagworteZALF:ShortName" ma:list="{8e683bbc-3032-4834-ac03-3094c54b61f4}" ma:internalName="SchlagworteZALF_x003A_ShortName" ma:readOnly="true" ma:showField="ShortName" ma:web="6817f082-15cd-45a2-885e-0c0203180f6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chlagworteZALF_x003a_KurzName" ma:index="23" nillable="true" ma:displayName="SchlagworteZALF:KurzName" ma:list="{8e683bbc-3032-4834-ac03-3094c54b61f4}" ma:internalName="SchlagworteZALF_x003A_KurzName" ma:readOnly="true" ma:showField="KurzName" ma:web="6817f082-15cd-45a2-885e-0c0203180f6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chlagworteZALF_x003a_Term" ma:index="24" nillable="true" ma:displayName="SchlagworteZALF:Term" ma:list="{8e683bbc-3032-4834-ac03-3094c54b61f4}" ma:internalName="SchlagworteZALF_x003A_Term" ma:readOnly="true" ma:showField="Term" ma:web="6817f082-15cd-45a2-885e-0c0203180f6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chlagworteZALF_x003a_Synonyms" ma:index="25" nillable="true" ma:displayName="SchlagworteZALF:Synonyms" ma:list="{8e683bbc-3032-4834-ac03-3094c54b61f4}" ma:internalName="SchlagworteZALF_x003A_Synonyms" ma:readOnly="true" ma:showField="Synonyms" ma:web="6817f082-15cd-45a2-885e-0c0203180f6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" ma:index="26" nillable="true" ma:displayName="Taxonomy Catch All Column" ma:hidden="true" ma:list="{80545d91-c751-4af5-ae07-be7bab08fab5}" ma:internalName="TaxCatchAll" ma:showField="CatchAllData" ma:web="6817f082-15cd-45a2-885e-0c0203180f6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DokumentKategorieZALF_x003a_KurzName" ma:index="27" nillable="true" ma:displayName="DokumentKategorieZALF:KurzName" ma:list="{50f39882-4acf-469f-97e7-f83d99cc2204}" ma:internalName="DokumentKategorieZALF_x003A_KurzName" ma:readOnly="true" ma:showField="KurzName" ma:web="6817f082-15cd-45a2-885e-0c0203180f69">
      <xsd:simpleType>
        <xsd:restriction base="dms:Lookup"/>
      </xsd:simpleType>
    </xsd:element>
    <xsd:element name="DokumentKategorieZALF_x003a_Synonyms" ma:index="28" nillable="true" ma:displayName="DokumentKategorieZALF:Synonyms" ma:list="{50f39882-4acf-469f-97e7-f83d99cc2204}" ma:internalName="DokumentKategorieZALF_x003A_Synonyms" ma:readOnly="true" ma:showField="Synonyms" ma:web="6817f082-15cd-45a2-885e-0c0203180f69">
      <xsd:simpleType>
        <xsd:restriction base="dms:Lookup"/>
      </xsd:simpleType>
    </xsd:element>
    <xsd:element name="DokumentKategorieZALF_x003a_Begriff" ma:index="29" nillable="true" ma:displayName="DokumentKategorieZALF:Begriff" ma:list="{50f39882-4acf-469f-97e7-f83d99cc2204}" ma:internalName="DokumentKategorieZALF_x003A_Begriff" ma:readOnly="true" ma:showField="Begriff" ma:web="6817f082-15cd-45a2-885e-0c0203180f69">
      <xsd:simpleType>
        <xsd:restriction base="dms:Lookup"/>
      </xsd:simpleType>
    </xsd:element>
    <xsd:element name="DokumentKategorieZALF_x003a_Term" ma:index="30" nillable="true" ma:displayName="DokumentKategorieZALF:Term" ma:list="{50f39882-4acf-469f-97e7-f83d99cc2204}" ma:internalName="DokumentKategorieZALF_x003A_Term" ma:readOnly="true" ma:showField="Term" ma:web="6817f082-15cd-45a2-885e-0c0203180f69">
      <xsd:simpleType>
        <xsd:restriction base="dms:Lookup"/>
      </xsd:simpleType>
    </xsd:element>
    <xsd:element name="DokumentKategorieZALF_x003a_Synonyme" ma:index="31" nillable="true" ma:displayName="DokumentKategorieZALF:Synonyme" ma:list="{50f39882-4acf-469f-97e7-f83d99cc2204}" ma:internalName="DokumentKategorieZALF_x003A_Synonyme" ma:readOnly="true" ma:showField="Synonyme" ma:web="6817f082-15cd-45a2-885e-0c0203180f69">
      <xsd:simpleType>
        <xsd:restriction base="dms:Lookup"/>
      </xsd:simpleType>
    </xsd:element>
    <xsd:element name="DokumentKategorieZALF_x003a_ShortName" ma:index="32" nillable="true" ma:displayName="DokumentKategorieZALF:ShortName" ma:list="{50f39882-4acf-469f-97e7-f83d99cc2204}" ma:internalName="DokumentKategorieZALF_x003A_ShortName" ma:readOnly="true" ma:showField="ShortName" ma:web="6817f082-15cd-45a2-885e-0c0203180f69">
      <xsd:simpleType>
        <xsd:restriction base="dms:Lookup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69f4e91-6d04-4314-a048-254ebaf942cc" elementFormDefault="qualified">
    <xsd:import namespace="http://schemas.microsoft.com/office/2006/documentManagement/types"/>
    <xsd:import namespace="http://schemas.microsoft.com/office/infopath/2007/PartnerControls"/>
    <xsd:element name="lcf76f155ced4ddcb4097134ff3c332f" ma:index="34" nillable="true" ma:taxonomy="true" ma:internalName="lcf76f155ced4ddcb4097134ff3c332f" ma:taxonomyFieldName="MediaServiceImageTags" ma:displayName="Bildmarkierungen" ma:readOnly="false" ma:fieldId="{5cf76f15-5ced-4ddc-b409-7134ff3c332f}" ma:taxonomyMulti="true" ma:sspId="8825f212-ac93-4429-a4da-3de05a17fb3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35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36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9" ma:displayName="Inhaltstyp"/>
        <xsd:element ref="dc:title" minOccurs="0" maxOccurs="1" ma:index="1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ortierung xmlns="cef5e963-5a32-4926-b99c-c2a523f2f1f9" xsi:nil="true"/>
    <KeywordsZALF xmlns="cef5e963-5a32-4926-b99c-c2a523f2f1f9" xsi:nil="true"/>
    <DokumentSprache xmlns="cef5e963-5a32-4926-b99c-c2a523f2f1f9">Englisch</DokumentSprache>
    <g279002bde4745f3b5d37784b2d551e7 xmlns="cef5e963-5a32-4926-b99c-c2a523f2f1f9">
      <Terms xmlns="http://schemas.microsoft.com/office/infopath/2007/PartnerControls">
        <TermInfo xmlns="http://schemas.microsoft.com/office/infopath/2007/PartnerControls">
          <TermName xmlns="http://schemas.microsoft.com/office/infopath/2007/PartnerControls">Dokumentencenter</TermName>
          <TermId xmlns="http://schemas.microsoft.com/office/infopath/2007/PartnerControls">bc07e51b-8fbd-4ce7-bbff-5e128e18a345</TermId>
        </TermInfo>
        <TermInfo xmlns="http://schemas.microsoft.com/office/infopath/2007/PartnerControls">
          <TermName xmlns="http://schemas.microsoft.com/office/infopath/2007/PartnerControls"> Presse- ＆ Öffentlichkeitsarbeit</TermName>
          <TermId xmlns="http://schemas.microsoft.com/office/infopath/2007/PartnerControls">72396bba-feab-4209-9eac-00fcbaf4408f</TermId>
        </TermInfo>
        <TermInfo xmlns="http://schemas.microsoft.com/office/infopath/2007/PartnerControls">
          <TermName xmlns="http://schemas.microsoft.com/office/infopath/2007/PartnerControls"> Logos ＆ Vorlagen</TermName>
          <TermId xmlns="http://schemas.microsoft.com/office/infopath/2007/PartnerControls">7be4955d-9f5d-434d-994d-9343b4e630f9</TermId>
        </TermInfo>
      </Terms>
    </g279002bde4745f3b5d37784b2d551e7>
    <DokumentKategorieZALF xmlns="cef5e963-5a32-4926-b99c-c2a523f2f1f9">40</DokumentKategorieZALF>
    <TaxCatchAll xmlns="cef5e963-5a32-4926-b99c-c2a523f2f1f9">
      <Value>36</Value>
      <Value>44</Value>
      <Value>43</Value>
    </TaxCatchAll>
    <SchlagworteZALF xmlns="cef5e963-5a32-4926-b99c-c2a523f2f1f9">
      <Value>605</Value>
    </SchlagworteZALF>
    <lcf76f155ced4ddcb4097134ff3c332f xmlns="869f4e91-6d04-4314-a048-254ebaf942cc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58D3CC11-2040-4A51-B060-E2AEC26B9D6C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86CA1A2-268A-45F1-8299-808FCF208145}">
  <ds:schemaRefs>
    <ds:schemaRef ds:uri="Microsoft.SharePoint.Taxonomy.ContentTypeSync"/>
  </ds:schemaRefs>
</ds:datastoreItem>
</file>

<file path=customXml/itemProps3.xml><?xml version="1.0" encoding="utf-8"?>
<ds:datastoreItem xmlns:ds="http://schemas.openxmlformats.org/officeDocument/2006/customXml" ds:itemID="{6D7E3223-BD42-45BF-AD79-B2B375AF1C3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ef5e963-5a32-4926-b99c-c2a523f2f1f9"/>
    <ds:schemaRef ds:uri="869f4e91-6d04-4314-a048-254ebaf942c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4.xml><?xml version="1.0" encoding="utf-8"?>
<ds:datastoreItem xmlns:ds="http://schemas.openxmlformats.org/officeDocument/2006/customXml" ds:itemID="{760DCDFF-0E60-40F6-B80C-ACA09FB343D7}">
  <ds:schemaRefs>
    <ds:schemaRef ds:uri="http://purl.org/dc/dcmitype/"/>
    <ds:schemaRef ds:uri="http://schemas.microsoft.com/office/infopath/2007/PartnerControls"/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869f4e91-6d04-4314-a048-254ebaf942cc"/>
    <ds:schemaRef ds:uri="cef5e963-5a32-4926-b99c-c2a523f2f1f9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431</Words>
  <Application>Microsoft Office PowerPoint</Application>
  <PresentationFormat>Bildschirmpräsentation (16:9)</PresentationFormat>
  <Paragraphs>48</Paragraphs>
  <Slides>5</Slides>
  <Notes>5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8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5</vt:i4>
      </vt:variant>
    </vt:vector>
  </HeadingPairs>
  <TitlesOfParts>
    <vt:vector size="15" baseType="lpstr">
      <vt:lpstr>Arial</vt:lpstr>
      <vt:lpstr>Calibri</vt:lpstr>
      <vt:lpstr>Open Sans bold</vt:lpstr>
      <vt:lpstr>Open Sans bold</vt:lpstr>
      <vt:lpstr>Open Sans Regular</vt:lpstr>
      <vt:lpstr>Segoe UI</vt:lpstr>
      <vt:lpstr>Segoe UI Semibold</vt:lpstr>
      <vt:lpstr>Wingdings</vt:lpstr>
      <vt:lpstr>Benutzerdefiniertes Design</vt:lpstr>
      <vt:lpstr>Office-Design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(template)</dc:title>
  <dc:creator>Novamondo</dc:creator>
  <cp:lastModifiedBy>INET</cp:lastModifiedBy>
  <cp:revision>1073</cp:revision>
  <cp:lastPrinted>2024-05-03T10:09:50Z</cp:lastPrinted>
  <dcterms:created xsi:type="dcterms:W3CDTF">2016-02-03T16:44:18Z</dcterms:created>
  <dcterms:modified xsi:type="dcterms:W3CDTF">2025-12-02T22:01:57Z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0x0101008FFAAF7EF1943B44A1838E9336CBD5D10300E19999747C81F64B8E7B7766490C0291</vt:lpwstr>
  </property>
  <property fmtid="{D5CDD505-2E9C-101B-9397-08002B2CF9AE}" pid="3" name="Zielort">
    <vt:lpwstr>43;#Dokumentencenter|bc07e51b-8fbd-4ce7-bbff-5e128e18a345;#44;# Presse- ＆ Öffentlichkeitsarbeit|72396bba-feab-4209-9eac-00fcbaf4408f;#36;# Logos ＆ Vorlagen|7be4955d-9f5d-434d-994d-9343b4e630f9</vt:lpwstr>
  </property>
</Properties>
</file>