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60" r:id="rId3"/>
    <p:sldId id="261" r:id="rId4"/>
    <p:sldId id="262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00"/>
    <a:srgbClr val="00FF00"/>
    <a:srgbClr val="FFFF00"/>
    <a:srgbClr val="F30DB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 showGuides="1">
      <p:cViewPr>
        <p:scale>
          <a:sx n="75" d="100"/>
          <a:sy n="75" d="100"/>
        </p:scale>
        <p:origin x="54" y="79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l-PL" smtClean="0"/>
              <a:t>Kliknij, aby edytować styl</a:t>
            </a:r>
            <a:endParaRPr lang="en-US"/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l-PL" smtClean="0"/>
              <a:t>Kliknij, aby edytować styl wzorca podtytułu</a:t>
            </a:r>
            <a:endParaRPr lang="en-US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3DE375-6E36-4DE1-A085-84A4D7C71622}" type="datetimeFigureOut">
              <a:rPr lang="en-US" smtClean="0"/>
              <a:t>7/22/2022</a:t>
            </a:fld>
            <a:endParaRPr lang="en-US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000AAD-CBAE-43BA-B890-5EE14A2477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93861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en-US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3DE375-6E36-4DE1-A085-84A4D7C71622}" type="datetimeFigureOut">
              <a:rPr lang="en-US" smtClean="0"/>
              <a:t>7/22/2022</a:t>
            </a:fld>
            <a:endParaRPr lang="en-US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000AAD-CBAE-43BA-B890-5EE14A2477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47629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pionowy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l-PL" smtClean="0"/>
              <a:t>Kliknij, aby edytować styl</a:t>
            </a:r>
            <a:endParaRPr lang="en-US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3DE375-6E36-4DE1-A085-84A4D7C71622}" type="datetimeFigureOut">
              <a:rPr lang="en-US" smtClean="0"/>
              <a:t>7/22/2022</a:t>
            </a:fld>
            <a:endParaRPr lang="en-US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000AAD-CBAE-43BA-B890-5EE14A2477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37347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en-US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3DE375-6E36-4DE1-A085-84A4D7C71622}" type="datetimeFigureOut">
              <a:rPr lang="en-US" smtClean="0"/>
              <a:t>7/22/2022</a:t>
            </a:fld>
            <a:endParaRPr lang="en-US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000AAD-CBAE-43BA-B890-5EE14A2477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08507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l-PL" smtClean="0"/>
              <a:t>Kliknij, aby edytować styl</a:t>
            </a:r>
            <a:endParaRPr lang="en-US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3DE375-6E36-4DE1-A085-84A4D7C71622}" type="datetimeFigureOut">
              <a:rPr lang="en-US" smtClean="0"/>
              <a:t>7/22/2022</a:t>
            </a:fld>
            <a:endParaRPr lang="en-US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000AAD-CBAE-43BA-B890-5EE14A2477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62155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en-US"/>
          </a:p>
        </p:txBody>
      </p:sp>
      <p:sp>
        <p:nvSpPr>
          <p:cNvPr id="3" name="Symbol zastępczy zawartości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/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/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3DE375-6E36-4DE1-A085-84A4D7C71622}" type="datetimeFigureOut">
              <a:rPr lang="en-US" smtClean="0"/>
              <a:t>7/22/2022</a:t>
            </a:fld>
            <a:endParaRPr lang="en-US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000AAD-CBAE-43BA-B890-5EE14A2477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56092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l-PL" smtClean="0"/>
              <a:t>Kliknij, aby edytować styl</a:t>
            </a:r>
            <a:endParaRPr lang="en-US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/>
          </a:p>
        </p:txBody>
      </p:sp>
      <p:sp>
        <p:nvSpPr>
          <p:cNvPr id="5" name="Symbol zastępczy tekstu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6" name="Symbol zastępczy zawartości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/>
          </a:p>
        </p:txBody>
      </p:sp>
      <p:sp>
        <p:nvSpPr>
          <p:cNvPr id="7" name="Symbol zastępczy daty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3DE375-6E36-4DE1-A085-84A4D7C71622}" type="datetimeFigureOut">
              <a:rPr lang="en-US" smtClean="0"/>
              <a:t>7/22/2022</a:t>
            </a:fld>
            <a:endParaRPr lang="en-US"/>
          </a:p>
        </p:txBody>
      </p:sp>
      <p:sp>
        <p:nvSpPr>
          <p:cNvPr id="8" name="Symbol zastępczy stopki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ymbol zastępczy numeru slajd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000AAD-CBAE-43BA-B890-5EE14A2477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77054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en-US"/>
          </a:p>
        </p:txBody>
      </p:sp>
      <p:sp>
        <p:nvSpPr>
          <p:cNvPr id="3" name="Symbol zastępczy daty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3DE375-6E36-4DE1-A085-84A4D7C71622}" type="datetimeFigureOut">
              <a:rPr lang="en-US" smtClean="0"/>
              <a:t>7/22/2022</a:t>
            </a:fld>
            <a:endParaRPr lang="en-US"/>
          </a:p>
        </p:txBody>
      </p:sp>
      <p:sp>
        <p:nvSpPr>
          <p:cNvPr id="4" name="Symbol zastępczy stopki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ymbol zastępczy numeru slajd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000AAD-CBAE-43BA-B890-5EE14A2477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12754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daty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3DE375-6E36-4DE1-A085-84A4D7C71622}" type="datetimeFigureOut">
              <a:rPr lang="en-US" smtClean="0"/>
              <a:t>7/22/2022</a:t>
            </a:fld>
            <a:endParaRPr lang="en-US"/>
          </a:p>
        </p:txBody>
      </p:sp>
      <p:sp>
        <p:nvSpPr>
          <p:cNvPr id="3" name="Symbol zastępczy stopki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000AAD-CBAE-43BA-B890-5EE14A2477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61546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 smtClean="0"/>
              <a:t>Kliknij, aby edytować styl</a:t>
            </a:r>
            <a:endParaRPr lang="en-US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3DE375-6E36-4DE1-A085-84A4D7C71622}" type="datetimeFigureOut">
              <a:rPr lang="en-US" smtClean="0"/>
              <a:t>7/22/2022</a:t>
            </a:fld>
            <a:endParaRPr lang="en-US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000AAD-CBAE-43BA-B890-5EE14A2477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84553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 smtClean="0"/>
              <a:t>Kliknij, aby edytować styl</a:t>
            </a:r>
            <a:endParaRPr lang="en-US"/>
          </a:p>
        </p:txBody>
      </p:sp>
      <p:sp>
        <p:nvSpPr>
          <p:cNvPr id="3" name="Symbol zastępczy obrazu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3DE375-6E36-4DE1-A085-84A4D7C71622}" type="datetimeFigureOut">
              <a:rPr lang="en-US" smtClean="0"/>
              <a:t>7/22/2022</a:t>
            </a:fld>
            <a:endParaRPr lang="en-US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000AAD-CBAE-43BA-B890-5EE14A2477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0049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ytułu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 smtClean="0"/>
              <a:t>Kliknij, aby edytować styl</a:t>
            </a:r>
            <a:endParaRPr lang="en-US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03DE375-6E36-4DE1-A085-84A4D7C71622}" type="datetimeFigureOut">
              <a:rPr lang="en-US" smtClean="0"/>
              <a:t>7/22/2022</a:t>
            </a:fld>
            <a:endParaRPr lang="en-US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000AAD-CBAE-43BA-B890-5EE14A2477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24594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tiff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tif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upa 2"/>
          <p:cNvGrpSpPr/>
          <p:nvPr/>
        </p:nvGrpSpPr>
        <p:grpSpPr>
          <a:xfrm>
            <a:off x="1466335" y="0"/>
            <a:ext cx="10058400" cy="6829319"/>
            <a:chOff x="1466335" y="0"/>
            <a:chExt cx="10058400" cy="6829319"/>
          </a:xfrm>
        </p:grpSpPr>
        <p:pic>
          <p:nvPicPr>
            <p:cNvPr id="5" name="Obraz 4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66335" y="0"/>
              <a:ext cx="10058400" cy="6829319"/>
            </a:xfrm>
            <a:prstGeom prst="rect">
              <a:avLst/>
            </a:prstGeom>
          </p:spPr>
        </p:pic>
        <p:pic>
          <p:nvPicPr>
            <p:cNvPr id="4" name="Obraz 3"/>
            <p:cNvPicPr/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8746" r="10576" b="56670"/>
            <a:stretch/>
          </p:blipFill>
          <p:spPr bwMode="auto">
            <a:xfrm>
              <a:off x="5249920" y="1180880"/>
              <a:ext cx="1116227" cy="2003425"/>
            </a:xfrm>
            <a:prstGeom prst="rect">
              <a:avLst/>
            </a:prstGeom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  <p:sp>
          <p:nvSpPr>
            <p:cNvPr id="6" name="Elipsa 5"/>
            <p:cNvSpPr/>
            <p:nvPr/>
          </p:nvSpPr>
          <p:spPr>
            <a:xfrm>
              <a:off x="6222637" y="2129046"/>
              <a:ext cx="107092" cy="107092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Elipsa 6"/>
            <p:cNvSpPr/>
            <p:nvPr/>
          </p:nvSpPr>
          <p:spPr>
            <a:xfrm>
              <a:off x="5808033" y="1250365"/>
              <a:ext cx="107092" cy="107092"/>
            </a:xfrm>
            <a:prstGeom prst="ellipse">
              <a:avLst/>
            </a:prstGeom>
            <a:solidFill>
              <a:srgbClr val="FFC000"/>
            </a:solidFill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Elipsa 7"/>
            <p:cNvSpPr/>
            <p:nvPr/>
          </p:nvSpPr>
          <p:spPr>
            <a:xfrm>
              <a:off x="5501109" y="1073788"/>
              <a:ext cx="107092" cy="107092"/>
            </a:xfrm>
            <a:prstGeom prst="ellipse">
              <a:avLst/>
            </a:prstGeom>
            <a:solidFill>
              <a:srgbClr val="FFC000"/>
            </a:solidFill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Elipsa 8"/>
            <p:cNvSpPr/>
            <p:nvPr/>
          </p:nvSpPr>
          <p:spPr>
            <a:xfrm>
              <a:off x="5142828" y="1250365"/>
              <a:ext cx="107092" cy="107092"/>
            </a:xfrm>
            <a:prstGeom prst="ellipse">
              <a:avLst/>
            </a:prstGeom>
            <a:solidFill>
              <a:srgbClr val="FFC000"/>
            </a:solidFill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Elipsa 9"/>
            <p:cNvSpPr/>
            <p:nvPr/>
          </p:nvSpPr>
          <p:spPr>
            <a:xfrm>
              <a:off x="5249920" y="1636127"/>
              <a:ext cx="107092" cy="107092"/>
            </a:xfrm>
            <a:prstGeom prst="ellipse">
              <a:avLst/>
            </a:prstGeom>
            <a:solidFill>
              <a:srgbClr val="7030A0"/>
            </a:solidFill>
            <a:ln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Elipsa 10"/>
            <p:cNvSpPr/>
            <p:nvPr/>
          </p:nvSpPr>
          <p:spPr>
            <a:xfrm>
              <a:off x="5249920" y="1898065"/>
              <a:ext cx="107092" cy="107092"/>
            </a:xfrm>
            <a:prstGeom prst="ellipse">
              <a:avLst/>
            </a:prstGeom>
            <a:solidFill>
              <a:srgbClr val="7030A0"/>
            </a:solidFill>
            <a:ln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Elipsa 11"/>
            <p:cNvSpPr/>
            <p:nvPr/>
          </p:nvSpPr>
          <p:spPr>
            <a:xfrm>
              <a:off x="5726234" y="1636127"/>
              <a:ext cx="107092" cy="107092"/>
            </a:xfrm>
            <a:prstGeom prst="ellipse">
              <a:avLst/>
            </a:prstGeom>
            <a:solidFill>
              <a:srgbClr val="00B0F0"/>
            </a:solidFill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Elipsa 12"/>
            <p:cNvSpPr/>
            <p:nvPr/>
          </p:nvSpPr>
          <p:spPr>
            <a:xfrm>
              <a:off x="5915125" y="1914734"/>
              <a:ext cx="107092" cy="107092"/>
            </a:xfrm>
            <a:prstGeom prst="ellipse">
              <a:avLst/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Elipsa 13"/>
            <p:cNvSpPr/>
            <p:nvPr/>
          </p:nvSpPr>
          <p:spPr>
            <a:xfrm>
              <a:off x="5720671" y="2917099"/>
              <a:ext cx="107092" cy="107092"/>
            </a:xfrm>
            <a:prstGeom prst="ellipse">
              <a:avLst/>
            </a:prstGeom>
            <a:solidFill>
              <a:srgbClr val="F30DB1"/>
            </a:solidFill>
            <a:ln>
              <a:solidFill>
                <a:srgbClr val="F30DB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Elipsa 14"/>
            <p:cNvSpPr/>
            <p:nvPr/>
          </p:nvSpPr>
          <p:spPr>
            <a:xfrm>
              <a:off x="6248022" y="2905336"/>
              <a:ext cx="107092" cy="107092"/>
            </a:xfrm>
            <a:prstGeom prst="ellipse">
              <a:avLst/>
            </a:prstGeom>
            <a:solidFill>
              <a:srgbClr val="F30DB1"/>
            </a:solidFill>
            <a:ln>
              <a:solidFill>
                <a:srgbClr val="F30DB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Elipsa 15"/>
            <p:cNvSpPr/>
            <p:nvPr/>
          </p:nvSpPr>
          <p:spPr>
            <a:xfrm>
              <a:off x="5861579" y="3146698"/>
              <a:ext cx="107092" cy="107092"/>
            </a:xfrm>
            <a:prstGeom prst="ellipse">
              <a:avLst/>
            </a:prstGeom>
            <a:solidFill>
              <a:srgbClr val="FFC000"/>
            </a:solidFill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Elipsa 16"/>
            <p:cNvSpPr/>
            <p:nvPr/>
          </p:nvSpPr>
          <p:spPr>
            <a:xfrm>
              <a:off x="6129824" y="3146698"/>
              <a:ext cx="107092" cy="107092"/>
            </a:xfrm>
            <a:prstGeom prst="ellipse">
              <a:avLst/>
            </a:prstGeom>
            <a:solidFill>
              <a:srgbClr val="FFC000"/>
            </a:solidFill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Elipsa 17"/>
            <p:cNvSpPr/>
            <p:nvPr/>
          </p:nvSpPr>
          <p:spPr>
            <a:xfrm>
              <a:off x="7197036" y="4163586"/>
              <a:ext cx="107092" cy="107092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Elipsa 19"/>
            <p:cNvSpPr/>
            <p:nvPr/>
          </p:nvSpPr>
          <p:spPr>
            <a:xfrm>
              <a:off x="2958565" y="5244674"/>
              <a:ext cx="107092" cy="107092"/>
            </a:xfrm>
            <a:prstGeom prst="ellipse">
              <a:avLst/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Elipsa 20"/>
            <p:cNvSpPr/>
            <p:nvPr/>
          </p:nvSpPr>
          <p:spPr>
            <a:xfrm>
              <a:off x="3333554" y="5351766"/>
              <a:ext cx="107092" cy="107092"/>
            </a:xfrm>
            <a:prstGeom prst="ellipse">
              <a:avLst/>
            </a:prstGeom>
            <a:solidFill>
              <a:srgbClr val="00B0F0"/>
            </a:solidFill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Elipsa 21"/>
            <p:cNvSpPr/>
            <p:nvPr/>
          </p:nvSpPr>
          <p:spPr>
            <a:xfrm>
              <a:off x="3602311" y="4217132"/>
              <a:ext cx="107092" cy="107092"/>
            </a:xfrm>
            <a:prstGeom prst="ellipse">
              <a:avLst/>
            </a:prstGeom>
            <a:solidFill>
              <a:srgbClr val="FFC000"/>
            </a:solidFill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Elipsa 22"/>
            <p:cNvSpPr/>
            <p:nvPr/>
          </p:nvSpPr>
          <p:spPr>
            <a:xfrm>
              <a:off x="3732263" y="4064114"/>
              <a:ext cx="107092" cy="107092"/>
            </a:xfrm>
            <a:prstGeom prst="ellipse">
              <a:avLst/>
            </a:prstGeom>
            <a:solidFill>
              <a:srgbClr val="FFC000"/>
            </a:solidFill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Elipsa 23"/>
            <p:cNvSpPr/>
            <p:nvPr/>
          </p:nvSpPr>
          <p:spPr>
            <a:xfrm>
              <a:off x="3893560" y="5244674"/>
              <a:ext cx="107092" cy="107092"/>
            </a:xfrm>
            <a:prstGeom prst="ellipse">
              <a:avLst/>
            </a:prstGeom>
            <a:solidFill>
              <a:srgbClr val="7030A0"/>
            </a:solidFill>
            <a:ln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Elipsa 24"/>
            <p:cNvSpPr/>
            <p:nvPr/>
          </p:nvSpPr>
          <p:spPr>
            <a:xfrm>
              <a:off x="4029031" y="5119279"/>
              <a:ext cx="107092" cy="107092"/>
            </a:xfrm>
            <a:prstGeom prst="ellipse">
              <a:avLst/>
            </a:prstGeom>
            <a:solidFill>
              <a:srgbClr val="F30DB1"/>
            </a:solidFill>
            <a:ln>
              <a:solidFill>
                <a:srgbClr val="F30DB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2483656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az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66"/>
          <a:stretch/>
        </p:blipFill>
        <p:spPr>
          <a:xfrm>
            <a:off x="1187382" y="114300"/>
            <a:ext cx="9830703" cy="6743700"/>
          </a:xfrm>
          <a:prstGeom prst="rect">
            <a:avLst/>
          </a:prstGeom>
        </p:spPr>
      </p:pic>
      <p:pic>
        <p:nvPicPr>
          <p:cNvPr id="4" name="Obraz 3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866" t="56882"/>
          <a:stretch/>
        </p:blipFill>
        <p:spPr bwMode="auto">
          <a:xfrm>
            <a:off x="4508671" y="877105"/>
            <a:ext cx="1587328" cy="2012315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7" name="Elipsa 6"/>
          <p:cNvSpPr/>
          <p:nvPr/>
        </p:nvSpPr>
        <p:spPr>
          <a:xfrm>
            <a:off x="4508671" y="1854687"/>
            <a:ext cx="107092" cy="107092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Elipsa 8"/>
          <p:cNvSpPr/>
          <p:nvPr/>
        </p:nvSpPr>
        <p:spPr>
          <a:xfrm>
            <a:off x="5265458" y="775425"/>
            <a:ext cx="107092" cy="107092"/>
          </a:xfrm>
          <a:prstGeom prst="ellipse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Elipsa 13"/>
          <p:cNvSpPr/>
          <p:nvPr/>
        </p:nvSpPr>
        <p:spPr>
          <a:xfrm>
            <a:off x="5682323" y="1653502"/>
            <a:ext cx="107092" cy="107092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Elipsa 18"/>
          <p:cNvSpPr/>
          <p:nvPr/>
        </p:nvSpPr>
        <p:spPr>
          <a:xfrm>
            <a:off x="6817069" y="4077861"/>
            <a:ext cx="107092" cy="107092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Elipsa 21"/>
          <p:cNvSpPr/>
          <p:nvPr/>
        </p:nvSpPr>
        <p:spPr>
          <a:xfrm>
            <a:off x="5972782" y="1854687"/>
            <a:ext cx="107092" cy="107092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Elipsa 22"/>
          <p:cNvSpPr/>
          <p:nvPr/>
        </p:nvSpPr>
        <p:spPr>
          <a:xfrm>
            <a:off x="4892843" y="954372"/>
            <a:ext cx="107092" cy="107092"/>
          </a:xfrm>
          <a:prstGeom prst="ellipse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Elipsa 23"/>
          <p:cNvSpPr/>
          <p:nvPr/>
        </p:nvSpPr>
        <p:spPr>
          <a:xfrm>
            <a:off x="5571352" y="954372"/>
            <a:ext cx="107092" cy="107092"/>
          </a:xfrm>
          <a:prstGeom prst="ellipse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Elipsa 24"/>
          <p:cNvSpPr/>
          <p:nvPr/>
        </p:nvSpPr>
        <p:spPr>
          <a:xfrm>
            <a:off x="4831746" y="1653502"/>
            <a:ext cx="107092" cy="107092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Elipsa 25"/>
          <p:cNvSpPr/>
          <p:nvPr/>
        </p:nvSpPr>
        <p:spPr>
          <a:xfrm>
            <a:off x="2665602" y="5208649"/>
            <a:ext cx="107092" cy="107092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Elipsa 26"/>
          <p:cNvSpPr/>
          <p:nvPr/>
        </p:nvSpPr>
        <p:spPr>
          <a:xfrm>
            <a:off x="4999935" y="1377756"/>
            <a:ext cx="107092" cy="107092"/>
          </a:xfrm>
          <a:prstGeom prst="ellipse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Elipsa 27"/>
          <p:cNvSpPr/>
          <p:nvPr/>
        </p:nvSpPr>
        <p:spPr>
          <a:xfrm>
            <a:off x="5481328" y="1377756"/>
            <a:ext cx="107092" cy="107092"/>
          </a:xfrm>
          <a:prstGeom prst="ellipse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Elipsa 28"/>
          <p:cNvSpPr/>
          <p:nvPr/>
        </p:nvSpPr>
        <p:spPr>
          <a:xfrm>
            <a:off x="3124237" y="4853587"/>
            <a:ext cx="107092" cy="107092"/>
          </a:xfrm>
          <a:prstGeom prst="ellipse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Elipsa 29"/>
          <p:cNvSpPr/>
          <p:nvPr/>
        </p:nvSpPr>
        <p:spPr>
          <a:xfrm>
            <a:off x="3365877" y="4960679"/>
            <a:ext cx="107092" cy="107092"/>
          </a:xfrm>
          <a:prstGeom prst="ellipse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Elipsa 30"/>
          <p:cNvSpPr/>
          <p:nvPr/>
        </p:nvSpPr>
        <p:spPr>
          <a:xfrm>
            <a:off x="3472969" y="4601110"/>
            <a:ext cx="107092" cy="107092"/>
          </a:xfrm>
          <a:prstGeom prst="ellipse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Elipsa 31"/>
          <p:cNvSpPr/>
          <p:nvPr/>
        </p:nvSpPr>
        <p:spPr>
          <a:xfrm>
            <a:off x="4615763" y="2889420"/>
            <a:ext cx="107092" cy="107092"/>
          </a:xfrm>
          <a:prstGeom prst="ellipse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Elipsa 32"/>
          <p:cNvSpPr/>
          <p:nvPr/>
        </p:nvSpPr>
        <p:spPr>
          <a:xfrm>
            <a:off x="4846630" y="2889420"/>
            <a:ext cx="107092" cy="107092"/>
          </a:xfrm>
          <a:prstGeom prst="ellipse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Elipsa 33"/>
          <p:cNvSpPr/>
          <p:nvPr/>
        </p:nvSpPr>
        <p:spPr>
          <a:xfrm>
            <a:off x="5628777" y="2889420"/>
            <a:ext cx="107092" cy="107092"/>
          </a:xfrm>
          <a:prstGeom prst="ellipse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Elipsa 34"/>
          <p:cNvSpPr/>
          <p:nvPr/>
        </p:nvSpPr>
        <p:spPr>
          <a:xfrm>
            <a:off x="5865690" y="2885815"/>
            <a:ext cx="107092" cy="107092"/>
          </a:xfrm>
          <a:prstGeom prst="ellipse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Elipsa 35"/>
          <p:cNvSpPr/>
          <p:nvPr/>
        </p:nvSpPr>
        <p:spPr>
          <a:xfrm>
            <a:off x="4467996" y="2649451"/>
            <a:ext cx="107092" cy="107092"/>
          </a:xfrm>
          <a:prstGeom prst="ellipse">
            <a:avLst/>
          </a:prstGeom>
          <a:solidFill>
            <a:srgbClr val="F30DB1"/>
          </a:solidFill>
          <a:ln>
            <a:solidFill>
              <a:srgbClr val="F30DB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Elipsa 36"/>
          <p:cNvSpPr/>
          <p:nvPr/>
        </p:nvSpPr>
        <p:spPr>
          <a:xfrm>
            <a:off x="4999935" y="2649451"/>
            <a:ext cx="107092" cy="107092"/>
          </a:xfrm>
          <a:prstGeom prst="ellipse">
            <a:avLst/>
          </a:prstGeom>
          <a:solidFill>
            <a:srgbClr val="F30DB1"/>
          </a:solidFill>
          <a:ln>
            <a:solidFill>
              <a:srgbClr val="F30DB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Elipsa 37"/>
          <p:cNvSpPr/>
          <p:nvPr/>
        </p:nvSpPr>
        <p:spPr>
          <a:xfrm>
            <a:off x="5478328" y="2649451"/>
            <a:ext cx="107092" cy="107092"/>
          </a:xfrm>
          <a:prstGeom prst="ellipse">
            <a:avLst/>
          </a:prstGeom>
          <a:solidFill>
            <a:srgbClr val="F30DB1"/>
          </a:solidFill>
          <a:ln>
            <a:solidFill>
              <a:srgbClr val="F30DB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Elipsa 38"/>
          <p:cNvSpPr/>
          <p:nvPr/>
        </p:nvSpPr>
        <p:spPr>
          <a:xfrm>
            <a:off x="6008513" y="2649729"/>
            <a:ext cx="107092" cy="107092"/>
          </a:xfrm>
          <a:prstGeom prst="ellipse">
            <a:avLst/>
          </a:prstGeom>
          <a:solidFill>
            <a:srgbClr val="F30DB1"/>
          </a:solidFill>
          <a:ln>
            <a:solidFill>
              <a:srgbClr val="F30DB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Elipsa 39"/>
          <p:cNvSpPr/>
          <p:nvPr/>
        </p:nvSpPr>
        <p:spPr>
          <a:xfrm>
            <a:off x="3664848" y="5495902"/>
            <a:ext cx="107092" cy="107092"/>
          </a:xfrm>
          <a:prstGeom prst="ellipse">
            <a:avLst/>
          </a:prstGeom>
          <a:solidFill>
            <a:srgbClr val="F30DB1"/>
          </a:solidFill>
          <a:ln>
            <a:solidFill>
              <a:srgbClr val="F30DB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483031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Grupa 25"/>
          <p:cNvGrpSpPr/>
          <p:nvPr/>
        </p:nvGrpSpPr>
        <p:grpSpPr>
          <a:xfrm>
            <a:off x="1180648" y="4079"/>
            <a:ext cx="9830703" cy="6726195"/>
            <a:chOff x="1266373" y="65902"/>
            <a:chExt cx="9830703" cy="6726195"/>
          </a:xfrm>
        </p:grpSpPr>
        <p:pic>
          <p:nvPicPr>
            <p:cNvPr id="4" name="Obraz 3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922"/>
            <a:stretch/>
          </p:blipFill>
          <p:spPr>
            <a:xfrm>
              <a:off x="1266373" y="65902"/>
              <a:ext cx="9830703" cy="6726195"/>
            </a:xfrm>
            <a:prstGeom prst="rect">
              <a:avLst/>
            </a:prstGeom>
          </p:spPr>
        </p:pic>
        <p:pic>
          <p:nvPicPr>
            <p:cNvPr id="5" name="Obraz 4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716655" y="558165"/>
              <a:ext cx="2297566" cy="2619375"/>
            </a:xfrm>
            <a:prstGeom prst="rect">
              <a:avLst/>
            </a:prstGeom>
          </p:spPr>
        </p:pic>
        <p:sp>
          <p:nvSpPr>
            <p:cNvPr id="6" name="Elipsa 5"/>
            <p:cNvSpPr/>
            <p:nvPr/>
          </p:nvSpPr>
          <p:spPr>
            <a:xfrm>
              <a:off x="4345819" y="482029"/>
              <a:ext cx="107092" cy="107092"/>
            </a:xfrm>
            <a:prstGeom prst="ellipse">
              <a:avLst/>
            </a:prstGeom>
            <a:solidFill>
              <a:srgbClr val="FFC000"/>
            </a:solidFill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Elipsa 6"/>
            <p:cNvSpPr/>
            <p:nvPr/>
          </p:nvSpPr>
          <p:spPr>
            <a:xfrm>
              <a:off x="5707510" y="1574652"/>
              <a:ext cx="107092" cy="107092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Elipsa 7"/>
            <p:cNvSpPr/>
            <p:nvPr/>
          </p:nvSpPr>
          <p:spPr>
            <a:xfrm>
              <a:off x="4865438" y="1848531"/>
              <a:ext cx="107092" cy="107092"/>
            </a:xfrm>
            <a:prstGeom prst="ellipse">
              <a:avLst/>
            </a:prstGeom>
            <a:solidFill>
              <a:srgbClr val="00FF00"/>
            </a:solidFill>
            <a:ln>
              <a:solidFill>
                <a:srgbClr val="00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Elipsa 8"/>
            <p:cNvSpPr/>
            <p:nvPr/>
          </p:nvSpPr>
          <p:spPr>
            <a:xfrm>
              <a:off x="4691736" y="1290728"/>
              <a:ext cx="107092" cy="107092"/>
            </a:xfrm>
            <a:prstGeom prst="ellipse">
              <a:avLst/>
            </a:prstGeom>
            <a:solidFill>
              <a:srgbClr val="F30DB1"/>
            </a:solidFill>
            <a:ln>
              <a:solidFill>
                <a:srgbClr val="F30DB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Elipsa 9"/>
            <p:cNvSpPr/>
            <p:nvPr/>
          </p:nvSpPr>
          <p:spPr>
            <a:xfrm>
              <a:off x="6660010" y="1814306"/>
              <a:ext cx="107092" cy="107092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Elipsa 10"/>
            <p:cNvSpPr/>
            <p:nvPr/>
          </p:nvSpPr>
          <p:spPr>
            <a:xfrm>
              <a:off x="4672686" y="691373"/>
              <a:ext cx="107092" cy="107092"/>
            </a:xfrm>
            <a:prstGeom prst="ellipse">
              <a:avLst/>
            </a:prstGeom>
            <a:solidFill>
              <a:srgbClr val="FFC000"/>
            </a:solidFill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Elipsa 11"/>
            <p:cNvSpPr/>
            <p:nvPr/>
          </p:nvSpPr>
          <p:spPr>
            <a:xfrm>
              <a:off x="4022134" y="696342"/>
              <a:ext cx="107092" cy="107092"/>
            </a:xfrm>
            <a:prstGeom prst="ellipse">
              <a:avLst/>
            </a:prstGeom>
            <a:solidFill>
              <a:srgbClr val="FFC000"/>
            </a:solidFill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Elipsa 12"/>
            <p:cNvSpPr/>
            <p:nvPr/>
          </p:nvSpPr>
          <p:spPr>
            <a:xfrm>
              <a:off x="2190818" y="4530771"/>
              <a:ext cx="107092" cy="107092"/>
            </a:xfrm>
            <a:prstGeom prst="ellipse">
              <a:avLst/>
            </a:prstGeom>
            <a:solidFill>
              <a:srgbClr val="00FF00"/>
            </a:solidFill>
            <a:ln>
              <a:solidFill>
                <a:srgbClr val="00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Elipsa 13"/>
            <p:cNvSpPr/>
            <p:nvPr/>
          </p:nvSpPr>
          <p:spPr>
            <a:xfrm>
              <a:off x="2377546" y="4637863"/>
              <a:ext cx="107092" cy="107092"/>
            </a:xfrm>
            <a:prstGeom prst="ellipse">
              <a:avLst/>
            </a:prstGeom>
            <a:solidFill>
              <a:srgbClr val="F30DB1"/>
            </a:solidFill>
            <a:ln>
              <a:solidFill>
                <a:srgbClr val="F30DB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Elipsa 15"/>
            <p:cNvSpPr/>
            <p:nvPr/>
          </p:nvSpPr>
          <p:spPr>
            <a:xfrm>
              <a:off x="3992401" y="1290728"/>
              <a:ext cx="107092" cy="107092"/>
            </a:xfrm>
            <a:prstGeom prst="ellipse">
              <a:avLst/>
            </a:prstGeom>
            <a:solidFill>
              <a:srgbClr val="00B0F0"/>
            </a:solidFill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Elipsa 16"/>
            <p:cNvSpPr/>
            <p:nvPr/>
          </p:nvSpPr>
          <p:spPr>
            <a:xfrm>
              <a:off x="3437029" y="4477225"/>
              <a:ext cx="107092" cy="107092"/>
            </a:xfrm>
            <a:prstGeom prst="ellipse">
              <a:avLst/>
            </a:prstGeom>
            <a:solidFill>
              <a:srgbClr val="00B0F0"/>
            </a:solidFill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Elipsa 17"/>
            <p:cNvSpPr/>
            <p:nvPr/>
          </p:nvSpPr>
          <p:spPr>
            <a:xfrm>
              <a:off x="3992401" y="1639748"/>
              <a:ext cx="107092" cy="107092"/>
            </a:xfrm>
            <a:prstGeom prst="ellipse">
              <a:avLst/>
            </a:prstGeom>
            <a:solidFill>
              <a:srgbClr val="7030A0"/>
            </a:solidFill>
            <a:ln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Elipsa 18"/>
            <p:cNvSpPr/>
            <p:nvPr/>
          </p:nvSpPr>
          <p:spPr>
            <a:xfrm>
              <a:off x="3039013" y="4979283"/>
              <a:ext cx="107092" cy="107092"/>
            </a:xfrm>
            <a:prstGeom prst="ellipse">
              <a:avLst/>
            </a:prstGeom>
            <a:solidFill>
              <a:srgbClr val="7030A0"/>
            </a:solidFill>
            <a:ln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Elipsa 19"/>
            <p:cNvSpPr/>
            <p:nvPr/>
          </p:nvSpPr>
          <p:spPr>
            <a:xfrm>
              <a:off x="5001169" y="2776425"/>
              <a:ext cx="107092" cy="107092"/>
            </a:xfrm>
            <a:prstGeom prst="ellipse">
              <a:avLst/>
            </a:prstGeom>
            <a:solidFill>
              <a:srgbClr val="FFFF00"/>
            </a:solidFill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Elipsa 20"/>
            <p:cNvSpPr/>
            <p:nvPr/>
          </p:nvSpPr>
          <p:spPr>
            <a:xfrm>
              <a:off x="5761056" y="2776425"/>
              <a:ext cx="107092" cy="107092"/>
            </a:xfrm>
            <a:prstGeom prst="ellipse">
              <a:avLst/>
            </a:prstGeom>
            <a:solidFill>
              <a:srgbClr val="FFFF00"/>
            </a:solidFill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Elipsa 21"/>
            <p:cNvSpPr/>
            <p:nvPr/>
          </p:nvSpPr>
          <p:spPr>
            <a:xfrm>
              <a:off x="5176429" y="3096577"/>
              <a:ext cx="107092" cy="107092"/>
            </a:xfrm>
            <a:prstGeom prst="ellipse">
              <a:avLst/>
            </a:prstGeom>
            <a:solidFill>
              <a:srgbClr val="006600"/>
            </a:solidFill>
            <a:ln>
              <a:solidFill>
                <a:srgbClr val="0066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Elipsa 22"/>
            <p:cNvSpPr/>
            <p:nvPr/>
          </p:nvSpPr>
          <p:spPr>
            <a:xfrm>
              <a:off x="5600418" y="3096577"/>
              <a:ext cx="107092" cy="107092"/>
            </a:xfrm>
            <a:prstGeom prst="ellipse">
              <a:avLst/>
            </a:prstGeom>
            <a:solidFill>
              <a:srgbClr val="006600"/>
            </a:solidFill>
            <a:ln>
              <a:solidFill>
                <a:srgbClr val="0066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Elipsa 23"/>
            <p:cNvSpPr/>
            <p:nvPr/>
          </p:nvSpPr>
          <p:spPr>
            <a:xfrm>
              <a:off x="2931921" y="4370133"/>
              <a:ext cx="107092" cy="107092"/>
            </a:xfrm>
            <a:prstGeom prst="ellipse">
              <a:avLst/>
            </a:prstGeom>
            <a:solidFill>
              <a:srgbClr val="FFFF00"/>
            </a:solidFill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Elipsa 24"/>
            <p:cNvSpPr/>
            <p:nvPr/>
          </p:nvSpPr>
          <p:spPr>
            <a:xfrm>
              <a:off x="3268089" y="5351208"/>
              <a:ext cx="107092" cy="107092"/>
            </a:xfrm>
            <a:prstGeom prst="ellipse">
              <a:avLst/>
            </a:prstGeom>
            <a:solidFill>
              <a:srgbClr val="006600"/>
            </a:solidFill>
            <a:ln>
              <a:solidFill>
                <a:srgbClr val="0066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9346152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Grupa 28"/>
          <p:cNvGrpSpPr/>
          <p:nvPr/>
        </p:nvGrpSpPr>
        <p:grpSpPr>
          <a:xfrm>
            <a:off x="1180648" y="165100"/>
            <a:ext cx="9830704" cy="6692900"/>
            <a:chOff x="1180648" y="165100"/>
            <a:chExt cx="9830704" cy="6692900"/>
          </a:xfrm>
        </p:grpSpPr>
        <p:pic>
          <p:nvPicPr>
            <p:cNvPr id="4" name="Obraz 3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407"/>
            <a:stretch/>
          </p:blipFill>
          <p:spPr>
            <a:xfrm>
              <a:off x="1180648" y="165100"/>
              <a:ext cx="9830704" cy="6692900"/>
            </a:xfrm>
            <a:prstGeom prst="rect">
              <a:avLst/>
            </a:prstGeom>
          </p:spPr>
        </p:pic>
        <p:pic>
          <p:nvPicPr>
            <p:cNvPr id="5" name="Obraz 4"/>
            <p:cNvPicPr>
              <a:picLocks noChangeAspect="1"/>
            </p:cNvPicPr>
            <p:nvPr/>
          </p:nvPicPr>
          <p:blipFill rotWithShape="1"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t="7639"/>
            <a:stretch/>
          </p:blipFill>
          <p:spPr>
            <a:xfrm>
              <a:off x="3576637" y="781050"/>
              <a:ext cx="2943225" cy="2533650"/>
            </a:xfrm>
            <a:prstGeom prst="rect">
              <a:avLst/>
            </a:prstGeom>
          </p:spPr>
        </p:pic>
        <p:sp>
          <p:nvSpPr>
            <p:cNvPr id="6" name="Elipsa 5"/>
            <p:cNvSpPr/>
            <p:nvPr/>
          </p:nvSpPr>
          <p:spPr>
            <a:xfrm>
              <a:off x="3638550" y="1793727"/>
              <a:ext cx="107092" cy="107092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Elipsa 6"/>
            <p:cNvSpPr/>
            <p:nvPr/>
          </p:nvSpPr>
          <p:spPr>
            <a:xfrm>
              <a:off x="6274593" y="1771931"/>
              <a:ext cx="107092" cy="107092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Elipsa 7"/>
            <p:cNvSpPr/>
            <p:nvPr/>
          </p:nvSpPr>
          <p:spPr>
            <a:xfrm>
              <a:off x="6548437" y="4423056"/>
              <a:ext cx="107092" cy="107092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Elipsa 8"/>
            <p:cNvSpPr/>
            <p:nvPr/>
          </p:nvSpPr>
          <p:spPr>
            <a:xfrm>
              <a:off x="4953128" y="734647"/>
              <a:ext cx="107092" cy="107092"/>
            </a:xfrm>
            <a:prstGeom prst="ellipse">
              <a:avLst/>
            </a:prstGeom>
            <a:solidFill>
              <a:srgbClr val="FFC000"/>
            </a:solidFill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Elipsa 9"/>
            <p:cNvSpPr/>
            <p:nvPr/>
          </p:nvSpPr>
          <p:spPr>
            <a:xfrm>
              <a:off x="4643501" y="908479"/>
              <a:ext cx="107092" cy="107092"/>
            </a:xfrm>
            <a:prstGeom prst="ellipse">
              <a:avLst/>
            </a:prstGeom>
            <a:solidFill>
              <a:srgbClr val="FFC000"/>
            </a:solidFill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Elipsa 10"/>
            <p:cNvSpPr/>
            <p:nvPr/>
          </p:nvSpPr>
          <p:spPr>
            <a:xfrm>
              <a:off x="5267389" y="908479"/>
              <a:ext cx="107092" cy="107092"/>
            </a:xfrm>
            <a:prstGeom prst="ellipse">
              <a:avLst/>
            </a:prstGeom>
            <a:solidFill>
              <a:srgbClr val="FFC000"/>
            </a:solidFill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Elipsa 11"/>
            <p:cNvSpPr/>
            <p:nvPr/>
          </p:nvSpPr>
          <p:spPr>
            <a:xfrm>
              <a:off x="8813521" y="2680130"/>
              <a:ext cx="107092" cy="107092"/>
            </a:xfrm>
            <a:prstGeom prst="ellipse">
              <a:avLst/>
            </a:prstGeom>
            <a:solidFill>
              <a:srgbClr val="FFC000"/>
            </a:solidFill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Elipsa 12"/>
            <p:cNvSpPr/>
            <p:nvPr/>
          </p:nvSpPr>
          <p:spPr>
            <a:xfrm>
              <a:off x="4477294" y="2053219"/>
              <a:ext cx="107092" cy="107092"/>
            </a:xfrm>
            <a:prstGeom prst="ellipse">
              <a:avLst/>
            </a:prstGeom>
            <a:solidFill>
              <a:srgbClr val="00FF00"/>
            </a:solidFill>
            <a:ln>
              <a:solidFill>
                <a:srgbClr val="00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Elipsa 13"/>
            <p:cNvSpPr/>
            <p:nvPr/>
          </p:nvSpPr>
          <p:spPr>
            <a:xfrm>
              <a:off x="5465513" y="2047875"/>
              <a:ext cx="107092" cy="107092"/>
            </a:xfrm>
            <a:prstGeom prst="ellipse">
              <a:avLst/>
            </a:prstGeom>
            <a:solidFill>
              <a:srgbClr val="00FF00"/>
            </a:solidFill>
            <a:ln>
              <a:solidFill>
                <a:srgbClr val="00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Elipsa 14"/>
            <p:cNvSpPr/>
            <p:nvPr/>
          </p:nvSpPr>
          <p:spPr>
            <a:xfrm>
              <a:off x="2092235" y="5341620"/>
              <a:ext cx="107092" cy="107092"/>
            </a:xfrm>
            <a:prstGeom prst="ellipse">
              <a:avLst/>
            </a:prstGeom>
            <a:solidFill>
              <a:srgbClr val="00FF00"/>
            </a:solidFill>
            <a:ln>
              <a:solidFill>
                <a:srgbClr val="00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Elipsa 15"/>
            <p:cNvSpPr/>
            <p:nvPr/>
          </p:nvSpPr>
          <p:spPr>
            <a:xfrm>
              <a:off x="4641120" y="1499146"/>
              <a:ext cx="107092" cy="107092"/>
            </a:xfrm>
            <a:prstGeom prst="ellipse">
              <a:avLst/>
            </a:prstGeom>
            <a:solidFill>
              <a:srgbClr val="F30DB1"/>
            </a:solidFill>
            <a:ln>
              <a:solidFill>
                <a:srgbClr val="F30DB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Elipsa 16"/>
            <p:cNvSpPr/>
            <p:nvPr/>
          </p:nvSpPr>
          <p:spPr>
            <a:xfrm>
              <a:off x="5267389" y="1488372"/>
              <a:ext cx="107092" cy="107092"/>
            </a:xfrm>
            <a:prstGeom prst="ellipse">
              <a:avLst/>
            </a:prstGeom>
            <a:solidFill>
              <a:srgbClr val="F30DB1"/>
            </a:solidFill>
            <a:ln>
              <a:solidFill>
                <a:srgbClr val="F30DB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Elipsa 17"/>
            <p:cNvSpPr/>
            <p:nvPr/>
          </p:nvSpPr>
          <p:spPr>
            <a:xfrm>
              <a:off x="2397082" y="5004732"/>
              <a:ext cx="107092" cy="107092"/>
            </a:xfrm>
            <a:prstGeom prst="ellipse">
              <a:avLst/>
            </a:prstGeom>
            <a:solidFill>
              <a:srgbClr val="F30DB1"/>
            </a:solidFill>
            <a:ln>
              <a:solidFill>
                <a:srgbClr val="F30DB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Elipsa 18"/>
            <p:cNvSpPr/>
            <p:nvPr/>
          </p:nvSpPr>
          <p:spPr>
            <a:xfrm>
              <a:off x="5572605" y="2936017"/>
              <a:ext cx="107092" cy="107092"/>
            </a:xfrm>
            <a:prstGeom prst="ellipse">
              <a:avLst/>
            </a:prstGeom>
            <a:solidFill>
              <a:srgbClr val="006600"/>
            </a:solidFill>
            <a:ln>
              <a:solidFill>
                <a:srgbClr val="0066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Elipsa 19"/>
            <p:cNvSpPr/>
            <p:nvPr/>
          </p:nvSpPr>
          <p:spPr>
            <a:xfrm>
              <a:off x="6308411" y="2936017"/>
              <a:ext cx="107092" cy="107092"/>
            </a:xfrm>
            <a:prstGeom prst="ellipse">
              <a:avLst/>
            </a:prstGeom>
            <a:solidFill>
              <a:srgbClr val="006600"/>
            </a:solidFill>
            <a:ln>
              <a:solidFill>
                <a:srgbClr val="0066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Elipsa 20"/>
            <p:cNvSpPr/>
            <p:nvPr/>
          </p:nvSpPr>
          <p:spPr>
            <a:xfrm>
              <a:off x="6132199" y="3228911"/>
              <a:ext cx="107092" cy="107092"/>
            </a:xfrm>
            <a:prstGeom prst="ellipse">
              <a:avLst/>
            </a:prstGeom>
            <a:solidFill>
              <a:srgbClr val="006600"/>
            </a:solidFill>
            <a:ln>
              <a:solidFill>
                <a:srgbClr val="0066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Elipsa 21"/>
            <p:cNvSpPr/>
            <p:nvPr/>
          </p:nvSpPr>
          <p:spPr>
            <a:xfrm>
              <a:off x="5752837" y="3228911"/>
              <a:ext cx="107092" cy="107092"/>
            </a:xfrm>
            <a:prstGeom prst="ellipse">
              <a:avLst/>
            </a:prstGeom>
            <a:solidFill>
              <a:srgbClr val="006600"/>
            </a:solidFill>
            <a:ln>
              <a:solidFill>
                <a:srgbClr val="0066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Elipsa 22"/>
            <p:cNvSpPr/>
            <p:nvPr/>
          </p:nvSpPr>
          <p:spPr>
            <a:xfrm>
              <a:off x="4321065" y="2936017"/>
              <a:ext cx="107092" cy="107092"/>
            </a:xfrm>
            <a:prstGeom prst="ellipse">
              <a:avLst/>
            </a:prstGeom>
            <a:solidFill>
              <a:srgbClr val="006600"/>
            </a:solidFill>
            <a:ln>
              <a:solidFill>
                <a:srgbClr val="0066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Elipsa 23"/>
            <p:cNvSpPr/>
            <p:nvPr/>
          </p:nvSpPr>
          <p:spPr>
            <a:xfrm>
              <a:off x="4151996" y="3228911"/>
              <a:ext cx="107092" cy="107092"/>
            </a:xfrm>
            <a:prstGeom prst="ellipse">
              <a:avLst/>
            </a:prstGeom>
            <a:solidFill>
              <a:srgbClr val="006600"/>
            </a:solidFill>
            <a:ln>
              <a:solidFill>
                <a:srgbClr val="0066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Elipsa 24"/>
            <p:cNvSpPr/>
            <p:nvPr/>
          </p:nvSpPr>
          <p:spPr>
            <a:xfrm>
              <a:off x="3778875" y="3228911"/>
              <a:ext cx="107092" cy="107092"/>
            </a:xfrm>
            <a:prstGeom prst="ellipse">
              <a:avLst/>
            </a:prstGeom>
            <a:solidFill>
              <a:srgbClr val="006600"/>
            </a:solidFill>
            <a:ln>
              <a:solidFill>
                <a:srgbClr val="0066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Elipsa 25"/>
            <p:cNvSpPr/>
            <p:nvPr/>
          </p:nvSpPr>
          <p:spPr>
            <a:xfrm>
              <a:off x="3609806" y="2936017"/>
              <a:ext cx="107092" cy="107092"/>
            </a:xfrm>
            <a:prstGeom prst="ellipse">
              <a:avLst/>
            </a:prstGeom>
            <a:solidFill>
              <a:srgbClr val="006600"/>
            </a:solidFill>
            <a:ln>
              <a:solidFill>
                <a:srgbClr val="0066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Elipsa 26"/>
            <p:cNvSpPr/>
            <p:nvPr/>
          </p:nvSpPr>
          <p:spPr>
            <a:xfrm>
              <a:off x="2926387" y="5517157"/>
              <a:ext cx="107092" cy="107092"/>
            </a:xfrm>
            <a:prstGeom prst="ellipse">
              <a:avLst/>
            </a:prstGeom>
            <a:solidFill>
              <a:srgbClr val="006600"/>
            </a:solidFill>
            <a:ln>
              <a:solidFill>
                <a:srgbClr val="0066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Elipsa 27"/>
            <p:cNvSpPr/>
            <p:nvPr/>
          </p:nvSpPr>
          <p:spPr>
            <a:xfrm>
              <a:off x="3257381" y="5595738"/>
              <a:ext cx="107092" cy="107092"/>
            </a:xfrm>
            <a:prstGeom prst="ellipse">
              <a:avLst/>
            </a:prstGeom>
            <a:solidFill>
              <a:srgbClr val="006600"/>
            </a:solidFill>
            <a:ln>
              <a:solidFill>
                <a:srgbClr val="0066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908471715"/>
      </p:ext>
    </p:extLst>
  </p:cSld>
  <p:clrMapOvr>
    <a:masterClrMapping/>
  </p:clrMapOvr>
</p:sld>
</file>

<file path=ppt/theme/theme1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Pakiet 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1182</TotalTime>
  <Words>0</Words>
  <Application>Microsoft Office PowerPoint</Application>
  <PresentationFormat>Panoramiczny</PresentationFormat>
  <Paragraphs>0</Paragraphs>
  <Slides>4</Slides>
  <Notes>0</Notes>
  <HiddenSlides>0</HiddenSlides>
  <MMClips>0</MMClips>
  <ScaleCrop>false</ScaleCrop>
  <HeadingPairs>
    <vt:vector size="6" baseType="variant">
      <vt:variant>
        <vt:lpstr>Używane czcionki</vt:lpstr>
      </vt:variant>
      <vt:variant>
        <vt:i4>3</vt:i4>
      </vt:variant>
      <vt:variant>
        <vt:lpstr>Motyw</vt:lpstr>
      </vt:variant>
      <vt:variant>
        <vt:i4>1</vt:i4>
      </vt:variant>
      <vt:variant>
        <vt:lpstr>Tytuły slajdów</vt:lpstr>
      </vt:variant>
      <vt:variant>
        <vt:i4>4</vt:i4>
      </vt:variant>
    </vt:vector>
  </HeadingPairs>
  <TitlesOfParts>
    <vt:vector size="8" baseType="lpstr">
      <vt:lpstr>Arial</vt:lpstr>
      <vt:lpstr>Calibri</vt:lpstr>
      <vt:lpstr>Calibri Light</vt:lpstr>
      <vt:lpstr>Motyw pakietu Office</vt:lpstr>
      <vt:lpstr>Prezentacja programu PowerPoint</vt:lpstr>
      <vt:lpstr>Prezentacja programu PowerPoint</vt:lpstr>
      <vt:lpstr>Prezentacja programu PowerPoint</vt:lpstr>
      <vt:lpstr>Prezentacja programu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Prezentacja programu PowerPoint</dc:title>
  <dc:creator>Dawid Marcinkowski</dc:creator>
  <cp:lastModifiedBy>Dawid Marcinkowski</cp:lastModifiedBy>
  <cp:revision>34</cp:revision>
  <dcterms:created xsi:type="dcterms:W3CDTF">2022-06-24T08:52:06Z</dcterms:created>
  <dcterms:modified xsi:type="dcterms:W3CDTF">2022-07-22T13:14:24Z</dcterms:modified>
</cp:coreProperties>
</file>