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  <p:sldId id="266" r:id="rId9"/>
    <p:sldId id="267" r:id="rId10"/>
    <p:sldId id="260" r:id="rId11"/>
    <p:sldId id="261" r:id="rId12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86446EA-CAFB-DBA3-7C1C-2AFD7B008972}" v="948" dt="2025-12-04T12:59:40.478"/>
    <p1510:client id="{E5BC6004-B67F-2A7A-1079-24867CACCDBB}" v="2" dt="2025-12-04T19:41:41.82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86" d="100"/>
          <a:sy n="86" d="100"/>
        </p:scale>
        <p:origin x="96" y="8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hogal, Saranjeet Kaur S S" userId="S::ssbhogal@ic.ac.uk::2fe8569c-4c6c-4052-8fd2-44af4b611544" providerId="AD" clId="Web-{2A6F8AEE-4ACA-571F-E86D-0777DB1E4AB3}"/>
    <pc:docChg chg="addSld modSld addMainMaster delMainMaster">
      <pc:chgData name="Bhogal, Saranjeet Kaur S S" userId="S::ssbhogal@ic.ac.uk::2fe8569c-4c6c-4052-8fd2-44af4b611544" providerId="AD" clId="Web-{2A6F8AEE-4ACA-571F-E86D-0777DB1E4AB3}" dt="2025-11-27T10:04:59.888" v="351" actId="20577"/>
      <pc:docMkLst>
        <pc:docMk/>
      </pc:docMkLst>
      <pc:sldChg chg="addSp delSp modSp mod setBg modClrScheme chgLayout">
        <pc:chgData name="Bhogal, Saranjeet Kaur S S" userId="S::ssbhogal@ic.ac.uk::2fe8569c-4c6c-4052-8fd2-44af4b611544" providerId="AD" clId="Web-{2A6F8AEE-4ACA-571F-E86D-0777DB1E4AB3}" dt="2025-11-26T16:59:16.990" v="43"/>
        <pc:sldMkLst>
          <pc:docMk/>
          <pc:sldMk cId="109857222" sldId="256"/>
        </pc:sldMkLst>
        <pc:spChg chg="mod">
          <ac:chgData name="Bhogal, Saranjeet Kaur S S" userId="S::ssbhogal@ic.ac.uk::2fe8569c-4c6c-4052-8fd2-44af4b611544" providerId="AD" clId="Web-{2A6F8AEE-4ACA-571F-E86D-0777DB1E4AB3}" dt="2025-11-26T16:59:16.990" v="43"/>
          <ac:spMkLst>
            <pc:docMk/>
            <pc:sldMk cId="109857222" sldId="256"/>
            <ac:spMk id="2" creationId="{00000000-0000-0000-0000-000000000000}"/>
          </ac:spMkLst>
        </pc:spChg>
        <pc:spChg chg="mod">
          <ac:chgData name="Bhogal, Saranjeet Kaur S S" userId="S::ssbhogal@ic.ac.uk::2fe8569c-4c6c-4052-8fd2-44af4b611544" providerId="AD" clId="Web-{2A6F8AEE-4ACA-571F-E86D-0777DB1E4AB3}" dt="2025-11-26T16:59:16.990" v="43"/>
          <ac:spMkLst>
            <pc:docMk/>
            <pc:sldMk cId="109857222" sldId="256"/>
            <ac:spMk id="3" creationId="{00000000-0000-0000-0000-000000000000}"/>
          </ac:spMkLst>
        </pc:spChg>
        <pc:spChg chg="add">
          <ac:chgData name="Bhogal, Saranjeet Kaur S S" userId="S::ssbhogal@ic.ac.uk::2fe8569c-4c6c-4052-8fd2-44af4b611544" providerId="AD" clId="Web-{2A6F8AEE-4ACA-571F-E86D-0777DB1E4AB3}" dt="2025-11-26T16:59:16.990" v="43"/>
          <ac:spMkLst>
            <pc:docMk/>
            <pc:sldMk cId="109857222" sldId="256"/>
            <ac:spMk id="13" creationId="{0EECA69B-4C2A-7F31-8019-E90DB3BD49CB}"/>
          </ac:spMkLst>
        </pc:spChg>
        <pc:spChg chg="add">
          <ac:chgData name="Bhogal, Saranjeet Kaur S S" userId="S::ssbhogal@ic.ac.uk::2fe8569c-4c6c-4052-8fd2-44af4b611544" providerId="AD" clId="Web-{2A6F8AEE-4ACA-571F-E86D-0777DB1E4AB3}" dt="2025-11-26T16:59:16.990" v="43"/>
          <ac:spMkLst>
            <pc:docMk/>
            <pc:sldMk cId="109857222" sldId="256"/>
            <ac:spMk id="15" creationId="{857DEAC1-B3AA-6569-0A44-A191DF2F3C67}"/>
          </ac:spMkLst>
        </pc:spChg>
        <pc:picChg chg="add">
          <ac:chgData name="Bhogal, Saranjeet Kaur S S" userId="S::ssbhogal@ic.ac.uk::2fe8569c-4c6c-4052-8fd2-44af4b611544" providerId="AD" clId="Web-{2A6F8AEE-4ACA-571F-E86D-0777DB1E4AB3}" dt="2025-11-26T16:59:16.990" v="43"/>
          <ac:picMkLst>
            <pc:docMk/>
            <pc:sldMk cId="109857222" sldId="256"/>
            <ac:picMk id="14" creationId="{C96BE959-B68B-816C-6711-8A60DC840C82}"/>
          </ac:picMkLst>
        </pc:picChg>
      </pc:sldChg>
      <pc:sldChg chg="modSp new">
        <pc:chgData name="Bhogal, Saranjeet Kaur S S" userId="S::ssbhogal@ic.ac.uk::2fe8569c-4c6c-4052-8fd2-44af4b611544" providerId="AD" clId="Web-{2A6F8AEE-4ACA-571F-E86D-0777DB1E4AB3}" dt="2025-11-27T10:00:48.870" v="228" actId="20577"/>
        <pc:sldMkLst>
          <pc:docMk/>
          <pc:sldMk cId="1243034427" sldId="257"/>
        </pc:sldMkLst>
        <pc:spChg chg="mod">
          <ac:chgData name="Bhogal, Saranjeet Kaur S S" userId="S::ssbhogal@ic.ac.uk::2fe8569c-4c6c-4052-8fd2-44af4b611544" providerId="AD" clId="Web-{2A6F8AEE-4ACA-571F-E86D-0777DB1E4AB3}" dt="2025-11-26T17:23:45.492" v="100" actId="20577"/>
          <ac:spMkLst>
            <pc:docMk/>
            <pc:sldMk cId="1243034427" sldId="257"/>
            <ac:spMk id="2" creationId="{1ABD1011-D47B-402C-FC72-1BAF77124832}"/>
          </ac:spMkLst>
        </pc:spChg>
        <pc:spChg chg="mod">
          <ac:chgData name="Bhogal, Saranjeet Kaur S S" userId="S::ssbhogal@ic.ac.uk::2fe8569c-4c6c-4052-8fd2-44af4b611544" providerId="AD" clId="Web-{2A6F8AEE-4ACA-571F-E86D-0777DB1E4AB3}" dt="2025-11-27T10:00:48.870" v="228" actId="20577"/>
          <ac:spMkLst>
            <pc:docMk/>
            <pc:sldMk cId="1243034427" sldId="257"/>
            <ac:spMk id="3" creationId="{9C92B0D9-66B5-186E-16F7-9F706ED57412}"/>
          </ac:spMkLst>
        </pc:spChg>
      </pc:sldChg>
      <pc:sldChg chg="modSp new">
        <pc:chgData name="Bhogal, Saranjeet Kaur S S" userId="S::ssbhogal@ic.ac.uk::2fe8569c-4c6c-4052-8fd2-44af4b611544" providerId="AD" clId="Web-{2A6F8AEE-4ACA-571F-E86D-0777DB1E4AB3}" dt="2025-11-27T10:04:59.888" v="351" actId="20577"/>
        <pc:sldMkLst>
          <pc:docMk/>
          <pc:sldMk cId="3185618711" sldId="258"/>
        </pc:sldMkLst>
        <pc:spChg chg="mod">
          <ac:chgData name="Bhogal, Saranjeet Kaur S S" userId="S::ssbhogal@ic.ac.uk::2fe8569c-4c6c-4052-8fd2-44af4b611544" providerId="AD" clId="Web-{2A6F8AEE-4ACA-571F-E86D-0777DB1E4AB3}" dt="2025-11-27T10:01:49.779" v="247" actId="20577"/>
          <ac:spMkLst>
            <pc:docMk/>
            <pc:sldMk cId="3185618711" sldId="258"/>
            <ac:spMk id="2" creationId="{BDEC18D5-B68C-188E-2E03-DE2623C4CED8}"/>
          </ac:spMkLst>
        </pc:spChg>
        <pc:spChg chg="mod">
          <ac:chgData name="Bhogal, Saranjeet Kaur S S" userId="S::ssbhogal@ic.ac.uk::2fe8569c-4c6c-4052-8fd2-44af4b611544" providerId="AD" clId="Web-{2A6F8AEE-4ACA-571F-E86D-0777DB1E4AB3}" dt="2025-11-27T10:04:59.888" v="351" actId="20577"/>
          <ac:spMkLst>
            <pc:docMk/>
            <pc:sldMk cId="3185618711" sldId="258"/>
            <ac:spMk id="3" creationId="{FCD76F9E-69F1-884F-4A49-8F261AC113C5}"/>
          </ac:spMkLst>
        </pc:spChg>
      </pc:sldChg>
      <pc:sldChg chg="new">
        <pc:chgData name="Bhogal, Saranjeet Kaur S S" userId="S::ssbhogal@ic.ac.uk::2fe8569c-4c6c-4052-8fd2-44af4b611544" providerId="AD" clId="Web-{2A6F8AEE-4ACA-571F-E86D-0777DB1E4AB3}" dt="2025-11-26T16:59:46.990" v="47"/>
        <pc:sldMkLst>
          <pc:docMk/>
          <pc:sldMk cId="9886270" sldId="260"/>
        </pc:sldMkLst>
      </pc:sldChg>
      <pc:sldChg chg="modSp new">
        <pc:chgData name="Bhogal, Saranjeet Kaur S S" userId="S::ssbhogal@ic.ac.uk::2fe8569c-4c6c-4052-8fd2-44af4b611544" providerId="AD" clId="Web-{2A6F8AEE-4ACA-571F-E86D-0777DB1E4AB3}" dt="2025-11-26T17:23:31.116" v="96" actId="20577"/>
        <pc:sldMkLst>
          <pc:docMk/>
          <pc:sldMk cId="3102266183" sldId="261"/>
        </pc:sldMkLst>
        <pc:spChg chg="mod">
          <ac:chgData name="Bhogal, Saranjeet Kaur S S" userId="S::ssbhogal@ic.ac.uk::2fe8569c-4c6c-4052-8fd2-44af4b611544" providerId="AD" clId="Web-{2A6F8AEE-4ACA-571F-E86D-0777DB1E4AB3}" dt="2025-11-26T17:23:31.116" v="96" actId="20577"/>
          <ac:spMkLst>
            <pc:docMk/>
            <pc:sldMk cId="3102266183" sldId="261"/>
            <ac:spMk id="3" creationId="{1FDFD04F-8599-B5E0-86CF-58453546C364}"/>
          </ac:spMkLst>
        </pc:spChg>
      </pc:sldChg>
      <pc:sldMasterChg chg="add addSldLayout">
        <pc:chgData name="Bhogal, Saranjeet Kaur S S" userId="S::ssbhogal@ic.ac.uk::2fe8569c-4c6c-4052-8fd2-44af4b611544" providerId="AD" clId="Web-{2A6F8AEE-4ACA-571F-E86D-0777DB1E4AB3}" dt="2025-11-26T16:59:16.990" v="43"/>
        <pc:sldMasterMkLst>
          <pc:docMk/>
          <pc:sldMasterMk cId="3021811385" sldId="2147483695"/>
        </pc:sldMasterMkLst>
        <pc:sldLayoutChg chg="add">
          <pc:chgData name="Bhogal, Saranjeet Kaur S S" userId="S::ssbhogal@ic.ac.uk::2fe8569c-4c6c-4052-8fd2-44af4b611544" providerId="AD" clId="Web-{2A6F8AEE-4ACA-571F-E86D-0777DB1E4AB3}" dt="2025-11-26T16:59:16.990" v="43"/>
          <pc:sldLayoutMkLst>
            <pc:docMk/>
            <pc:sldMasterMk cId="3021811385" sldId="2147483695"/>
            <pc:sldLayoutMk cId="267097903" sldId="2147483684"/>
          </pc:sldLayoutMkLst>
        </pc:sldLayoutChg>
        <pc:sldLayoutChg chg="add">
          <pc:chgData name="Bhogal, Saranjeet Kaur S S" userId="S::ssbhogal@ic.ac.uk::2fe8569c-4c6c-4052-8fd2-44af4b611544" providerId="AD" clId="Web-{2A6F8AEE-4ACA-571F-E86D-0777DB1E4AB3}" dt="2025-11-26T16:59:16.990" v="43"/>
          <pc:sldLayoutMkLst>
            <pc:docMk/>
            <pc:sldMasterMk cId="3021811385" sldId="2147483695"/>
            <pc:sldLayoutMk cId="436687700" sldId="2147483685"/>
          </pc:sldLayoutMkLst>
        </pc:sldLayoutChg>
        <pc:sldLayoutChg chg="add">
          <pc:chgData name="Bhogal, Saranjeet Kaur S S" userId="S::ssbhogal@ic.ac.uk::2fe8569c-4c6c-4052-8fd2-44af4b611544" providerId="AD" clId="Web-{2A6F8AEE-4ACA-571F-E86D-0777DB1E4AB3}" dt="2025-11-26T16:59:16.990" v="43"/>
          <pc:sldLayoutMkLst>
            <pc:docMk/>
            <pc:sldMasterMk cId="3021811385" sldId="2147483695"/>
            <pc:sldLayoutMk cId="973236009" sldId="2147483686"/>
          </pc:sldLayoutMkLst>
        </pc:sldLayoutChg>
        <pc:sldLayoutChg chg="add">
          <pc:chgData name="Bhogal, Saranjeet Kaur S S" userId="S::ssbhogal@ic.ac.uk::2fe8569c-4c6c-4052-8fd2-44af4b611544" providerId="AD" clId="Web-{2A6F8AEE-4ACA-571F-E86D-0777DB1E4AB3}" dt="2025-11-26T16:59:16.990" v="43"/>
          <pc:sldLayoutMkLst>
            <pc:docMk/>
            <pc:sldMasterMk cId="3021811385" sldId="2147483695"/>
            <pc:sldLayoutMk cId="2613642683" sldId="2147483687"/>
          </pc:sldLayoutMkLst>
        </pc:sldLayoutChg>
        <pc:sldLayoutChg chg="add">
          <pc:chgData name="Bhogal, Saranjeet Kaur S S" userId="S::ssbhogal@ic.ac.uk::2fe8569c-4c6c-4052-8fd2-44af4b611544" providerId="AD" clId="Web-{2A6F8AEE-4ACA-571F-E86D-0777DB1E4AB3}" dt="2025-11-26T16:59:16.990" v="43"/>
          <pc:sldLayoutMkLst>
            <pc:docMk/>
            <pc:sldMasterMk cId="3021811385" sldId="2147483695"/>
            <pc:sldLayoutMk cId="253752274" sldId="2147483688"/>
          </pc:sldLayoutMkLst>
        </pc:sldLayoutChg>
        <pc:sldLayoutChg chg="add">
          <pc:chgData name="Bhogal, Saranjeet Kaur S S" userId="S::ssbhogal@ic.ac.uk::2fe8569c-4c6c-4052-8fd2-44af4b611544" providerId="AD" clId="Web-{2A6F8AEE-4ACA-571F-E86D-0777DB1E4AB3}" dt="2025-11-26T16:59:16.990" v="43"/>
          <pc:sldLayoutMkLst>
            <pc:docMk/>
            <pc:sldMasterMk cId="3021811385" sldId="2147483695"/>
            <pc:sldLayoutMk cId="1757353137" sldId="2147483689"/>
          </pc:sldLayoutMkLst>
        </pc:sldLayoutChg>
        <pc:sldLayoutChg chg="add">
          <pc:chgData name="Bhogal, Saranjeet Kaur S S" userId="S::ssbhogal@ic.ac.uk::2fe8569c-4c6c-4052-8fd2-44af4b611544" providerId="AD" clId="Web-{2A6F8AEE-4ACA-571F-E86D-0777DB1E4AB3}" dt="2025-11-26T16:59:16.990" v="43"/>
          <pc:sldLayoutMkLst>
            <pc:docMk/>
            <pc:sldMasterMk cId="3021811385" sldId="2147483695"/>
            <pc:sldLayoutMk cId="495364742" sldId="2147483690"/>
          </pc:sldLayoutMkLst>
        </pc:sldLayoutChg>
        <pc:sldLayoutChg chg="add">
          <pc:chgData name="Bhogal, Saranjeet Kaur S S" userId="S::ssbhogal@ic.ac.uk::2fe8569c-4c6c-4052-8fd2-44af4b611544" providerId="AD" clId="Web-{2A6F8AEE-4ACA-571F-E86D-0777DB1E4AB3}" dt="2025-11-26T16:59:16.990" v="43"/>
          <pc:sldLayoutMkLst>
            <pc:docMk/>
            <pc:sldMasterMk cId="3021811385" sldId="2147483695"/>
            <pc:sldLayoutMk cId="4176303422" sldId="2147483691"/>
          </pc:sldLayoutMkLst>
        </pc:sldLayoutChg>
        <pc:sldLayoutChg chg="add">
          <pc:chgData name="Bhogal, Saranjeet Kaur S S" userId="S::ssbhogal@ic.ac.uk::2fe8569c-4c6c-4052-8fd2-44af4b611544" providerId="AD" clId="Web-{2A6F8AEE-4ACA-571F-E86D-0777DB1E4AB3}" dt="2025-11-26T16:59:16.990" v="43"/>
          <pc:sldLayoutMkLst>
            <pc:docMk/>
            <pc:sldMasterMk cId="3021811385" sldId="2147483695"/>
            <pc:sldLayoutMk cId="1104918798" sldId="2147483692"/>
          </pc:sldLayoutMkLst>
        </pc:sldLayoutChg>
        <pc:sldLayoutChg chg="add">
          <pc:chgData name="Bhogal, Saranjeet Kaur S S" userId="S::ssbhogal@ic.ac.uk::2fe8569c-4c6c-4052-8fd2-44af4b611544" providerId="AD" clId="Web-{2A6F8AEE-4ACA-571F-E86D-0777DB1E4AB3}" dt="2025-11-26T16:59:16.990" v="43"/>
          <pc:sldLayoutMkLst>
            <pc:docMk/>
            <pc:sldMasterMk cId="3021811385" sldId="2147483695"/>
            <pc:sldLayoutMk cId="2521568162" sldId="2147483693"/>
          </pc:sldLayoutMkLst>
        </pc:sldLayoutChg>
        <pc:sldLayoutChg chg="add">
          <pc:chgData name="Bhogal, Saranjeet Kaur S S" userId="S::ssbhogal@ic.ac.uk::2fe8569c-4c6c-4052-8fd2-44af4b611544" providerId="AD" clId="Web-{2A6F8AEE-4ACA-571F-E86D-0777DB1E4AB3}" dt="2025-11-26T16:59:16.990" v="43"/>
          <pc:sldLayoutMkLst>
            <pc:docMk/>
            <pc:sldMasterMk cId="3021811385" sldId="2147483695"/>
            <pc:sldLayoutMk cId="1722450355" sldId="2147483694"/>
          </pc:sldLayoutMkLst>
        </pc:sldLayoutChg>
      </pc:sldMasterChg>
    </pc:docChg>
  </pc:docChgLst>
  <pc:docChgLst>
    <pc:chgData name="Bhogal, Saranjeet Kaur S S" userId="S::ssbhogal@ic.ac.uk::2fe8569c-4c6c-4052-8fd2-44af4b611544" providerId="AD" clId="Web-{E5BC6004-B67F-2A7A-1079-24867CACCDBB}"/>
    <pc:docChg chg="modSld">
      <pc:chgData name="Bhogal, Saranjeet Kaur S S" userId="S::ssbhogal@ic.ac.uk::2fe8569c-4c6c-4052-8fd2-44af4b611544" providerId="AD" clId="Web-{E5BC6004-B67F-2A7A-1079-24867CACCDBB}" dt="2025-12-04T19:41:41.825" v="1" actId="20577"/>
      <pc:docMkLst>
        <pc:docMk/>
      </pc:docMkLst>
      <pc:sldChg chg="modSp">
        <pc:chgData name="Bhogal, Saranjeet Kaur S S" userId="S::ssbhogal@ic.ac.uk::2fe8569c-4c6c-4052-8fd2-44af4b611544" providerId="AD" clId="Web-{E5BC6004-B67F-2A7A-1079-24867CACCDBB}" dt="2025-12-04T19:41:41.825" v="1" actId="20577"/>
        <pc:sldMkLst>
          <pc:docMk/>
          <pc:sldMk cId="1243034427" sldId="257"/>
        </pc:sldMkLst>
        <pc:spChg chg="mod">
          <ac:chgData name="Bhogal, Saranjeet Kaur S S" userId="S::ssbhogal@ic.ac.uk::2fe8569c-4c6c-4052-8fd2-44af4b611544" providerId="AD" clId="Web-{E5BC6004-B67F-2A7A-1079-24867CACCDBB}" dt="2025-12-04T19:41:41.825" v="1" actId="20577"/>
          <ac:spMkLst>
            <pc:docMk/>
            <pc:sldMk cId="1243034427" sldId="257"/>
            <ac:spMk id="3" creationId="{9C92B0D9-66B5-186E-16F7-9F706ED57412}"/>
          </ac:spMkLst>
        </pc:spChg>
      </pc:sldChg>
    </pc:docChg>
  </pc:docChgLst>
  <pc:docChgLst>
    <pc:chgData name="Bhogal, Saranjeet Kaur S S" userId="S::ssbhogal@ic.ac.uk::2fe8569c-4c6c-4052-8fd2-44af4b611544" providerId="AD" clId="Web-{486446EA-CAFB-DBA3-7C1C-2AFD7B008972}"/>
    <pc:docChg chg="addSld delSld modSld">
      <pc:chgData name="Bhogal, Saranjeet Kaur S S" userId="S::ssbhogal@ic.ac.uk::2fe8569c-4c6c-4052-8fd2-44af4b611544" providerId="AD" clId="Web-{486446EA-CAFB-DBA3-7C1C-2AFD7B008972}" dt="2025-12-04T12:59:40.478" v="873" actId="14100"/>
      <pc:docMkLst>
        <pc:docMk/>
      </pc:docMkLst>
      <pc:sldChg chg="modSp">
        <pc:chgData name="Bhogal, Saranjeet Kaur S S" userId="S::ssbhogal@ic.ac.uk::2fe8569c-4c6c-4052-8fd2-44af4b611544" providerId="AD" clId="Web-{486446EA-CAFB-DBA3-7C1C-2AFD7B008972}" dt="2025-12-04T12:35:45.538" v="624" actId="14100"/>
        <pc:sldMkLst>
          <pc:docMk/>
          <pc:sldMk cId="109857222" sldId="256"/>
        </pc:sldMkLst>
        <pc:spChg chg="mod">
          <ac:chgData name="Bhogal, Saranjeet Kaur S S" userId="S::ssbhogal@ic.ac.uk::2fe8569c-4c6c-4052-8fd2-44af4b611544" providerId="AD" clId="Web-{486446EA-CAFB-DBA3-7C1C-2AFD7B008972}" dt="2025-12-04T12:19:51.805" v="552" actId="20577"/>
          <ac:spMkLst>
            <pc:docMk/>
            <pc:sldMk cId="109857222" sldId="256"/>
            <ac:spMk id="2" creationId="{00000000-0000-0000-0000-000000000000}"/>
          </ac:spMkLst>
        </pc:spChg>
        <pc:spChg chg="mod">
          <ac:chgData name="Bhogal, Saranjeet Kaur S S" userId="S::ssbhogal@ic.ac.uk::2fe8569c-4c6c-4052-8fd2-44af4b611544" providerId="AD" clId="Web-{486446EA-CAFB-DBA3-7C1C-2AFD7B008972}" dt="2025-12-04T12:35:45.538" v="624" actId="14100"/>
          <ac:spMkLst>
            <pc:docMk/>
            <pc:sldMk cId="109857222" sldId="256"/>
            <ac:spMk id="3" creationId="{00000000-0000-0000-0000-000000000000}"/>
          </ac:spMkLst>
        </pc:spChg>
      </pc:sldChg>
      <pc:sldChg chg="modSp">
        <pc:chgData name="Bhogal, Saranjeet Kaur S S" userId="S::ssbhogal@ic.ac.uk::2fe8569c-4c6c-4052-8fd2-44af4b611544" providerId="AD" clId="Web-{486446EA-CAFB-DBA3-7C1C-2AFD7B008972}" dt="2025-12-04T12:35:31.913" v="617" actId="20577"/>
        <pc:sldMkLst>
          <pc:docMk/>
          <pc:sldMk cId="1243034427" sldId="257"/>
        </pc:sldMkLst>
        <pc:spChg chg="mod">
          <ac:chgData name="Bhogal, Saranjeet Kaur S S" userId="S::ssbhogal@ic.ac.uk::2fe8569c-4c6c-4052-8fd2-44af4b611544" providerId="AD" clId="Web-{486446EA-CAFB-DBA3-7C1C-2AFD7B008972}" dt="2025-12-04T12:35:31.913" v="617" actId="20577"/>
          <ac:spMkLst>
            <pc:docMk/>
            <pc:sldMk cId="1243034427" sldId="257"/>
            <ac:spMk id="3" creationId="{9C92B0D9-66B5-186E-16F7-9F706ED57412}"/>
          </ac:spMkLst>
        </pc:spChg>
      </pc:sldChg>
      <pc:sldChg chg="addSp modSp addAnim delAnim modAnim">
        <pc:chgData name="Bhogal, Saranjeet Kaur S S" userId="S::ssbhogal@ic.ac.uk::2fe8569c-4c6c-4052-8fd2-44af4b611544" providerId="AD" clId="Web-{486446EA-CAFB-DBA3-7C1C-2AFD7B008972}" dt="2025-12-04T12:34:55.819" v="613"/>
        <pc:sldMkLst>
          <pc:docMk/>
          <pc:sldMk cId="3185618711" sldId="258"/>
        </pc:sldMkLst>
        <pc:spChg chg="mod">
          <ac:chgData name="Bhogal, Saranjeet Kaur S S" userId="S::ssbhogal@ic.ac.uk::2fe8569c-4c6c-4052-8fd2-44af4b611544" providerId="AD" clId="Web-{486446EA-CAFB-DBA3-7C1C-2AFD7B008972}" dt="2025-12-04T11:05:06.186" v="130" actId="20577"/>
          <ac:spMkLst>
            <pc:docMk/>
            <pc:sldMk cId="3185618711" sldId="258"/>
            <ac:spMk id="2" creationId="{BDEC18D5-B68C-188E-2E03-DE2623C4CED8}"/>
          </ac:spMkLst>
        </pc:spChg>
        <pc:spChg chg="mod">
          <ac:chgData name="Bhogal, Saranjeet Kaur S S" userId="S::ssbhogal@ic.ac.uk::2fe8569c-4c6c-4052-8fd2-44af4b611544" providerId="AD" clId="Web-{486446EA-CAFB-DBA3-7C1C-2AFD7B008972}" dt="2025-12-04T12:33:41.584" v="593" actId="1076"/>
          <ac:spMkLst>
            <pc:docMk/>
            <pc:sldMk cId="3185618711" sldId="258"/>
            <ac:spMk id="3" creationId="{FCD76F9E-69F1-884F-4A49-8F261AC113C5}"/>
          </ac:spMkLst>
        </pc:spChg>
        <pc:spChg chg="add mod">
          <ac:chgData name="Bhogal, Saranjeet Kaur S S" userId="S::ssbhogal@ic.ac.uk::2fe8569c-4c6c-4052-8fd2-44af4b611544" providerId="AD" clId="Web-{486446EA-CAFB-DBA3-7C1C-2AFD7B008972}" dt="2025-12-04T12:33:52.646" v="601" actId="20577"/>
          <ac:spMkLst>
            <pc:docMk/>
            <pc:sldMk cId="3185618711" sldId="258"/>
            <ac:spMk id="4" creationId="{38E72D2D-BD96-FCBC-7E4F-DFD2B9E63D48}"/>
          </ac:spMkLst>
        </pc:spChg>
        <pc:spChg chg="add mod">
          <ac:chgData name="Bhogal, Saranjeet Kaur S S" userId="S::ssbhogal@ic.ac.uk::2fe8569c-4c6c-4052-8fd2-44af4b611544" providerId="AD" clId="Web-{486446EA-CAFB-DBA3-7C1C-2AFD7B008972}" dt="2025-12-04T12:33:46.709" v="597" actId="20577"/>
          <ac:spMkLst>
            <pc:docMk/>
            <pc:sldMk cId="3185618711" sldId="258"/>
            <ac:spMk id="5" creationId="{6C5B6C78-5CBE-D901-3FF2-C3B012443F89}"/>
          </ac:spMkLst>
        </pc:spChg>
        <pc:spChg chg="add mod">
          <ac:chgData name="Bhogal, Saranjeet Kaur S S" userId="S::ssbhogal@ic.ac.uk::2fe8569c-4c6c-4052-8fd2-44af4b611544" providerId="AD" clId="Web-{486446EA-CAFB-DBA3-7C1C-2AFD7B008972}" dt="2025-12-04T12:33:28.928" v="591" actId="14100"/>
          <ac:spMkLst>
            <pc:docMk/>
            <pc:sldMk cId="3185618711" sldId="258"/>
            <ac:spMk id="8" creationId="{C611FF63-6785-73BF-66C2-75C039C20DDE}"/>
          </ac:spMkLst>
        </pc:spChg>
        <pc:picChg chg="add mod">
          <ac:chgData name="Bhogal, Saranjeet Kaur S S" userId="S::ssbhogal@ic.ac.uk::2fe8569c-4c6c-4052-8fd2-44af4b611544" providerId="AD" clId="Web-{486446EA-CAFB-DBA3-7C1C-2AFD7B008972}" dt="2025-12-04T12:33:56.631" v="602" actId="1076"/>
          <ac:picMkLst>
            <pc:docMk/>
            <pc:sldMk cId="3185618711" sldId="258"/>
            <ac:picMk id="6" creationId="{449033DA-B147-0DA3-D205-3DE4F4EEBCE4}"/>
          </ac:picMkLst>
        </pc:picChg>
      </pc:sldChg>
      <pc:sldChg chg="del">
        <pc:chgData name="Bhogal, Saranjeet Kaur S S" userId="S::ssbhogal@ic.ac.uk::2fe8569c-4c6c-4052-8fd2-44af4b611544" providerId="AD" clId="Web-{486446EA-CAFB-DBA3-7C1C-2AFD7B008972}" dt="2025-12-04T11:32:29.825" v="279"/>
        <pc:sldMkLst>
          <pc:docMk/>
          <pc:sldMk cId="3802871936" sldId="259"/>
        </pc:sldMkLst>
      </pc:sldChg>
      <pc:sldChg chg="addSp delSp modSp mod setBg addAnim">
        <pc:chgData name="Bhogal, Saranjeet Kaur S S" userId="S::ssbhogal@ic.ac.uk::2fe8569c-4c6c-4052-8fd2-44af4b611544" providerId="AD" clId="Web-{486446EA-CAFB-DBA3-7C1C-2AFD7B008972}" dt="2025-12-04T12:57:12.927" v="857"/>
        <pc:sldMkLst>
          <pc:docMk/>
          <pc:sldMk cId="9886270" sldId="260"/>
        </pc:sldMkLst>
        <pc:spChg chg="mod">
          <ac:chgData name="Bhogal, Saranjeet Kaur S S" userId="S::ssbhogal@ic.ac.uk::2fe8569c-4c6c-4052-8fd2-44af4b611544" providerId="AD" clId="Web-{486446EA-CAFB-DBA3-7C1C-2AFD7B008972}" dt="2025-12-04T12:57:08.973" v="856" actId="20577"/>
          <ac:spMkLst>
            <pc:docMk/>
            <pc:sldMk cId="9886270" sldId="260"/>
            <ac:spMk id="2" creationId="{1631AA89-1251-EE5F-E018-1C98D53FAE3E}"/>
          </ac:spMkLst>
        </pc:spChg>
        <pc:spChg chg="mod ord">
          <ac:chgData name="Bhogal, Saranjeet Kaur S S" userId="S::ssbhogal@ic.ac.uk::2fe8569c-4c6c-4052-8fd2-44af4b611544" providerId="AD" clId="Web-{486446EA-CAFB-DBA3-7C1C-2AFD7B008972}" dt="2025-12-04T12:54:43.310" v="783" actId="20577"/>
          <ac:spMkLst>
            <pc:docMk/>
            <pc:sldMk cId="9886270" sldId="260"/>
            <ac:spMk id="3" creationId="{DD43314F-457B-45A7-8BFA-5039E137D2D7}"/>
          </ac:spMkLst>
        </pc:spChg>
        <pc:spChg chg="add del mod">
          <ac:chgData name="Bhogal, Saranjeet Kaur S S" userId="S::ssbhogal@ic.ac.uk::2fe8569c-4c6c-4052-8fd2-44af4b611544" providerId="AD" clId="Web-{486446EA-CAFB-DBA3-7C1C-2AFD7B008972}" dt="2025-12-04T12:54:53.702" v="790"/>
          <ac:spMkLst>
            <pc:docMk/>
            <pc:sldMk cId="9886270" sldId="260"/>
            <ac:spMk id="6" creationId="{1FC06D39-9E4C-2A27-B546-5764B2DAD6DC}"/>
          </ac:spMkLst>
        </pc:spChg>
        <pc:spChg chg="add del mod">
          <ac:chgData name="Bhogal, Saranjeet Kaur S S" userId="S::ssbhogal@ic.ac.uk::2fe8569c-4c6c-4052-8fd2-44af4b611544" providerId="AD" clId="Web-{486446EA-CAFB-DBA3-7C1C-2AFD7B008972}" dt="2025-12-04T12:57:06.270" v="855"/>
          <ac:spMkLst>
            <pc:docMk/>
            <pc:sldMk cId="9886270" sldId="260"/>
            <ac:spMk id="8" creationId="{A3FDF4F9-04CF-8B46-7FA1-1E09E795C11F}"/>
          </ac:spMkLst>
        </pc:spChg>
        <pc:spChg chg="add">
          <ac:chgData name="Bhogal, Saranjeet Kaur S S" userId="S::ssbhogal@ic.ac.uk::2fe8569c-4c6c-4052-8fd2-44af4b611544" providerId="AD" clId="Web-{486446EA-CAFB-DBA3-7C1C-2AFD7B008972}" dt="2025-12-04T12:49:46.098" v="751"/>
          <ac:spMkLst>
            <pc:docMk/>
            <pc:sldMk cId="9886270" sldId="260"/>
            <ac:spMk id="9" creationId="{E49D7415-2F11-44C2-B6AA-13A25B6814B9}"/>
          </ac:spMkLst>
        </pc:spChg>
        <pc:picChg chg="add mod">
          <ac:chgData name="Bhogal, Saranjeet Kaur S S" userId="S::ssbhogal@ic.ac.uk::2fe8569c-4c6c-4052-8fd2-44af4b611544" providerId="AD" clId="Web-{486446EA-CAFB-DBA3-7C1C-2AFD7B008972}" dt="2025-12-04T12:50:01.895" v="754" actId="14100"/>
          <ac:picMkLst>
            <pc:docMk/>
            <pc:sldMk cId="9886270" sldId="260"/>
            <ac:picMk id="4" creationId="{6D71B826-DC6E-E65E-D8BF-973800D17311}"/>
          </ac:picMkLst>
        </pc:picChg>
        <pc:cxnChg chg="add">
          <ac:chgData name="Bhogal, Saranjeet Kaur S S" userId="S::ssbhogal@ic.ac.uk::2fe8569c-4c6c-4052-8fd2-44af4b611544" providerId="AD" clId="Web-{486446EA-CAFB-DBA3-7C1C-2AFD7B008972}" dt="2025-12-04T12:49:46.098" v="751"/>
          <ac:cxnSpMkLst>
            <pc:docMk/>
            <pc:sldMk cId="9886270" sldId="260"/>
            <ac:cxnSpMk id="11" creationId="{D2E57F3D-33BE-4306-87E6-245763719516}"/>
          </ac:cxnSpMkLst>
        </pc:cxnChg>
      </pc:sldChg>
      <pc:sldChg chg="addSp delSp modSp mod setBg">
        <pc:chgData name="Bhogal, Saranjeet Kaur S S" userId="S::ssbhogal@ic.ac.uk::2fe8569c-4c6c-4052-8fd2-44af4b611544" providerId="AD" clId="Web-{486446EA-CAFB-DBA3-7C1C-2AFD7B008972}" dt="2025-12-04T12:59:40.478" v="873" actId="14100"/>
        <pc:sldMkLst>
          <pc:docMk/>
          <pc:sldMk cId="3102266183" sldId="261"/>
        </pc:sldMkLst>
        <pc:spChg chg="del">
          <ac:chgData name="Bhogal, Saranjeet Kaur S S" userId="S::ssbhogal@ic.ac.uk::2fe8569c-4c6c-4052-8fd2-44af4b611544" providerId="AD" clId="Web-{486446EA-CAFB-DBA3-7C1C-2AFD7B008972}" dt="2025-12-04T12:58:30.538" v="861"/>
          <ac:spMkLst>
            <pc:docMk/>
            <pc:sldMk cId="3102266183" sldId="261"/>
            <ac:spMk id="2" creationId="{D7B7AA51-1C09-C298-B13A-0BD54C1D70DB}"/>
          </ac:spMkLst>
        </pc:spChg>
        <pc:spChg chg="mod">
          <ac:chgData name="Bhogal, Saranjeet Kaur S S" userId="S::ssbhogal@ic.ac.uk::2fe8569c-4c6c-4052-8fd2-44af4b611544" providerId="AD" clId="Web-{486446EA-CAFB-DBA3-7C1C-2AFD7B008972}" dt="2025-12-04T12:59:40.478" v="873" actId="14100"/>
          <ac:spMkLst>
            <pc:docMk/>
            <pc:sldMk cId="3102266183" sldId="261"/>
            <ac:spMk id="3" creationId="{1FDFD04F-8599-B5E0-86CF-58453546C364}"/>
          </ac:spMkLst>
        </pc:spChg>
        <pc:spChg chg="add del mod ord">
          <ac:chgData name="Bhogal, Saranjeet Kaur S S" userId="S::ssbhogal@ic.ac.uk::2fe8569c-4c6c-4052-8fd2-44af4b611544" providerId="AD" clId="Web-{486446EA-CAFB-DBA3-7C1C-2AFD7B008972}" dt="2025-12-04T12:59:21.540" v="869"/>
          <ac:spMkLst>
            <pc:docMk/>
            <pc:sldMk cId="3102266183" sldId="261"/>
            <ac:spMk id="6" creationId="{945EA2A0-1C7D-3818-01A5-5FEF15838CC1}"/>
          </ac:spMkLst>
        </pc:spChg>
        <pc:spChg chg="add">
          <ac:chgData name="Bhogal, Saranjeet Kaur S S" userId="S::ssbhogal@ic.ac.uk::2fe8569c-4c6c-4052-8fd2-44af4b611544" providerId="AD" clId="Web-{486446EA-CAFB-DBA3-7C1C-2AFD7B008972}" dt="2025-12-04T12:58:45.070" v="864"/>
          <ac:spMkLst>
            <pc:docMk/>
            <pc:sldMk cId="3102266183" sldId="261"/>
            <ac:spMk id="11" creationId="{E49D7415-2F11-44C2-B6AA-13A25B6814B9}"/>
          </ac:spMkLst>
        </pc:spChg>
        <pc:picChg chg="add mod">
          <ac:chgData name="Bhogal, Saranjeet Kaur S S" userId="S::ssbhogal@ic.ac.uk::2fe8569c-4c6c-4052-8fd2-44af4b611544" providerId="AD" clId="Web-{486446EA-CAFB-DBA3-7C1C-2AFD7B008972}" dt="2025-12-04T12:59:32.259" v="871" actId="14100"/>
          <ac:picMkLst>
            <pc:docMk/>
            <pc:sldMk cId="3102266183" sldId="261"/>
            <ac:picMk id="4" creationId="{15E7C23D-9498-D802-080C-04417067550C}"/>
          </ac:picMkLst>
        </pc:picChg>
        <pc:cxnChg chg="add">
          <ac:chgData name="Bhogal, Saranjeet Kaur S S" userId="S::ssbhogal@ic.ac.uk::2fe8569c-4c6c-4052-8fd2-44af4b611544" providerId="AD" clId="Web-{486446EA-CAFB-DBA3-7C1C-2AFD7B008972}" dt="2025-12-04T12:58:45.070" v="864"/>
          <ac:cxnSpMkLst>
            <pc:docMk/>
            <pc:sldMk cId="3102266183" sldId="261"/>
            <ac:cxnSpMk id="13" creationId="{4583FD9E-C5A7-96F7-951D-7D292013CD58}"/>
          </ac:cxnSpMkLst>
        </pc:cxnChg>
      </pc:sldChg>
      <pc:sldChg chg="addSp modSp new addAnim delAnim">
        <pc:chgData name="Bhogal, Saranjeet Kaur S S" userId="S::ssbhogal@ic.ac.uk::2fe8569c-4c6c-4052-8fd2-44af4b611544" providerId="AD" clId="Web-{486446EA-CAFB-DBA3-7C1C-2AFD7B008972}" dt="2025-12-04T12:37:55.908" v="650" actId="1076"/>
        <pc:sldMkLst>
          <pc:docMk/>
          <pc:sldMk cId="533023291" sldId="262"/>
        </pc:sldMkLst>
        <pc:spChg chg="mod">
          <ac:chgData name="Bhogal, Saranjeet Kaur S S" userId="S::ssbhogal@ic.ac.uk::2fe8569c-4c6c-4052-8fd2-44af4b611544" providerId="AD" clId="Web-{486446EA-CAFB-DBA3-7C1C-2AFD7B008972}" dt="2025-12-04T12:36:03.805" v="625" actId="20577"/>
          <ac:spMkLst>
            <pc:docMk/>
            <pc:sldMk cId="533023291" sldId="262"/>
            <ac:spMk id="2" creationId="{51691C4A-DD15-216B-D439-B2F5BA6FB4A6}"/>
          </ac:spMkLst>
        </pc:spChg>
        <pc:spChg chg="mod">
          <ac:chgData name="Bhogal, Saranjeet Kaur S S" userId="S::ssbhogal@ic.ac.uk::2fe8569c-4c6c-4052-8fd2-44af4b611544" providerId="AD" clId="Web-{486446EA-CAFB-DBA3-7C1C-2AFD7B008972}" dt="2025-12-04T12:37:55.908" v="650" actId="1076"/>
          <ac:spMkLst>
            <pc:docMk/>
            <pc:sldMk cId="533023291" sldId="262"/>
            <ac:spMk id="3" creationId="{5E787731-F014-3C24-056E-341FC90E45F3}"/>
          </ac:spMkLst>
        </pc:spChg>
        <pc:spChg chg="add mod">
          <ac:chgData name="Bhogal, Saranjeet Kaur S S" userId="S::ssbhogal@ic.ac.uk::2fe8569c-4c6c-4052-8fd2-44af4b611544" providerId="AD" clId="Web-{486446EA-CAFB-DBA3-7C1C-2AFD7B008972}" dt="2025-12-04T12:37:24.843" v="644" actId="14100"/>
          <ac:spMkLst>
            <pc:docMk/>
            <pc:sldMk cId="533023291" sldId="262"/>
            <ac:spMk id="5" creationId="{F4E15F29-AE2C-4875-AA0D-5D16516F6EC3}"/>
          </ac:spMkLst>
        </pc:spChg>
        <pc:spChg chg="add mod">
          <ac:chgData name="Bhogal, Saranjeet Kaur S S" userId="S::ssbhogal@ic.ac.uk::2fe8569c-4c6c-4052-8fd2-44af4b611544" providerId="AD" clId="Web-{486446EA-CAFB-DBA3-7C1C-2AFD7B008972}" dt="2025-12-04T12:37:47.407" v="648" actId="1076"/>
          <ac:spMkLst>
            <pc:docMk/>
            <pc:sldMk cId="533023291" sldId="262"/>
            <ac:spMk id="6" creationId="{43197EE8-CEAA-6CB5-4EC2-C34AC108D974}"/>
          </ac:spMkLst>
        </pc:spChg>
        <pc:picChg chg="add mod">
          <ac:chgData name="Bhogal, Saranjeet Kaur S S" userId="S::ssbhogal@ic.ac.uk::2fe8569c-4c6c-4052-8fd2-44af4b611544" providerId="AD" clId="Web-{486446EA-CAFB-DBA3-7C1C-2AFD7B008972}" dt="2025-12-04T11:26:29.678" v="236" actId="1076"/>
          <ac:picMkLst>
            <pc:docMk/>
            <pc:sldMk cId="533023291" sldId="262"/>
            <ac:picMk id="7" creationId="{F700DD59-4732-95C8-F4A4-1504D4C6405D}"/>
          </ac:picMkLst>
        </pc:picChg>
      </pc:sldChg>
      <pc:sldChg chg="modSp new addAnim">
        <pc:chgData name="Bhogal, Saranjeet Kaur S S" userId="S::ssbhogal@ic.ac.uk::2fe8569c-4c6c-4052-8fd2-44af4b611544" providerId="AD" clId="Web-{486446EA-CAFB-DBA3-7C1C-2AFD7B008972}" dt="2025-12-04T12:40:40.463" v="667" actId="1076"/>
        <pc:sldMkLst>
          <pc:docMk/>
          <pc:sldMk cId="3669634592" sldId="263"/>
        </pc:sldMkLst>
        <pc:spChg chg="mod">
          <ac:chgData name="Bhogal, Saranjeet Kaur S S" userId="S::ssbhogal@ic.ac.uk::2fe8569c-4c6c-4052-8fd2-44af4b611544" providerId="AD" clId="Web-{486446EA-CAFB-DBA3-7C1C-2AFD7B008972}" dt="2025-12-04T11:29:44.166" v="263" actId="20577"/>
          <ac:spMkLst>
            <pc:docMk/>
            <pc:sldMk cId="3669634592" sldId="263"/>
            <ac:spMk id="2" creationId="{3D3CA8CF-5501-B9A0-57D5-EB47113F1E22}"/>
          </ac:spMkLst>
        </pc:spChg>
        <pc:spChg chg="mod">
          <ac:chgData name="Bhogal, Saranjeet Kaur S S" userId="S::ssbhogal@ic.ac.uk::2fe8569c-4c6c-4052-8fd2-44af4b611544" providerId="AD" clId="Web-{486446EA-CAFB-DBA3-7C1C-2AFD7B008972}" dt="2025-12-04T12:40:40.463" v="667" actId="1076"/>
          <ac:spMkLst>
            <pc:docMk/>
            <pc:sldMk cId="3669634592" sldId="263"/>
            <ac:spMk id="3" creationId="{80DEA411-23DB-E9C0-D0BC-00373F6B709E}"/>
          </ac:spMkLst>
        </pc:spChg>
      </pc:sldChg>
      <pc:sldChg chg="addSp delSp modSp new mod setBg addAnim">
        <pc:chgData name="Bhogal, Saranjeet Kaur S S" userId="S::ssbhogal@ic.ac.uk::2fe8569c-4c6c-4052-8fd2-44af4b611544" providerId="AD" clId="Web-{486446EA-CAFB-DBA3-7C1C-2AFD7B008972}" dt="2025-12-04T12:39:23.913" v="663"/>
        <pc:sldMkLst>
          <pc:docMk/>
          <pc:sldMk cId="1006310907" sldId="264"/>
        </pc:sldMkLst>
        <pc:spChg chg="mod">
          <ac:chgData name="Bhogal, Saranjeet Kaur S S" userId="S::ssbhogal@ic.ac.uk::2fe8569c-4c6c-4052-8fd2-44af4b611544" providerId="AD" clId="Web-{486446EA-CAFB-DBA3-7C1C-2AFD7B008972}" dt="2025-12-04T12:16:17.862" v="535"/>
          <ac:spMkLst>
            <pc:docMk/>
            <pc:sldMk cId="1006310907" sldId="264"/>
            <ac:spMk id="2" creationId="{377E0919-57A2-5B95-0789-CF881741B5F9}"/>
          </ac:spMkLst>
        </pc:spChg>
        <pc:spChg chg="mod">
          <ac:chgData name="Bhogal, Saranjeet Kaur S S" userId="S::ssbhogal@ic.ac.uk::2fe8569c-4c6c-4052-8fd2-44af4b611544" providerId="AD" clId="Web-{486446EA-CAFB-DBA3-7C1C-2AFD7B008972}" dt="2025-12-04T12:39:20.131" v="662" actId="20577"/>
          <ac:spMkLst>
            <pc:docMk/>
            <pc:sldMk cId="1006310907" sldId="264"/>
            <ac:spMk id="3" creationId="{FC9D9C7C-31C2-A703-FBFF-7D2CBC5FBA9A}"/>
          </ac:spMkLst>
        </pc:spChg>
        <pc:spChg chg="add">
          <ac:chgData name="Bhogal, Saranjeet Kaur S S" userId="S::ssbhogal@ic.ac.uk::2fe8569c-4c6c-4052-8fd2-44af4b611544" providerId="AD" clId="Web-{486446EA-CAFB-DBA3-7C1C-2AFD7B008972}" dt="2025-12-04T12:16:17.862" v="535"/>
          <ac:spMkLst>
            <pc:docMk/>
            <pc:sldMk cId="1006310907" sldId="264"/>
            <ac:spMk id="6" creationId="{E49D7415-2F11-44C2-B6AA-13A25B6814B9}"/>
          </ac:spMkLst>
        </pc:spChg>
        <pc:spChg chg="add del">
          <ac:chgData name="Bhogal, Saranjeet Kaur S S" userId="S::ssbhogal@ic.ac.uk::2fe8569c-4c6c-4052-8fd2-44af4b611544" providerId="AD" clId="Web-{486446EA-CAFB-DBA3-7C1C-2AFD7B008972}" dt="2025-12-04T12:16:04.971" v="532"/>
          <ac:spMkLst>
            <pc:docMk/>
            <pc:sldMk cId="1006310907" sldId="264"/>
            <ac:spMk id="9" creationId="{E49D7415-2F11-44C2-B6AA-13A25B6814B9}"/>
          </ac:spMkLst>
        </pc:spChg>
        <pc:picChg chg="add mod">
          <ac:chgData name="Bhogal, Saranjeet Kaur S S" userId="S::ssbhogal@ic.ac.uk::2fe8569c-4c6c-4052-8fd2-44af4b611544" providerId="AD" clId="Web-{486446EA-CAFB-DBA3-7C1C-2AFD7B008972}" dt="2025-12-04T12:16:40.988" v="540" actId="14100"/>
          <ac:picMkLst>
            <pc:docMk/>
            <pc:sldMk cId="1006310907" sldId="264"/>
            <ac:picMk id="4" creationId="{621ED55D-F321-36B9-6EF7-500855589EB8}"/>
          </ac:picMkLst>
        </pc:picChg>
        <pc:cxnChg chg="add">
          <ac:chgData name="Bhogal, Saranjeet Kaur S S" userId="S::ssbhogal@ic.ac.uk::2fe8569c-4c6c-4052-8fd2-44af4b611544" providerId="AD" clId="Web-{486446EA-CAFB-DBA3-7C1C-2AFD7B008972}" dt="2025-12-04T12:16:17.862" v="535"/>
          <ac:cxnSpMkLst>
            <pc:docMk/>
            <pc:sldMk cId="1006310907" sldId="264"/>
            <ac:cxnSpMk id="7" creationId="{8E813B4C-6731-0B72-5252-A79AB0E20B58}"/>
          </ac:cxnSpMkLst>
        </pc:cxnChg>
        <pc:cxnChg chg="add del">
          <ac:chgData name="Bhogal, Saranjeet Kaur S S" userId="S::ssbhogal@ic.ac.uk::2fe8569c-4c6c-4052-8fd2-44af4b611544" providerId="AD" clId="Web-{486446EA-CAFB-DBA3-7C1C-2AFD7B008972}" dt="2025-12-04T12:16:04.971" v="532"/>
          <ac:cxnSpMkLst>
            <pc:docMk/>
            <pc:sldMk cId="1006310907" sldId="264"/>
            <ac:cxnSpMk id="11" creationId="{D2E57F3D-33BE-4306-87E6-245763719516}"/>
          </ac:cxnSpMkLst>
        </pc:cxnChg>
        <pc:cxnChg chg="add">
          <ac:chgData name="Bhogal, Saranjeet Kaur S S" userId="S::ssbhogal@ic.ac.uk::2fe8569c-4c6c-4052-8fd2-44af4b611544" providerId="AD" clId="Web-{486446EA-CAFB-DBA3-7C1C-2AFD7B008972}" dt="2025-12-04T12:16:17.862" v="535"/>
          <ac:cxnSpMkLst>
            <pc:docMk/>
            <pc:sldMk cId="1006310907" sldId="264"/>
            <ac:cxnSpMk id="13" creationId="{6E0E8146-6E65-2E6C-0C86-547E3C925406}"/>
          </ac:cxnSpMkLst>
        </pc:cxnChg>
      </pc:sldChg>
      <pc:sldChg chg="addSp delSp modSp new mod setBg addAnim">
        <pc:chgData name="Bhogal, Saranjeet Kaur S S" userId="S::ssbhogal@ic.ac.uk::2fe8569c-4c6c-4052-8fd2-44af4b611544" providerId="AD" clId="Web-{486446EA-CAFB-DBA3-7C1C-2AFD7B008972}" dt="2025-12-04T12:39:37.991" v="665"/>
        <pc:sldMkLst>
          <pc:docMk/>
          <pc:sldMk cId="3595913018" sldId="265"/>
        </pc:sldMkLst>
        <pc:spChg chg="mod">
          <ac:chgData name="Bhogal, Saranjeet Kaur S S" userId="S::ssbhogal@ic.ac.uk::2fe8569c-4c6c-4052-8fd2-44af4b611544" providerId="AD" clId="Web-{486446EA-CAFB-DBA3-7C1C-2AFD7B008972}" dt="2025-12-04T12:22:10.638" v="581" actId="14100"/>
          <ac:spMkLst>
            <pc:docMk/>
            <pc:sldMk cId="3595913018" sldId="265"/>
            <ac:spMk id="2" creationId="{BA7211EF-BCFD-B182-1C25-97768301FD04}"/>
          </ac:spMkLst>
        </pc:spChg>
        <pc:spChg chg="del">
          <ac:chgData name="Bhogal, Saranjeet Kaur S S" userId="S::ssbhogal@ic.ac.uk::2fe8569c-4c6c-4052-8fd2-44af4b611544" providerId="AD" clId="Web-{486446EA-CAFB-DBA3-7C1C-2AFD7B008972}" dt="2025-12-04T12:21:24.293" v="553"/>
          <ac:spMkLst>
            <pc:docMk/>
            <pc:sldMk cId="3595913018" sldId="265"/>
            <ac:spMk id="3" creationId="{CCE2AC91-245F-FEA0-BD9A-5FBF6A02F3E2}"/>
          </ac:spMkLst>
        </pc:spChg>
        <pc:spChg chg="add">
          <ac:chgData name="Bhogal, Saranjeet Kaur S S" userId="S::ssbhogal@ic.ac.uk::2fe8569c-4c6c-4052-8fd2-44af4b611544" providerId="AD" clId="Web-{486446EA-CAFB-DBA3-7C1C-2AFD7B008972}" dt="2025-12-04T12:21:37.122" v="554"/>
          <ac:spMkLst>
            <pc:docMk/>
            <pc:sldMk cId="3595913018" sldId="265"/>
            <ac:spMk id="13" creationId="{33E93247-6229-44AB-A550-739E971E690B}"/>
          </ac:spMkLst>
        </pc:spChg>
        <pc:picChg chg="add mod ord">
          <ac:chgData name="Bhogal, Saranjeet Kaur S S" userId="S::ssbhogal@ic.ac.uk::2fe8569c-4c6c-4052-8fd2-44af4b611544" providerId="AD" clId="Web-{486446EA-CAFB-DBA3-7C1C-2AFD7B008972}" dt="2025-12-04T12:21:37.122" v="554"/>
          <ac:picMkLst>
            <pc:docMk/>
            <pc:sldMk cId="3595913018" sldId="265"/>
            <ac:picMk id="4" creationId="{7AD5747F-D459-09E1-E890-70C22CC479C6}"/>
          </ac:picMkLst>
        </pc:picChg>
        <pc:cxnChg chg="add">
          <ac:chgData name="Bhogal, Saranjeet Kaur S S" userId="S::ssbhogal@ic.ac.uk::2fe8569c-4c6c-4052-8fd2-44af4b611544" providerId="AD" clId="Web-{486446EA-CAFB-DBA3-7C1C-2AFD7B008972}" dt="2025-12-04T12:21:37.122" v="554"/>
          <ac:cxnSpMkLst>
            <pc:docMk/>
            <pc:sldMk cId="3595913018" sldId="265"/>
            <ac:cxnSpMk id="9" creationId="{F64F9B95-9045-48D2-B9F3-2927E98F54AA}"/>
          </ac:cxnSpMkLst>
        </pc:cxnChg>
        <pc:cxnChg chg="add">
          <ac:chgData name="Bhogal, Saranjeet Kaur S S" userId="S::ssbhogal@ic.ac.uk::2fe8569c-4c6c-4052-8fd2-44af4b611544" providerId="AD" clId="Web-{486446EA-CAFB-DBA3-7C1C-2AFD7B008972}" dt="2025-12-04T12:21:37.122" v="554"/>
          <ac:cxnSpMkLst>
            <pc:docMk/>
            <pc:sldMk cId="3595913018" sldId="265"/>
            <ac:cxnSpMk id="11" creationId="{085AA86F-6A4D-4BCB-A045-D992CDC2959B}"/>
          </ac:cxnSpMkLst>
        </pc:cxnChg>
        <pc:cxnChg chg="add">
          <ac:chgData name="Bhogal, Saranjeet Kaur S S" userId="S::ssbhogal@ic.ac.uk::2fe8569c-4c6c-4052-8fd2-44af4b611544" providerId="AD" clId="Web-{486446EA-CAFB-DBA3-7C1C-2AFD7B008972}" dt="2025-12-04T12:21:37.122" v="554"/>
          <ac:cxnSpMkLst>
            <pc:docMk/>
            <pc:sldMk cId="3595913018" sldId="265"/>
            <ac:cxnSpMk id="15" creationId="{EE2E603F-4A95-4FE8-BB06-211DFD75DBEF}"/>
          </ac:cxnSpMkLst>
        </pc:cxnChg>
      </pc:sldChg>
      <pc:sldChg chg="addSp delSp modSp new addAnim">
        <pc:chgData name="Bhogal, Saranjeet Kaur S S" userId="S::ssbhogal@ic.ac.uk::2fe8569c-4c6c-4052-8fd2-44af4b611544" providerId="AD" clId="Web-{486446EA-CAFB-DBA3-7C1C-2AFD7B008972}" dt="2025-12-04T12:46:54.581" v="706"/>
        <pc:sldMkLst>
          <pc:docMk/>
          <pc:sldMk cId="3482620021" sldId="266"/>
        </pc:sldMkLst>
        <pc:spChg chg="del">
          <ac:chgData name="Bhogal, Saranjeet Kaur S S" userId="S::ssbhogal@ic.ac.uk::2fe8569c-4c6c-4052-8fd2-44af4b611544" providerId="AD" clId="Web-{486446EA-CAFB-DBA3-7C1C-2AFD7B008972}" dt="2025-12-04T12:44:53.548" v="671"/>
          <ac:spMkLst>
            <pc:docMk/>
            <pc:sldMk cId="3482620021" sldId="266"/>
            <ac:spMk id="2" creationId="{ED51062C-22B2-88D2-4B1B-192AF098F062}"/>
          </ac:spMkLst>
        </pc:spChg>
        <pc:spChg chg="add del">
          <ac:chgData name="Bhogal, Saranjeet Kaur S S" userId="S::ssbhogal@ic.ac.uk::2fe8569c-4c6c-4052-8fd2-44af4b611544" providerId="AD" clId="Web-{486446EA-CAFB-DBA3-7C1C-2AFD7B008972}" dt="2025-12-04T12:43:46.406" v="670"/>
          <ac:spMkLst>
            <pc:docMk/>
            <pc:sldMk cId="3482620021" sldId="266"/>
            <ac:spMk id="3" creationId="{AD8E6B9F-7292-B9AF-7642-514A729C50B8}"/>
          </ac:spMkLst>
        </pc:spChg>
        <pc:spChg chg="add mod">
          <ac:chgData name="Bhogal, Saranjeet Kaur S S" userId="S::ssbhogal@ic.ac.uk::2fe8569c-4c6c-4052-8fd2-44af4b611544" providerId="AD" clId="Web-{486446EA-CAFB-DBA3-7C1C-2AFD7B008972}" dt="2025-12-04T12:46:42.549" v="704" actId="1076"/>
          <ac:spMkLst>
            <pc:docMk/>
            <pc:sldMk cId="3482620021" sldId="266"/>
            <ac:spMk id="6" creationId="{BCBAB125-6A1B-6838-A82A-6DD40E195296}"/>
          </ac:spMkLst>
        </pc:spChg>
        <pc:picChg chg="add del mod ord">
          <ac:chgData name="Bhogal, Saranjeet Kaur S S" userId="S::ssbhogal@ic.ac.uk::2fe8569c-4c6c-4052-8fd2-44af4b611544" providerId="AD" clId="Web-{486446EA-CAFB-DBA3-7C1C-2AFD7B008972}" dt="2025-12-04T12:43:38.484" v="669"/>
          <ac:picMkLst>
            <pc:docMk/>
            <pc:sldMk cId="3482620021" sldId="266"/>
            <ac:picMk id="4" creationId="{B4CCAB10-21F4-C478-A0C7-37C284CBDCB2}"/>
          </ac:picMkLst>
        </pc:picChg>
        <pc:picChg chg="add mod ord">
          <ac:chgData name="Bhogal, Saranjeet Kaur S S" userId="S::ssbhogal@ic.ac.uk::2fe8569c-4c6c-4052-8fd2-44af4b611544" providerId="AD" clId="Web-{486446EA-CAFB-DBA3-7C1C-2AFD7B008972}" dt="2025-12-04T12:44:56.891" v="672" actId="1076"/>
          <ac:picMkLst>
            <pc:docMk/>
            <pc:sldMk cId="3482620021" sldId="266"/>
            <ac:picMk id="5" creationId="{47357556-76AC-2339-58BF-F68D3922AA30}"/>
          </ac:picMkLst>
        </pc:picChg>
      </pc:sldChg>
      <pc:sldChg chg="addSp modSp new addAnim">
        <pc:chgData name="Bhogal, Saranjeet Kaur S S" userId="S::ssbhogal@ic.ac.uk::2fe8569c-4c6c-4052-8fd2-44af4b611544" providerId="AD" clId="Web-{486446EA-CAFB-DBA3-7C1C-2AFD7B008972}" dt="2025-12-04T12:56:56.738" v="854"/>
        <pc:sldMkLst>
          <pc:docMk/>
          <pc:sldMk cId="3356347206" sldId="267"/>
        </pc:sldMkLst>
        <pc:spChg chg="mod">
          <ac:chgData name="Bhogal, Saranjeet Kaur S S" userId="S::ssbhogal@ic.ac.uk::2fe8569c-4c6c-4052-8fd2-44af4b611544" providerId="AD" clId="Web-{486446EA-CAFB-DBA3-7C1C-2AFD7B008972}" dt="2025-12-04T12:56:38.972" v="851" actId="14100"/>
          <ac:spMkLst>
            <pc:docMk/>
            <pc:sldMk cId="3356347206" sldId="267"/>
            <ac:spMk id="2" creationId="{5FBDA96B-58FD-3245-BA7A-EFDFACFAC49A}"/>
          </ac:spMkLst>
        </pc:spChg>
        <pc:spChg chg="mod">
          <ac:chgData name="Bhogal, Saranjeet Kaur S S" userId="S::ssbhogal@ic.ac.uk::2fe8569c-4c6c-4052-8fd2-44af4b611544" providerId="AD" clId="Web-{486446EA-CAFB-DBA3-7C1C-2AFD7B008972}" dt="2025-12-04T12:56:33.659" v="850" actId="1076"/>
          <ac:spMkLst>
            <pc:docMk/>
            <pc:sldMk cId="3356347206" sldId="267"/>
            <ac:spMk id="3" creationId="{96406238-9145-4810-C03D-31325AEC5A13}"/>
          </ac:spMkLst>
        </pc:spChg>
        <pc:picChg chg="add mod">
          <ac:chgData name="Bhogal, Saranjeet Kaur S S" userId="S::ssbhogal@ic.ac.uk::2fe8569c-4c6c-4052-8fd2-44af4b611544" providerId="AD" clId="Web-{486446EA-CAFB-DBA3-7C1C-2AFD7B008972}" dt="2025-12-04T12:55:47.032" v="797" actId="14100"/>
          <ac:picMkLst>
            <pc:docMk/>
            <pc:sldMk cId="3356347206" sldId="267"/>
            <ac:picMk id="4" creationId="{D0B038B1-BEB7-9FF6-E709-AA174A7FE926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DE6C8-AB1D-4204-BC9C-3366B0BF04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4088" y="889820"/>
            <a:ext cx="9989574" cy="3598606"/>
          </a:xfrm>
        </p:spPr>
        <p:txBody>
          <a:bodyPr anchor="t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7B9009-EE50-4EE5-B6EB-CD6EC83D3F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4088" y="4488426"/>
            <a:ext cx="6991776" cy="1302774"/>
          </a:xfrm>
        </p:spPr>
        <p:txBody>
          <a:bodyPr anchor="b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C8667E-058A-436F-B8EA-5B3A99D43D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1EADE-8E88-4C7C-8AC5-FB148DE4940E}" type="datetime1">
              <a:rPr lang="en-US" smtClean="0"/>
              <a:t>12/4/2025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680305-1AD7-482D-BFFD-6CDB83AB3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5762A1-52E9-402D-B65E-DF193E44CE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3647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6359C1-C098-4BF4-A55D-782F4E606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343C7E-1E8B-4D38-9B81-1AA2A8978E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A70B00-53AE-4D3F-91BE-A8D789ED9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C8B9C-477D-492A-96AD-1FC2CC997A73}" type="datetime1">
              <a:rPr lang="en-US" smtClean="0"/>
              <a:t>12/4/2025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647FC7-8124-4F70-A849-B6BCC5189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7CEBE4-50DC-47DB-B699-CCC02433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642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B418279-D3B8-4C6A-AB74-9DE3777712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242322" y="997974"/>
            <a:ext cx="2349043" cy="49849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8F733C-9309-4197-BACA-207CDC8935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68927" y="997973"/>
            <a:ext cx="8473395" cy="49849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ACD4D0-5BE6-412D-B08B-5DFFD5935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3AED5-E26D-4E29-B1B3-7847B6779594}" type="datetime1">
              <a:rPr lang="en-US" smtClean="0"/>
              <a:t>12/4/2025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021651-B786-4A39-A10F-F5231D0A2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504D2D-9379-40DE-9F45-3004BE54F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353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987CA6-BFD9-4CB1-8892-F6B062E824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CDA8C3-9C0C-4E52-9A62-E4DB159E6B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C3EC35-E02F-41FF-9232-F90692A90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B6794-849E-4626-908B-D15793550EFB}" type="datetime1">
              <a:rPr lang="en-US" smtClean="0"/>
              <a:t>12/4/2025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13D38-5DF1-443B-8A12-71E834FDC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5E644A-4A37-4757-9809-5B035E287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303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E6578B-CD85-4BF1-A729-E8E8079B5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5383" y="1709738"/>
            <a:ext cx="10632067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8448C1-C13F-4826-8347-EEB00A6643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5383" y="4589463"/>
            <a:ext cx="10632067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06546A-957F-4C4D-9744-1177AD258E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B64E7-5594-42A3-ADBF-E95A7ACEAD64}" type="datetime1">
              <a:rPr lang="en-US" smtClean="0"/>
              <a:t>12/4/2025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DB149C-CC63-4E3A-A83D-EF637EB51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B94775-7982-41EC-B584-D51224D38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9187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CE4BD8-507D-48E4-A624-F16A741C3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635" y="914400"/>
            <a:ext cx="10691265" cy="13075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A07E4-3A39-457C-A059-7DFB6039D9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04088" y="2221992"/>
            <a:ext cx="5212080" cy="373989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141E17-47CE-4A78-B0FA-0E9786DA67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81344" y="2221992"/>
            <a:ext cx="5212080" cy="373989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F02C13-D3ED-4044-9716-F29D79A184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62B0B-D248-4FFB-8695-AD7FA4B1284A}" type="datetime1">
              <a:rPr lang="en-US" smtClean="0"/>
              <a:t>12/4/2025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F334AD-FB29-4355-B5CF-85E61B4F3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5AA154-790C-4774-9C21-8C543E733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568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07DD35-7673-4F88-86B0-634883B5E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087" y="929147"/>
            <a:ext cx="10689336" cy="79845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C820D7-3E0B-47C6-A583-C4C839C5AF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4088" y="1756538"/>
            <a:ext cx="5212080" cy="657225"/>
          </a:xfrm>
        </p:spPr>
        <p:txBody>
          <a:bodyPr anchor="b">
            <a:normAutofit/>
          </a:bodyPr>
          <a:lstStyle>
            <a:lvl1pPr marL="0" indent="0">
              <a:buNone/>
              <a:defRPr sz="16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839A7B-97D5-400F-B802-A0FF28FE9F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04088" y="2442702"/>
            <a:ext cx="5212080" cy="35191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2E0ECA2-DBF1-4681-9DFA-93AFD1B371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81344" y="1756538"/>
            <a:ext cx="5212080" cy="657225"/>
          </a:xfrm>
        </p:spPr>
        <p:txBody>
          <a:bodyPr anchor="b">
            <a:normAutofit/>
          </a:bodyPr>
          <a:lstStyle>
            <a:lvl1pPr marL="0" indent="0">
              <a:buNone/>
              <a:defRPr sz="16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90EBBBB-517F-4ED7-9E51-CF0F7590B4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81344" y="2442702"/>
            <a:ext cx="5212080" cy="35191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511B5C7-1E37-478F-B4B0-C7202FFE41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78EFB-9159-4510-B73F-4F0409ADE937}" type="datetime1">
              <a:rPr lang="en-US" smtClean="0"/>
              <a:t>12/4/2025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153F7EF-507C-4CB3-86C5-8B34FFFC1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8E3DEA6-E4EB-4C2A-8B4F-55EC965B6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4503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32964-A933-4B98-A141-A4B316DAFA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D684C9D-23DA-42B0-9DD3-7592F72E8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9412-2452-4BED-A324-9D8C115361AD}" type="datetime1">
              <a:rPr lang="en-US" smtClean="0"/>
              <a:t>12/4/2025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BF8F05-876F-49D8-AE30-5BB2A91EC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3D20DA-9260-4577-BB51-789570A24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52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D2C1F24-E0A1-45A7-8EF5-92CD97993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18F62-D251-40E8-A23C-F4CFE9FEAB41}" type="datetime1">
              <a:rPr lang="en-US" smtClean="0"/>
              <a:t>12/4/2025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021C19-210E-46B0-9036-5D8AECC926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880FEF-487E-44DF-8615-DF22104196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97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A568EE-74C8-43A6-90BC-2DDD965CF6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088" y="1069848"/>
            <a:ext cx="4093599" cy="131673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1C35AC-CAE3-48CF-A3E4-A075C9FDD7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069848"/>
            <a:ext cx="6172200" cy="47912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9D03EA-5FAD-4609-A2B8-624E426847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4088" y="2551176"/>
            <a:ext cx="4093599" cy="331927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58D2EA-2191-4216-B64D-067BDFE123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76144-149E-4874-93A5-554A0357CF82}" type="datetime1">
              <a:rPr lang="en-US" smtClean="0"/>
              <a:t>12/4/2025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042128-DAB4-481C-BEE6-3523E8E88B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50E382-C500-4A4C-A7C6-43860383A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687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FE98B-EACF-4251-A8AF-0D9EDD17C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088" y="1066800"/>
            <a:ext cx="4103431" cy="131752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05F473-761A-4002-AF70-9FF878D013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066800"/>
            <a:ext cx="6172200" cy="47942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0C2E6A-F834-4540-BB00-E13CB45DC3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4088" y="2552700"/>
            <a:ext cx="4103431" cy="33162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C38EAB-AD63-415C-B263-BA1D8FBE3C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A65D8-0540-4835-AE5C-25D29DBA01BE}" type="datetime1">
              <a:rPr lang="en-US" smtClean="0"/>
              <a:t>12/4/2025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2E5541-B6DE-45E8-BCFE-0DFC4F574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B78D45-289B-46AF-8CB9-E6150BEA1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236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A362AC-B59F-4AC7-B279-57DDD5336B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635" y="914400"/>
            <a:ext cx="10691265" cy="130759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6042DB-75BD-4EC1-B6D9-8A72EF940C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0635" y="2221992"/>
            <a:ext cx="10691265" cy="37398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DD1378-7C96-4079-B44C-3D86B46575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69448" y="6356350"/>
            <a:ext cx="25495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  <a:latin typeface="+mj-lt"/>
              </a:defRPr>
            </a:lvl1pPr>
          </a:lstStyle>
          <a:p>
            <a:fld id="{E31BA835-12AC-4E8F-955A-EA3F4DE2791F}" type="datetime1">
              <a:rPr lang="en-US" smtClean="0"/>
              <a:t>12/4/2025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9B6B78-577F-43F5-BAEE-BF72484C98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04088" y="6356350"/>
            <a:ext cx="45397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/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CC75B8-AF8F-4D8A-9B3D-D1951A64BA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19012" y="6356350"/>
            <a:ext cx="6723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/>
                </a:solidFill>
              </a:defRPr>
            </a:lvl1pPr>
          </a:lstStyle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64F9B95-9045-48D2-B9F3-2927E98F54AA}"/>
              </a:ext>
            </a:extLst>
          </p:cNvPr>
          <p:cNvCxnSpPr>
            <a:cxnSpLocks/>
          </p:cNvCxnSpPr>
          <p:nvPr/>
        </p:nvCxnSpPr>
        <p:spPr>
          <a:xfrm>
            <a:off x="800100" y="723900"/>
            <a:ext cx="105918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85AA86F-6A4D-4BCB-A045-D992CDC2959B}"/>
              </a:ext>
            </a:extLst>
          </p:cNvPr>
          <p:cNvCxnSpPr>
            <a:cxnSpLocks/>
          </p:cNvCxnSpPr>
          <p:nvPr/>
        </p:nvCxnSpPr>
        <p:spPr>
          <a:xfrm>
            <a:off x="800100" y="6142781"/>
            <a:ext cx="10591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1811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88" r:id="rId6"/>
    <p:sldLayoutId id="2147483684" r:id="rId7"/>
    <p:sldLayoutId id="2147483685" r:id="rId8"/>
    <p:sldLayoutId id="2147483686" r:id="rId9"/>
    <p:sldLayoutId id="2147483687" r:id="rId10"/>
    <p:sldLayoutId id="2147483689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kern="1200" cap="all" spc="3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mailto:s.bhogal@imperial.ac.uk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0EECA69B-4C2A-7F31-8019-E90DB3BD49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sto MT"/>
              <a:ea typeface="+mn-ea"/>
              <a:cs typeface="+mn-cs"/>
            </a:endParaRPr>
          </a:p>
        </p:txBody>
      </p:sp>
      <p:pic>
        <p:nvPicPr>
          <p:cNvPr id="14" name="Picture 13" descr="Afternoon in an empty cafe">
            <a:extLst>
              <a:ext uri="{FF2B5EF4-FFF2-40B4-BE49-F238E27FC236}">
                <a16:creationId xmlns:a16="http://schemas.microsoft.com/office/drawing/2014/main" id="{C96BE959-B68B-816C-6711-8A60DC840C8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1022" r="9085" b="-7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857DEAC1-B3AA-6569-0A44-A191DF2F3C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486400"/>
            <a:ext cx="12191999" cy="1371600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sto M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40" y="5715000"/>
            <a:ext cx="8027544" cy="960120"/>
          </a:xfrm>
          <a:ln>
            <a:noFill/>
          </a:ln>
        </p:spPr>
        <p:txBody>
          <a:bodyPr anchor="ctr">
            <a:normAutofit/>
          </a:bodyPr>
          <a:lstStyle/>
          <a:p>
            <a:r>
              <a:rPr lang="en-GB" sz="3600" dirty="0">
                <a:latin typeface="Berlin Sans FB"/>
              </a:rPr>
              <a:t>A seat at  the  table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68975" y="5715000"/>
            <a:ext cx="4908778" cy="96012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r">
              <a:lnSpc>
                <a:spcPct val="100000"/>
              </a:lnSpc>
            </a:pPr>
            <a:r>
              <a:rPr lang="en-GB" sz="2400" err="1"/>
              <a:t>Saranjeet</a:t>
            </a:r>
            <a:r>
              <a:rPr lang="en-GB" sz="2400" dirty="0"/>
              <a:t> Kaur Bhogal</a:t>
            </a:r>
          </a:p>
          <a:p>
            <a:pPr algn="r">
              <a:lnSpc>
                <a:spcPct val="100000"/>
              </a:lnSpc>
            </a:pPr>
            <a:r>
              <a:rPr lang="en-GB" sz="2400" dirty="0"/>
              <a:t>Research Software Engineer</a:t>
            </a:r>
          </a:p>
          <a:p>
            <a:pPr algn="r">
              <a:lnSpc>
                <a:spcPct val="100000"/>
              </a:lnSpc>
            </a:pPr>
            <a:r>
              <a:rPr lang="en-GB" sz="2400" dirty="0"/>
              <a:t>Imperial College London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E49D7415-2F11-44C2-B6AA-13A25B6814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31AA89-1251-EE5F-E018-1C98D53FA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2672" y="909638"/>
            <a:ext cx="5848694" cy="1318062"/>
          </a:xfrm>
        </p:spPr>
        <p:txBody>
          <a:bodyPr>
            <a:normAutofit/>
          </a:bodyPr>
          <a:lstStyle/>
          <a:p>
            <a:r>
              <a:rPr lang="en-GB" dirty="0"/>
              <a:t>Takeaway</a:t>
            </a:r>
          </a:p>
        </p:txBody>
      </p:sp>
      <p:pic>
        <p:nvPicPr>
          <p:cNvPr id="4" name="Picture 3" descr="A cartoon of a dog holding a present in the air&#10;&#10;AI-generated content may be incorrect.">
            <a:extLst>
              <a:ext uri="{FF2B5EF4-FFF2-40B4-BE49-F238E27FC236}">
                <a16:creationId xmlns:a16="http://schemas.microsoft.com/office/drawing/2014/main" id="{6D71B826-DC6E-E65E-D8BF-973800D173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221" y="323528"/>
            <a:ext cx="4857685" cy="6146368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2E57F3D-33BE-4306-87E6-2457637195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880661" y="723900"/>
            <a:ext cx="16002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43314F-457B-45A7-8BFA-5039E137D2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39653" y="2248765"/>
            <a:ext cx="5751713" cy="57379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GB" sz="2400" dirty="0"/>
              <a:t>Find a community </a:t>
            </a:r>
          </a:p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9886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E49D7415-2F11-44C2-B6AA-13A25B6814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583FD9E-C5A7-96F7-951D-7D292013CD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4672" y="722376"/>
            <a:ext cx="16383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DFD04F-8599-B5E0-86CF-58453546C3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7410" y="1714526"/>
            <a:ext cx="5317004" cy="3505717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GB" b="1" err="1"/>
              <a:t>Saranjeet</a:t>
            </a:r>
            <a:r>
              <a:rPr lang="en-GB" b="1" dirty="0"/>
              <a:t> Kaur Bhogal</a:t>
            </a:r>
            <a:endParaRPr lang="en-US" b="1"/>
          </a:p>
          <a:p>
            <a:pPr marL="0" indent="0">
              <a:buNone/>
            </a:pPr>
            <a:r>
              <a:rPr lang="en-GB" b="1" dirty="0"/>
              <a:t>Research Software Engineer</a:t>
            </a:r>
          </a:p>
          <a:p>
            <a:pPr marL="0" indent="0">
              <a:buNone/>
            </a:pPr>
            <a:r>
              <a:rPr lang="en-GB" b="1" dirty="0"/>
              <a:t>Email</a:t>
            </a:r>
            <a:r>
              <a:rPr lang="en-GB" dirty="0"/>
              <a:t>: </a:t>
            </a:r>
            <a:r>
              <a:rPr lang="en-GB" dirty="0">
                <a:hlinkClick r:id="rId2"/>
              </a:rPr>
              <a:t>s.bhogal@imperial.ac.uk</a:t>
            </a:r>
            <a:r>
              <a:rPr lang="en-GB" dirty="0"/>
              <a:t> </a:t>
            </a:r>
          </a:p>
          <a:p>
            <a:pPr marL="0" indent="0">
              <a:buNone/>
            </a:pPr>
            <a:r>
              <a:rPr lang="en-GB" b="1" dirty="0"/>
              <a:t>Imperial College London</a:t>
            </a:r>
          </a:p>
        </p:txBody>
      </p:sp>
      <p:pic>
        <p:nvPicPr>
          <p:cNvPr id="4" name="Picture 3" descr="Hobbes Says Thank You by Triss - Fanart Central">
            <a:extLst>
              <a:ext uri="{FF2B5EF4-FFF2-40B4-BE49-F238E27FC236}">
                <a16:creationId xmlns:a16="http://schemas.microsoft.com/office/drawing/2014/main" id="{15E7C23D-9498-D802-080C-0441706755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2836" y="731520"/>
            <a:ext cx="3898996" cy="5577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2661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BD1011-D47B-402C-FC72-1BAF771248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About 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92B0D9-66B5-186E-16F7-9F706ED574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>
              <a:buFont typeface="Wingdings" panose="020B0604020202020204" pitchFamily="34" charset="0"/>
              <a:buChar char="Ø"/>
            </a:pPr>
            <a:r>
              <a:rPr lang="en-GB" dirty="0"/>
              <a:t>Statistician turned Research Software Engineer from India</a:t>
            </a:r>
            <a:endParaRPr lang="en-US"/>
          </a:p>
          <a:p>
            <a:pPr>
              <a:buFont typeface="Wingdings" panose="020B0604020202020204" pitchFamily="34" charset="0"/>
              <a:buChar char="Ø"/>
            </a:pPr>
            <a:r>
              <a:rPr lang="en-GB" dirty="0"/>
              <a:t>Open science and open-source advocate</a:t>
            </a:r>
          </a:p>
          <a:p>
            <a:pPr>
              <a:buFont typeface="Wingdings" panose="020B0604020202020204" pitchFamily="34" charset="0"/>
              <a:buChar char="Ø"/>
            </a:pPr>
            <a:r>
              <a:rPr lang="en-GB" dirty="0"/>
              <a:t>Co-founded RSE Asia Association</a:t>
            </a:r>
          </a:p>
          <a:p>
            <a:pPr>
              <a:buFont typeface="Wingdings" panose="020B0604020202020204" pitchFamily="34" charset="0"/>
              <a:buChar char="Ø"/>
            </a:pPr>
            <a:r>
              <a:rPr lang="en-GB" dirty="0"/>
              <a:t>Throughout career I've been part of several communities like R-Ladies, OLS, RSE, SSI, …</a:t>
            </a:r>
          </a:p>
          <a:p>
            <a:pPr>
              <a:buFont typeface="Wingdings" panose="020B0604020202020204" pitchFamily="34" charset="0"/>
              <a:buChar char="Ø"/>
            </a:pPr>
            <a:r>
              <a:rPr lang="en-GB" dirty="0"/>
              <a:t>My first WHPC event</a:t>
            </a:r>
          </a:p>
          <a:p>
            <a:pPr>
              <a:buFont typeface="Wingdings" panose="020B0604020202020204" pitchFamily="34" charset="0"/>
              <a:buChar char="Ø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430344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EC18D5-B68C-188E-2E03-DE2623C4CE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635" y="914400"/>
            <a:ext cx="10691265" cy="932454"/>
          </a:xfrm>
        </p:spPr>
        <p:txBody>
          <a:bodyPr/>
          <a:lstStyle/>
          <a:p>
            <a:pPr algn="ctr"/>
            <a:r>
              <a:rPr lang="en-GB" dirty="0"/>
              <a:t>Need A Seat at  the  table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D76F9E-69F1-884F-4A49-8F261AC113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4949" y="3979109"/>
            <a:ext cx="2656345" cy="621749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GB" dirty="0"/>
              <a:t>Standing can get tiring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8E72D2D-BD96-FCBC-7E4F-DFD2B9E63D48}"/>
              </a:ext>
            </a:extLst>
          </p:cNvPr>
          <p:cNvSpPr txBox="1"/>
          <p:nvPr/>
        </p:nvSpPr>
        <p:spPr>
          <a:xfrm>
            <a:off x="1816288" y="2059301"/>
            <a:ext cx="369550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GB" sz="2400" dirty="0"/>
              <a:t>Why?</a:t>
            </a:r>
            <a:endParaRPr lang="en-US" sz="2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C5B6C78-5CBE-D901-3FF2-C3B012443F89}"/>
              </a:ext>
            </a:extLst>
          </p:cNvPr>
          <p:cNvSpPr txBox="1"/>
          <p:nvPr/>
        </p:nvSpPr>
        <p:spPr>
          <a:xfrm>
            <a:off x="1816286" y="2850129"/>
            <a:ext cx="369550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GB" sz="2400" b="1" dirty="0"/>
              <a:t>Because ...</a:t>
            </a:r>
          </a:p>
        </p:txBody>
      </p:sp>
      <p:pic>
        <p:nvPicPr>
          <p:cNvPr id="6" name="Picture 5" descr="A cartoon of a cat holding a flag&#10;&#10;AI-generated content may be incorrect.">
            <a:extLst>
              <a:ext uri="{FF2B5EF4-FFF2-40B4-BE49-F238E27FC236}">
                <a16:creationId xmlns:a16="http://schemas.microsoft.com/office/drawing/2014/main" id="{449033DA-B147-0DA3-D205-3DE4F4EEBC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3392" y="2235408"/>
            <a:ext cx="3186660" cy="3124201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11FF63-6785-73BF-66C2-75C039C20DDE}"/>
              </a:ext>
            </a:extLst>
          </p:cNvPr>
          <p:cNvSpPr txBox="1">
            <a:spLocks/>
          </p:cNvSpPr>
          <p:nvPr/>
        </p:nvSpPr>
        <p:spPr>
          <a:xfrm>
            <a:off x="1288136" y="4593705"/>
            <a:ext cx="5579426" cy="75915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dirty="0"/>
              <a:t>Especially if you have been standing for too long!</a:t>
            </a:r>
          </a:p>
        </p:txBody>
      </p:sp>
    </p:spTree>
    <p:extLst>
      <p:ext uri="{BB962C8B-B14F-4D97-AF65-F5344CB8AC3E}">
        <p14:creationId xmlns:p14="http://schemas.microsoft.com/office/powerpoint/2010/main" val="3185618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691C4A-DD15-216B-D439-B2F5BA6FB4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But ...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87731-F014-3C24-056E-341FC90E45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4773" y="2698798"/>
            <a:ext cx="6943725" cy="442060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en-GB" sz="2400" dirty="0"/>
              <a:t>Where is it?</a:t>
            </a:r>
            <a:endParaRPr lang="en-US" sz="2400" dirty="0"/>
          </a:p>
          <a:p>
            <a:endParaRPr lang="en-GB" sz="24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4E15F29-AE2C-4875-AA0D-5D16516F6EC3}"/>
              </a:ext>
            </a:extLst>
          </p:cNvPr>
          <p:cNvSpPr txBox="1">
            <a:spLocks/>
          </p:cNvSpPr>
          <p:nvPr/>
        </p:nvSpPr>
        <p:spPr>
          <a:xfrm>
            <a:off x="727693" y="2087505"/>
            <a:ext cx="7008301" cy="61122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/>
              <a:t>Which table?</a:t>
            </a:r>
            <a:endParaRPr lang="en-US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3197EE8-CEAA-6CB5-4EC2-C34AC108D974}"/>
              </a:ext>
            </a:extLst>
          </p:cNvPr>
          <p:cNvSpPr txBox="1"/>
          <p:nvPr/>
        </p:nvSpPr>
        <p:spPr>
          <a:xfrm>
            <a:off x="723676" y="3422860"/>
            <a:ext cx="4996722" cy="19389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lvl="1"/>
            <a:r>
              <a:rPr lang="en-GB" sz="2400" baseline="0" dirty="0">
                <a:latin typeface="Calisto MT"/>
                <a:ea typeface="Arial"/>
                <a:cs typeface="Arial"/>
              </a:rPr>
              <a:t>Why does it always feel like there is only one chair left </a:t>
            </a:r>
            <a:br>
              <a:rPr lang="en-GB" sz="2400" dirty="0">
                <a:latin typeface="Calisto MT"/>
                <a:ea typeface="Arial"/>
                <a:cs typeface="Arial"/>
              </a:rPr>
            </a:br>
            <a:r>
              <a:rPr lang="en-GB" sz="2400" baseline="0" dirty="0">
                <a:latin typeface="Calisto MT"/>
                <a:ea typeface="Arial"/>
                <a:cs typeface="Arial"/>
              </a:rPr>
              <a:t>(and ... someone else's coat is already on it)?</a:t>
            </a:r>
          </a:p>
          <a:p>
            <a:pPr algn="ctr"/>
            <a:endParaRPr lang="en-GB" sz="2400"/>
          </a:p>
        </p:txBody>
      </p:sp>
      <p:pic>
        <p:nvPicPr>
          <p:cNvPr id="7" name="Picture 6" descr="Cartoon of a mickey mouse&#10;&#10;AI-generated content may be incorrect.">
            <a:extLst>
              <a:ext uri="{FF2B5EF4-FFF2-40B4-BE49-F238E27FC236}">
                <a16:creationId xmlns:a16="http://schemas.microsoft.com/office/drawing/2014/main" id="{F700DD59-4732-95C8-F4A4-1504D4C640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2357" y="1458418"/>
            <a:ext cx="3800633" cy="4465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023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CA8CF-5501-B9A0-57D5-EB47113F1E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Relatable?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DEA411-23DB-E9C0-D0BC-00373F6B70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0635" y="2072090"/>
            <a:ext cx="9606384" cy="2267558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Font typeface="Wingdings" panose="020B0604020202020204" pitchFamily="34" charset="0"/>
              <a:buChar char="Ø"/>
            </a:pPr>
            <a:r>
              <a:rPr lang="en-GB" dirty="0"/>
              <a:t>Been my journey</a:t>
            </a:r>
            <a:endParaRPr lang="en-US"/>
          </a:p>
          <a:p>
            <a:pPr>
              <a:buFont typeface="Wingdings" panose="020B0604020202020204" pitchFamily="34" charset="0"/>
              <a:buChar char="Ø"/>
            </a:pPr>
            <a:r>
              <a:rPr lang="en-GB" dirty="0"/>
              <a:t>First generation STEM grad female in my family</a:t>
            </a:r>
          </a:p>
          <a:p>
            <a:pPr>
              <a:buFont typeface="Wingdings" panose="020B0604020202020204" pitchFamily="34" charset="0"/>
              <a:buChar char="Ø"/>
            </a:pPr>
            <a:r>
              <a:rPr lang="en-GB" dirty="0"/>
              <a:t>First generation Researcher cum Software Engineer in my family</a:t>
            </a:r>
          </a:p>
        </p:txBody>
      </p:sp>
    </p:spTree>
    <p:extLst>
      <p:ext uri="{BB962C8B-B14F-4D97-AF65-F5344CB8AC3E}">
        <p14:creationId xmlns:p14="http://schemas.microsoft.com/office/powerpoint/2010/main" val="3669634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" name="Rectangle 5">
            <a:extLst>
              <a:ext uri="{FF2B5EF4-FFF2-40B4-BE49-F238E27FC236}">
                <a16:creationId xmlns:a16="http://schemas.microsoft.com/office/drawing/2014/main" id="{E49D7415-2F11-44C2-B6AA-13A25B6814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7E0919-57A2-5B95-0789-CF881741B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088" y="909637"/>
            <a:ext cx="6400800" cy="130759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GB">
                <a:latin typeface="Calisto MT"/>
              </a:rPr>
              <a:t>But why does this matter?</a:t>
            </a:r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E813B4C-6731-0B72-5252-A79AB0E20B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4672" y="723900"/>
            <a:ext cx="10588752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9D9C7C-31C2-A703-FBFF-7D2CBC5FBA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4664" y="2880670"/>
            <a:ext cx="5664631" cy="304247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GB" dirty="0"/>
              <a:t>Because it means, that I didn't have a lot of role models growing up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3" descr="A cartoon of a tiger and a cartoon child&#10;&#10;AI-generated content may be incorrect.">
            <a:extLst>
              <a:ext uri="{FF2B5EF4-FFF2-40B4-BE49-F238E27FC236}">
                <a16:creationId xmlns:a16="http://schemas.microsoft.com/office/drawing/2014/main" id="{621ED55D-F321-36B9-6EF7-500855589E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8429" y="1574797"/>
            <a:ext cx="4756386" cy="4379783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E0E8146-6E65-2E6C-0C86-547E3C9254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9065" y="6145599"/>
            <a:ext cx="1058283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6310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64F9B95-9045-48D2-B9F3-2927E98F54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723900"/>
            <a:ext cx="105918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85AA86F-6A4D-4BCB-A045-D992CDC295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6142781"/>
            <a:ext cx="10591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33E93247-6229-44AB-A550-739E971E69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7211EF-BCFD-B182-1C25-97768301F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9770" y="5852162"/>
            <a:ext cx="7515020" cy="78559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That was me at many stages</a:t>
            </a:r>
          </a:p>
        </p:txBody>
      </p:sp>
      <p:pic>
        <p:nvPicPr>
          <p:cNvPr id="4" name="Content Placeholder 3" descr="Cartoon bird with a hat&#10;&#10;AI-generated content may be incorrect.">
            <a:extLst>
              <a:ext uri="{FF2B5EF4-FFF2-40B4-BE49-F238E27FC236}">
                <a16:creationId xmlns:a16="http://schemas.microsoft.com/office/drawing/2014/main" id="{7AD5747F-D459-09E1-E890-70C22CC479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69770" y="483126"/>
            <a:ext cx="8252460" cy="5119747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E2E603F-4A95-4FE8-BB06-211DFD75DB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969770" y="5719083"/>
            <a:ext cx="82296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5913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omic strip of a child&#10;&#10;AI-generated content may be incorrect.">
            <a:extLst>
              <a:ext uri="{FF2B5EF4-FFF2-40B4-BE49-F238E27FC236}">
                <a16:creationId xmlns:a16="http://schemas.microsoft.com/office/drawing/2014/main" id="{47357556-76AC-2339-58BF-F68D3922AA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2867" y="1169555"/>
            <a:ext cx="10057089" cy="37401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CBAB125-6A1B-6838-A82A-6DD40E195296}"/>
              </a:ext>
            </a:extLst>
          </p:cNvPr>
          <p:cNvSpPr txBox="1"/>
          <p:nvPr/>
        </p:nvSpPr>
        <p:spPr>
          <a:xfrm>
            <a:off x="3749825" y="5195775"/>
            <a:ext cx="4699550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 dirty="0"/>
              <a:t>But (eventually) I found my way!</a:t>
            </a:r>
          </a:p>
        </p:txBody>
      </p:sp>
    </p:spTree>
    <p:extLst>
      <p:ext uri="{BB962C8B-B14F-4D97-AF65-F5344CB8AC3E}">
        <p14:creationId xmlns:p14="http://schemas.microsoft.com/office/powerpoint/2010/main" val="3482620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BDA96B-58FD-3245-BA7A-EFDFACFAC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635" y="914400"/>
            <a:ext cx="4246554" cy="1307592"/>
          </a:xfrm>
        </p:spPr>
        <p:txBody>
          <a:bodyPr>
            <a:normAutofit fontScale="90000"/>
          </a:bodyPr>
          <a:lstStyle/>
          <a:p>
            <a:r>
              <a:rPr lang="en-GB" dirty="0"/>
              <a:t>What helped ME?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406238-9145-4810-C03D-31325AEC5A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2703" y="2428636"/>
            <a:ext cx="3396261" cy="989887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GB" dirty="0"/>
              <a:t>Finding the open source and open science community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0B038B1-BEB7-9FF6-E709-AA174A7FE9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7076" y="1323990"/>
            <a:ext cx="5708542" cy="4255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347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ChronicleVTI">
  <a:themeElements>
    <a:clrScheme name="Chronicle">
      <a:dk1>
        <a:srgbClr val="000000"/>
      </a:dk1>
      <a:lt1>
        <a:srgbClr val="FFFFFF"/>
      </a:lt1>
      <a:dk2>
        <a:srgbClr val="1C1C32"/>
      </a:dk2>
      <a:lt2>
        <a:srgbClr val="F8F4F1"/>
      </a:lt2>
      <a:accent1>
        <a:srgbClr val="734B67"/>
      </a:accent1>
      <a:accent2>
        <a:srgbClr val="959EBB"/>
      </a:accent2>
      <a:accent3>
        <a:srgbClr val="596781"/>
      </a:accent3>
      <a:accent4>
        <a:srgbClr val="7F6E8C"/>
      </a:accent4>
      <a:accent5>
        <a:srgbClr val="DB9A8F"/>
      </a:accent5>
      <a:accent6>
        <a:srgbClr val="C29AB1"/>
      </a:accent6>
      <a:hlink>
        <a:srgbClr val="778BA2"/>
      </a:hlink>
      <a:folHlink>
        <a:srgbClr val="A27C99"/>
      </a:folHlink>
    </a:clrScheme>
    <a:fontScheme name="Univers Calisto">
      <a:majorFont>
        <a:latin typeface="Univers Condensed"/>
        <a:ea typeface=""/>
        <a:cs typeface=""/>
      </a:majorFont>
      <a:minorFont>
        <a:latin typeface="Calisto M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12700" cap="flat" cmpd="sng" algn="ctr">
          <a:noFill/>
          <a:prstDash val="solid"/>
          <a:miter lim="800000"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14:hiddenLine>
          </a:ext>
        </a:ex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ChronicleVTI" id="{508E4D90-5116-4BF0-876B-3F422DD1F65F}" vid="{AA21DC3D-92A8-43A4-8358-ED428371CD5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Widescreen</PresentationFormat>
  <Paragraphs>0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ChronicleVTI</vt:lpstr>
      <vt:lpstr>A seat at  the  table</vt:lpstr>
      <vt:lpstr>About me</vt:lpstr>
      <vt:lpstr>Need A Seat at  the  table</vt:lpstr>
      <vt:lpstr>But ...</vt:lpstr>
      <vt:lpstr>Relatable?</vt:lpstr>
      <vt:lpstr>But why does this matter?</vt:lpstr>
      <vt:lpstr>That was me at many stages</vt:lpstr>
      <vt:lpstr>PowerPoint Presentation</vt:lpstr>
      <vt:lpstr>What helped ME?</vt:lpstr>
      <vt:lpstr>Takeaway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337</cp:revision>
  <dcterms:created xsi:type="dcterms:W3CDTF">2025-11-26T16:56:25Z</dcterms:created>
  <dcterms:modified xsi:type="dcterms:W3CDTF">2025-12-04T19:41:50Z</dcterms:modified>
</cp:coreProperties>
</file>