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Temporal Axes Diagram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2743200"/>
            <a:ext cx="5486400" cy="457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4" name="Rectangle 3"/>
          <p:cNvSpPr/>
          <p:nvPr/>
        </p:nvSpPr>
        <p:spPr>
          <a:xfrm>
            <a:off x="3200400" y="914400"/>
            <a:ext cx="45720" cy="2743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5669280" y="2834640"/>
            <a:ext cx="18288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Horizontal Time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17520" y="457200"/>
            <a:ext cx="18288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Interpretive Time</a:t>
            </a:r>
          </a:p>
        </p:txBody>
      </p:sp>
      <p:sp>
        <p:nvSpPr>
          <p:cNvPr id="7" name="Oval 6"/>
          <p:cNvSpPr/>
          <p:nvPr/>
        </p:nvSpPr>
        <p:spPr>
          <a:xfrm>
            <a:off x="3154680" y="2560320"/>
            <a:ext cx="182880" cy="18288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Collapse Point Diagram</a:t>
            </a:r>
          </a:p>
        </p:txBody>
      </p:sp>
      <p:sp>
        <p:nvSpPr>
          <p:cNvPr id="3" name="Rectangle 2"/>
          <p:cNvSpPr/>
          <p:nvPr/>
        </p:nvSpPr>
        <p:spPr>
          <a:xfrm>
            <a:off x="457200" y="2743200"/>
            <a:ext cx="6400800" cy="457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Isosceles Triangle 3"/>
          <p:cNvSpPr/>
          <p:nvPr/>
        </p:nvSpPr>
        <p:spPr>
          <a:xfrm rot="1200000">
            <a:off x="2743200" y="1371600"/>
            <a:ext cx="274320" cy="1828800"/>
          </a:xfrm>
          <a:prstGeom prst="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754880" y="2560320"/>
            <a:ext cx="4572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X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Comparative Temporal Trajectories</a:t>
            </a:r>
          </a:p>
        </p:txBody>
      </p:sp>
      <p:sp>
        <p:nvSpPr>
          <p:cNvPr id="3" name="Rectangle 2"/>
          <p:cNvSpPr/>
          <p:nvPr/>
        </p:nvSpPr>
        <p:spPr>
          <a:xfrm>
            <a:off x="457200" y="2743200"/>
            <a:ext cx="6400800" cy="457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457200" y="2651760"/>
            <a:ext cx="1828800" cy="457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Isosceles Triangle 4"/>
          <p:cNvSpPr/>
          <p:nvPr/>
        </p:nvSpPr>
        <p:spPr>
          <a:xfrm rot="20400000">
            <a:off x="2286000" y="1828800"/>
            <a:ext cx="914400" cy="1371600"/>
          </a:xfrm>
          <a:prstGeom prst="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5029200" y="1371600"/>
            <a:ext cx="45720" cy="13716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57200" y="2926080"/>
            <a:ext cx="914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43200" y="1463040"/>
            <a:ext cx="914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ND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37760" y="1097280"/>
            <a:ext cx="914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AI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