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0"/>
  </p:notesMasterIdLst>
  <p:handoutMasterIdLst>
    <p:handoutMasterId r:id="rId21"/>
  </p:handoutMasterIdLst>
  <p:sldIdLst>
    <p:sldId id="331" r:id="rId5"/>
    <p:sldId id="330" r:id="rId6"/>
    <p:sldId id="342" r:id="rId7"/>
    <p:sldId id="312" r:id="rId8"/>
    <p:sldId id="1172" r:id="rId9"/>
    <p:sldId id="1158" r:id="rId10"/>
    <p:sldId id="314" r:id="rId11"/>
    <p:sldId id="1165" r:id="rId12"/>
    <p:sldId id="315" r:id="rId13"/>
    <p:sldId id="1167" r:id="rId14"/>
    <p:sldId id="316" r:id="rId15"/>
    <p:sldId id="1166" r:id="rId16"/>
    <p:sldId id="1162" r:id="rId17"/>
    <p:sldId id="1171" r:id="rId18"/>
    <p:sldId id="329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3C"/>
    <a:srgbClr val="C46BFF"/>
    <a:srgbClr val="01324B"/>
    <a:srgbClr val="FF8200"/>
    <a:srgbClr val="0AE691"/>
    <a:srgbClr val="267E9E"/>
    <a:srgbClr val="22BAD1"/>
    <a:srgbClr val="E0F5FA"/>
    <a:srgbClr val="320A64"/>
    <a:srgbClr val="DFB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884D75-6E2E-4A97-A78C-DA6B9618255D}" v="52" dt="2025-11-23T21:25:37.9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900"/>
    <p:restoredTop sz="86432"/>
  </p:normalViewPr>
  <p:slideViewPr>
    <p:cSldViewPr>
      <p:cViewPr>
        <p:scale>
          <a:sx n="66" d="100"/>
          <a:sy n="66" d="100"/>
        </p:scale>
        <p:origin x="808" y="352"/>
      </p:cViewPr>
      <p:guideLst/>
    </p:cSldViewPr>
  </p:slideViewPr>
  <p:outlineViewPr>
    <p:cViewPr>
      <p:scale>
        <a:sx n="33" d="100"/>
        <a:sy n="33" d="100"/>
      </p:scale>
      <p:origin x="0" y="-10008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68" d="100"/>
          <a:sy n="168" d="100"/>
        </p:scale>
        <p:origin x="5864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us Braun" userId="9d5e7b51-f3bc-49d7-a34a-91168ca3128e" providerId="ADAL" clId="{7D1FE997-D47C-420E-9833-8EBF328F3B17}"/>
    <pc:docChg chg="undo custSel addSld delSld modSld sldOrd modMainMaster">
      <pc:chgData name="Markus Braun" userId="9d5e7b51-f3bc-49d7-a34a-91168ca3128e" providerId="ADAL" clId="{7D1FE997-D47C-420E-9833-8EBF328F3B17}" dt="2025-11-23T21:32:57.822" v="1039" actId="20577"/>
      <pc:docMkLst>
        <pc:docMk/>
      </pc:docMkLst>
      <pc:sldChg chg="del">
        <pc:chgData name="Markus Braun" userId="9d5e7b51-f3bc-49d7-a34a-91168ca3128e" providerId="ADAL" clId="{7D1FE997-D47C-420E-9833-8EBF328F3B17}" dt="2025-11-23T21:27:02.590" v="974" actId="47"/>
        <pc:sldMkLst>
          <pc:docMk/>
          <pc:sldMk cId="558287568" sldId="275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2560581936" sldId="277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3442902064" sldId="301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1244158140" sldId="304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3378612848" sldId="305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3364287610" sldId="307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2186152436" sldId="308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3471322392" sldId="309"/>
        </pc:sldMkLst>
      </pc:sldChg>
      <pc:sldChg chg="del mod modShow">
        <pc:chgData name="Markus Braun" userId="9d5e7b51-f3bc-49d7-a34a-91168ca3128e" providerId="ADAL" clId="{7D1FE997-D47C-420E-9833-8EBF328F3B17}" dt="2025-11-23T21:22:13.159" v="854" actId="47"/>
        <pc:sldMkLst>
          <pc:docMk/>
          <pc:sldMk cId="268571892" sldId="310"/>
        </pc:sldMkLst>
      </pc:sldChg>
      <pc:sldChg chg="addSp delSp modSp add mod ord setBg modClrScheme chgLayout">
        <pc:chgData name="Markus Braun" userId="9d5e7b51-f3bc-49d7-a34a-91168ca3128e" providerId="ADAL" clId="{7D1FE997-D47C-420E-9833-8EBF328F3B17}" dt="2025-11-23T20:39:24.019" v="476" actId="207"/>
        <pc:sldMkLst>
          <pc:docMk/>
          <pc:sldMk cId="4275991904" sldId="312"/>
        </pc:sldMkLst>
        <pc:spChg chg="add del mod ord">
          <ac:chgData name="Markus Braun" userId="9d5e7b51-f3bc-49d7-a34a-91168ca3128e" providerId="ADAL" clId="{7D1FE997-D47C-420E-9833-8EBF328F3B17}" dt="2025-11-23T19:56:38.836" v="94" actId="700"/>
          <ac:spMkLst>
            <pc:docMk/>
            <pc:sldMk cId="4275991904" sldId="312"/>
            <ac:spMk id="2" creationId="{D187B3FA-D51F-9B90-A5C1-443C6BEFB123}"/>
          </ac:spMkLst>
        </pc:spChg>
        <pc:spChg chg="add del mod ord">
          <ac:chgData name="Markus Braun" userId="9d5e7b51-f3bc-49d7-a34a-91168ca3128e" providerId="ADAL" clId="{7D1FE997-D47C-420E-9833-8EBF328F3B17}" dt="2025-11-23T20:26:51.724" v="376" actId="478"/>
          <ac:spMkLst>
            <pc:docMk/>
            <pc:sldMk cId="4275991904" sldId="312"/>
            <ac:spMk id="3" creationId="{21D01E55-5E02-F2DB-2A2D-3E23D92DBE09}"/>
          </ac:spMkLst>
        </pc:spChg>
        <pc:spChg chg="add del mod">
          <ac:chgData name="Markus Braun" userId="9d5e7b51-f3bc-49d7-a34a-91168ca3128e" providerId="ADAL" clId="{7D1FE997-D47C-420E-9833-8EBF328F3B17}" dt="2025-11-23T19:59:39.009" v="198" actId="478"/>
          <ac:spMkLst>
            <pc:docMk/>
            <pc:sldMk cId="4275991904" sldId="312"/>
            <ac:spMk id="5" creationId="{657383EA-8133-4D8D-760B-7234F7111D04}"/>
          </ac:spMkLst>
        </pc:spChg>
        <pc:spChg chg="add mod">
          <ac:chgData name="Markus Braun" userId="9d5e7b51-f3bc-49d7-a34a-91168ca3128e" providerId="ADAL" clId="{7D1FE997-D47C-420E-9833-8EBF328F3B17}" dt="2025-11-23T20:39:24.019" v="476" actId="207"/>
          <ac:spMkLst>
            <pc:docMk/>
            <pc:sldMk cId="4275991904" sldId="312"/>
            <ac:spMk id="8" creationId="{9FD7022A-899D-FEDD-1DAA-B74A3DCCA010}"/>
          </ac:spMkLst>
        </pc:spChg>
        <pc:spChg chg="add del mod">
          <ac:chgData name="Markus Braun" userId="9d5e7b51-f3bc-49d7-a34a-91168ca3128e" providerId="ADAL" clId="{7D1FE997-D47C-420E-9833-8EBF328F3B17}" dt="2025-11-23T20:26:36.672" v="374" actId="478"/>
          <ac:spMkLst>
            <pc:docMk/>
            <pc:sldMk cId="4275991904" sldId="312"/>
            <ac:spMk id="10" creationId="{57064C85-1A55-E439-65DA-BAB00289558C}"/>
          </ac:spMkLst>
        </pc:spChg>
        <pc:spChg chg="add del mod">
          <ac:chgData name="Markus Braun" userId="9d5e7b51-f3bc-49d7-a34a-91168ca3128e" providerId="ADAL" clId="{7D1FE997-D47C-420E-9833-8EBF328F3B17}" dt="2025-11-23T20:26:53.294" v="377" actId="478"/>
          <ac:spMkLst>
            <pc:docMk/>
            <pc:sldMk cId="4275991904" sldId="312"/>
            <ac:spMk id="12" creationId="{DAA7BF23-0077-6A30-4A18-55F88413DFC9}"/>
          </ac:spMkLst>
        </pc:spChg>
        <pc:spChg chg="add mod">
          <ac:chgData name="Markus Braun" userId="9d5e7b51-f3bc-49d7-a34a-91168ca3128e" providerId="ADAL" clId="{7D1FE997-D47C-420E-9833-8EBF328F3B17}" dt="2025-11-23T20:38:18.409" v="472" actId="14100"/>
          <ac:spMkLst>
            <pc:docMk/>
            <pc:sldMk cId="4275991904" sldId="312"/>
            <ac:spMk id="13" creationId="{B38A2133-1EAE-297A-C5BB-1ABD98E4795C}"/>
          </ac:spMkLst>
        </pc:spChg>
        <pc:spChg chg="del mod ord">
          <ac:chgData name="Markus Braun" userId="9d5e7b51-f3bc-49d7-a34a-91168ca3128e" providerId="ADAL" clId="{7D1FE997-D47C-420E-9833-8EBF328F3B17}" dt="2025-11-23T20:26:31.198" v="373" actId="478"/>
          <ac:spMkLst>
            <pc:docMk/>
            <pc:sldMk cId="4275991904" sldId="312"/>
            <ac:spMk id="2095" creationId="{00000000-0000-0000-0000-000000000000}"/>
          </ac:spMkLst>
        </pc:spChg>
        <pc:spChg chg="del">
          <ac:chgData name="Markus Braun" userId="9d5e7b51-f3bc-49d7-a34a-91168ca3128e" providerId="ADAL" clId="{7D1FE997-D47C-420E-9833-8EBF328F3B17}" dt="2025-11-23T19:58:21.268" v="144" actId="478"/>
          <ac:spMkLst>
            <pc:docMk/>
            <pc:sldMk cId="4275991904" sldId="312"/>
            <ac:spMk id="2097" creationId="{00000000-0000-0000-0000-000000000000}"/>
          </ac:spMkLst>
        </pc:spChg>
        <pc:spChg chg="del mod ord">
          <ac:chgData name="Markus Braun" userId="9d5e7b51-f3bc-49d7-a34a-91168ca3128e" providerId="ADAL" clId="{7D1FE997-D47C-420E-9833-8EBF328F3B17}" dt="2025-11-23T19:59:33.838" v="197" actId="478"/>
          <ac:spMkLst>
            <pc:docMk/>
            <pc:sldMk cId="4275991904" sldId="312"/>
            <ac:spMk id="2098" creationId="{00000000-0000-0000-0000-000000000000}"/>
          </ac:spMkLst>
        </pc:spChg>
        <pc:picChg chg="add mod">
          <ac:chgData name="Markus Braun" userId="9d5e7b51-f3bc-49d7-a34a-91168ca3128e" providerId="ADAL" clId="{7D1FE997-D47C-420E-9833-8EBF328F3B17}" dt="2025-11-23T20:34:00.365" v="430" actId="1035"/>
          <ac:picMkLst>
            <pc:docMk/>
            <pc:sldMk cId="4275991904" sldId="312"/>
            <ac:picMk id="6" creationId="{3F85AE76-AFF1-C5DF-A84D-F3B6F4A1E563}"/>
          </ac:picMkLst>
        </pc:picChg>
        <pc:picChg chg="add mod">
          <ac:chgData name="Markus Braun" userId="9d5e7b51-f3bc-49d7-a34a-91168ca3128e" providerId="ADAL" clId="{7D1FE997-D47C-420E-9833-8EBF328F3B17}" dt="2025-11-23T20:36:23.262" v="447" actId="14861"/>
          <ac:picMkLst>
            <pc:docMk/>
            <pc:sldMk cId="4275991904" sldId="312"/>
            <ac:picMk id="7" creationId="{747EADD3-72ED-D660-B1A3-523434BBF892}"/>
          </ac:picMkLst>
        </pc:picChg>
        <pc:picChg chg="mod ord modCrop">
          <ac:chgData name="Markus Braun" userId="9d5e7b51-f3bc-49d7-a34a-91168ca3128e" providerId="ADAL" clId="{7D1FE997-D47C-420E-9833-8EBF328F3B17}" dt="2025-11-23T20:33:50.733" v="424" actId="1036"/>
          <ac:picMkLst>
            <pc:docMk/>
            <pc:sldMk cId="4275991904" sldId="312"/>
            <ac:picMk id="2096" creationId="{00000000-0000-0000-0000-000000000000}"/>
          </ac:picMkLst>
        </pc:picChg>
      </pc:sldChg>
      <pc:sldChg chg="add del">
        <pc:chgData name="Markus Braun" userId="9d5e7b51-f3bc-49d7-a34a-91168ca3128e" providerId="ADAL" clId="{7D1FE997-D47C-420E-9833-8EBF328F3B17}" dt="2025-11-23T20:08:51.667" v="257" actId="47"/>
        <pc:sldMkLst>
          <pc:docMk/>
          <pc:sldMk cId="1009181750" sldId="313"/>
        </pc:sldMkLst>
      </pc:sldChg>
      <pc:sldChg chg="addSp delSp modSp add mod">
        <pc:chgData name="Markus Braun" userId="9d5e7b51-f3bc-49d7-a34a-91168ca3128e" providerId="ADAL" clId="{7D1FE997-D47C-420E-9833-8EBF328F3B17}" dt="2025-11-23T21:18:57.985" v="811" actId="1038"/>
        <pc:sldMkLst>
          <pc:docMk/>
          <pc:sldMk cId="1327365335" sldId="314"/>
        </pc:sldMkLst>
        <pc:spChg chg="add mod">
          <ac:chgData name="Markus Braun" userId="9d5e7b51-f3bc-49d7-a34a-91168ca3128e" providerId="ADAL" clId="{7D1FE997-D47C-420E-9833-8EBF328F3B17}" dt="2025-11-23T21:18:57.985" v="811" actId="1038"/>
          <ac:spMkLst>
            <pc:docMk/>
            <pc:sldMk cId="1327365335" sldId="314"/>
            <ac:spMk id="2" creationId="{60863F0C-15EF-7067-BCCE-8512FF290641}"/>
          </ac:spMkLst>
        </pc:spChg>
        <pc:spChg chg="del mod">
          <ac:chgData name="Markus Braun" userId="9d5e7b51-f3bc-49d7-a34a-91168ca3128e" providerId="ADAL" clId="{7D1FE997-D47C-420E-9833-8EBF328F3B17}" dt="2025-11-23T20:41:59.690" v="484" actId="478"/>
          <ac:spMkLst>
            <pc:docMk/>
            <pc:sldMk cId="1327365335" sldId="314"/>
            <ac:spMk id="2113" creationId="{00000000-0000-0000-0000-000000000000}"/>
          </ac:spMkLst>
        </pc:spChg>
      </pc:sldChg>
      <pc:sldChg chg="addSp delSp modSp add mod">
        <pc:chgData name="Markus Braun" userId="9d5e7b51-f3bc-49d7-a34a-91168ca3128e" providerId="ADAL" clId="{7D1FE997-D47C-420E-9833-8EBF328F3B17}" dt="2025-11-23T21:19:08.159" v="812"/>
        <pc:sldMkLst>
          <pc:docMk/>
          <pc:sldMk cId="4251971490" sldId="315"/>
        </pc:sldMkLst>
        <pc:spChg chg="add mod">
          <ac:chgData name="Markus Braun" userId="9d5e7b51-f3bc-49d7-a34a-91168ca3128e" providerId="ADAL" clId="{7D1FE997-D47C-420E-9833-8EBF328F3B17}" dt="2025-11-23T21:19:08.159" v="812"/>
          <ac:spMkLst>
            <pc:docMk/>
            <pc:sldMk cId="4251971490" sldId="315"/>
            <ac:spMk id="2" creationId="{E0B4A5F3-7E64-64BC-E7B0-ACE9FF2AF32C}"/>
          </ac:spMkLst>
        </pc:spChg>
        <pc:spChg chg="del">
          <ac:chgData name="Markus Braun" userId="9d5e7b51-f3bc-49d7-a34a-91168ca3128e" providerId="ADAL" clId="{7D1FE997-D47C-420E-9833-8EBF328F3B17}" dt="2025-11-23T20:42:03.434" v="485" actId="478"/>
          <ac:spMkLst>
            <pc:docMk/>
            <pc:sldMk cId="4251971490" sldId="315"/>
            <ac:spMk id="2120" creationId="{00000000-0000-0000-0000-000000000000}"/>
          </ac:spMkLst>
        </pc:spChg>
      </pc:sldChg>
      <pc:sldChg chg="addSp delSp modSp add mod">
        <pc:chgData name="Markus Braun" userId="9d5e7b51-f3bc-49d7-a34a-91168ca3128e" providerId="ADAL" clId="{7D1FE997-D47C-420E-9833-8EBF328F3B17}" dt="2025-11-23T21:19:22.545" v="831" actId="1035"/>
        <pc:sldMkLst>
          <pc:docMk/>
          <pc:sldMk cId="2971493954" sldId="316"/>
        </pc:sldMkLst>
        <pc:spChg chg="add mod">
          <ac:chgData name="Markus Braun" userId="9d5e7b51-f3bc-49d7-a34a-91168ca3128e" providerId="ADAL" clId="{7D1FE997-D47C-420E-9833-8EBF328F3B17}" dt="2025-11-23T21:19:22.545" v="831" actId="1035"/>
          <ac:spMkLst>
            <pc:docMk/>
            <pc:sldMk cId="2971493954" sldId="316"/>
            <ac:spMk id="2" creationId="{5C754545-EB8B-6CA3-79D0-04E86D442AB7}"/>
          </ac:spMkLst>
        </pc:spChg>
        <pc:spChg chg="del">
          <ac:chgData name="Markus Braun" userId="9d5e7b51-f3bc-49d7-a34a-91168ca3128e" providerId="ADAL" clId="{7D1FE997-D47C-420E-9833-8EBF328F3B17}" dt="2025-11-23T20:42:09.150" v="486" actId="478"/>
          <ac:spMkLst>
            <pc:docMk/>
            <pc:sldMk cId="2971493954" sldId="316"/>
            <ac:spMk id="2127" creationId="{00000000-0000-0000-0000-000000000000}"/>
          </ac:spMkLst>
        </pc:spChg>
        <pc:picChg chg="mod">
          <ac:chgData name="Markus Braun" userId="9d5e7b51-f3bc-49d7-a34a-91168ca3128e" providerId="ADAL" clId="{7D1FE997-D47C-420E-9833-8EBF328F3B17}" dt="2025-11-23T21:19:16.264" v="815" actId="1076"/>
          <ac:picMkLst>
            <pc:docMk/>
            <pc:sldMk cId="2971493954" sldId="316"/>
            <ac:picMk id="2126" creationId="{00000000-0000-0000-0000-000000000000}"/>
          </ac:picMkLst>
        </pc:picChg>
      </pc:sldChg>
      <pc:sldChg chg="del mod modShow">
        <pc:chgData name="Markus Braun" userId="9d5e7b51-f3bc-49d7-a34a-91168ca3128e" providerId="ADAL" clId="{7D1FE997-D47C-420E-9833-8EBF328F3B17}" dt="2025-11-23T21:22:27.049" v="855" actId="47"/>
        <pc:sldMkLst>
          <pc:docMk/>
          <pc:sldMk cId="1063639985" sldId="322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1424036648" sldId="324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3739620598" sldId="325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3022720246" sldId="328"/>
        </pc:sldMkLst>
      </pc:sldChg>
      <pc:sldChg chg="addSp delSp modSp mod modClrScheme chgLayout">
        <pc:chgData name="Markus Braun" userId="9d5e7b51-f3bc-49d7-a34a-91168ca3128e" providerId="ADAL" clId="{7D1FE997-D47C-420E-9833-8EBF328F3B17}" dt="2025-11-23T21:26:39.140" v="973" actId="1038"/>
        <pc:sldMkLst>
          <pc:docMk/>
          <pc:sldMk cId="2908087552" sldId="329"/>
        </pc:sldMkLst>
        <pc:spChg chg="del mod ord">
          <ac:chgData name="Markus Braun" userId="9d5e7b51-f3bc-49d7-a34a-91168ca3128e" providerId="ADAL" clId="{7D1FE997-D47C-420E-9833-8EBF328F3B17}" dt="2025-11-23T21:25:56.546" v="964" actId="478"/>
          <ac:spMkLst>
            <pc:docMk/>
            <pc:sldMk cId="2908087552" sldId="329"/>
            <ac:spMk id="2" creationId="{72785D0B-3DDF-C042-0553-CD2989C98989}"/>
          </ac:spMkLst>
        </pc:spChg>
        <pc:spChg chg="del mod ord">
          <ac:chgData name="Markus Braun" userId="9d5e7b51-f3bc-49d7-a34a-91168ca3128e" providerId="ADAL" clId="{7D1FE997-D47C-420E-9833-8EBF328F3B17}" dt="2025-11-23T21:25:51.490" v="962" actId="478"/>
          <ac:spMkLst>
            <pc:docMk/>
            <pc:sldMk cId="2908087552" sldId="329"/>
            <ac:spMk id="3" creationId="{3635B4E1-A7C6-4E34-2628-3CFB81E03B02}"/>
          </ac:spMkLst>
        </pc:spChg>
        <pc:spChg chg="add mod">
          <ac:chgData name="Markus Braun" userId="9d5e7b51-f3bc-49d7-a34a-91168ca3128e" providerId="ADAL" clId="{7D1FE997-D47C-420E-9833-8EBF328F3B17}" dt="2025-11-23T21:26:39.140" v="973" actId="1038"/>
          <ac:spMkLst>
            <pc:docMk/>
            <pc:sldMk cId="2908087552" sldId="329"/>
            <ac:spMk id="4" creationId="{5D038A66-382E-C8EC-9B53-22C245126B97}"/>
          </ac:spMkLst>
        </pc:spChg>
        <pc:spChg chg="add mod">
          <ac:chgData name="Markus Braun" userId="9d5e7b51-f3bc-49d7-a34a-91168ca3128e" providerId="ADAL" clId="{7D1FE997-D47C-420E-9833-8EBF328F3B17}" dt="2025-11-23T21:26:39.140" v="973" actId="1038"/>
          <ac:spMkLst>
            <pc:docMk/>
            <pc:sldMk cId="2908087552" sldId="329"/>
            <ac:spMk id="5" creationId="{3811B3A3-E164-90D2-79DE-99EA5CE64F36}"/>
          </ac:spMkLst>
        </pc:spChg>
        <pc:spChg chg="add del mod">
          <ac:chgData name="Markus Braun" userId="9d5e7b51-f3bc-49d7-a34a-91168ca3128e" providerId="ADAL" clId="{7D1FE997-D47C-420E-9833-8EBF328F3B17}" dt="2025-11-23T21:25:53.704" v="963" actId="478"/>
          <ac:spMkLst>
            <pc:docMk/>
            <pc:sldMk cId="2908087552" sldId="329"/>
            <ac:spMk id="7" creationId="{6B7EE4F1-DEC6-4532-6829-4CEB7C6AD2FD}"/>
          </ac:spMkLst>
        </pc:spChg>
        <pc:spChg chg="add del mod">
          <ac:chgData name="Markus Braun" userId="9d5e7b51-f3bc-49d7-a34a-91168ca3128e" providerId="ADAL" clId="{7D1FE997-D47C-420E-9833-8EBF328F3B17}" dt="2025-11-23T21:25:57.961" v="965" actId="478"/>
          <ac:spMkLst>
            <pc:docMk/>
            <pc:sldMk cId="2908087552" sldId="329"/>
            <ac:spMk id="9" creationId="{DF85E8E9-3C1B-F4C2-7B0C-2168FC037B6F}"/>
          </ac:spMkLst>
        </pc:spChg>
      </pc:sldChg>
      <pc:sldChg chg="addSp delSp modSp mod ord setBg">
        <pc:chgData name="Markus Braun" userId="9d5e7b51-f3bc-49d7-a34a-91168ca3128e" providerId="ADAL" clId="{7D1FE997-D47C-420E-9833-8EBF328F3B17}" dt="2025-11-23T21:16:12.570" v="792" actId="1037"/>
        <pc:sldMkLst>
          <pc:docMk/>
          <pc:sldMk cId="455421487" sldId="330"/>
        </pc:sldMkLst>
        <pc:spChg chg="del">
          <ac:chgData name="Markus Braun" userId="9d5e7b51-f3bc-49d7-a34a-91168ca3128e" providerId="ADAL" clId="{7D1FE997-D47C-420E-9833-8EBF328F3B17}" dt="2025-11-23T18:50:42.650" v="19" actId="478"/>
          <ac:spMkLst>
            <pc:docMk/>
            <pc:sldMk cId="455421487" sldId="330"/>
            <ac:spMk id="2" creationId="{35C7B082-EB4B-E741-DB37-6BC7C574544E}"/>
          </ac:spMkLst>
        </pc:spChg>
        <pc:spChg chg="del">
          <ac:chgData name="Markus Braun" userId="9d5e7b51-f3bc-49d7-a34a-91168ca3128e" providerId="ADAL" clId="{7D1FE997-D47C-420E-9833-8EBF328F3B17}" dt="2025-11-23T18:50:36.926" v="17" actId="478"/>
          <ac:spMkLst>
            <pc:docMk/>
            <pc:sldMk cId="455421487" sldId="330"/>
            <ac:spMk id="3" creationId="{C1D9B652-3D1C-0DE7-7DCB-C448B7DC4888}"/>
          </ac:spMkLst>
        </pc:spChg>
        <pc:spChg chg="del">
          <ac:chgData name="Markus Braun" userId="9d5e7b51-f3bc-49d7-a34a-91168ca3128e" providerId="ADAL" clId="{7D1FE997-D47C-420E-9833-8EBF328F3B17}" dt="2025-11-23T18:45:18.616" v="9" actId="478"/>
          <ac:spMkLst>
            <pc:docMk/>
            <pc:sldMk cId="455421487" sldId="330"/>
            <ac:spMk id="4" creationId="{3F55EDDA-2EB2-9893-013D-DEEA1591B80F}"/>
          </ac:spMkLst>
        </pc:spChg>
        <pc:spChg chg="mod ord modVis">
          <ac:chgData name="Markus Braun" userId="9d5e7b51-f3bc-49d7-a34a-91168ca3128e" providerId="ADAL" clId="{7D1FE997-D47C-420E-9833-8EBF328F3B17}" dt="2025-11-23T18:51:38.654" v="23" actId="26606"/>
          <ac:spMkLst>
            <pc:docMk/>
            <pc:sldMk cId="455421487" sldId="330"/>
            <ac:spMk id="5" creationId="{75FD8AAF-9C28-4279-905B-F4E7D9DCCF11}"/>
          </ac:spMkLst>
        </pc:spChg>
        <pc:spChg chg="add del mod">
          <ac:chgData name="Markus Braun" userId="9d5e7b51-f3bc-49d7-a34a-91168ca3128e" providerId="ADAL" clId="{7D1FE997-D47C-420E-9833-8EBF328F3B17}" dt="2025-11-23T18:45:20" v="10" actId="478"/>
          <ac:spMkLst>
            <pc:docMk/>
            <pc:sldMk cId="455421487" sldId="330"/>
            <ac:spMk id="7" creationId="{427C6A20-2B1B-E3F3-050C-F229301C6B13}"/>
          </ac:spMkLst>
        </pc:spChg>
        <pc:spChg chg="add del">
          <ac:chgData name="Markus Braun" userId="9d5e7b51-f3bc-49d7-a34a-91168ca3128e" providerId="ADAL" clId="{7D1FE997-D47C-420E-9833-8EBF328F3B17}" dt="2025-11-23T18:49:47.722" v="12" actId="478"/>
          <ac:spMkLst>
            <pc:docMk/>
            <pc:sldMk cId="455421487" sldId="330"/>
            <ac:spMk id="8" creationId="{A91A4640-F2F9-CE2B-1E89-63F88471384E}"/>
          </ac:spMkLst>
        </pc:spChg>
        <pc:spChg chg="add del mod">
          <ac:chgData name="Markus Braun" userId="9d5e7b51-f3bc-49d7-a34a-91168ca3128e" providerId="ADAL" clId="{7D1FE997-D47C-420E-9833-8EBF328F3B17}" dt="2025-11-23T18:50:39.315" v="18" actId="478"/>
          <ac:spMkLst>
            <pc:docMk/>
            <pc:sldMk cId="455421487" sldId="330"/>
            <ac:spMk id="12" creationId="{28C24BD4-4830-A0FF-F65D-D58568F7B6EF}"/>
          </ac:spMkLst>
        </pc:spChg>
        <pc:spChg chg="add del mod">
          <ac:chgData name="Markus Braun" userId="9d5e7b51-f3bc-49d7-a34a-91168ca3128e" providerId="ADAL" clId="{7D1FE997-D47C-420E-9833-8EBF328F3B17}" dt="2025-11-23T18:50:46.377" v="20" actId="478"/>
          <ac:spMkLst>
            <pc:docMk/>
            <pc:sldMk cId="455421487" sldId="330"/>
            <ac:spMk id="14" creationId="{4FC130AC-74DA-37A9-AA87-8103597B3FEF}"/>
          </ac:spMkLst>
        </pc:spChg>
        <pc:spChg chg="add mod">
          <ac:chgData name="Markus Braun" userId="9d5e7b51-f3bc-49d7-a34a-91168ca3128e" providerId="ADAL" clId="{7D1FE997-D47C-420E-9833-8EBF328F3B17}" dt="2025-11-23T21:16:12.570" v="792" actId="1037"/>
          <ac:spMkLst>
            <pc:docMk/>
            <pc:sldMk cId="455421487" sldId="330"/>
            <ac:spMk id="15" creationId="{E35305BB-730E-E7E7-824B-D6DB5671C6D4}"/>
          </ac:spMkLst>
        </pc:spChg>
        <pc:picChg chg="add mod modCrop">
          <ac:chgData name="Markus Braun" userId="9d5e7b51-f3bc-49d7-a34a-91168ca3128e" providerId="ADAL" clId="{7D1FE997-D47C-420E-9833-8EBF328F3B17}" dt="2025-11-23T21:15:32.495" v="787" actId="1440"/>
          <ac:picMkLst>
            <pc:docMk/>
            <pc:sldMk cId="455421487" sldId="330"/>
            <ac:picMk id="10" creationId="{6937DBF3-1B32-7879-D76C-07F7C699464A}"/>
          </ac:picMkLst>
        </pc:picChg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3536999558" sldId="333"/>
        </pc:sldMkLst>
      </pc:sldChg>
      <pc:sldChg chg="del">
        <pc:chgData name="Markus Braun" userId="9d5e7b51-f3bc-49d7-a34a-91168ca3128e" providerId="ADAL" clId="{7D1FE997-D47C-420E-9833-8EBF328F3B17}" dt="2025-11-23T21:27:02.590" v="974" actId="47"/>
        <pc:sldMkLst>
          <pc:docMk/>
          <pc:sldMk cId="2627859428" sldId="335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3663656418" sldId="336"/>
        </pc:sldMkLst>
      </pc:sldChg>
      <pc:sldChg chg="del mod modShow">
        <pc:chgData name="Markus Braun" userId="9d5e7b51-f3bc-49d7-a34a-91168ca3128e" providerId="ADAL" clId="{7D1FE997-D47C-420E-9833-8EBF328F3B17}" dt="2025-11-23T21:22:13.159" v="854" actId="47"/>
        <pc:sldMkLst>
          <pc:docMk/>
          <pc:sldMk cId="3709930828" sldId="337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3561178520" sldId="338"/>
        </pc:sldMkLst>
      </pc:sldChg>
      <pc:sldChg chg="del">
        <pc:chgData name="Markus Braun" userId="9d5e7b51-f3bc-49d7-a34a-91168ca3128e" providerId="ADAL" clId="{7D1FE997-D47C-420E-9833-8EBF328F3B17}" dt="2025-11-23T21:22:27.049" v="855" actId="47"/>
        <pc:sldMkLst>
          <pc:docMk/>
          <pc:sldMk cId="1788556774" sldId="339"/>
        </pc:sldMkLst>
      </pc:sldChg>
      <pc:sldChg chg="del mod modShow">
        <pc:chgData name="Markus Braun" userId="9d5e7b51-f3bc-49d7-a34a-91168ca3128e" providerId="ADAL" clId="{7D1FE997-D47C-420E-9833-8EBF328F3B17}" dt="2025-11-23T21:22:13.159" v="854" actId="47"/>
        <pc:sldMkLst>
          <pc:docMk/>
          <pc:sldMk cId="3438339464" sldId="340"/>
        </pc:sldMkLst>
      </pc:sldChg>
      <pc:sldChg chg="add del">
        <pc:chgData name="Markus Braun" userId="9d5e7b51-f3bc-49d7-a34a-91168ca3128e" providerId="ADAL" clId="{7D1FE997-D47C-420E-9833-8EBF328F3B17}" dt="2025-11-23T21:22:27.049" v="855" actId="47"/>
        <pc:sldMkLst>
          <pc:docMk/>
          <pc:sldMk cId="1853970529" sldId="341"/>
        </pc:sldMkLst>
      </pc:sldChg>
      <pc:sldChg chg="addSp delSp modSp add mod setBg">
        <pc:chgData name="Markus Braun" userId="9d5e7b51-f3bc-49d7-a34a-91168ca3128e" providerId="ADAL" clId="{7D1FE997-D47C-420E-9833-8EBF328F3B17}" dt="2025-11-23T21:31:00.786" v="1013" actId="478"/>
        <pc:sldMkLst>
          <pc:docMk/>
          <pc:sldMk cId="471461196" sldId="342"/>
        </pc:sldMkLst>
        <pc:spChg chg="add del mod">
          <ac:chgData name="Markus Braun" userId="9d5e7b51-f3bc-49d7-a34a-91168ca3128e" providerId="ADAL" clId="{7D1FE997-D47C-420E-9833-8EBF328F3B17}" dt="2025-11-23T21:29:31.671" v="978" actId="478"/>
          <ac:spMkLst>
            <pc:docMk/>
            <pc:sldMk cId="471461196" sldId="342"/>
            <ac:spMk id="4" creationId="{B3C66AB4-C83C-46D1-8574-EADABF6D778C}"/>
          </ac:spMkLst>
        </pc:spChg>
        <pc:spChg chg="del">
          <ac:chgData name="Markus Braun" userId="9d5e7b51-f3bc-49d7-a34a-91168ca3128e" providerId="ADAL" clId="{7D1FE997-D47C-420E-9833-8EBF328F3B17}" dt="2025-11-23T21:31:00.786" v="1013" actId="478"/>
          <ac:spMkLst>
            <pc:docMk/>
            <pc:sldMk cId="471461196" sldId="342"/>
            <ac:spMk id="5" creationId="{C7EE4DA7-9BC4-D042-75EA-BB6137250A33}"/>
          </ac:spMkLst>
        </pc:spChg>
        <pc:spChg chg="mod ord">
          <ac:chgData name="Markus Braun" userId="9d5e7b51-f3bc-49d7-a34a-91168ca3128e" providerId="ADAL" clId="{7D1FE997-D47C-420E-9833-8EBF328F3B17}" dt="2025-11-23T21:30:00.941" v="1010" actId="1036"/>
          <ac:spMkLst>
            <pc:docMk/>
            <pc:sldMk cId="471461196" sldId="342"/>
            <ac:spMk id="15" creationId="{94B9C020-68DD-AE81-C829-18FCDC575AE6}"/>
          </ac:spMkLst>
        </pc:spChg>
        <pc:picChg chg="add mod">
          <ac:chgData name="Markus Braun" userId="9d5e7b51-f3bc-49d7-a34a-91168ca3128e" providerId="ADAL" clId="{7D1FE997-D47C-420E-9833-8EBF328F3B17}" dt="2025-11-23T21:30:00.941" v="1010" actId="1036"/>
          <ac:picMkLst>
            <pc:docMk/>
            <pc:sldMk cId="471461196" sldId="342"/>
            <ac:picMk id="3" creationId="{0AD40C30-02C3-ADB2-C4C9-90D4A93CE723}"/>
          </ac:picMkLst>
        </pc:picChg>
        <pc:picChg chg="del">
          <ac:chgData name="Markus Braun" userId="9d5e7b51-f3bc-49d7-a34a-91168ca3128e" providerId="ADAL" clId="{7D1FE997-D47C-420E-9833-8EBF328F3B17}" dt="2025-11-23T19:51:17.841" v="83" actId="478"/>
          <ac:picMkLst>
            <pc:docMk/>
            <pc:sldMk cId="471461196" sldId="342"/>
            <ac:picMk id="10" creationId="{A611E825-5990-5AE5-E16A-6270FC7B3104}"/>
          </ac:picMkLst>
        </pc:picChg>
      </pc:sldChg>
      <pc:sldChg chg="addSp delSp modSp add mod setBg">
        <pc:chgData name="Markus Braun" userId="9d5e7b51-f3bc-49d7-a34a-91168ca3128e" providerId="ADAL" clId="{7D1FE997-D47C-420E-9833-8EBF328F3B17}" dt="2025-11-23T21:18:18.290" v="806" actId="20577"/>
        <pc:sldMkLst>
          <pc:docMk/>
          <pc:sldMk cId="2116856269" sldId="1158"/>
        </pc:sldMkLst>
        <pc:spChg chg="add mod">
          <ac:chgData name="Markus Braun" userId="9d5e7b51-f3bc-49d7-a34a-91168ca3128e" providerId="ADAL" clId="{7D1FE997-D47C-420E-9833-8EBF328F3B17}" dt="2025-11-23T21:18:18.290" v="806" actId="20577"/>
          <ac:spMkLst>
            <pc:docMk/>
            <pc:sldMk cId="2116856269" sldId="1158"/>
            <ac:spMk id="2" creationId="{42E6D86C-5ACC-9A8E-A9CD-1408A1369683}"/>
          </ac:spMkLst>
        </pc:spChg>
        <pc:spChg chg="del">
          <ac:chgData name="Markus Braun" userId="9d5e7b51-f3bc-49d7-a34a-91168ca3128e" providerId="ADAL" clId="{7D1FE997-D47C-420E-9833-8EBF328F3B17}" dt="2025-11-23T20:25:19.843" v="334" actId="478"/>
          <ac:spMkLst>
            <pc:docMk/>
            <pc:sldMk cId="2116856269" sldId="1158"/>
            <ac:spMk id="2103" creationId="{00000000-0000-0000-0000-000000000000}"/>
          </ac:spMkLst>
        </pc:spChg>
        <pc:spChg chg="mod">
          <ac:chgData name="Markus Braun" userId="9d5e7b51-f3bc-49d7-a34a-91168ca3128e" providerId="ADAL" clId="{7D1FE997-D47C-420E-9833-8EBF328F3B17}" dt="2025-11-23T20:39:16.803" v="475" actId="207"/>
          <ac:spMkLst>
            <pc:docMk/>
            <pc:sldMk cId="2116856269" sldId="1158"/>
            <ac:spMk id="2104" creationId="{00000000-0000-0000-0000-000000000000}"/>
          </ac:spMkLst>
        </pc:spChg>
        <pc:spChg chg="mod">
          <ac:chgData name="Markus Braun" userId="9d5e7b51-f3bc-49d7-a34a-91168ca3128e" providerId="ADAL" clId="{7D1FE997-D47C-420E-9833-8EBF328F3B17}" dt="2025-11-23T20:24:14.495" v="326" actId="14100"/>
          <ac:spMkLst>
            <pc:docMk/>
            <pc:sldMk cId="2116856269" sldId="1158"/>
            <ac:spMk id="2105" creationId="{00000000-0000-0000-0000-000000000000}"/>
          </ac:spMkLst>
        </pc:spChg>
        <pc:picChg chg="mod">
          <ac:chgData name="Markus Braun" userId="9d5e7b51-f3bc-49d7-a34a-91168ca3128e" providerId="ADAL" clId="{7D1FE997-D47C-420E-9833-8EBF328F3B17}" dt="2025-11-23T20:21:03.906" v="302" actId="14100"/>
          <ac:picMkLst>
            <pc:docMk/>
            <pc:sldMk cId="2116856269" sldId="1158"/>
            <ac:picMk id="2106" creationId="{00000000-0000-0000-0000-000000000000}"/>
          </ac:picMkLst>
        </pc:picChg>
      </pc:sldChg>
      <pc:sldChg chg="addSp delSp modSp add mod modClrScheme chgLayout">
        <pc:chgData name="Markus Braun" userId="9d5e7b51-f3bc-49d7-a34a-91168ca3128e" providerId="ADAL" clId="{7D1FE997-D47C-420E-9833-8EBF328F3B17}" dt="2025-11-23T21:23:34.989" v="939" actId="20577"/>
        <pc:sldMkLst>
          <pc:docMk/>
          <pc:sldMk cId="3037634681" sldId="1162"/>
        </pc:sldMkLst>
        <pc:spChg chg="mod">
          <ac:chgData name="Markus Braun" userId="9d5e7b51-f3bc-49d7-a34a-91168ca3128e" providerId="ADAL" clId="{7D1FE997-D47C-420E-9833-8EBF328F3B17}" dt="2025-11-23T20:58:47.154" v="652"/>
          <ac:spMkLst>
            <pc:docMk/>
            <pc:sldMk cId="3037634681" sldId="1162"/>
            <ac:spMk id="4" creationId="{3777CB13-5780-EDAD-E894-EED90312A596}"/>
          </ac:spMkLst>
        </pc:spChg>
        <pc:spChg chg="mod">
          <ac:chgData name="Markus Braun" userId="9d5e7b51-f3bc-49d7-a34a-91168ca3128e" providerId="ADAL" clId="{7D1FE997-D47C-420E-9833-8EBF328F3B17}" dt="2025-11-23T20:58:47.154" v="652"/>
          <ac:spMkLst>
            <pc:docMk/>
            <pc:sldMk cId="3037634681" sldId="1162"/>
            <ac:spMk id="5" creationId="{A532F539-2C81-AC66-8A5A-0263F12C6DFB}"/>
          </ac:spMkLst>
        </pc:spChg>
        <pc:spChg chg="mod">
          <ac:chgData name="Markus Braun" userId="9d5e7b51-f3bc-49d7-a34a-91168ca3128e" providerId="ADAL" clId="{7D1FE997-D47C-420E-9833-8EBF328F3B17}" dt="2025-11-23T20:58:45.600" v="651" actId="164"/>
          <ac:spMkLst>
            <pc:docMk/>
            <pc:sldMk cId="3037634681" sldId="1162"/>
            <ac:spMk id="6" creationId="{CA9F4DF9-2A78-E668-E1FE-A0D222FC783E}"/>
          </ac:spMkLst>
        </pc:spChg>
        <pc:spChg chg="del mod ord">
          <ac:chgData name="Markus Braun" userId="9d5e7b51-f3bc-49d7-a34a-91168ca3128e" providerId="ADAL" clId="{7D1FE997-D47C-420E-9833-8EBF328F3B17}" dt="2025-11-23T20:59:14.958" v="656" actId="478"/>
          <ac:spMkLst>
            <pc:docMk/>
            <pc:sldMk cId="3037634681" sldId="1162"/>
            <ac:spMk id="7" creationId="{A3C070DD-F5E0-0744-B743-E140EB361CE3}"/>
          </ac:spMkLst>
        </pc:spChg>
        <pc:spChg chg="mod">
          <ac:chgData name="Markus Braun" userId="9d5e7b51-f3bc-49d7-a34a-91168ca3128e" providerId="ADAL" clId="{7D1FE997-D47C-420E-9833-8EBF328F3B17}" dt="2025-11-23T20:58:45.600" v="651" actId="164"/>
          <ac:spMkLst>
            <pc:docMk/>
            <pc:sldMk cId="3037634681" sldId="1162"/>
            <ac:spMk id="8" creationId="{3B3CD15E-9F3D-42BD-B5A9-C975E564A97F}"/>
          </ac:spMkLst>
        </pc:spChg>
        <pc:spChg chg="mod">
          <ac:chgData name="Markus Braun" userId="9d5e7b51-f3bc-49d7-a34a-91168ca3128e" providerId="ADAL" clId="{7D1FE997-D47C-420E-9833-8EBF328F3B17}" dt="2025-11-23T20:58:47.154" v="652"/>
          <ac:spMkLst>
            <pc:docMk/>
            <pc:sldMk cId="3037634681" sldId="1162"/>
            <ac:spMk id="9" creationId="{35892385-A622-2BAC-2B8B-9CE6C556EA51}"/>
          </ac:spMkLst>
        </pc:spChg>
        <pc:spChg chg="mod">
          <ac:chgData name="Markus Braun" userId="9d5e7b51-f3bc-49d7-a34a-91168ca3128e" providerId="ADAL" clId="{7D1FE997-D47C-420E-9833-8EBF328F3B17}" dt="2025-11-23T20:58:45.600" v="651" actId="164"/>
          <ac:spMkLst>
            <pc:docMk/>
            <pc:sldMk cId="3037634681" sldId="1162"/>
            <ac:spMk id="10" creationId="{C4E1385D-C151-C520-5BE2-2E5DE74BCD3D}"/>
          </ac:spMkLst>
        </pc:spChg>
        <pc:spChg chg="mod">
          <ac:chgData name="Markus Braun" userId="9d5e7b51-f3bc-49d7-a34a-91168ca3128e" providerId="ADAL" clId="{7D1FE997-D47C-420E-9833-8EBF328F3B17}" dt="2025-11-23T20:58:47.154" v="652"/>
          <ac:spMkLst>
            <pc:docMk/>
            <pc:sldMk cId="3037634681" sldId="1162"/>
            <ac:spMk id="11" creationId="{84530E7B-FBED-0894-8E0F-E7551E35C28D}"/>
          </ac:spMkLst>
        </pc:spChg>
        <pc:spChg chg="mod">
          <ac:chgData name="Markus Braun" userId="9d5e7b51-f3bc-49d7-a34a-91168ca3128e" providerId="ADAL" clId="{7D1FE997-D47C-420E-9833-8EBF328F3B17}" dt="2025-11-23T20:58:45.600" v="651" actId="164"/>
          <ac:spMkLst>
            <pc:docMk/>
            <pc:sldMk cId="3037634681" sldId="1162"/>
            <ac:spMk id="12" creationId="{06E3D003-0FD5-EC6A-0833-5B85D974672A}"/>
          </ac:spMkLst>
        </pc:spChg>
        <pc:spChg chg="mod">
          <ac:chgData name="Markus Braun" userId="9d5e7b51-f3bc-49d7-a34a-91168ca3128e" providerId="ADAL" clId="{7D1FE997-D47C-420E-9833-8EBF328F3B17}" dt="2025-11-23T20:58:47.154" v="652"/>
          <ac:spMkLst>
            <pc:docMk/>
            <pc:sldMk cId="3037634681" sldId="1162"/>
            <ac:spMk id="13" creationId="{49879846-44F9-F20E-F81F-273852036F8F}"/>
          </ac:spMkLst>
        </pc:spChg>
        <pc:spChg chg="mod">
          <ac:chgData name="Markus Braun" userId="9d5e7b51-f3bc-49d7-a34a-91168ca3128e" providerId="ADAL" clId="{7D1FE997-D47C-420E-9833-8EBF328F3B17}" dt="2025-11-23T20:58:45.600" v="651" actId="164"/>
          <ac:spMkLst>
            <pc:docMk/>
            <pc:sldMk cId="3037634681" sldId="1162"/>
            <ac:spMk id="14" creationId="{7BF2B81F-44D8-FC0F-F38D-09641625A807}"/>
          </ac:spMkLst>
        </pc:spChg>
        <pc:spChg chg="mod">
          <ac:chgData name="Markus Braun" userId="9d5e7b51-f3bc-49d7-a34a-91168ca3128e" providerId="ADAL" clId="{7D1FE997-D47C-420E-9833-8EBF328F3B17}" dt="2025-11-23T20:58:45.600" v="651" actId="164"/>
          <ac:spMkLst>
            <pc:docMk/>
            <pc:sldMk cId="3037634681" sldId="1162"/>
            <ac:spMk id="15" creationId="{EF35C47C-67AB-321F-31F3-A069B3C46DB0}"/>
          </ac:spMkLst>
        </pc:spChg>
        <pc:spChg chg="mod">
          <ac:chgData name="Markus Braun" userId="9d5e7b51-f3bc-49d7-a34a-91168ca3128e" providerId="ADAL" clId="{7D1FE997-D47C-420E-9833-8EBF328F3B17}" dt="2025-11-23T20:58:47.154" v="652"/>
          <ac:spMkLst>
            <pc:docMk/>
            <pc:sldMk cId="3037634681" sldId="1162"/>
            <ac:spMk id="16" creationId="{026A9160-E4CC-F624-29E3-CFDC2990C6A4}"/>
          </ac:spMkLst>
        </pc:spChg>
        <pc:spChg chg="add del mod ord">
          <ac:chgData name="Markus Braun" userId="9d5e7b51-f3bc-49d7-a34a-91168ca3128e" providerId="ADAL" clId="{7D1FE997-D47C-420E-9833-8EBF328F3B17}" dt="2025-11-23T20:59:11.844" v="655" actId="478"/>
          <ac:spMkLst>
            <pc:docMk/>
            <pc:sldMk cId="3037634681" sldId="1162"/>
            <ac:spMk id="17" creationId="{72BEEEDF-D322-FEB5-26B2-D3A060B1CFB1}"/>
          </ac:spMkLst>
        </pc:spChg>
        <pc:spChg chg="del">
          <ac:chgData name="Markus Braun" userId="9d5e7b51-f3bc-49d7-a34a-91168ca3128e" providerId="ADAL" clId="{7D1FE997-D47C-420E-9833-8EBF328F3B17}" dt="2025-11-23T20:59:09.072" v="654" actId="478"/>
          <ac:spMkLst>
            <pc:docMk/>
            <pc:sldMk cId="3037634681" sldId="1162"/>
            <ac:spMk id="19" creationId="{890927B2-CA9A-EAB1-6BA2-4E0DC117751D}"/>
          </ac:spMkLst>
        </pc:spChg>
        <pc:spChg chg="add del mod">
          <ac:chgData name="Markus Braun" userId="9d5e7b51-f3bc-49d7-a34a-91168ca3128e" providerId="ADAL" clId="{7D1FE997-D47C-420E-9833-8EBF328F3B17}" dt="2025-11-23T20:59:17.655" v="657" actId="478"/>
          <ac:spMkLst>
            <pc:docMk/>
            <pc:sldMk cId="3037634681" sldId="1162"/>
            <ac:spMk id="20" creationId="{866AB470-56EF-F629-D822-0E8D5BEAF484}"/>
          </ac:spMkLst>
        </pc:spChg>
        <pc:spChg chg="add mod">
          <ac:chgData name="Markus Braun" userId="9d5e7b51-f3bc-49d7-a34a-91168ca3128e" providerId="ADAL" clId="{7D1FE997-D47C-420E-9833-8EBF328F3B17}" dt="2025-11-23T21:01:06.340" v="676"/>
          <ac:spMkLst>
            <pc:docMk/>
            <pc:sldMk cId="3037634681" sldId="1162"/>
            <ac:spMk id="22" creationId="{A4605279-4730-C982-09D8-1686D761E5E5}"/>
          </ac:spMkLst>
        </pc:spChg>
        <pc:spChg chg="add mod">
          <ac:chgData name="Markus Braun" userId="9d5e7b51-f3bc-49d7-a34a-91168ca3128e" providerId="ADAL" clId="{7D1FE997-D47C-420E-9833-8EBF328F3B17}" dt="2025-11-23T21:01:06.340" v="676"/>
          <ac:spMkLst>
            <pc:docMk/>
            <pc:sldMk cId="3037634681" sldId="1162"/>
            <ac:spMk id="23" creationId="{A4A8EDD6-62BD-3965-AFD1-BD77772F68B3}"/>
          </ac:spMkLst>
        </pc:spChg>
        <pc:spChg chg="add mod">
          <ac:chgData name="Markus Braun" userId="9d5e7b51-f3bc-49d7-a34a-91168ca3128e" providerId="ADAL" clId="{7D1FE997-D47C-420E-9833-8EBF328F3B17}" dt="2025-11-23T21:01:06.340" v="676"/>
          <ac:spMkLst>
            <pc:docMk/>
            <pc:sldMk cId="3037634681" sldId="1162"/>
            <ac:spMk id="24" creationId="{239BCC40-9C39-7CC7-E5C8-01CE1841F203}"/>
          </ac:spMkLst>
        </pc:spChg>
        <pc:spChg chg="add mod">
          <ac:chgData name="Markus Braun" userId="9d5e7b51-f3bc-49d7-a34a-91168ca3128e" providerId="ADAL" clId="{7D1FE997-D47C-420E-9833-8EBF328F3B17}" dt="2025-11-23T21:06:13.118" v="759" actId="14100"/>
          <ac:spMkLst>
            <pc:docMk/>
            <pc:sldMk cId="3037634681" sldId="1162"/>
            <ac:spMk id="26" creationId="{DA081B95-36F6-0753-6617-CE4E83D157F6}"/>
          </ac:spMkLst>
        </pc:spChg>
        <pc:spChg chg="add mod">
          <ac:chgData name="Markus Braun" userId="9d5e7b51-f3bc-49d7-a34a-91168ca3128e" providerId="ADAL" clId="{7D1FE997-D47C-420E-9833-8EBF328F3B17}" dt="2025-11-23T21:05:34.248" v="749" actId="1035"/>
          <ac:spMkLst>
            <pc:docMk/>
            <pc:sldMk cId="3037634681" sldId="1162"/>
            <ac:spMk id="27" creationId="{89D86C0A-4DA9-0A3F-0E39-F7AFF1FA9815}"/>
          </ac:spMkLst>
        </pc:spChg>
        <pc:spChg chg="add mod">
          <ac:chgData name="Markus Braun" userId="9d5e7b51-f3bc-49d7-a34a-91168ca3128e" providerId="ADAL" clId="{7D1FE997-D47C-420E-9833-8EBF328F3B17}" dt="2025-11-23T21:05:34.248" v="749" actId="1035"/>
          <ac:spMkLst>
            <pc:docMk/>
            <pc:sldMk cId="3037634681" sldId="1162"/>
            <ac:spMk id="28" creationId="{5B47F9E2-1F60-9ADB-FE6B-C281EDCCB911}"/>
          </ac:spMkLst>
        </pc:spChg>
        <pc:spChg chg="add mod">
          <ac:chgData name="Markus Braun" userId="9d5e7b51-f3bc-49d7-a34a-91168ca3128e" providerId="ADAL" clId="{7D1FE997-D47C-420E-9833-8EBF328F3B17}" dt="2025-11-23T21:01:56.700" v="698" actId="20577"/>
          <ac:spMkLst>
            <pc:docMk/>
            <pc:sldMk cId="3037634681" sldId="1162"/>
            <ac:spMk id="29" creationId="{A6452118-5BD3-B084-7C58-D088886C7DBF}"/>
          </ac:spMkLst>
        </pc:spChg>
        <pc:spChg chg="add mod">
          <ac:chgData name="Markus Braun" userId="9d5e7b51-f3bc-49d7-a34a-91168ca3128e" providerId="ADAL" clId="{7D1FE997-D47C-420E-9833-8EBF328F3B17}" dt="2025-11-23T21:23:34.989" v="939" actId="20577"/>
          <ac:spMkLst>
            <pc:docMk/>
            <pc:sldMk cId="3037634681" sldId="1162"/>
            <ac:spMk id="30" creationId="{54F92B66-5405-AD05-4EC8-4F32F577E7A0}"/>
          </ac:spMkLst>
        </pc:spChg>
        <pc:grpChg chg="add mod">
          <ac:chgData name="Markus Braun" userId="9d5e7b51-f3bc-49d7-a34a-91168ca3128e" providerId="ADAL" clId="{7D1FE997-D47C-420E-9833-8EBF328F3B17}" dt="2025-11-23T20:59:57.572" v="664" actId="1076"/>
          <ac:grpSpMkLst>
            <pc:docMk/>
            <pc:sldMk cId="3037634681" sldId="1162"/>
            <ac:grpSpMk id="2" creationId="{2ECBF68A-46C0-033C-1493-801B05914D0A}"/>
          </ac:grpSpMkLst>
        </pc:grpChg>
        <pc:grpChg chg="add mod">
          <ac:chgData name="Markus Braun" userId="9d5e7b51-f3bc-49d7-a34a-91168ca3128e" providerId="ADAL" clId="{7D1FE997-D47C-420E-9833-8EBF328F3B17}" dt="2025-11-23T20:58:47.154" v="652"/>
          <ac:grpSpMkLst>
            <pc:docMk/>
            <pc:sldMk cId="3037634681" sldId="1162"/>
            <ac:grpSpMk id="3" creationId="{F72EF6E8-8BE2-B559-A872-D6A0D8D7E926}"/>
          </ac:grpSpMkLst>
        </pc:grpChg>
        <pc:picChg chg="add mod modCrop">
          <ac:chgData name="Markus Braun" userId="9d5e7b51-f3bc-49d7-a34a-91168ca3128e" providerId="ADAL" clId="{7D1FE997-D47C-420E-9833-8EBF328F3B17}" dt="2025-11-23T21:00:53.640" v="675" actId="1076"/>
          <ac:picMkLst>
            <pc:docMk/>
            <pc:sldMk cId="3037634681" sldId="1162"/>
            <ac:picMk id="21" creationId="{FF3D2FBE-0E58-7FB1-DE62-8C91750C0849}"/>
          </ac:picMkLst>
        </pc:picChg>
        <pc:picChg chg="add mod">
          <ac:chgData name="Markus Braun" userId="9d5e7b51-f3bc-49d7-a34a-91168ca3128e" providerId="ADAL" clId="{7D1FE997-D47C-420E-9833-8EBF328F3B17}" dt="2025-11-23T21:05:34.248" v="749" actId="1035"/>
          <ac:picMkLst>
            <pc:docMk/>
            <pc:sldMk cId="3037634681" sldId="1162"/>
            <ac:picMk id="25" creationId="{B9A0C584-C189-03A0-4AC7-B271411E9338}"/>
          </ac:picMkLst>
        </pc:picChg>
      </pc:sldChg>
      <pc:sldChg chg="add del">
        <pc:chgData name="Markus Braun" userId="9d5e7b51-f3bc-49d7-a34a-91168ca3128e" providerId="ADAL" clId="{7D1FE997-D47C-420E-9833-8EBF328F3B17}" dt="2025-11-23T21:06:35.771" v="760" actId="47"/>
        <pc:sldMkLst>
          <pc:docMk/>
          <pc:sldMk cId="388737726" sldId="1163"/>
        </pc:sldMkLst>
      </pc:sldChg>
      <pc:sldChg chg="addSp delSp modSp add mod ord modClrScheme chgLayout">
        <pc:chgData name="Markus Braun" userId="9d5e7b51-f3bc-49d7-a34a-91168ca3128e" providerId="ADAL" clId="{7D1FE997-D47C-420E-9833-8EBF328F3B17}" dt="2025-11-23T20:58:09.803" v="650" actId="1076"/>
        <pc:sldMkLst>
          <pc:docMk/>
          <pc:sldMk cId="2845975126" sldId="1165"/>
        </pc:sldMkLst>
        <pc:spChg chg="add del mod ord">
          <ac:chgData name="Markus Braun" userId="9d5e7b51-f3bc-49d7-a34a-91168ca3128e" providerId="ADAL" clId="{7D1FE997-D47C-420E-9833-8EBF328F3B17}" dt="2025-11-23T20:43:24.619" v="493" actId="478"/>
          <ac:spMkLst>
            <pc:docMk/>
            <pc:sldMk cId="2845975126" sldId="1165"/>
            <ac:spMk id="3" creationId="{3F407AD7-CCDD-5BD7-ECC1-84DEABC4E1DE}"/>
          </ac:spMkLst>
        </pc:spChg>
        <pc:spChg chg="add del mod">
          <ac:chgData name="Markus Braun" userId="9d5e7b51-f3bc-49d7-a34a-91168ca3128e" providerId="ADAL" clId="{7D1FE997-D47C-420E-9833-8EBF328F3B17}" dt="2025-11-23T20:43:21.758" v="492" actId="478"/>
          <ac:spMkLst>
            <pc:docMk/>
            <pc:sldMk cId="2845975126" sldId="1165"/>
            <ac:spMk id="5" creationId="{4ACA75F3-D4F8-14A6-DEE8-0AB5A5E77757}"/>
          </ac:spMkLst>
        </pc:spChg>
        <pc:spChg chg="del mod ord">
          <ac:chgData name="Markus Braun" userId="9d5e7b51-f3bc-49d7-a34a-91168ca3128e" providerId="ADAL" clId="{7D1FE997-D47C-420E-9833-8EBF328F3B17}" dt="2025-11-23T20:43:20.166" v="491" actId="478"/>
          <ac:spMkLst>
            <pc:docMk/>
            <pc:sldMk cId="2845975126" sldId="1165"/>
            <ac:spMk id="7" creationId="{9F418D72-9A75-82B7-3C02-EA527CD64ED6}"/>
          </ac:spMkLst>
        </pc:spChg>
        <pc:spChg chg="del">
          <ac:chgData name="Markus Braun" userId="9d5e7b51-f3bc-49d7-a34a-91168ca3128e" providerId="ADAL" clId="{7D1FE997-D47C-420E-9833-8EBF328F3B17}" dt="2025-11-23T20:43:08.785" v="489" actId="478"/>
          <ac:spMkLst>
            <pc:docMk/>
            <pc:sldMk cId="2845975126" sldId="1165"/>
            <ac:spMk id="19" creationId="{C385D6E9-72D8-2F8A-EDEE-E2B3C4A73C05}"/>
          </ac:spMkLst>
        </pc:spChg>
        <pc:picChg chg="mod">
          <ac:chgData name="Markus Braun" userId="9d5e7b51-f3bc-49d7-a34a-91168ca3128e" providerId="ADAL" clId="{7D1FE997-D47C-420E-9833-8EBF328F3B17}" dt="2025-11-23T20:58:09.803" v="650" actId="1076"/>
          <ac:picMkLst>
            <pc:docMk/>
            <pc:sldMk cId="2845975126" sldId="1165"/>
            <ac:picMk id="2" creationId="{38A25D20-F585-1EAA-639F-0D66ACF21FAF}"/>
          </ac:picMkLst>
        </pc:picChg>
      </pc:sldChg>
      <pc:sldChg chg="addSp delSp modSp add mod modClrScheme chgLayout">
        <pc:chgData name="Markus Braun" userId="9d5e7b51-f3bc-49d7-a34a-91168ca3128e" providerId="ADAL" clId="{7D1FE997-D47C-420E-9833-8EBF328F3B17}" dt="2025-11-23T21:19:57.780" v="853" actId="1037"/>
        <pc:sldMkLst>
          <pc:docMk/>
          <pc:sldMk cId="3811981697" sldId="1166"/>
        </pc:sldMkLst>
        <pc:spChg chg="add del mod ord">
          <ac:chgData name="Markus Braun" userId="9d5e7b51-f3bc-49d7-a34a-91168ca3128e" providerId="ADAL" clId="{7D1FE997-D47C-420E-9833-8EBF328F3B17}" dt="2025-11-23T20:50:08.967" v="537" actId="478"/>
          <ac:spMkLst>
            <pc:docMk/>
            <pc:sldMk cId="3811981697" sldId="1166"/>
            <ac:spMk id="2" creationId="{A339477F-712F-6F6D-1AAD-8F640FAADC9D}"/>
          </ac:spMkLst>
        </pc:spChg>
        <pc:spChg chg="add del mod">
          <ac:chgData name="Markus Braun" userId="9d5e7b51-f3bc-49d7-a34a-91168ca3128e" providerId="ADAL" clId="{7D1FE997-D47C-420E-9833-8EBF328F3B17}" dt="2025-11-23T20:50:14.349" v="539" actId="478"/>
          <ac:spMkLst>
            <pc:docMk/>
            <pc:sldMk cId="3811981697" sldId="1166"/>
            <ac:spMk id="5" creationId="{EAFE4607-848E-D6AF-99F8-074FB27D3E83}"/>
          </ac:spMkLst>
        </pc:spChg>
        <pc:spChg chg="add mod">
          <ac:chgData name="Markus Braun" userId="9d5e7b51-f3bc-49d7-a34a-91168ca3128e" providerId="ADAL" clId="{7D1FE997-D47C-420E-9833-8EBF328F3B17}" dt="2025-11-23T20:51:51.666" v="559" actId="164"/>
          <ac:spMkLst>
            <pc:docMk/>
            <pc:sldMk cId="3811981697" sldId="1166"/>
            <ac:spMk id="6" creationId="{11E27E0A-1CDB-A627-01F0-EC8E31F2C317}"/>
          </ac:spMkLst>
        </pc:spChg>
        <pc:spChg chg="del mod ord">
          <ac:chgData name="Markus Braun" userId="9d5e7b51-f3bc-49d7-a34a-91168ca3128e" providerId="ADAL" clId="{7D1FE997-D47C-420E-9833-8EBF328F3B17}" dt="2025-11-23T20:50:13.012" v="538" actId="478"/>
          <ac:spMkLst>
            <pc:docMk/>
            <pc:sldMk cId="3811981697" sldId="1166"/>
            <ac:spMk id="7" creationId="{037DD259-E5DA-57D9-51D1-7A2D2DD7375E}"/>
          </ac:spMkLst>
        </pc:spChg>
        <pc:spChg chg="add mod">
          <ac:chgData name="Markus Braun" userId="9d5e7b51-f3bc-49d7-a34a-91168ca3128e" providerId="ADAL" clId="{7D1FE997-D47C-420E-9833-8EBF328F3B17}" dt="2025-11-23T20:51:51.666" v="559" actId="164"/>
          <ac:spMkLst>
            <pc:docMk/>
            <pc:sldMk cId="3811981697" sldId="1166"/>
            <ac:spMk id="8" creationId="{06081577-3148-2E95-2F3E-99B000FB00A3}"/>
          </ac:spMkLst>
        </pc:spChg>
        <pc:spChg chg="add mod">
          <ac:chgData name="Markus Braun" userId="9d5e7b51-f3bc-49d7-a34a-91168ca3128e" providerId="ADAL" clId="{7D1FE997-D47C-420E-9833-8EBF328F3B17}" dt="2025-11-23T20:51:51.666" v="559" actId="164"/>
          <ac:spMkLst>
            <pc:docMk/>
            <pc:sldMk cId="3811981697" sldId="1166"/>
            <ac:spMk id="9" creationId="{116778F2-2ED6-4537-F3D0-C6AE6FDC16B8}"/>
          </ac:spMkLst>
        </pc:spChg>
        <pc:spChg chg="add mod">
          <ac:chgData name="Markus Braun" userId="9d5e7b51-f3bc-49d7-a34a-91168ca3128e" providerId="ADAL" clId="{7D1FE997-D47C-420E-9833-8EBF328F3B17}" dt="2025-11-23T20:51:51.666" v="559" actId="164"/>
          <ac:spMkLst>
            <pc:docMk/>
            <pc:sldMk cId="3811981697" sldId="1166"/>
            <ac:spMk id="10" creationId="{16E67542-A4E3-67C1-A6BD-8115396C7DC3}"/>
          </ac:spMkLst>
        </pc:spChg>
        <pc:spChg chg="add mod">
          <ac:chgData name="Markus Braun" userId="9d5e7b51-f3bc-49d7-a34a-91168ca3128e" providerId="ADAL" clId="{7D1FE997-D47C-420E-9833-8EBF328F3B17}" dt="2025-11-23T20:51:51.666" v="559" actId="164"/>
          <ac:spMkLst>
            <pc:docMk/>
            <pc:sldMk cId="3811981697" sldId="1166"/>
            <ac:spMk id="11" creationId="{265F7CBB-4C18-A75D-C669-14CA37A2B4E4}"/>
          </ac:spMkLst>
        </pc:spChg>
        <pc:spChg chg="add mod">
          <ac:chgData name="Markus Braun" userId="9d5e7b51-f3bc-49d7-a34a-91168ca3128e" providerId="ADAL" clId="{7D1FE997-D47C-420E-9833-8EBF328F3B17}" dt="2025-11-23T20:51:51.666" v="559" actId="164"/>
          <ac:spMkLst>
            <pc:docMk/>
            <pc:sldMk cId="3811981697" sldId="1166"/>
            <ac:spMk id="12" creationId="{CF1282A8-DE1A-B761-F00A-4E487F083D86}"/>
          </ac:spMkLst>
        </pc:spChg>
        <pc:spChg chg="add mod">
          <ac:chgData name="Markus Braun" userId="9d5e7b51-f3bc-49d7-a34a-91168ca3128e" providerId="ADAL" clId="{7D1FE997-D47C-420E-9833-8EBF328F3B17}" dt="2025-11-23T20:57:11.372" v="641" actId="1076"/>
          <ac:spMkLst>
            <pc:docMk/>
            <pc:sldMk cId="3811981697" sldId="1166"/>
            <ac:spMk id="16" creationId="{510C474E-E2F0-8BBA-61F3-B20837969D90}"/>
          </ac:spMkLst>
        </pc:spChg>
        <pc:spChg chg="add mod">
          <ac:chgData name="Markus Braun" userId="9d5e7b51-f3bc-49d7-a34a-91168ca3128e" providerId="ADAL" clId="{7D1FE997-D47C-420E-9833-8EBF328F3B17}" dt="2025-11-23T20:57:11.372" v="641" actId="1076"/>
          <ac:spMkLst>
            <pc:docMk/>
            <pc:sldMk cId="3811981697" sldId="1166"/>
            <ac:spMk id="17" creationId="{5E426DE9-C695-926F-E042-3A71BCECDE5E}"/>
          </ac:spMkLst>
        </pc:spChg>
        <pc:spChg chg="add mod">
          <ac:chgData name="Markus Braun" userId="9d5e7b51-f3bc-49d7-a34a-91168ca3128e" providerId="ADAL" clId="{7D1FE997-D47C-420E-9833-8EBF328F3B17}" dt="2025-11-23T20:57:11.372" v="641" actId="1076"/>
          <ac:spMkLst>
            <pc:docMk/>
            <pc:sldMk cId="3811981697" sldId="1166"/>
            <ac:spMk id="18" creationId="{58176724-F524-9721-8A82-ED124BE32145}"/>
          </ac:spMkLst>
        </pc:spChg>
        <pc:spChg chg="del">
          <ac:chgData name="Markus Braun" userId="9d5e7b51-f3bc-49d7-a34a-91168ca3128e" providerId="ADAL" clId="{7D1FE997-D47C-420E-9833-8EBF328F3B17}" dt="2025-11-23T20:50:07.741" v="536" actId="478"/>
          <ac:spMkLst>
            <pc:docMk/>
            <pc:sldMk cId="3811981697" sldId="1166"/>
            <ac:spMk id="19" creationId="{488A0F2C-C816-8E56-1A8E-3AEF79571049}"/>
          </ac:spMkLst>
        </pc:spChg>
        <pc:spChg chg="add mod">
          <ac:chgData name="Markus Braun" userId="9d5e7b51-f3bc-49d7-a34a-91168ca3128e" providerId="ADAL" clId="{7D1FE997-D47C-420E-9833-8EBF328F3B17}" dt="2025-11-23T21:19:57.780" v="853" actId="1037"/>
          <ac:spMkLst>
            <pc:docMk/>
            <pc:sldMk cId="3811981697" sldId="1166"/>
            <ac:spMk id="22" creationId="{3615982C-E098-BB5F-29E1-ED2D9B22BFDA}"/>
          </ac:spMkLst>
        </pc:spChg>
        <pc:grpChg chg="add del mod">
          <ac:chgData name="Markus Braun" userId="9d5e7b51-f3bc-49d7-a34a-91168ca3128e" providerId="ADAL" clId="{7D1FE997-D47C-420E-9833-8EBF328F3B17}" dt="2025-11-23T20:57:24.437" v="642" actId="478"/>
          <ac:grpSpMkLst>
            <pc:docMk/>
            <pc:sldMk cId="3811981697" sldId="1166"/>
            <ac:grpSpMk id="13" creationId="{B41F88FE-715D-B533-00D4-B89BC1FD239D}"/>
          </ac:grpSpMkLst>
        </pc:grpChg>
        <pc:grpChg chg="add mod">
          <ac:chgData name="Markus Braun" userId="9d5e7b51-f3bc-49d7-a34a-91168ca3128e" providerId="ADAL" clId="{7D1FE997-D47C-420E-9833-8EBF328F3B17}" dt="2025-11-23T20:57:10.236" v="639" actId="164"/>
          <ac:grpSpMkLst>
            <pc:docMk/>
            <pc:sldMk cId="3811981697" sldId="1166"/>
            <ac:grpSpMk id="20" creationId="{5322A7A5-200C-9221-2CD5-F6F2C35C13A1}"/>
          </ac:grpSpMkLst>
        </pc:grpChg>
        <pc:grpChg chg="add mod">
          <ac:chgData name="Markus Braun" userId="9d5e7b51-f3bc-49d7-a34a-91168ca3128e" providerId="ADAL" clId="{7D1FE997-D47C-420E-9833-8EBF328F3B17}" dt="2025-11-23T20:57:06.840" v="630" actId="164"/>
          <ac:grpSpMkLst>
            <pc:docMk/>
            <pc:sldMk cId="3811981697" sldId="1166"/>
            <ac:grpSpMk id="21" creationId="{CBA2B029-1A94-FB6C-0601-CEDC7D133C61}"/>
          </ac:grpSpMkLst>
        </pc:grpChg>
        <pc:picChg chg="mod">
          <ac:chgData name="Markus Braun" userId="9d5e7b51-f3bc-49d7-a34a-91168ca3128e" providerId="ADAL" clId="{7D1FE997-D47C-420E-9833-8EBF328F3B17}" dt="2025-11-23T20:57:51.171" v="645" actId="1440"/>
          <ac:picMkLst>
            <pc:docMk/>
            <pc:sldMk cId="3811981697" sldId="1166"/>
            <ac:picMk id="4" creationId="{D362034E-86E2-B07E-65B9-930CB0FCD163}"/>
          </ac:picMkLst>
        </pc:picChg>
        <pc:picChg chg="add mod">
          <ac:chgData name="Markus Braun" userId="9d5e7b51-f3bc-49d7-a34a-91168ca3128e" providerId="ADAL" clId="{7D1FE997-D47C-420E-9833-8EBF328F3B17}" dt="2025-11-23T20:57:11.372" v="641" actId="1076"/>
          <ac:picMkLst>
            <pc:docMk/>
            <pc:sldMk cId="3811981697" sldId="1166"/>
            <ac:picMk id="14" creationId="{8B8A3917-CF6D-B8AF-554A-088FF59E90B1}"/>
          </ac:picMkLst>
        </pc:picChg>
        <pc:picChg chg="add mod">
          <ac:chgData name="Markus Braun" userId="9d5e7b51-f3bc-49d7-a34a-91168ca3128e" providerId="ADAL" clId="{7D1FE997-D47C-420E-9833-8EBF328F3B17}" dt="2025-11-23T20:57:11.372" v="641" actId="1076"/>
          <ac:picMkLst>
            <pc:docMk/>
            <pc:sldMk cId="3811981697" sldId="1166"/>
            <ac:picMk id="15" creationId="{3B1363D9-F99F-D009-8F7C-177E8E99741C}"/>
          </ac:picMkLst>
        </pc:picChg>
      </pc:sldChg>
      <pc:sldChg chg="addSp delSp modSp add mod ord modClrScheme chgLayout">
        <pc:chgData name="Markus Braun" userId="9d5e7b51-f3bc-49d7-a34a-91168ca3128e" providerId="ADAL" clId="{7D1FE997-D47C-420E-9833-8EBF328F3B17}" dt="2025-11-23T20:48:43.128" v="534" actId="2711"/>
        <pc:sldMkLst>
          <pc:docMk/>
          <pc:sldMk cId="2679815650" sldId="1167"/>
        </pc:sldMkLst>
        <pc:spChg chg="add del mod ord">
          <ac:chgData name="Markus Braun" userId="9d5e7b51-f3bc-49d7-a34a-91168ca3128e" providerId="ADAL" clId="{7D1FE997-D47C-420E-9833-8EBF328F3B17}" dt="2025-11-23T20:48:00.721" v="522" actId="478"/>
          <ac:spMkLst>
            <pc:docMk/>
            <pc:sldMk cId="2679815650" sldId="1167"/>
            <ac:spMk id="4" creationId="{00B7974A-491E-9419-4EBA-F30BCE7D5B1B}"/>
          </ac:spMkLst>
        </pc:spChg>
        <pc:spChg chg="mod">
          <ac:chgData name="Markus Braun" userId="9d5e7b51-f3bc-49d7-a34a-91168ca3128e" providerId="ADAL" clId="{7D1FE997-D47C-420E-9833-8EBF328F3B17}" dt="2025-11-23T20:48:18.702" v="531" actId="1036"/>
          <ac:spMkLst>
            <pc:docMk/>
            <pc:sldMk cId="2679815650" sldId="1167"/>
            <ac:spMk id="6" creationId="{0C27BEF0-E44C-98E3-FEAA-A923750D5806}"/>
          </ac:spMkLst>
        </pc:spChg>
        <pc:spChg chg="del mod ord">
          <ac:chgData name="Markus Braun" userId="9d5e7b51-f3bc-49d7-a34a-91168ca3128e" providerId="ADAL" clId="{7D1FE997-D47C-420E-9833-8EBF328F3B17}" dt="2025-11-23T20:48:05.138" v="523" actId="478"/>
          <ac:spMkLst>
            <pc:docMk/>
            <pc:sldMk cId="2679815650" sldId="1167"/>
            <ac:spMk id="7" creationId="{4E623642-C129-25A3-E918-5D6F009EE9F4}"/>
          </ac:spMkLst>
        </pc:spChg>
        <pc:spChg chg="mod">
          <ac:chgData name="Markus Braun" userId="9d5e7b51-f3bc-49d7-a34a-91168ca3128e" providerId="ADAL" clId="{7D1FE997-D47C-420E-9833-8EBF328F3B17}" dt="2025-11-23T20:48:18.702" v="531" actId="1036"/>
          <ac:spMkLst>
            <pc:docMk/>
            <pc:sldMk cId="2679815650" sldId="1167"/>
            <ac:spMk id="8" creationId="{3F31C170-886A-162B-A5BE-76503E1B7A3F}"/>
          </ac:spMkLst>
        </pc:spChg>
        <pc:spChg chg="mod">
          <ac:chgData name="Markus Braun" userId="9d5e7b51-f3bc-49d7-a34a-91168ca3128e" providerId="ADAL" clId="{7D1FE997-D47C-420E-9833-8EBF328F3B17}" dt="2025-11-23T20:48:43.128" v="534" actId="2711"/>
          <ac:spMkLst>
            <pc:docMk/>
            <pc:sldMk cId="2679815650" sldId="1167"/>
            <ac:spMk id="9" creationId="{975299BF-99CD-E51C-6C00-3C35FAFA91A8}"/>
          </ac:spMkLst>
        </pc:spChg>
        <pc:spChg chg="mod">
          <ac:chgData name="Markus Braun" userId="9d5e7b51-f3bc-49d7-a34a-91168ca3128e" providerId="ADAL" clId="{7D1FE997-D47C-420E-9833-8EBF328F3B17}" dt="2025-11-23T20:48:37.613" v="533" actId="2711"/>
          <ac:spMkLst>
            <pc:docMk/>
            <pc:sldMk cId="2679815650" sldId="1167"/>
            <ac:spMk id="10" creationId="{220D88EF-7FA9-A896-EDFF-DEF8022DDBA8}"/>
          </ac:spMkLst>
        </pc:spChg>
        <pc:spChg chg="mod">
          <ac:chgData name="Markus Braun" userId="9d5e7b51-f3bc-49d7-a34a-91168ca3128e" providerId="ADAL" clId="{7D1FE997-D47C-420E-9833-8EBF328F3B17}" dt="2025-11-23T20:48:32.664" v="532" actId="2711"/>
          <ac:spMkLst>
            <pc:docMk/>
            <pc:sldMk cId="2679815650" sldId="1167"/>
            <ac:spMk id="11" creationId="{654EE530-8791-C0C8-B724-14E5080810AA}"/>
          </ac:spMkLst>
        </pc:spChg>
        <pc:spChg chg="add del mod">
          <ac:chgData name="Markus Braun" userId="9d5e7b51-f3bc-49d7-a34a-91168ca3128e" providerId="ADAL" clId="{7D1FE997-D47C-420E-9833-8EBF328F3B17}" dt="2025-11-23T20:48:10.224" v="524" actId="478"/>
          <ac:spMkLst>
            <pc:docMk/>
            <pc:sldMk cId="2679815650" sldId="1167"/>
            <ac:spMk id="13" creationId="{BB5D10EA-7D93-CCD3-B4EB-4C13BA5675CB}"/>
          </ac:spMkLst>
        </pc:spChg>
        <pc:spChg chg="del">
          <ac:chgData name="Markus Braun" userId="9d5e7b51-f3bc-49d7-a34a-91168ca3128e" providerId="ADAL" clId="{7D1FE997-D47C-420E-9833-8EBF328F3B17}" dt="2025-11-23T20:47:59.213" v="521" actId="478"/>
          <ac:spMkLst>
            <pc:docMk/>
            <pc:sldMk cId="2679815650" sldId="1167"/>
            <ac:spMk id="19" creationId="{CB95C17E-5273-3182-353E-923A475ECA98}"/>
          </ac:spMkLst>
        </pc:spChg>
        <pc:picChg chg="mod">
          <ac:chgData name="Markus Braun" userId="9d5e7b51-f3bc-49d7-a34a-91168ca3128e" providerId="ADAL" clId="{7D1FE997-D47C-420E-9833-8EBF328F3B17}" dt="2025-11-23T20:48:18.702" v="531" actId="1036"/>
          <ac:picMkLst>
            <pc:docMk/>
            <pc:sldMk cId="2679815650" sldId="1167"/>
            <ac:picMk id="2" creationId="{BA58A24B-8076-63C0-3BCE-A9D88161E1F2}"/>
          </ac:picMkLst>
        </pc:picChg>
        <pc:picChg chg="mod">
          <ac:chgData name="Markus Braun" userId="9d5e7b51-f3bc-49d7-a34a-91168ca3128e" providerId="ADAL" clId="{7D1FE997-D47C-420E-9833-8EBF328F3B17}" dt="2025-11-23T20:48:18.702" v="531" actId="1036"/>
          <ac:picMkLst>
            <pc:docMk/>
            <pc:sldMk cId="2679815650" sldId="1167"/>
            <ac:picMk id="3" creationId="{58B892C6-5D7B-3EFE-F72E-63BF83FAEC56}"/>
          </ac:picMkLst>
        </pc:picChg>
        <pc:picChg chg="mod">
          <ac:chgData name="Markus Braun" userId="9d5e7b51-f3bc-49d7-a34a-91168ca3128e" providerId="ADAL" clId="{7D1FE997-D47C-420E-9833-8EBF328F3B17}" dt="2025-11-23T20:48:18.702" v="531" actId="1036"/>
          <ac:picMkLst>
            <pc:docMk/>
            <pc:sldMk cId="2679815650" sldId="1167"/>
            <ac:picMk id="5" creationId="{45F0B497-A602-9443-3ABA-6F7A215DB693}"/>
          </ac:picMkLst>
        </pc:picChg>
      </pc:sldChg>
      <pc:sldChg chg="add del">
        <pc:chgData name="Markus Braun" userId="9d5e7b51-f3bc-49d7-a34a-91168ca3128e" providerId="ADAL" clId="{7D1FE997-D47C-420E-9833-8EBF328F3B17}" dt="2025-11-23T21:08:04.992" v="770" actId="47"/>
        <pc:sldMkLst>
          <pc:docMk/>
          <pc:sldMk cId="2915758759" sldId="1168"/>
        </pc:sldMkLst>
      </pc:sldChg>
      <pc:sldChg chg="addSp delSp modSp add del mod ord">
        <pc:chgData name="Markus Braun" userId="9d5e7b51-f3bc-49d7-a34a-91168ca3128e" providerId="ADAL" clId="{7D1FE997-D47C-420E-9833-8EBF328F3B17}" dt="2025-11-23T21:13:03.548" v="785" actId="2696"/>
        <pc:sldMkLst>
          <pc:docMk/>
          <pc:sldMk cId="3752311757" sldId="1169"/>
        </pc:sldMkLst>
        <pc:spChg chg="add del mod">
          <ac:chgData name="Markus Braun" userId="9d5e7b51-f3bc-49d7-a34a-91168ca3128e" providerId="ADAL" clId="{7D1FE997-D47C-420E-9833-8EBF328F3B17}" dt="2025-11-23T21:10:25.598" v="774" actId="478"/>
          <ac:spMkLst>
            <pc:docMk/>
            <pc:sldMk cId="3752311757" sldId="1169"/>
            <ac:spMk id="3" creationId="{2326FD2B-41D8-32B3-7B6C-6819EF726EEA}"/>
          </ac:spMkLst>
        </pc:spChg>
        <pc:spChg chg="add del mod">
          <ac:chgData name="Markus Braun" userId="9d5e7b51-f3bc-49d7-a34a-91168ca3128e" providerId="ADAL" clId="{7D1FE997-D47C-420E-9833-8EBF328F3B17}" dt="2025-11-23T21:10:31.141" v="776" actId="478"/>
          <ac:spMkLst>
            <pc:docMk/>
            <pc:sldMk cId="3752311757" sldId="1169"/>
            <ac:spMk id="5" creationId="{18A54EE6-CF63-29C3-33BC-8FAEBA0395B1}"/>
          </ac:spMkLst>
        </pc:spChg>
        <pc:spChg chg="del">
          <ac:chgData name="Markus Braun" userId="9d5e7b51-f3bc-49d7-a34a-91168ca3128e" providerId="ADAL" clId="{7D1FE997-D47C-420E-9833-8EBF328F3B17}" dt="2025-11-23T21:10:29.624" v="775" actId="478"/>
          <ac:spMkLst>
            <pc:docMk/>
            <pc:sldMk cId="3752311757" sldId="1169"/>
            <ac:spMk id="11" creationId="{BCD5B8EE-16CA-F979-1C82-79B91EE3C238}"/>
          </ac:spMkLst>
        </pc:spChg>
        <pc:spChg chg="mod">
          <ac:chgData name="Markus Braun" userId="9d5e7b51-f3bc-49d7-a34a-91168ca3128e" providerId="ADAL" clId="{7D1FE997-D47C-420E-9833-8EBF328F3B17}" dt="2025-11-23T21:12:01.626" v="783" actId="1582"/>
          <ac:spMkLst>
            <pc:docMk/>
            <pc:sldMk cId="3752311757" sldId="1169"/>
            <ac:spMk id="15" creationId="{C3AF2310-6DCB-B54D-5057-3830DF9D2C7E}"/>
          </ac:spMkLst>
        </pc:spChg>
        <pc:spChg chg="del">
          <ac:chgData name="Markus Braun" userId="9d5e7b51-f3bc-49d7-a34a-91168ca3128e" providerId="ADAL" clId="{7D1FE997-D47C-420E-9833-8EBF328F3B17}" dt="2025-11-23T21:10:22.903" v="773" actId="478"/>
          <ac:spMkLst>
            <pc:docMk/>
            <pc:sldMk cId="3752311757" sldId="1169"/>
            <ac:spMk id="21" creationId="{E6E96A40-2A3C-BCA5-169D-AD690EDF15E5}"/>
          </ac:spMkLst>
        </pc:spChg>
        <pc:grpChg chg="add mod">
          <ac:chgData name="Markus Braun" userId="9d5e7b51-f3bc-49d7-a34a-91168ca3128e" providerId="ADAL" clId="{7D1FE997-D47C-420E-9833-8EBF328F3B17}" dt="2025-11-23T21:12:08.689" v="784" actId="1076"/>
          <ac:grpSpMkLst>
            <pc:docMk/>
            <pc:sldMk cId="3752311757" sldId="1169"/>
            <ac:grpSpMk id="6" creationId="{99E3FB43-0AB9-E57D-C75A-B90BE8B38C67}"/>
          </ac:grpSpMkLst>
        </pc:grpChg>
        <pc:picChg chg="mod">
          <ac:chgData name="Markus Braun" userId="9d5e7b51-f3bc-49d7-a34a-91168ca3128e" providerId="ADAL" clId="{7D1FE997-D47C-420E-9833-8EBF328F3B17}" dt="2025-11-23T21:11:22.785" v="781" actId="164"/>
          <ac:picMkLst>
            <pc:docMk/>
            <pc:sldMk cId="3752311757" sldId="1169"/>
            <ac:picMk id="13" creationId="{CAB0447E-2E72-91EC-D58C-E38D81ADB1DC}"/>
          </ac:picMkLst>
        </pc:picChg>
      </pc:sldChg>
      <pc:sldChg chg="add del">
        <pc:chgData name="Markus Braun" userId="9d5e7b51-f3bc-49d7-a34a-91168ca3128e" providerId="ADAL" clId="{7D1FE997-D47C-420E-9833-8EBF328F3B17}" dt="2025-11-23T21:14:53.751" v="786" actId="47"/>
        <pc:sldMkLst>
          <pc:docMk/>
          <pc:sldMk cId="1652480212" sldId="1170"/>
        </pc:sldMkLst>
      </pc:sldChg>
      <pc:sldChg chg="addSp delSp modSp add mod modNotesTx">
        <pc:chgData name="Markus Braun" userId="9d5e7b51-f3bc-49d7-a34a-91168ca3128e" providerId="ADAL" clId="{7D1FE997-D47C-420E-9833-8EBF328F3B17}" dt="2025-11-23T21:32:57.822" v="1039" actId="20577"/>
        <pc:sldMkLst>
          <pc:docMk/>
          <pc:sldMk cId="2666733501" sldId="1171"/>
        </pc:sldMkLst>
        <pc:spChg chg="add del mod">
          <ac:chgData name="Markus Braun" userId="9d5e7b51-f3bc-49d7-a34a-91168ca3128e" providerId="ADAL" clId="{7D1FE997-D47C-420E-9833-8EBF328F3B17}" dt="2025-11-23T21:07:42.825" v="768" actId="478"/>
          <ac:spMkLst>
            <pc:docMk/>
            <pc:sldMk cId="2666733501" sldId="1171"/>
            <ac:spMk id="3" creationId="{975397FB-1F16-46D5-A5C8-4774590E22FA}"/>
          </ac:spMkLst>
        </pc:spChg>
        <pc:spChg chg="del">
          <ac:chgData name="Markus Braun" userId="9d5e7b51-f3bc-49d7-a34a-91168ca3128e" providerId="ADAL" clId="{7D1FE997-D47C-420E-9833-8EBF328F3B17}" dt="2025-11-23T21:07:41.568" v="767" actId="478"/>
          <ac:spMkLst>
            <pc:docMk/>
            <pc:sldMk cId="2666733501" sldId="1171"/>
            <ac:spMk id="2560" creationId="{41486259-2A5B-2143-3955-BF7CC871F90C}"/>
          </ac:spMkLst>
        </pc:spChg>
        <pc:graphicFrameChg chg="del modGraphic">
          <ac:chgData name="Markus Braun" userId="9d5e7b51-f3bc-49d7-a34a-91168ca3128e" providerId="ADAL" clId="{7D1FE997-D47C-420E-9833-8EBF328F3B17}" dt="2025-11-23T21:06:45.883" v="762" actId="478"/>
          <ac:graphicFrameMkLst>
            <pc:docMk/>
            <pc:sldMk cId="2666733501" sldId="1171"/>
            <ac:graphicFrameMk id="2561" creationId="{6D9EE5F5-B015-EC7D-F202-14F8B876F24B}"/>
          </ac:graphicFrameMkLst>
        </pc:graphicFrameChg>
        <pc:picChg chg="add mod">
          <ac:chgData name="Markus Braun" userId="9d5e7b51-f3bc-49d7-a34a-91168ca3128e" providerId="ADAL" clId="{7D1FE997-D47C-420E-9833-8EBF328F3B17}" dt="2025-11-23T21:07:48.605" v="769" actId="1440"/>
          <ac:picMkLst>
            <pc:docMk/>
            <pc:sldMk cId="2666733501" sldId="1171"/>
            <ac:picMk id="1026" creationId="{10E45B71-B4B8-06A6-06FC-6003AD750494}"/>
          </ac:picMkLst>
        </pc:picChg>
      </pc:sldChg>
      <pc:sldChg chg="addSp delSp modSp add mod setBg">
        <pc:chgData name="Markus Braun" userId="9d5e7b51-f3bc-49d7-a34a-91168ca3128e" providerId="ADAL" clId="{7D1FE997-D47C-420E-9833-8EBF328F3B17}" dt="2025-11-23T21:31:05.209" v="1014" actId="478"/>
        <pc:sldMkLst>
          <pc:docMk/>
          <pc:sldMk cId="2181235501" sldId="1172"/>
        </pc:sldMkLst>
        <pc:spChg chg="add mod">
          <ac:chgData name="Markus Braun" userId="9d5e7b51-f3bc-49d7-a34a-91168ca3128e" providerId="ADAL" clId="{7D1FE997-D47C-420E-9833-8EBF328F3B17}" dt="2025-11-23T20:38:27.581" v="473" actId="2711"/>
          <ac:spMkLst>
            <pc:docMk/>
            <pc:sldMk cId="2181235501" sldId="1172"/>
            <ac:spMk id="2" creationId="{9752049B-8E54-FCB9-74E1-E9FAB2D02822}"/>
          </ac:spMkLst>
        </pc:spChg>
        <pc:spChg chg="del">
          <ac:chgData name="Markus Braun" userId="9d5e7b51-f3bc-49d7-a34a-91168ca3128e" providerId="ADAL" clId="{7D1FE997-D47C-420E-9833-8EBF328F3B17}" dt="2025-11-23T20:15:50.964" v="263" actId="478"/>
          <ac:spMkLst>
            <pc:docMk/>
            <pc:sldMk cId="2181235501" sldId="1172"/>
            <ac:spMk id="4" creationId="{270C2EDC-F501-D7A6-6B69-535879C5F208}"/>
          </ac:spMkLst>
        </pc:spChg>
        <pc:spChg chg="del">
          <ac:chgData name="Markus Braun" userId="9d5e7b51-f3bc-49d7-a34a-91168ca3128e" providerId="ADAL" clId="{7D1FE997-D47C-420E-9833-8EBF328F3B17}" dt="2025-11-23T21:31:05.209" v="1014" actId="478"/>
          <ac:spMkLst>
            <pc:docMk/>
            <pc:sldMk cId="2181235501" sldId="1172"/>
            <ac:spMk id="5" creationId="{28D1491C-46E2-166B-5BA1-553F3A60D9CB}"/>
          </ac:spMkLst>
        </pc:spChg>
        <pc:spChg chg="del">
          <ac:chgData name="Markus Braun" userId="9d5e7b51-f3bc-49d7-a34a-91168ca3128e" providerId="ADAL" clId="{7D1FE997-D47C-420E-9833-8EBF328F3B17}" dt="2025-11-23T20:15:48.623" v="262" actId="478"/>
          <ac:spMkLst>
            <pc:docMk/>
            <pc:sldMk cId="2181235501" sldId="1172"/>
            <ac:spMk id="15" creationId="{0A83F278-E913-AAB3-B1C9-B5ADF9A5AA76}"/>
          </ac:spMkLst>
        </pc:spChg>
        <pc:picChg chg="del">
          <ac:chgData name="Markus Braun" userId="9d5e7b51-f3bc-49d7-a34a-91168ca3128e" providerId="ADAL" clId="{7D1FE997-D47C-420E-9833-8EBF328F3B17}" dt="2025-11-23T20:15:40.648" v="259" actId="478"/>
          <ac:picMkLst>
            <pc:docMk/>
            <pc:sldMk cId="2181235501" sldId="1172"/>
            <ac:picMk id="3" creationId="{97095AF0-7A0B-010F-4B80-3EE1A5527ADB}"/>
          </ac:picMkLst>
        </pc:picChg>
      </pc:sldChg>
      <pc:sldMasterChg chg="delSp mod setBg delSldLayout modSldLayout">
        <pc:chgData name="Markus Braun" userId="9d5e7b51-f3bc-49d7-a34a-91168ca3128e" providerId="ADAL" clId="{7D1FE997-D47C-420E-9833-8EBF328F3B17}" dt="2025-11-23T21:30:41.818" v="1012" actId="478"/>
        <pc:sldMasterMkLst>
          <pc:docMk/>
          <pc:sldMasterMk cId="3350665791" sldId="2147483660"/>
        </pc:sldMasterMkLst>
        <pc:spChg chg="del">
          <ac:chgData name="Markus Braun" userId="9d5e7b51-f3bc-49d7-a34a-91168ca3128e" providerId="ADAL" clId="{7D1FE997-D47C-420E-9833-8EBF328F3B17}" dt="2025-11-23T21:30:41.818" v="1012" actId="478"/>
          <ac:spMkLst>
            <pc:docMk/>
            <pc:sldMasterMk cId="3350665791" sldId="2147483660"/>
            <ac:spMk id="6" creationId="{00000000-0000-0000-0000-000000000000}"/>
          </ac:spMkLst>
        </pc:spChg>
        <pc:sldLayoutChg chg="delSp mod setBg">
          <pc:chgData name="Markus Braun" userId="9d5e7b51-f3bc-49d7-a34a-91168ca3128e" providerId="ADAL" clId="{7D1FE997-D47C-420E-9833-8EBF328F3B17}" dt="2025-11-23T21:30:33.971" v="1011" actId="478"/>
          <pc:sldLayoutMkLst>
            <pc:docMk/>
            <pc:sldMasterMk cId="3350665791" sldId="2147483660"/>
            <pc:sldLayoutMk cId="4043763743" sldId="2147483661"/>
          </pc:sldLayoutMkLst>
          <pc:spChg chg="del">
            <ac:chgData name="Markus Braun" userId="9d5e7b51-f3bc-49d7-a34a-91168ca3128e" providerId="ADAL" clId="{7D1FE997-D47C-420E-9833-8EBF328F3B17}" dt="2025-11-23T21:30:33.971" v="1011" actId="478"/>
            <ac:spMkLst>
              <pc:docMk/>
              <pc:sldMasterMk cId="3350665791" sldId="2147483660"/>
              <pc:sldLayoutMk cId="4043763743" sldId="2147483661"/>
              <ac:spMk id="6" creationId="{00000000-0000-0000-0000-000000000000}"/>
            </ac:spMkLst>
          </pc:spChg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847855335" sldId="2147483664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461796401" sldId="2147483666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374821154" sldId="2147483667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2549107910" sldId="2147483672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957475643" sldId="2147483673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1822128379" sldId="2147483674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2080573553" sldId="2147483675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649753434" sldId="2147483676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864477758" sldId="2147483677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079057961" sldId="2147483681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626957904" sldId="2147483682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2466055889" sldId="2147483684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4137427266" sldId="2147483687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831273099" sldId="2147483688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1233028149" sldId="2147483689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247437847" sldId="2147483690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276902005" sldId="2147483691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2481868197" sldId="2147483692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405390026" sldId="2147483694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3225309807" sldId="2147483695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1592890055" sldId="2147483696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2269390636" sldId="2147483697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1303300264" sldId="2147483698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791049053" sldId="2147483699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802503143" sldId="2147483700"/>
          </pc:sldLayoutMkLst>
        </pc:sldLayoutChg>
        <pc:sldLayoutChg chg="del setBg">
          <pc:chgData name="Markus Braun" userId="9d5e7b51-f3bc-49d7-a34a-91168ca3128e" providerId="ADAL" clId="{7D1FE997-D47C-420E-9833-8EBF328F3B17}" dt="2025-11-23T21:06:35.771" v="760" actId="47"/>
          <pc:sldLayoutMkLst>
            <pc:docMk/>
            <pc:sldMasterMk cId="3350665791" sldId="2147483660"/>
            <pc:sldLayoutMk cId="172423644" sldId="2147483701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2073188337" sldId="2147483702"/>
          </pc:sldLayoutMkLst>
        </pc:sldLayoutChg>
        <pc:sldLayoutChg chg="setBg">
          <pc:chgData name="Markus Braun" userId="9d5e7b51-f3bc-49d7-a34a-91168ca3128e" providerId="ADAL" clId="{7D1FE997-D47C-420E-9833-8EBF328F3B17}" dt="2025-11-23T20:25:15.052" v="333"/>
          <pc:sldLayoutMkLst>
            <pc:docMk/>
            <pc:sldMasterMk cId="3350665791" sldId="2147483660"/>
            <pc:sldLayoutMk cId="1669748010" sldId="2147483703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C2824B-591E-C8B9-5B97-4B78633045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5F9838-3E2B-68B9-5907-2A4016709A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7E4BA-F9FA-9848-9F3C-7875652E935F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241921-6546-76B5-99AD-E91AB05DA2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44D34E-1847-BF10-DB41-025C958DFF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BDC7A-7C63-B840-9382-36C8DBA6F13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142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29C38-5B23-3B4F-A57D-93BE4D35A5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B4D9B-FEBA-4F4F-9026-5131D4370BCF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93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B4D9B-FEBA-4F4F-9026-5131D4370B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1861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9">
          <a:extLst>
            <a:ext uri="{FF2B5EF4-FFF2-40B4-BE49-F238E27FC236}">
              <a16:creationId xmlns:a16="http://schemas.microsoft.com/office/drawing/2014/main" id="{93D52CA0-D3CC-87F8-AFE1-7B02EE024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02:notes">
            <a:extLst>
              <a:ext uri="{FF2B5EF4-FFF2-40B4-BE49-F238E27FC236}">
                <a16:creationId xmlns:a16="http://schemas.microsoft.com/office/drawing/2014/main" id="{DB79201E-0E33-0B29-FCE8-89F10AB268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98500" y="647700"/>
            <a:ext cx="5753100" cy="3236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1" name="Google Shape;1041;p102:notes">
            <a:extLst>
              <a:ext uri="{FF2B5EF4-FFF2-40B4-BE49-F238E27FC236}">
                <a16:creationId xmlns:a16="http://schemas.microsoft.com/office/drawing/2014/main" id="{A6AE1337-7672-4E59-37EA-D5EFD3204A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5063" y="4100636"/>
            <a:ext cx="5720400" cy="38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7973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6">
          <a:extLst>
            <a:ext uri="{FF2B5EF4-FFF2-40B4-BE49-F238E27FC236}">
              <a16:creationId xmlns:a16="http://schemas.microsoft.com/office/drawing/2014/main" id="{786818CF-02F1-2450-0F7F-A24FB69CE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7" name="Google Shape;2557;p112:notes">
            <a:extLst>
              <a:ext uri="{FF2B5EF4-FFF2-40B4-BE49-F238E27FC236}">
                <a16:creationId xmlns:a16="http://schemas.microsoft.com/office/drawing/2014/main" id="{BA30ABE9-F3DB-6483-BD49-5248AEB53B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8" name="Google Shape;2558;p112:notes">
            <a:extLst>
              <a:ext uri="{FF2B5EF4-FFF2-40B4-BE49-F238E27FC236}">
                <a16:creationId xmlns:a16="http://schemas.microsoft.com/office/drawing/2014/main" id="{E6437D47-B883-2CF3-1AEC-0D35AC381B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 Principles, RIG, COPE, SNAIL</a:t>
            </a:r>
            <a:endParaRPr sz="13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050" dirty="0">
              <a:solidFill>
                <a:srgbClr val="444746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174546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2" name="Google Shape;2092;g2e2997d8185_0_1654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endParaRPr sz="537" b="1"/>
          </a:p>
        </p:txBody>
      </p:sp>
      <p:sp>
        <p:nvSpPr>
          <p:cNvPr id="2093" name="Google Shape;2093;g2e2997d8185_0_16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" name="Google Shape;2100;g2e2997d8185_0_2039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1"/>
          </a:p>
        </p:txBody>
      </p:sp>
      <p:sp>
        <p:nvSpPr>
          <p:cNvPr id="2101" name="Google Shape;2101;g2e2997d8185_0_20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8" name="Google Shape;2108;g2e2997d8185_0_20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9" name="Google Shape;2109;g2e2997d8185_0_2046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2110" name="Google Shape;2110;g2e2997d8185_0_2046:notes"/>
          <p:cNvSpPr txBox="1">
            <a:spLocks noGrp="1"/>
          </p:cNvSpPr>
          <p:nvPr>
            <p:ph type="sldNum" idx="12"/>
          </p:nvPr>
        </p:nvSpPr>
        <p:spPr>
          <a:xfrm>
            <a:off x="3884620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9">
          <a:extLst>
            <a:ext uri="{FF2B5EF4-FFF2-40B4-BE49-F238E27FC236}">
              <a16:creationId xmlns:a16="http://schemas.microsoft.com/office/drawing/2014/main" id="{ACB5A451-FFCB-C4E9-C127-DCBB6E921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02:notes">
            <a:extLst>
              <a:ext uri="{FF2B5EF4-FFF2-40B4-BE49-F238E27FC236}">
                <a16:creationId xmlns:a16="http://schemas.microsoft.com/office/drawing/2014/main" id="{138A3990-CA70-5464-F35C-1D13F882AB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98500" y="647700"/>
            <a:ext cx="5753100" cy="3236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1" name="Google Shape;1041;p102:notes">
            <a:extLst>
              <a:ext uri="{FF2B5EF4-FFF2-40B4-BE49-F238E27FC236}">
                <a16:creationId xmlns:a16="http://schemas.microsoft.com/office/drawing/2014/main" id="{225F0297-03E4-0ACC-3BE9-DB8F4F5FFC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5063" y="4100636"/>
            <a:ext cx="5720400" cy="38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248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5" name="Google Shape;2115;g2e2997d8185_0_20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6" name="Google Shape;2116;g2e2997d8185_0_2052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7" name="Google Shape;2117;g2e2997d8185_0_2052:notes"/>
          <p:cNvSpPr txBox="1">
            <a:spLocks noGrp="1"/>
          </p:cNvSpPr>
          <p:nvPr>
            <p:ph type="sldNum" idx="12"/>
          </p:nvPr>
        </p:nvSpPr>
        <p:spPr>
          <a:xfrm>
            <a:off x="3884620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9">
          <a:extLst>
            <a:ext uri="{FF2B5EF4-FFF2-40B4-BE49-F238E27FC236}">
              <a16:creationId xmlns:a16="http://schemas.microsoft.com/office/drawing/2014/main" id="{1D61331D-2CFB-C889-AB69-C4327BD2C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02:notes">
            <a:extLst>
              <a:ext uri="{FF2B5EF4-FFF2-40B4-BE49-F238E27FC236}">
                <a16:creationId xmlns:a16="http://schemas.microsoft.com/office/drawing/2014/main" id="{62AD37D6-2AAB-08E2-7418-E895E32230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98500" y="647700"/>
            <a:ext cx="5753100" cy="3236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1" name="Google Shape;1041;p102:notes">
            <a:extLst>
              <a:ext uri="{FF2B5EF4-FFF2-40B4-BE49-F238E27FC236}">
                <a16:creationId xmlns:a16="http://schemas.microsoft.com/office/drawing/2014/main" id="{C71E97B5-01B5-56F9-597B-BEFAE4556DF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5063" y="4100636"/>
            <a:ext cx="5720400" cy="38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778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2" name="Google Shape;2122;g2e2997d8185_0_20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3" name="Google Shape;2123;g2e2997d8185_0_2058:notes"/>
          <p:cNvSpPr txBox="1">
            <a:spLocks noGrp="1"/>
          </p:cNvSpPr>
          <p:nvPr>
            <p:ph type="body" idx="1"/>
          </p:nvPr>
        </p:nvSpPr>
        <p:spPr>
          <a:xfrm>
            <a:off x="685802" y="4343401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4" name="Google Shape;2124;g2e2997d8185_0_2058:notes"/>
          <p:cNvSpPr txBox="1">
            <a:spLocks noGrp="1"/>
          </p:cNvSpPr>
          <p:nvPr>
            <p:ph type="sldNum" idx="12"/>
          </p:nvPr>
        </p:nvSpPr>
        <p:spPr>
          <a:xfrm>
            <a:off x="3884620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9">
          <a:extLst>
            <a:ext uri="{FF2B5EF4-FFF2-40B4-BE49-F238E27FC236}">
              <a16:creationId xmlns:a16="http://schemas.microsoft.com/office/drawing/2014/main" id="{2DAE11D9-2E27-511B-6900-F8A27490D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02:notes">
            <a:extLst>
              <a:ext uri="{FF2B5EF4-FFF2-40B4-BE49-F238E27FC236}">
                <a16:creationId xmlns:a16="http://schemas.microsoft.com/office/drawing/2014/main" id="{C870EF4C-5D01-D8CF-B9D5-7B9D05AD03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98500" y="647700"/>
            <a:ext cx="5753100" cy="32369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1" name="Google Shape;1041;p102:notes">
            <a:extLst>
              <a:ext uri="{FF2B5EF4-FFF2-40B4-BE49-F238E27FC236}">
                <a16:creationId xmlns:a16="http://schemas.microsoft.com/office/drawing/2014/main" id="{8D154B83-5A41-CE9A-B0D8-8B1BE13815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5063" y="4100636"/>
            <a:ext cx="5720400" cy="38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6305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12084" y="304799"/>
            <a:ext cx="531638" cy="253043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Aptos" panose="020B0004020202020204" pitchFamily="34" charset="0"/>
              </a:defRPr>
            </a:lvl1pPr>
          </a:lstStyle>
          <a:p>
            <a:fld id="{12D116C6-9D10-D44E-AA23-7E3CFF1AD8CE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BA9AAD60-5423-F8A1-1FDE-C38F2201E5B4}"/>
              </a:ext>
            </a:extLst>
          </p:cNvPr>
          <p:cNvSpPr/>
          <p:nvPr userDrawn="1"/>
        </p:nvSpPr>
        <p:spPr>
          <a:xfrm>
            <a:off x="-2228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F2EC1A4-BC92-175B-BF3C-9E07B5CD3AAC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92613" y="1110085"/>
            <a:ext cx="4314937" cy="3137077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lvl1pPr>
              <a:defRPr b="1" i="0">
                <a:latin typeface="Aptos" panose="020B0004020202020204" pitchFamily="34" charset="0"/>
              </a:defRPr>
            </a:lvl1pPr>
            <a:lvl2pPr marL="312738" indent="-312738">
              <a:lnSpc>
                <a:spcPts val="2080"/>
              </a:lnSpc>
              <a:buClr>
                <a:srgbClr val="267E9E"/>
              </a:buClr>
              <a:buFont typeface="+mj-lt"/>
              <a:buAutoNum type="arabicParenR"/>
              <a:tabLst/>
              <a:defRPr sz="1400" b="0" i="0">
                <a:latin typeface="Aptos" panose="020B0004020202020204" pitchFamily="34" charset="0"/>
              </a:defRPr>
            </a:lvl2pPr>
          </a:lstStyle>
          <a:p>
            <a:pPr lvl="1"/>
            <a:r>
              <a:rPr lang="en-GB" dirty="0"/>
              <a:t>Add text</a:t>
            </a:r>
          </a:p>
          <a:p>
            <a:pPr lvl="1"/>
            <a:r>
              <a:rPr lang="en-GB" dirty="0"/>
              <a:t>Add text</a:t>
            </a:r>
          </a:p>
          <a:p>
            <a:pPr lvl="1"/>
            <a:r>
              <a:rPr lang="en-GB" dirty="0"/>
              <a:t>Add text</a:t>
            </a:r>
          </a:p>
          <a:p>
            <a:pPr lvl="1"/>
            <a:r>
              <a:rPr lang="en-GB" dirty="0"/>
              <a:t>Add text</a:t>
            </a:r>
          </a:p>
          <a:p>
            <a:pPr lvl="1"/>
            <a:r>
              <a:rPr lang="en-GB" dirty="0"/>
              <a:t>Add text</a:t>
            </a:r>
          </a:p>
          <a:p>
            <a:pPr lvl="1"/>
            <a:r>
              <a:rPr lang="en-GB" dirty="0"/>
              <a:t>Add text</a:t>
            </a:r>
          </a:p>
          <a:p>
            <a:pPr lvl="1"/>
            <a:r>
              <a:rPr lang="en-GB" dirty="0"/>
              <a:t>Add text</a:t>
            </a:r>
          </a:p>
          <a:p>
            <a:pPr lvl="1"/>
            <a:r>
              <a:rPr lang="en-GB" dirty="0"/>
              <a:t>Add text</a:t>
            </a:r>
          </a:p>
          <a:p>
            <a:pPr lvl="1"/>
            <a:r>
              <a:rPr lang="en-GB" dirty="0"/>
              <a:t>Add text</a:t>
            </a:r>
          </a:p>
          <a:p>
            <a:pPr lvl="1"/>
            <a:r>
              <a:rPr lang="en-GB" dirty="0"/>
              <a:t>Add text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63B75BB-1FE3-C7F6-C717-93C648EC49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450" y="1631682"/>
            <a:ext cx="2804400" cy="1724767"/>
          </a:xfr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66055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pezium_picture_crop_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015B2723-FB7C-30B2-C4F7-6304A6929353}"/>
              </a:ext>
            </a:extLst>
          </p:cNvPr>
          <p:cNvSpPr/>
          <p:nvPr userDrawn="1"/>
        </p:nvSpPr>
        <p:spPr>
          <a:xfrm>
            <a:off x="-2228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rgbClr val="FF4B8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94008B6-A8B6-1A1E-BF9D-A953D9A031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66072" y="-1"/>
            <a:ext cx="5477928" cy="4249271"/>
          </a:xfrm>
          <a:custGeom>
            <a:avLst/>
            <a:gdLst>
              <a:gd name="connsiteX0" fmla="*/ 0 w 5470244"/>
              <a:gd name="connsiteY0" fmla="*/ 0 h 4249271"/>
              <a:gd name="connsiteX1" fmla="*/ 5470244 w 5470244"/>
              <a:gd name="connsiteY1" fmla="*/ 0 h 4249271"/>
              <a:gd name="connsiteX2" fmla="*/ 5470244 w 5470244"/>
              <a:gd name="connsiteY2" fmla="*/ 4249271 h 4249271"/>
              <a:gd name="connsiteX3" fmla="*/ 0 w 5470244"/>
              <a:gd name="connsiteY3" fmla="*/ 4249271 h 4249271"/>
              <a:gd name="connsiteX4" fmla="*/ 0 w 5470244"/>
              <a:gd name="connsiteY4" fmla="*/ 0 h 4249271"/>
              <a:gd name="connsiteX0" fmla="*/ 7684 w 5477928"/>
              <a:gd name="connsiteY0" fmla="*/ 0 h 4249271"/>
              <a:gd name="connsiteX1" fmla="*/ 5477928 w 5477928"/>
              <a:gd name="connsiteY1" fmla="*/ 0 h 4249271"/>
              <a:gd name="connsiteX2" fmla="*/ 5477928 w 5477928"/>
              <a:gd name="connsiteY2" fmla="*/ 4249271 h 4249271"/>
              <a:gd name="connsiteX3" fmla="*/ 0 w 5477928"/>
              <a:gd name="connsiteY3" fmla="*/ 3088982 h 4249271"/>
              <a:gd name="connsiteX4" fmla="*/ 7684 w 5477928"/>
              <a:gd name="connsiteY4" fmla="*/ 0 h 4249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928" h="4249271">
                <a:moveTo>
                  <a:pt x="7684" y="0"/>
                </a:moveTo>
                <a:lnTo>
                  <a:pt x="5477928" y="0"/>
                </a:lnTo>
                <a:lnTo>
                  <a:pt x="5477928" y="4249271"/>
                </a:lnTo>
                <a:lnTo>
                  <a:pt x="0" y="3088982"/>
                </a:lnTo>
                <a:cubicBezTo>
                  <a:pt x="2561" y="2059321"/>
                  <a:pt x="5123" y="1029661"/>
                  <a:pt x="7684" y="0"/>
                </a:cubicBezTo>
                <a:close/>
              </a:path>
            </a:pathLst>
          </a:cu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DCF6FB67-14A4-C9BD-FB50-E5D1A366E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678" y="1627028"/>
            <a:ext cx="2804400" cy="915992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A702FF0-550F-49EB-59CF-86709F33C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7916" y="2635200"/>
            <a:ext cx="2804400" cy="334970"/>
          </a:xfrm>
        </p:spPr>
        <p:txBody>
          <a:bodyPr>
            <a:noAutofit/>
          </a:bodyPr>
          <a:lstStyle>
            <a:lvl1pPr marL="0" indent="0" algn="l">
              <a:buNone/>
              <a:defRPr sz="1300" b="0" i="0">
                <a:solidFill>
                  <a:schemeClr val="bg1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Textplatzhalter 8">
            <a:extLst>
              <a:ext uri="{FF2B5EF4-FFF2-40B4-BE49-F238E27FC236}">
                <a16:creationId xmlns:a16="http://schemas.microsoft.com/office/drawing/2014/main" id="{6CC1D43B-489D-AF8F-1DF2-8365E86676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7916" y="3016800"/>
            <a:ext cx="2803525" cy="333375"/>
          </a:xfrm>
        </p:spPr>
        <p:txBody>
          <a:bodyPr>
            <a:no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627FEA1-248D-8E5F-ED3B-1F155BDDD751}"/>
              </a:ext>
            </a:extLst>
          </p:cNvPr>
          <p:cNvSpPr/>
          <p:nvPr userDrawn="1"/>
        </p:nvSpPr>
        <p:spPr>
          <a:xfrm>
            <a:off x="7687159" y="4734732"/>
            <a:ext cx="1216617" cy="247973"/>
          </a:xfrm>
          <a:prstGeom prst="rect">
            <a:avLst/>
          </a:prstGeom>
          <a:solidFill>
            <a:srgbClr val="5A002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9" name="Graphic 9">
            <a:extLst>
              <a:ext uri="{FF2B5EF4-FFF2-40B4-BE49-F238E27FC236}">
                <a16:creationId xmlns:a16="http://schemas.microsoft.com/office/drawing/2014/main" id="{9B388550-4BE3-FF29-6C56-EAA4982AE6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8371" y="4645495"/>
            <a:ext cx="1962419" cy="18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957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rapezium_picture_crop_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8A216BA-067B-072A-79F3-18029FD220C0}"/>
              </a:ext>
            </a:extLst>
          </p:cNvPr>
          <p:cNvSpPr/>
          <p:nvPr userDrawn="1"/>
        </p:nvSpPr>
        <p:spPr>
          <a:xfrm>
            <a:off x="-2228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rgbClr val="C46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DCF6FB67-14A4-C9BD-FB50-E5D1A366E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678" y="1627028"/>
            <a:ext cx="2804400" cy="915992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A702FF0-550F-49EB-59CF-86709F33C1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7916" y="2635200"/>
            <a:ext cx="2804400" cy="334970"/>
          </a:xfrm>
        </p:spPr>
        <p:txBody>
          <a:bodyPr>
            <a:noAutofit/>
          </a:bodyPr>
          <a:lstStyle>
            <a:lvl1pPr marL="0" indent="0" algn="l">
              <a:buNone/>
              <a:defRPr sz="1300" b="0" i="0">
                <a:solidFill>
                  <a:schemeClr val="bg1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Textplatzhalter 8">
            <a:extLst>
              <a:ext uri="{FF2B5EF4-FFF2-40B4-BE49-F238E27FC236}">
                <a16:creationId xmlns:a16="http://schemas.microsoft.com/office/drawing/2014/main" id="{6CC1D43B-489D-AF8F-1DF2-8365E86676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7916" y="3016800"/>
            <a:ext cx="2803525" cy="333375"/>
          </a:xfrm>
        </p:spPr>
        <p:txBody>
          <a:bodyPr>
            <a:no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627FEA1-248D-8E5F-ED3B-1F155BDDD751}"/>
              </a:ext>
            </a:extLst>
          </p:cNvPr>
          <p:cNvSpPr/>
          <p:nvPr userDrawn="1"/>
        </p:nvSpPr>
        <p:spPr>
          <a:xfrm>
            <a:off x="7687159" y="4734732"/>
            <a:ext cx="1216617" cy="247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9" name="Graphic 9">
            <a:extLst>
              <a:ext uri="{FF2B5EF4-FFF2-40B4-BE49-F238E27FC236}">
                <a16:creationId xmlns:a16="http://schemas.microsoft.com/office/drawing/2014/main" id="{9B388550-4BE3-FF29-6C56-EAA4982AE6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8371" y="4645495"/>
            <a:ext cx="1962419" cy="186897"/>
          </a:xfrm>
          <a:prstGeom prst="rect">
            <a:avLst/>
          </a:prstGeom>
        </p:spPr>
      </p:pic>
      <p:grpSp>
        <p:nvGrpSpPr>
          <p:cNvPr id="10" name="Group 7">
            <a:extLst>
              <a:ext uri="{FF2B5EF4-FFF2-40B4-BE49-F238E27FC236}">
                <a16:creationId xmlns:a16="http://schemas.microsoft.com/office/drawing/2014/main" id="{72A9EBFD-E144-147D-270E-E4958507A816}"/>
              </a:ext>
            </a:extLst>
          </p:cNvPr>
          <p:cNvGrpSpPr/>
          <p:nvPr userDrawn="1"/>
        </p:nvGrpSpPr>
        <p:grpSpPr>
          <a:xfrm>
            <a:off x="8196126" y="204797"/>
            <a:ext cx="773250" cy="859167"/>
            <a:chOff x="8196126" y="204797"/>
            <a:chExt cx="773250" cy="859167"/>
          </a:xfrm>
        </p:grpSpPr>
        <p:pic>
          <p:nvPicPr>
            <p:cNvPr id="11" name="Graphic 9">
              <a:extLst>
                <a:ext uri="{FF2B5EF4-FFF2-40B4-BE49-F238E27FC236}">
                  <a16:creationId xmlns:a16="http://schemas.microsoft.com/office/drawing/2014/main" id="{6A439FA4-C0FC-6E5D-A31A-19257F71DC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196126" y="204797"/>
              <a:ext cx="773250" cy="859167"/>
            </a:xfrm>
            <a:prstGeom prst="rect">
              <a:avLst/>
            </a:prstGeom>
          </p:spPr>
        </p:pic>
        <p:pic>
          <p:nvPicPr>
            <p:cNvPr id="12" name="Graphic 10">
              <a:extLst>
                <a:ext uri="{FF2B5EF4-FFF2-40B4-BE49-F238E27FC236}">
                  <a16:creationId xmlns:a16="http://schemas.microsoft.com/office/drawing/2014/main" id="{66BB3AAC-8C22-26A3-A141-8430845677E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274911" y="475493"/>
              <a:ext cx="592863" cy="3036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1273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BB4529D3-1171-D2F9-FEC2-E15A59B3DF8E}"/>
              </a:ext>
            </a:extLst>
          </p:cNvPr>
          <p:cNvSpPr/>
          <p:nvPr userDrawn="1"/>
        </p:nvSpPr>
        <p:spPr>
          <a:xfrm>
            <a:off x="7524328" y="4788976"/>
            <a:ext cx="883404" cy="1549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05FDD48A-A0B1-279E-D220-50B58F7359D4}"/>
              </a:ext>
            </a:extLst>
          </p:cNvPr>
          <p:cNvSpPr/>
          <p:nvPr userDrawn="1"/>
        </p:nvSpPr>
        <p:spPr>
          <a:xfrm flipH="1">
            <a:off x="5120834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DCF6FB67-14A4-C9BD-FB50-E5D1A366E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58400" y="2458072"/>
            <a:ext cx="2804400" cy="1065428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DF7589AB-65F1-045F-7666-CEBAAFDEB5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58400" y="1635863"/>
            <a:ext cx="2804400" cy="549275"/>
          </a:xfrm>
        </p:spPr>
        <p:txBody>
          <a:bodyPr>
            <a:noAutofit/>
          </a:bodyPr>
          <a:lstStyle>
            <a:lvl1pPr>
              <a:defRPr sz="7000">
                <a:solidFill>
                  <a:srgbClr val="83D9EE"/>
                </a:solidFill>
              </a:defRPr>
            </a:lvl1pPr>
          </a:lstStyle>
          <a:p>
            <a:pPr lvl="0"/>
            <a:r>
              <a:rPr lang="de-DE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3247437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BB4529D3-1171-D2F9-FEC2-E15A59B3DF8E}"/>
              </a:ext>
            </a:extLst>
          </p:cNvPr>
          <p:cNvSpPr/>
          <p:nvPr userDrawn="1"/>
        </p:nvSpPr>
        <p:spPr>
          <a:xfrm>
            <a:off x="7524328" y="4788976"/>
            <a:ext cx="883404" cy="154983"/>
          </a:xfrm>
          <a:prstGeom prst="rect">
            <a:avLst/>
          </a:prstGeom>
          <a:solidFill>
            <a:srgbClr val="4AC36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05FDD48A-A0B1-279E-D220-50B58F7359D4}"/>
              </a:ext>
            </a:extLst>
          </p:cNvPr>
          <p:cNvSpPr/>
          <p:nvPr userDrawn="1"/>
        </p:nvSpPr>
        <p:spPr>
          <a:xfrm flipH="1">
            <a:off x="5120834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rgbClr val="005A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DCF6FB67-14A4-C9BD-FB50-E5D1A366E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58400" y="2458072"/>
            <a:ext cx="2804400" cy="1065428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DF7589AB-65F1-045F-7666-CEBAAFDEB5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58400" y="1635863"/>
            <a:ext cx="2804400" cy="549275"/>
          </a:xfrm>
        </p:spPr>
        <p:txBody>
          <a:bodyPr>
            <a:noAutofit/>
          </a:bodyPr>
          <a:lstStyle>
            <a:lvl1pPr>
              <a:defRPr sz="7000">
                <a:solidFill>
                  <a:srgbClr val="4AC365"/>
                </a:solidFill>
              </a:defRPr>
            </a:lvl1pPr>
          </a:lstStyle>
          <a:p>
            <a:pPr lvl="0"/>
            <a:r>
              <a:rPr lang="de-DE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405390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Lave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BB4529D3-1171-D2F9-FEC2-E15A59B3DF8E}"/>
              </a:ext>
            </a:extLst>
          </p:cNvPr>
          <p:cNvSpPr/>
          <p:nvPr userDrawn="1"/>
        </p:nvSpPr>
        <p:spPr>
          <a:xfrm>
            <a:off x="7524328" y="4788976"/>
            <a:ext cx="883404" cy="154983"/>
          </a:xfrm>
          <a:prstGeom prst="rect">
            <a:avLst/>
          </a:prstGeom>
          <a:solidFill>
            <a:srgbClr val="DFB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05FDD48A-A0B1-279E-D220-50B58F7359D4}"/>
              </a:ext>
            </a:extLst>
          </p:cNvPr>
          <p:cNvSpPr/>
          <p:nvPr userDrawn="1"/>
        </p:nvSpPr>
        <p:spPr>
          <a:xfrm flipH="1">
            <a:off x="5120834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rgbClr val="320A6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DCF6FB67-14A4-C9BD-FB50-E5D1A366E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58400" y="2458072"/>
            <a:ext cx="2804400" cy="1065428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DF7589AB-65F1-045F-7666-CEBAAFDEB5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58400" y="1635863"/>
            <a:ext cx="2804400" cy="549275"/>
          </a:xfrm>
        </p:spPr>
        <p:txBody>
          <a:bodyPr>
            <a:noAutofit/>
          </a:bodyPr>
          <a:lstStyle>
            <a:lvl1pPr>
              <a:defRPr sz="7000">
                <a:solidFill>
                  <a:srgbClr val="DFB0FF"/>
                </a:solidFill>
              </a:defRPr>
            </a:lvl1pPr>
          </a:lstStyle>
          <a:p>
            <a:pPr lvl="0"/>
            <a:r>
              <a:rPr lang="de-DE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481868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>
            <a:extLst>
              <a:ext uri="{FF2B5EF4-FFF2-40B4-BE49-F238E27FC236}">
                <a16:creationId xmlns:a16="http://schemas.microsoft.com/office/drawing/2014/main" id="{BB4529D3-1171-D2F9-FEC2-E15A59B3DF8E}"/>
              </a:ext>
            </a:extLst>
          </p:cNvPr>
          <p:cNvSpPr/>
          <p:nvPr userDrawn="1"/>
        </p:nvSpPr>
        <p:spPr>
          <a:xfrm>
            <a:off x="7524328" y="4788976"/>
            <a:ext cx="883404" cy="154983"/>
          </a:xfrm>
          <a:prstGeom prst="rect">
            <a:avLst/>
          </a:prstGeom>
          <a:solidFill>
            <a:srgbClr val="FFC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05FDD48A-A0B1-279E-D220-50B58F7359D4}"/>
              </a:ext>
            </a:extLst>
          </p:cNvPr>
          <p:cNvSpPr/>
          <p:nvPr userDrawn="1"/>
        </p:nvSpPr>
        <p:spPr>
          <a:xfrm flipH="1">
            <a:off x="5120834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rgbClr val="78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DCF6FB67-14A4-C9BD-FB50-E5D1A366E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58400" y="2458072"/>
            <a:ext cx="2804400" cy="1065428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DF7589AB-65F1-045F-7666-CEBAAFDEB5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58400" y="1635863"/>
            <a:ext cx="2804400" cy="549275"/>
          </a:xfrm>
        </p:spPr>
        <p:txBody>
          <a:bodyPr>
            <a:noAutofit/>
          </a:bodyPr>
          <a:lstStyle>
            <a:lvl1pPr>
              <a:defRPr sz="7000">
                <a:solidFill>
                  <a:srgbClr val="FFC080"/>
                </a:solidFill>
              </a:defRPr>
            </a:lvl1pPr>
          </a:lstStyle>
          <a:p>
            <a:pPr lvl="0"/>
            <a:r>
              <a:rPr lang="de-DE" dirty="0"/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3276902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8A216BA-067B-072A-79F3-18029FD220C0}"/>
              </a:ext>
            </a:extLst>
          </p:cNvPr>
          <p:cNvSpPr/>
          <p:nvPr userDrawn="1"/>
        </p:nvSpPr>
        <p:spPr>
          <a:xfrm>
            <a:off x="0" y="0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DCF6FB67-14A4-C9BD-FB50-E5D1A366EA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5600" y="1627200"/>
            <a:ext cx="2804400" cy="1724400"/>
          </a:xfr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627FEA1-248D-8E5F-ED3B-1F155BDDD751}"/>
              </a:ext>
            </a:extLst>
          </p:cNvPr>
          <p:cNvSpPr/>
          <p:nvPr userDrawn="1"/>
        </p:nvSpPr>
        <p:spPr>
          <a:xfrm>
            <a:off x="7524328" y="4734732"/>
            <a:ext cx="1216617" cy="24797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9" name="Graphic 9">
            <a:extLst>
              <a:ext uri="{FF2B5EF4-FFF2-40B4-BE49-F238E27FC236}">
                <a16:creationId xmlns:a16="http://schemas.microsoft.com/office/drawing/2014/main" id="{9B388550-4BE3-FF29-6C56-EAA4982AE6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8371" y="4645495"/>
            <a:ext cx="1962419" cy="186897"/>
          </a:xfrm>
          <a:prstGeom prst="rect">
            <a:avLst/>
          </a:prstGeom>
        </p:spPr>
      </p:pic>
      <p:sp>
        <p:nvSpPr>
          <p:cNvPr id="17" name="Textplatzhalter 15">
            <a:extLst>
              <a:ext uri="{FF2B5EF4-FFF2-40B4-BE49-F238E27FC236}">
                <a16:creationId xmlns:a16="http://schemas.microsoft.com/office/drawing/2014/main" id="{AA60B8E2-4E82-6EA8-D918-C898D80E9E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2613" y="1627188"/>
            <a:ext cx="4046537" cy="1724025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330281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pezium_pictures_left_and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CF3E961C-51C7-77C9-CC56-1F36CCE854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6801" y="0"/>
            <a:ext cx="4013524" cy="5143500"/>
          </a:xfrm>
          <a:custGeom>
            <a:avLst/>
            <a:gdLst>
              <a:gd name="connsiteX0" fmla="*/ 0 w 1036637"/>
              <a:gd name="connsiteY0" fmla="*/ 0 h 954088"/>
              <a:gd name="connsiteX1" fmla="*/ 1036637 w 1036637"/>
              <a:gd name="connsiteY1" fmla="*/ 0 h 954088"/>
              <a:gd name="connsiteX2" fmla="*/ 1036637 w 1036637"/>
              <a:gd name="connsiteY2" fmla="*/ 954088 h 954088"/>
              <a:gd name="connsiteX3" fmla="*/ 0 w 1036637"/>
              <a:gd name="connsiteY3" fmla="*/ 954088 h 954088"/>
              <a:gd name="connsiteX4" fmla="*/ 0 w 1036637"/>
              <a:gd name="connsiteY4" fmla="*/ 0 h 954088"/>
              <a:gd name="connsiteX0" fmla="*/ 0 w 3695531"/>
              <a:gd name="connsiteY0" fmla="*/ 0 h 1122700"/>
              <a:gd name="connsiteX1" fmla="*/ 3695531 w 3695531"/>
              <a:gd name="connsiteY1" fmla="*/ 168612 h 1122700"/>
              <a:gd name="connsiteX2" fmla="*/ 3695531 w 3695531"/>
              <a:gd name="connsiteY2" fmla="*/ 1122700 h 1122700"/>
              <a:gd name="connsiteX3" fmla="*/ 2658894 w 3695531"/>
              <a:gd name="connsiteY3" fmla="*/ 1122700 h 1122700"/>
              <a:gd name="connsiteX4" fmla="*/ 0 w 3695531"/>
              <a:gd name="connsiteY4" fmla="*/ 0 h 1122700"/>
              <a:gd name="connsiteX0" fmla="*/ 0 w 4039241"/>
              <a:gd name="connsiteY0" fmla="*/ 0 h 1122700"/>
              <a:gd name="connsiteX1" fmla="*/ 4039241 w 4039241"/>
              <a:gd name="connsiteY1" fmla="*/ 836578 h 1122700"/>
              <a:gd name="connsiteX2" fmla="*/ 3695531 w 4039241"/>
              <a:gd name="connsiteY2" fmla="*/ 1122700 h 1122700"/>
              <a:gd name="connsiteX3" fmla="*/ 2658894 w 4039241"/>
              <a:gd name="connsiteY3" fmla="*/ 1122700 h 1122700"/>
              <a:gd name="connsiteX4" fmla="*/ 0 w 4039241"/>
              <a:gd name="connsiteY4" fmla="*/ 0 h 1122700"/>
              <a:gd name="connsiteX0" fmla="*/ 0 w 4039241"/>
              <a:gd name="connsiteY0" fmla="*/ 0 h 4287432"/>
              <a:gd name="connsiteX1" fmla="*/ 4039241 w 4039241"/>
              <a:gd name="connsiteY1" fmla="*/ 836578 h 4287432"/>
              <a:gd name="connsiteX2" fmla="*/ 4013301 w 4039241"/>
              <a:gd name="connsiteY2" fmla="*/ 4287432 h 4287432"/>
              <a:gd name="connsiteX3" fmla="*/ 2658894 w 4039241"/>
              <a:gd name="connsiteY3" fmla="*/ 1122700 h 4287432"/>
              <a:gd name="connsiteX4" fmla="*/ 0 w 4039241"/>
              <a:gd name="connsiteY4" fmla="*/ 0 h 4287432"/>
              <a:gd name="connsiteX0" fmla="*/ 0 w 4019786"/>
              <a:gd name="connsiteY0" fmla="*/ 0 h 4287432"/>
              <a:gd name="connsiteX1" fmla="*/ 4019786 w 4019786"/>
              <a:gd name="connsiteY1" fmla="*/ 830093 h 4287432"/>
              <a:gd name="connsiteX2" fmla="*/ 4013301 w 4019786"/>
              <a:gd name="connsiteY2" fmla="*/ 4287432 h 4287432"/>
              <a:gd name="connsiteX3" fmla="*/ 2658894 w 4019786"/>
              <a:gd name="connsiteY3" fmla="*/ 1122700 h 4287432"/>
              <a:gd name="connsiteX4" fmla="*/ 0 w 4019786"/>
              <a:gd name="connsiteY4" fmla="*/ 0 h 4287432"/>
              <a:gd name="connsiteX0" fmla="*/ 0 w 4026558"/>
              <a:gd name="connsiteY0" fmla="*/ 0 h 4306887"/>
              <a:gd name="connsiteX1" fmla="*/ 4019786 w 4026558"/>
              <a:gd name="connsiteY1" fmla="*/ 830093 h 4306887"/>
              <a:gd name="connsiteX2" fmla="*/ 4026271 w 4026558"/>
              <a:gd name="connsiteY2" fmla="*/ 4306887 h 4306887"/>
              <a:gd name="connsiteX3" fmla="*/ 2658894 w 4026558"/>
              <a:gd name="connsiteY3" fmla="*/ 1122700 h 4306887"/>
              <a:gd name="connsiteX4" fmla="*/ 0 w 4026558"/>
              <a:gd name="connsiteY4" fmla="*/ 0 h 4306887"/>
              <a:gd name="connsiteX0" fmla="*/ 0 w 4026558"/>
              <a:gd name="connsiteY0" fmla="*/ 0 h 5149951"/>
              <a:gd name="connsiteX1" fmla="*/ 4019786 w 4026558"/>
              <a:gd name="connsiteY1" fmla="*/ 830093 h 5149951"/>
              <a:gd name="connsiteX2" fmla="*/ 4026271 w 4026558"/>
              <a:gd name="connsiteY2" fmla="*/ 4306887 h 5149951"/>
              <a:gd name="connsiteX3" fmla="*/ 0 w 4026558"/>
              <a:gd name="connsiteY3" fmla="*/ 5149951 h 5149951"/>
              <a:gd name="connsiteX4" fmla="*/ 0 w 4026558"/>
              <a:gd name="connsiteY4" fmla="*/ 0 h 5149951"/>
              <a:gd name="connsiteX0" fmla="*/ 0 w 4026558"/>
              <a:gd name="connsiteY0" fmla="*/ 0 h 5149951"/>
              <a:gd name="connsiteX1" fmla="*/ 4019786 w 4026558"/>
              <a:gd name="connsiteY1" fmla="*/ 830093 h 5149951"/>
              <a:gd name="connsiteX2" fmla="*/ 4026271 w 4026558"/>
              <a:gd name="connsiteY2" fmla="*/ 4287432 h 5149951"/>
              <a:gd name="connsiteX3" fmla="*/ 0 w 4026558"/>
              <a:gd name="connsiteY3" fmla="*/ 5149951 h 5149951"/>
              <a:gd name="connsiteX4" fmla="*/ 0 w 4026558"/>
              <a:gd name="connsiteY4" fmla="*/ 0 h 5149951"/>
              <a:gd name="connsiteX0" fmla="*/ 6485 w 4026558"/>
              <a:gd name="connsiteY0" fmla="*/ 0 h 5234257"/>
              <a:gd name="connsiteX1" fmla="*/ 4019786 w 4026558"/>
              <a:gd name="connsiteY1" fmla="*/ 914399 h 5234257"/>
              <a:gd name="connsiteX2" fmla="*/ 4026271 w 4026558"/>
              <a:gd name="connsiteY2" fmla="*/ 4371738 h 5234257"/>
              <a:gd name="connsiteX3" fmla="*/ 0 w 4026558"/>
              <a:gd name="connsiteY3" fmla="*/ 5234257 h 5234257"/>
              <a:gd name="connsiteX4" fmla="*/ 6485 w 4026558"/>
              <a:gd name="connsiteY4" fmla="*/ 0 h 5234257"/>
              <a:gd name="connsiteX0" fmla="*/ 6485 w 4026558"/>
              <a:gd name="connsiteY0" fmla="*/ 0 h 5169406"/>
              <a:gd name="connsiteX1" fmla="*/ 4019786 w 4026558"/>
              <a:gd name="connsiteY1" fmla="*/ 849548 h 5169406"/>
              <a:gd name="connsiteX2" fmla="*/ 4026271 w 4026558"/>
              <a:gd name="connsiteY2" fmla="*/ 4306887 h 5169406"/>
              <a:gd name="connsiteX3" fmla="*/ 0 w 4026558"/>
              <a:gd name="connsiteY3" fmla="*/ 5169406 h 5169406"/>
              <a:gd name="connsiteX4" fmla="*/ 6485 w 4026558"/>
              <a:gd name="connsiteY4" fmla="*/ 0 h 5169406"/>
              <a:gd name="connsiteX0" fmla="*/ 286 w 4033394"/>
              <a:gd name="connsiteY0" fmla="*/ 0 h 5169406"/>
              <a:gd name="connsiteX1" fmla="*/ 4026622 w 4033394"/>
              <a:gd name="connsiteY1" fmla="*/ 849548 h 5169406"/>
              <a:gd name="connsiteX2" fmla="*/ 4033107 w 4033394"/>
              <a:gd name="connsiteY2" fmla="*/ 4306887 h 5169406"/>
              <a:gd name="connsiteX3" fmla="*/ 6836 w 4033394"/>
              <a:gd name="connsiteY3" fmla="*/ 5169406 h 5169406"/>
              <a:gd name="connsiteX4" fmla="*/ 286 w 4033394"/>
              <a:gd name="connsiteY4" fmla="*/ 0 h 5169406"/>
              <a:gd name="connsiteX0" fmla="*/ 286 w 4033735"/>
              <a:gd name="connsiteY0" fmla="*/ 0 h 5169406"/>
              <a:gd name="connsiteX1" fmla="*/ 4033141 w 4033735"/>
              <a:gd name="connsiteY1" fmla="*/ 856066 h 5169406"/>
              <a:gd name="connsiteX2" fmla="*/ 4033107 w 4033735"/>
              <a:gd name="connsiteY2" fmla="*/ 4306887 h 5169406"/>
              <a:gd name="connsiteX3" fmla="*/ 6836 w 4033735"/>
              <a:gd name="connsiteY3" fmla="*/ 5169406 h 5169406"/>
              <a:gd name="connsiteX4" fmla="*/ 286 w 4033735"/>
              <a:gd name="connsiteY4" fmla="*/ 0 h 5169406"/>
              <a:gd name="connsiteX0" fmla="*/ 286 w 4033735"/>
              <a:gd name="connsiteY0" fmla="*/ 0 h 5169406"/>
              <a:gd name="connsiteX1" fmla="*/ 4033141 w 4033735"/>
              <a:gd name="connsiteY1" fmla="*/ 856066 h 5169406"/>
              <a:gd name="connsiteX2" fmla="*/ 4033107 w 4033735"/>
              <a:gd name="connsiteY2" fmla="*/ 4306887 h 5169406"/>
              <a:gd name="connsiteX3" fmla="*/ 6836 w 4033735"/>
              <a:gd name="connsiteY3" fmla="*/ 5169406 h 5169406"/>
              <a:gd name="connsiteX4" fmla="*/ 286 w 4033735"/>
              <a:gd name="connsiteY4" fmla="*/ 0 h 5169406"/>
              <a:gd name="connsiteX0" fmla="*/ 286 w 4036366"/>
              <a:gd name="connsiteY0" fmla="*/ 0 h 5169406"/>
              <a:gd name="connsiteX1" fmla="*/ 4036366 w 4036366"/>
              <a:gd name="connsiteY1" fmla="*/ 859291 h 5169406"/>
              <a:gd name="connsiteX2" fmla="*/ 4033107 w 4036366"/>
              <a:gd name="connsiteY2" fmla="*/ 4306887 h 5169406"/>
              <a:gd name="connsiteX3" fmla="*/ 6836 w 4036366"/>
              <a:gd name="connsiteY3" fmla="*/ 5169406 h 5169406"/>
              <a:gd name="connsiteX4" fmla="*/ 286 w 4036366"/>
              <a:gd name="connsiteY4" fmla="*/ 0 h 5169406"/>
              <a:gd name="connsiteX0" fmla="*/ 286 w 4033739"/>
              <a:gd name="connsiteY0" fmla="*/ 0 h 5169406"/>
              <a:gd name="connsiteX1" fmla="*/ 4033175 w 4033739"/>
              <a:gd name="connsiteY1" fmla="*/ 859291 h 5169406"/>
              <a:gd name="connsiteX2" fmla="*/ 4033107 w 4033739"/>
              <a:gd name="connsiteY2" fmla="*/ 4306887 h 5169406"/>
              <a:gd name="connsiteX3" fmla="*/ 6836 w 4033739"/>
              <a:gd name="connsiteY3" fmla="*/ 5169406 h 5169406"/>
              <a:gd name="connsiteX4" fmla="*/ 286 w 4033739"/>
              <a:gd name="connsiteY4" fmla="*/ 0 h 5169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3739" h="5169406">
                <a:moveTo>
                  <a:pt x="286" y="0"/>
                </a:moveTo>
                <a:lnTo>
                  <a:pt x="4033175" y="859291"/>
                </a:lnTo>
                <a:cubicBezTo>
                  <a:pt x="4031013" y="2011737"/>
                  <a:pt x="4035269" y="3154441"/>
                  <a:pt x="4033107" y="4306887"/>
                </a:cubicBezTo>
                <a:lnTo>
                  <a:pt x="6836" y="5169406"/>
                </a:lnTo>
                <a:cubicBezTo>
                  <a:pt x="8998" y="3424654"/>
                  <a:pt x="-1876" y="1744752"/>
                  <a:pt x="286" y="0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30" name="Picture Placeholder 27">
            <a:extLst>
              <a:ext uri="{FF2B5EF4-FFF2-40B4-BE49-F238E27FC236}">
                <a16:creationId xmlns:a16="http://schemas.microsoft.com/office/drawing/2014/main" id="{AD50C88A-4DF1-9C9F-FD1D-BEAE7D697FD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 flipH="1">
            <a:off x="5130477" y="-1"/>
            <a:ext cx="4015578" cy="5140325"/>
          </a:xfrm>
          <a:custGeom>
            <a:avLst/>
            <a:gdLst>
              <a:gd name="connsiteX0" fmla="*/ 0 w 1036637"/>
              <a:gd name="connsiteY0" fmla="*/ 0 h 954088"/>
              <a:gd name="connsiteX1" fmla="*/ 1036637 w 1036637"/>
              <a:gd name="connsiteY1" fmla="*/ 0 h 954088"/>
              <a:gd name="connsiteX2" fmla="*/ 1036637 w 1036637"/>
              <a:gd name="connsiteY2" fmla="*/ 954088 h 954088"/>
              <a:gd name="connsiteX3" fmla="*/ 0 w 1036637"/>
              <a:gd name="connsiteY3" fmla="*/ 954088 h 954088"/>
              <a:gd name="connsiteX4" fmla="*/ 0 w 1036637"/>
              <a:gd name="connsiteY4" fmla="*/ 0 h 954088"/>
              <a:gd name="connsiteX0" fmla="*/ 0 w 3695531"/>
              <a:gd name="connsiteY0" fmla="*/ 0 h 1122700"/>
              <a:gd name="connsiteX1" fmla="*/ 3695531 w 3695531"/>
              <a:gd name="connsiteY1" fmla="*/ 168612 h 1122700"/>
              <a:gd name="connsiteX2" fmla="*/ 3695531 w 3695531"/>
              <a:gd name="connsiteY2" fmla="*/ 1122700 h 1122700"/>
              <a:gd name="connsiteX3" fmla="*/ 2658894 w 3695531"/>
              <a:gd name="connsiteY3" fmla="*/ 1122700 h 1122700"/>
              <a:gd name="connsiteX4" fmla="*/ 0 w 3695531"/>
              <a:gd name="connsiteY4" fmla="*/ 0 h 1122700"/>
              <a:gd name="connsiteX0" fmla="*/ 0 w 4039241"/>
              <a:gd name="connsiteY0" fmla="*/ 0 h 1122700"/>
              <a:gd name="connsiteX1" fmla="*/ 4039241 w 4039241"/>
              <a:gd name="connsiteY1" fmla="*/ 836578 h 1122700"/>
              <a:gd name="connsiteX2" fmla="*/ 3695531 w 4039241"/>
              <a:gd name="connsiteY2" fmla="*/ 1122700 h 1122700"/>
              <a:gd name="connsiteX3" fmla="*/ 2658894 w 4039241"/>
              <a:gd name="connsiteY3" fmla="*/ 1122700 h 1122700"/>
              <a:gd name="connsiteX4" fmla="*/ 0 w 4039241"/>
              <a:gd name="connsiteY4" fmla="*/ 0 h 1122700"/>
              <a:gd name="connsiteX0" fmla="*/ 0 w 4039241"/>
              <a:gd name="connsiteY0" fmla="*/ 0 h 4287432"/>
              <a:gd name="connsiteX1" fmla="*/ 4039241 w 4039241"/>
              <a:gd name="connsiteY1" fmla="*/ 836578 h 4287432"/>
              <a:gd name="connsiteX2" fmla="*/ 4013301 w 4039241"/>
              <a:gd name="connsiteY2" fmla="*/ 4287432 h 4287432"/>
              <a:gd name="connsiteX3" fmla="*/ 2658894 w 4039241"/>
              <a:gd name="connsiteY3" fmla="*/ 1122700 h 4287432"/>
              <a:gd name="connsiteX4" fmla="*/ 0 w 4039241"/>
              <a:gd name="connsiteY4" fmla="*/ 0 h 4287432"/>
              <a:gd name="connsiteX0" fmla="*/ 0 w 4019786"/>
              <a:gd name="connsiteY0" fmla="*/ 0 h 4287432"/>
              <a:gd name="connsiteX1" fmla="*/ 4019786 w 4019786"/>
              <a:gd name="connsiteY1" fmla="*/ 830093 h 4287432"/>
              <a:gd name="connsiteX2" fmla="*/ 4013301 w 4019786"/>
              <a:gd name="connsiteY2" fmla="*/ 4287432 h 4287432"/>
              <a:gd name="connsiteX3" fmla="*/ 2658894 w 4019786"/>
              <a:gd name="connsiteY3" fmla="*/ 1122700 h 4287432"/>
              <a:gd name="connsiteX4" fmla="*/ 0 w 4019786"/>
              <a:gd name="connsiteY4" fmla="*/ 0 h 4287432"/>
              <a:gd name="connsiteX0" fmla="*/ 0 w 4026558"/>
              <a:gd name="connsiteY0" fmla="*/ 0 h 4306887"/>
              <a:gd name="connsiteX1" fmla="*/ 4019786 w 4026558"/>
              <a:gd name="connsiteY1" fmla="*/ 830093 h 4306887"/>
              <a:gd name="connsiteX2" fmla="*/ 4026271 w 4026558"/>
              <a:gd name="connsiteY2" fmla="*/ 4306887 h 4306887"/>
              <a:gd name="connsiteX3" fmla="*/ 2658894 w 4026558"/>
              <a:gd name="connsiteY3" fmla="*/ 1122700 h 4306887"/>
              <a:gd name="connsiteX4" fmla="*/ 0 w 4026558"/>
              <a:gd name="connsiteY4" fmla="*/ 0 h 4306887"/>
              <a:gd name="connsiteX0" fmla="*/ 0 w 4026558"/>
              <a:gd name="connsiteY0" fmla="*/ 0 h 5149951"/>
              <a:gd name="connsiteX1" fmla="*/ 4019786 w 4026558"/>
              <a:gd name="connsiteY1" fmla="*/ 830093 h 5149951"/>
              <a:gd name="connsiteX2" fmla="*/ 4026271 w 4026558"/>
              <a:gd name="connsiteY2" fmla="*/ 4306887 h 5149951"/>
              <a:gd name="connsiteX3" fmla="*/ 0 w 4026558"/>
              <a:gd name="connsiteY3" fmla="*/ 5149951 h 5149951"/>
              <a:gd name="connsiteX4" fmla="*/ 0 w 4026558"/>
              <a:gd name="connsiteY4" fmla="*/ 0 h 5149951"/>
              <a:gd name="connsiteX0" fmla="*/ 0 w 4026558"/>
              <a:gd name="connsiteY0" fmla="*/ 0 h 5149951"/>
              <a:gd name="connsiteX1" fmla="*/ 4019786 w 4026558"/>
              <a:gd name="connsiteY1" fmla="*/ 830093 h 5149951"/>
              <a:gd name="connsiteX2" fmla="*/ 4026271 w 4026558"/>
              <a:gd name="connsiteY2" fmla="*/ 4287432 h 5149951"/>
              <a:gd name="connsiteX3" fmla="*/ 0 w 4026558"/>
              <a:gd name="connsiteY3" fmla="*/ 5149951 h 5149951"/>
              <a:gd name="connsiteX4" fmla="*/ 0 w 4026558"/>
              <a:gd name="connsiteY4" fmla="*/ 0 h 5149951"/>
              <a:gd name="connsiteX0" fmla="*/ 6485 w 4026558"/>
              <a:gd name="connsiteY0" fmla="*/ 0 h 5234257"/>
              <a:gd name="connsiteX1" fmla="*/ 4019786 w 4026558"/>
              <a:gd name="connsiteY1" fmla="*/ 914399 h 5234257"/>
              <a:gd name="connsiteX2" fmla="*/ 4026271 w 4026558"/>
              <a:gd name="connsiteY2" fmla="*/ 4371738 h 5234257"/>
              <a:gd name="connsiteX3" fmla="*/ 0 w 4026558"/>
              <a:gd name="connsiteY3" fmla="*/ 5234257 h 5234257"/>
              <a:gd name="connsiteX4" fmla="*/ 6485 w 4026558"/>
              <a:gd name="connsiteY4" fmla="*/ 0 h 5234257"/>
              <a:gd name="connsiteX0" fmla="*/ 6485 w 4026558"/>
              <a:gd name="connsiteY0" fmla="*/ 0 h 5169406"/>
              <a:gd name="connsiteX1" fmla="*/ 4019786 w 4026558"/>
              <a:gd name="connsiteY1" fmla="*/ 849548 h 5169406"/>
              <a:gd name="connsiteX2" fmla="*/ 4026271 w 4026558"/>
              <a:gd name="connsiteY2" fmla="*/ 4306887 h 5169406"/>
              <a:gd name="connsiteX3" fmla="*/ 0 w 4026558"/>
              <a:gd name="connsiteY3" fmla="*/ 5169406 h 5169406"/>
              <a:gd name="connsiteX4" fmla="*/ 6485 w 4026558"/>
              <a:gd name="connsiteY4" fmla="*/ 0 h 5169406"/>
              <a:gd name="connsiteX0" fmla="*/ 286 w 4033394"/>
              <a:gd name="connsiteY0" fmla="*/ 0 h 5169406"/>
              <a:gd name="connsiteX1" fmla="*/ 4026622 w 4033394"/>
              <a:gd name="connsiteY1" fmla="*/ 849548 h 5169406"/>
              <a:gd name="connsiteX2" fmla="*/ 4033107 w 4033394"/>
              <a:gd name="connsiteY2" fmla="*/ 4306887 h 5169406"/>
              <a:gd name="connsiteX3" fmla="*/ 6836 w 4033394"/>
              <a:gd name="connsiteY3" fmla="*/ 5169406 h 5169406"/>
              <a:gd name="connsiteX4" fmla="*/ 286 w 4033394"/>
              <a:gd name="connsiteY4" fmla="*/ 0 h 5169406"/>
              <a:gd name="connsiteX0" fmla="*/ 286 w 4033735"/>
              <a:gd name="connsiteY0" fmla="*/ 0 h 5169406"/>
              <a:gd name="connsiteX1" fmla="*/ 4033141 w 4033735"/>
              <a:gd name="connsiteY1" fmla="*/ 856066 h 5169406"/>
              <a:gd name="connsiteX2" fmla="*/ 4033107 w 4033735"/>
              <a:gd name="connsiteY2" fmla="*/ 4306887 h 5169406"/>
              <a:gd name="connsiteX3" fmla="*/ 6836 w 4033735"/>
              <a:gd name="connsiteY3" fmla="*/ 5169406 h 5169406"/>
              <a:gd name="connsiteX4" fmla="*/ 286 w 4033735"/>
              <a:gd name="connsiteY4" fmla="*/ 0 h 5169406"/>
              <a:gd name="connsiteX0" fmla="*/ 286 w 4033735"/>
              <a:gd name="connsiteY0" fmla="*/ 0 h 5169406"/>
              <a:gd name="connsiteX1" fmla="*/ 4033141 w 4033735"/>
              <a:gd name="connsiteY1" fmla="*/ 856066 h 5169406"/>
              <a:gd name="connsiteX2" fmla="*/ 4033107 w 4033735"/>
              <a:gd name="connsiteY2" fmla="*/ 4306887 h 5169406"/>
              <a:gd name="connsiteX3" fmla="*/ 6836 w 4033735"/>
              <a:gd name="connsiteY3" fmla="*/ 5169406 h 5169406"/>
              <a:gd name="connsiteX4" fmla="*/ 286 w 4033735"/>
              <a:gd name="connsiteY4" fmla="*/ 0 h 5169406"/>
              <a:gd name="connsiteX0" fmla="*/ 286 w 4036366"/>
              <a:gd name="connsiteY0" fmla="*/ 0 h 5169406"/>
              <a:gd name="connsiteX1" fmla="*/ 4036366 w 4036366"/>
              <a:gd name="connsiteY1" fmla="*/ 859291 h 5169406"/>
              <a:gd name="connsiteX2" fmla="*/ 4033107 w 4036366"/>
              <a:gd name="connsiteY2" fmla="*/ 4306887 h 5169406"/>
              <a:gd name="connsiteX3" fmla="*/ 6836 w 4036366"/>
              <a:gd name="connsiteY3" fmla="*/ 5169406 h 5169406"/>
              <a:gd name="connsiteX4" fmla="*/ 286 w 4036366"/>
              <a:gd name="connsiteY4" fmla="*/ 0 h 5169406"/>
              <a:gd name="connsiteX0" fmla="*/ 286 w 4033739"/>
              <a:gd name="connsiteY0" fmla="*/ 0 h 5169406"/>
              <a:gd name="connsiteX1" fmla="*/ 4033175 w 4033739"/>
              <a:gd name="connsiteY1" fmla="*/ 859291 h 5169406"/>
              <a:gd name="connsiteX2" fmla="*/ 4033107 w 4033739"/>
              <a:gd name="connsiteY2" fmla="*/ 4306887 h 5169406"/>
              <a:gd name="connsiteX3" fmla="*/ 6836 w 4033739"/>
              <a:gd name="connsiteY3" fmla="*/ 5169406 h 5169406"/>
              <a:gd name="connsiteX4" fmla="*/ 286 w 4033739"/>
              <a:gd name="connsiteY4" fmla="*/ 0 h 5169406"/>
              <a:gd name="connsiteX0" fmla="*/ 286 w 4033739"/>
              <a:gd name="connsiteY0" fmla="*/ 0 h 5169406"/>
              <a:gd name="connsiteX1" fmla="*/ 4033175 w 4033739"/>
              <a:gd name="connsiteY1" fmla="*/ 859291 h 5169406"/>
              <a:gd name="connsiteX2" fmla="*/ 4033107 w 4033739"/>
              <a:gd name="connsiteY2" fmla="*/ 4306887 h 5169406"/>
              <a:gd name="connsiteX3" fmla="*/ 6836 w 4033739"/>
              <a:gd name="connsiteY3" fmla="*/ 5169406 h 5169406"/>
              <a:gd name="connsiteX4" fmla="*/ 286 w 4033739"/>
              <a:gd name="connsiteY4" fmla="*/ 0 h 5169406"/>
              <a:gd name="connsiteX0" fmla="*/ 605 w 4034058"/>
              <a:gd name="connsiteY0" fmla="*/ 0 h 5166215"/>
              <a:gd name="connsiteX1" fmla="*/ 4033494 w 4034058"/>
              <a:gd name="connsiteY1" fmla="*/ 859291 h 5166215"/>
              <a:gd name="connsiteX2" fmla="*/ 4033426 w 4034058"/>
              <a:gd name="connsiteY2" fmla="*/ 4306887 h 5166215"/>
              <a:gd name="connsiteX3" fmla="*/ 773 w 4034058"/>
              <a:gd name="connsiteY3" fmla="*/ 5166215 h 5166215"/>
              <a:gd name="connsiteX4" fmla="*/ 605 w 4034058"/>
              <a:gd name="connsiteY4" fmla="*/ 0 h 5166215"/>
              <a:gd name="connsiteX0" fmla="*/ 2351 w 4035804"/>
              <a:gd name="connsiteY0" fmla="*/ 0 h 5166215"/>
              <a:gd name="connsiteX1" fmla="*/ 4035240 w 4035804"/>
              <a:gd name="connsiteY1" fmla="*/ 859291 h 5166215"/>
              <a:gd name="connsiteX2" fmla="*/ 4035172 w 4035804"/>
              <a:gd name="connsiteY2" fmla="*/ 4306887 h 5166215"/>
              <a:gd name="connsiteX3" fmla="*/ 2519 w 4035804"/>
              <a:gd name="connsiteY3" fmla="*/ 5166215 h 5166215"/>
              <a:gd name="connsiteX4" fmla="*/ 2351 w 4035804"/>
              <a:gd name="connsiteY4" fmla="*/ 0 h 5166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5804" h="5166215">
                <a:moveTo>
                  <a:pt x="2351" y="0"/>
                </a:moveTo>
                <a:lnTo>
                  <a:pt x="4035240" y="859291"/>
                </a:lnTo>
                <a:cubicBezTo>
                  <a:pt x="4033078" y="2011737"/>
                  <a:pt x="4037334" y="3154441"/>
                  <a:pt x="4035172" y="4306887"/>
                </a:cubicBezTo>
                <a:lnTo>
                  <a:pt x="2519" y="5166215"/>
                </a:lnTo>
                <a:cubicBezTo>
                  <a:pt x="-1701" y="5166936"/>
                  <a:pt x="189" y="1744752"/>
                  <a:pt x="2351" y="0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796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pezium_picture_crop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B4D0FF5D-F663-C454-FF43-DD99C1F6F15B}"/>
              </a:ext>
            </a:extLst>
          </p:cNvPr>
          <p:cNvSpPr/>
          <p:nvPr userDrawn="1"/>
        </p:nvSpPr>
        <p:spPr>
          <a:xfrm>
            <a:off x="9211610" y="-287410"/>
            <a:ext cx="5614733" cy="5171507"/>
          </a:xfrm>
          <a:custGeom>
            <a:avLst/>
            <a:gdLst>
              <a:gd name="connsiteX0" fmla="*/ 0 w 5607513"/>
              <a:gd name="connsiteY0" fmla="*/ 611619 h 5153340"/>
              <a:gd name="connsiteX1" fmla="*/ 2876424 w 5607513"/>
              <a:gd name="connsiteY1" fmla="*/ 6056 h 5153340"/>
              <a:gd name="connsiteX2" fmla="*/ 5607513 w 5607513"/>
              <a:gd name="connsiteY2" fmla="*/ 0 h 5153340"/>
              <a:gd name="connsiteX3" fmla="*/ 5601457 w 5607513"/>
              <a:gd name="connsiteY3" fmla="*/ 5153340 h 5153340"/>
              <a:gd name="connsiteX4" fmla="*/ 2821924 w 5607513"/>
              <a:gd name="connsiteY4" fmla="*/ 5153340 h 5153340"/>
              <a:gd name="connsiteX5" fmla="*/ 0 w 5607513"/>
              <a:gd name="connsiteY5" fmla="*/ 4553833 h 5153340"/>
              <a:gd name="connsiteX6" fmla="*/ 0 w 5607513"/>
              <a:gd name="connsiteY6" fmla="*/ 611619 h 5153340"/>
              <a:gd name="connsiteX0" fmla="*/ 0 w 5613569"/>
              <a:gd name="connsiteY0" fmla="*/ 611619 h 5153340"/>
              <a:gd name="connsiteX1" fmla="*/ 2882480 w 5613569"/>
              <a:gd name="connsiteY1" fmla="*/ 6056 h 5153340"/>
              <a:gd name="connsiteX2" fmla="*/ 5613569 w 5613569"/>
              <a:gd name="connsiteY2" fmla="*/ 0 h 5153340"/>
              <a:gd name="connsiteX3" fmla="*/ 5607513 w 5613569"/>
              <a:gd name="connsiteY3" fmla="*/ 5153340 h 5153340"/>
              <a:gd name="connsiteX4" fmla="*/ 2827980 w 5613569"/>
              <a:gd name="connsiteY4" fmla="*/ 5153340 h 5153340"/>
              <a:gd name="connsiteX5" fmla="*/ 6056 w 5613569"/>
              <a:gd name="connsiteY5" fmla="*/ 4553833 h 5153340"/>
              <a:gd name="connsiteX6" fmla="*/ 0 w 5613569"/>
              <a:gd name="connsiteY6" fmla="*/ 611619 h 5153340"/>
              <a:gd name="connsiteX0" fmla="*/ 0 w 5613569"/>
              <a:gd name="connsiteY0" fmla="*/ 611619 h 5159395"/>
              <a:gd name="connsiteX1" fmla="*/ 2882480 w 5613569"/>
              <a:gd name="connsiteY1" fmla="*/ 6056 h 5159395"/>
              <a:gd name="connsiteX2" fmla="*/ 5613569 w 5613569"/>
              <a:gd name="connsiteY2" fmla="*/ 0 h 5159395"/>
              <a:gd name="connsiteX3" fmla="*/ 5607513 w 5613569"/>
              <a:gd name="connsiteY3" fmla="*/ 5159395 h 5159395"/>
              <a:gd name="connsiteX4" fmla="*/ 2827980 w 5613569"/>
              <a:gd name="connsiteY4" fmla="*/ 5153340 h 5159395"/>
              <a:gd name="connsiteX5" fmla="*/ 6056 w 5613569"/>
              <a:gd name="connsiteY5" fmla="*/ 4553833 h 5159395"/>
              <a:gd name="connsiteX6" fmla="*/ 0 w 5613569"/>
              <a:gd name="connsiteY6" fmla="*/ 611619 h 5159395"/>
              <a:gd name="connsiteX0" fmla="*/ 0 w 5614151"/>
              <a:gd name="connsiteY0" fmla="*/ 611619 h 5165451"/>
              <a:gd name="connsiteX1" fmla="*/ 2882480 w 5614151"/>
              <a:gd name="connsiteY1" fmla="*/ 6056 h 5165451"/>
              <a:gd name="connsiteX2" fmla="*/ 5613569 w 5614151"/>
              <a:gd name="connsiteY2" fmla="*/ 0 h 5165451"/>
              <a:gd name="connsiteX3" fmla="*/ 5613569 w 5614151"/>
              <a:gd name="connsiteY3" fmla="*/ 5165451 h 5165451"/>
              <a:gd name="connsiteX4" fmla="*/ 2827980 w 5614151"/>
              <a:gd name="connsiteY4" fmla="*/ 5153340 h 5165451"/>
              <a:gd name="connsiteX5" fmla="*/ 6056 w 5614151"/>
              <a:gd name="connsiteY5" fmla="*/ 4553833 h 5165451"/>
              <a:gd name="connsiteX6" fmla="*/ 0 w 5614151"/>
              <a:gd name="connsiteY6" fmla="*/ 611619 h 5165451"/>
              <a:gd name="connsiteX0" fmla="*/ 0 w 5614151"/>
              <a:gd name="connsiteY0" fmla="*/ 617675 h 5171507"/>
              <a:gd name="connsiteX1" fmla="*/ 2894591 w 5614151"/>
              <a:gd name="connsiteY1" fmla="*/ 0 h 5171507"/>
              <a:gd name="connsiteX2" fmla="*/ 5613569 w 5614151"/>
              <a:gd name="connsiteY2" fmla="*/ 6056 h 5171507"/>
              <a:gd name="connsiteX3" fmla="*/ 5613569 w 5614151"/>
              <a:gd name="connsiteY3" fmla="*/ 5171507 h 5171507"/>
              <a:gd name="connsiteX4" fmla="*/ 2827980 w 5614151"/>
              <a:gd name="connsiteY4" fmla="*/ 5159396 h 5171507"/>
              <a:gd name="connsiteX5" fmla="*/ 6056 w 5614151"/>
              <a:gd name="connsiteY5" fmla="*/ 4559889 h 5171507"/>
              <a:gd name="connsiteX6" fmla="*/ 0 w 5614151"/>
              <a:gd name="connsiteY6" fmla="*/ 617675 h 5171507"/>
              <a:gd name="connsiteX0" fmla="*/ 0 w 5614151"/>
              <a:gd name="connsiteY0" fmla="*/ 617675 h 5171507"/>
              <a:gd name="connsiteX1" fmla="*/ 2894591 w 5614151"/>
              <a:gd name="connsiteY1" fmla="*/ 0 h 5171507"/>
              <a:gd name="connsiteX2" fmla="*/ 5613569 w 5614151"/>
              <a:gd name="connsiteY2" fmla="*/ 6056 h 5171507"/>
              <a:gd name="connsiteX3" fmla="*/ 5613569 w 5614151"/>
              <a:gd name="connsiteY3" fmla="*/ 5171507 h 5171507"/>
              <a:gd name="connsiteX4" fmla="*/ 2876425 w 5614151"/>
              <a:gd name="connsiteY4" fmla="*/ 5171507 h 5171507"/>
              <a:gd name="connsiteX5" fmla="*/ 6056 w 5614151"/>
              <a:gd name="connsiteY5" fmla="*/ 4559889 h 5171507"/>
              <a:gd name="connsiteX6" fmla="*/ 0 w 5614151"/>
              <a:gd name="connsiteY6" fmla="*/ 617675 h 5171507"/>
              <a:gd name="connsiteX0" fmla="*/ 0 w 5614151"/>
              <a:gd name="connsiteY0" fmla="*/ 617675 h 5177562"/>
              <a:gd name="connsiteX1" fmla="*/ 2894591 w 5614151"/>
              <a:gd name="connsiteY1" fmla="*/ 0 h 5177562"/>
              <a:gd name="connsiteX2" fmla="*/ 5613569 w 5614151"/>
              <a:gd name="connsiteY2" fmla="*/ 6056 h 5177562"/>
              <a:gd name="connsiteX3" fmla="*/ 5613569 w 5614151"/>
              <a:gd name="connsiteY3" fmla="*/ 5171507 h 5177562"/>
              <a:gd name="connsiteX4" fmla="*/ 2894592 w 5614151"/>
              <a:gd name="connsiteY4" fmla="*/ 5177562 h 5177562"/>
              <a:gd name="connsiteX5" fmla="*/ 6056 w 5614151"/>
              <a:gd name="connsiteY5" fmla="*/ 4559889 h 5177562"/>
              <a:gd name="connsiteX6" fmla="*/ 0 w 5614151"/>
              <a:gd name="connsiteY6" fmla="*/ 617675 h 5177562"/>
              <a:gd name="connsiteX0" fmla="*/ 582 w 5614733"/>
              <a:gd name="connsiteY0" fmla="*/ 617675 h 5177562"/>
              <a:gd name="connsiteX1" fmla="*/ 2895173 w 5614733"/>
              <a:gd name="connsiteY1" fmla="*/ 0 h 5177562"/>
              <a:gd name="connsiteX2" fmla="*/ 5614151 w 5614733"/>
              <a:gd name="connsiteY2" fmla="*/ 6056 h 5177562"/>
              <a:gd name="connsiteX3" fmla="*/ 5614151 w 5614733"/>
              <a:gd name="connsiteY3" fmla="*/ 5171507 h 5177562"/>
              <a:gd name="connsiteX4" fmla="*/ 2895174 w 5614733"/>
              <a:gd name="connsiteY4" fmla="*/ 5177562 h 5177562"/>
              <a:gd name="connsiteX5" fmla="*/ 582 w 5614733"/>
              <a:gd name="connsiteY5" fmla="*/ 4559889 h 5177562"/>
              <a:gd name="connsiteX6" fmla="*/ 582 w 5614733"/>
              <a:gd name="connsiteY6" fmla="*/ 617675 h 5177562"/>
              <a:gd name="connsiteX0" fmla="*/ 582 w 5614733"/>
              <a:gd name="connsiteY0" fmla="*/ 617675 h 5171507"/>
              <a:gd name="connsiteX1" fmla="*/ 2895173 w 5614733"/>
              <a:gd name="connsiteY1" fmla="*/ 0 h 5171507"/>
              <a:gd name="connsiteX2" fmla="*/ 5614151 w 5614733"/>
              <a:gd name="connsiteY2" fmla="*/ 6056 h 5171507"/>
              <a:gd name="connsiteX3" fmla="*/ 5614151 w 5614733"/>
              <a:gd name="connsiteY3" fmla="*/ 5171507 h 5171507"/>
              <a:gd name="connsiteX4" fmla="*/ 2889119 w 5614733"/>
              <a:gd name="connsiteY4" fmla="*/ 5165450 h 5171507"/>
              <a:gd name="connsiteX5" fmla="*/ 582 w 5614733"/>
              <a:gd name="connsiteY5" fmla="*/ 4559889 h 5171507"/>
              <a:gd name="connsiteX6" fmla="*/ 582 w 5614733"/>
              <a:gd name="connsiteY6" fmla="*/ 617675 h 517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14733" h="5171507">
                <a:moveTo>
                  <a:pt x="582" y="617675"/>
                </a:moveTo>
                <a:lnTo>
                  <a:pt x="2895173" y="0"/>
                </a:lnTo>
                <a:lnTo>
                  <a:pt x="5614151" y="6056"/>
                </a:lnTo>
                <a:cubicBezTo>
                  <a:pt x="5612132" y="1723836"/>
                  <a:pt x="5616170" y="3453727"/>
                  <a:pt x="5614151" y="5171507"/>
                </a:cubicBezTo>
                <a:lnTo>
                  <a:pt x="2889119" y="5165450"/>
                </a:lnTo>
                <a:lnTo>
                  <a:pt x="582" y="4559889"/>
                </a:lnTo>
                <a:cubicBezTo>
                  <a:pt x="-1437" y="3245818"/>
                  <a:pt x="2601" y="1931746"/>
                  <a:pt x="582" y="617675"/>
                </a:cubicBez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FA8EC7C-7AF3-D20D-1DBE-0397EC23205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526456" y="0"/>
            <a:ext cx="5622233" cy="5153871"/>
          </a:xfrm>
          <a:custGeom>
            <a:avLst/>
            <a:gdLst>
              <a:gd name="connsiteX0" fmla="*/ 0 w 914400"/>
              <a:gd name="connsiteY0" fmla="*/ 457200 h 914400"/>
              <a:gd name="connsiteX1" fmla="*/ 228600 w 914400"/>
              <a:gd name="connsiteY1" fmla="*/ 0 h 914400"/>
              <a:gd name="connsiteX2" fmla="*/ 685800 w 914400"/>
              <a:gd name="connsiteY2" fmla="*/ 0 h 914400"/>
              <a:gd name="connsiteX3" fmla="*/ 914400 w 914400"/>
              <a:gd name="connsiteY3" fmla="*/ 457200 h 914400"/>
              <a:gd name="connsiteX4" fmla="*/ 685800 w 914400"/>
              <a:gd name="connsiteY4" fmla="*/ 914400 h 914400"/>
              <a:gd name="connsiteX5" fmla="*/ 228600 w 914400"/>
              <a:gd name="connsiteY5" fmla="*/ 914400 h 914400"/>
              <a:gd name="connsiteX6" fmla="*/ 0 w 914400"/>
              <a:gd name="connsiteY6" fmla="*/ 457200 h 914400"/>
              <a:gd name="connsiteX0" fmla="*/ 0 w 914400"/>
              <a:gd name="connsiteY0" fmla="*/ 1506354 h 1963554"/>
              <a:gd name="connsiteX1" fmla="*/ 815741 w 914400"/>
              <a:gd name="connsiteY1" fmla="*/ 0 h 1963554"/>
              <a:gd name="connsiteX2" fmla="*/ 685800 w 914400"/>
              <a:gd name="connsiteY2" fmla="*/ 1049154 h 1963554"/>
              <a:gd name="connsiteX3" fmla="*/ 914400 w 914400"/>
              <a:gd name="connsiteY3" fmla="*/ 1506354 h 1963554"/>
              <a:gd name="connsiteX4" fmla="*/ 685800 w 914400"/>
              <a:gd name="connsiteY4" fmla="*/ 1963554 h 1963554"/>
              <a:gd name="connsiteX5" fmla="*/ 228600 w 914400"/>
              <a:gd name="connsiteY5" fmla="*/ 1963554 h 1963554"/>
              <a:gd name="connsiteX6" fmla="*/ 0 w 914400"/>
              <a:gd name="connsiteY6" fmla="*/ 1506354 h 1963554"/>
              <a:gd name="connsiteX0" fmla="*/ 0 w 3583004"/>
              <a:gd name="connsiteY0" fmla="*/ 2136808 h 2594008"/>
              <a:gd name="connsiteX1" fmla="*/ 815741 w 3583004"/>
              <a:gd name="connsiteY1" fmla="*/ 630454 h 2594008"/>
              <a:gd name="connsiteX2" fmla="*/ 3583004 w 3583004"/>
              <a:gd name="connsiteY2" fmla="*/ 0 h 2594008"/>
              <a:gd name="connsiteX3" fmla="*/ 914400 w 3583004"/>
              <a:gd name="connsiteY3" fmla="*/ 2136808 h 2594008"/>
              <a:gd name="connsiteX4" fmla="*/ 685800 w 3583004"/>
              <a:gd name="connsiteY4" fmla="*/ 2594008 h 2594008"/>
              <a:gd name="connsiteX5" fmla="*/ 228600 w 3583004"/>
              <a:gd name="connsiteY5" fmla="*/ 2594008 h 2594008"/>
              <a:gd name="connsiteX6" fmla="*/ 0 w 3583004"/>
              <a:gd name="connsiteY6" fmla="*/ 2136808 h 2594008"/>
              <a:gd name="connsiteX0" fmla="*/ 0 w 6463364"/>
              <a:gd name="connsiteY0" fmla="*/ 2136808 h 5260206"/>
              <a:gd name="connsiteX1" fmla="*/ 815741 w 6463364"/>
              <a:gd name="connsiteY1" fmla="*/ 630454 h 5260206"/>
              <a:gd name="connsiteX2" fmla="*/ 3583004 w 6463364"/>
              <a:gd name="connsiteY2" fmla="*/ 0 h 5260206"/>
              <a:gd name="connsiteX3" fmla="*/ 6463364 w 6463364"/>
              <a:gd name="connsiteY3" fmla="*/ 5260206 h 5260206"/>
              <a:gd name="connsiteX4" fmla="*/ 685800 w 6463364"/>
              <a:gd name="connsiteY4" fmla="*/ 2594008 h 5260206"/>
              <a:gd name="connsiteX5" fmla="*/ 228600 w 6463364"/>
              <a:gd name="connsiteY5" fmla="*/ 2594008 h 5260206"/>
              <a:gd name="connsiteX6" fmla="*/ 0 w 6463364"/>
              <a:gd name="connsiteY6" fmla="*/ 2136808 h 5260206"/>
              <a:gd name="connsiteX0" fmla="*/ 0 w 6463364"/>
              <a:gd name="connsiteY0" fmla="*/ 2136808 h 5260206"/>
              <a:gd name="connsiteX1" fmla="*/ 815741 w 6463364"/>
              <a:gd name="connsiteY1" fmla="*/ 630454 h 5260206"/>
              <a:gd name="connsiteX2" fmla="*/ 3583004 w 6463364"/>
              <a:gd name="connsiteY2" fmla="*/ 0 h 5260206"/>
              <a:gd name="connsiteX3" fmla="*/ 6463364 w 6463364"/>
              <a:gd name="connsiteY3" fmla="*/ 5260206 h 5260206"/>
              <a:gd name="connsiteX4" fmla="*/ 3554129 w 6463364"/>
              <a:gd name="connsiteY4" fmla="*/ 5197642 h 5260206"/>
              <a:gd name="connsiteX5" fmla="*/ 228600 w 6463364"/>
              <a:gd name="connsiteY5" fmla="*/ 2594008 h 5260206"/>
              <a:gd name="connsiteX6" fmla="*/ 0 w 6463364"/>
              <a:gd name="connsiteY6" fmla="*/ 2136808 h 5260206"/>
              <a:gd name="connsiteX0" fmla="*/ 0 w 6463364"/>
              <a:gd name="connsiteY0" fmla="*/ 2136808 h 5260206"/>
              <a:gd name="connsiteX1" fmla="*/ 815741 w 6463364"/>
              <a:gd name="connsiteY1" fmla="*/ 630454 h 5260206"/>
              <a:gd name="connsiteX2" fmla="*/ 3583004 w 6463364"/>
              <a:gd name="connsiteY2" fmla="*/ 0 h 5260206"/>
              <a:gd name="connsiteX3" fmla="*/ 6463364 w 6463364"/>
              <a:gd name="connsiteY3" fmla="*/ 5260206 h 5260206"/>
              <a:gd name="connsiteX4" fmla="*/ 3554129 w 6463364"/>
              <a:gd name="connsiteY4" fmla="*/ 5197642 h 5260206"/>
              <a:gd name="connsiteX5" fmla="*/ 782053 w 6463364"/>
              <a:gd name="connsiteY5" fmla="*/ 4649002 h 5260206"/>
              <a:gd name="connsiteX6" fmla="*/ 0 w 6463364"/>
              <a:gd name="connsiteY6" fmla="*/ 2136808 h 5260206"/>
              <a:gd name="connsiteX0" fmla="*/ 0 w 6463364"/>
              <a:gd name="connsiteY0" fmla="*/ 2146433 h 5269831"/>
              <a:gd name="connsiteX1" fmla="*/ 815741 w 6463364"/>
              <a:gd name="connsiteY1" fmla="*/ 640079 h 5269831"/>
              <a:gd name="connsiteX2" fmla="*/ 6446520 w 6463364"/>
              <a:gd name="connsiteY2" fmla="*/ 0 h 5269831"/>
              <a:gd name="connsiteX3" fmla="*/ 6463364 w 6463364"/>
              <a:gd name="connsiteY3" fmla="*/ 5269831 h 5269831"/>
              <a:gd name="connsiteX4" fmla="*/ 3554129 w 6463364"/>
              <a:gd name="connsiteY4" fmla="*/ 5207267 h 5269831"/>
              <a:gd name="connsiteX5" fmla="*/ 782053 w 6463364"/>
              <a:gd name="connsiteY5" fmla="*/ 4658627 h 5269831"/>
              <a:gd name="connsiteX6" fmla="*/ 0 w 6463364"/>
              <a:gd name="connsiteY6" fmla="*/ 2146433 h 5269831"/>
              <a:gd name="connsiteX0" fmla="*/ 0 w 6463364"/>
              <a:gd name="connsiteY0" fmla="*/ 2146434 h 5269832"/>
              <a:gd name="connsiteX1" fmla="*/ 3635943 w 6463364"/>
              <a:gd name="connsiteY1" fmla="*/ 0 h 5269832"/>
              <a:gd name="connsiteX2" fmla="*/ 6446520 w 6463364"/>
              <a:gd name="connsiteY2" fmla="*/ 1 h 5269832"/>
              <a:gd name="connsiteX3" fmla="*/ 6463364 w 6463364"/>
              <a:gd name="connsiteY3" fmla="*/ 5269832 h 5269832"/>
              <a:gd name="connsiteX4" fmla="*/ 3554129 w 6463364"/>
              <a:gd name="connsiteY4" fmla="*/ 5207268 h 5269832"/>
              <a:gd name="connsiteX5" fmla="*/ 782053 w 6463364"/>
              <a:gd name="connsiteY5" fmla="*/ 4658628 h 5269832"/>
              <a:gd name="connsiteX6" fmla="*/ 0 w 6463364"/>
              <a:gd name="connsiteY6" fmla="*/ 2146434 h 5269832"/>
              <a:gd name="connsiteX0" fmla="*/ 0 w 5731844"/>
              <a:gd name="connsiteY0" fmla="*/ 640080 h 5269832"/>
              <a:gd name="connsiteX1" fmla="*/ 2904423 w 5731844"/>
              <a:gd name="connsiteY1" fmla="*/ 0 h 5269832"/>
              <a:gd name="connsiteX2" fmla="*/ 5715000 w 5731844"/>
              <a:gd name="connsiteY2" fmla="*/ 1 h 5269832"/>
              <a:gd name="connsiteX3" fmla="*/ 5731844 w 5731844"/>
              <a:gd name="connsiteY3" fmla="*/ 5269832 h 5269832"/>
              <a:gd name="connsiteX4" fmla="*/ 2822609 w 5731844"/>
              <a:gd name="connsiteY4" fmla="*/ 5207268 h 5269832"/>
              <a:gd name="connsiteX5" fmla="*/ 50533 w 5731844"/>
              <a:gd name="connsiteY5" fmla="*/ 4658628 h 5269832"/>
              <a:gd name="connsiteX6" fmla="*/ 0 w 5731844"/>
              <a:gd name="connsiteY6" fmla="*/ 640080 h 5269832"/>
              <a:gd name="connsiteX0" fmla="*/ 0 w 5731844"/>
              <a:gd name="connsiteY0" fmla="*/ 640079 h 5269831"/>
              <a:gd name="connsiteX1" fmla="*/ 2974273 w 5731844"/>
              <a:gd name="connsiteY1" fmla="*/ 25399 h 5269831"/>
              <a:gd name="connsiteX2" fmla="*/ 5715000 w 5731844"/>
              <a:gd name="connsiteY2" fmla="*/ 0 h 5269831"/>
              <a:gd name="connsiteX3" fmla="*/ 5731844 w 5731844"/>
              <a:gd name="connsiteY3" fmla="*/ 5269831 h 5269831"/>
              <a:gd name="connsiteX4" fmla="*/ 2822609 w 5731844"/>
              <a:gd name="connsiteY4" fmla="*/ 5207267 h 5269831"/>
              <a:gd name="connsiteX5" fmla="*/ 50533 w 5731844"/>
              <a:gd name="connsiteY5" fmla="*/ 4658627 h 5269831"/>
              <a:gd name="connsiteX6" fmla="*/ 0 w 5731844"/>
              <a:gd name="connsiteY6" fmla="*/ 640079 h 5269831"/>
              <a:gd name="connsiteX0" fmla="*/ 0 w 5731844"/>
              <a:gd name="connsiteY0" fmla="*/ 614680 h 5244432"/>
              <a:gd name="connsiteX1" fmla="*/ 2974273 w 5731844"/>
              <a:gd name="connsiteY1" fmla="*/ 0 h 5244432"/>
              <a:gd name="connsiteX2" fmla="*/ 5689600 w 5731844"/>
              <a:gd name="connsiteY2" fmla="*/ 3176 h 5244432"/>
              <a:gd name="connsiteX3" fmla="*/ 5731844 w 5731844"/>
              <a:gd name="connsiteY3" fmla="*/ 5244432 h 5244432"/>
              <a:gd name="connsiteX4" fmla="*/ 2822609 w 5731844"/>
              <a:gd name="connsiteY4" fmla="*/ 5181868 h 5244432"/>
              <a:gd name="connsiteX5" fmla="*/ 50533 w 5731844"/>
              <a:gd name="connsiteY5" fmla="*/ 4633228 h 5244432"/>
              <a:gd name="connsiteX6" fmla="*/ 0 w 5731844"/>
              <a:gd name="connsiteY6" fmla="*/ 614680 h 5244432"/>
              <a:gd name="connsiteX0" fmla="*/ 0 w 5693744"/>
              <a:gd name="connsiteY0" fmla="*/ 614680 h 5181868"/>
              <a:gd name="connsiteX1" fmla="*/ 2974273 w 5693744"/>
              <a:gd name="connsiteY1" fmla="*/ 0 h 5181868"/>
              <a:gd name="connsiteX2" fmla="*/ 5689600 w 5693744"/>
              <a:gd name="connsiteY2" fmla="*/ 3176 h 5181868"/>
              <a:gd name="connsiteX3" fmla="*/ 5693744 w 5693744"/>
              <a:gd name="connsiteY3" fmla="*/ 5168232 h 5181868"/>
              <a:gd name="connsiteX4" fmla="*/ 2822609 w 5693744"/>
              <a:gd name="connsiteY4" fmla="*/ 5181868 h 5181868"/>
              <a:gd name="connsiteX5" fmla="*/ 50533 w 5693744"/>
              <a:gd name="connsiteY5" fmla="*/ 4633228 h 5181868"/>
              <a:gd name="connsiteX6" fmla="*/ 0 w 5693744"/>
              <a:gd name="connsiteY6" fmla="*/ 614680 h 5181868"/>
              <a:gd name="connsiteX0" fmla="*/ 0 w 5693744"/>
              <a:gd name="connsiteY0" fmla="*/ 614680 h 5168232"/>
              <a:gd name="connsiteX1" fmla="*/ 2974273 w 5693744"/>
              <a:gd name="connsiteY1" fmla="*/ 0 h 5168232"/>
              <a:gd name="connsiteX2" fmla="*/ 5689600 w 5693744"/>
              <a:gd name="connsiteY2" fmla="*/ 3176 h 5168232"/>
              <a:gd name="connsiteX3" fmla="*/ 5693744 w 5693744"/>
              <a:gd name="connsiteY3" fmla="*/ 5168232 h 5168232"/>
              <a:gd name="connsiteX4" fmla="*/ 2959134 w 5693744"/>
              <a:gd name="connsiteY4" fmla="*/ 5162818 h 5168232"/>
              <a:gd name="connsiteX5" fmla="*/ 50533 w 5693744"/>
              <a:gd name="connsiteY5" fmla="*/ 4633228 h 5168232"/>
              <a:gd name="connsiteX6" fmla="*/ 0 w 5693744"/>
              <a:gd name="connsiteY6" fmla="*/ 614680 h 5168232"/>
              <a:gd name="connsiteX0" fmla="*/ 0 w 5693744"/>
              <a:gd name="connsiteY0" fmla="*/ 614680 h 5168232"/>
              <a:gd name="connsiteX1" fmla="*/ 2974273 w 5693744"/>
              <a:gd name="connsiteY1" fmla="*/ 0 h 5168232"/>
              <a:gd name="connsiteX2" fmla="*/ 5689600 w 5693744"/>
              <a:gd name="connsiteY2" fmla="*/ 3176 h 5168232"/>
              <a:gd name="connsiteX3" fmla="*/ 5693744 w 5693744"/>
              <a:gd name="connsiteY3" fmla="*/ 5168232 h 5168232"/>
              <a:gd name="connsiteX4" fmla="*/ 2959134 w 5693744"/>
              <a:gd name="connsiteY4" fmla="*/ 5162818 h 5168232"/>
              <a:gd name="connsiteX5" fmla="*/ 79108 w 5693744"/>
              <a:gd name="connsiteY5" fmla="*/ 4560203 h 5168232"/>
              <a:gd name="connsiteX6" fmla="*/ 0 w 5693744"/>
              <a:gd name="connsiteY6" fmla="*/ 614680 h 5168232"/>
              <a:gd name="connsiteX0" fmla="*/ 0 w 5617544"/>
              <a:gd name="connsiteY0" fmla="*/ 617855 h 5168232"/>
              <a:gd name="connsiteX1" fmla="*/ 2898073 w 5617544"/>
              <a:gd name="connsiteY1" fmla="*/ 0 h 5168232"/>
              <a:gd name="connsiteX2" fmla="*/ 5613400 w 5617544"/>
              <a:gd name="connsiteY2" fmla="*/ 3176 h 5168232"/>
              <a:gd name="connsiteX3" fmla="*/ 5617544 w 5617544"/>
              <a:gd name="connsiteY3" fmla="*/ 5168232 h 5168232"/>
              <a:gd name="connsiteX4" fmla="*/ 2882934 w 5617544"/>
              <a:gd name="connsiteY4" fmla="*/ 5162818 h 5168232"/>
              <a:gd name="connsiteX5" fmla="*/ 2908 w 5617544"/>
              <a:gd name="connsiteY5" fmla="*/ 4560203 h 5168232"/>
              <a:gd name="connsiteX6" fmla="*/ 0 w 5617544"/>
              <a:gd name="connsiteY6" fmla="*/ 617855 h 5168232"/>
              <a:gd name="connsiteX0" fmla="*/ 0 w 5618316"/>
              <a:gd name="connsiteY0" fmla="*/ 617855 h 5168232"/>
              <a:gd name="connsiteX1" fmla="*/ 2898073 w 5618316"/>
              <a:gd name="connsiteY1" fmla="*/ 0 h 5168232"/>
              <a:gd name="connsiteX2" fmla="*/ 5616575 w 5618316"/>
              <a:gd name="connsiteY2" fmla="*/ 1 h 5168232"/>
              <a:gd name="connsiteX3" fmla="*/ 5617544 w 5618316"/>
              <a:gd name="connsiteY3" fmla="*/ 5168232 h 5168232"/>
              <a:gd name="connsiteX4" fmla="*/ 2882934 w 5618316"/>
              <a:gd name="connsiteY4" fmla="*/ 5162818 h 5168232"/>
              <a:gd name="connsiteX5" fmla="*/ 2908 w 5618316"/>
              <a:gd name="connsiteY5" fmla="*/ 4560203 h 5168232"/>
              <a:gd name="connsiteX6" fmla="*/ 0 w 5618316"/>
              <a:gd name="connsiteY6" fmla="*/ 617855 h 5168232"/>
              <a:gd name="connsiteX0" fmla="*/ 0 w 5621152"/>
              <a:gd name="connsiteY0" fmla="*/ 617855 h 5168232"/>
              <a:gd name="connsiteX1" fmla="*/ 2898073 w 5621152"/>
              <a:gd name="connsiteY1" fmla="*/ 0 h 5168232"/>
              <a:gd name="connsiteX2" fmla="*/ 5619750 w 5621152"/>
              <a:gd name="connsiteY2" fmla="*/ 1 h 5168232"/>
              <a:gd name="connsiteX3" fmla="*/ 5617544 w 5621152"/>
              <a:gd name="connsiteY3" fmla="*/ 5168232 h 5168232"/>
              <a:gd name="connsiteX4" fmla="*/ 2882934 w 5621152"/>
              <a:gd name="connsiteY4" fmla="*/ 5162818 h 5168232"/>
              <a:gd name="connsiteX5" fmla="*/ 2908 w 5621152"/>
              <a:gd name="connsiteY5" fmla="*/ 4560203 h 5168232"/>
              <a:gd name="connsiteX6" fmla="*/ 0 w 5621152"/>
              <a:gd name="connsiteY6" fmla="*/ 617855 h 5168232"/>
              <a:gd name="connsiteX0" fmla="*/ 0 w 5621152"/>
              <a:gd name="connsiteY0" fmla="*/ 617855 h 5162818"/>
              <a:gd name="connsiteX1" fmla="*/ 2898073 w 5621152"/>
              <a:gd name="connsiteY1" fmla="*/ 0 h 5162818"/>
              <a:gd name="connsiteX2" fmla="*/ 5619750 w 5621152"/>
              <a:gd name="connsiteY2" fmla="*/ 1 h 5162818"/>
              <a:gd name="connsiteX3" fmla="*/ 5617544 w 5621152"/>
              <a:gd name="connsiteY3" fmla="*/ 5149182 h 5162818"/>
              <a:gd name="connsiteX4" fmla="*/ 2882934 w 5621152"/>
              <a:gd name="connsiteY4" fmla="*/ 5162818 h 5162818"/>
              <a:gd name="connsiteX5" fmla="*/ 2908 w 5621152"/>
              <a:gd name="connsiteY5" fmla="*/ 4560203 h 5162818"/>
              <a:gd name="connsiteX6" fmla="*/ 0 w 5621152"/>
              <a:gd name="connsiteY6" fmla="*/ 617855 h 5162818"/>
              <a:gd name="connsiteX0" fmla="*/ 0 w 5621152"/>
              <a:gd name="connsiteY0" fmla="*/ 617855 h 5156468"/>
              <a:gd name="connsiteX1" fmla="*/ 2898073 w 5621152"/>
              <a:gd name="connsiteY1" fmla="*/ 0 h 5156468"/>
              <a:gd name="connsiteX2" fmla="*/ 5619750 w 5621152"/>
              <a:gd name="connsiteY2" fmla="*/ 1 h 5156468"/>
              <a:gd name="connsiteX3" fmla="*/ 5617544 w 5621152"/>
              <a:gd name="connsiteY3" fmla="*/ 5149182 h 5156468"/>
              <a:gd name="connsiteX4" fmla="*/ 2870234 w 5621152"/>
              <a:gd name="connsiteY4" fmla="*/ 5156468 h 5156468"/>
              <a:gd name="connsiteX5" fmla="*/ 2908 w 5621152"/>
              <a:gd name="connsiteY5" fmla="*/ 4560203 h 5156468"/>
              <a:gd name="connsiteX6" fmla="*/ 0 w 5621152"/>
              <a:gd name="connsiteY6" fmla="*/ 617855 h 5156468"/>
              <a:gd name="connsiteX0" fmla="*/ 0 w 5621152"/>
              <a:gd name="connsiteY0" fmla="*/ 617855 h 5150118"/>
              <a:gd name="connsiteX1" fmla="*/ 2898073 w 5621152"/>
              <a:gd name="connsiteY1" fmla="*/ 0 h 5150118"/>
              <a:gd name="connsiteX2" fmla="*/ 5619750 w 5621152"/>
              <a:gd name="connsiteY2" fmla="*/ 1 h 5150118"/>
              <a:gd name="connsiteX3" fmla="*/ 5617544 w 5621152"/>
              <a:gd name="connsiteY3" fmla="*/ 5149182 h 5150118"/>
              <a:gd name="connsiteX4" fmla="*/ 2886109 w 5621152"/>
              <a:gd name="connsiteY4" fmla="*/ 5150118 h 5150118"/>
              <a:gd name="connsiteX5" fmla="*/ 2908 w 5621152"/>
              <a:gd name="connsiteY5" fmla="*/ 4560203 h 5150118"/>
              <a:gd name="connsiteX6" fmla="*/ 0 w 5621152"/>
              <a:gd name="connsiteY6" fmla="*/ 617855 h 5150118"/>
              <a:gd name="connsiteX0" fmla="*/ 0 w 5622233"/>
              <a:gd name="connsiteY0" fmla="*/ 617855 h 5153871"/>
              <a:gd name="connsiteX1" fmla="*/ 2898073 w 5622233"/>
              <a:gd name="connsiteY1" fmla="*/ 0 h 5153871"/>
              <a:gd name="connsiteX2" fmla="*/ 5619750 w 5622233"/>
              <a:gd name="connsiteY2" fmla="*/ 1 h 5153871"/>
              <a:gd name="connsiteX3" fmla="*/ 5622233 w 5622233"/>
              <a:gd name="connsiteY3" fmla="*/ 5153871 h 5153871"/>
              <a:gd name="connsiteX4" fmla="*/ 2886109 w 5622233"/>
              <a:gd name="connsiteY4" fmla="*/ 5150118 h 5153871"/>
              <a:gd name="connsiteX5" fmla="*/ 2908 w 5622233"/>
              <a:gd name="connsiteY5" fmla="*/ 4560203 h 5153871"/>
              <a:gd name="connsiteX6" fmla="*/ 0 w 5622233"/>
              <a:gd name="connsiteY6" fmla="*/ 617855 h 5153871"/>
              <a:gd name="connsiteX0" fmla="*/ 0 w 5622233"/>
              <a:gd name="connsiteY0" fmla="*/ 617855 h 5153871"/>
              <a:gd name="connsiteX1" fmla="*/ 2898073 w 5622233"/>
              <a:gd name="connsiteY1" fmla="*/ 0 h 5153871"/>
              <a:gd name="connsiteX2" fmla="*/ 5619750 w 5622233"/>
              <a:gd name="connsiteY2" fmla="*/ 1 h 5153871"/>
              <a:gd name="connsiteX3" fmla="*/ 5622233 w 5622233"/>
              <a:gd name="connsiteY3" fmla="*/ 5153871 h 5153871"/>
              <a:gd name="connsiteX4" fmla="*/ 2886109 w 5622233"/>
              <a:gd name="connsiteY4" fmla="*/ 5150118 h 5153871"/>
              <a:gd name="connsiteX5" fmla="*/ 2908 w 5622233"/>
              <a:gd name="connsiteY5" fmla="*/ 4560203 h 5153871"/>
              <a:gd name="connsiteX6" fmla="*/ 0 w 5622233"/>
              <a:gd name="connsiteY6" fmla="*/ 617855 h 515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2233" h="5153871">
                <a:moveTo>
                  <a:pt x="0" y="617855"/>
                </a:moveTo>
                <a:lnTo>
                  <a:pt x="2898073" y="0"/>
                </a:lnTo>
                <a:lnTo>
                  <a:pt x="5619750" y="1"/>
                </a:lnTo>
                <a:cubicBezTo>
                  <a:pt x="5625365" y="1756611"/>
                  <a:pt x="5616618" y="5146344"/>
                  <a:pt x="5622233" y="5153871"/>
                </a:cubicBezTo>
                <a:lnTo>
                  <a:pt x="2886109" y="5150118"/>
                </a:lnTo>
                <a:lnTo>
                  <a:pt x="2908" y="4560203"/>
                </a:lnTo>
                <a:cubicBezTo>
                  <a:pt x="1939" y="3246087"/>
                  <a:pt x="969" y="1931971"/>
                  <a:pt x="0" y="617855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00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pezium_picture_crop_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94008B6-A8B6-1A1E-BF9D-A953D9A031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66072" y="-1"/>
            <a:ext cx="5477928" cy="4249271"/>
          </a:xfrm>
          <a:custGeom>
            <a:avLst/>
            <a:gdLst>
              <a:gd name="connsiteX0" fmla="*/ 0 w 5470244"/>
              <a:gd name="connsiteY0" fmla="*/ 0 h 4249271"/>
              <a:gd name="connsiteX1" fmla="*/ 5470244 w 5470244"/>
              <a:gd name="connsiteY1" fmla="*/ 0 h 4249271"/>
              <a:gd name="connsiteX2" fmla="*/ 5470244 w 5470244"/>
              <a:gd name="connsiteY2" fmla="*/ 4249271 h 4249271"/>
              <a:gd name="connsiteX3" fmla="*/ 0 w 5470244"/>
              <a:gd name="connsiteY3" fmla="*/ 4249271 h 4249271"/>
              <a:gd name="connsiteX4" fmla="*/ 0 w 5470244"/>
              <a:gd name="connsiteY4" fmla="*/ 0 h 4249271"/>
              <a:gd name="connsiteX0" fmla="*/ 7684 w 5477928"/>
              <a:gd name="connsiteY0" fmla="*/ 0 h 4249271"/>
              <a:gd name="connsiteX1" fmla="*/ 5477928 w 5477928"/>
              <a:gd name="connsiteY1" fmla="*/ 0 h 4249271"/>
              <a:gd name="connsiteX2" fmla="*/ 5477928 w 5477928"/>
              <a:gd name="connsiteY2" fmla="*/ 4249271 h 4249271"/>
              <a:gd name="connsiteX3" fmla="*/ 0 w 5477928"/>
              <a:gd name="connsiteY3" fmla="*/ 3088982 h 4249271"/>
              <a:gd name="connsiteX4" fmla="*/ 7684 w 5477928"/>
              <a:gd name="connsiteY4" fmla="*/ 0 h 4249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928" h="4249271">
                <a:moveTo>
                  <a:pt x="7684" y="0"/>
                </a:moveTo>
                <a:lnTo>
                  <a:pt x="5477928" y="0"/>
                </a:lnTo>
                <a:lnTo>
                  <a:pt x="5477928" y="4249271"/>
                </a:lnTo>
                <a:lnTo>
                  <a:pt x="0" y="3088982"/>
                </a:lnTo>
                <a:cubicBezTo>
                  <a:pt x="2561" y="2059321"/>
                  <a:pt x="5123" y="1029661"/>
                  <a:pt x="7684" y="0"/>
                </a:cubicBezTo>
                <a:close/>
              </a:path>
            </a:pathLst>
          </a:custGeom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27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–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F9049C-5EAF-226D-ED18-A160701E2E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3272D14-BA8B-8D52-0DCB-67D0019566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406333" y="279786"/>
            <a:ext cx="531638" cy="312351"/>
          </a:xfrm>
          <a:prstGeom prst="rect">
            <a:avLst/>
          </a:prstGeom>
        </p:spPr>
        <p:txBody>
          <a:bodyPr/>
          <a:lstStyle/>
          <a:p>
            <a:fld id="{12D116C6-9D10-D44E-AA23-7E3CFF1AD8CE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EFBE929-7366-C923-9127-BFDE296337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1800" y="1131888"/>
            <a:ext cx="8280400" cy="36004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ED4B2D5-1255-D71A-DD72-B6CF958DE6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5600" y="573679"/>
            <a:ext cx="8276600" cy="334970"/>
          </a:xfrm>
        </p:spPr>
        <p:txBody>
          <a:bodyPr>
            <a:noAutofit/>
          </a:bodyPr>
          <a:lstStyle>
            <a:lvl1pPr marL="0" indent="0" algn="l">
              <a:buNone/>
              <a:defRPr sz="1600" b="1" i="0">
                <a:solidFill>
                  <a:srgbClr val="267E9E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049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ght Blue Trapezi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C873CF-1D9D-6A26-962C-3ED98E5A63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FED7FD8-C232-047D-ED7D-24B843B8DAE9}"/>
              </a:ext>
            </a:extLst>
          </p:cNvPr>
          <p:cNvSpPr/>
          <p:nvPr userDrawn="1"/>
        </p:nvSpPr>
        <p:spPr>
          <a:xfrm>
            <a:off x="0" y="0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rgbClr val="01324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2041CA6-88CB-2E8B-A801-8FCAC2F5F7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8371" y="4645495"/>
            <a:ext cx="1962419" cy="186897"/>
          </a:xfrm>
          <a:prstGeom prst="rect">
            <a:avLst/>
          </a:prstGeom>
        </p:spPr>
      </p:pic>
      <p:sp>
        <p:nvSpPr>
          <p:cNvPr id="18" name="Freeform 17">
            <a:extLst>
              <a:ext uri="{FF2B5EF4-FFF2-40B4-BE49-F238E27FC236}">
                <a16:creationId xmlns:a16="http://schemas.microsoft.com/office/drawing/2014/main" id="{E0D26DFC-D2D6-2710-DCF3-81771E7D6AA7}"/>
              </a:ext>
            </a:extLst>
          </p:cNvPr>
          <p:cNvSpPr/>
          <p:nvPr userDrawn="1"/>
        </p:nvSpPr>
        <p:spPr>
          <a:xfrm>
            <a:off x="3645259" y="2552468"/>
            <a:ext cx="2037806" cy="2269671"/>
          </a:xfrm>
          <a:custGeom>
            <a:avLst/>
            <a:gdLst>
              <a:gd name="connsiteX0" fmla="*/ 0 w 2037806"/>
              <a:gd name="connsiteY0" fmla="*/ 431074 h 2269671"/>
              <a:gd name="connsiteX1" fmla="*/ 2031275 w 2037806"/>
              <a:gd name="connsiteY1" fmla="*/ 0 h 2269671"/>
              <a:gd name="connsiteX2" fmla="*/ 2037806 w 2037806"/>
              <a:gd name="connsiteY2" fmla="*/ 2269671 h 2269671"/>
              <a:gd name="connsiteX3" fmla="*/ 3266 w 2037806"/>
              <a:gd name="connsiteY3" fmla="*/ 1828800 h 2269671"/>
              <a:gd name="connsiteX4" fmla="*/ 0 w 2037806"/>
              <a:gd name="connsiteY4" fmla="*/ 431074 h 226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806" h="2269671">
                <a:moveTo>
                  <a:pt x="0" y="431074"/>
                </a:moveTo>
                <a:lnTo>
                  <a:pt x="2031275" y="0"/>
                </a:lnTo>
                <a:lnTo>
                  <a:pt x="2037806" y="2269671"/>
                </a:lnTo>
                <a:lnTo>
                  <a:pt x="3266" y="1828800"/>
                </a:lnTo>
                <a:cubicBezTo>
                  <a:pt x="2177" y="1362891"/>
                  <a:pt x="1089" y="896983"/>
                  <a:pt x="0" y="431074"/>
                </a:cubicBezTo>
                <a:close/>
              </a:path>
            </a:pathLst>
          </a:custGeom>
          <a:solidFill>
            <a:schemeClr val="bg1">
              <a:alpha val="5009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D834711B-BD6B-389E-E9AD-3B15DBAB5BC0}"/>
              </a:ext>
            </a:extLst>
          </p:cNvPr>
          <p:cNvSpPr/>
          <p:nvPr userDrawn="1"/>
        </p:nvSpPr>
        <p:spPr>
          <a:xfrm>
            <a:off x="6844283" y="808657"/>
            <a:ext cx="1434178" cy="1597362"/>
          </a:xfrm>
          <a:custGeom>
            <a:avLst/>
            <a:gdLst>
              <a:gd name="connsiteX0" fmla="*/ 0 w 2037806"/>
              <a:gd name="connsiteY0" fmla="*/ 431074 h 2269671"/>
              <a:gd name="connsiteX1" fmla="*/ 2031275 w 2037806"/>
              <a:gd name="connsiteY1" fmla="*/ 0 h 2269671"/>
              <a:gd name="connsiteX2" fmla="*/ 2037806 w 2037806"/>
              <a:gd name="connsiteY2" fmla="*/ 2269671 h 2269671"/>
              <a:gd name="connsiteX3" fmla="*/ 3266 w 2037806"/>
              <a:gd name="connsiteY3" fmla="*/ 1828800 h 2269671"/>
              <a:gd name="connsiteX4" fmla="*/ 0 w 2037806"/>
              <a:gd name="connsiteY4" fmla="*/ 431074 h 226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806" h="2269671">
                <a:moveTo>
                  <a:pt x="0" y="431074"/>
                </a:moveTo>
                <a:lnTo>
                  <a:pt x="2031275" y="0"/>
                </a:lnTo>
                <a:lnTo>
                  <a:pt x="2037806" y="2269671"/>
                </a:lnTo>
                <a:lnTo>
                  <a:pt x="3266" y="1828800"/>
                </a:lnTo>
                <a:cubicBezTo>
                  <a:pt x="2177" y="1362891"/>
                  <a:pt x="1089" y="896983"/>
                  <a:pt x="0" y="431074"/>
                </a:cubicBezTo>
                <a:close/>
              </a:path>
            </a:pathLst>
          </a:custGeom>
          <a:noFill/>
          <a:ln w="50800">
            <a:solidFill>
              <a:schemeClr val="bg1">
                <a:alpha val="50271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90EB27DC-8C94-AEA1-8438-123976072F7F}"/>
              </a:ext>
            </a:extLst>
          </p:cNvPr>
          <p:cNvSpPr/>
          <p:nvPr userDrawn="1"/>
        </p:nvSpPr>
        <p:spPr>
          <a:xfrm flipH="1">
            <a:off x="5336165" y="1452470"/>
            <a:ext cx="1741709" cy="1939884"/>
          </a:xfrm>
          <a:custGeom>
            <a:avLst/>
            <a:gdLst>
              <a:gd name="connsiteX0" fmla="*/ 0 w 2037806"/>
              <a:gd name="connsiteY0" fmla="*/ 431074 h 2269671"/>
              <a:gd name="connsiteX1" fmla="*/ 2031275 w 2037806"/>
              <a:gd name="connsiteY1" fmla="*/ 0 h 2269671"/>
              <a:gd name="connsiteX2" fmla="*/ 2037806 w 2037806"/>
              <a:gd name="connsiteY2" fmla="*/ 2269671 h 2269671"/>
              <a:gd name="connsiteX3" fmla="*/ 3266 w 2037806"/>
              <a:gd name="connsiteY3" fmla="*/ 1828800 h 2269671"/>
              <a:gd name="connsiteX4" fmla="*/ 0 w 2037806"/>
              <a:gd name="connsiteY4" fmla="*/ 431074 h 2269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806" h="2269671">
                <a:moveTo>
                  <a:pt x="0" y="431074"/>
                </a:moveTo>
                <a:lnTo>
                  <a:pt x="2031275" y="0"/>
                </a:lnTo>
                <a:lnTo>
                  <a:pt x="2037806" y="2269671"/>
                </a:lnTo>
                <a:lnTo>
                  <a:pt x="3266" y="1828800"/>
                </a:lnTo>
                <a:cubicBezTo>
                  <a:pt x="2177" y="1362891"/>
                  <a:pt x="1089" y="896983"/>
                  <a:pt x="0" y="431074"/>
                </a:cubicBezTo>
                <a:close/>
              </a:path>
            </a:pathLst>
          </a:custGeom>
          <a:noFill/>
          <a:ln w="57150">
            <a:solidFill>
              <a:schemeClr val="bg1">
                <a:alpha val="50271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34E83F2C-1E7C-D4D4-6137-1072740DA9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450" y="1627028"/>
            <a:ext cx="2804400" cy="915992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8086235-E14D-F337-67B3-6D4F7BD6A27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5688" y="2635200"/>
            <a:ext cx="2804400" cy="334970"/>
          </a:xfrm>
        </p:spPr>
        <p:txBody>
          <a:bodyPr>
            <a:noAutofit/>
          </a:bodyPr>
          <a:lstStyle>
            <a:lvl1pPr marL="0" indent="0" algn="l">
              <a:buNone/>
              <a:defRPr sz="1300" b="0" i="0">
                <a:solidFill>
                  <a:schemeClr val="bg1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1999E1D-A834-C443-BEBD-86905EBEC0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5688" y="3016800"/>
            <a:ext cx="2803525" cy="333375"/>
          </a:xfrm>
        </p:spPr>
        <p:txBody>
          <a:bodyPr>
            <a:no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748211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tyl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C873CF-1D9D-6A26-962C-3ED98E5A63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3D9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F0C4FCA-3D5C-6CD7-F22F-389E08F4F62B}"/>
              </a:ext>
            </a:extLst>
          </p:cNvPr>
          <p:cNvSpPr/>
          <p:nvPr userDrawn="1"/>
        </p:nvSpPr>
        <p:spPr>
          <a:xfrm>
            <a:off x="3529267" y="-6056"/>
            <a:ext cx="5614733" cy="5171507"/>
          </a:xfrm>
          <a:custGeom>
            <a:avLst/>
            <a:gdLst>
              <a:gd name="connsiteX0" fmla="*/ 0 w 5607513"/>
              <a:gd name="connsiteY0" fmla="*/ 611619 h 5153340"/>
              <a:gd name="connsiteX1" fmla="*/ 2876424 w 5607513"/>
              <a:gd name="connsiteY1" fmla="*/ 6056 h 5153340"/>
              <a:gd name="connsiteX2" fmla="*/ 5607513 w 5607513"/>
              <a:gd name="connsiteY2" fmla="*/ 0 h 5153340"/>
              <a:gd name="connsiteX3" fmla="*/ 5601457 w 5607513"/>
              <a:gd name="connsiteY3" fmla="*/ 5153340 h 5153340"/>
              <a:gd name="connsiteX4" fmla="*/ 2821924 w 5607513"/>
              <a:gd name="connsiteY4" fmla="*/ 5153340 h 5153340"/>
              <a:gd name="connsiteX5" fmla="*/ 0 w 5607513"/>
              <a:gd name="connsiteY5" fmla="*/ 4553833 h 5153340"/>
              <a:gd name="connsiteX6" fmla="*/ 0 w 5607513"/>
              <a:gd name="connsiteY6" fmla="*/ 611619 h 5153340"/>
              <a:gd name="connsiteX0" fmla="*/ 0 w 5613569"/>
              <a:gd name="connsiteY0" fmla="*/ 611619 h 5153340"/>
              <a:gd name="connsiteX1" fmla="*/ 2882480 w 5613569"/>
              <a:gd name="connsiteY1" fmla="*/ 6056 h 5153340"/>
              <a:gd name="connsiteX2" fmla="*/ 5613569 w 5613569"/>
              <a:gd name="connsiteY2" fmla="*/ 0 h 5153340"/>
              <a:gd name="connsiteX3" fmla="*/ 5607513 w 5613569"/>
              <a:gd name="connsiteY3" fmla="*/ 5153340 h 5153340"/>
              <a:gd name="connsiteX4" fmla="*/ 2827980 w 5613569"/>
              <a:gd name="connsiteY4" fmla="*/ 5153340 h 5153340"/>
              <a:gd name="connsiteX5" fmla="*/ 6056 w 5613569"/>
              <a:gd name="connsiteY5" fmla="*/ 4553833 h 5153340"/>
              <a:gd name="connsiteX6" fmla="*/ 0 w 5613569"/>
              <a:gd name="connsiteY6" fmla="*/ 611619 h 5153340"/>
              <a:gd name="connsiteX0" fmla="*/ 0 w 5613569"/>
              <a:gd name="connsiteY0" fmla="*/ 611619 h 5159395"/>
              <a:gd name="connsiteX1" fmla="*/ 2882480 w 5613569"/>
              <a:gd name="connsiteY1" fmla="*/ 6056 h 5159395"/>
              <a:gd name="connsiteX2" fmla="*/ 5613569 w 5613569"/>
              <a:gd name="connsiteY2" fmla="*/ 0 h 5159395"/>
              <a:gd name="connsiteX3" fmla="*/ 5607513 w 5613569"/>
              <a:gd name="connsiteY3" fmla="*/ 5159395 h 5159395"/>
              <a:gd name="connsiteX4" fmla="*/ 2827980 w 5613569"/>
              <a:gd name="connsiteY4" fmla="*/ 5153340 h 5159395"/>
              <a:gd name="connsiteX5" fmla="*/ 6056 w 5613569"/>
              <a:gd name="connsiteY5" fmla="*/ 4553833 h 5159395"/>
              <a:gd name="connsiteX6" fmla="*/ 0 w 5613569"/>
              <a:gd name="connsiteY6" fmla="*/ 611619 h 5159395"/>
              <a:gd name="connsiteX0" fmla="*/ 0 w 5614151"/>
              <a:gd name="connsiteY0" fmla="*/ 611619 h 5165451"/>
              <a:gd name="connsiteX1" fmla="*/ 2882480 w 5614151"/>
              <a:gd name="connsiteY1" fmla="*/ 6056 h 5165451"/>
              <a:gd name="connsiteX2" fmla="*/ 5613569 w 5614151"/>
              <a:gd name="connsiteY2" fmla="*/ 0 h 5165451"/>
              <a:gd name="connsiteX3" fmla="*/ 5613569 w 5614151"/>
              <a:gd name="connsiteY3" fmla="*/ 5165451 h 5165451"/>
              <a:gd name="connsiteX4" fmla="*/ 2827980 w 5614151"/>
              <a:gd name="connsiteY4" fmla="*/ 5153340 h 5165451"/>
              <a:gd name="connsiteX5" fmla="*/ 6056 w 5614151"/>
              <a:gd name="connsiteY5" fmla="*/ 4553833 h 5165451"/>
              <a:gd name="connsiteX6" fmla="*/ 0 w 5614151"/>
              <a:gd name="connsiteY6" fmla="*/ 611619 h 5165451"/>
              <a:gd name="connsiteX0" fmla="*/ 0 w 5614151"/>
              <a:gd name="connsiteY0" fmla="*/ 617675 h 5171507"/>
              <a:gd name="connsiteX1" fmla="*/ 2894591 w 5614151"/>
              <a:gd name="connsiteY1" fmla="*/ 0 h 5171507"/>
              <a:gd name="connsiteX2" fmla="*/ 5613569 w 5614151"/>
              <a:gd name="connsiteY2" fmla="*/ 6056 h 5171507"/>
              <a:gd name="connsiteX3" fmla="*/ 5613569 w 5614151"/>
              <a:gd name="connsiteY3" fmla="*/ 5171507 h 5171507"/>
              <a:gd name="connsiteX4" fmla="*/ 2827980 w 5614151"/>
              <a:gd name="connsiteY4" fmla="*/ 5159396 h 5171507"/>
              <a:gd name="connsiteX5" fmla="*/ 6056 w 5614151"/>
              <a:gd name="connsiteY5" fmla="*/ 4559889 h 5171507"/>
              <a:gd name="connsiteX6" fmla="*/ 0 w 5614151"/>
              <a:gd name="connsiteY6" fmla="*/ 617675 h 5171507"/>
              <a:gd name="connsiteX0" fmla="*/ 0 w 5614151"/>
              <a:gd name="connsiteY0" fmla="*/ 617675 h 5171507"/>
              <a:gd name="connsiteX1" fmla="*/ 2894591 w 5614151"/>
              <a:gd name="connsiteY1" fmla="*/ 0 h 5171507"/>
              <a:gd name="connsiteX2" fmla="*/ 5613569 w 5614151"/>
              <a:gd name="connsiteY2" fmla="*/ 6056 h 5171507"/>
              <a:gd name="connsiteX3" fmla="*/ 5613569 w 5614151"/>
              <a:gd name="connsiteY3" fmla="*/ 5171507 h 5171507"/>
              <a:gd name="connsiteX4" fmla="*/ 2876425 w 5614151"/>
              <a:gd name="connsiteY4" fmla="*/ 5171507 h 5171507"/>
              <a:gd name="connsiteX5" fmla="*/ 6056 w 5614151"/>
              <a:gd name="connsiteY5" fmla="*/ 4559889 h 5171507"/>
              <a:gd name="connsiteX6" fmla="*/ 0 w 5614151"/>
              <a:gd name="connsiteY6" fmla="*/ 617675 h 5171507"/>
              <a:gd name="connsiteX0" fmla="*/ 0 w 5614151"/>
              <a:gd name="connsiteY0" fmla="*/ 617675 h 5177562"/>
              <a:gd name="connsiteX1" fmla="*/ 2894591 w 5614151"/>
              <a:gd name="connsiteY1" fmla="*/ 0 h 5177562"/>
              <a:gd name="connsiteX2" fmla="*/ 5613569 w 5614151"/>
              <a:gd name="connsiteY2" fmla="*/ 6056 h 5177562"/>
              <a:gd name="connsiteX3" fmla="*/ 5613569 w 5614151"/>
              <a:gd name="connsiteY3" fmla="*/ 5171507 h 5177562"/>
              <a:gd name="connsiteX4" fmla="*/ 2894592 w 5614151"/>
              <a:gd name="connsiteY4" fmla="*/ 5177562 h 5177562"/>
              <a:gd name="connsiteX5" fmla="*/ 6056 w 5614151"/>
              <a:gd name="connsiteY5" fmla="*/ 4559889 h 5177562"/>
              <a:gd name="connsiteX6" fmla="*/ 0 w 5614151"/>
              <a:gd name="connsiteY6" fmla="*/ 617675 h 5177562"/>
              <a:gd name="connsiteX0" fmla="*/ 582 w 5614733"/>
              <a:gd name="connsiteY0" fmla="*/ 617675 h 5177562"/>
              <a:gd name="connsiteX1" fmla="*/ 2895173 w 5614733"/>
              <a:gd name="connsiteY1" fmla="*/ 0 h 5177562"/>
              <a:gd name="connsiteX2" fmla="*/ 5614151 w 5614733"/>
              <a:gd name="connsiteY2" fmla="*/ 6056 h 5177562"/>
              <a:gd name="connsiteX3" fmla="*/ 5614151 w 5614733"/>
              <a:gd name="connsiteY3" fmla="*/ 5171507 h 5177562"/>
              <a:gd name="connsiteX4" fmla="*/ 2895174 w 5614733"/>
              <a:gd name="connsiteY4" fmla="*/ 5177562 h 5177562"/>
              <a:gd name="connsiteX5" fmla="*/ 582 w 5614733"/>
              <a:gd name="connsiteY5" fmla="*/ 4559889 h 5177562"/>
              <a:gd name="connsiteX6" fmla="*/ 582 w 5614733"/>
              <a:gd name="connsiteY6" fmla="*/ 617675 h 5177562"/>
              <a:gd name="connsiteX0" fmla="*/ 582 w 5614733"/>
              <a:gd name="connsiteY0" fmla="*/ 617675 h 5171507"/>
              <a:gd name="connsiteX1" fmla="*/ 2895173 w 5614733"/>
              <a:gd name="connsiteY1" fmla="*/ 0 h 5171507"/>
              <a:gd name="connsiteX2" fmla="*/ 5614151 w 5614733"/>
              <a:gd name="connsiteY2" fmla="*/ 6056 h 5171507"/>
              <a:gd name="connsiteX3" fmla="*/ 5614151 w 5614733"/>
              <a:gd name="connsiteY3" fmla="*/ 5171507 h 5171507"/>
              <a:gd name="connsiteX4" fmla="*/ 2889119 w 5614733"/>
              <a:gd name="connsiteY4" fmla="*/ 5165450 h 5171507"/>
              <a:gd name="connsiteX5" fmla="*/ 582 w 5614733"/>
              <a:gd name="connsiteY5" fmla="*/ 4559889 h 5171507"/>
              <a:gd name="connsiteX6" fmla="*/ 582 w 5614733"/>
              <a:gd name="connsiteY6" fmla="*/ 617675 h 517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14733" h="5171507">
                <a:moveTo>
                  <a:pt x="582" y="617675"/>
                </a:moveTo>
                <a:lnTo>
                  <a:pt x="2895173" y="0"/>
                </a:lnTo>
                <a:lnTo>
                  <a:pt x="5614151" y="6056"/>
                </a:lnTo>
                <a:cubicBezTo>
                  <a:pt x="5612132" y="1723836"/>
                  <a:pt x="5616170" y="3453727"/>
                  <a:pt x="5614151" y="5171507"/>
                </a:cubicBezTo>
                <a:lnTo>
                  <a:pt x="2889119" y="5165450"/>
                </a:lnTo>
                <a:lnTo>
                  <a:pt x="582" y="4559889"/>
                </a:lnTo>
                <a:cubicBezTo>
                  <a:pt x="-1437" y="3245818"/>
                  <a:pt x="2601" y="1931746"/>
                  <a:pt x="582" y="617675"/>
                </a:cubicBezTo>
                <a:close/>
              </a:path>
            </a:pathLst>
          </a:custGeom>
          <a:solidFill>
            <a:srgbClr val="EBEFF1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FED7FD8-C232-047D-ED7D-24B843B8DAE9}"/>
              </a:ext>
            </a:extLst>
          </p:cNvPr>
          <p:cNvSpPr/>
          <p:nvPr userDrawn="1"/>
        </p:nvSpPr>
        <p:spPr>
          <a:xfrm>
            <a:off x="-2228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rgbClr val="01324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2041CA6-88CB-2E8B-A801-8FCAC2F5F7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8371" y="4645495"/>
            <a:ext cx="1962419" cy="18689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A43BDB5-6C48-D2A3-3777-633D10C946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450" y="1627028"/>
            <a:ext cx="2804400" cy="915992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CB2CD3-B521-451A-EF4B-68250E1ED3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5688" y="2635200"/>
            <a:ext cx="2804400" cy="334970"/>
          </a:xfrm>
        </p:spPr>
        <p:txBody>
          <a:bodyPr>
            <a:noAutofit/>
          </a:bodyPr>
          <a:lstStyle>
            <a:lvl1pPr marL="0" indent="0" algn="l">
              <a:buNone/>
              <a:defRPr sz="1300" b="0" i="0">
                <a:solidFill>
                  <a:schemeClr val="bg1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Textplatzhalter 8">
            <a:extLst>
              <a:ext uri="{FF2B5EF4-FFF2-40B4-BE49-F238E27FC236}">
                <a16:creationId xmlns:a16="http://schemas.microsoft.com/office/drawing/2014/main" id="{62437F9E-ECA3-7CC3-2CE7-359F3F3036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5688" y="3016800"/>
            <a:ext cx="2803525" cy="333375"/>
          </a:xfrm>
        </p:spPr>
        <p:txBody>
          <a:bodyPr>
            <a:no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497534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hite Pale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C873CF-1D9D-6A26-962C-3ED98E5A63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3D9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2041CA6-88CB-2E8B-A801-8FCAC2F5F7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8371" y="4645495"/>
            <a:ext cx="1962419" cy="18689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A43BDB5-6C48-D2A3-3777-633D10C946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450" y="1627028"/>
            <a:ext cx="2804400" cy="915992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CB2CD3-B521-451A-EF4B-68250E1ED3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5688" y="2634422"/>
            <a:ext cx="2804400" cy="334970"/>
          </a:xfrm>
        </p:spPr>
        <p:txBody>
          <a:bodyPr>
            <a:noAutofit/>
          </a:bodyPr>
          <a:lstStyle>
            <a:lvl1pPr marL="0" indent="0" algn="l">
              <a:buNone/>
              <a:defRPr sz="1300" b="0" i="0">
                <a:solidFill>
                  <a:schemeClr val="bg1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Textplatzhalter 8">
            <a:extLst>
              <a:ext uri="{FF2B5EF4-FFF2-40B4-BE49-F238E27FC236}">
                <a16:creationId xmlns:a16="http://schemas.microsoft.com/office/drawing/2014/main" id="{62437F9E-ECA3-7CC3-2CE7-359F3F3036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5688" y="3015673"/>
            <a:ext cx="2803525" cy="333375"/>
          </a:xfrm>
        </p:spPr>
        <p:txBody>
          <a:bodyPr>
            <a:no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253098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hite only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43BDB5-6C48-D2A3-3777-633D10C946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450" y="1627028"/>
            <a:ext cx="2804400" cy="915992"/>
          </a:xfrm>
        </p:spPr>
        <p:txBody>
          <a:bodyPr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CB2CD3-B521-451A-EF4B-68250E1ED3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5688" y="2634422"/>
            <a:ext cx="2804400" cy="334970"/>
          </a:xfrm>
        </p:spPr>
        <p:txBody>
          <a:bodyPr>
            <a:noAutofit/>
          </a:bodyPr>
          <a:lstStyle>
            <a:lvl1pPr marL="0" indent="0" algn="l">
              <a:buNone/>
              <a:defRPr sz="1300" b="0" i="0">
                <a:solidFill>
                  <a:schemeClr val="bg1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Textplatzhalter 8">
            <a:extLst>
              <a:ext uri="{FF2B5EF4-FFF2-40B4-BE49-F238E27FC236}">
                <a16:creationId xmlns:a16="http://schemas.microsoft.com/office/drawing/2014/main" id="{62437F9E-ECA3-7CC3-2CE7-359F3F3036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5688" y="3015673"/>
            <a:ext cx="2803525" cy="333375"/>
          </a:xfrm>
        </p:spPr>
        <p:txBody>
          <a:bodyPr>
            <a:no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5928900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lue only white backgroun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43BDB5-6C48-D2A3-3777-633D10C946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450" y="1627028"/>
            <a:ext cx="2804400" cy="915992"/>
          </a:xfrm>
        </p:spPr>
        <p:txBody>
          <a:bodyPr anchor="t" anchorCtr="0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CB2CD3-B521-451A-EF4B-68250E1ED3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5688" y="2634422"/>
            <a:ext cx="2804400" cy="334970"/>
          </a:xfrm>
        </p:spPr>
        <p:txBody>
          <a:bodyPr>
            <a:noAutofit/>
          </a:bodyPr>
          <a:lstStyle>
            <a:lvl1pPr marL="0" indent="0" algn="l">
              <a:buNone/>
              <a:defRPr sz="1300" b="0" i="0">
                <a:solidFill>
                  <a:schemeClr val="accent1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Textplatzhalter 8">
            <a:extLst>
              <a:ext uri="{FF2B5EF4-FFF2-40B4-BE49-F238E27FC236}">
                <a16:creationId xmlns:a16="http://schemas.microsoft.com/office/drawing/2014/main" id="{62437F9E-ECA3-7CC3-2CE7-359F3F3036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5688" y="3015673"/>
            <a:ext cx="2803525" cy="333375"/>
          </a:xfrm>
        </p:spPr>
        <p:txBody>
          <a:bodyPr>
            <a:noAutofit/>
          </a:bodyPr>
          <a:lstStyle>
            <a:lvl1pPr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693906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ty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C873CF-1D9D-6A26-962C-3ED98E5A63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3D9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F0C4FCA-3D5C-6CD7-F22F-389E08F4F62B}"/>
              </a:ext>
            </a:extLst>
          </p:cNvPr>
          <p:cNvSpPr/>
          <p:nvPr userDrawn="1"/>
        </p:nvSpPr>
        <p:spPr>
          <a:xfrm>
            <a:off x="3529267" y="-6056"/>
            <a:ext cx="5614733" cy="5171507"/>
          </a:xfrm>
          <a:custGeom>
            <a:avLst/>
            <a:gdLst>
              <a:gd name="connsiteX0" fmla="*/ 0 w 5607513"/>
              <a:gd name="connsiteY0" fmla="*/ 611619 h 5153340"/>
              <a:gd name="connsiteX1" fmla="*/ 2876424 w 5607513"/>
              <a:gd name="connsiteY1" fmla="*/ 6056 h 5153340"/>
              <a:gd name="connsiteX2" fmla="*/ 5607513 w 5607513"/>
              <a:gd name="connsiteY2" fmla="*/ 0 h 5153340"/>
              <a:gd name="connsiteX3" fmla="*/ 5601457 w 5607513"/>
              <a:gd name="connsiteY3" fmla="*/ 5153340 h 5153340"/>
              <a:gd name="connsiteX4" fmla="*/ 2821924 w 5607513"/>
              <a:gd name="connsiteY4" fmla="*/ 5153340 h 5153340"/>
              <a:gd name="connsiteX5" fmla="*/ 0 w 5607513"/>
              <a:gd name="connsiteY5" fmla="*/ 4553833 h 5153340"/>
              <a:gd name="connsiteX6" fmla="*/ 0 w 5607513"/>
              <a:gd name="connsiteY6" fmla="*/ 611619 h 5153340"/>
              <a:gd name="connsiteX0" fmla="*/ 0 w 5613569"/>
              <a:gd name="connsiteY0" fmla="*/ 611619 h 5153340"/>
              <a:gd name="connsiteX1" fmla="*/ 2882480 w 5613569"/>
              <a:gd name="connsiteY1" fmla="*/ 6056 h 5153340"/>
              <a:gd name="connsiteX2" fmla="*/ 5613569 w 5613569"/>
              <a:gd name="connsiteY2" fmla="*/ 0 h 5153340"/>
              <a:gd name="connsiteX3" fmla="*/ 5607513 w 5613569"/>
              <a:gd name="connsiteY3" fmla="*/ 5153340 h 5153340"/>
              <a:gd name="connsiteX4" fmla="*/ 2827980 w 5613569"/>
              <a:gd name="connsiteY4" fmla="*/ 5153340 h 5153340"/>
              <a:gd name="connsiteX5" fmla="*/ 6056 w 5613569"/>
              <a:gd name="connsiteY5" fmla="*/ 4553833 h 5153340"/>
              <a:gd name="connsiteX6" fmla="*/ 0 w 5613569"/>
              <a:gd name="connsiteY6" fmla="*/ 611619 h 5153340"/>
              <a:gd name="connsiteX0" fmla="*/ 0 w 5613569"/>
              <a:gd name="connsiteY0" fmla="*/ 611619 h 5159395"/>
              <a:gd name="connsiteX1" fmla="*/ 2882480 w 5613569"/>
              <a:gd name="connsiteY1" fmla="*/ 6056 h 5159395"/>
              <a:gd name="connsiteX2" fmla="*/ 5613569 w 5613569"/>
              <a:gd name="connsiteY2" fmla="*/ 0 h 5159395"/>
              <a:gd name="connsiteX3" fmla="*/ 5607513 w 5613569"/>
              <a:gd name="connsiteY3" fmla="*/ 5159395 h 5159395"/>
              <a:gd name="connsiteX4" fmla="*/ 2827980 w 5613569"/>
              <a:gd name="connsiteY4" fmla="*/ 5153340 h 5159395"/>
              <a:gd name="connsiteX5" fmla="*/ 6056 w 5613569"/>
              <a:gd name="connsiteY5" fmla="*/ 4553833 h 5159395"/>
              <a:gd name="connsiteX6" fmla="*/ 0 w 5613569"/>
              <a:gd name="connsiteY6" fmla="*/ 611619 h 5159395"/>
              <a:gd name="connsiteX0" fmla="*/ 0 w 5614151"/>
              <a:gd name="connsiteY0" fmla="*/ 611619 h 5165451"/>
              <a:gd name="connsiteX1" fmla="*/ 2882480 w 5614151"/>
              <a:gd name="connsiteY1" fmla="*/ 6056 h 5165451"/>
              <a:gd name="connsiteX2" fmla="*/ 5613569 w 5614151"/>
              <a:gd name="connsiteY2" fmla="*/ 0 h 5165451"/>
              <a:gd name="connsiteX3" fmla="*/ 5613569 w 5614151"/>
              <a:gd name="connsiteY3" fmla="*/ 5165451 h 5165451"/>
              <a:gd name="connsiteX4" fmla="*/ 2827980 w 5614151"/>
              <a:gd name="connsiteY4" fmla="*/ 5153340 h 5165451"/>
              <a:gd name="connsiteX5" fmla="*/ 6056 w 5614151"/>
              <a:gd name="connsiteY5" fmla="*/ 4553833 h 5165451"/>
              <a:gd name="connsiteX6" fmla="*/ 0 w 5614151"/>
              <a:gd name="connsiteY6" fmla="*/ 611619 h 5165451"/>
              <a:gd name="connsiteX0" fmla="*/ 0 w 5614151"/>
              <a:gd name="connsiteY0" fmla="*/ 617675 h 5171507"/>
              <a:gd name="connsiteX1" fmla="*/ 2894591 w 5614151"/>
              <a:gd name="connsiteY1" fmla="*/ 0 h 5171507"/>
              <a:gd name="connsiteX2" fmla="*/ 5613569 w 5614151"/>
              <a:gd name="connsiteY2" fmla="*/ 6056 h 5171507"/>
              <a:gd name="connsiteX3" fmla="*/ 5613569 w 5614151"/>
              <a:gd name="connsiteY3" fmla="*/ 5171507 h 5171507"/>
              <a:gd name="connsiteX4" fmla="*/ 2827980 w 5614151"/>
              <a:gd name="connsiteY4" fmla="*/ 5159396 h 5171507"/>
              <a:gd name="connsiteX5" fmla="*/ 6056 w 5614151"/>
              <a:gd name="connsiteY5" fmla="*/ 4559889 h 5171507"/>
              <a:gd name="connsiteX6" fmla="*/ 0 w 5614151"/>
              <a:gd name="connsiteY6" fmla="*/ 617675 h 5171507"/>
              <a:gd name="connsiteX0" fmla="*/ 0 w 5614151"/>
              <a:gd name="connsiteY0" fmla="*/ 617675 h 5171507"/>
              <a:gd name="connsiteX1" fmla="*/ 2894591 w 5614151"/>
              <a:gd name="connsiteY1" fmla="*/ 0 h 5171507"/>
              <a:gd name="connsiteX2" fmla="*/ 5613569 w 5614151"/>
              <a:gd name="connsiteY2" fmla="*/ 6056 h 5171507"/>
              <a:gd name="connsiteX3" fmla="*/ 5613569 w 5614151"/>
              <a:gd name="connsiteY3" fmla="*/ 5171507 h 5171507"/>
              <a:gd name="connsiteX4" fmla="*/ 2876425 w 5614151"/>
              <a:gd name="connsiteY4" fmla="*/ 5171507 h 5171507"/>
              <a:gd name="connsiteX5" fmla="*/ 6056 w 5614151"/>
              <a:gd name="connsiteY5" fmla="*/ 4559889 h 5171507"/>
              <a:gd name="connsiteX6" fmla="*/ 0 w 5614151"/>
              <a:gd name="connsiteY6" fmla="*/ 617675 h 5171507"/>
              <a:gd name="connsiteX0" fmla="*/ 0 w 5614151"/>
              <a:gd name="connsiteY0" fmla="*/ 617675 h 5177562"/>
              <a:gd name="connsiteX1" fmla="*/ 2894591 w 5614151"/>
              <a:gd name="connsiteY1" fmla="*/ 0 h 5177562"/>
              <a:gd name="connsiteX2" fmla="*/ 5613569 w 5614151"/>
              <a:gd name="connsiteY2" fmla="*/ 6056 h 5177562"/>
              <a:gd name="connsiteX3" fmla="*/ 5613569 w 5614151"/>
              <a:gd name="connsiteY3" fmla="*/ 5171507 h 5177562"/>
              <a:gd name="connsiteX4" fmla="*/ 2894592 w 5614151"/>
              <a:gd name="connsiteY4" fmla="*/ 5177562 h 5177562"/>
              <a:gd name="connsiteX5" fmla="*/ 6056 w 5614151"/>
              <a:gd name="connsiteY5" fmla="*/ 4559889 h 5177562"/>
              <a:gd name="connsiteX6" fmla="*/ 0 w 5614151"/>
              <a:gd name="connsiteY6" fmla="*/ 617675 h 5177562"/>
              <a:gd name="connsiteX0" fmla="*/ 582 w 5614733"/>
              <a:gd name="connsiteY0" fmla="*/ 617675 h 5177562"/>
              <a:gd name="connsiteX1" fmla="*/ 2895173 w 5614733"/>
              <a:gd name="connsiteY1" fmla="*/ 0 h 5177562"/>
              <a:gd name="connsiteX2" fmla="*/ 5614151 w 5614733"/>
              <a:gd name="connsiteY2" fmla="*/ 6056 h 5177562"/>
              <a:gd name="connsiteX3" fmla="*/ 5614151 w 5614733"/>
              <a:gd name="connsiteY3" fmla="*/ 5171507 h 5177562"/>
              <a:gd name="connsiteX4" fmla="*/ 2895174 w 5614733"/>
              <a:gd name="connsiteY4" fmla="*/ 5177562 h 5177562"/>
              <a:gd name="connsiteX5" fmla="*/ 582 w 5614733"/>
              <a:gd name="connsiteY5" fmla="*/ 4559889 h 5177562"/>
              <a:gd name="connsiteX6" fmla="*/ 582 w 5614733"/>
              <a:gd name="connsiteY6" fmla="*/ 617675 h 5177562"/>
              <a:gd name="connsiteX0" fmla="*/ 582 w 5614733"/>
              <a:gd name="connsiteY0" fmla="*/ 617675 h 5171507"/>
              <a:gd name="connsiteX1" fmla="*/ 2895173 w 5614733"/>
              <a:gd name="connsiteY1" fmla="*/ 0 h 5171507"/>
              <a:gd name="connsiteX2" fmla="*/ 5614151 w 5614733"/>
              <a:gd name="connsiteY2" fmla="*/ 6056 h 5171507"/>
              <a:gd name="connsiteX3" fmla="*/ 5614151 w 5614733"/>
              <a:gd name="connsiteY3" fmla="*/ 5171507 h 5171507"/>
              <a:gd name="connsiteX4" fmla="*/ 2889119 w 5614733"/>
              <a:gd name="connsiteY4" fmla="*/ 5165450 h 5171507"/>
              <a:gd name="connsiteX5" fmla="*/ 582 w 5614733"/>
              <a:gd name="connsiteY5" fmla="*/ 4559889 h 5171507"/>
              <a:gd name="connsiteX6" fmla="*/ 582 w 5614733"/>
              <a:gd name="connsiteY6" fmla="*/ 617675 h 517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14733" h="5171507">
                <a:moveTo>
                  <a:pt x="582" y="617675"/>
                </a:moveTo>
                <a:lnTo>
                  <a:pt x="2895173" y="0"/>
                </a:lnTo>
                <a:lnTo>
                  <a:pt x="5614151" y="6056"/>
                </a:lnTo>
                <a:cubicBezTo>
                  <a:pt x="5612132" y="1723836"/>
                  <a:pt x="5616170" y="3453727"/>
                  <a:pt x="5614151" y="5171507"/>
                </a:cubicBezTo>
                <a:lnTo>
                  <a:pt x="2889119" y="5165450"/>
                </a:lnTo>
                <a:lnTo>
                  <a:pt x="582" y="4559889"/>
                </a:lnTo>
                <a:cubicBezTo>
                  <a:pt x="-1437" y="3245818"/>
                  <a:pt x="2601" y="1931746"/>
                  <a:pt x="582" y="617675"/>
                </a:cubicBezTo>
                <a:close/>
              </a:path>
            </a:pathLst>
          </a:custGeom>
          <a:solidFill>
            <a:srgbClr val="01324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FED7FD8-C232-047D-ED7D-24B843B8DAE9}"/>
              </a:ext>
            </a:extLst>
          </p:cNvPr>
          <p:cNvSpPr/>
          <p:nvPr userDrawn="1"/>
        </p:nvSpPr>
        <p:spPr>
          <a:xfrm>
            <a:off x="-2228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rgbClr val="EBEF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2041CA6-88CB-2E8B-A801-8FCAC2F5F7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8371" y="4645495"/>
            <a:ext cx="1962419" cy="186897"/>
          </a:xfrm>
          <a:prstGeom prst="rect">
            <a:avLst/>
          </a:prstGeom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69F5F919-C603-2F35-FD4B-D8A8B6A6F5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92613" y="1630153"/>
            <a:ext cx="2916531" cy="915992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4FA0FF2-0CEE-2E28-5230-6630B6DCC5C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2613" y="2637547"/>
            <a:ext cx="2915769" cy="334970"/>
          </a:xfrm>
        </p:spPr>
        <p:txBody>
          <a:bodyPr>
            <a:noAutofit/>
          </a:bodyPr>
          <a:lstStyle>
            <a:lvl1pPr marL="0" indent="0" algn="l">
              <a:buNone/>
              <a:defRPr sz="1300" b="0" i="0">
                <a:solidFill>
                  <a:schemeClr val="bg1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6B70DA6-FD2D-D501-682A-B3530CE981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2614" y="3018798"/>
            <a:ext cx="2914894" cy="333375"/>
          </a:xfrm>
        </p:spPr>
        <p:txBody>
          <a:bodyPr>
            <a:no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644777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_blue_background">
  <p:cSld name="One column_blue_background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96"/>
          <p:cNvSpPr/>
          <p:nvPr/>
        </p:nvSpPr>
        <p:spPr>
          <a:xfrm>
            <a:off x="0" y="874368"/>
            <a:ext cx="9144000" cy="426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72000" tIns="72000" rIns="72000" bIns="72000" anchor="ctr" anchorCtr="1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3" name="Google Shape;523;p29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536237" y="4762678"/>
            <a:ext cx="1175763" cy="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296"/>
          <p:cNvSpPr txBox="1">
            <a:spLocks noGrp="1"/>
          </p:cNvSpPr>
          <p:nvPr>
            <p:ph type="title"/>
          </p:nvPr>
        </p:nvSpPr>
        <p:spPr>
          <a:xfrm>
            <a:off x="432000" y="283073"/>
            <a:ext cx="8280000" cy="2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5" name="Google Shape;525;p296"/>
          <p:cNvSpPr txBox="1">
            <a:spLocks noGrp="1"/>
          </p:cNvSpPr>
          <p:nvPr>
            <p:ph type="body" idx="1"/>
          </p:nvPr>
        </p:nvSpPr>
        <p:spPr>
          <a:xfrm>
            <a:off x="432000" y="567339"/>
            <a:ext cx="82800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>
                <a:solidFill>
                  <a:srgbClr val="00B0CA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Char char="─"/>
              <a:defRPr/>
            </a:lvl5pPr>
            <a:lvl6pPr marL="2743200" lvl="5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Char char="−"/>
              <a:defRPr/>
            </a:lvl6pPr>
            <a:lvl7pPr marL="3200400" lvl="6" indent="-228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None/>
              <a:defRPr/>
            </a:lvl7pPr>
            <a:lvl8pPr marL="3657600" lvl="7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AutoNum type="arabicPeriod"/>
              <a:defRPr/>
            </a:lvl8pPr>
            <a:lvl9pPr marL="4114800" lvl="8" indent="-3429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800"/>
              <a:buAutoNum type="alphaLcPeriod"/>
              <a:defRPr/>
            </a:lvl9pPr>
          </a:lstStyle>
          <a:p>
            <a:endParaRPr/>
          </a:p>
        </p:txBody>
      </p:sp>
      <p:sp>
        <p:nvSpPr>
          <p:cNvPr id="526" name="Google Shape;526;p296"/>
          <p:cNvSpPr txBox="1">
            <a:spLocks noGrp="1"/>
          </p:cNvSpPr>
          <p:nvPr>
            <p:ph type="body" idx="2"/>
          </p:nvPr>
        </p:nvSpPr>
        <p:spPr>
          <a:xfrm>
            <a:off x="419100" y="1074738"/>
            <a:ext cx="82995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500"/>
              <a:buNone/>
              <a:defRPr>
                <a:solidFill>
                  <a:schemeClr val="lt1"/>
                </a:solidFill>
              </a:defRPr>
            </a:lvl2pPr>
            <a:lvl3pPr marL="1371600" lvl="2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solidFill>
                  <a:schemeClr val="lt1"/>
                </a:solidFill>
              </a:defRPr>
            </a:lvl3pPr>
            <a:lvl4pPr marL="1828800" lvl="3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solidFill>
                  <a:schemeClr val="lt1"/>
                </a:solidFill>
              </a:defRPr>
            </a:lvl4pPr>
            <a:lvl5pPr marL="2286000" lvl="4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Char char="─"/>
              <a:defRPr>
                <a:solidFill>
                  <a:schemeClr val="lt1"/>
                </a:solidFill>
              </a:defRPr>
            </a:lvl5pPr>
            <a:lvl6pPr marL="2743200" lvl="5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Char char="−"/>
              <a:defRPr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Calibri"/>
              <a:buNone/>
              <a:defRPr>
                <a:solidFill>
                  <a:schemeClr val="lt1"/>
                </a:solidFill>
              </a:defRPr>
            </a:lvl7pPr>
            <a:lvl8pPr marL="3657600" lvl="7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1500"/>
              <a:buAutoNum type="arabicPeriod"/>
              <a:defRPr>
                <a:solidFill>
                  <a:schemeClr val="lt1"/>
                </a:solidFill>
              </a:defRPr>
            </a:lvl8pPr>
            <a:lvl9pPr marL="4114800" lvl="8" indent="-32385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>
                <a:schemeClr val="lt1"/>
              </a:buClr>
              <a:buSzPts val="1500"/>
              <a:buAutoNum type="alphaLcPeriod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2503143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129"/>
          <p:cNvSpPr txBox="1">
            <a:spLocks noGrp="1"/>
          </p:cNvSpPr>
          <p:nvPr>
            <p:ph type="title"/>
          </p:nvPr>
        </p:nvSpPr>
        <p:spPr>
          <a:xfrm>
            <a:off x="432000" y="283073"/>
            <a:ext cx="8280000" cy="2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1" name="Google Shape;431;p129"/>
          <p:cNvSpPr txBox="1">
            <a:spLocks noGrp="1"/>
          </p:cNvSpPr>
          <p:nvPr>
            <p:ph type="body" idx="1"/>
          </p:nvPr>
        </p:nvSpPr>
        <p:spPr>
          <a:xfrm>
            <a:off x="432000" y="567339"/>
            <a:ext cx="82800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>
                <a:solidFill>
                  <a:srgbClr val="00B0CA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Char char="─"/>
              <a:defRPr/>
            </a:lvl5pPr>
            <a:lvl6pPr marL="2743200" lvl="5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Char char="−"/>
              <a:defRPr/>
            </a:lvl6pPr>
            <a:lvl7pPr marL="3200400" lvl="6" indent="-228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None/>
              <a:defRPr/>
            </a:lvl7pPr>
            <a:lvl8pPr marL="3657600" lvl="7" indent="-3429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AutoNum type="arabicPeriod"/>
              <a:defRPr/>
            </a:lvl8pPr>
            <a:lvl9pPr marL="4114800" lvl="8" indent="-342900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800"/>
              <a:buAutoNum type="alphaLcPeriod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73188337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3">
  <p:cSld name="Title and body 3">
    <p:spTree>
      <p:nvGrpSpPr>
        <p:cNvPr id="1" name="Shape 1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" name="Google Shape;1639;p142"/>
          <p:cNvSpPr txBox="1">
            <a:spLocks noGrp="1"/>
          </p:cNvSpPr>
          <p:nvPr>
            <p:ph type="title"/>
          </p:nvPr>
        </p:nvSpPr>
        <p:spPr>
          <a:xfrm>
            <a:off x="432000" y="284400"/>
            <a:ext cx="82800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0" name="Google Shape;1640;p142"/>
          <p:cNvSpPr txBox="1">
            <a:spLocks noGrp="1"/>
          </p:cNvSpPr>
          <p:nvPr>
            <p:ph type="body" idx="1"/>
          </p:nvPr>
        </p:nvSpPr>
        <p:spPr>
          <a:xfrm>
            <a:off x="432000" y="1076400"/>
            <a:ext cx="8280000" cy="259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/>
            </a:lvl2pPr>
            <a:lvl3pPr marL="1371600" lvl="2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2"/>
              </a:buClr>
              <a:buSzPts val="1500"/>
              <a:buChar char="•"/>
              <a:defRPr/>
            </a:lvl3pPr>
            <a:lvl4pPr marL="1828800" lvl="3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2"/>
              </a:buClr>
              <a:buSzPts val="1500"/>
              <a:buChar char="•"/>
              <a:defRPr/>
            </a:lvl4pPr>
            <a:lvl5pPr marL="2286000" lvl="4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2"/>
              </a:buClr>
              <a:buSzPts val="1500"/>
              <a:buChar char="─"/>
              <a:defRPr/>
            </a:lvl5pPr>
            <a:lvl6pPr marL="2743200" lvl="5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2"/>
              </a:buClr>
              <a:buSzPts val="1500"/>
              <a:buChar char="−"/>
              <a:defRPr/>
            </a:lvl6pPr>
            <a:lvl7pPr marL="3200400" lvl="6" indent="-22860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/>
            </a:lvl7pPr>
            <a:lvl8pPr marL="3657600" lvl="7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2"/>
              </a:buClr>
              <a:buSzPts val="1500"/>
              <a:buAutoNum type="arabicPeriod"/>
              <a:defRPr/>
            </a:lvl8pPr>
            <a:lvl9pPr marL="4114800" lvl="8" indent="-323850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2"/>
              </a:buClr>
              <a:buSzPts val="1500"/>
              <a:buAutoNum type="alphaLcPeriod"/>
              <a:defRPr/>
            </a:lvl9pPr>
          </a:lstStyle>
          <a:p>
            <a:endParaRPr/>
          </a:p>
        </p:txBody>
      </p:sp>
      <p:sp>
        <p:nvSpPr>
          <p:cNvPr id="1641" name="Google Shape;1641;p142"/>
          <p:cNvSpPr txBox="1">
            <a:spLocks noGrp="1"/>
          </p:cNvSpPr>
          <p:nvPr>
            <p:ph type="sldNum" idx="12"/>
          </p:nvPr>
        </p:nvSpPr>
        <p:spPr>
          <a:xfrm>
            <a:off x="417600" y="4766400"/>
            <a:ext cx="165600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‹Nr.›</a:t>
            </a:fld>
            <a:endParaRPr/>
          </a:p>
        </p:txBody>
      </p:sp>
      <p:sp>
        <p:nvSpPr>
          <p:cNvPr id="1642" name="Google Shape;1642;p142"/>
          <p:cNvSpPr txBox="1">
            <a:spLocks noGrp="1"/>
          </p:cNvSpPr>
          <p:nvPr>
            <p:ph type="subTitle" idx="2"/>
          </p:nvPr>
        </p:nvSpPr>
        <p:spPr>
          <a:xfrm>
            <a:off x="432000" y="568800"/>
            <a:ext cx="8280000" cy="2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500"/>
              <a:buNone/>
              <a:defRPr/>
            </a:lvl2pPr>
            <a:lvl3pPr lvl="2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500"/>
              <a:buNone/>
              <a:defRPr/>
            </a:lvl3pPr>
            <a:lvl4pPr lvl="3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500"/>
              <a:buNone/>
              <a:defRPr/>
            </a:lvl4pPr>
            <a:lvl5pPr lvl="4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500"/>
              <a:buNone/>
              <a:defRPr/>
            </a:lvl5pPr>
            <a:lvl6pPr lvl="5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500"/>
              <a:buNone/>
              <a:defRPr/>
            </a:lvl6pPr>
            <a:lvl7pPr lvl="6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500"/>
              <a:buNone/>
              <a:defRPr/>
            </a:lvl7pPr>
            <a:lvl8pPr lvl="7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500"/>
              <a:buNone/>
              <a:defRPr/>
            </a:lvl8pPr>
            <a:lvl9pPr lvl="8" algn="l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SzPts val="1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6974801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5600" y="310124"/>
            <a:ext cx="7910482" cy="230466"/>
          </a:xfrm>
        </p:spPr>
        <p:txBody>
          <a:bodyPr anchor="t" anchorCtr="0">
            <a:noAutofit/>
          </a:bodyPr>
          <a:lstStyle>
            <a:lvl1pPr algn="l">
              <a:defRPr sz="1800">
                <a:solidFill>
                  <a:srgbClr val="01324B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5600" y="573679"/>
            <a:ext cx="8276600" cy="334970"/>
          </a:xfrm>
        </p:spPr>
        <p:txBody>
          <a:bodyPr>
            <a:noAutofit/>
          </a:bodyPr>
          <a:lstStyle>
            <a:lvl1pPr marL="0" indent="0" algn="l">
              <a:buNone/>
              <a:defRPr sz="1600" b="1" i="0">
                <a:solidFill>
                  <a:srgbClr val="267E9E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2249D62-44C9-2FF3-39AE-672D98A8EB00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5598" y="1131888"/>
            <a:ext cx="8276601" cy="36004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b="1" i="0">
                <a:latin typeface="Aptos" panose="020B0004020202020204" pitchFamily="34" charset="0"/>
              </a:defRPr>
            </a:lvl1pPr>
          </a:lstStyle>
          <a:p>
            <a:pPr lvl="0"/>
            <a:r>
              <a:rPr lang="en-GB" dirty="0"/>
              <a:t>Heading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37637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e Column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D5C461-A8C3-3AE6-5E82-6234B9099091}"/>
              </a:ext>
            </a:extLst>
          </p:cNvPr>
          <p:cNvSpPr/>
          <p:nvPr userDrawn="1"/>
        </p:nvSpPr>
        <p:spPr>
          <a:xfrm>
            <a:off x="0" y="1006415"/>
            <a:ext cx="9144000" cy="4137085"/>
          </a:xfrm>
          <a:prstGeom prst="rect">
            <a:avLst/>
          </a:prstGeom>
          <a:solidFill>
            <a:srgbClr val="C1EC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9888" y="310124"/>
            <a:ext cx="7910482" cy="230466"/>
          </a:xfrm>
        </p:spPr>
        <p:txBody>
          <a:bodyPr anchor="t" anchorCtr="0">
            <a:noAutofit/>
          </a:bodyPr>
          <a:lstStyle>
            <a:lvl1pPr algn="l">
              <a:defRPr sz="1800">
                <a:solidFill>
                  <a:srgbClr val="01324B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1384" y="573679"/>
            <a:ext cx="8270815" cy="334970"/>
          </a:xfrm>
        </p:spPr>
        <p:txBody>
          <a:bodyPr>
            <a:noAutofit/>
          </a:bodyPr>
          <a:lstStyle>
            <a:lvl1pPr marL="0" indent="0" algn="l">
              <a:buNone/>
              <a:defRPr sz="1600" b="1" i="0">
                <a:solidFill>
                  <a:srgbClr val="267E9E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12084" y="304799"/>
            <a:ext cx="531638" cy="253043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Aptos" panose="020B0004020202020204" pitchFamily="34" charset="0"/>
              </a:defRPr>
            </a:lvl1pPr>
          </a:lstStyle>
          <a:p>
            <a:fld id="{12D116C6-9D10-D44E-AA23-7E3CFF1AD8CE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12B1200-F5D9-99E1-FC46-7E9A45815BE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5600" y="1131888"/>
            <a:ext cx="8276600" cy="36004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Heading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4" name="Graphic 11">
            <a:extLst>
              <a:ext uri="{FF2B5EF4-FFF2-40B4-BE49-F238E27FC236}">
                <a16:creationId xmlns:a16="http://schemas.microsoft.com/office/drawing/2014/main" id="{9D06C4FB-569A-BCB1-FD82-77DF225AC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1679" y="4811764"/>
            <a:ext cx="1103970" cy="10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0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e Column Gre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D5C461-A8C3-3AE6-5E82-6234B9099091}"/>
              </a:ext>
            </a:extLst>
          </p:cNvPr>
          <p:cNvSpPr/>
          <p:nvPr userDrawn="1"/>
        </p:nvSpPr>
        <p:spPr>
          <a:xfrm>
            <a:off x="0" y="1006415"/>
            <a:ext cx="9144000" cy="4137085"/>
          </a:xfrm>
          <a:prstGeom prst="rect">
            <a:avLst/>
          </a:prstGeom>
          <a:solidFill>
            <a:srgbClr val="EBEFF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9888" y="310124"/>
            <a:ext cx="7910482" cy="230466"/>
          </a:xfrm>
        </p:spPr>
        <p:txBody>
          <a:bodyPr anchor="t" anchorCtr="0">
            <a:noAutofit/>
          </a:bodyPr>
          <a:lstStyle>
            <a:lvl1pPr algn="l">
              <a:defRPr sz="1800">
                <a:solidFill>
                  <a:srgbClr val="01324B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1385" y="573679"/>
            <a:ext cx="8270814" cy="334970"/>
          </a:xfrm>
        </p:spPr>
        <p:txBody>
          <a:bodyPr>
            <a:noAutofit/>
          </a:bodyPr>
          <a:lstStyle>
            <a:lvl1pPr marL="0" indent="0" algn="l">
              <a:buNone/>
              <a:defRPr sz="1600" b="1" i="0">
                <a:solidFill>
                  <a:srgbClr val="267E9E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12084" y="304799"/>
            <a:ext cx="531638" cy="253043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Aptos" panose="020B0004020202020204" pitchFamily="34" charset="0"/>
              </a:defRPr>
            </a:lvl1pPr>
          </a:lstStyle>
          <a:p>
            <a:fld id="{12D116C6-9D10-D44E-AA23-7E3CFF1AD8CE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8934775-73BB-974D-AE0A-E7F76876B5FE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6548" y="1131888"/>
            <a:ext cx="8275651" cy="36004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Heading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5" name="Graphic 11">
            <a:extLst>
              <a:ext uri="{FF2B5EF4-FFF2-40B4-BE49-F238E27FC236}">
                <a16:creationId xmlns:a16="http://schemas.microsoft.com/office/drawing/2014/main" id="{F6E5B677-7C96-52C7-6DA9-EDDBBFCAA2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1679" y="4811764"/>
            <a:ext cx="1103970" cy="10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75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06333" y="279786"/>
            <a:ext cx="531638" cy="312351"/>
          </a:xfrm>
          <a:prstGeom prst="rect">
            <a:avLst/>
          </a:prstGeom>
        </p:spPr>
        <p:txBody>
          <a:bodyPr/>
          <a:lstStyle/>
          <a:p>
            <a:fld id="{12D116C6-9D10-D44E-AA23-7E3CFF1AD8CE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BB3D11A-A46F-C15E-1CAB-6ABECFEF40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549" y="273844"/>
            <a:ext cx="7886700" cy="32947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FC8C552-39F7-84C0-4604-5874C38E8A11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5600" y="1131888"/>
            <a:ext cx="3957013" cy="32080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Heading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91F7742-6EB3-6855-5DDF-3D77EC887C4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751389" y="1131888"/>
            <a:ext cx="3960611" cy="32080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Heading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989FE13-8428-9254-03E5-FBEDFF3F92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1385" y="573679"/>
            <a:ext cx="8266066" cy="334970"/>
          </a:xfrm>
        </p:spPr>
        <p:txBody>
          <a:bodyPr>
            <a:noAutofit/>
          </a:bodyPr>
          <a:lstStyle>
            <a:lvl1pPr marL="0" indent="0" algn="l">
              <a:buNone/>
              <a:defRPr sz="1600" b="1" i="0">
                <a:solidFill>
                  <a:srgbClr val="267E9E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85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wo Colum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F3C674CA-217D-801A-52E6-E163D32357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51388" y="1131888"/>
            <a:ext cx="3960612" cy="3600450"/>
          </a:xfrm>
          <a:custGeom>
            <a:avLst/>
            <a:gdLst>
              <a:gd name="connsiteX0" fmla="*/ 0 w 3978075"/>
              <a:gd name="connsiteY0" fmla="*/ 0 h 2757165"/>
              <a:gd name="connsiteX1" fmla="*/ 3978075 w 3978075"/>
              <a:gd name="connsiteY1" fmla="*/ 0 h 2757165"/>
              <a:gd name="connsiteX2" fmla="*/ 3978075 w 3978075"/>
              <a:gd name="connsiteY2" fmla="*/ 2757165 h 2757165"/>
              <a:gd name="connsiteX3" fmla="*/ 0 w 3978075"/>
              <a:gd name="connsiteY3" fmla="*/ 2757165 h 275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8075" h="2757165">
                <a:moveTo>
                  <a:pt x="0" y="0"/>
                </a:moveTo>
                <a:lnTo>
                  <a:pt x="3978075" y="0"/>
                </a:lnTo>
                <a:lnTo>
                  <a:pt x="3978075" y="2757165"/>
                </a:lnTo>
                <a:lnTo>
                  <a:pt x="0" y="27571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GB" dirty="0"/>
              <a:t>Heading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EB96257-C814-A79F-1EBD-F1A0EC548170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36549" y="1131888"/>
            <a:ext cx="3956064" cy="36004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Heading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06333" y="279786"/>
            <a:ext cx="531638" cy="312351"/>
          </a:xfrm>
          <a:prstGeom prst="rect">
            <a:avLst/>
          </a:prstGeom>
        </p:spPr>
        <p:txBody>
          <a:bodyPr/>
          <a:lstStyle/>
          <a:p>
            <a:fld id="{12D116C6-9D10-D44E-AA23-7E3CFF1AD8CE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BB3D11A-A46F-C15E-1CAB-6ABECFEF40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549" y="273844"/>
            <a:ext cx="7886700" cy="32947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989FE13-8428-9254-03E5-FBEDFF3F92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1384" y="573679"/>
            <a:ext cx="8270815" cy="334970"/>
          </a:xfrm>
        </p:spPr>
        <p:txBody>
          <a:bodyPr>
            <a:noAutofit/>
          </a:bodyPr>
          <a:lstStyle>
            <a:lvl1pPr marL="0" indent="0" algn="l">
              <a:buNone/>
              <a:defRPr sz="1600" b="1" i="0">
                <a:solidFill>
                  <a:srgbClr val="267E9E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128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06333" y="279786"/>
            <a:ext cx="531638" cy="312351"/>
          </a:xfrm>
          <a:prstGeom prst="rect">
            <a:avLst/>
          </a:prstGeom>
        </p:spPr>
        <p:txBody>
          <a:bodyPr/>
          <a:lstStyle/>
          <a:p>
            <a:fld id="{12D116C6-9D10-D44E-AA23-7E3CFF1AD8CE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BB3D11A-A46F-C15E-1CAB-6ABECFEF40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549" y="273844"/>
            <a:ext cx="7886700" cy="32947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989FE13-8428-9254-03E5-FBEDFF3F92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1385" y="573679"/>
            <a:ext cx="7903234" cy="334970"/>
          </a:xfrm>
        </p:spPr>
        <p:txBody>
          <a:bodyPr>
            <a:noAutofit/>
          </a:bodyPr>
          <a:lstStyle>
            <a:lvl1pPr marL="0" indent="0" algn="l">
              <a:buNone/>
              <a:defRPr sz="1600" b="1" i="0">
                <a:solidFill>
                  <a:srgbClr val="267E9E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81088F4-EE47-D695-5580-CB24EBD35E1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36548" y="1131888"/>
            <a:ext cx="2514615" cy="32080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Heading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  <a:p>
            <a:pPr lvl="6"/>
            <a:r>
              <a:rPr lang="en-GB" dirty="0"/>
              <a:t>Seventh level</a:t>
            </a:r>
          </a:p>
          <a:p>
            <a:pPr lvl="7"/>
            <a:r>
              <a:rPr lang="en-GB" dirty="0"/>
              <a:t>Eighth level</a:t>
            </a:r>
          </a:p>
          <a:p>
            <a:pPr lvl="8"/>
            <a:r>
              <a:rPr lang="en-GB" dirty="0"/>
              <a:t> Ninth level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DEDBBD3-49C5-BF0B-9983-8EA0B7659DCE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192838" y="1131887"/>
            <a:ext cx="2514612" cy="32138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Heading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  <a:p>
            <a:pPr lvl="6"/>
            <a:r>
              <a:rPr lang="en-GB" dirty="0"/>
              <a:t>Seventh level</a:t>
            </a:r>
          </a:p>
          <a:p>
            <a:pPr lvl="7"/>
            <a:r>
              <a:rPr lang="en-GB" dirty="0"/>
              <a:t>Eighth level</a:t>
            </a:r>
          </a:p>
          <a:p>
            <a:pPr lvl="8"/>
            <a:r>
              <a:rPr lang="en-GB" dirty="0"/>
              <a:t> Ninth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A559C43-5BFE-F620-28D0-4644C5AB4E82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3311525" y="1131888"/>
            <a:ext cx="2520950" cy="32080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Heading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  <a:p>
            <a:pPr lvl="6"/>
            <a:r>
              <a:rPr lang="en-GB" dirty="0"/>
              <a:t>Seventh level</a:t>
            </a:r>
          </a:p>
          <a:p>
            <a:pPr lvl="7"/>
            <a:r>
              <a:rPr lang="en-GB" dirty="0"/>
              <a:t>Eighth level</a:t>
            </a:r>
          </a:p>
          <a:p>
            <a:pPr lvl="8"/>
            <a:r>
              <a:rPr lang="en-GB" dirty="0"/>
              <a:t> Ninth level</a:t>
            </a:r>
          </a:p>
        </p:txBody>
      </p:sp>
    </p:spTree>
    <p:extLst>
      <p:ext uri="{BB962C8B-B14F-4D97-AF65-F5344CB8AC3E}">
        <p14:creationId xmlns:p14="http://schemas.microsoft.com/office/powerpoint/2010/main" val="2080573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pezium_picture_crop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FA8EC7C-7AF3-D20D-1DBE-0397EC23205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526456" y="0"/>
            <a:ext cx="5622233" cy="5153871"/>
          </a:xfrm>
          <a:custGeom>
            <a:avLst/>
            <a:gdLst>
              <a:gd name="connsiteX0" fmla="*/ 0 w 914400"/>
              <a:gd name="connsiteY0" fmla="*/ 457200 h 914400"/>
              <a:gd name="connsiteX1" fmla="*/ 228600 w 914400"/>
              <a:gd name="connsiteY1" fmla="*/ 0 h 914400"/>
              <a:gd name="connsiteX2" fmla="*/ 685800 w 914400"/>
              <a:gd name="connsiteY2" fmla="*/ 0 h 914400"/>
              <a:gd name="connsiteX3" fmla="*/ 914400 w 914400"/>
              <a:gd name="connsiteY3" fmla="*/ 457200 h 914400"/>
              <a:gd name="connsiteX4" fmla="*/ 685800 w 914400"/>
              <a:gd name="connsiteY4" fmla="*/ 914400 h 914400"/>
              <a:gd name="connsiteX5" fmla="*/ 228600 w 914400"/>
              <a:gd name="connsiteY5" fmla="*/ 914400 h 914400"/>
              <a:gd name="connsiteX6" fmla="*/ 0 w 914400"/>
              <a:gd name="connsiteY6" fmla="*/ 457200 h 914400"/>
              <a:gd name="connsiteX0" fmla="*/ 0 w 914400"/>
              <a:gd name="connsiteY0" fmla="*/ 1506354 h 1963554"/>
              <a:gd name="connsiteX1" fmla="*/ 815741 w 914400"/>
              <a:gd name="connsiteY1" fmla="*/ 0 h 1963554"/>
              <a:gd name="connsiteX2" fmla="*/ 685800 w 914400"/>
              <a:gd name="connsiteY2" fmla="*/ 1049154 h 1963554"/>
              <a:gd name="connsiteX3" fmla="*/ 914400 w 914400"/>
              <a:gd name="connsiteY3" fmla="*/ 1506354 h 1963554"/>
              <a:gd name="connsiteX4" fmla="*/ 685800 w 914400"/>
              <a:gd name="connsiteY4" fmla="*/ 1963554 h 1963554"/>
              <a:gd name="connsiteX5" fmla="*/ 228600 w 914400"/>
              <a:gd name="connsiteY5" fmla="*/ 1963554 h 1963554"/>
              <a:gd name="connsiteX6" fmla="*/ 0 w 914400"/>
              <a:gd name="connsiteY6" fmla="*/ 1506354 h 1963554"/>
              <a:gd name="connsiteX0" fmla="*/ 0 w 3583004"/>
              <a:gd name="connsiteY0" fmla="*/ 2136808 h 2594008"/>
              <a:gd name="connsiteX1" fmla="*/ 815741 w 3583004"/>
              <a:gd name="connsiteY1" fmla="*/ 630454 h 2594008"/>
              <a:gd name="connsiteX2" fmla="*/ 3583004 w 3583004"/>
              <a:gd name="connsiteY2" fmla="*/ 0 h 2594008"/>
              <a:gd name="connsiteX3" fmla="*/ 914400 w 3583004"/>
              <a:gd name="connsiteY3" fmla="*/ 2136808 h 2594008"/>
              <a:gd name="connsiteX4" fmla="*/ 685800 w 3583004"/>
              <a:gd name="connsiteY4" fmla="*/ 2594008 h 2594008"/>
              <a:gd name="connsiteX5" fmla="*/ 228600 w 3583004"/>
              <a:gd name="connsiteY5" fmla="*/ 2594008 h 2594008"/>
              <a:gd name="connsiteX6" fmla="*/ 0 w 3583004"/>
              <a:gd name="connsiteY6" fmla="*/ 2136808 h 2594008"/>
              <a:gd name="connsiteX0" fmla="*/ 0 w 6463364"/>
              <a:gd name="connsiteY0" fmla="*/ 2136808 h 5260206"/>
              <a:gd name="connsiteX1" fmla="*/ 815741 w 6463364"/>
              <a:gd name="connsiteY1" fmla="*/ 630454 h 5260206"/>
              <a:gd name="connsiteX2" fmla="*/ 3583004 w 6463364"/>
              <a:gd name="connsiteY2" fmla="*/ 0 h 5260206"/>
              <a:gd name="connsiteX3" fmla="*/ 6463364 w 6463364"/>
              <a:gd name="connsiteY3" fmla="*/ 5260206 h 5260206"/>
              <a:gd name="connsiteX4" fmla="*/ 685800 w 6463364"/>
              <a:gd name="connsiteY4" fmla="*/ 2594008 h 5260206"/>
              <a:gd name="connsiteX5" fmla="*/ 228600 w 6463364"/>
              <a:gd name="connsiteY5" fmla="*/ 2594008 h 5260206"/>
              <a:gd name="connsiteX6" fmla="*/ 0 w 6463364"/>
              <a:gd name="connsiteY6" fmla="*/ 2136808 h 5260206"/>
              <a:gd name="connsiteX0" fmla="*/ 0 w 6463364"/>
              <a:gd name="connsiteY0" fmla="*/ 2136808 h 5260206"/>
              <a:gd name="connsiteX1" fmla="*/ 815741 w 6463364"/>
              <a:gd name="connsiteY1" fmla="*/ 630454 h 5260206"/>
              <a:gd name="connsiteX2" fmla="*/ 3583004 w 6463364"/>
              <a:gd name="connsiteY2" fmla="*/ 0 h 5260206"/>
              <a:gd name="connsiteX3" fmla="*/ 6463364 w 6463364"/>
              <a:gd name="connsiteY3" fmla="*/ 5260206 h 5260206"/>
              <a:gd name="connsiteX4" fmla="*/ 3554129 w 6463364"/>
              <a:gd name="connsiteY4" fmla="*/ 5197642 h 5260206"/>
              <a:gd name="connsiteX5" fmla="*/ 228600 w 6463364"/>
              <a:gd name="connsiteY5" fmla="*/ 2594008 h 5260206"/>
              <a:gd name="connsiteX6" fmla="*/ 0 w 6463364"/>
              <a:gd name="connsiteY6" fmla="*/ 2136808 h 5260206"/>
              <a:gd name="connsiteX0" fmla="*/ 0 w 6463364"/>
              <a:gd name="connsiteY0" fmla="*/ 2136808 h 5260206"/>
              <a:gd name="connsiteX1" fmla="*/ 815741 w 6463364"/>
              <a:gd name="connsiteY1" fmla="*/ 630454 h 5260206"/>
              <a:gd name="connsiteX2" fmla="*/ 3583004 w 6463364"/>
              <a:gd name="connsiteY2" fmla="*/ 0 h 5260206"/>
              <a:gd name="connsiteX3" fmla="*/ 6463364 w 6463364"/>
              <a:gd name="connsiteY3" fmla="*/ 5260206 h 5260206"/>
              <a:gd name="connsiteX4" fmla="*/ 3554129 w 6463364"/>
              <a:gd name="connsiteY4" fmla="*/ 5197642 h 5260206"/>
              <a:gd name="connsiteX5" fmla="*/ 782053 w 6463364"/>
              <a:gd name="connsiteY5" fmla="*/ 4649002 h 5260206"/>
              <a:gd name="connsiteX6" fmla="*/ 0 w 6463364"/>
              <a:gd name="connsiteY6" fmla="*/ 2136808 h 5260206"/>
              <a:gd name="connsiteX0" fmla="*/ 0 w 6463364"/>
              <a:gd name="connsiteY0" fmla="*/ 2146433 h 5269831"/>
              <a:gd name="connsiteX1" fmla="*/ 815741 w 6463364"/>
              <a:gd name="connsiteY1" fmla="*/ 640079 h 5269831"/>
              <a:gd name="connsiteX2" fmla="*/ 6446520 w 6463364"/>
              <a:gd name="connsiteY2" fmla="*/ 0 h 5269831"/>
              <a:gd name="connsiteX3" fmla="*/ 6463364 w 6463364"/>
              <a:gd name="connsiteY3" fmla="*/ 5269831 h 5269831"/>
              <a:gd name="connsiteX4" fmla="*/ 3554129 w 6463364"/>
              <a:gd name="connsiteY4" fmla="*/ 5207267 h 5269831"/>
              <a:gd name="connsiteX5" fmla="*/ 782053 w 6463364"/>
              <a:gd name="connsiteY5" fmla="*/ 4658627 h 5269831"/>
              <a:gd name="connsiteX6" fmla="*/ 0 w 6463364"/>
              <a:gd name="connsiteY6" fmla="*/ 2146433 h 5269831"/>
              <a:gd name="connsiteX0" fmla="*/ 0 w 6463364"/>
              <a:gd name="connsiteY0" fmla="*/ 2146434 h 5269832"/>
              <a:gd name="connsiteX1" fmla="*/ 3635943 w 6463364"/>
              <a:gd name="connsiteY1" fmla="*/ 0 h 5269832"/>
              <a:gd name="connsiteX2" fmla="*/ 6446520 w 6463364"/>
              <a:gd name="connsiteY2" fmla="*/ 1 h 5269832"/>
              <a:gd name="connsiteX3" fmla="*/ 6463364 w 6463364"/>
              <a:gd name="connsiteY3" fmla="*/ 5269832 h 5269832"/>
              <a:gd name="connsiteX4" fmla="*/ 3554129 w 6463364"/>
              <a:gd name="connsiteY4" fmla="*/ 5207268 h 5269832"/>
              <a:gd name="connsiteX5" fmla="*/ 782053 w 6463364"/>
              <a:gd name="connsiteY5" fmla="*/ 4658628 h 5269832"/>
              <a:gd name="connsiteX6" fmla="*/ 0 w 6463364"/>
              <a:gd name="connsiteY6" fmla="*/ 2146434 h 5269832"/>
              <a:gd name="connsiteX0" fmla="*/ 0 w 5731844"/>
              <a:gd name="connsiteY0" fmla="*/ 640080 h 5269832"/>
              <a:gd name="connsiteX1" fmla="*/ 2904423 w 5731844"/>
              <a:gd name="connsiteY1" fmla="*/ 0 h 5269832"/>
              <a:gd name="connsiteX2" fmla="*/ 5715000 w 5731844"/>
              <a:gd name="connsiteY2" fmla="*/ 1 h 5269832"/>
              <a:gd name="connsiteX3" fmla="*/ 5731844 w 5731844"/>
              <a:gd name="connsiteY3" fmla="*/ 5269832 h 5269832"/>
              <a:gd name="connsiteX4" fmla="*/ 2822609 w 5731844"/>
              <a:gd name="connsiteY4" fmla="*/ 5207268 h 5269832"/>
              <a:gd name="connsiteX5" fmla="*/ 50533 w 5731844"/>
              <a:gd name="connsiteY5" fmla="*/ 4658628 h 5269832"/>
              <a:gd name="connsiteX6" fmla="*/ 0 w 5731844"/>
              <a:gd name="connsiteY6" fmla="*/ 640080 h 5269832"/>
              <a:gd name="connsiteX0" fmla="*/ 0 w 5731844"/>
              <a:gd name="connsiteY0" fmla="*/ 640079 h 5269831"/>
              <a:gd name="connsiteX1" fmla="*/ 2974273 w 5731844"/>
              <a:gd name="connsiteY1" fmla="*/ 25399 h 5269831"/>
              <a:gd name="connsiteX2" fmla="*/ 5715000 w 5731844"/>
              <a:gd name="connsiteY2" fmla="*/ 0 h 5269831"/>
              <a:gd name="connsiteX3" fmla="*/ 5731844 w 5731844"/>
              <a:gd name="connsiteY3" fmla="*/ 5269831 h 5269831"/>
              <a:gd name="connsiteX4" fmla="*/ 2822609 w 5731844"/>
              <a:gd name="connsiteY4" fmla="*/ 5207267 h 5269831"/>
              <a:gd name="connsiteX5" fmla="*/ 50533 w 5731844"/>
              <a:gd name="connsiteY5" fmla="*/ 4658627 h 5269831"/>
              <a:gd name="connsiteX6" fmla="*/ 0 w 5731844"/>
              <a:gd name="connsiteY6" fmla="*/ 640079 h 5269831"/>
              <a:gd name="connsiteX0" fmla="*/ 0 w 5731844"/>
              <a:gd name="connsiteY0" fmla="*/ 614680 h 5244432"/>
              <a:gd name="connsiteX1" fmla="*/ 2974273 w 5731844"/>
              <a:gd name="connsiteY1" fmla="*/ 0 h 5244432"/>
              <a:gd name="connsiteX2" fmla="*/ 5689600 w 5731844"/>
              <a:gd name="connsiteY2" fmla="*/ 3176 h 5244432"/>
              <a:gd name="connsiteX3" fmla="*/ 5731844 w 5731844"/>
              <a:gd name="connsiteY3" fmla="*/ 5244432 h 5244432"/>
              <a:gd name="connsiteX4" fmla="*/ 2822609 w 5731844"/>
              <a:gd name="connsiteY4" fmla="*/ 5181868 h 5244432"/>
              <a:gd name="connsiteX5" fmla="*/ 50533 w 5731844"/>
              <a:gd name="connsiteY5" fmla="*/ 4633228 h 5244432"/>
              <a:gd name="connsiteX6" fmla="*/ 0 w 5731844"/>
              <a:gd name="connsiteY6" fmla="*/ 614680 h 5244432"/>
              <a:gd name="connsiteX0" fmla="*/ 0 w 5693744"/>
              <a:gd name="connsiteY0" fmla="*/ 614680 h 5181868"/>
              <a:gd name="connsiteX1" fmla="*/ 2974273 w 5693744"/>
              <a:gd name="connsiteY1" fmla="*/ 0 h 5181868"/>
              <a:gd name="connsiteX2" fmla="*/ 5689600 w 5693744"/>
              <a:gd name="connsiteY2" fmla="*/ 3176 h 5181868"/>
              <a:gd name="connsiteX3" fmla="*/ 5693744 w 5693744"/>
              <a:gd name="connsiteY3" fmla="*/ 5168232 h 5181868"/>
              <a:gd name="connsiteX4" fmla="*/ 2822609 w 5693744"/>
              <a:gd name="connsiteY4" fmla="*/ 5181868 h 5181868"/>
              <a:gd name="connsiteX5" fmla="*/ 50533 w 5693744"/>
              <a:gd name="connsiteY5" fmla="*/ 4633228 h 5181868"/>
              <a:gd name="connsiteX6" fmla="*/ 0 w 5693744"/>
              <a:gd name="connsiteY6" fmla="*/ 614680 h 5181868"/>
              <a:gd name="connsiteX0" fmla="*/ 0 w 5693744"/>
              <a:gd name="connsiteY0" fmla="*/ 614680 h 5168232"/>
              <a:gd name="connsiteX1" fmla="*/ 2974273 w 5693744"/>
              <a:gd name="connsiteY1" fmla="*/ 0 h 5168232"/>
              <a:gd name="connsiteX2" fmla="*/ 5689600 w 5693744"/>
              <a:gd name="connsiteY2" fmla="*/ 3176 h 5168232"/>
              <a:gd name="connsiteX3" fmla="*/ 5693744 w 5693744"/>
              <a:gd name="connsiteY3" fmla="*/ 5168232 h 5168232"/>
              <a:gd name="connsiteX4" fmla="*/ 2959134 w 5693744"/>
              <a:gd name="connsiteY4" fmla="*/ 5162818 h 5168232"/>
              <a:gd name="connsiteX5" fmla="*/ 50533 w 5693744"/>
              <a:gd name="connsiteY5" fmla="*/ 4633228 h 5168232"/>
              <a:gd name="connsiteX6" fmla="*/ 0 w 5693744"/>
              <a:gd name="connsiteY6" fmla="*/ 614680 h 5168232"/>
              <a:gd name="connsiteX0" fmla="*/ 0 w 5693744"/>
              <a:gd name="connsiteY0" fmla="*/ 614680 h 5168232"/>
              <a:gd name="connsiteX1" fmla="*/ 2974273 w 5693744"/>
              <a:gd name="connsiteY1" fmla="*/ 0 h 5168232"/>
              <a:gd name="connsiteX2" fmla="*/ 5689600 w 5693744"/>
              <a:gd name="connsiteY2" fmla="*/ 3176 h 5168232"/>
              <a:gd name="connsiteX3" fmla="*/ 5693744 w 5693744"/>
              <a:gd name="connsiteY3" fmla="*/ 5168232 h 5168232"/>
              <a:gd name="connsiteX4" fmla="*/ 2959134 w 5693744"/>
              <a:gd name="connsiteY4" fmla="*/ 5162818 h 5168232"/>
              <a:gd name="connsiteX5" fmla="*/ 79108 w 5693744"/>
              <a:gd name="connsiteY5" fmla="*/ 4560203 h 5168232"/>
              <a:gd name="connsiteX6" fmla="*/ 0 w 5693744"/>
              <a:gd name="connsiteY6" fmla="*/ 614680 h 5168232"/>
              <a:gd name="connsiteX0" fmla="*/ 0 w 5617544"/>
              <a:gd name="connsiteY0" fmla="*/ 617855 h 5168232"/>
              <a:gd name="connsiteX1" fmla="*/ 2898073 w 5617544"/>
              <a:gd name="connsiteY1" fmla="*/ 0 h 5168232"/>
              <a:gd name="connsiteX2" fmla="*/ 5613400 w 5617544"/>
              <a:gd name="connsiteY2" fmla="*/ 3176 h 5168232"/>
              <a:gd name="connsiteX3" fmla="*/ 5617544 w 5617544"/>
              <a:gd name="connsiteY3" fmla="*/ 5168232 h 5168232"/>
              <a:gd name="connsiteX4" fmla="*/ 2882934 w 5617544"/>
              <a:gd name="connsiteY4" fmla="*/ 5162818 h 5168232"/>
              <a:gd name="connsiteX5" fmla="*/ 2908 w 5617544"/>
              <a:gd name="connsiteY5" fmla="*/ 4560203 h 5168232"/>
              <a:gd name="connsiteX6" fmla="*/ 0 w 5617544"/>
              <a:gd name="connsiteY6" fmla="*/ 617855 h 5168232"/>
              <a:gd name="connsiteX0" fmla="*/ 0 w 5618316"/>
              <a:gd name="connsiteY0" fmla="*/ 617855 h 5168232"/>
              <a:gd name="connsiteX1" fmla="*/ 2898073 w 5618316"/>
              <a:gd name="connsiteY1" fmla="*/ 0 h 5168232"/>
              <a:gd name="connsiteX2" fmla="*/ 5616575 w 5618316"/>
              <a:gd name="connsiteY2" fmla="*/ 1 h 5168232"/>
              <a:gd name="connsiteX3" fmla="*/ 5617544 w 5618316"/>
              <a:gd name="connsiteY3" fmla="*/ 5168232 h 5168232"/>
              <a:gd name="connsiteX4" fmla="*/ 2882934 w 5618316"/>
              <a:gd name="connsiteY4" fmla="*/ 5162818 h 5168232"/>
              <a:gd name="connsiteX5" fmla="*/ 2908 w 5618316"/>
              <a:gd name="connsiteY5" fmla="*/ 4560203 h 5168232"/>
              <a:gd name="connsiteX6" fmla="*/ 0 w 5618316"/>
              <a:gd name="connsiteY6" fmla="*/ 617855 h 5168232"/>
              <a:gd name="connsiteX0" fmla="*/ 0 w 5621152"/>
              <a:gd name="connsiteY0" fmla="*/ 617855 h 5168232"/>
              <a:gd name="connsiteX1" fmla="*/ 2898073 w 5621152"/>
              <a:gd name="connsiteY1" fmla="*/ 0 h 5168232"/>
              <a:gd name="connsiteX2" fmla="*/ 5619750 w 5621152"/>
              <a:gd name="connsiteY2" fmla="*/ 1 h 5168232"/>
              <a:gd name="connsiteX3" fmla="*/ 5617544 w 5621152"/>
              <a:gd name="connsiteY3" fmla="*/ 5168232 h 5168232"/>
              <a:gd name="connsiteX4" fmla="*/ 2882934 w 5621152"/>
              <a:gd name="connsiteY4" fmla="*/ 5162818 h 5168232"/>
              <a:gd name="connsiteX5" fmla="*/ 2908 w 5621152"/>
              <a:gd name="connsiteY5" fmla="*/ 4560203 h 5168232"/>
              <a:gd name="connsiteX6" fmla="*/ 0 w 5621152"/>
              <a:gd name="connsiteY6" fmla="*/ 617855 h 5168232"/>
              <a:gd name="connsiteX0" fmla="*/ 0 w 5621152"/>
              <a:gd name="connsiteY0" fmla="*/ 617855 h 5162818"/>
              <a:gd name="connsiteX1" fmla="*/ 2898073 w 5621152"/>
              <a:gd name="connsiteY1" fmla="*/ 0 h 5162818"/>
              <a:gd name="connsiteX2" fmla="*/ 5619750 w 5621152"/>
              <a:gd name="connsiteY2" fmla="*/ 1 h 5162818"/>
              <a:gd name="connsiteX3" fmla="*/ 5617544 w 5621152"/>
              <a:gd name="connsiteY3" fmla="*/ 5149182 h 5162818"/>
              <a:gd name="connsiteX4" fmla="*/ 2882934 w 5621152"/>
              <a:gd name="connsiteY4" fmla="*/ 5162818 h 5162818"/>
              <a:gd name="connsiteX5" fmla="*/ 2908 w 5621152"/>
              <a:gd name="connsiteY5" fmla="*/ 4560203 h 5162818"/>
              <a:gd name="connsiteX6" fmla="*/ 0 w 5621152"/>
              <a:gd name="connsiteY6" fmla="*/ 617855 h 5162818"/>
              <a:gd name="connsiteX0" fmla="*/ 0 w 5621152"/>
              <a:gd name="connsiteY0" fmla="*/ 617855 h 5156468"/>
              <a:gd name="connsiteX1" fmla="*/ 2898073 w 5621152"/>
              <a:gd name="connsiteY1" fmla="*/ 0 h 5156468"/>
              <a:gd name="connsiteX2" fmla="*/ 5619750 w 5621152"/>
              <a:gd name="connsiteY2" fmla="*/ 1 h 5156468"/>
              <a:gd name="connsiteX3" fmla="*/ 5617544 w 5621152"/>
              <a:gd name="connsiteY3" fmla="*/ 5149182 h 5156468"/>
              <a:gd name="connsiteX4" fmla="*/ 2870234 w 5621152"/>
              <a:gd name="connsiteY4" fmla="*/ 5156468 h 5156468"/>
              <a:gd name="connsiteX5" fmla="*/ 2908 w 5621152"/>
              <a:gd name="connsiteY5" fmla="*/ 4560203 h 5156468"/>
              <a:gd name="connsiteX6" fmla="*/ 0 w 5621152"/>
              <a:gd name="connsiteY6" fmla="*/ 617855 h 5156468"/>
              <a:gd name="connsiteX0" fmla="*/ 0 w 5621152"/>
              <a:gd name="connsiteY0" fmla="*/ 617855 h 5150118"/>
              <a:gd name="connsiteX1" fmla="*/ 2898073 w 5621152"/>
              <a:gd name="connsiteY1" fmla="*/ 0 h 5150118"/>
              <a:gd name="connsiteX2" fmla="*/ 5619750 w 5621152"/>
              <a:gd name="connsiteY2" fmla="*/ 1 h 5150118"/>
              <a:gd name="connsiteX3" fmla="*/ 5617544 w 5621152"/>
              <a:gd name="connsiteY3" fmla="*/ 5149182 h 5150118"/>
              <a:gd name="connsiteX4" fmla="*/ 2886109 w 5621152"/>
              <a:gd name="connsiteY4" fmla="*/ 5150118 h 5150118"/>
              <a:gd name="connsiteX5" fmla="*/ 2908 w 5621152"/>
              <a:gd name="connsiteY5" fmla="*/ 4560203 h 5150118"/>
              <a:gd name="connsiteX6" fmla="*/ 0 w 5621152"/>
              <a:gd name="connsiteY6" fmla="*/ 617855 h 5150118"/>
              <a:gd name="connsiteX0" fmla="*/ 0 w 5622233"/>
              <a:gd name="connsiteY0" fmla="*/ 617855 h 5153871"/>
              <a:gd name="connsiteX1" fmla="*/ 2898073 w 5622233"/>
              <a:gd name="connsiteY1" fmla="*/ 0 h 5153871"/>
              <a:gd name="connsiteX2" fmla="*/ 5619750 w 5622233"/>
              <a:gd name="connsiteY2" fmla="*/ 1 h 5153871"/>
              <a:gd name="connsiteX3" fmla="*/ 5622233 w 5622233"/>
              <a:gd name="connsiteY3" fmla="*/ 5153871 h 5153871"/>
              <a:gd name="connsiteX4" fmla="*/ 2886109 w 5622233"/>
              <a:gd name="connsiteY4" fmla="*/ 5150118 h 5153871"/>
              <a:gd name="connsiteX5" fmla="*/ 2908 w 5622233"/>
              <a:gd name="connsiteY5" fmla="*/ 4560203 h 5153871"/>
              <a:gd name="connsiteX6" fmla="*/ 0 w 5622233"/>
              <a:gd name="connsiteY6" fmla="*/ 617855 h 5153871"/>
              <a:gd name="connsiteX0" fmla="*/ 0 w 5622233"/>
              <a:gd name="connsiteY0" fmla="*/ 617855 h 5153871"/>
              <a:gd name="connsiteX1" fmla="*/ 2898073 w 5622233"/>
              <a:gd name="connsiteY1" fmla="*/ 0 h 5153871"/>
              <a:gd name="connsiteX2" fmla="*/ 5619750 w 5622233"/>
              <a:gd name="connsiteY2" fmla="*/ 1 h 5153871"/>
              <a:gd name="connsiteX3" fmla="*/ 5622233 w 5622233"/>
              <a:gd name="connsiteY3" fmla="*/ 5153871 h 5153871"/>
              <a:gd name="connsiteX4" fmla="*/ 2886109 w 5622233"/>
              <a:gd name="connsiteY4" fmla="*/ 5150118 h 5153871"/>
              <a:gd name="connsiteX5" fmla="*/ 2908 w 5622233"/>
              <a:gd name="connsiteY5" fmla="*/ 4560203 h 5153871"/>
              <a:gd name="connsiteX6" fmla="*/ 0 w 5622233"/>
              <a:gd name="connsiteY6" fmla="*/ 617855 h 515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22233" h="5153871">
                <a:moveTo>
                  <a:pt x="0" y="617855"/>
                </a:moveTo>
                <a:lnTo>
                  <a:pt x="2898073" y="0"/>
                </a:lnTo>
                <a:lnTo>
                  <a:pt x="5619750" y="1"/>
                </a:lnTo>
                <a:cubicBezTo>
                  <a:pt x="5625365" y="1756611"/>
                  <a:pt x="5616618" y="5146344"/>
                  <a:pt x="5622233" y="5153871"/>
                </a:cubicBezTo>
                <a:lnTo>
                  <a:pt x="2886109" y="5150118"/>
                </a:lnTo>
                <a:lnTo>
                  <a:pt x="2908" y="4560203"/>
                </a:lnTo>
                <a:cubicBezTo>
                  <a:pt x="1939" y="3246087"/>
                  <a:pt x="969" y="1931971"/>
                  <a:pt x="0" y="617855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B4D0FF5D-F663-C454-FF43-DD99C1F6F15B}"/>
              </a:ext>
            </a:extLst>
          </p:cNvPr>
          <p:cNvSpPr/>
          <p:nvPr userDrawn="1"/>
        </p:nvSpPr>
        <p:spPr>
          <a:xfrm>
            <a:off x="9211610" y="-287410"/>
            <a:ext cx="5614733" cy="5171507"/>
          </a:xfrm>
          <a:custGeom>
            <a:avLst/>
            <a:gdLst>
              <a:gd name="connsiteX0" fmla="*/ 0 w 5607513"/>
              <a:gd name="connsiteY0" fmla="*/ 611619 h 5153340"/>
              <a:gd name="connsiteX1" fmla="*/ 2876424 w 5607513"/>
              <a:gd name="connsiteY1" fmla="*/ 6056 h 5153340"/>
              <a:gd name="connsiteX2" fmla="*/ 5607513 w 5607513"/>
              <a:gd name="connsiteY2" fmla="*/ 0 h 5153340"/>
              <a:gd name="connsiteX3" fmla="*/ 5601457 w 5607513"/>
              <a:gd name="connsiteY3" fmla="*/ 5153340 h 5153340"/>
              <a:gd name="connsiteX4" fmla="*/ 2821924 w 5607513"/>
              <a:gd name="connsiteY4" fmla="*/ 5153340 h 5153340"/>
              <a:gd name="connsiteX5" fmla="*/ 0 w 5607513"/>
              <a:gd name="connsiteY5" fmla="*/ 4553833 h 5153340"/>
              <a:gd name="connsiteX6" fmla="*/ 0 w 5607513"/>
              <a:gd name="connsiteY6" fmla="*/ 611619 h 5153340"/>
              <a:gd name="connsiteX0" fmla="*/ 0 w 5613569"/>
              <a:gd name="connsiteY0" fmla="*/ 611619 h 5153340"/>
              <a:gd name="connsiteX1" fmla="*/ 2882480 w 5613569"/>
              <a:gd name="connsiteY1" fmla="*/ 6056 h 5153340"/>
              <a:gd name="connsiteX2" fmla="*/ 5613569 w 5613569"/>
              <a:gd name="connsiteY2" fmla="*/ 0 h 5153340"/>
              <a:gd name="connsiteX3" fmla="*/ 5607513 w 5613569"/>
              <a:gd name="connsiteY3" fmla="*/ 5153340 h 5153340"/>
              <a:gd name="connsiteX4" fmla="*/ 2827980 w 5613569"/>
              <a:gd name="connsiteY4" fmla="*/ 5153340 h 5153340"/>
              <a:gd name="connsiteX5" fmla="*/ 6056 w 5613569"/>
              <a:gd name="connsiteY5" fmla="*/ 4553833 h 5153340"/>
              <a:gd name="connsiteX6" fmla="*/ 0 w 5613569"/>
              <a:gd name="connsiteY6" fmla="*/ 611619 h 5153340"/>
              <a:gd name="connsiteX0" fmla="*/ 0 w 5613569"/>
              <a:gd name="connsiteY0" fmla="*/ 611619 h 5159395"/>
              <a:gd name="connsiteX1" fmla="*/ 2882480 w 5613569"/>
              <a:gd name="connsiteY1" fmla="*/ 6056 h 5159395"/>
              <a:gd name="connsiteX2" fmla="*/ 5613569 w 5613569"/>
              <a:gd name="connsiteY2" fmla="*/ 0 h 5159395"/>
              <a:gd name="connsiteX3" fmla="*/ 5607513 w 5613569"/>
              <a:gd name="connsiteY3" fmla="*/ 5159395 h 5159395"/>
              <a:gd name="connsiteX4" fmla="*/ 2827980 w 5613569"/>
              <a:gd name="connsiteY4" fmla="*/ 5153340 h 5159395"/>
              <a:gd name="connsiteX5" fmla="*/ 6056 w 5613569"/>
              <a:gd name="connsiteY5" fmla="*/ 4553833 h 5159395"/>
              <a:gd name="connsiteX6" fmla="*/ 0 w 5613569"/>
              <a:gd name="connsiteY6" fmla="*/ 611619 h 5159395"/>
              <a:gd name="connsiteX0" fmla="*/ 0 w 5614151"/>
              <a:gd name="connsiteY0" fmla="*/ 611619 h 5165451"/>
              <a:gd name="connsiteX1" fmla="*/ 2882480 w 5614151"/>
              <a:gd name="connsiteY1" fmla="*/ 6056 h 5165451"/>
              <a:gd name="connsiteX2" fmla="*/ 5613569 w 5614151"/>
              <a:gd name="connsiteY2" fmla="*/ 0 h 5165451"/>
              <a:gd name="connsiteX3" fmla="*/ 5613569 w 5614151"/>
              <a:gd name="connsiteY3" fmla="*/ 5165451 h 5165451"/>
              <a:gd name="connsiteX4" fmla="*/ 2827980 w 5614151"/>
              <a:gd name="connsiteY4" fmla="*/ 5153340 h 5165451"/>
              <a:gd name="connsiteX5" fmla="*/ 6056 w 5614151"/>
              <a:gd name="connsiteY5" fmla="*/ 4553833 h 5165451"/>
              <a:gd name="connsiteX6" fmla="*/ 0 w 5614151"/>
              <a:gd name="connsiteY6" fmla="*/ 611619 h 5165451"/>
              <a:gd name="connsiteX0" fmla="*/ 0 w 5614151"/>
              <a:gd name="connsiteY0" fmla="*/ 617675 h 5171507"/>
              <a:gd name="connsiteX1" fmla="*/ 2894591 w 5614151"/>
              <a:gd name="connsiteY1" fmla="*/ 0 h 5171507"/>
              <a:gd name="connsiteX2" fmla="*/ 5613569 w 5614151"/>
              <a:gd name="connsiteY2" fmla="*/ 6056 h 5171507"/>
              <a:gd name="connsiteX3" fmla="*/ 5613569 w 5614151"/>
              <a:gd name="connsiteY3" fmla="*/ 5171507 h 5171507"/>
              <a:gd name="connsiteX4" fmla="*/ 2827980 w 5614151"/>
              <a:gd name="connsiteY4" fmla="*/ 5159396 h 5171507"/>
              <a:gd name="connsiteX5" fmla="*/ 6056 w 5614151"/>
              <a:gd name="connsiteY5" fmla="*/ 4559889 h 5171507"/>
              <a:gd name="connsiteX6" fmla="*/ 0 w 5614151"/>
              <a:gd name="connsiteY6" fmla="*/ 617675 h 5171507"/>
              <a:gd name="connsiteX0" fmla="*/ 0 w 5614151"/>
              <a:gd name="connsiteY0" fmla="*/ 617675 h 5171507"/>
              <a:gd name="connsiteX1" fmla="*/ 2894591 w 5614151"/>
              <a:gd name="connsiteY1" fmla="*/ 0 h 5171507"/>
              <a:gd name="connsiteX2" fmla="*/ 5613569 w 5614151"/>
              <a:gd name="connsiteY2" fmla="*/ 6056 h 5171507"/>
              <a:gd name="connsiteX3" fmla="*/ 5613569 w 5614151"/>
              <a:gd name="connsiteY3" fmla="*/ 5171507 h 5171507"/>
              <a:gd name="connsiteX4" fmla="*/ 2876425 w 5614151"/>
              <a:gd name="connsiteY4" fmla="*/ 5171507 h 5171507"/>
              <a:gd name="connsiteX5" fmla="*/ 6056 w 5614151"/>
              <a:gd name="connsiteY5" fmla="*/ 4559889 h 5171507"/>
              <a:gd name="connsiteX6" fmla="*/ 0 w 5614151"/>
              <a:gd name="connsiteY6" fmla="*/ 617675 h 5171507"/>
              <a:gd name="connsiteX0" fmla="*/ 0 w 5614151"/>
              <a:gd name="connsiteY0" fmla="*/ 617675 h 5177562"/>
              <a:gd name="connsiteX1" fmla="*/ 2894591 w 5614151"/>
              <a:gd name="connsiteY1" fmla="*/ 0 h 5177562"/>
              <a:gd name="connsiteX2" fmla="*/ 5613569 w 5614151"/>
              <a:gd name="connsiteY2" fmla="*/ 6056 h 5177562"/>
              <a:gd name="connsiteX3" fmla="*/ 5613569 w 5614151"/>
              <a:gd name="connsiteY3" fmla="*/ 5171507 h 5177562"/>
              <a:gd name="connsiteX4" fmla="*/ 2894592 w 5614151"/>
              <a:gd name="connsiteY4" fmla="*/ 5177562 h 5177562"/>
              <a:gd name="connsiteX5" fmla="*/ 6056 w 5614151"/>
              <a:gd name="connsiteY5" fmla="*/ 4559889 h 5177562"/>
              <a:gd name="connsiteX6" fmla="*/ 0 w 5614151"/>
              <a:gd name="connsiteY6" fmla="*/ 617675 h 5177562"/>
              <a:gd name="connsiteX0" fmla="*/ 582 w 5614733"/>
              <a:gd name="connsiteY0" fmla="*/ 617675 h 5177562"/>
              <a:gd name="connsiteX1" fmla="*/ 2895173 w 5614733"/>
              <a:gd name="connsiteY1" fmla="*/ 0 h 5177562"/>
              <a:gd name="connsiteX2" fmla="*/ 5614151 w 5614733"/>
              <a:gd name="connsiteY2" fmla="*/ 6056 h 5177562"/>
              <a:gd name="connsiteX3" fmla="*/ 5614151 w 5614733"/>
              <a:gd name="connsiteY3" fmla="*/ 5171507 h 5177562"/>
              <a:gd name="connsiteX4" fmla="*/ 2895174 w 5614733"/>
              <a:gd name="connsiteY4" fmla="*/ 5177562 h 5177562"/>
              <a:gd name="connsiteX5" fmla="*/ 582 w 5614733"/>
              <a:gd name="connsiteY5" fmla="*/ 4559889 h 5177562"/>
              <a:gd name="connsiteX6" fmla="*/ 582 w 5614733"/>
              <a:gd name="connsiteY6" fmla="*/ 617675 h 5177562"/>
              <a:gd name="connsiteX0" fmla="*/ 582 w 5614733"/>
              <a:gd name="connsiteY0" fmla="*/ 617675 h 5171507"/>
              <a:gd name="connsiteX1" fmla="*/ 2895173 w 5614733"/>
              <a:gd name="connsiteY1" fmla="*/ 0 h 5171507"/>
              <a:gd name="connsiteX2" fmla="*/ 5614151 w 5614733"/>
              <a:gd name="connsiteY2" fmla="*/ 6056 h 5171507"/>
              <a:gd name="connsiteX3" fmla="*/ 5614151 w 5614733"/>
              <a:gd name="connsiteY3" fmla="*/ 5171507 h 5171507"/>
              <a:gd name="connsiteX4" fmla="*/ 2889119 w 5614733"/>
              <a:gd name="connsiteY4" fmla="*/ 5165450 h 5171507"/>
              <a:gd name="connsiteX5" fmla="*/ 582 w 5614733"/>
              <a:gd name="connsiteY5" fmla="*/ 4559889 h 5171507"/>
              <a:gd name="connsiteX6" fmla="*/ 582 w 5614733"/>
              <a:gd name="connsiteY6" fmla="*/ 617675 h 517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14733" h="5171507">
                <a:moveTo>
                  <a:pt x="582" y="617675"/>
                </a:moveTo>
                <a:lnTo>
                  <a:pt x="2895173" y="0"/>
                </a:lnTo>
                <a:lnTo>
                  <a:pt x="5614151" y="6056"/>
                </a:lnTo>
                <a:cubicBezTo>
                  <a:pt x="5612132" y="1723836"/>
                  <a:pt x="5616170" y="3453727"/>
                  <a:pt x="5614151" y="5171507"/>
                </a:cubicBezTo>
                <a:lnTo>
                  <a:pt x="2889119" y="5165450"/>
                </a:lnTo>
                <a:lnTo>
                  <a:pt x="582" y="4559889"/>
                </a:lnTo>
                <a:cubicBezTo>
                  <a:pt x="-1437" y="3245818"/>
                  <a:pt x="2601" y="1931746"/>
                  <a:pt x="582" y="617675"/>
                </a:cubicBez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 4">
            <a:extLst>
              <a:ext uri="{FF2B5EF4-FFF2-40B4-BE49-F238E27FC236}">
                <a16:creationId xmlns:a16="http://schemas.microsoft.com/office/drawing/2014/main" id="{D70A7E10-1839-52C9-F844-E1E4DF9A246F}"/>
              </a:ext>
            </a:extLst>
          </p:cNvPr>
          <p:cNvSpPr/>
          <p:nvPr userDrawn="1"/>
        </p:nvSpPr>
        <p:spPr>
          <a:xfrm>
            <a:off x="0" y="-1721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rgbClr val="01324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B035F6C-86F6-C288-0B2F-E67B783AC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5600" y="1627028"/>
            <a:ext cx="2804400" cy="915992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458E137-6591-8051-E917-4A1D70EB39C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5600" y="2635200"/>
            <a:ext cx="2804400" cy="334970"/>
          </a:xfrm>
        </p:spPr>
        <p:txBody>
          <a:bodyPr>
            <a:noAutofit/>
          </a:bodyPr>
          <a:lstStyle>
            <a:lvl1pPr marL="0" indent="0" algn="l">
              <a:buNone/>
              <a:defRPr sz="1300" b="0" i="0">
                <a:solidFill>
                  <a:schemeClr val="bg1"/>
                </a:solidFill>
                <a:latin typeface="Aptos SemiBold" panose="020B00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Textplatzhalter 8">
            <a:extLst>
              <a:ext uri="{FF2B5EF4-FFF2-40B4-BE49-F238E27FC236}">
                <a16:creationId xmlns:a16="http://schemas.microsoft.com/office/drawing/2014/main" id="{04B71C3A-8415-E8A7-392D-81C6E8BBA7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5600" y="3016800"/>
            <a:ext cx="2803525" cy="333375"/>
          </a:xfrm>
        </p:spPr>
        <p:txBody>
          <a:bodyPr>
            <a:noAutofit/>
          </a:bodyPr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79057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0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6549" y="273845"/>
            <a:ext cx="7886700" cy="31829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5596" y="1131888"/>
            <a:ext cx="8276603" cy="32080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5"/>
            <a:r>
              <a:rPr lang="en-GB" dirty="0"/>
              <a:t>Sixth level</a:t>
            </a:r>
          </a:p>
          <a:p>
            <a:pPr lvl="6"/>
            <a:r>
              <a:rPr lang="en-GB" dirty="0"/>
              <a:t>Seventh level</a:t>
            </a:r>
          </a:p>
          <a:p>
            <a:pPr lvl="7"/>
            <a:r>
              <a:rPr lang="en-GB" dirty="0"/>
              <a:t>Eighth level</a:t>
            </a:r>
          </a:p>
          <a:p>
            <a:pPr lvl="8"/>
            <a:r>
              <a:rPr lang="en-GB" dirty="0"/>
              <a:t> Ninth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6D9F090-EA69-5A75-0655-0267A83BDD3F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571679" y="4811764"/>
            <a:ext cx="1103970" cy="10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665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99" r:id="rId2"/>
    <p:sldLayoutId id="2147483661" r:id="rId3"/>
    <p:sldLayoutId id="2147483672" r:id="rId4"/>
    <p:sldLayoutId id="2147483673" r:id="rId5"/>
    <p:sldLayoutId id="2147483664" r:id="rId6"/>
    <p:sldLayoutId id="2147483674" r:id="rId7"/>
    <p:sldLayoutId id="2147483675" r:id="rId8"/>
    <p:sldLayoutId id="2147483681" r:id="rId9"/>
    <p:sldLayoutId id="2147483682" r:id="rId10"/>
    <p:sldLayoutId id="2147483688" r:id="rId11"/>
    <p:sldLayoutId id="2147483690" r:id="rId12"/>
    <p:sldLayoutId id="2147483694" r:id="rId13"/>
    <p:sldLayoutId id="2147483692" r:id="rId14"/>
    <p:sldLayoutId id="2147483691" r:id="rId15"/>
    <p:sldLayoutId id="2147483689" r:id="rId16"/>
    <p:sldLayoutId id="2147483666" r:id="rId17"/>
    <p:sldLayoutId id="2147483698" r:id="rId18"/>
    <p:sldLayoutId id="2147483687" r:id="rId19"/>
    <p:sldLayoutId id="2147483667" r:id="rId20"/>
    <p:sldLayoutId id="2147483676" r:id="rId21"/>
    <p:sldLayoutId id="2147483695" r:id="rId22"/>
    <p:sldLayoutId id="2147483696" r:id="rId23"/>
    <p:sldLayoutId id="2147483697" r:id="rId24"/>
    <p:sldLayoutId id="2147483677" r:id="rId25"/>
    <p:sldLayoutId id="2147483700" r:id="rId26"/>
    <p:sldLayoutId id="2147483702" r:id="rId27"/>
    <p:sldLayoutId id="2147483703" r:id="rId28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b="1" i="0" kern="1200">
          <a:solidFill>
            <a:srgbClr val="01324B"/>
          </a:solidFill>
          <a:latin typeface="Aptos" panose="020B0004020202020204" pitchFamily="34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Clr>
          <a:srgbClr val="267E9E"/>
        </a:buClr>
        <a:buFontTx/>
        <a:buNone/>
        <a:defRPr sz="1400" b="1" i="0" kern="1200">
          <a:solidFill>
            <a:srgbClr val="01324B"/>
          </a:solidFill>
          <a:latin typeface="Aptos" panose="020B0004020202020204" pitchFamily="34" charset="0"/>
          <a:ea typeface="+mn-ea"/>
          <a:cs typeface="+mn-cs"/>
        </a:defRPr>
      </a:lvl1pPr>
      <a:lvl2pPr marL="342900" indent="-336550" algn="l" defTabSz="685800" rtl="0" eaLnBrk="1" latinLnBrk="0" hangingPunct="1">
        <a:lnSpc>
          <a:spcPct val="90000"/>
        </a:lnSpc>
        <a:spcBef>
          <a:spcPts val="375"/>
        </a:spcBef>
        <a:buClr>
          <a:srgbClr val="267E9E"/>
        </a:buClr>
        <a:buFontTx/>
        <a:buNone/>
        <a:tabLst/>
        <a:defRPr sz="1400" b="0" i="0" kern="1200">
          <a:solidFill>
            <a:srgbClr val="01324B"/>
          </a:solidFill>
          <a:latin typeface="Aptos" panose="020B0004020202020204" pitchFamily="34" charset="0"/>
          <a:ea typeface="+mn-ea"/>
          <a:cs typeface="+mn-cs"/>
        </a:defRPr>
      </a:lvl2pPr>
      <a:lvl3pPr marL="182563" indent="-176213" algn="l" defTabSz="685800" rtl="0" eaLnBrk="1" latinLnBrk="0" hangingPunct="1">
        <a:lnSpc>
          <a:spcPct val="90000"/>
        </a:lnSpc>
        <a:spcBef>
          <a:spcPts val="375"/>
        </a:spcBef>
        <a:buClr>
          <a:srgbClr val="267E9E"/>
        </a:buClr>
        <a:buFont typeface="System Font Regular"/>
        <a:buChar char="•"/>
        <a:tabLst/>
        <a:defRPr sz="1400" b="0" i="0" kern="1200">
          <a:solidFill>
            <a:srgbClr val="01324B"/>
          </a:solidFill>
          <a:latin typeface="Aptos" panose="020B0004020202020204" pitchFamily="34" charset="0"/>
          <a:ea typeface="+mn-ea"/>
          <a:cs typeface="+mn-cs"/>
        </a:defRPr>
      </a:lvl3pPr>
      <a:lvl4pPr marL="358775" indent="-176213" algn="l" defTabSz="685800" rtl="0" eaLnBrk="1" latinLnBrk="0" hangingPunct="1">
        <a:lnSpc>
          <a:spcPct val="90000"/>
        </a:lnSpc>
        <a:spcBef>
          <a:spcPts val="375"/>
        </a:spcBef>
        <a:buClr>
          <a:srgbClr val="267E9E"/>
        </a:buClr>
        <a:buFont typeface="System Font Regular"/>
        <a:buChar char="•"/>
        <a:tabLst/>
        <a:defRPr sz="1400" b="0" i="0" kern="1200">
          <a:solidFill>
            <a:srgbClr val="01324B"/>
          </a:solidFill>
          <a:latin typeface="Aptos" panose="020B0004020202020204" pitchFamily="34" charset="0"/>
          <a:ea typeface="+mn-ea"/>
          <a:cs typeface="+mn-cs"/>
        </a:defRPr>
      </a:lvl4pPr>
      <a:lvl5pPr marL="534988" indent="-176213" algn="l" defTabSz="685800" rtl="0" eaLnBrk="1" latinLnBrk="0" hangingPunct="1">
        <a:lnSpc>
          <a:spcPct val="90000"/>
        </a:lnSpc>
        <a:spcBef>
          <a:spcPts val="375"/>
        </a:spcBef>
        <a:buClr>
          <a:srgbClr val="267E9E"/>
        </a:buClr>
        <a:buSzPct val="60000"/>
        <a:buFont typeface="Monaco" pitchFamily="2" charset="77"/>
        <a:buChar char="⎻"/>
        <a:tabLst/>
        <a:defRPr sz="1400" b="0" i="0" kern="1200">
          <a:solidFill>
            <a:srgbClr val="01324B"/>
          </a:solidFill>
          <a:latin typeface="Aptos" panose="020B0004020202020204" pitchFamily="34" charset="0"/>
          <a:ea typeface="+mn-ea"/>
          <a:cs typeface="+mn-cs"/>
        </a:defRPr>
      </a:lvl5pPr>
      <a:lvl6pPr marL="711200" indent="-176213" algn="l" defTabSz="685800" rtl="0" eaLnBrk="1" latinLnBrk="0" hangingPunct="1">
        <a:lnSpc>
          <a:spcPct val="90000"/>
        </a:lnSpc>
        <a:spcBef>
          <a:spcPts val="375"/>
        </a:spcBef>
        <a:buClr>
          <a:srgbClr val="267E9E"/>
        </a:buClr>
        <a:buSzPct val="60000"/>
        <a:buFont typeface="Monaco" pitchFamily="2" charset="77"/>
        <a:buChar char="⎻"/>
        <a:tabLst/>
        <a:defRPr sz="1400" b="0" i="0" kern="1200">
          <a:solidFill>
            <a:srgbClr val="01324B"/>
          </a:solidFill>
          <a:latin typeface="Aptos" panose="020B0004020202020204" pitchFamily="34" charset="0"/>
          <a:ea typeface="+mn-ea"/>
          <a:cs typeface="+mn-cs"/>
        </a:defRPr>
      </a:lvl6pPr>
      <a:lvl7pPr marL="2057400" indent="-2051050" algn="l" defTabSz="685800" rtl="0" eaLnBrk="1" latinLnBrk="0" hangingPunct="1">
        <a:lnSpc>
          <a:spcPct val="90000"/>
        </a:lnSpc>
        <a:spcBef>
          <a:spcPts val="375"/>
        </a:spcBef>
        <a:buClr>
          <a:srgbClr val="267E9E"/>
        </a:buClr>
        <a:buFontTx/>
        <a:buNone/>
        <a:tabLst/>
        <a:defRPr sz="1400" b="0" i="0" kern="1200">
          <a:solidFill>
            <a:srgbClr val="01324B"/>
          </a:solidFill>
          <a:latin typeface="Aptos" panose="020B0004020202020204" pitchFamily="34" charset="0"/>
          <a:ea typeface="+mn-ea"/>
          <a:cs typeface="+mn-cs"/>
        </a:defRPr>
      </a:lvl7pPr>
      <a:lvl8pPr marL="228600" indent="-176213" algn="l" defTabSz="685800" rtl="0" eaLnBrk="1" latinLnBrk="0" hangingPunct="1">
        <a:lnSpc>
          <a:spcPct val="90000"/>
        </a:lnSpc>
        <a:spcBef>
          <a:spcPts val="375"/>
        </a:spcBef>
        <a:buClr>
          <a:srgbClr val="267E9E"/>
        </a:buClr>
        <a:buFont typeface="+mj-lt"/>
        <a:buAutoNum type="arabicPeriod"/>
        <a:tabLst/>
        <a:defRPr sz="1400" b="0" i="0" kern="1200">
          <a:solidFill>
            <a:srgbClr val="01324B"/>
          </a:solidFill>
          <a:latin typeface="Aptos" panose="020B0004020202020204" pitchFamily="34" charset="0"/>
          <a:ea typeface="+mn-ea"/>
          <a:cs typeface="+mn-cs"/>
        </a:defRPr>
      </a:lvl8pPr>
      <a:lvl9pPr marL="358775" indent="-130175" algn="l" defTabSz="685800" rtl="0" eaLnBrk="1" latinLnBrk="0" hangingPunct="1">
        <a:lnSpc>
          <a:spcPct val="90000"/>
        </a:lnSpc>
        <a:spcBef>
          <a:spcPts val="375"/>
        </a:spcBef>
        <a:buClr>
          <a:srgbClr val="267E9E"/>
        </a:buClr>
        <a:buFont typeface="+mj-lt"/>
        <a:buAutoNum type="alphaLcPeriod"/>
        <a:tabLst/>
        <a:defRPr sz="1400" b="0" i="0" kern="1200">
          <a:solidFill>
            <a:srgbClr val="01324B"/>
          </a:solidFill>
          <a:latin typeface="Aptos" panose="020B0004020202020204" pitchFamily="34" charset="0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67" userDrawn="1">
          <p15:clr>
            <a:srgbClr val="F26B43"/>
          </p15:clr>
        </p15:guide>
        <p15:guide id="2" pos="2993" userDrawn="1">
          <p15:clr>
            <a:srgbClr val="F26B43"/>
          </p15:clr>
        </p15:guide>
        <p15:guide id="3" pos="5488" userDrawn="1">
          <p15:clr>
            <a:srgbClr val="F26B43"/>
          </p15:clr>
        </p15:guide>
        <p15:guide id="4" pos="3901" userDrawn="1">
          <p15:clr>
            <a:srgbClr val="F26B43"/>
          </p15:clr>
        </p15:guide>
        <p15:guide id="5" pos="3674" userDrawn="1">
          <p15:clr>
            <a:srgbClr val="F26B43"/>
          </p15:clr>
        </p15:guide>
        <p15:guide id="6" pos="2086" userDrawn="1">
          <p15:clr>
            <a:srgbClr val="F26B43"/>
          </p15:clr>
        </p15:guide>
        <p15:guide id="7" pos="1859" userDrawn="1">
          <p15:clr>
            <a:srgbClr val="F26B43"/>
          </p15:clr>
        </p15:guide>
        <p15:guide id="8" pos="272" userDrawn="1">
          <p15:clr>
            <a:srgbClr val="F26B43"/>
          </p15:clr>
        </p15:guide>
        <p15:guide id="9" orient="horz" pos="373" userDrawn="1">
          <p15:clr>
            <a:srgbClr val="F26B43"/>
          </p15:clr>
        </p15:guide>
        <p15:guide id="10" orient="horz" pos="713" userDrawn="1">
          <p15:clr>
            <a:srgbClr val="F26B43"/>
          </p15:clr>
        </p15:guide>
        <p15:guide id="11" orient="horz" pos="2981" userDrawn="1">
          <p15:clr>
            <a:srgbClr val="F26B43"/>
          </p15:clr>
        </p15:guide>
        <p15:guide id="12" orient="horz" pos="3094" userDrawn="1">
          <p15:clr>
            <a:srgbClr val="F26B43"/>
          </p15:clr>
        </p15:guide>
        <p15:guide id="13" orient="horz" pos="16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9E7EA5EA-A2F0-5A4F-4663-77E85DF5C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5" name="Freeform 3">
            <a:extLst>
              <a:ext uri="{FF2B5EF4-FFF2-40B4-BE49-F238E27FC236}">
                <a16:creationId xmlns:a16="http://schemas.microsoft.com/office/drawing/2014/main" id="{AEB54141-4A97-446E-EABC-3A15598D3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4023166" cy="5157302"/>
          </a:xfrm>
          <a:custGeom>
            <a:avLst/>
            <a:gdLst>
              <a:gd name="connsiteX0" fmla="*/ 12112 w 4002771"/>
              <a:gd name="connsiteY0" fmla="*/ 0 h 5147285"/>
              <a:gd name="connsiteX1" fmla="*/ 4002771 w 4002771"/>
              <a:gd name="connsiteY1" fmla="*/ 853844 h 5147285"/>
              <a:gd name="connsiteX2" fmla="*/ 3996716 w 4002771"/>
              <a:gd name="connsiteY2" fmla="*/ 4299497 h 5147285"/>
              <a:gd name="connsiteX3" fmla="*/ 0 w 4002771"/>
              <a:gd name="connsiteY3" fmla="*/ 5147285 h 5147285"/>
              <a:gd name="connsiteX4" fmla="*/ 12112 w 4002771"/>
              <a:gd name="connsiteY4" fmla="*/ 0 h 5147285"/>
              <a:gd name="connsiteX0" fmla="*/ 4855 w 4002771"/>
              <a:gd name="connsiteY0" fmla="*/ 0 h 5140028"/>
              <a:gd name="connsiteX1" fmla="*/ 4002771 w 4002771"/>
              <a:gd name="connsiteY1" fmla="*/ 846587 h 5140028"/>
              <a:gd name="connsiteX2" fmla="*/ 3996716 w 4002771"/>
              <a:gd name="connsiteY2" fmla="*/ 4292240 h 5140028"/>
              <a:gd name="connsiteX3" fmla="*/ 0 w 4002771"/>
              <a:gd name="connsiteY3" fmla="*/ 5140028 h 5140028"/>
              <a:gd name="connsiteX4" fmla="*/ 4855 w 4002771"/>
              <a:gd name="connsiteY4" fmla="*/ 0 h 5140028"/>
              <a:gd name="connsiteX0" fmla="*/ 1044 w 4004989"/>
              <a:gd name="connsiteY0" fmla="*/ 0 h 5134000"/>
              <a:gd name="connsiteX1" fmla="*/ 4004989 w 4004989"/>
              <a:gd name="connsiteY1" fmla="*/ 840559 h 5134000"/>
              <a:gd name="connsiteX2" fmla="*/ 3998934 w 4004989"/>
              <a:gd name="connsiteY2" fmla="*/ 4286212 h 5134000"/>
              <a:gd name="connsiteX3" fmla="*/ 2218 w 4004989"/>
              <a:gd name="connsiteY3" fmla="*/ 5134000 h 5134000"/>
              <a:gd name="connsiteX4" fmla="*/ 1044 w 4004989"/>
              <a:gd name="connsiteY4" fmla="*/ 0 h 513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4989" h="5134000">
                <a:moveTo>
                  <a:pt x="1044" y="0"/>
                </a:moveTo>
                <a:lnTo>
                  <a:pt x="4004989" y="840559"/>
                </a:lnTo>
                <a:cubicBezTo>
                  <a:pt x="4002971" y="1989110"/>
                  <a:pt x="4000952" y="3137661"/>
                  <a:pt x="3998934" y="4286212"/>
                </a:cubicBezTo>
                <a:lnTo>
                  <a:pt x="2218" y="5134000"/>
                </a:lnTo>
                <a:cubicBezTo>
                  <a:pt x="6255" y="3418238"/>
                  <a:pt x="-2993" y="1715762"/>
                  <a:pt x="10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80236AE-76E4-271A-8FCA-5166FCDB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450" y="1627028"/>
            <a:ext cx="3127438" cy="915992"/>
          </a:xfrm>
        </p:spPr>
        <p:txBody>
          <a:bodyPr>
            <a:noAutofit/>
          </a:bodyPr>
          <a:lstStyle/>
          <a:p>
            <a:r>
              <a:rPr lang="en-US" dirty="0"/>
              <a:t>Beyond Writing: </a:t>
            </a:r>
            <a:br>
              <a:rPr lang="en-US" dirty="0"/>
            </a:br>
            <a:r>
              <a:rPr lang="en-US" dirty="0"/>
              <a:t>Designing Scholarly Content with Responsible AI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667543A-919B-39C9-25A9-9DA429F497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688" y="2635200"/>
            <a:ext cx="2804400" cy="334970"/>
          </a:xfrm>
        </p:spPr>
        <p:txBody>
          <a:bodyPr>
            <a:noAutofit/>
          </a:bodyPr>
          <a:lstStyle/>
          <a:p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8988317-74AC-9D0F-B84A-6149B4E9B2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5688" y="3016800"/>
            <a:ext cx="2803525" cy="333375"/>
          </a:xfrm>
        </p:spPr>
        <p:txBody>
          <a:bodyPr/>
          <a:lstStyle/>
          <a:p>
            <a:r>
              <a:rPr lang="en-US" dirty="0"/>
              <a:t>03 December 2025</a:t>
            </a:r>
          </a:p>
        </p:txBody>
      </p:sp>
      <p:pic>
        <p:nvPicPr>
          <p:cNvPr id="7" name="Graphic 9" descr="Springer Nature Logo">
            <a:extLst>
              <a:ext uri="{FF2B5EF4-FFF2-40B4-BE49-F238E27FC236}">
                <a16:creationId xmlns:a16="http://schemas.microsoft.com/office/drawing/2014/main" id="{F9FBB739-C8FE-AADD-8542-880661D59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88371" y="4645495"/>
            <a:ext cx="1962419" cy="186897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E7673C12-9F78-AE72-909C-3CB510205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Beyond Writing: Designing Scholarly Content with Responsible AI</a:t>
            </a:r>
            <a:endParaRPr kumimoji="0" lang="de-DE" alt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270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2">
          <a:extLst>
            <a:ext uri="{FF2B5EF4-FFF2-40B4-BE49-F238E27FC236}">
              <a16:creationId xmlns:a16="http://schemas.microsoft.com/office/drawing/2014/main" id="{D2D562A1-F460-9AC0-FB93-9289BE288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A58A24B-8076-63C0-3BCE-A9D88161E1F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269" t="358" r="13578" b="426"/>
          <a:stretch>
            <a:fillRect/>
          </a:stretch>
        </p:blipFill>
        <p:spPr>
          <a:xfrm>
            <a:off x="284221" y="1185244"/>
            <a:ext cx="2731073" cy="25515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8B892C6-5D7B-3EFE-F72E-63BF83FAEC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789" t="6944" b="9745"/>
          <a:stretch>
            <a:fillRect/>
          </a:stretch>
        </p:blipFill>
        <p:spPr>
          <a:xfrm>
            <a:off x="3256611" y="1167691"/>
            <a:ext cx="2723990" cy="2559775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5" name="Picture 4" descr="A close-up of a document&#10;&#10;AI-generated content may be incorrect.">
            <a:extLst>
              <a:ext uri="{FF2B5EF4-FFF2-40B4-BE49-F238E27FC236}">
                <a16:creationId xmlns:a16="http://schemas.microsoft.com/office/drawing/2014/main" id="{45F0B497-A602-9443-3ABA-6F7A215DB69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8" t="90" r="791" b="1912"/>
          <a:stretch>
            <a:fillRect/>
          </a:stretch>
        </p:blipFill>
        <p:spPr>
          <a:xfrm>
            <a:off x="6221405" y="1166714"/>
            <a:ext cx="2682228" cy="257428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6" name="Arrow: Curved Down 5">
            <a:extLst>
              <a:ext uri="{FF2B5EF4-FFF2-40B4-BE49-F238E27FC236}">
                <a16:creationId xmlns:a16="http://schemas.microsoft.com/office/drawing/2014/main" id="{0C27BEF0-E44C-98E3-FEAA-A923750D5806}"/>
              </a:ext>
            </a:extLst>
          </p:cNvPr>
          <p:cNvSpPr/>
          <p:nvPr/>
        </p:nvSpPr>
        <p:spPr>
          <a:xfrm>
            <a:off x="5528923" y="699932"/>
            <a:ext cx="1087779" cy="404755"/>
          </a:xfrm>
          <a:prstGeom prst="curvedDownArrow">
            <a:avLst/>
          </a:prstGeom>
          <a:solidFill>
            <a:srgbClr val="7199A8"/>
          </a:solidFill>
          <a:ln>
            <a:solidFill>
              <a:srgbClr val="7199A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Arrow: Curved Down 7">
            <a:extLst>
              <a:ext uri="{FF2B5EF4-FFF2-40B4-BE49-F238E27FC236}">
                <a16:creationId xmlns:a16="http://schemas.microsoft.com/office/drawing/2014/main" id="{3F31C170-886A-162B-A5BE-76503E1B7A3F}"/>
              </a:ext>
            </a:extLst>
          </p:cNvPr>
          <p:cNvSpPr/>
          <p:nvPr/>
        </p:nvSpPr>
        <p:spPr>
          <a:xfrm>
            <a:off x="2596472" y="699931"/>
            <a:ext cx="1087779" cy="404755"/>
          </a:xfrm>
          <a:prstGeom prst="curvedDownArrow">
            <a:avLst/>
          </a:prstGeom>
          <a:solidFill>
            <a:srgbClr val="7199A8"/>
          </a:solidFill>
          <a:ln>
            <a:solidFill>
              <a:srgbClr val="7199A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Google Shape;1074;p105">
            <a:extLst>
              <a:ext uri="{FF2B5EF4-FFF2-40B4-BE49-F238E27FC236}">
                <a16:creationId xmlns:a16="http://schemas.microsoft.com/office/drawing/2014/main" id="{975299BF-99CD-E51C-6C00-3C35FAFA91A8}"/>
              </a:ext>
            </a:extLst>
          </p:cNvPr>
          <p:cNvSpPr txBox="1">
            <a:spLocks/>
          </p:cNvSpPr>
          <p:nvPr/>
        </p:nvSpPr>
        <p:spPr>
          <a:xfrm>
            <a:off x="6217895" y="3960044"/>
            <a:ext cx="2687558" cy="48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None/>
              <a:defRPr sz="19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4999"/>
              </a:lnSpc>
            </a:pPr>
            <a:r>
              <a:rPr lang="en-GB" sz="1600" b="0" dirty="0">
                <a:solidFill>
                  <a:schemeClr val="tx1"/>
                </a:solidFill>
                <a:latin typeface="Aptos" panose="020B0004020202020204" pitchFamily="34" charset="0"/>
              </a:rPr>
              <a:t>First Draft</a:t>
            </a:r>
            <a:endParaRPr lang="en-US" sz="1600" b="0" dirty="0">
              <a:solidFill>
                <a:schemeClr val="tx1"/>
              </a:solidFill>
              <a:latin typeface="Aptos" panose="020B0004020202020204" pitchFamily="34" charset="0"/>
            </a:endParaRPr>
          </a:p>
        </p:txBody>
      </p:sp>
      <p:sp>
        <p:nvSpPr>
          <p:cNvPr id="10" name="Google Shape;1074;p105">
            <a:extLst>
              <a:ext uri="{FF2B5EF4-FFF2-40B4-BE49-F238E27FC236}">
                <a16:creationId xmlns:a16="http://schemas.microsoft.com/office/drawing/2014/main" id="{220D88EF-7FA9-A896-EDFF-DEF8022DDBA8}"/>
              </a:ext>
            </a:extLst>
          </p:cNvPr>
          <p:cNvSpPr txBox="1">
            <a:spLocks/>
          </p:cNvSpPr>
          <p:nvPr/>
        </p:nvSpPr>
        <p:spPr>
          <a:xfrm>
            <a:off x="3305088" y="3960043"/>
            <a:ext cx="2687558" cy="48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None/>
              <a:defRPr sz="19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4999"/>
              </a:lnSpc>
            </a:pPr>
            <a:r>
              <a:rPr lang="en-GB" sz="1600" b="0" dirty="0">
                <a:solidFill>
                  <a:schemeClr val="tx1"/>
                </a:solidFill>
                <a:latin typeface="Aptos" panose="020B0004020202020204" pitchFamily="34" charset="0"/>
              </a:rPr>
              <a:t>Book Parametrization</a:t>
            </a:r>
            <a:endParaRPr lang="en-US" dirty="0">
              <a:latin typeface="Aptos" panose="020B0004020202020204" pitchFamily="34" charset="0"/>
            </a:endParaRPr>
          </a:p>
        </p:txBody>
      </p:sp>
      <p:sp>
        <p:nvSpPr>
          <p:cNvPr id="11" name="Google Shape;1074;p105">
            <a:extLst>
              <a:ext uri="{FF2B5EF4-FFF2-40B4-BE49-F238E27FC236}">
                <a16:creationId xmlns:a16="http://schemas.microsoft.com/office/drawing/2014/main" id="{654EE530-8791-C0C8-B724-14E5080810AA}"/>
              </a:ext>
            </a:extLst>
          </p:cNvPr>
          <p:cNvSpPr txBox="1">
            <a:spLocks/>
          </p:cNvSpPr>
          <p:nvPr/>
        </p:nvSpPr>
        <p:spPr>
          <a:xfrm>
            <a:off x="309321" y="3960042"/>
            <a:ext cx="2687558" cy="48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libri"/>
              <a:buNone/>
              <a:defRPr sz="19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4999"/>
              </a:lnSpc>
            </a:pPr>
            <a:r>
              <a:rPr lang="en-GB" sz="1600" b="0" dirty="0">
                <a:solidFill>
                  <a:schemeClr val="tx1"/>
                </a:solidFill>
                <a:latin typeface="Aptos" panose="020B0004020202020204" pitchFamily="34" charset="0"/>
              </a:rPr>
              <a:t>Book Proposal</a:t>
            </a:r>
            <a:endParaRPr lang="en-US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815650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6" name="Google Shape;2126;p2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2091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C754545-EB8B-6CA3-79D0-04E86D442AB7}"/>
              </a:ext>
            </a:extLst>
          </p:cNvPr>
          <p:cNvSpPr txBox="1"/>
          <p:nvPr/>
        </p:nvSpPr>
        <p:spPr>
          <a:xfrm>
            <a:off x="8244037" y="3939902"/>
            <a:ext cx="93647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Created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with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Dall.E</a:t>
            </a:r>
            <a:endParaRPr lang="de-DE" sz="70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493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2">
          <a:extLst>
            <a:ext uri="{FF2B5EF4-FFF2-40B4-BE49-F238E27FC236}">
              <a16:creationId xmlns:a16="http://schemas.microsoft.com/office/drawing/2014/main" id="{9099506F-8932-C467-B2C0-A22A41F78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 1586609190, Picture">
            <a:extLst>
              <a:ext uri="{FF2B5EF4-FFF2-40B4-BE49-F238E27FC236}">
                <a16:creationId xmlns:a16="http://schemas.microsoft.com/office/drawing/2014/main" id="{D362034E-86E2-B07E-65B9-930CB0FCD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818" y="745815"/>
            <a:ext cx="6884364" cy="3651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3615982C-E098-BB5F-29E1-ED2D9B22BFDA}"/>
              </a:ext>
            </a:extLst>
          </p:cNvPr>
          <p:cNvSpPr txBox="1"/>
          <p:nvPr/>
        </p:nvSpPr>
        <p:spPr>
          <a:xfrm>
            <a:off x="6804248" y="3883863"/>
            <a:ext cx="112883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Created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with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Midjourney</a:t>
            </a:r>
          </a:p>
        </p:txBody>
      </p:sp>
    </p:spTree>
    <p:extLst>
      <p:ext uri="{BB962C8B-B14F-4D97-AF65-F5344CB8AC3E}">
        <p14:creationId xmlns:p14="http://schemas.microsoft.com/office/powerpoint/2010/main" val="3811981697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2">
          <a:extLst>
            <a:ext uri="{FF2B5EF4-FFF2-40B4-BE49-F238E27FC236}">
              <a16:creationId xmlns:a16="http://schemas.microsoft.com/office/drawing/2014/main" id="{F29E2EC4-5F5F-AFDE-9618-44DD7B83C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2ECBF68A-46C0-033C-1493-801B05914D0A}"/>
              </a:ext>
            </a:extLst>
          </p:cNvPr>
          <p:cNvGrpSpPr/>
          <p:nvPr/>
        </p:nvGrpSpPr>
        <p:grpSpPr>
          <a:xfrm>
            <a:off x="78768" y="123478"/>
            <a:ext cx="4461259" cy="2592288"/>
            <a:chOff x="2081376" y="1387125"/>
            <a:chExt cx="4928567" cy="2863825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CA9F4DF9-2A78-E668-E1FE-A0D222FC783E}"/>
                </a:ext>
              </a:extLst>
            </p:cNvPr>
            <p:cNvSpPr/>
            <p:nvPr/>
          </p:nvSpPr>
          <p:spPr>
            <a:xfrm>
              <a:off x="3722135" y="1387125"/>
              <a:ext cx="1647052" cy="928100"/>
            </a:xfrm>
            <a:prstGeom prst="ellipse">
              <a:avLst/>
            </a:prstGeom>
            <a:solidFill>
              <a:srgbClr val="00517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r>
                <a:rPr lang="en-US" sz="1200" dirty="0">
                  <a:cs typeface="Arial"/>
                </a:rPr>
                <a:t>AUTHOR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B3CD15E-9F3D-42BD-B5A9-C975E564A97F}"/>
                </a:ext>
              </a:extLst>
            </p:cNvPr>
            <p:cNvSpPr/>
            <p:nvPr/>
          </p:nvSpPr>
          <p:spPr>
            <a:xfrm>
              <a:off x="2081376" y="3322850"/>
              <a:ext cx="1647052" cy="928100"/>
            </a:xfrm>
            <a:prstGeom prst="ellipse">
              <a:avLst/>
            </a:prstGeom>
            <a:solidFill>
              <a:srgbClr val="00517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r>
                <a:rPr lang="en-US" sz="1200">
                  <a:cs typeface="Arial"/>
                </a:rPr>
                <a:t>EDITOR</a:t>
              </a: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4E1385D-C151-C520-5BE2-2E5DE74BCD3D}"/>
                </a:ext>
              </a:extLst>
            </p:cNvPr>
            <p:cNvSpPr/>
            <p:nvPr/>
          </p:nvSpPr>
          <p:spPr>
            <a:xfrm>
              <a:off x="5362891" y="3322849"/>
              <a:ext cx="1647052" cy="928100"/>
            </a:xfrm>
            <a:prstGeom prst="ellipse">
              <a:avLst/>
            </a:prstGeom>
            <a:solidFill>
              <a:srgbClr val="005172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chemeClr val="lt1"/>
                  </a:solidFill>
                  <a:latin typeface="+mn-lt"/>
                  <a:ea typeface="+mn-ea"/>
                  <a:cs typeface="+mn-cs"/>
                  <a:sym typeface="Arial"/>
                </a:defRPr>
              </a:lvl9pPr>
            </a:lstStyle>
            <a:p>
              <a:pPr algn="ctr"/>
              <a:r>
                <a:rPr lang="en-US" sz="1200">
                  <a:cs typeface="Arial"/>
                </a:rPr>
                <a:t>AI-ASSISTANT</a:t>
              </a:r>
              <a:endParaRPr lang="en-US">
                <a:cs typeface="Arial"/>
              </a:endParaRPr>
            </a:p>
          </p:txBody>
        </p:sp>
        <p:sp>
          <p:nvSpPr>
            <p:cNvPr id="12" name="Arrow: Left-Right 11">
              <a:extLst>
                <a:ext uri="{FF2B5EF4-FFF2-40B4-BE49-F238E27FC236}">
                  <a16:creationId xmlns:a16="http://schemas.microsoft.com/office/drawing/2014/main" id="{06E3D003-0FD5-EC6A-0833-5B85D974672A}"/>
                </a:ext>
              </a:extLst>
            </p:cNvPr>
            <p:cNvSpPr/>
            <p:nvPr/>
          </p:nvSpPr>
          <p:spPr>
            <a:xfrm rot="-2700000">
              <a:off x="3198458" y="2630812"/>
              <a:ext cx="1045747" cy="366011"/>
            </a:xfrm>
            <a:prstGeom prst="leftRightArrow">
              <a:avLst/>
            </a:prstGeom>
            <a:solidFill>
              <a:srgbClr val="7199A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row: Left-Right 13">
              <a:extLst>
                <a:ext uri="{FF2B5EF4-FFF2-40B4-BE49-F238E27FC236}">
                  <a16:creationId xmlns:a16="http://schemas.microsoft.com/office/drawing/2014/main" id="{7BF2B81F-44D8-FC0F-F38D-09641625A807}"/>
                </a:ext>
              </a:extLst>
            </p:cNvPr>
            <p:cNvSpPr/>
            <p:nvPr/>
          </p:nvSpPr>
          <p:spPr>
            <a:xfrm rot="2700000">
              <a:off x="4747038" y="2630811"/>
              <a:ext cx="1045747" cy="366011"/>
            </a:xfrm>
            <a:prstGeom prst="leftRightArrow">
              <a:avLst/>
            </a:prstGeom>
            <a:solidFill>
              <a:srgbClr val="7199A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Arrow: Left-Right 14">
              <a:extLst>
                <a:ext uri="{FF2B5EF4-FFF2-40B4-BE49-F238E27FC236}">
                  <a16:creationId xmlns:a16="http://schemas.microsoft.com/office/drawing/2014/main" id="{EF35C47C-67AB-321F-31F3-A069B3C46DB0}"/>
                </a:ext>
              </a:extLst>
            </p:cNvPr>
            <p:cNvSpPr/>
            <p:nvPr/>
          </p:nvSpPr>
          <p:spPr>
            <a:xfrm>
              <a:off x="4018836" y="3607891"/>
              <a:ext cx="1045747" cy="366011"/>
            </a:xfrm>
            <a:prstGeom prst="leftRightArrow">
              <a:avLst/>
            </a:prstGeom>
            <a:solidFill>
              <a:srgbClr val="7199A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Google Shape;887;p123">
            <a:extLst>
              <a:ext uri="{FF2B5EF4-FFF2-40B4-BE49-F238E27FC236}">
                <a16:creationId xmlns:a16="http://schemas.microsoft.com/office/drawing/2014/main" id="{FF3D2FBE-0E58-7FB1-DE62-8C91750C0849}"/>
              </a:ext>
            </a:extLst>
          </p:cNvPr>
          <p:cNvPicPr preferRelativeResize="0"/>
          <p:nvPr/>
        </p:nvPicPr>
        <p:blipFill rotWithShape="1">
          <a:blip r:embed="rId3">
            <a:alphaModFix amt="45000"/>
          </a:blip>
          <a:srcRect l="3294" r="5276" b="39679"/>
          <a:stretch>
            <a:fillRect/>
          </a:stretch>
        </p:blipFill>
        <p:spPr>
          <a:xfrm>
            <a:off x="4785850" y="0"/>
            <a:ext cx="4358150" cy="3945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889;p123">
            <a:extLst>
              <a:ext uri="{FF2B5EF4-FFF2-40B4-BE49-F238E27FC236}">
                <a16:creationId xmlns:a16="http://schemas.microsoft.com/office/drawing/2014/main" id="{B9A0C584-C189-03A0-4AC7-B271411E933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1980" y="2571750"/>
            <a:ext cx="2319533" cy="231951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6" name="Google Shape;893;p123">
            <a:extLst>
              <a:ext uri="{FF2B5EF4-FFF2-40B4-BE49-F238E27FC236}">
                <a16:creationId xmlns:a16="http://schemas.microsoft.com/office/drawing/2014/main" id="{DA081B95-36F6-0753-6617-CE4E83D157F6}"/>
              </a:ext>
            </a:extLst>
          </p:cNvPr>
          <p:cNvSpPr/>
          <p:nvPr/>
        </p:nvSpPr>
        <p:spPr>
          <a:xfrm>
            <a:off x="6199372" y="1347614"/>
            <a:ext cx="2347964" cy="1422600"/>
          </a:xfrm>
          <a:prstGeom prst="wedgeRoundRectCallout">
            <a:avLst>
              <a:gd name="adj1" fmla="val -18625"/>
              <a:gd name="adj2" fmla="val 72511"/>
              <a:gd name="adj3" fmla="val 0"/>
            </a:avLst>
          </a:prstGeom>
          <a:solidFill>
            <a:schemeClr val="l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Does this advice make sense?</a:t>
            </a:r>
            <a:endParaRPr dirty="0">
              <a:solidFill>
                <a:srgbClr val="FF0000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Is it factually accurate?</a:t>
            </a:r>
            <a:endParaRPr dirty="0">
              <a:solidFill>
                <a:srgbClr val="FF0000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Do I understand this?</a:t>
            </a:r>
            <a:endParaRPr dirty="0">
              <a:solidFill>
                <a:srgbClr val="FF0000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Are the references real?</a:t>
            </a:r>
            <a:endParaRPr dirty="0">
              <a:solidFill>
                <a:srgbClr val="FF0000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How can I improve this?</a:t>
            </a:r>
            <a:endParaRPr dirty="0">
              <a:solidFill>
                <a:srgbClr val="FF0000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27" name="Google Shape;892;p123">
            <a:extLst>
              <a:ext uri="{FF2B5EF4-FFF2-40B4-BE49-F238E27FC236}">
                <a16:creationId xmlns:a16="http://schemas.microsoft.com/office/drawing/2014/main" id="{89D86C0A-4DA9-0A3F-0E39-F7AFF1FA9815}"/>
              </a:ext>
            </a:extLst>
          </p:cNvPr>
          <p:cNvSpPr/>
          <p:nvPr/>
        </p:nvSpPr>
        <p:spPr>
          <a:xfrm rot="10800000">
            <a:off x="5148065" y="3399496"/>
            <a:ext cx="1211322" cy="838296"/>
          </a:xfrm>
          <a:prstGeom prst="curvedLeft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890;p123">
            <a:extLst>
              <a:ext uri="{FF2B5EF4-FFF2-40B4-BE49-F238E27FC236}">
                <a16:creationId xmlns:a16="http://schemas.microsoft.com/office/drawing/2014/main" id="{5B47F9E2-1F60-9ADB-FE6B-C281EDCCB911}"/>
              </a:ext>
            </a:extLst>
          </p:cNvPr>
          <p:cNvSpPr/>
          <p:nvPr/>
        </p:nvSpPr>
        <p:spPr>
          <a:xfrm flipH="1">
            <a:off x="7862814" y="3410713"/>
            <a:ext cx="1173682" cy="832478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EEEEEE"/>
          </a:solidFill>
          <a:ln w="9525" cap="flat" cmpd="sng">
            <a:solidFill>
              <a:srgbClr val="0070A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104;p286">
            <a:extLst>
              <a:ext uri="{FF2B5EF4-FFF2-40B4-BE49-F238E27FC236}">
                <a16:creationId xmlns:a16="http://schemas.microsoft.com/office/drawing/2014/main" id="{A6452118-5BD3-B084-7C58-D088886C7DBF}"/>
              </a:ext>
            </a:extLst>
          </p:cNvPr>
          <p:cNvSpPr txBox="1"/>
          <p:nvPr/>
        </p:nvSpPr>
        <p:spPr>
          <a:xfrm>
            <a:off x="326391" y="3003569"/>
            <a:ext cx="3087017" cy="576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72000" rIns="72000" bIns="72000" anchor="t" anchorCtr="0">
            <a:spAutoFit/>
          </a:bodyPr>
          <a:lstStyle/>
          <a:p>
            <a:pPr>
              <a:buSzPts val="2800"/>
            </a:pPr>
            <a:r>
              <a:rPr lang="en" sz="2800" dirty="0">
                <a:solidFill>
                  <a:srgbClr val="267E9E"/>
                </a:solidFill>
                <a:ea typeface="Calibri"/>
                <a:cs typeface="Calibri"/>
                <a:sym typeface="Calibri"/>
              </a:rPr>
              <a:t>Human in the loop</a:t>
            </a:r>
            <a:endParaRPr lang="en-US" sz="2800" dirty="0">
              <a:solidFill>
                <a:srgbClr val="267E9E"/>
              </a:solidFill>
              <a:ea typeface="Calibri"/>
              <a:cs typeface="Calibri"/>
            </a:endParaRPr>
          </a:p>
        </p:txBody>
      </p:sp>
      <p:sp>
        <p:nvSpPr>
          <p:cNvPr id="30" name="Google Shape;2105;p286">
            <a:extLst>
              <a:ext uri="{FF2B5EF4-FFF2-40B4-BE49-F238E27FC236}">
                <a16:creationId xmlns:a16="http://schemas.microsoft.com/office/drawing/2014/main" id="{54F92B66-5405-AD05-4EC8-4F32F577E7A0}"/>
              </a:ext>
            </a:extLst>
          </p:cNvPr>
          <p:cNvSpPr txBox="1"/>
          <p:nvPr/>
        </p:nvSpPr>
        <p:spPr>
          <a:xfrm>
            <a:off x="323528" y="3624121"/>
            <a:ext cx="5040560" cy="1201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dirty="0"/>
              <a:t>Human expertise remains continuously </a:t>
            </a:r>
          </a:p>
          <a:p>
            <a:r>
              <a:rPr lang="en-US" dirty="0"/>
              <a:t>in the loop, with AI in a strictly assistive role, ensuring every book meets the highest standards of accuracy, reliability, and scholarly integrity.</a:t>
            </a:r>
            <a:endParaRPr lang="en" sz="2000" i="1" dirty="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763468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9">
          <a:extLst>
            <a:ext uri="{FF2B5EF4-FFF2-40B4-BE49-F238E27FC236}">
              <a16:creationId xmlns:a16="http://schemas.microsoft.com/office/drawing/2014/main" id="{6909A0F7-51FA-8D48-D959-13FF06363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10E45B71-B4B8-06A6-06FC-6003AD750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981075"/>
            <a:ext cx="7524750" cy="318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733501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104;p286">
            <a:extLst>
              <a:ext uri="{FF2B5EF4-FFF2-40B4-BE49-F238E27FC236}">
                <a16:creationId xmlns:a16="http://schemas.microsoft.com/office/drawing/2014/main" id="{5D038A66-382E-C8EC-9B53-22C245126B97}"/>
              </a:ext>
            </a:extLst>
          </p:cNvPr>
          <p:cNvSpPr txBox="1"/>
          <p:nvPr/>
        </p:nvSpPr>
        <p:spPr>
          <a:xfrm>
            <a:off x="470407" y="3147814"/>
            <a:ext cx="3087017" cy="576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72000" rIns="72000" bIns="72000" anchor="t" anchorCtr="0">
            <a:spAutoFit/>
          </a:bodyPr>
          <a:lstStyle/>
          <a:p>
            <a:pPr>
              <a:buSzPts val="2800"/>
            </a:pPr>
            <a:r>
              <a:rPr lang="en" sz="2800" dirty="0">
                <a:solidFill>
                  <a:srgbClr val="267E9E"/>
                </a:solidFill>
                <a:ea typeface="Calibri"/>
                <a:cs typeface="Calibri"/>
                <a:sym typeface="Calibri"/>
              </a:rPr>
              <a:t>Thank you</a:t>
            </a:r>
            <a:endParaRPr lang="en-US" sz="2800" dirty="0">
              <a:solidFill>
                <a:srgbClr val="267E9E"/>
              </a:solidFill>
              <a:ea typeface="Calibri"/>
              <a:cs typeface="Calibri"/>
            </a:endParaRPr>
          </a:p>
        </p:txBody>
      </p:sp>
      <p:sp>
        <p:nvSpPr>
          <p:cNvPr id="5" name="Google Shape;2105;p286">
            <a:extLst>
              <a:ext uri="{FF2B5EF4-FFF2-40B4-BE49-F238E27FC236}">
                <a16:creationId xmlns:a16="http://schemas.microsoft.com/office/drawing/2014/main" id="{3811B3A3-E164-90D2-79DE-99EA5CE64F36}"/>
              </a:ext>
            </a:extLst>
          </p:cNvPr>
          <p:cNvSpPr txBox="1"/>
          <p:nvPr/>
        </p:nvSpPr>
        <p:spPr>
          <a:xfrm>
            <a:off x="467544" y="3768366"/>
            <a:ext cx="5040560" cy="1201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GB" dirty="0"/>
              <a:t>Markus Braun</a:t>
            </a:r>
          </a:p>
          <a:p>
            <a:pPr lvl="0"/>
            <a:r>
              <a:rPr lang="en-GB" dirty="0"/>
              <a:t>Director Books Publishing Solutions</a:t>
            </a:r>
          </a:p>
          <a:p>
            <a:pPr lvl="0"/>
            <a:r>
              <a:rPr lang="en-GB" dirty="0"/>
              <a:t>markus.braun@springernature.com</a:t>
            </a:r>
          </a:p>
        </p:txBody>
      </p:sp>
    </p:spTree>
    <p:extLst>
      <p:ext uri="{BB962C8B-B14F-4D97-AF65-F5344CB8AC3E}">
        <p14:creationId xmlns:p14="http://schemas.microsoft.com/office/powerpoint/2010/main" val="290808755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5FD8AAF-9C28-4279-905B-F4E7D9DCCF1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12084" y="304799"/>
            <a:ext cx="531638" cy="253043"/>
          </a:xfrm>
          <a:prstGeom prst="rect">
            <a:avLst/>
          </a:prstGeom>
        </p:spPr>
        <p:txBody>
          <a:bodyPr/>
          <a:lstStyle/>
          <a:p>
            <a:fld id="{12D116C6-9D10-D44E-AA23-7E3CFF1AD8C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" name="Grafik 9" descr="Ein Bild, das Regal, Im Haus, Mobiliar, Bücherregal enthält.&#10;&#10;KI-generierte Inhalte können fehlerhaft sein.">
            <a:extLst>
              <a:ext uri="{FF2B5EF4-FFF2-40B4-BE49-F238E27FC236}">
                <a16:creationId xmlns:a16="http://schemas.microsoft.com/office/drawing/2014/main" id="{6937DBF3-1B32-7879-D76C-07F7C69946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078" b="8030"/>
          <a:stretch>
            <a:fillRect/>
          </a:stretch>
        </p:blipFill>
        <p:spPr>
          <a:xfrm>
            <a:off x="2170001" y="557842"/>
            <a:ext cx="4803998" cy="40301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E35305BB-730E-E7E7-824B-D6DB5671C6D4}"/>
              </a:ext>
            </a:extLst>
          </p:cNvPr>
          <p:cNvSpPr txBox="1"/>
          <p:nvPr/>
        </p:nvSpPr>
        <p:spPr>
          <a:xfrm>
            <a:off x="5724128" y="4459927"/>
            <a:ext cx="122661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Created</a:t>
            </a:r>
            <a:r>
              <a:rPr lang="de-DE" sz="7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with</a:t>
            </a:r>
            <a:r>
              <a:rPr lang="de-DE" sz="7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 Nano </a:t>
            </a:r>
            <a:r>
              <a:rPr lang="de-DE" sz="7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Banana</a:t>
            </a:r>
            <a:endParaRPr lang="de-DE" sz="7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421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F67EA-303C-685A-924A-0D3243ED7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Im Haus, Bürogebäude, Computermonitor enthält.&#10;&#10;KI-generierte Inhalte können fehlerhaft sein.">
            <a:extLst>
              <a:ext uri="{FF2B5EF4-FFF2-40B4-BE49-F238E27FC236}">
                <a16:creationId xmlns:a16="http://schemas.microsoft.com/office/drawing/2014/main" id="{0AD40C30-02C3-ADB2-C4C9-90D4A93CE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572030"/>
            <a:ext cx="7098535" cy="3871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94B9C020-68DD-AE81-C829-18FCDC575AE6}"/>
              </a:ext>
            </a:extLst>
          </p:cNvPr>
          <p:cNvSpPr txBox="1"/>
          <p:nvPr/>
        </p:nvSpPr>
        <p:spPr>
          <a:xfrm>
            <a:off x="6785992" y="4227934"/>
            <a:ext cx="122661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Created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with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Nano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Banana</a:t>
            </a:r>
            <a:endParaRPr lang="de-DE" sz="70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61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6" name="Google Shape;2096;p285"/>
          <p:cNvPicPr preferRelativeResize="0"/>
          <p:nvPr/>
        </p:nvPicPr>
        <p:blipFill>
          <a:blip r:embed="rId3">
            <a:alphaModFix/>
          </a:blip>
          <a:srcRect r="29696"/>
          <a:stretch>
            <a:fillRect/>
          </a:stretch>
        </p:blipFill>
        <p:spPr>
          <a:xfrm>
            <a:off x="107504" y="2293872"/>
            <a:ext cx="5544616" cy="272615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</p:pic>
      <p:pic>
        <p:nvPicPr>
          <p:cNvPr id="6" name="Google Shape;2045;p279">
            <a:extLst>
              <a:ext uri="{FF2B5EF4-FFF2-40B4-BE49-F238E27FC236}">
                <a16:creationId xmlns:a16="http://schemas.microsoft.com/office/drawing/2014/main" id="{3F85AE76-AFF1-C5DF-A84D-F3B6F4A1E56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5800" t="11984" r="8133" b="9324"/>
          <a:stretch/>
        </p:blipFill>
        <p:spPr>
          <a:xfrm>
            <a:off x="5821153" y="123478"/>
            <a:ext cx="3215343" cy="4102165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</p:pic>
      <p:pic>
        <p:nvPicPr>
          <p:cNvPr id="7" name="Google Shape;2046;p279">
            <a:extLst>
              <a:ext uri="{FF2B5EF4-FFF2-40B4-BE49-F238E27FC236}">
                <a16:creationId xmlns:a16="http://schemas.microsoft.com/office/drawing/2014/main" id="{747EADD3-72ED-D660-B1A3-523434BBF89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40152" y="2787774"/>
            <a:ext cx="1284319" cy="127951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2104;p286">
            <a:extLst>
              <a:ext uri="{FF2B5EF4-FFF2-40B4-BE49-F238E27FC236}">
                <a16:creationId xmlns:a16="http://schemas.microsoft.com/office/drawing/2014/main" id="{9FD7022A-899D-FEDD-1DAA-B74A3DCCA010}"/>
              </a:ext>
            </a:extLst>
          </p:cNvPr>
          <p:cNvSpPr txBox="1"/>
          <p:nvPr/>
        </p:nvSpPr>
        <p:spPr>
          <a:xfrm>
            <a:off x="256140" y="195371"/>
            <a:ext cx="4389625" cy="576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72000" rIns="72000" bIns="72000" anchor="t" anchorCtr="0">
            <a:spAutoFit/>
          </a:bodyPr>
          <a:lstStyle/>
          <a:p>
            <a:pPr>
              <a:buSzPts val="2800"/>
            </a:pPr>
            <a:r>
              <a:rPr lang="en" sz="2800" dirty="0">
                <a:solidFill>
                  <a:srgbClr val="267E9E"/>
                </a:solidFill>
                <a:ea typeface="Calibri"/>
                <a:cs typeface="Calibri"/>
                <a:sym typeface="Calibri"/>
              </a:rPr>
              <a:t>The Wiesbaden Experiment</a:t>
            </a:r>
            <a:endParaRPr lang="en-US" sz="2800" dirty="0">
              <a:solidFill>
                <a:srgbClr val="267E9E"/>
              </a:solidFill>
              <a:ea typeface="Calibri"/>
              <a:cs typeface="Calibri"/>
            </a:endParaRPr>
          </a:p>
        </p:txBody>
      </p:sp>
      <p:sp>
        <p:nvSpPr>
          <p:cNvPr id="13" name="Google Shape;2105;p286">
            <a:extLst>
              <a:ext uri="{FF2B5EF4-FFF2-40B4-BE49-F238E27FC236}">
                <a16:creationId xmlns:a16="http://schemas.microsoft.com/office/drawing/2014/main" id="{B38A2133-1EAE-297A-C5BB-1ABD98E4795C}"/>
              </a:ext>
            </a:extLst>
          </p:cNvPr>
          <p:cNvSpPr txBox="1"/>
          <p:nvPr/>
        </p:nvSpPr>
        <p:spPr>
          <a:xfrm>
            <a:off x="256140" y="794355"/>
            <a:ext cx="4459876" cy="1201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dirty="0"/>
              <a:t>An experiment to co‑write a scientific book with GPT and leading researchers became a published title.</a:t>
            </a:r>
            <a:endParaRPr lang="en" sz="2000" i="1" dirty="0">
              <a:solidFill>
                <a:schemeClr val="dk1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5991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7C232-50C9-6DD8-8A27-716C3AFE9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99;p117">
            <a:extLst>
              <a:ext uri="{FF2B5EF4-FFF2-40B4-BE49-F238E27FC236}">
                <a16:creationId xmlns:a16="http://schemas.microsoft.com/office/drawing/2014/main" id="{9752049B-8E54-FCB9-74E1-E9FAB2D02822}"/>
              </a:ext>
            </a:extLst>
          </p:cNvPr>
          <p:cNvSpPr txBox="1">
            <a:spLocks/>
          </p:cNvSpPr>
          <p:nvPr/>
        </p:nvSpPr>
        <p:spPr>
          <a:xfrm>
            <a:off x="467544" y="627534"/>
            <a:ext cx="7944540" cy="2808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Calibri"/>
              <a:buChar char="●"/>
              <a:defRPr sz="1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Calibri"/>
              <a:buChar char="●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Calibri"/>
              <a:buChar char="●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Calibri"/>
              <a:buChar char="●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Calibri"/>
              <a:buChar char="–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Calibri"/>
              <a:buChar char="–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Calibri"/>
              <a:buChar char="●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Calibri"/>
              <a:buChar char="●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Calibri"/>
              <a:buChar char="●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33350" indent="0">
              <a:spcBef>
                <a:spcPts val="1200"/>
              </a:spcBef>
              <a:buFont typeface="Calibri"/>
              <a:buNone/>
            </a:pPr>
            <a:r>
              <a:rPr lang="en-GB" sz="1800" b="0" dirty="0">
                <a:solidFill>
                  <a:schemeClr val="tx1"/>
                </a:solidFill>
                <a:latin typeface="+mn-lt"/>
              </a:rPr>
              <a:t>“When we teach computers to write, </a:t>
            </a:r>
            <a:br>
              <a:rPr lang="en-GB" sz="1800" b="0" dirty="0">
                <a:solidFill>
                  <a:schemeClr val="tx1"/>
                </a:solidFill>
                <a:latin typeface="+mn-lt"/>
              </a:rPr>
            </a:br>
            <a:r>
              <a:rPr lang="en-GB" sz="1800" b="0" dirty="0">
                <a:solidFill>
                  <a:schemeClr val="tx1"/>
                </a:solidFill>
                <a:latin typeface="+mn-lt"/>
              </a:rPr>
              <a:t>the computers don’t replace us any more than pianos </a:t>
            </a:r>
            <a:br>
              <a:rPr lang="en-GB" sz="1800" b="0" dirty="0">
                <a:solidFill>
                  <a:schemeClr val="tx1"/>
                </a:solidFill>
                <a:latin typeface="+mn-lt"/>
              </a:rPr>
            </a:br>
            <a:r>
              <a:rPr lang="en-GB" sz="1800" b="0" dirty="0">
                <a:solidFill>
                  <a:schemeClr val="tx1"/>
                </a:solidFill>
                <a:latin typeface="+mn-lt"/>
              </a:rPr>
              <a:t>replace pianists – in a certain way, </a:t>
            </a:r>
            <a:br>
              <a:rPr lang="en-GB" sz="1800" b="0" dirty="0">
                <a:solidFill>
                  <a:schemeClr val="tx1"/>
                </a:solidFill>
                <a:latin typeface="+mn-lt"/>
              </a:rPr>
            </a:br>
            <a:r>
              <a:rPr lang="en-GB" sz="1800" b="0" dirty="0">
                <a:solidFill>
                  <a:schemeClr val="tx1"/>
                </a:solidFill>
                <a:latin typeface="+mn-lt"/>
              </a:rPr>
              <a:t>they become our pens, and we become more than writers. </a:t>
            </a:r>
            <a:br>
              <a:rPr lang="en-GB" sz="1800" b="0" dirty="0">
                <a:solidFill>
                  <a:schemeClr val="tx1"/>
                </a:solidFill>
                <a:latin typeface="+mn-lt"/>
              </a:rPr>
            </a:br>
            <a:r>
              <a:rPr lang="en-GB" sz="1800" b="0" dirty="0">
                <a:solidFill>
                  <a:schemeClr val="tx1"/>
                </a:solidFill>
                <a:latin typeface="+mn-lt"/>
              </a:rPr>
              <a:t>We become writers of writers.” </a:t>
            </a:r>
            <a:endParaRPr lang="en-GB" sz="1800" dirty="0">
              <a:solidFill>
                <a:schemeClr val="tx1"/>
              </a:solidFill>
              <a:latin typeface="+mn-lt"/>
            </a:endParaRPr>
          </a:p>
          <a:p>
            <a:pPr marL="133350" indent="0">
              <a:lnSpc>
                <a:spcPct val="114999"/>
              </a:lnSpc>
              <a:spcBef>
                <a:spcPts val="1200"/>
              </a:spcBef>
              <a:buFont typeface="Calibri"/>
              <a:buNone/>
            </a:pPr>
            <a:endParaRPr lang="en-GB" sz="1800" b="0" dirty="0">
              <a:solidFill>
                <a:schemeClr val="tx1"/>
              </a:solidFill>
              <a:latin typeface="+mn-lt"/>
            </a:endParaRPr>
          </a:p>
          <a:p>
            <a:pPr marL="133350" indent="0">
              <a:lnSpc>
                <a:spcPct val="114999"/>
              </a:lnSpc>
              <a:spcBef>
                <a:spcPts val="1200"/>
              </a:spcBef>
              <a:buFont typeface="Calibri"/>
              <a:buNone/>
            </a:pPr>
            <a:r>
              <a:rPr lang="en-GB" sz="1800" b="0" dirty="0">
                <a:solidFill>
                  <a:schemeClr val="tx1"/>
                </a:solidFill>
                <a:latin typeface="+mn-lt"/>
              </a:rPr>
              <a:t>Ross Goodwin</a:t>
            </a:r>
            <a:endParaRPr lang="en-GB" sz="1800" dirty="0">
              <a:solidFill>
                <a:schemeClr val="tx1"/>
              </a:solidFill>
              <a:latin typeface="+mn-lt"/>
            </a:endParaRPr>
          </a:p>
          <a:p>
            <a:pPr indent="-228600">
              <a:spcBef>
                <a:spcPts val="1200"/>
              </a:spcBef>
              <a:buFont typeface="Calibri"/>
              <a:buNone/>
            </a:pPr>
            <a:endParaRPr lang="en-GB" sz="1800" b="0" dirty="0">
              <a:solidFill>
                <a:schemeClr val="tx1"/>
              </a:solidFill>
              <a:latin typeface="Aptos Mono" panose="020F0502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235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4" name="Google Shape;2104;p286"/>
          <p:cNvSpPr txBox="1"/>
          <p:nvPr/>
        </p:nvSpPr>
        <p:spPr>
          <a:xfrm>
            <a:off x="326391" y="3003569"/>
            <a:ext cx="3087017" cy="576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72000" rIns="72000" bIns="72000" anchor="t" anchorCtr="0">
            <a:spAutoFit/>
          </a:bodyPr>
          <a:lstStyle/>
          <a:p>
            <a:pPr>
              <a:buSzPts val="2800"/>
            </a:pPr>
            <a:r>
              <a:rPr lang="en" sz="2800" dirty="0">
                <a:solidFill>
                  <a:srgbClr val="267E9E"/>
                </a:solidFill>
                <a:ea typeface="Calibri"/>
                <a:cs typeface="Calibri"/>
                <a:sym typeface="Calibri"/>
              </a:rPr>
              <a:t>AI Book Designer</a:t>
            </a:r>
            <a:endParaRPr lang="en-US" sz="2800" dirty="0">
              <a:solidFill>
                <a:srgbClr val="267E9E"/>
              </a:solidFill>
              <a:ea typeface="Calibri"/>
              <a:cs typeface="Calibri"/>
            </a:endParaRPr>
          </a:p>
        </p:txBody>
      </p:sp>
      <p:sp>
        <p:nvSpPr>
          <p:cNvPr id="2105" name="Google Shape;2105;p286"/>
          <p:cNvSpPr txBox="1"/>
          <p:nvPr/>
        </p:nvSpPr>
        <p:spPr>
          <a:xfrm>
            <a:off x="323528" y="3624121"/>
            <a:ext cx="5040560" cy="1201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dirty="0"/>
              <a:t>Writing a book is a creative design process in which authors, editors, and AI work together as partners in the creation of the book.</a:t>
            </a:r>
            <a:endParaRPr lang="en" sz="2000" i="1" dirty="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106" name="Google Shape;2106;p286"/>
          <p:cNvPicPr preferRelativeResize="0"/>
          <p:nvPr/>
        </p:nvPicPr>
        <p:blipFill rotWithShape="1">
          <a:blip r:embed="rId3">
            <a:alphaModFix/>
          </a:blip>
          <a:srcRect t="10584" b="16619"/>
          <a:stretch/>
        </p:blipFill>
        <p:spPr>
          <a:xfrm>
            <a:off x="2339752" y="0"/>
            <a:ext cx="6804246" cy="2480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2E6D86C-5ACC-9A8E-A9CD-1408A1369683}"/>
              </a:ext>
            </a:extLst>
          </p:cNvPr>
          <p:cNvSpPr txBox="1"/>
          <p:nvPr/>
        </p:nvSpPr>
        <p:spPr>
          <a:xfrm>
            <a:off x="8172029" y="2257795"/>
            <a:ext cx="93647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Created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with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Dall.E</a:t>
            </a:r>
            <a:endParaRPr lang="de-DE" sz="70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856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2" name="Google Shape;2112;p2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2091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0863F0C-15EF-7067-BCCE-8512FF290641}"/>
              </a:ext>
            </a:extLst>
          </p:cNvPr>
          <p:cNvSpPr txBox="1"/>
          <p:nvPr/>
        </p:nvSpPr>
        <p:spPr>
          <a:xfrm>
            <a:off x="8244037" y="5035991"/>
            <a:ext cx="93647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Created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with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Dall.E</a:t>
            </a:r>
            <a:endParaRPr lang="de-DE" sz="70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365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2">
          <a:extLst>
            <a:ext uri="{FF2B5EF4-FFF2-40B4-BE49-F238E27FC236}">
              <a16:creationId xmlns:a16="http://schemas.microsoft.com/office/drawing/2014/main" id="{877A5DD0-6A6E-74E6-7AC2-56181B682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iagram of a diagram of a draft&#10;&#10;AI-generated content may be incorrect.">
            <a:extLst>
              <a:ext uri="{FF2B5EF4-FFF2-40B4-BE49-F238E27FC236}">
                <a16:creationId xmlns:a16="http://schemas.microsoft.com/office/drawing/2014/main" id="{38A25D20-F585-1EAA-639F-0D66ACF21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0" y="952500"/>
            <a:ext cx="7505700" cy="323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597512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" name="Google Shape;2119;p2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2252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0B4A5F3-7E64-64BC-E7B0-ACE9FF2AF32C}"/>
              </a:ext>
            </a:extLst>
          </p:cNvPr>
          <p:cNvSpPr txBox="1"/>
          <p:nvPr/>
        </p:nvSpPr>
        <p:spPr>
          <a:xfrm>
            <a:off x="8244037" y="5035991"/>
            <a:ext cx="93647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Created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with</a:t>
            </a:r>
            <a:r>
              <a:rPr lang="de-DE" sz="700" dirty="0">
                <a:solidFill>
                  <a:schemeClr val="tx2">
                    <a:lumMod val="25000"/>
                    <a:lumOff val="75000"/>
                  </a:schemeClr>
                </a:solidFill>
              </a:rPr>
              <a:t> </a:t>
            </a:r>
            <a:r>
              <a:rPr lang="de-DE" sz="700" dirty="0" err="1">
                <a:solidFill>
                  <a:schemeClr val="tx2">
                    <a:lumMod val="25000"/>
                    <a:lumOff val="75000"/>
                  </a:schemeClr>
                </a:solidFill>
              </a:rPr>
              <a:t>Dall.E</a:t>
            </a:r>
            <a:endParaRPr lang="de-DE" sz="70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971490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er Nature Master">
  <a:themeElements>
    <a:clrScheme name="Springer Nature all day use colours">
      <a:dk1>
        <a:srgbClr val="01324B"/>
      </a:dk1>
      <a:lt1>
        <a:srgbClr val="FFFFFF"/>
      </a:lt1>
      <a:dk2>
        <a:srgbClr val="1E1E1E"/>
      </a:dk2>
      <a:lt2>
        <a:srgbClr val="D9E0E4"/>
      </a:lt2>
      <a:accent1>
        <a:srgbClr val="01324B"/>
      </a:accent1>
      <a:accent2>
        <a:srgbClr val="267E9E"/>
      </a:accent2>
      <a:accent3>
        <a:srgbClr val="FF8200"/>
      </a:accent3>
      <a:accent4>
        <a:srgbClr val="4AC365"/>
      </a:accent4>
      <a:accent5>
        <a:srgbClr val="C46BFF"/>
      </a:accent5>
      <a:accent6>
        <a:srgbClr val="FFFFFF"/>
      </a:accent6>
      <a:hlink>
        <a:srgbClr val="108098"/>
      </a:hlink>
      <a:folHlink>
        <a:srgbClr val="00AFC9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NG Universal Blue">
      <a:srgbClr val="01324B"/>
    </a:custClr>
    <a:custClr name="Deep Teal">
      <a:srgbClr val="267E9E"/>
    </a:custClr>
    <a:custClr name="Bright Teal">
      <a:srgbClr val="00B0CA"/>
    </a:custClr>
    <a:custClr name="Pale Teal">
      <a:srgbClr val="83D9EE"/>
    </a:custClr>
    <a:custClr name="Pale Teal Tint 1">
      <a:srgbClr val="C1ECF6"/>
    </a:custClr>
    <a:custClr name="Pale Tint 2">
      <a:srgbClr val="E0F5FA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Deep Ochre">
      <a:srgbClr val="781200"/>
    </a:custClr>
    <a:custClr name="Deep Orange">
      <a:srgbClr val="C04300"/>
    </a:custClr>
    <a:custClr name="Summer Orange">
      <a:srgbClr val="FF8200"/>
    </a:custClr>
    <a:custClr name="Pale Orange">
      <a:srgbClr val="FFC080"/>
    </a:custClr>
    <a:custClr name="Pale Orange Tint 1">
      <a:srgbClr val="FFE0BF"/>
    </a:custClr>
    <a:custClr name="Pale Orange Tint 2">
      <a:srgbClr val="FFEFD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Dark Green">
      <a:srgbClr val="005A37"/>
    </a:custClr>
    <a:custClr name="Deep Green">
      <a:srgbClr val="008750"/>
    </a:custClr>
    <a:custClr name="Spring Green">
      <a:srgbClr val="4AC365"/>
    </a:custClr>
    <a:custClr name="Pale Green">
      <a:srgbClr val="9FDCA5"/>
    </a:custClr>
    <a:custClr name="Pale GreenTint 1">
      <a:srgbClr val="CDEDD1"/>
    </a:custClr>
    <a:custClr name="Pale Green Mint 2">
      <a:srgbClr val="E4F5E6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Deep Violet">
      <a:srgbClr val="320A64"/>
    </a:custClr>
    <a:custClr name="Deep Purple">
      <a:srgbClr val="7E36B7"/>
    </a:custClr>
    <a:custClr name="Indigo Lavender">
      <a:srgbClr val="C46BFF"/>
    </a:custClr>
    <a:custClr name="Pale Lavender">
      <a:srgbClr val="DFB0FF"/>
    </a:custClr>
    <a:custClr name="Pale Lavender Tint 1">
      <a:srgbClr val="F0D7FF"/>
    </a:custClr>
    <a:custClr name="Pale Lavender Tint 2">
      <a:srgbClr val="F7EB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3B32C0F541B18438D5FCA83EBBFF88F" ma:contentTypeVersion="12" ma:contentTypeDescription="Ein neues Dokument erstellen." ma:contentTypeScope="" ma:versionID="44dfc8379caca484884c8d1edec928e0">
  <xsd:schema xmlns:xsd="http://www.w3.org/2001/XMLSchema" xmlns:xs="http://www.w3.org/2001/XMLSchema" xmlns:p="http://schemas.microsoft.com/office/2006/metadata/properties" xmlns:ns2="5489be6b-ba76-49fe-a9f7-d854afc7c5c6" targetNamespace="http://schemas.microsoft.com/office/2006/metadata/properties" ma:root="true" ma:fieldsID="a610d62724bccc2c4f421b61b2df330a" ns2:_="">
    <xsd:import namespace="5489be6b-ba76-49fe-a9f7-d854afc7c5c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89be6b-ba76-49fe-a9f7-d854afc7c5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4fb58666-e629-4e5a-b780-b8dcc15b31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89be6b-ba76-49fe-a9f7-d854afc7c5c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9BC515-4261-4EAB-9981-A40BE91E82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89be6b-ba76-49fe-a9f7-d854afc7c5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1B0694-48E0-4858-AE6B-F5FF1DAB2C99}">
  <ds:schemaRefs>
    <ds:schemaRef ds:uri="http://purl.org/dc/terms/"/>
    <ds:schemaRef ds:uri="5489be6b-ba76-49fe-a9f7-d854afc7c5c6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A45E9A2-1D87-41DF-974C-A250196E3C0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254</Words>
  <Application>Microsoft Office PowerPoint</Application>
  <PresentationFormat>Bildschirmpräsentation (16:9)</PresentationFormat>
  <Paragraphs>41</Paragraphs>
  <Slides>15</Slides>
  <Notes>11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4" baseType="lpstr">
      <vt:lpstr>Aptos</vt:lpstr>
      <vt:lpstr>Aptos Mono</vt:lpstr>
      <vt:lpstr>Aptos SemiBold</vt:lpstr>
      <vt:lpstr>Arial</vt:lpstr>
      <vt:lpstr>Calibri</vt:lpstr>
      <vt:lpstr>Monaco</vt:lpstr>
      <vt:lpstr>Roboto</vt:lpstr>
      <vt:lpstr>System Font Regular</vt:lpstr>
      <vt:lpstr>Springer Nature Master</vt:lpstr>
      <vt:lpstr>Beyond Writing:  Designing Scholarly Content with Responsible AI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Johanna Kraft</dc:creator>
  <cp:keywords/>
  <dc:description/>
  <cp:lastModifiedBy>Markus Braun</cp:lastModifiedBy>
  <cp:revision>62</cp:revision>
  <cp:lastPrinted>2024-06-26T09:30:52Z</cp:lastPrinted>
  <dcterms:created xsi:type="dcterms:W3CDTF">2024-06-05T09:20:54Z</dcterms:created>
  <dcterms:modified xsi:type="dcterms:W3CDTF">2025-11-23T21:33:04Z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0x010100E3B32C0F541B18438D5FCA83EBBFF88F</vt:lpwstr>
  </property>
  <property fmtid="{D5CDD505-2E9C-101B-9397-08002B2CF9AE}" pid="3" name="MediaServiceImageTags">
    <vt:lpwstr/>
  </property>
</Properties>
</file>