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heme/themeOverride1.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50"/>
  </p:notesMasterIdLst>
  <p:sldIdLst>
    <p:sldId id="257" r:id="rId2"/>
    <p:sldId id="320" r:id="rId3"/>
    <p:sldId id="457" r:id="rId4"/>
    <p:sldId id="477" r:id="rId5"/>
    <p:sldId id="461" r:id="rId6"/>
    <p:sldId id="478" r:id="rId7"/>
    <p:sldId id="469" r:id="rId8"/>
    <p:sldId id="972" r:id="rId9"/>
    <p:sldId id="470" r:id="rId10"/>
    <p:sldId id="973" r:id="rId11"/>
    <p:sldId id="971" r:id="rId12"/>
    <p:sldId id="908" r:id="rId13"/>
    <p:sldId id="914" r:id="rId14"/>
    <p:sldId id="910" r:id="rId15"/>
    <p:sldId id="915" r:id="rId16"/>
    <p:sldId id="916" r:id="rId17"/>
    <p:sldId id="514" r:id="rId18"/>
    <p:sldId id="515" r:id="rId19"/>
    <p:sldId id="919" r:id="rId20"/>
    <p:sldId id="938" r:id="rId21"/>
    <p:sldId id="941" r:id="rId22"/>
    <p:sldId id="940" r:id="rId23"/>
    <p:sldId id="946" r:id="rId24"/>
    <p:sldId id="947" r:id="rId25"/>
    <p:sldId id="964" r:id="rId26"/>
    <p:sldId id="965" r:id="rId27"/>
    <p:sldId id="963" r:id="rId28"/>
    <p:sldId id="962" r:id="rId29"/>
    <p:sldId id="258" r:id="rId30"/>
    <p:sldId id="911" r:id="rId31"/>
    <p:sldId id="272" r:id="rId32"/>
    <p:sldId id="273" r:id="rId33"/>
    <p:sldId id="274" r:id="rId34"/>
    <p:sldId id="275" r:id="rId35"/>
    <p:sldId id="955" r:id="rId36"/>
    <p:sldId id="925" r:id="rId37"/>
    <p:sldId id="926" r:id="rId38"/>
    <p:sldId id="927" r:id="rId39"/>
    <p:sldId id="924" r:id="rId40"/>
    <p:sldId id="928" r:id="rId41"/>
    <p:sldId id="931" r:id="rId42"/>
    <p:sldId id="921" r:id="rId43"/>
    <p:sldId id="930" r:id="rId44"/>
    <p:sldId id="933" r:id="rId45"/>
    <p:sldId id="932" r:id="rId46"/>
    <p:sldId id="968" r:id="rId47"/>
    <p:sldId id="952" r:id="rId48"/>
    <p:sldId id="974" r:id="rId49"/>
  </p:sldIdLst>
  <p:sldSz cx="9144000" cy="6858000" type="screen4x3"/>
  <p:notesSz cx="7315200" cy="9601200"/>
  <p:defaultTextStyle>
    <a:defPPr>
      <a:defRPr lang="en-GB"/>
    </a:defPPr>
    <a:lvl1pPr algn="ctr" defTabSz="449263" rtl="0" fontAlgn="base">
      <a:spcBef>
        <a:spcPct val="0"/>
      </a:spcBef>
      <a:spcAft>
        <a:spcPct val="0"/>
      </a:spcAft>
      <a:buClr>
        <a:srgbClr val="000000"/>
      </a:buClr>
      <a:buSzPct val="100000"/>
      <a:buFont typeface="Times New Roman" charset="0"/>
      <a:defRPr sz="2400" kern="1200">
        <a:solidFill>
          <a:schemeClr val="bg1"/>
        </a:solidFill>
        <a:latin typeface="Arial" charset="0"/>
        <a:ea typeface="ＭＳ Ｐゴシック" charset="-128"/>
        <a:cs typeface="+mn-cs"/>
      </a:defRPr>
    </a:lvl1pPr>
    <a:lvl2pPr marL="742950" indent="-285750" algn="ctr" defTabSz="449263" rtl="0" fontAlgn="base">
      <a:spcBef>
        <a:spcPct val="0"/>
      </a:spcBef>
      <a:spcAft>
        <a:spcPct val="0"/>
      </a:spcAft>
      <a:buClr>
        <a:srgbClr val="000000"/>
      </a:buClr>
      <a:buSzPct val="100000"/>
      <a:buFont typeface="Times New Roman" charset="0"/>
      <a:defRPr sz="2400" kern="1200">
        <a:solidFill>
          <a:schemeClr val="bg1"/>
        </a:solidFill>
        <a:latin typeface="Arial" charset="0"/>
        <a:ea typeface="ＭＳ Ｐゴシック" charset="-128"/>
        <a:cs typeface="+mn-cs"/>
      </a:defRPr>
    </a:lvl2pPr>
    <a:lvl3pPr marL="1143000" indent="-228600" algn="ctr" defTabSz="449263" rtl="0" fontAlgn="base">
      <a:spcBef>
        <a:spcPct val="0"/>
      </a:spcBef>
      <a:spcAft>
        <a:spcPct val="0"/>
      </a:spcAft>
      <a:buClr>
        <a:srgbClr val="000000"/>
      </a:buClr>
      <a:buSzPct val="100000"/>
      <a:buFont typeface="Times New Roman" charset="0"/>
      <a:defRPr sz="2400" kern="1200">
        <a:solidFill>
          <a:schemeClr val="bg1"/>
        </a:solidFill>
        <a:latin typeface="Arial" charset="0"/>
        <a:ea typeface="ＭＳ Ｐゴシック" charset="-128"/>
        <a:cs typeface="+mn-cs"/>
      </a:defRPr>
    </a:lvl3pPr>
    <a:lvl4pPr marL="1600200" indent="-228600" algn="ctr" defTabSz="449263" rtl="0" fontAlgn="base">
      <a:spcBef>
        <a:spcPct val="0"/>
      </a:spcBef>
      <a:spcAft>
        <a:spcPct val="0"/>
      </a:spcAft>
      <a:buClr>
        <a:srgbClr val="000000"/>
      </a:buClr>
      <a:buSzPct val="100000"/>
      <a:buFont typeface="Times New Roman" charset="0"/>
      <a:defRPr sz="2400" kern="1200">
        <a:solidFill>
          <a:schemeClr val="bg1"/>
        </a:solidFill>
        <a:latin typeface="Arial" charset="0"/>
        <a:ea typeface="ＭＳ Ｐゴシック" charset="-128"/>
        <a:cs typeface="+mn-cs"/>
      </a:defRPr>
    </a:lvl4pPr>
    <a:lvl5pPr marL="2057400" indent="-228600" algn="ctr" defTabSz="449263" rtl="0" fontAlgn="base">
      <a:spcBef>
        <a:spcPct val="0"/>
      </a:spcBef>
      <a:spcAft>
        <a:spcPct val="0"/>
      </a:spcAft>
      <a:buClr>
        <a:srgbClr val="000000"/>
      </a:buClr>
      <a:buSzPct val="100000"/>
      <a:buFont typeface="Times New Roman" charset="0"/>
      <a:defRPr sz="2400" kern="1200">
        <a:solidFill>
          <a:schemeClr val="bg1"/>
        </a:solidFill>
        <a:latin typeface="Arial" charset="0"/>
        <a:ea typeface="ＭＳ Ｐゴシック" charset="-128"/>
        <a:cs typeface="+mn-cs"/>
      </a:defRPr>
    </a:lvl5pPr>
    <a:lvl6pPr marL="2286000" algn="l" defTabSz="914400" rtl="0" eaLnBrk="1" latinLnBrk="0" hangingPunct="1">
      <a:defRPr sz="2400" kern="1200">
        <a:solidFill>
          <a:schemeClr val="bg1"/>
        </a:solidFill>
        <a:latin typeface="Arial" charset="0"/>
        <a:ea typeface="ＭＳ Ｐゴシック" charset="-128"/>
        <a:cs typeface="+mn-cs"/>
      </a:defRPr>
    </a:lvl6pPr>
    <a:lvl7pPr marL="2743200" algn="l" defTabSz="914400" rtl="0" eaLnBrk="1" latinLnBrk="0" hangingPunct="1">
      <a:defRPr sz="2400" kern="1200">
        <a:solidFill>
          <a:schemeClr val="bg1"/>
        </a:solidFill>
        <a:latin typeface="Arial" charset="0"/>
        <a:ea typeface="ＭＳ Ｐゴシック" charset="-128"/>
        <a:cs typeface="+mn-cs"/>
      </a:defRPr>
    </a:lvl7pPr>
    <a:lvl8pPr marL="3200400" algn="l" defTabSz="914400" rtl="0" eaLnBrk="1" latinLnBrk="0" hangingPunct="1">
      <a:defRPr sz="2400" kern="1200">
        <a:solidFill>
          <a:schemeClr val="bg1"/>
        </a:solidFill>
        <a:latin typeface="Arial" charset="0"/>
        <a:ea typeface="ＭＳ Ｐゴシック" charset="-128"/>
        <a:cs typeface="+mn-cs"/>
      </a:defRPr>
    </a:lvl8pPr>
    <a:lvl9pPr marL="3657600" algn="l" defTabSz="914400" rtl="0" eaLnBrk="1" latinLnBrk="0" hangingPunct="1">
      <a:defRPr sz="2400" kern="1200">
        <a:solidFill>
          <a:schemeClr val="bg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0"/>
      </p:ext>
    </p:extLst>
  </p:showPr>
  <p:clrMru>
    <a:srgbClr val="F4B183"/>
    <a:srgbClr val="AAC8FF"/>
    <a:srgbClr val="A8C3FB"/>
    <a:srgbClr val="FAF3E4"/>
    <a:srgbClr val="6B6B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875"/>
    <p:restoredTop sz="94531"/>
  </p:normalViewPr>
  <p:slideViewPr>
    <p:cSldViewPr>
      <p:cViewPr varScale="1">
        <p:scale>
          <a:sx n="171" d="100"/>
          <a:sy n="171" d="100"/>
        </p:scale>
        <p:origin x="2096" y="184"/>
      </p:cViewPr>
      <p:guideLst>
        <p:guide orient="horz" pos="2160"/>
        <p:guide pos="2880"/>
      </p:guideLst>
    </p:cSldViewPr>
  </p:slideViewPr>
  <p:outlineViewPr>
    <p:cViewPr varScale="1">
      <p:scale>
        <a:sx n="170" d="200"/>
        <a:sy n="170" d="200"/>
      </p:scale>
      <p:origin x="0" y="0"/>
    </p:cViewPr>
  </p:outlineViewPr>
  <p:notesTextViewPr>
    <p:cViewPr>
      <p:scale>
        <a:sx n="100" d="100"/>
        <a:sy n="100" d="100"/>
      </p:scale>
      <p:origin x="0" y="0"/>
    </p:cViewPr>
  </p:notesTextViewPr>
  <p:sorterViewPr>
    <p:cViewPr>
      <p:scale>
        <a:sx n="83" d="100"/>
        <a:sy n="83" d="100"/>
      </p:scale>
      <p:origin x="0" y="-3005"/>
    </p:cViewPr>
  </p:sorter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0"/>
            <a:ext cx="7315200" cy="9601200"/>
          </a:xfrm>
          <a:prstGeom prst="roundRect">
            <a:avLst>
              <a:gd name="adj" fmla="val 19"/>
            </a:avLst>
          </a:prstGeom>
          <a:solidFill>
            <a:srgbClr val="FFFFFF"/>
          </a:solidFill>
          <a:ln>
            <a:noFill/>
          </a:ln>
          <a:effectLst/>
          <a:extLst>
            <a:ext uri="{91240B29-F687-4f45-9708-019B960494DF}">
              <a14:hiddenLine xmlns:a14="http://schemas.microsoft.com/office/drawing/2010/main" xmlns="" w="9360">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ea typeface="ＭＳ Ｐゴシック" charset="0"/>
              <a:cs typeface="ＭＳ Ｐゴシック" charset="0"/>
            </a:endParaRPr>
          </a:p>
        </p:txBody>
      </p:sp>
      <p:sp>
        <p:nvSpPr>
          <p:cNvPr id="3074" name="AutoShape 2"/>
          <p:cNvSpPr>
            <a:spLocks noChangeArrowheads="1"/>
          </p:cNvSpPr>
          <p:nvPr/>
        </p:nvSpPr>
        <p:spPr bwMode="auto">
          <a:xfrm>
            <a:off x="0" y="0"/>
            <a:ext cx="7315200" cy="9601200"/>
          </a:xfrm>
          <a:prstGeom prst="roundRect">
            <a:avLst>
              <a:gd name="adj" fmla="val 19"/>
            </a:avLst>
          </a:prstGeom>
          <a:solidFill>
            <a:srgbClr val="FFFFFF"/>
          </a:solidFill>
          <a:ln>
            <a:noFill/>
          </a:ln>
          <a:effectLst/>
          <a:extLs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ea typeface="ＭＳ Ｐゴシック" charset="0"/>
              <a:cs typeface="ＭＳ Ｐゴシック" charset="0"/>
            </a:endParaRPr>
          </a:p>
        </p:txBody>
      </p:sp>
      <p:sp>
        <p:nvSpPr>
          <p:cNvPr id="3075" name="Text Box 3"/>
          <p:cNvSpPr txBox="1">
            <a:spLocks noChangeArrowheads="1"/>
          </p:cNvSpPr>
          <p:nvPr/>
        </p:nvSpPr>
        <p:spPr bwMode="auto">
          <a:xfrm>
            <a:off x="0" y="0"/>
            <a:ext cx="3170238" cy="47942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ea typeface="ＭＳ Ｐゴシック" charset="0"/>
              <a:cs typeface="ＭＳ Ｐゴシック" charset="0"/>
            </a:endParaRPr>
          </a:p>
        </p:txBody>
      </p:sp>
      <p:sp>
        <p:nvSpPr>
          <p:cNvPr id="3076" name="Text Box 4"/>
          <p:cNvSpPr txBox="1">
            <a:spLocks noChangeArrowheads="1"/>
          </p:cNvSpPr>
          <p:nvPr/>
        </p:nvSpPr>
        <p:spPr bwMode="auto">
          <a:xfrm>
            <a:off x="4143375" y="0"/>
            <a:ext cx="3170238" cy="47942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ea typeface="ＭＳ Ｐゴシック" charset="0"/>
              <a:cs typeface="ＭＳ Ｐゴシック" charset="0"/>
            </a:endParaRPr>
          </a:p>
        </p:txBody>
      </p:sp>
      <p:sp>
        <p:nvSpPr>
          <p:cNvPr id="3077" name="Rectangle 5"/>
          <p:cNvSpPr>
            <a:spLocks noGrp="1" noRot="1" noChangeAspect="1" noChangeArrowheads="1"/>
          </p:cNvSpPr>
          <p:nvPr>
            <p:ph type="sldImg"/>
          </p:nvPr>
        </p:nvSpPr>
        <p:spPr bwMode="auto">
          <a:xfrm>
            <a:off x="1257300" y="720725"/>
            <a:ext cx="4795838" cy="3595688"/>
          </a:xfrm>
          <a:prstGeom prst="rect">
            <a:avLst/>
          </a:prstGeom>
          <a:noFill/>
          <a:ln w="9360">
            <a:solidFill>
              <a:srgbClr val="000000"/>
            </a:solidFill>
            <a:miter lim="800000"/>
            <a:headEnd/>
            <a:tailEnd/>
          </a:ln>
          <a:effectLst/>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sp>
      <p:sp>
        <p:nvSpPr>
          <p:cNvPr id="3078" name="Rectangle 6"/>
          <p:cNvSpPr>
            <a:spLocks noGrp="1" noChangeArrowheads="1"/>
          </p:cNvSpPr>
          <p:nvPr>
            <p:ph type="body"/>
          </p:nvPr>
        </p:nvSpPr>
        <p:spPr bwMode="auto">
          <a:xfrm>
            <a:off x="731838" y="4560888"/>
            <a:ext cx="5849937" cy="4316412"/>
          </a:xfrm>
          <a:prstGeom prst="rect">
            <a:avLst/>
          </a:prstGeom>
          <a:noFill/>
          <a:ln>
            <a:noFill/>
          </a:ln>
          <a:effectLst/>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6480" tIns="48240" rIns="96480" bIns="48240" numCol="1" anchor="t" anchorCtr="0" compatLnSpc="1">
            <a:prstTxWarp prst="textNoShape">
              <a:avLst/>
            </a:prstTxWarp>
          </a:bodyPr>
          <a:lstStyle/>
          <a:p>
            <a:pPr lvl="0"/>
            <a:endParaRPr lang="en-US" noProof="0"/>
          </a:p>
        </p:txBody>
      </p:sp>
      <p:sp>
        <p:nvSpPr>
          <p:cNvPr id="3079" name="Text Box 7"/>
          <p:cNvSpPr txBox="1">
            <a:spLocks noChangeArrowheads="1"/>
          </p:cNvSpPr>
          <p:nvPr/>
        </p:nvSpPr>
        <p:spPr bwMode="auto">
          <a:xfrm>
            <a:off x="0" y="9120188"/>
            <a:ext cx="3170238" cy="47942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ea typeface="ＭＳ Ｐゴシック" charset="0"/>
              <a:cs typeface="ＭＳ Ｐゴシック" charset="0"/>
            </a:endParaRPr>
          </a:p>
        </p:txBody>
      </p:sp>
      <p:sp>
        <p:nvSpPr>
          <p:cNvPr id="3080" name="Rectangle 8"/>
          <p:cNvSpPr>
            <a:spLocks noGrp="1" noChangeArrowheads="1"/>
          </p:cNvSpPr>
          <p:nvPr>
            <p:ph type="sldNum"/>
          </p:nvPr>
        </p:nvSpPr>
        <p:spPr bwMode="auto">
          <a:xfrm>
            <a:off x="4143375" y="9120188"/>
            <a:ext cx="3167063" cy="476250"/>
          </a:xfrm>
          <a:prstGeom prst="rect">
            <a:avLst/>
          </a:prstGeom>
          <a:noFill/>
          <a:ln>
            <a:noFill/>
          </a:ln>
          <a:effectLst/>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6480" tIns="48240" rIns="96480" bIns="48240" numCol="1" anchor="b" anchorCtr="0" compatLnSpc="1">
            <a:prstTxWarp prst="textNoShape">
              <a:avLst/>
            </a:prstTxWarp>
          </a:bodyPr>
          <a:lstStyle>
            <a:lvl1pPr algn="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300">
                <a:solidFill>
                  <a:srgbClr val="000000"/>
                </a:solidFill>
              </a:defRPr>
            </a:lvl1pPr>
          </a:lstStyle>
          <a:p>
            <a:fld id="{F481E028-A7C5-CE47-B481-BE2CD6118C8F}" type="slidenum">
              <a:rPr lang="de-DE" altLang="en-US"/>
              <a:pPr/>
              <a:t>‹#›</a:t>
            </a:fld>
            <a:endParaRPr lang="de-DE" altLang="en-US"/>
          </a:p>
        </p:txBody>
      </p:sp>
    </p:spTree>
    <p:extLst>
      <p:ext uri="{BB962C8B-B14F-4D97-AF65-F5344CB8AC3E}">
        <p14:creationId xmlns:p14="http://schemas.microsoft.com/office/powerpoint/2010/main" val="405639461"/>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charset="0"/>
      <a:defRPr sz="1200" kern="1200">
        <a:solidFill>
          <a:srgbClr val="000000"/>
        </a:solidFill>
        <a:latin typeface="Times New Roman" charset="0"/>
        <a:ea typeface="ＭＳ Ｐゴシック" charset="0"/>
        <a:cs typeface="ＭＳ Ｐゴシック" charset="0"/>
      </a:defRPr>
    </a:lvl1pPr>
    <a:lvl2pPr marL="742950" indent="-285750" algn="l" defTabSz="449263" rtl="0" eaLnBrk="0" fontAlgn="base" hangingPunct="0">
      <a:spcBef>
        <a:spcPct val="30000"/>
      </a:spcBef>
      <a:spcAft>
        <a:spcPct val="0"/>
      </a:spcAft>
      <a:buClr>
        <a:srgbClr val="000000"/>
      </a:buClr>
      <a:buSzPct val="100000"/>
      <a:buFont typeface="Times New Roman" charset="0"/>
      <a:defRPr sz="1200" kern="1200">
        <a:solidFill>
          <a:srgbClr val="000000"/>
        </a:solidFill>
        <a:latin typeface="Times New Roman" charset="0"/>
        <a:ea typeface="ＭＳ Ｐゴシック" charset="0"/>
        <a:cs typeface="+mn-cs"/>
      </a:defRPr>
    </a:lvl2pPr>
    <a:lvl3pPr marL="1143000" indent="-228600" algn="l" defTabSz="449263" rtl="0" eaLnBrk="0" fontAlgn="base" hangingPunct="0">
      <a:spcBef>
        <a:spcPct val="30000"/>
      </a:spcBef>
      <a:spcAft>
        <a:spcPct val="0"/>
      </a:spcAft>
      <a:buClr>
        <a:srgbClr val="000000"/>
      </a:buClr>
      <a:buSzPct val="100000"/>
      <a:buFont typeface="Times New Roman" charset="0"/>
      <a:defRPr sz="1200" kern="1200">
        <a:solidFill>
          <a:srgbClr val="000000"/>
        </a:solidFill>
        <a:latin typeface="Times New Roman" charset="0"/>
        <a:ea typeface="ＭＳ Ｐゴシック" charset="0"/>
        <a:cs typeface="+mn-cs"/>
      </a:defRPr>
    </a:lvl3pPr>
    <a:lvl4pPr marL="1600200" indent="-228600" algn="l" defTabSz="449263" rtl="0" eaLnBrk="0" fontAlgn="base" hangingPunct="0">
      <a:spcBef>
        <a:spcPct val="30000"/>
      </a:spcBef>
      <a:spcAft>
        <a:spcPct val="0"/>
      </a:spcAft>
      <a:buClr>
        <a:srgbClr val="000000"/>
      </a:buClr>
      <a:buSzPct val="100000"/>
      <a:buFont typeface="Times New Roman" charset="0"/>
      <a:defRPr sz="1200" kern="1200">
        <a:solidFill>
          <a:srgbClr val="000000"/>
        </a:solidFill>
        <a:latin typeface="Times New Roman" charset="0"/>
        <a:ea typeface="ＭＳ Ｐゴシック" charset="0"/>
        <a:cs typeface="+mn-cs"/>
      </a:defRPr>
    </a:lvl4pPr>
    <a:lvl5pPr marL="2057400" indent="-228600" algn="l" defTabSz="449263" rtl="0" eaLnBrk="0" fontAlgn="base" hangingPunct="0">
      <a:spcBef>
        <a:spcPct val="30000"/>
      </a:spcBef>
      <a:spcAft>
        <a:spcPct val="0"/>
      </a:spcAft>
      <a:buClr>
        <a:srgbClr val="000000"/>
      </a:buClr>
      <a:buSzPct val="100000"/>
      <a:buFont typeface="Times New Roman" charset="0"/>
      <a:defRPr sz="1200" kern="1200">
        <a:solidFill>
          <a:srgbClr val="000000"/>
        </a:solidFill>
        <a:latin typeface="Times New Roman"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6570F84-C1CB-C44C-890B-D75AFC1ED9DA}" type="slidenum">
              <a:rPr lang="en-US" smtClean="0"/>
              <a:t>1</a:t>
            </a:fld>
            <a:endParaRPr lang="en-US"/>
          </a:p>
        </p:txBody>
      </p:sp>
    </p:spTree>
    <p:extLst>
      <p:ext uri="{BB962C8B-B14F-4D97-AF65-F5344CB8AC3E}">
        <p14:creationId xmlns:p14="http://schemas.microsoft.com/office/powerpoint/2010/main" val="5026565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8"/>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5pPr>
            <a:lvl6pPr marL="25146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6pPr>
            <a:lvl7pPr marL="29718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7pPr>
            <a:lvl8pPr marL="34290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8pPr>
            <a:lvl9pPr marL="38862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9pPr>
          </a:lstStyle>
          <a:p>
            <a:pPr eaLnBrk="1" hangingPunct="1"/>
            <a:fld id="{5FF03684-6472-F64F-9453-4996DFA29755}" type="slidenum">
              <a:rPr lang="de-DE" altLang="en-US" sz="1300">
                <a:solidFill>
                  <a:srgbClr val="000000"/>
                </a:solidFill>
              </a:rPr>
              <a:pPr eaLnBrk="1" hangingPunct="1"/>
              <a:t>31</a:t>
            </a:fld>
            <a:endParaRPr lang="de-DE" altLang="en-US" sz="1300">
              <a:solidFill>
                <a:srgbClr val="000000"/>
              </a:solidFill>
            </a:endParaRPr>
          </a:p>
        </p:txBody>
      </p:sp>
      <p:sp>
        <p:nvSpPr>
          <p:cNvPr id="50177" name="Text Box 1"/>
          <p:cNvSpPr txBox="1">
            <a:spLocks noGrp="1" noRot="1" noChangeAspect="1" noChangeArrowheads="1"/>
          </p:cNvSpPr>
          <p:nvPr>
            <p:ph type="sldImg"/>
          </p:nvPr>
        </p:nvSpPr>
        <p:spPr>
          <a:xfrm>
            <a:off x="1257300" y="720725"/>
            <a:ext cx="4799013" cy="3598863"/>
          </a:xfrm>
          <a:solidFill>
            <a:srgbClr val="FFFFFF"/>
          </a:solidFill>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sp>
      <p:sp>
        <p:nvSpPr>
          <p:cNvPr id="50178" name="Text Box 2"/>
          <p:cNvSpPr txBox="1">
            <a:spLocks noGrp="1" noChangeArrowheads="1"/>
          </p:cNvSpPr>
          <p:nvPr>
            <p:ph type="body" idx="1"/>
          </p:nvPr>
        </p:nvSpPr>
        <p:spPr>
          <a:xfrm>
            <a:off x="731838" y="4560888"/>
            <a:ext cx="5853112" cy="4319587"/>
          </a:xfrm>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1967247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8"/>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5pPr>
            <a:lvl6pPr marL="25146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6pPr>
            <a:lvl7pPr marL="29718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7pPr>
            <a:lvl8pPr marL="34290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8pPr>
            <a:lvl9pPr marL="38862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9pPr>
          </a:lstStyle>
          <a:p>
            <a:pPr eaLnBrk="1" hangingPunct="1"/>
            <a:fld id="{7E5FE15D-8994-B649-840C-EC91C331EAA6}" type="slidenum">
              <a:rPr lang="de-DE" altLang="en-US" sz="1300">
                <a:solidFill>
                  <a:srgbClr val="000000"/>
                </a:solidFill>
              </a:rPr>
              <a:pPr eaLnBrk="1" hangingPunct="1"/>
              <a:t>32</a:t>
            </a:fld>
            <a:endParaRPr lang="de-DE" altLang="en-US" sz="1300">
              <a:solidFill>
                <a:srgbClr val="000000"/>
              </a:solidFill>
            </a:endParaRPr>
          </a:p>
        </p:txBody>
      </p:sp>
      <p:sp>
        <p:nvSpPr>
          <p:cNvPr id="51201" name="Text Box 1"/>
          <p:cNvSpPr txBox="1">
            <a:spLocks noGrp="1" noRot="1" noChangeAspect="1" noChangeArrowheads="1"/>
          </p:cNvSpPr>
          <p:nvPr>
            <p:ph type="sldImg"/>
          </p:nvPr>
        </p:nvSpPr>
        <p:spPr>
          <a:xfrm>
            <a:off x="1257300" y="720725"/>
            <a:ext cx="4799013" cy="3598863"/>
          </a:xfrm>
          <a:solidFill>
            <a:srgbClr val="FFFFFF"/>
          </a:solidFill>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sp>
      <p:sp>
        <p:nvSpPr>
          <p:cNvPr id="51202" name="Text Box 2"/>
          <p:cNvSpPr txBox="1">
            <a:spLocks noGrp="1" noChangeArrowheads="1"/>
          </p:cNvSpPr>
          <p:nvPr>
            <p:ph type="body" idx="1"/>
          </p:nvPr>
        </p:nvSpPr>
        <p:spPr>
          <a:xfrm>
            <a:off x="731838" y="4560888"/>
            <a:ext cx="5853112" cy="4319587"/>
          </a:xfrm>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8752596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8"/>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5pPr>
            <a:lvl6pPr marL="25146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6pPr>
            <a:lvl7pPr marL="29718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7pPr>
            <a:lvl8pPr marL="34290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8pPr>
            <a:lvl9pPr marL="38862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9pPr>
          </a:lstStyle>
          <a:p>
            <a:pPr eaLnBrk="1" hangingPunct="1"/>
            <a:fld id="{38394732-8D33-104E-8E0B-527E7B60304A}" type="slidenum">
              <a:rPr lang="de-DE" altLang="en-US" sz="1300">
                <a:solidFill>
                  <a:srgbClr val="000000"/>
                </a:solidFill>
              </a:rPr>
              <a:pPr eaLnBrk="1" hangingPunct="1"/>
              <a:t>33</a:t>
            </a:fld>
            <a:endParaRPr lang="de-DE" altLang="en-US" sz="1300">
              <a:solidFill>
                <a:srgbClr val="000000"/>
              </a:solidFill>
            </a:endParaRPr>
          </a:p>
        </p:txBody>
      </p:sp>
      <p:sp>
        <p:nvSpPr>
          <p:cNvPr id="52225" name="Text Box 1"/>
          <p:cNvSpPr txBox="1">
            <a:spLocks noGrp="1" noRot="1" noChangeAspect="1" noChangeArrowheads="1"/>
          </p:cNvSpPr>
          <p:nvPr>
            <p:ph type="sldImg"/>
          </p:nvPr>
        </p:nvSpPr>
        <p:spPr>
          <a:xfrm>
            <a:off x="1257300" y="720725"/>
            <a:ext cx="4799013" cy="3598863"/>
          </a:xfrm>
          <a:solidFill>
            <a:srgbClr val="FFFFFF"/>
          </a:solidFill>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sp>
      <p:sp>
        <p:nvSpPr>
          <p:cNvPr id="52226" name="Text Box 2"/>
          <p:cNvSpPr txBox="1">
            <a:spLocks noGrp="1" noChangeArrowheads="1"/>
          </p:cNvSpPr>
          <p:nvPr>
            <p:ph type="body" idx="1"/>
          </p:nvPr>
        </p:nvSpPr>
        <p:spPr>
          <a:xfrm>
            <a:off x="731838" y="4560888"/>
            <a:ext cx="5853112" cy="4319587"/>
          </a:xfrm>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2262749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8"/>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5pPr>
            <a:lvl6pPr marL="25146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6pPr>
            <a:lvl7pPr marL="29718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7pPr>
            <a:lvl8pPr marL="34290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8pPr>
            <a:lvl9pPr marL="38862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9pPr>
          </a:lstStyle>
          <a:p>
            <a:pPr eaLnBrk="1" hangingPunct="1"/>
            <a:fld id="{A10887E0-9F4A-EA42-B153-B8319CBDC527}" type="slidenum">
              <a:rPr lang="de-DE" altLang="en-US" sz="1300">
                <a:solidFill>
                  <a:srgbClr val="000000"/>
                </a:solidFill>
              </a:rPr>
              <a:pPr eaLnBrk="1" hangingPunct="1"/>
              <a:t>34</a:t>
            </a:fld>
            <a:endParaRPr lang="de-DE" altLang="en-US" sz="1300">
              <a:solidFill>
                <a:srgbClr val="000000"/>
              </a:solidFill>
            </a:endParaRPr>
          </a:p>
        </p:txBody>
      </p:sp>
      <p:sp>
        <p:nvSpPr>
          <p:cNvPr id="53249" name="Text Box 1"/>
          <p:cNvSpPr txBox="1">
            <a:spLocks noGrp="1" noRot="1" noChangeAspect="1" noChangeArrowheads="1"/>
          </p:cNvSpPr>
          <p:nvPr>
            <p:ph type="sldImg"/>
          </p:nvPr>
        </p:nvSpPr>
        <p:spPr>
          <a:xfrm>
            <a:off x="1257300" y="720725"/>
            <a:ext cx="4799013" cy="3598863"/>
          </a:xfrm>
          <a:solidFill>
            <a:srgbClr val="FFFFFF"/>
          </a:solidFill>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sp>
      <p:sp>
        <p:nvSpPr>
          <p:cNvPr id="53250" name="Text Box 2"/>
          <p:cNvSpPr txBox="1">
            <a:spLocks noGrp="1" noChangeArrowheads="1"/>
          </p:cNvSpPr>
          <p:nvPr>
            <p:ph type="body" idx="1"/>
          </p:nvPr>
        </p:nvSpPr>
        <p:spPr>
          <a:xfrm>
            <a:off x="731838" y="4560888"/>
            <a:ext cx="5853112" cy="4319587"/>
          </a:xfrm>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19567437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8"/>
          <p:cNvSpPr>
            <a:spLocks noGrp="1" noChangeArrowheads="1"/>
          </p:cNvSpPr>
          <p:nvPr>
            <p:ph type="sldNum" sz="quarter"/>
          </p:nvPr>
        </p:nvSpPr>
        <p:spPr>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5pPr>
            <a:lvl6pPr marL="25146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6pPr>
            <a:lvl7pPr marL="29718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7pPr>
            <a:lvl8pPr marL="34290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8pPr>
            <a:lvl9pPr marL="38862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9pPr>
          </a:lstStyle>
          <a:p>
            <a:pPr eaLnBrk="1" hangingPunct="1"/>
            <a:fld id="{A9C40D04-C7FC-B84B-9516-BF23C99C425D}" type="slidenum">
              <a:rPr lang="de-DE" altLang="en-US" sz="1300">
                <a:solidFill>
                  <a:srgbClr val="000000"/>
                </a:solidFill>
              </a:rPr>
              <a:pPr eaLnBrk="1" hangingPunct="1"/>
              <a:t>36</a:t>
            </a:fld>
            <a:endParaRPr lang="de-DE" altLang="en-US" sz="1300">
              <a:solidFill>
                <a:srgbClr val="000000"/>
              </a:solidFill>
            </a:endParaRPr>
          </a:p>
        </p:txBody>
      </p:sp>
      <p:sp>
        <p:nvSpPr>
          <p:cNvPr id="37889" name="Text Box 1"/>
          <p:cNvSpPr txBox="1">
            <a:spLocks noGrp="1" noRot="1" noChangeAspect="1" noChangeArrowheads="1"/>
          </p:cNvSpPr>
          <p:nvPr>
            <p:ph type="sldImg"/>
          </p:nvPr>
        </p:nvSpPr>
        <p:spPr>
          <a:xfrm>
            <a:off x="1257300" y="720725"/>
            <a:ext cx="4799013" cy="3598863"/>
          </a:xfrm>
          <a:solidFill>
            <a:srgbClr val="FFFFFF"/>
          </a:solidFill>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sp>
      <p:sp>
        <p:nvSpPr>
          <p:cNvPr id="37890" name="Text Box 2"/>
          <p:cNvSpPr txBox="1">
            <a:spLocks noGrp="1" noChangeArrowheads="1"/>
          </p:cNvSpPr>
          <p:nvPr>
            <p:ph type="body" idx="1"/>
          </p:nvPr>
        </p:nvSpPr>
        <p:spPr>
          <a:xfrm>
            <a:off x="731838" y="4560888"/>
            <a:ext cx="5853112" cy="4319587"/>
          </a:xfrm>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6464073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8"/>
          <p:cNvSpPr>
            <a:spLocks noGrp="1" noChangeArrowheads="1"/>
          </p:cNvSpPr>
          <p:nvPr>
            <p:ph type="sldNum" sz="quarter"/>
          </p:nvPr>
        </p:nvSpPr>
        <p:spPr>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5pPr>
            <a:lvl6pPr marL="25146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6pPr>
            <a:lvl7pPr marL="29718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7pPr>
            <a:lvl8pPr marL="34290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8pPr>
            <a:lvl9pPr marL="38862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9pPr>
          </a:lstStyle>
          <a:p>
            <a:pPr eaLnBrk="1" hangingPunct="1"/>
            <a:fld id="{F1722C15-17A3-284D-BFE9-6CBAD99BF98F}" type="slidenum">
              <a:rPr lang="de-DE" altLang="en-US" sz="1300">
                <a:solidFill>
                  <a:srgbClr val="000000"/>
                </a:solidFill>
              </a:rPr>
              <a:pPr eaLnBrk="1" hangingPunct="1"/>
              <a:t>37</a:t>
            </a:fld>
            <a:endParaRPr lang="de-DE" altLang="en-US" sz="1300">
              <a:solidFill>
                <a:srgbClr val="000000"/>
              </a:solidFill>
            </a:endParaRPr>
          </a:p>
        </p:txBody>
      </p:sp>
      <p:sp>
        <p:nvSpPr>
          <p:cNvPr id="38913" name="Text Box 1"/>
          <p:cNvSpPr txBox="1">
            <a:spLocks noGrp="1" noRot="1" noChangeAspect="1" noChangeArrowheads="1"/>
          </p:cNvSpPr>
          <p:nvPr>
            <p:ph type="sldImg"/>
          </p:nvPr>
        </p:nvSpPr>
        <p:spPr>
          <a:xfrm>
            <a:off x="1257300" y="720725"/>
            <a:ext cx="4799013" cy="3598863"/>
          </a:xfrm>
          <a:solidFill>
            <a:srgbClr val="FFFFFF"/>
          </a:solidFill>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sp>
      <p:sp>
        <p:nvSpPr>
          <p:cNvPr id="38914" name="Text Box 2"/>
          <p:cNvSpPr txBox="1">
            <a:spLocks noGrp="1" noChangeArrowheads="1"/>
          </p:cNvSpPr>
          <p:nvPr>
            <p:ph type="body" idx="1"/>
          </p:nvPr>
        </p:nvSpPr>
        <p:spPr>
          <a:xfrm>
            <a:off x="731838" y="4560888"/>
            <a:ext cx="5853112" cy="4319587"/>
          </a:xfrm>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4637732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8"/>
          <p:cNvSpPr>
            <a:spLocks noGrp="1" noChangeArrowheads="1"/>
          </p:cNvSpPr>
          <p:nvPr>
            <p:ph type="sldNum" sz="quarter"/>
          </p:nvPr>
        </p:nvSpPr>
        <p:spPr>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5pPr>
            <a:lvl6pPr marL="25146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6pPr>
            <a:lvl7pPr marL="29718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7pPr>
            <a:lvl8pPr marL="34290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8pPr>
            <a:lvl9pPr marL="38862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9pPr>
          </a:lstStyle>
          <a:p>
            <a:pPr eaLnBrk="1" hangingPunct="1"/>
            <a:fld id="{F1722C15-17A3-284D-BFE9-6CBAD99BF98F}" type="slidenum">
              <a:rPr lang="de-DE" altLang="en-US" sz="1300">
                <a:solidFill>
                  <a:srgbClr val="000000"/>
                </a:solidFill>
              </a:rPr>
              <a:pPr eaLnBrk="1" hangingPunct="1"/>
              <a:t>38</a:t>
            </a:fld>
            <a:endParaRPr lang="de-DE" altLang="en-US" sz="1300">
              <a:solidFill>
                <a:srgbClr val="000000"/>
              </a:solidFill>
            </a:endParaRPr>
          </a:p>
        </p:txBody>
      </p:sp>
      <p:sp>
        <p:nvSpPr>
          <p:cNvPr id="38913" name="Text Box 1"/>
          <p:cNvSpPr txBox="1">
            <a:spLocks noGrp="1" noRot="1" noChangeAspect="1" noChangeArrowheads="1"/>
          </p:cNvSpPr>
          <p:nvPr>
            <p:ph type="sldImg"/>
          </p:nvPr>
        </p:nvSpPr>
        <p:spPr>
          <a:xfrm>
            <a:off x="1257300" y="720725"/>
            <a:ext cx="4799013" cy="3598863"/>
          </a:xfrm>
          <a:solidFill>
            <a:srgbClr val="FFFFFF"/>
          </a:solidFill>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sp>
      <p:sp>
        <p:nvSpPr>
          <p:cNvPr id="38914" name="Text Box 2"/>
          <p:cNvSpPr txBox="1">
            <a:spLocks noGrp="1" noChangeArrowheads="1"/>
          </p:cNvSpPr>
          <p:nvPr>
            <p:ph type="body" idx="1"/>
          </p:nvPr>
        </p:nvSpPr>
        <p:spPr>
          <a:xfrm>
            <a:off x="731838" y="4560888"/>
            <a:ext cx="5853112" cy="4319587"/>
          </a:xfrm>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2976613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a:extLst>
              <a:ext uri="{FF2B5EF4-FFF2-40B4-BE49-F238E27FC236}">
                <a16:creationId xmlns:a16="http://schemas.microsoft.com/office/drawing/2014/main" id="{173511CA-028E-8745-BBB2-34CA9D69296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0EA8D67-C64D-4C48-9031-CBDE34B5D8DD}" type="slidenum">
              <a:rPr lang="en-US" altLang="en-US"/>
              <a:pPr>
                <a:spcBef>
                  <a:spcPct val="0"/>
                </a:spcBef>
              </a:pPr>
              <a:t>2</a:t>
            </a:fld>
            <a:endParaRPr lang="en-US" altLang="en-US"/>
          </a:p>
        </p:txBody>
      </p:sp>
      <p:sp>
        <p:nvSpPr>
          <p:cNvPr id="19458" name="Rectangle 2">
            <a:extLst>
              <a:ext uri="{FF2B5EF4-FFF2-40B4-BE49-F238E27FC236}">
                <a16:creationId xmlns:a16="http://schemas.microsoft.com/office/drawing/2014/main" id="{D50E77C7-65EC-2744-8FCC-38DF158FE4E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Rectangle 3">
            <a:extLst>
              <a:ext uri="{FF2B5EF4-FFF2-40B4-BE49-F238E27FC236}">
                <a16:creationId xmlns:a16="http://schemas.microsoft.com/office/drawing/2014/main" id="{36E0ADC0-91FB-3F4F-AD1C-1F437579C89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ea typeface="ＭＳ Ｐゴシック" panose="020B0600070205080204"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a:extLst>
              <a:ext uri="{FF2B5EF4-FFF2-40B4-BE49-F238E27FC236}">
                <a16:creationId xmlns:a16="http://schemas.microsoft.com/office/drawing/2014/main" id="{0FBDD187-86C4-4C4F-9D17-610DB83B755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a:extLst>
              <a:ext uri="{FF2B5EF4-FFF2-40B4-BE49-F238E27FC236}">
                <a16:creationId xmlns:a16="http://schemas.microsoft.com/office/drawing/2014/main" id="{0A5466D8-9078-6544-AB82-B6488225BAB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latin typeface="Arial" panose="020B0604020202020204" pitchFamily="34" charset="0"/>
                <a:ea typeface="ＭＳ Ｐゴシック" panose="020B0600070205080204" pitchFamily="34" charset="-128"/>
              </a:rPr>
              <a:t>EEG Data Reduction</a:t>
            </a:r>
            <a:r>
              <a:rPr lang="en-US" altLang="en-US">
                <a:latin typeface="Arial" panose="020B0604020202020204" pitchFamily="34" charset="0"/>
                <a:ea typeface="ＭＳ Ｐゴシック" panose="020B0600070205080204" pitchFamily="34" charset="-128"/>
              </a:rPr>
              <a:t>.  Unfortunately, largely for fear of contamination of the EEG signals with muscle and eye movement potentials, traditional cognitive EEG / ERP experimental paradigms called for subjects to fixate a cross at screen center and to hold their head and eyes still. Behavior was most often recorded in the form of occasional finger </a:t>
            </a:r>
            <a:r>
              <a:rPr lang="ja-JP" altLang="en-US">
                <a:latin typeface="Arial" panose="020B0604020202020204" pitchFamily="34" charset="0"/>
                <a:ea typeface="ＭＳ Ｐゴシック" panose="020B0600070205080204" pitchFamily="34" charset="-128"/>
              </a:rPr>
              <a:t>‘</a:t>
            </a:r>
            <a:r>
              <a:rPr lang="en-US" altLang="ja-JP">
                <a:latin typeface="Arial" panose="020B0604020202020204" pitchFamily="34" charset="0"/>
                <a:ea typeface="ＭＳ Ｐゴシック" panose="020B0600070205080204" pitchFamily="34" charset="-128"/>
              </a:rPr>
              <a:t>microswitch</a:t>
            </a:r>
            <a:r>
              <a:rPr lang="ja-JP" altLang="en-US">
                <a:latin typeface="Arial" panose="020B0604020202020204" pitchFamily="34" charset="0"/>
                <a:ea typeface="ＭＳ Ｐゴシック" panose="020B0600070205080204" pitchFamily="34" charset="-128"/>
              </a:rPr>
              <a:t>’</a:t>
            </a:r>
            <a:r>
              <a:rPr lang="en-US" altLang="ja-JP">
                <a:latin typeface="Arial" panose="020B0604020202020204" pitchFamily="34" charset="0"/>
                <a:ea typeface="ＭＳ Ｐゴシック" panose="020B0600070205080204" pitchFamily="34" charset="-128"/>
              </a:rPr>
              <a:t> button presses. Trials following one or more classes of events thought– in advance – to give </a:t>
            </a:r>
            <a:r>
              <a:rPr lang="ja-JP" altLang="en-US">
                <a:latin typeface="Arial" panose="020B0604020202020204" pitchFamily="34" charset="0"/>
                <a:ea typeface="ＭＳ Ｐゴシック" panose="020B0600070205080204" pitchFamily="34" charset="-128"/>
              </a:rPr>
              <a:t>‘</a:t>
            </a:r>
            <a:r>
              <a:rPr lang="en-US" altLang="ja-JP">
                <a:latin typeface="Arial" panose="020B0604020202020204" pitchFamily="34" charset="0"/>
                <a:ea typeface="ＭＳ Ｐゴシック" panose="020B0600070205080204" pitchFamily="34" charset="-128"/>
              </a:rPr>
              <a:t>the same</a:t>
            </a:r>
            <a:r>
              <a:rPr lang="ja-JP" altLang="en-US">
                <a:latin typeface="Arial" panose="020B0604020202020204" pitchFamily="34" charset="0"/>
                <a:ea typeface="ＭＳ Ｐゴシック" panose="020B0600070205080204" pitchFamily="34" charset="-128"/>
              </a:rPr>
              <a:t>’</a:t>
            </a:r>
            <a:r>
              <a:rPr lang="en-US" altLang="ja-JP">
                <a:latin typeface="Arial" panose="020B0604020202020204" pitchFamily="34" charset="0"/>
                <a:ea typeface="ＭＳ Ｐゴシック" panose="020B0600070205080204" pitchFamily="34" charset="-128"/>
              </a:rPr>
              <a:t> brain response were then averaged to form the Event-Related Potential average. These time series were then further reduced to a small table of waveform peak amplitudes and latencies – thus simplifying the data to approximately the level of the behavioral record.</a:t>
            </a:r>
            <a:endParaRPr lang="en-US" altLang="en-US">
              <a:latin typeface="Arial" panose="020B0604020202020204" pitchFamily="34" charset="0"/>
              <a:ea typeface="ＭＳ Ｐゴシック" panose="020B0600070205080204" pitchFamily="34" charset="-128"/>
            </a:endParaRPr>
          </a:p>
        </p:txBody>
      </p:sp>
      <p:sp>
        <p:nvSpPr>
          <p:cNvPr id="23555" name="Slide Number Placeholder 3">
            <a:extLst>
              <a:ext uri="{FF2B5EF4-FFF2-40B4-BE49-F238E27FC236}">
                <a16:creationId xmlns:a16="http://schemas.microsoft.com/office/drawing/2014/main" id="{CCA364AE-B11D-F241-AA45-0FBAA7DEEB8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D469EEE-3FD8-194E-A970-BF9959F69C65}" type="slidenum">
              <a:rPr lang="en-US" altLang="en-US"/>
              <a:pPr>
                <a:spcBef>
                  <a:spcPct val="0"/>
                </a:spcBef>
              </a:pPr>
              <a:t>5</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a:extLst>
              <a:ext uri="{FF2B5EF4-FFF2-40B4-BE49-F238E27FC236}">
                <a16:creationId xmlns:a16="http://schemas.microsoft.com/office/drawing/2014/main" id="{5856F2E0-E50D-3645-AAFD-EA632AD95B6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56004BE-F3DA-9741-B349-D3C6BA6800F5}" type="slidenum">
              <a:rPr lang="en-US" altLang="en-US"/>
              <a:pPr>
                <a:spcBef>
                  <a:spcPct val="0"/>
                </a:spcBef>
              </a:pPr>
              <a:t>7</a:t>
            </a:fld>
            <a:endParaRPr lang="en-US" altLang="en-US"/>
          </a:p>
        </p:txBody>
      </p:sp>
      <p:sp>
        <p:nvSpPr>
          <p:cNvPr id="21506" name="Rectangle 2">
            <a:extLst>
              <a:ext uri="{FF2B5EF4-FFF2-40B4-BE49-F238E27FC236}">
                <a16:creationId xmlns:a16="http://schemas.microsoft.com/office/drawing/2014/main" id="{E3BD8F44-AB4B-B142-81D8-A6CF81F73252}"/>
              </a:ext>
            </a:extLst>
          </p:cNvPr>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Rectangle 3">
            <a:extLst>
              <a:ext uri="{FF2B5EF4-FFF2-40B4-BE49-F238E27FC236}">
                <a16:creationId xmlns:a16="http://schemas.microsoft.com/office/drawing/2014/main" id="{5C29FE4B-CE49-A94E-9B32-8097B8F75E8A}"/>
              </a:ext>
            </a:extLst>
          </p:cNvPr>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8"/>
          <p:cNvSpPr>
            <a:spLocks noGrp="1" noChangeArrowheads="1"/>
          </p:cNvSpPr>
          <p:nvPr>
            <p:ph type="sldNum" sz="quarter"/>
          </p:nvPr>
        </p:nvSpPr>
        <p:spPr>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5pPr>
            <a:lvl6pPr marL="25146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6pPr>
            <a:lvl7pPr marL="29718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7pPr>
            <a:lvl8pPr marL="34290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8pPr>
            <a:lvl9pPr marL="38862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9pPr>
          </a:lstStyle>
          <a:p>
            <a:pPr eaLnBrk="1" hangingPunct="1"/>
            <a:fld id="{7E5FE15D-8994-B649-840C-EC91C331EAA6}" type="slidenum">
              <a:rPr lang="de-DE" altLang="en-US" sz="1300">
                <a:solidFill>
                  <a:srgbClr val="000000"/>
                </a:solidFill>
              </a:rPr>
              <a:pPr eaLnBrk="1" hangingPunct="1"/>
              <a:t>8</a:t>
            </a:fld>
            <a:endParaRPr lang="de-DE" altLang="en-US" sz="1300">
              <a:solidFill>
                <a:srgbClr val="000000"/>
              </a:solidFill>
            </a:endParaRPr>
          </a:p>
        </p:txBody>
      </p:sp>
      <p:sp>
        <p:nvSpPr>
          <p:cNvPr id="51201" name="Text Box 1"/>
          <p:cNvSpPr txBox="1">
            <a:spLocks noGrp="1" noRot="1" noChangeAspect="1" noChangeArrowheads="1"/>
          </p:cNvSpPr>
          <p:nvPr>
            <p:ph type="sldImg"/>
          </p:nvPr>
        </p:nvSpPr>
        <p:spPr>
          <a:xfrm>
            <a:off x="1257300" y="720725"/>
            <a:ext cx="4799013" cy="3598863"/>
          </a:xfrm>
          <a:solidFill>
            <a:srgbClr val="FFFFFF"/>
          </a:solidFill>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sp>
      <p:sp>
        <p:nvSpPr>
          <p:cNvPr id="51202" name="Text Box 2"/>
          <p:cNvSpPr txBox="1">
            <a:spLocks noGrp="1" noChangeArrowheads="1"/>
          </p:cNvSpPr>
          <p:nvPr>
            <p:ph type="body" idx="1"/>
          </p:nvPr>
        </p:nvSpPr>
        <p:spPr>
          <a:xfrm>
            <a:off x="731838" y="4560888"/>
            <a:ext cx="5853112" cy="4319587"/>
          </a:xfrm>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13054448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a:extLst>
              <a:ext uri="{FF2B5EF4-FFF2-40B4-BE49-F238E27FC236}">
                <a16:creationId xmlns:a16="http://schemas.microsoft.com/office/drawing/2014/main" id="{14DABE49-1B87-6E40-AE71-E476703478A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69C18BB9-E0DE-F447-A92E-065F204284FF}" type="slidenum">
              <a:rPr lang="en-US" altLang="en-US"/>
              <a:pPr>
                <a:spcBef>
                  <a:spcPct val="0"/>
                </a:spcBef>
              </a:pPr>
              <a:t>9</a:t>
            </a:fld>
            <a:endParaRPr lang="en-US" altLang="en-US"/>
          </a:p>
        </p:txBody>
      </p:sp>
      <p:sp>
        <p:nvSpPr>
          <p:cNvPr id="30722" name="Rectangle 2">
            <a:extLst>
              <a:ext uri="{FF2B5EF4-FFF2-40B4-BE49-F238E27FC236}">
                <a16:creationId xmlns:a16="http://schemas.microsoft.com/office/drawing/2014/main" id="{60C8A6C8-785E-EE4F-A545-CC0AD326E2FE}"/>
              </a:ext>
            </a:extLst>
          </p:cNvPr>
          <p:cNvSpPr>
            <a:spLocks noGrp="1" noRot="1" noChangeAspect="1" noChangeArrowheads="1" noTextEdit="1"/>
          </p:cNvSpPr>
          <p:nvPr>
            <p:ph type="sldImg"/>
          </p:nvPr>
        </p:nvSpPr>
        <p:spPr bwMode="auto">
          <a:xfrm>
            <a:off x="1144588" y="682625"/>
            <a:ext cx="4546600" cy="34099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Rectangle 3">
            <a:extLst>
              <a:ext uri="{FF2B5EF4-FFF2-40B4-BE49-F238E27FC236}">
                <a16:creationId xmlns:a16="http://schemas.microsoft.com/office/drawing/2014/main" id="{E8330D32-97AB-B348-9EF9-A94060275EB8}"/>
              </a:ext>
            </a:extLst>
          </p:cNvPr>
          <p:cNvSpPr>
            <a:spLocks noGrp="1" noChangeArrowheads="1"/>
          </p:cNvSpPr>
          <p:nvPr>
            <p:ph type="body" idx="1"/>
          </p:nvPr>
        </p:nvSpPr>
        <p:spPr bwMode="auto">
          <a:xfrm>
            <a:off x="892175" y="4319588"/>
            <a:ext cx="5272088" cy="4167187"/>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lnSpcReduction="20000"/>
          </a:bodyPr>
          <a:lstStyle/>
          <a:p>
            <a:pPr>
              <a:defRPr/>
            </a:pPr>
            <a:r>
              <a:rPr lang="en-US" altLang="zh-TW" sz="1800">
                <a:ea typeface="PMingLiU" panose="02020500000000000000" pitchFamily="18" charset="-120"/>
              </a:rPr>
              <a:t>This figures show 3 single-trial EEG epochs time-locked to occurrences of target stimuli and measured at one central electrode (Cz). In stead of plotting potentials in time series, we can plot potentials in  different colors according to the color bar on the right. We can stack all  target responses during a session. This figure shows 390 single-trial ERPs. </a:t>
            </a:r>
          </a:p>
          <a:p>
            <a:pPr>
              <a:buFontTx/>
              <a:buChar char="•"/>
              <a:defRPr/>
            </a:pPr>
            <a:r>
              <a:rPr lang="en-US" altLang="zh-TW" sz="1800">
                <a:ea typeface="PMingLiU" panose="02020500000000000000" pitchFamily="18" charset="-120"/>
              </a:rPr>
              <a:t>Each trace represents one single-trial target epoch.</a:t>
            </a:r>
          </a:p>
          <a:p>
            <a:pPr>
              <a:buFontTx/>
              <a:buChar char="•"/>
              <a:defRPr/>
            </a:pPr>
            <a:r>
              <a:rPr lang="en-US" altLang="zh-TW" sz="1800">
                <a:ea typeface="PMingLiU" panose="02020500000000000000" pitchFamily="18" charset="-120"/>
              </a:rPr>
              <a:t>Time goes left to right from -100 to 900 msec. </a:t>
            </a:r>
          </a:p>
          <a:p>
            <a:pPr>
              <a:buFontTx/>
              <a:buChar char="•"/>
              <a:defRPr/>
            </a:pPr>
            <a:r>
              <a:rPr lang="en-US" altLang="zh-TW" sz="1800">
                <a:ea typeface="PMingLiU" panose="02020500000000000000" pitchFamily="18" charset="-120"/>
              </a:rPr>
              <a:t>Stimuli were presented at the vertical line at Time 0. </a:t>
            </a:r>
          </a:p>
          <a:p>
            <a:pPr>
              <a:buFontTx/>
              <a:buChar char="•"/>
              <a:defRPr/>
            </a:pPr>
            <a:r>
              <a:rPr lang="en-US" altLang="zh-TW" sz="1800">
                <a:ea typeface="PMingLiU" panose="02020500000000000000" pitchFamily="18" charset="-120"/>
              </a:rPr>
              <a:t>The thick line shows the reaction times. </a:t>
            </a:r>
          </a:p>
          <a:p>
            <a:pPr>
              <a:buFontTx/>
              <a:buChar char="•"/>
              <a:defRPr/>
            </a:pPr>
            <a:r>
              <a:rPr lang="en-US" altLang="zh-TW" sz="1800">
                <a:ea typeface="PMingLiU" panose="02020500000000000000" pitchFamily="18" charset="-120"/>
              </a:rPr>
              <a:t>Notice the trial-to-trial fluctuations in reaction time and response latency. </a:t>
            </a:r>
          </a:p>
          <a:p>
            <a:pPr>
              <a:buFontTx/>
              <a:buChar char="•"/>
              <a:defRPr/>
            </a:pPr>
            <a:r>
              <a:rPr lang="en-US" altLang="zh-TW" sz="1800">
                <a:ea typeface="PMingLiU" panose="02020500000000000000" pitchFamily="18" charset="-120"/>
              </a:rPr>
              <a:t>The average of all 390 trials, shown below the ERP image, contains characteristic peaks (including the indicated P1, N1, P2, P3). </a:t>
            </a:r>
          </a:p>
          <a:p>
            <a:pPr>
              <a:defRPr/>
            </a:pPr>
            <a:endParaRPr lang="en-US" altLang="zh-TW" sz="1800">
              <a:ea typeface="PMingLiU" panose="02020500000000000000" pitchFamily="18" charset="-12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a:extLst>
              <a:ext uri="{FF2B5EF4-FFF2-40B4-BE49-F238E27FC236}">
                <a16:creationId xmlns:a16="http://schemas.microsoft.com/office/drawing/2014/main" id="{D56D7158-DE13-404A-8BAF-C42F8943C8E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E15B308-F814-CC49-8F27-BA10830A3522}" type="slidenum">
              <a:rPr lang="en-US" altLang="en-US"/>
              <a:pPr>
                <a:spcBef>
                  <a:spcPct val="0"/>
                </a:spcBef>
              </a:pPr>
              <a:t>10</a:t>
            </a:fld>
            <a:endParaRPr lang="en-US" altLang="en-US"/>
          </a:p>
        </p:txBody>
      </p:sp>
      <p:sp>
        <p:nvSpPr>
          <p:cNvPr id="28674" name="Rectangle 2">
            <a:extLst>
              <a:ext uri="{FF2B5EF4-FFF2-40B4-BE49-F238E27FC236}">
                <a16:creationId xmlns:a16="http://schemas.microsoft.com/office/drawing/2014/main" id="{4668849D-262C-5342-977A-B4E54BE752F0}"/>
              </a:ext>
            </a:extLst>
          </p:cNvPr>
          <p:cNvSpPr>
            <a:spLocks noGrp="1" noRot="1" noChangeAspect="1" noChangeArrowheads="1" noTextEdit="1"/>
          </p:cNvSpPr>
          <p:nvPr>
            <p:ph type="sldImg"/>
          </p:nvPr>
        </p:nvSpPr>
        <p:spPr bwMode="auto">
          <a:xfrm>
            <a:off x="1144588" y="682625"/>
            <a:ext cx="4546600" cy="34099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Rectangle 3">
            <a:extLst>
              <a:ext uri="{FF2B5EF4-FFF2-40B4-BE49-F238E27FC236}">
                <a16:creationId xmlns:a16="http://schemas.microsoft.com/office/drawing/2014/main" id="{E8330D32-97AB-B348-9EF9-A94060275EB8}"/>
              </a:ext>
            </a:extLst>
          </p:cNvPr>
          <p:cNvSpPr>
            <a:spLocks noGrp="1" noChangeArrowheads="1"/>
          </p:cNvSpPr>
          <p:nvPr>
            <p:ph type="body" idx="1"/>
          </p:nvPr>
        </p:nvSpPr>
        <p:spPr bwMode="auto">
          <a:xfrm>
            <a:off x="892175" y="4319588"/>
            <a:ext cx="5272088" cy="4167187"/>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lnSpcReduction="20000"/>
          </a:bodyPr>
          <a:lstStyle/>
          <a:p>
            <a:pPr>
              <a:defRPr/>
            </a:pPr>
            <a:r>
              <a:rPr lang="en-US" altLang="zh-TW" sz="1800">
                <a:ea typeface="PMingLiU" panose="02020500000000000000" pitchFamily="18" charset="-120"/>
              </a:rPr>
              <a:t>This figures show 3 single-trial EEG epochs time-locked to occurrences of target stimuli and measured at one central electrode (Cz). In stead of plotting potentials in time series, we can plot potentials in  different colors according to the color bar on the right. We can stack all  target responses during a session. This figure shows 390 single-trial ERPs. </a:t>
            </a:r>
          </a:p>
          <a:p>
            <a:pPr>
              <a:buFontTx/>
              <a:buChar char="•"/>
              <a:defRPr/>
            </a:pPr>
            <a:r>
              <a:rPr lang="en-US" altLang="zh-TW" sz="1800">
                <a:ea typeface="PMingLiU" panose="02020500000000000000" pitchFamily="18" charset="-120"/>
              </a:rPr>
              <a:t>Each trace represents one single-trial target epoch.</a:t>
            </a:r>
          </a:p>
          <a:p>
            <a:pPr>
              <a:buFontTx/>
              <a:buChar char="•"/>
              <a:defRPr/>
            </a:pPr>
            <a:r>
              <a:rPr lang="en-US" altLang="zh-TW" sz="1800">
                <a:ea typeface="PMingLiU" panose="02020500000000000000" pitchFamily="18" charset="-120"/>
              </a:rPr>
              <a:t>Time goes left to right from -100 to 900 msec. </a:t>
            </a:r>
          </a:p>
          <a:p>
            <a:pPr>
              <a:buFontTx/>
              <a:buChar char="•"/>
              <a:defRPr/>
            </a:pPr>
            <a:r>
              <a:rPr lang="en-US" altLang="zh-TW" sz="1800">
                <a:ea typeface="PMingLiU" panose="02020500000000000000" pitchFamily="18" charset="-120"/>
              </a:rPr>
              <a:t>Stimuli were presented at the vertical line at Time 0. </a:t>
            </a:r>
          </a:p>
          <a:p>
            <a:pPr>
              <a:buFontTx/>
              <a:buChar char="•"/>
              <a:defRPr/>
            </a:pPr>
            <a:r>
              <a:rPr lang="en-US" altLang="zh-TW" sz="1800">
                <a:ea typeface="PMingLiU" panose="02020500000000000000" pitchFamily="18" charset="-120"/>
              </a:rPr>
              <a:t>The thick line shows the reaction times. </a:t>
            </a:r>
          </a:p>
          <a:p>
            <a:pPr>
              <a:buFontTx/>
              <a:buChar char="•"/>
              <a:defRPr/>
            </a:pPr>
            <a:r>
              <a:rPr lang="en-US" altLang="zh-TW" sz="1800">
                <a:ea typeface="PMingLiU" panose="02020500000000000000" pitchFamily="18" charset="-120"/>
              </a:rPr>
              <a:t>Notice the trial-to-trial fluctuations in reaction time and response latency. </a:t>
            </a:r>
          </a:p>
          <a:p>
            <a:pPr>
              <a:buFontTx/>
              <a:buChar char="•"/>
              <a:defRPr/>
            </a:pPr>
            <a:r>
              <a:rPr lang="en-US" altLang="zh-TW" sz="1800">
                <a:ea typeface="PMingLiU" panose="02020500000000000000" pitchFamily="18" charset="-120"/>
              </a:rPr>
              <a:t>The average of all 390 trials, shown below the ERP image, contains characteristic peaks (including the indicated P1, N1, P2, P3). </a:t>
            </a:r>
          </a:p>
          <a:p>
            <a:pPr>
              <a:defRPr/>
            </a:pPr>
            <a:endParaRPr lang="en-US" altLang="zh-TW" sz="1800">
              <a:ea typeface="PMingLiU" panose="02020500000000000000" pitchFamily="18" charset="-120"/>
            </a:endParaRPr>
          </a:p>
        </p:txBody>
      </p:sp>
    </p:spTree>
    <p:extLst>
      <p:ext uri="{BB962C8B-B14F-4D97-AF65-F5344CB8AC3E}">
        <p14:creationId xmlns:p14="http://schemas.microsoft.com/office/powerpoint/2010/main" val="41536769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FFC96AC-D4FE-4E11-A98E-15B5E4253DA3}" type="slidenum">
              <a:rPr lang="de-DE" smtClean="0"/>
              <a:pPr>
                <a:defRPr/>
              </a:pPr>
              <a:t>18</a:t>
            </a:fld>
            <a:endParaRPr lang="de-DE"/>
          </a:p>
        </p:txBody>
      </p:sp>
    </p:spTree>
    <p:extLst>
      <p:ext uri="{BB962C8B-B14F-4D97-AF65-F5344CB8AC3E}">
        <p14:creationId xmlns:p14="http://schemas.microsoft.com/office/powerpoint/2010/main" val="14486987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8"/>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5pPr>
            <a:lvl6pPr marL="25146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6pPr>
            <a:lvl7pPr marL="29718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7pPr>
            <a:lvl8pPr marL="34290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8pPr>
            <a:lvl9pPr marL="3886200" indent="-228600" algn="ctr"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charset="0"/>
                <a:ea typeface="ＭＳ Ｐゴシック" charset="-128"/>
              </a:defRPr>
            </a:lvl9pPr>
          </a:lstStyle>
          <a:p>
            <a:pPr eaLnBrk="1" hangingPunct="1"/>
            <a:fld id="{6C86F60D-7ACA-274F-97FC-4D088BB864E1}" type="slidenum">
              <a:rPr lang="de-DE" altLang="en-US" sz="1300">
                <a:solidFill>
                  <a:srgbClr val="000000"/>
                </a:solidFill>
              </a:rPr>
              <a:pPr eaLnBrk="1" hangingPunct="1"/>
              <a:t>29</a:t>
            </a:fld>
            <a:endParaRPr lang="de-DE" altLang="en-US" sz="1300">
              <a:solidFill>
                <a:srgbClr val="000000"/>
              </a:solidFill>
            </a:endParaRPr>
          </a:p>
        </p:txBody>
      </p:sp>
      <p:sp>
        <p:nvSpPr>
          <p:cNvPr id="35841" name="Text Box 1"/>
          <p:cNvSpPr txBox="1">
            <a:spLocks noGrp="1" noRot="1" noChangeAspect="1" noChangeArrowheads="1"/>
          </p:cNvSpPr>
          <p:nvPr>
            <p:ph type="sldImg"/>
          </p:nvPr>
        </p:nvSpPr>
        <p:spPr>
          <a:xfrm>
            <a:off x="1257300" y="720725"/>
            <a:ext cx="4799013" cy="3598863"/>
          </a:xfrm>
          <a:solidFill>
            <a:srgbClr val="FFFFFF"/>
          </a:solidFill>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sp>
      <p:sp>
        <p:nvSpPr>
          <p:cNvPr id="35842" name="Text Box 2"/>
          <p:cNvSpPr txBox="1">
            <a:spLocks noGrp="1" noChangeArrowheads="1"/>
          </p:cNvSpPr>
          <p:nvPr>
            <p:ph type="body" idx="1"/>
          </p:nvPr>
        </p:nvSpPr>
        <p:spPr>
          <a:xfrm>
            <a:off x="731838" y="4560888"/>
            <a:ext cx="5853112" cy="4319587"/>
          </a:xfrm>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10383644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7" name="Rectangle 5"/>
          <p:cNvSpPr>
            <a:spLocks noGrp="1" noChangeArrowheads="1"/>
          </p:cNvSpPr>
          <p:nvPr>
            <p:ph type="sldNum" idx="11"/>
          </p:nvPr>
        </p:nvSpPr>
        <p:spPr>
          <a:xfrm>
            <a:off x="8509000" y="6505575"/>
            <a:ext cx="606425" cy="458788"/>
          </a:xfrm>
          <a:prstGeom prst="rect">
            <a:avLst/>
          </a:prstGeom>
          <a:ln/>
        </p:spPr>
        <p:txBody>
          <a:bodyPr/>
          <a:lstStyle>
            <a:lvl1pPr>
              <a:defRPr sz="1600">
                <a:solidFill>
                  <a:schemeClr val="bg2"/>
                </a:solidFill>
              </a:defRPr>
            </a:lvl1pPr>
          </a:lstStyle>
          <a:p>
            <a:fld id="{5BF34820-C56C-F14C-830F-D51A77A72C10}" type="slidenum">
              <a:rPr lang="de-DE" altLang="en-US" smtClean="0"/>
              <a:pPr/>
              <a:t>‹#›</a:t>
            </a:fld>
            <a:endParaRPr lang="de-DE" altLang="en-US" dirty="0"/>
          </a:p>
        </p:txBody>
      </p:sp>
    </p:spTree>
    <p:extLst>
      <p:ext uri="{BB962C8B-B14F-4D97-AF65-F5344CB8AC3E}">
        <p14:creationId xmlns:p14="http://schemas.microsoft.com/office/powerpoint/2010/main" val="19099263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3625" cy="682625"/>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5"/>
          <p:cNvSpPr>
            <a:spLocks noGrp="1" noChangeArrowheads="1"/>
          </p:cNvSpPr>
          <p:nvPr>
            <p:ph type="sldNum" idx="11"/>
          </p:nvPr>
        </p:nvSpPr>
        <p:spPr>
          <a:xfrm>
            <a:off x="8509000" y="6505575"/>
            <a:ext cx="606425" cy="458788"/>
          </a:xfrm>
          <a:prstGeom prst="rect">
            <a:avLst/>
          </a:prstGeom>
          <a:ln/>
        </p:spPr>
        <p:txBody>
          <a:bodyPr/>
          <a:lstStyle>
            <a:lvl1pPr>
              <a:defRPr/>
            </a:lvl1pPr>
          </a:lstStyle>
          <a:p>
            <a:fld id="{25AF3208-14EA-C749-B152-94032246C2AB}" type="slidenum">
              <a:rPr lang="de-DE" altLang="en-US"/>
              <a:pPr/>
              <a:t>‹#›</a:t>
            </a:fld>
            <a:endParaRPr lang="de-DE" altLang="en-US"/>
          </a:p>
        </p:txBody>
      </p:sp>
    </p:spTree>
    <p:extLst>
      <p:ext uri="{BB962C8B-B14F-4D97-AF65-F5344CB8AC3E}">
        <p14:creationId xmlns:p14="http://schemas.microsoft.com/office/powerpoint/2010/main" val="17525238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2113" y="0"/>
            <a:ext cx="2170112" cy="6126163"/>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0"/>
            <a:ext cx="6361113" cy="61261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5"/>
          <p:cNvSpPr>
            <a:spLocks noGrp="1" noChangeArrowheads="1"/>
          </p:cNvSpPr>
          <p:nvPr>
            <p:ph type="sldNum" idx="11"/>
          </p:nvPr>
        </p:nvSpPr>
        <p:spPr>
          <a:xfrm>
            <a:off x="8509000" y="6505575"/>
            <a:ext cx="606425" cy="458788"/>
          </a:xfrm>
          <a:prstGeom prst="rect">
            <a:avLst/>
          </a:prstGeom>
          <a:ln/>
        </p:spPr>
        <p:txBody>
          <a:bodyPr/>
          <a:lstStyle>
            <a:lvl1pPr>
              <a:defRPr/>
            </a:lvl1pPr>
          </a:lstStyle>
          <a:p>
            <a:fld id="{0723152D-C0B4-E942-AAC7-B40DBD5FF42F}" type="slidenum">
              <a:rPr lang="de-DE" altLang="en-US"/>
              <a:pPr/>
              <a:t>‹#›</a:t>
            </a:fld>
            <a:endParaRPr lang="de-DE" altLang="en-US"/>
          </a:p>
        </p:txBody>
      </p:sp>
    </p:spTree>
    <p:extLst>
      <p:ext uri="{BB962C8B-B14F-4D97-AF65-F5344CB8AC3E}">
        <p14:creationId xmlns:p14="http://schemas.microsoft.com/office/powerpoint/2010/main" val="19303300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3625" cy="682625"/>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vert="horz"/>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5"/>
          <p:cNvSpPr>
            <a:spLocks noGrp="1" noChangeArrowheads="1"/>
          </p:cNvSpPr>
          <p:nvPr>
            <p:ph type="sldNum" idx="11"/>
          </p:nvPr>
        </p:nvSpPr>
        <p:spPr>
          <a:xfrm>
            <a:off x="8509000" y="6505575"/>
            <a:ext cx="606425" cy="458788"/>
          </a:xfrm>
          <a:prstGeom prst="rect">
            <a:avLst/>
          </a:prstGeom>
          <a:ln/>
        </p:spPr>
        <p:txBody>
          <a:bodyPr/>
          <a:lstStyle>
            <a:lvl1pPr>
              <a:defRPr sz="1600">
                <a:solidFill>
                  <a:schemeClr val="bg2"/>
                </a:solidFill>
              </a:defRPr>
            </a:lvl1pPr>
          </a:lstStyle>
          <a:p>
            <a:fld id="{5BF34820-C56C-F14C-830F-D51A77A72C10}" type="slidenum">
              <a:rPr lang="de-DE" altLang="en-US" smtClean="0"/>
              <a:pPr/>
              <a:t>‹#›</a:t>
            </a:fld>
            <a:endParaRPr lang="de-DE" altLang="en-US" dirty="0"/>
          </a:p>
        </p:txBody>
      </p:sp>
    </p:spTree>
    <p:extLst>
      <p:ext uri="{BB962C8B-B14F-4D97-AF65-F5344CB8AC3E}">
        <p14:creationId xmlns:p14="http://schemas.microsoft.com/office/powerpoint/2010/main" val="16938910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7" name="Rectangle 5"/>
          <p:cNvSpPr>
            <a:spLocks noGrp="1" noChangeArrowheads="1"/>
          </p:cNvSpPr>
          <p:nvPr>
            <p:ph type="sldNum" idx="11"/>
          </p:nvPr>
        </p:nvSpPr>
        <p:spPr>
          <a:xfrm>
            <a:off x="8509000" y="6505575"/>
            <a:ext cx="606425" cy="458788"/>
          </a:xfrm>
          <a:prstGeom prst="rect">
            <a:avLst/>
          </a:prstGeom>
          <a:ln/>
        </p:spPr>
        <p:txBody>
          <a:bodyPr/>
          <a:lstStyle>
            <a:lvl1pPr>
              <a:defRPr sz="1600">
                <a:solidFill>
                  <a:schemeClr val="bg2"/>
                </a:solidFill>
              </a:defRPr>
            </a:lvl1pPr>
          </a:lstStyle>
          <a:p>
            <a:fld id="{5BF34820-C56C-F14C-830F-D51A77A72C10}" type="slidenum">
              <a:rPr lang="de-DE" altLang="en-US" smtClean="0"/>
              <a:pPr/>
              <a:t>‹#›</a:t>
            </a:fld>
            <a:endParaRPr lang="de-DE" altLang="en-US" dirty="0"/>
          </a:p>
        </p:txBody>
      </p:sp>
    </p:spTree>
    <p:extLst>
      <p:ext uri="{BB962C8B-B14F-4D97-AF65-F5344CB8AC3E}">
        <p14:creationId xmlns:p14="http://schemas.microsoft.com/office/powerpoint/2010/main" val="362867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3625" cy="682625"/>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5"/>
          <p:cNvSpPr>
            <a:spLocks noGrp="1" noChangeArrowheads="1"/>
          </p:cNvSpPr>
          <p:nvPr>
            <p:ph type="sldNum" idx="11"/>
          </p:nvPr>
        </p:nvSpPr>
        <p:spPr>
          <a:xfrm>
            <a:off x="8509000" y="6505575"/>
            <a:ext cx="606425" cy="458788"/>
          </a:xfrm>
          <a:prstGeom prst="rect">
            <a:avLst/>
          </a:prstGeom>
          <a:ln/>
        </p:spPr>
        <p:txBody>
          <a:bodyPr/>
          <a:lstStyle>
            <a:lvl1pPr>
              <a:defRPr sz="1600">
                <a:solidFill>
                  <a:schemeClr val="bg2"/>
                </a:solidFill>
              </a:defRPr>
            </a:lvl1pPr>
          </a:lstStyle>
          <a:p>
            <a:fld id="{5BF34820-C56C-F14C-830F-D51A77A72C10}" type="slidenum">
              <a:rPr lang="de-DE" altLang="en-US" smtClean="0"/>
              <a:pPr/>
              <a:t>‹#›</a:t>
            </a:fld>
            <a:endParaRPr lang="de-DE" altLang="en-US" dirty="0"/>
          </a:p>
        </p:txBody>
      </p:sp>
    </p:spTree>
    <p:extLst>
      <p:ext uri="{BB962C8B-B14F-4D97-AF65-F5344CB8AC3E}">
        <p14:creationId xmlns:p14="http://schemas.microsoft.com/office/powerpoint/2010/main" val="21330309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Rectangle 5"/>
          <p:cNvSpPr>
            <a:spLocks noGrp="1" noChangeArrowheads="1"/>
          </p:cNvSpPr>
          <p:nvPr>
            <p:ph type="sldNum" idx="11"/>
          </p:nvPr>
        </p:nvSpPr>
        <p:spPr>
          <a:xfrm>
            <a:off x="8509000" y="6505575"/>
            <a:ext cx="606425" cy="458788"/>
          </a:xfrm>
          <a:prstGeom prst="rect">
            <a:avLst/>
          </a:prstGeom>
          <a:ln/>
        </p:spPr>
        <p:txBody>
          <a:bodyPr/>
          <a:lstStyle>
            <a:lvl1pPr>
              <a:defRPr sz="1600">
                <a:solidFill>
                  <a:schemeClr val="bg2"/>
                </a:solidFill>
              </a:defRPr>
            </a:lvl1pPr>
          </a:lstStyle>
          <a:p>
            <a:fld id="{5BF34820-C56C-F14C-830F-D51A77A72C10}" type="slidenum">
              <a:rPr lang="de-DE" altLang="en-US" smtClean="0"/>
              <a:pPr/>
              <a:t>‹#›</a:t>
            </a:fld>
            <a:endParaRPr lang="de-DE" altLang="en-US" dirty="0"/>
          </a:p>
        </p:txBody>
      </p:sp>
    </p:spTree>
    <p:extLst>
      <p:ext uri="{BB962C8B-B14F-4D97-AF65-F5344CB8AC3E}">
        <p14:creationId xmlns:p14="http://schemas.microsoft.com/office/powerpoint/2010/main" val="19064724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3625" cy="682625"/>
          </a:xfrm>
          <a:prstGeom prst="rect">
            <a:avLst/>
          </a:prstGeom>
        </p:spPr>
        <p:txBody>
          <a:bodyPr/>
          <a:lstStyle/>
          <a:p>
            <a:r>
              <a:rPr lang="en-US"/>
              <a:t>Click to edit Master title style</a:t>
            </a:r>
          </a:p>
        </p:txBody>
      </p:sp>
      <p:sp>
        <p:nvSpPr>
          <p:cNvPr id="6" name="Slide Number Placeholder 5"/>
          <p:cNvSpPr>
            <a:spLocks noGrp="1" noChangeArrowheads="1"/>
          </p:cNvSpPr>
          <p:nvPr>
            <p:ph type="sldNum" idx="11"/>
          </p:nvPr>
        </p:nvSpPr>
        <p:spPr>
          <a:xfrm>
            <a:off x="8509000" y="6505575"/>
            <a:ext cx="606425" cy="458788"/>
          </a:xfrm>
          <a:prstGeom prst="rect">
            <a:avLst/>
          </a:prstGeom>
          <a:ln/>
        </p:spPr>
        <p:txBody>
          <a:bodyPr/>
          <a:lstStyle>
            <a:lvl1pPr>
              <a:defRPr sz="1600">
                <a:solidFill>
                  <a:schemeClr val="bg2"/>
                </a:solidFill>
              </a:defRPr>
            </a:lvl1pPr>
          </a:lstStyle>
          <a:p>
            <a:fld id="{5BF34820-C56C-F14C-830F-D51A77A72C10}" type="slidenum">
              <a:rPr lang="de-DE" altLang="en-US" smtClean="0"/>
              <a:pPr/>
              <a:t>‹#›</a:t>
            </a:fld>
            <a:endParaRPr lang="de-DE" altLang="en-US" dirty="0"/>
          </a:p>
        </p:txBody>
      </p:sp>
    </p:spTree>
    <p:extLst>
      <p:ext uri="{BB962C8B-B14F-4D97-AF65-F5344CB8AC3E}">
        <p14:creationId xmlns:p14="http://schemas.microsoft.com/office/powerpoint/2010/main" val="16256471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5"/>
          <p:cNvSpPr>
            <a:spLocks noGrp="1" noChangeArrowheads="1"/>
          </p:cNvSpPr>
          <p:nvPr>
            <p:ph type="sldNum" idx="11"/>
          </p:nvPr>
        </p:nvSpPr>
        <p:spPr>
          <a:xfrm>
            <a:off x="8509000" y="6505575"/>
            <a:ext cx="606425" cy="458788"/>
          </a:xfrm>
          <a:prstGeom prst="rect">
            <a:avLst/>
          </a:prstGeom>
          <a:ln/>
        </p:spPr>
        <p:txBody>
          <a:bodyPr/>
          <a:lstStyle>
            <a:lvl1pPr>
              <a:defRPr sz="1600">
                <a:solidFill>
                  <a:schemeClr val="bg2"/>
                </a:solidFill>
              </a:defRPr>
            </a:lvl1pPr>
          </a:lstStyle>
          <a:p>
            <a:fld id="{5BF34820-C56C-F14C-830F-D51A77A72C10}" type="slidenum">
              <a:rPr lang="de-DE" altLang="en-US" smtClean="0"/>
              <a:pPr/>
              <a:t>‹#›</a:t>
            </a:fld>
            <a:endParaRPr lang="de-DE" altLang="en-US" dirty="0"/>
          </a:p>
        </p:txBody>
      </p:sp>
    </p:spTree>
    <p:extLst>
      <p:ext uri="{BB962C8B-B14F-4D97-AF65-F5344CB8AC3E}">
        <p14:creationId xmlns:p14="http://schemas.microsoft.com/office/powerpoint/2010/main" val="19650962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Rectangle 5"/>
          <p:cNvSpPr>
            <a:spLocks noGrp="1" noChangeArrowheads="1"/>
          </p:cNvSpPr>
          <p:nvPr>
            <p:ph type="sldNum" idx="11"/>
          </p:nvPr>
        </p:nvSpPr>
        <p:spPr>
          <a:xfrm>
            <a:off x="8509000" y="6505575"/>
            <a:ext cx="606425" cy="458788"/>
          </a:xfrm>
          <a:prstGeom prst="rect">
            <a:avLst/>
          </a:prstGeom>
          <a:ln/>
        </p:spPr>
        <p:txBody>
          <a:bodyPr/>
          <a:lstStyle>
            <a:lvl1pPr>
              <a:defRPr sz="1600">
                <a:solidFill>
                  <a:schemeClr val="bg2"/>
                </a:solidFill>
              </a:defRPr>
            </a:lvl1pPr>
          </a:lstStyle>
          <a:p>
            <a:fld id="{5BF34820-C56C-F14C-830F-D51A77A72C10}" type="slidenum">
              <a:rPr lang="de-DE" altLang="en-US" smtClean="0"/>
              <a:pPr/>
              <a:t>‹#›</a:t>
            </a:fld>
            <a:endParaRPr lang="de-DE" altLang="en-US" dirty="0"/>
          </a:p>
        </p:txBody>
      </p:sp>
    </p:spTree>
    <p:extLst>
      <p:ext uri="{BB962C8B-B14F-4D97-AF65-F5344CB8AC3E}">
        <p14:creationId xmlns:p14="http://schemas.microsoft.com/office/powerpoint/2010/main" val="12222379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Slide Number Placeholder 5"/>
          <p:cNvSpPr>
            <a:spLocks noGrp="1" noChangeArrowheads="1"/>
          </p:cNvSpPr>
          <p:nvPr>
            <p:ph type="sldNum" idx="11"/>
          </p:nvPr>
        </p:nvSpPr>
        <p:spPr>
          <a:xfrm>
            <a:off x="8509000" y="6505575"/>
            <a:ext cx="606425" cy="458788"/>
          </a:xfrm>
          <a:prstGeom prst="rect">
            <a:avLst/>
          </a:prstGeom>
          <a:ln/>
        </p:spPr>
        <p:txBody>
          <a:bodyPr/>
          <a:lstStyle>
            <a:lvl1pPr>
              <a:defRPr/>
            </a:lvl1pPr>
          </a:lstStyle>
          <a:p>
            <a:fld id="{89DF0940-9499-2942-8FF4-0E3C0A80DD1B}" type="slidenum">
              <a:rPr lang="de-DE" altLang="en-US"/>
              <a:pPr/>
              <a:t>‹#›</a:t>
            </a:fld>
            <a:endParaRPr lang="de-DE" altLang="en-US"/>
          </a:p>
        </p:txBody>
      </p:sp>
    </p:spTree>
    <p:extLst>
      <p:ext uri="{BB962C8B-B14F-4D97-AF65-F5344CB8AC3E}">
        <p14:creationId xmlns:p14="http://schemas.microsoft.com/office/powerpoint/2010/main" val="1472562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oleObject" Target="../embeddings/oleObject1.bin"/><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25" name="Picture 1"/>
          <p:cNvPicPr>
            <a:picLocks noChangeAspect="1" noChangeArrowheads="1"/>
          </p:cNvPicPr>
          <p:nvPr/>
        </p:nvPicPr>
        <p:blipFill>
          <a:blip r:embed="rId13">
            <a:alphaModFix amt="89000"/>
            <a:extLst>
              <a:ext uri="{28A0092B-C50C-407E-A947-70E740481C1C}">
                <a14:useLocalDpi xmlns:a14="http://schemas.microsoft.com/office/drawing/2010/main" val="0"/>
              </a:ext>
            </a:extLst>
          </a:blip>
          <a:srcRect l="31450" t="16286" r="32874" b="17006"/>
          <a:stretch>
            <a:fillRect/>
          </a:stretch>
        </p:blipFill>
        <p:spPr bwMode="auto">
          <a:xfrm>
            <a:off x="76200" y="482600"/>
            <a:ext cx="650875" cy="912813"/>
          </a:xfrm>
          <a:prstGeom prst="rect">
            <a:avLst/>
          </a:prstGeom>
          <a:solidFill>
            <a:srgbClr val="FFFFFF">
              <a:alpha val="89000"/>
            </a:srgbClr>
          </a:solidFill>
          <a:ln>
            <a:noFill/>
          </a:ln>
          <a:effectLst/>
          <a:extLs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1027" name="Picture 3"/>
          <p:cNvPicPr>
            <a:picLocks noChangeAspect="1" noChangeArrowheads="1"/>
          </p:cNvPicPr>
          <p:nvPr/>
        </p:nvPicPr>
        <p:blipFill>
          <a:blip r:embed="rId14">
            <a:lum bright="90000" contrast="-90000"/>
            <a:extLst>
              <a:ext uri="{28A0092B-C50C-407E-A947-70E740481C1C}">
                <a14:useLocalDpi xmlns:a14="http://schemas.microsoft.com/office/drawing/2010/main" val="0"/>
              </a:ext>
            </a:extLst>
          </a:blip>
          <a:srcRect l="3575" t="35971" r="52872" b="48856"/>
          <a:stretch>
            <a:fillRect/>
          </a:stretch>
        </p:blipFill>
        <p:spPr bwMode="auto">
          <a:xfrm>
            <a:off x="228600" y="5791200"/>
            <a:ext cx="1854200" cy="514350"/>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lum bright="90000" contrast="-90000"/>
                  </a:blip>
                  <a:srcRect l="3575" t="35971" r="52872" b="48856"/>
                  <a:stretch>
                    <a:fillRect/>
                  </a:stretch>
                </a:blip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graphicFrame>
        <p:nvGraphicFramePr>
          <p:cNvPr id="1031" name="Object 6"/>
          <p:cNvGraphicFramePr>
            <a:graphicFrameLocks noChangeAspect="1"/>
          </p:cNvGraphicFramePr>
          <p:nvPr/>
        </p:nvGraphicFramePr>
        <p:xfrm>
          <a:off x="533400" y="693738"/>
          <a:ext cx="7772400" cy="430212"/>
        </p:xfrm>
        <a:graphic>
          <a:graphicData uri="http://schemas.openxmlformats.org/presentationml/2006/ole">
            <mc:AlternateContent xmlns:mc="http://schemas.openxmlformats.org/markup-compatibility/2006">
              <mc:Choice xmlns:v="urn:schemas-microsoft-com:vml" Requires="v">
                <p:oleObj r:id="rId15" imgW="9982200" imgH="838200" progId="">
                  <p:embed/>
                </p:oleObj>
              </mc:Choice>
              <mc:Fallback>
                <p:oleObj r:id="rId15" imgW="9982200" imgH="838200" progId="">
                  <p:embed/>
                  <p:pic>
                    <p:nvPicPr>
                      <p:cNvPr id="0" name="Object 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33400" y="693738"/>
                        <a:ext cx="7772400" cy="4302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pic>
        <p:nvPicPr>
          <p:cNvPr id="2" name="Picture 7"/>
          <p:cNvPicPr>
            <a:picLocks noChangeAspect="1" noChangeArrowheads="1"/>
          </p:cNvPicPr>
          <p:nvPr/>
        </p:nvPicPr>
        <p:blipFill>
          <a:blip r:embed="rId17">
            <a:lum bright="30000" contrast="-18000"/>
            <a:extLst>
              <a:ext uri="{28A0092B-C50C-407E-A947-70E740481C1C}">
                <a14:useLocalDpi xmlns:a14="http://schemas.microsoft.com/office/drawing/2010/main" val="0"/>
              </a:ext>
            </a:extLst>
          </a:blip>
          <a:srcRect/>
          <a:stretch>
            <a:fillRect/>
          </a:stretch>
        </p:blipFill>
        <p:spPr bwMode="auto">
          <a:xfrm>
            <a:off x="8280400" y="704850"/>
            <a:ext cx="635000" cy="635000"/>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lum bright="30000" contrast="-18000"/>
                  </a:blip>
                  <a:srcRect/>
                  <a:stretch>
                    <a:fillRect/>
                  </a:stretch>
                </a:blip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10" name="Rectangle 5"/>
          <p:cNvSpPr>
            <a:spLocks noGrp="1" noChangeArrowheads="1"/>
          </p:cNvSpPr>
          <p:nvPr>
            <p:ph type="sldNum" idx="4"/>
          </p:nvPr>
        </p:nvSpPr>
        <p:spPr>
          <a:xfrm>
            <a:off x="8509000" y="6505575"/>
            <a:ext cx="606425" cy="458788"/>
          </a:xfrm>
          <a:prstGeom prst="rect">
            <a:avLst/>
          </a:prstGeom>
          <a:ln/>
        </p:spPr>
        <p:txBody>
          <a:bodyPr/>
          <a:lstStyle>
            <a:lvl1pPr>
              <a:defRPr sz="1600">
                <a:solidFill>
                  <a:schemeClr val="bg2"/>
                </a:solidFill>
              </a:defRPr>
            </a:lvl1pPr>
          </a:lstStyle>
          <a:p>
            <a:fld id="{5BF34820-C56C-F14C-830F-D51A77A72C10}" type="slidenum">
              <a:rPr lang="de-DE" altLang="en-US" smtClean="0"/>
              <a:pPr/>
              <a:t>‹#›</a:t>
            </a:fld>
            <a:endParaRPr lang="de-DE" altLang="en-US" dirty="0"/>
          </a:p>
        </p:txBody>
      </p:sp>
      <p:sp>
        <p:nvSpPr>
          <p:cNvPr id="3" name="Title Placeholder 2"/>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dt="0"/>
  <p:txStyles>
    <p:titleStyle>
      <a:lvl1pPr algn="ctr" defTabSz="449263" rtl="0" eaLnBrk="0" fontAlgn="base" hangingPunct="0">
        <a:spcBef>
          <a:spcPct val="0"/>
        </a:spcBef>
        <a:spcAft>
          <a:spcPct val="0"/>
        </a:spcAft>
        <a:buClr>
          <a:srgbClr val="000000"/>
        </a:buClr>
        <a:buSzPct val="100000"/>
        <a:buFont typeface="Times New Roman" charset="0"/>
        <a:defRPr sz="2800" b="1">
          <a:solidFill>
            <a:srgbClr val="000000"/>
          </a:solidFill>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charset="0"/>
        <a:defRPr sz="2800" b="1">
          <a:solidFill>
            <a:srgbClr val="000000"/>
          </a:solidFill>
          <a:latin typeface="Arial" charset="0"/>
          <a:ea typeface="ＭＳ Ｐゴシック" charset="0"/>
          <a:cs typeface="ＭＳ Ｐゴシック" charset="0"/>
        </a:defRPr>
      </a:lvl2pPr>
      <a:lvl3pPr algn="ctr" defTabSz="449263" rtl="0" eaLnBrk="0" fontAlgn="base" hangingPunct="0">
        <a:spcBef>
          <a:spcPct val="0"/>
        </a:spcBef>
        <a:spcAft>
          <a:spcPct val="0"/>
        </a:spcAft>
        <a:buClr>
          <a:srgbClr val="000000"/>
        </a:buClr>
        <a:buSzPct val="100000"/>
        <a:buFont typeface="Times New Roman" charset="0"/>
        <a:defRPr sz="2800" b="1">
          <a:solidFill>
            <a:srgbClr val="000000"/>
          </a:solidFill>
          <a:latin typeface="Arial" charset="0"/>
          <a:ea typeface="ＭＳ Ｐゴシック" charset="0"/>
          <a:cs typeface="ＭＳ Ｐゴシック" charset="0"/>
        </a:defRPr>
      </a:lvl3pPr>
      <a:lvl4pPr algn="ctr" defTabSz="449263" rtl="0" eaLnBrk="0" fontAlgn="base" hangingPunct="0">
        <a:spcBef>
          <a:spcPct val="0"/>
        </a:spcBef>
        <a:spcAft>
          <a:spcPct val="0"/>
        </a:spcAft>
        <a:buClr>
          <a:srgbClr val="000000"/>
        </a:buClr>
        <a:buSzPct val="100000"/>
        <a:buFont typeface="Times New Roman" charset="0"/>
        <a:defRPr sz="2800" b="1">
          <a:solidFill>
            <a:srgbClr val="000000"/>
          </a:solidFill>
          <a:latin typeface="Arial" charset="0"/>
          <a:ea typeface="ＭＳ Ｐゴシック" charset="0"/>
          <a:cs typeface="ＭＳ Ｐゴシック" charset="0"/>
        </a:defRPr>
      </a:lvl4pPr>
      <a:lvl5pPr algn="ctr" defTabSz="449263" rtl="0" eaLnBrk="0" fontAlgn="base" hangingPunct="0">
        <a:spcBef>
          <a:spcPct val="0"/>
        </a:spcBef>
        <a:spcAft>
          <a:spcPct val="0"/>
        </a:spcAft>
        <a:buClr>
          <a:srgbClr val="000000"/>
        </a:buClr>
        <a:buSzPct val="100000"/>
        <a:buFont typeface="Times New Roman" charset="0"/>
        <a:defRPr sz="2800" b="1">
          <a:solidFill>
            <a:srgbClr val="000000"/>
          </a:solidFill>
          <a:latin typeface="Arial" charset="0"/>
          <a:ea typeface="ＭＳ Ｐゴシック" charset="0"/>
          <a:cs typeface="ＭＳ Ｐゴシック" charset="0"/>
        </a:defRPr>
      </a:lvl5pPr>
      <a:lvl6pPr marL="2514600" indent="-228600" algn="ctr" defTabSz="449263" rtl="0" eaLnBrk="0" fontAlgn="base" hangingPunct="0">
        <a:spcBef>
          <a:spcPct val="0"/>
        </a:spcBef>
        <a:spcAft>
          <a:spcPct val="0"/>
        </a:spcAft>
        <a:buClr>
          <a:srgbClr val="000000"/>
        </a:buClr>
        <a:buSzPct val="100000"/>
        <a:buFont typeface="Times New Roman" charset="0"/>
        <a:defRPr sz="2800" b="1">
          <a:solidFill>
            <a:srgbClr val="000000"/>
          </a:solidFill>
          <a:latin typeface="Arial" charset="0"/>
          <a:ea typeface="ＭＳ Ｐゴシック" charset="0"/>
          <a:cs typeface="ＭＳ Ｐゴシック" charset="0"/>
        </a:defRPr>
      </a:lvl6pPr>
      <a:lvl7pPr marL="2971800" indent="-228600" algn="ctr" defTabSz="449263" rtl="0" eaLnBrk="0" fontAlgn="base" hangingPunct="0">
        <a:spcBef>
          <a:spcPct val="0"/>
        </a:spcBef>
        <a:spcAft>
          <a:spcPct val="0"/>
        </a:spcAft>
        <a:buClr>
          <a:srgbClr val="000000"/>
        </a:buClr>
        <a:buSzPct val="100000"/>
        <a:buFont typeface="Times New Roman" charset="0"/>
        <a:defRPr sz="2800" b="1">
          <a:solidFill>
            <a:srgbClr val="000000"/>
          </a:solidFill>
          <a:latin typeface="Arial" charset="0"/>
          <a:ea typeface="ＭＳ Ｐゴシック" charset="0"/>
          <a:cs typeface="ＭＳ Ｐゴシック" charset="0"/>
        </a:defRPr>
      </a:lvl7pPr>
      <a:lvl8pPr marL="3429000" indent="-228600" algn="ctr" defTabSz="449263" rtl="0" eaLnBrk="0" fontAlgn="base" hangingPunct="0">
        <a:spcBef>
          <a:spcPct val="0"/>
        </a:spcBef>
        <a:spcAft>
          <a:spcPct val="0"/>
        </a:spcAft>
        <a:buClr>
          <a:srgbClr val="000000"/>
        </a:buClr>
        <a:buSzPct val="100000"/>
        <a:buFont typeface="Times New Roman" charset="0"/>
        <a:defRPr sz="2800" b="1">
          <a:solidFill>
            <a:srgbClr val="000000"/>
          </a:solidFill>
          <a:latin typeface="Arial" charset="0"/>
          <a:ea typeface="ＭＳ Ｐゴシック" charset="0"/>
          <a:cs typeface="ＭＳ Ｐゴシック" charset="0"/>
        </a:defRPr>
      </a:lvl8pPr>
      <a:lvl9pPr marL="3886200" indent="-228600" algn="ctr" defTabSz="449263" rtl="0" eaLnBrk="0" fontAlgn="base" hangingPunct="0">
        <a:spcBef>
          <a:spcPct val="0"/>
        </a:spcBef>
        <a:spcAft>
          <a:spcPct val="0"/>
        </a:spcAft>
        <a:buClr>
          <a:srgbClr val="000000"/>
        </a:buClr>
        <a:buSzPct val="100000"/>
        <a:buFont typeface="Times New Roman" charset="0"/>
        <a:defRPr sz="2800" b="1">
          <a:solidFill>
            <a:srgbClr val="000000"/>
          </a:solidFill>
          <a:latin typeface="Arial" charset="0"/>
          <a:ea typeface="ＭＳ Ｐゴシック" charset="0"/>
          <a:cs typeface="ＭＳ Ｐゴシック" charset="0"/>
        </a:defRPr>
      </a:lvl9pPr>
    </p:titleStyle>
    <p:bodyStyle>
      <a:lvl1pPr marL="342900" indent="-342900" algn="l" defTabSz="449263" rtl="0" eaLnBrk="0" fontAlgn="base" hangingPunct="0">
        <a:spcBef>
          <a:spcPts val="600"/>
        </a:spcBef>
        <a:spcAft>
          <a:spcPct val="0"/>
        </a:spcAft>
        <a:buClr>
          <a:srgbClr val="000000"/>
        </a:buClr>
        <a:buSzPct val="100000"/>
        <a:buFont typeface="Times New Roman" charset="0"/>
        <a:defRPr sz="2400">
          <a:solidFill>
            <a:srgbClr val="000000"/>
          </a:solidFill>
          <a:latin typeface="+mn-lt"/>
          <a:ea typeface="+mn-ea"/>
          <a:cs typeface="+mn-cs"/>
        </a:defRPr>
      </a:lvl1pPr>
      <a:lvl2pPr marL="742950" indent="-285750" algn="l" defTabSz="449263" rtl="0" eaLnBrk="0" fontAlgn="base" hangingPunct="0">
        <a:spcBef>
          <a:spcPts val="500"/>
        </a:spcBef>
        <a:spcAft>
          <a:spcPct val="0"/>
        </a:spcAft>
        <a:buClr>
          <a:srgbClr val="000000"/>
        </a:buClr>
        <a:buSzPct val="100000"/>
        <a:buFont typeface="Times New Roman" charset="0"/>
        <a:defRPr sz="2000">
          <a:solidFill>
            <a:srgbClr val="000000"/>
          </a:solidFill>
          <a:latin typeface="+mn-lt"/>
          <a:ea typeface="+mn-ea"/>
          <a:cs typeface="+mn-cs"/>
        </a:defRPr>
      </a:lvl2pPr>
      <a:lvl3pPr marL="1143000" indent="-228600" algn="l" defTabSz="449263" rtl="0" eaLnBrk="0" fontAlgn="base" hangingPunct="0">
        <a:spcBef>
          <a:spcPts val="500"/>
        </a:spcBef>
        <a:spcAft>
          <a:spcPct val="0"/>
        </a:spcAft>
        <a:buClr>
          <a:srgbClr val="000000"/>
        </a:buClr>
        <a:buSzPct val="100000"/>
        <a:buFont typeface="Times New Roman" charset="0"/>
        <a:defRPr sz="2000">
          <a:solidFill>
            <a:srgbClr val="000000"/>
          </a:solidFill>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charset="0"/>
        <a:defRPr sz="2000">
          <a:solidFill>
            <a:srgbClr val="000000"/>
          </a:solidFill>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charset="0"/>
        <a:defRPr sz="2000">
          <a:solidFill>
            <a:srgbClr val="000000"/>
          </a:solidFill>
          <a:latin typeface="+mn-lt"/>
          <a:ea typeface="+mn-ea"/>
          <a:cs typeface="+mn-cs"/>
        </a:defRPr>
      </a:lvl5pPr>
      <a:lvl6pPr marL="2514600" indent="-228600" algn="l" defTabSz="449263" rtl="0" eaLnBrk="0" fontAlgn="base" hangingPunct="0">
        <a:spcBef>
          <a:spcPts val="500"/>
        </a:spcBef>
        <a:spcAft>
          <a:spcPct val="0"/>
        </a:spcAft>
        <a:buClr>
          <a:srgbClr val="000000"/>
        </a:buClr>
        <a:buSzPct val="100000"/>
        <a:buFont typeface="Times New Roman" charset="0"/>
        <a:defRPr sz="2000">
          <a:solidFill>
            <a:srgbClr val="000000"/>
          </a:solidFill>
          <a:latin typeface="+mn-lt"/>
          <a:ea typeface="+mn-ea"/>
          <a:cs typeface="+mn-cs"/>
        </a:defRPr>
      </a:lvl6pPr>
      <a:lvl7pPr marL="2971800" indent="-228600" algn="l" defTabSz="449263" rtl="0" eaLnBrk="0" fontAlgn="base" hangingPunct="0">
        <a:spcBef>
          <a:spcPts val="500"/>
        </a:spcBef>
        <a:spcAft>
          <a:spcPct val="0"/>
        </a:spcAft>
        <a:buClr>
          <a:srgbClr val="000000"/>
        </a:buClr>
        <a:buSzPct val="100000"/>
        <a:buFont typeface="Times New Roman" charset="0"/>
        <a:defRPr sz="2000">
          <a:solidFill>
            <a:srgbClr val="000000"/>
          </a:solidFill>
          <a:latin typeface="+mn-lt"/>
          <a:ea typeface="+mn-ea"/>
          <a:cs typeface="+mn-cs"/>
        </a:defRPr>
      </a:lvl7pPr>
      <a:lvl8pPr marL="3429000" indent="-228600" algn="l" defTabSz="449263" rtl="0" eaLnBrk="0" fontAlgn="base" hangingPunct="0">
        <a:spcBef>
          <a:spcPts val="500"/>
        </a:spcBef>
        <a:spcAft>
          <a:spcPct val="0"/>
        </a:spcAft>
        <a:buClr>
          <a:srgbClr val="000000"/>
        </a:buClr>
        <a:buSzPct val="100000"/>
        <a:buFont typeface="Times New Roman" charset="0"/>
        <a:defRPr sz="2000">
          <a:solidFill>
            <a:srgbClr val="000000"/>
          </a:solidFill>
          <a:latin typeface="+mn-lt"/>
          <a:ea typeface="+mn-ea"/>
          <a:cs typeface="+mn-cs"/>
        </a:defRPr>
      </a:lvl8pPr>
      <a:lvl9pPr marL="3886200" indent="-228600" algn="l" defTabSz="449263" rtl="0" eaLnBrk="0" fontAlgn="base" hangingPunct="0">
        <a:spcBef>
          <a:spcPts val="500"/>
        </a:spcBef>
        <a:spcAft>
          <a:spcPct val="0"/>
        </a:spcAft>
        <a:buClr>
          <a:srgbClr val="000000"/>
        </a:buClr>
        <a:buSzPct val="100000"/>
        <a:buFont typeface="Times New Roman" charset="0"/>
        <a:defRPr sz="2000">
          <a:solidFill>
            <a:srgbClr val="000000"/>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6.xml"/><Relationship Id="rId5" Type="http://schemas.openxmlformats.org/officeDocument/2006/relationships/image" Target="../media/image42.png"/><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6.xml"/><Relationship Id="rId4" Type="http://schemas.openxmlformats.org/officeDocument/2006/relationships/image" Target="../media/image52.png"/></Relationships>
</file>

<file path=ppt/slides/_rels/slide2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53.png"/><Relationship Id="rId1" Type="http://schemas.openxmlformats.org/officeDocument/2006/relationships/slideLayout" Target="../slideLayouts/slideLayout6.xml"/><Relationship Id="rId4" Type="http://schemas.openxmlformats.org/officeDocument/2006/relationships/image" Target="../media/image52.png"/></Relationships>
</file>

<file path=ppt/slides/_rels/slide2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6.xml"/><Relationship Id="rId4" Type="http://schemas.openxmlformats.org/officeDocument/2006/relationships/image" Target="../media/image58.png"/></Relationships>
</file>

<file path=ppt/slides/_rels/slide2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60.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hemeOverride" Target="../theme/themeOverride1.xml"/><Relationship Id="rId4" Type="http://schemas.openxmlformats.org/officeDocument/2006/relationships/image" Target="../media/image63.png"/></Relationships>
</file>

<file path=ppt/slides/_rels/slide32.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3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66.png"/><Relationship Id="rId4" Type="http://schemas.openxmlformats.org/officeDocument/2006/relationships/image" Target="../media/image65.png"/></Relationships>
</file>

<file path=ppt/slides/_rels/slide3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7.xml"/><Relationship Id="rId4" Type="http://schemas.openxmlformats.org/officeDocument/2006/relationships/image" Target="../media/image70.png"/></Relationships>
</file>

<file path=ppt/slides/_rels/slide3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74.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84.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tiff"/><Relationship Id="rId1" Type="http://schemas.openxmlformats.org/officeDocument/2006/relationships/slideLayout" Target="../slideLayouts/slideLayout2.xml"/><Relationship Id="rId4" Type="http://schemas.openxmlformats.org/officeDocument/2006/relationships/image" Target="../media/image18.tif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7D0248D-0CFA-1ADC-9A14-0C127763B290}"/>
              </a:ext>
            </a:extLst>
          </p:cNvPr>
          <p:cNvSpPr/>
          <p:nvPr/>
        </p:nvSpPr>
        <p:spPr bwMode="auto">
          <a:xfrm>
            <a:off x="0" y="116632"/>
            <a:ext cx="9144000" cy="1872208"/>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Arial" charset="0"/>
              <a:ea typeface="ＭＳ Ｐゴシック" charset="0"/>
              <a:cs typeface="ＭＳ Ｐゴシック" charset="0"/>
            </a:endParaRPr>
          </a:p>
        </p:txBody>
      </p:sp>
      <p:sp>
        <p:nvSpPr>
          <p:cNvPr id="2" name="Title 1">
            <a:extLst>
              <a:ext uri="{FF2B5EF4-FFF2-40B4-BE49-F238E27FC236}">
                <a16:creationId xmlns:a16="http://schemas.microsoft.com/office/drawing/2014/main" id="{04FB1895-D83F-794E-954E-BB3967D8DC63}"/>
              </a:ext>
            </a:extLst>
          </p:cNvPr>
          <p:cNvSpPr>
            <a:spLocks noGrp="1"/>
          </p:cNvSpPr>
          <p:nvPr>
            <p:ph type="ctrTitle"/>
          </p:nvPr>
        </p:nvSpPr>
        <p:spPr>
          <a:xfrm>
            <a:off x="289561" y="2376819"/>
            <a:ext cx="8688261" cy="1790700"/>
          </a:xfrm>
        </p:spPr>
        <p:txBody>
          <a:bodyPr>
            <a:normAutofit fontScale="90000"/>
          </a:bodyPr>
          <a:lstStyle/>
          <a:p>
            <a:pPr algn="l"/>
            <a:r>
              <a:rPr lang="en-US" sz="3600" noProof="0" dirty="0"/>
              <a:t>Sensor Level Analysis ERP</a:t>
            </a:r>
            <a:br>
              <a:rPr lang="en-US" sz="4000" dirty="0">
                <a:latin typeface="Arial" panose="020B0604020202020204" pitchFamily="34" charset="0"/>
                <a:cs typeface="Arial" panose="020B0604020202020204" pitchFamily="34" charset="0"/>
              </a:rPr>
            </a:br>
            <a:br>
              <a:rPr lang="en-US" sz="2000" dirty="0">
                <a:latin typeface="Arial" panose="020B0604020202020204" pitchFamily="34" charset="0"/>
                <a:cs typeface="Arial" panose="020B0604020202020204" pitchFamily="34" charset="0"/>
              </a:rPr>
            </a:br>
            <a:br>
              <a:rPr lang="en-US" sz="2000"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EEGLAB</a:t>
            </a:r>
            <a:br>
              <a:rPr lang="en-US" sz="3200" dirty="0">
                <a:latin typeface="Arial" panose="020B0604020202020204" pitchFamily="34" charset="0"/>
                <a:cs typeface="Arial" panose="020B0604020202020204" pitchFamily="34" charset="0"/>
              </a:rPr>
            </a:br>
            <a:endParaRPr lang="en-US" sz="3600" dirty="0">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6B70DC45-D2DE-7242-A926-9686FD14F831}"/>
              </a:ext>
            </a:extLst>
          </p:cNvPr>
          <p:cNvSpPr>
            <a:spLocks noGrp="1"/>
          </p:cNvSpPr>
          <p:nvPr>
            <p:ph type="subTitle" idx="1"/>
          </p:nvPr>
        </p:nvSpPr>
        <p:spPr>
          <a:xfrm>
            <a:off x="289560" y="4282418"/>
            <a:ext cx="6858000" cy="1241822"/>
          </a:xfrm>
        </p:spPr>
        <p:txBody>
          <a:bodyPr>
            <a:normAutofit lnSpcReduction="10000"/>
          </a:bodyPr>
          <a:lstStyle/>
          <a:p>
            <a:pPr algn="l"/>
            <a:r>
              <a:rPr lang="en-US" sz="1600" dirty="0"/>
              <a:t>Romain </a:t>
            </a:r>
            <a:r>
              <a:rPr lang="en-US" sz="1600" dirty="0" err="1"/>
              <a:t>Grandchamp</a:t>
            </a:r>
            <a:r>
              <a:rPr lang="en-US" sz="1600" dirty="0"/>
              <a:t>, PhD</a:t>
            </a:r>
          </a:p>
          <a:p>
            <a:pPr algn="l"/>
            <a:r>
              <a:rPr lang="en-US" sz="1600" dirty="0"/>
              <a:t>Johanna Wagner, PhD</a:t>
            </a:r>
          </a:p>
          <a:p>
            <a:pPr algn="l"/>
            <a:r>
              <a:rPr lang="en-US" sz="1600" dirty="0"/>
              <a:t>Ramon Martinez-</a:t>
            </a:r>
            <a:r>
              <a:rPr lang="en-US" sz="1600" dirty="0" err="1"/>
              <a:t>Cancino</a:t>
            </a:r>
            <a:r>
              <a:rPr lang="en-US" sz="1600" dirty="0"/>
              <a:t>, PhD</a:t>
            </a:r>
          </a:p>
          <a:p>
            <a:pPr algn="l"/>
            <a:r>
              <a:rPr lang="en-US" sz="1600" dirty="0"/>
              <a:t>Arnaud Delorme, PhD</a:t>
            </a:r>
          </a:p>
          <a:p>
            <a:pPr algn="l"/>
            <a:endParaRPr lang="en-US" sz="1600" dirty="0"/>
          </a:p>
          <a:p>
            <a:pPr algn="l"/>
            <a:endParaRPr lang="en-US" sz="1600" dirty="0"/>
          </a:p>
          <a:p>
            <a:pPr algn="l"/>
            <a:endParaRPr lang="en-US" sz="1600" dirty="0"/>
          </a:p>
        </p:txBody>
      </p:sp>
      <p:pic>
        <p:nvPicPr>
          <p:cNvPr id="10" name="Picture 9">
            <a:extLst>
              <a:ext uri="{FF2B5EF4-FFF2-40B4-BE49-F238E27FC236}">
                <a16:creationId xmlns:a16="http://schemas.microsoft.com/office/drawing/2014/main" id="{953B7833-CC2F-34F6-EDC6-4E9E6B314D81}"/>
              </a:ext>
            </a:extLst>
          </p:cNvPr>
          <p:cNvPicPr>
            <a:picLocks noChangeAspect="1"/>
          </p:cNvPicPr>
          <p:nvPr/>
        </p:nvPicPr>
        <p:blipFill>
          <a:blip r:embed="rId3"/>
          <a:stretch>
            <a:fillRect/>
          </a:stretch>
        </p:blipFill>
        <p:spPr>
          <a:xfrm>
            <a:off x="4337824" y="180176"/>
            <a:ext cx="427418" cy="421966"/>
          </a:xfrm>
          <a:prstGeom prst="rect">
            <a:avLst/>
          </a:prstGeom>
        </p:spPr>
      </p:pic>
      <p:pic>
        <p:nvPicPr>
          <p:cNvPr id="11" name="Picture 1" descr="Machine generated alternative text:&#10;BRAIN PRODUCTS ">
            <a:extLst>
              <a:ext uri="{FF2B5EF4-FFF2-40B4-BE49-F238E27FC236}">
                <a16:creationId xmlns:a16="http://schemas.microsoft.com/office/drawing/2014/main" id="{6BD4BD39-A10A-757C-4CA9-CC7F2C9EA6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16877" y="246709"/>
            <a:ext cx="1830938" cy="35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descr="Start adding Human Intelligence to AI with SAMANAI">
            <a:extLst>
              <a:ext uri="{FF2B5EF4-FFF2-40B4-BE49-F238E27FC236}">
                <a16:creationId xmlns:a16="http://schemas.microsoft.com/office/drawing/2014/main" id="{BF2BAD67-0426-0C1C-2551-FAFBE174B4F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37135" y="324381"/>
            <a:ext cx="2000865" cy="200087"/>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a:extLst>
              <a:ext uri="{FF2B5EF4-FFF2-40B4-BE49-F238E27FC236}">
                <a16:creationId xmlns:a16="http://schemas.microsoft.com/office/drawing/2014/main" id="{F9629994-7D10-8E32-2719-75232B871A02}"/>
              </a:ext>
            </a:extLst>
          </p:cNvPr>
          <p:cNvSpPr/>
          <p:nvPr/>
        </p:nvSpPr>
        <p:spPr>
          <a:xfrm>
            <a:off x="2990278" y="5813539"/>
            <a:ext cx="3169457" cy="207749"/>
          </a:xfrm>
          <a:prstGeom prst="rect">
            <a:avLst/>
          </a:prstGeom>
        </p:spPr>
        <p:txBody>
          <a:bodyPr wrap="none">
            <a:spAutoFit/>
          </a:bodyPr>
          <a:lstStyle/>
          <a:p>
            <a:pPr algn="ctr"/>
            <a:r>
              <a:rPr lang="en-US" sz="750" dirty="0">
                <a:solidFill>
                  <a:schemeClr val="tx1"/>
                </a:solidFill>
                <a:latin typeface="Arial" charset="0"/>
                <a:cs typeface="Arial" charset="0"/>
              </a:rPr>
              <a:t>Practical MEEG 2025, Aix-Marseille Université, France, October, 2025</a:t>
            </a:r>
          </a:p>
        </p:txBody>
      </p:sp>
      <p:pic>
        <p:nvPicPr>
          <p:cNvPr id="14" name="Picture 2">
            <a:extLst>
              <a:ext uri="{FF2B5EF4-FFF2-40B4-BE49-F238E27FC236}">
                <a16:creationId xmlns:a16="http://schemas.microsoft.com/office/drawing/2014/main" id="{DDC14BA9-5B49-4446-9377-84128A41CFA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4922" y="47399"/>
            <a:ext cx="1275907" cy="125185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a:extLst>
              <a:ext uri="{FF2B5EF4-FFF2-40B4-BE49-F238E27FC236}">
                <a16:creationId xmlns:a16="http://schemas.microsoft.com/office/drawing/2014/main" id="{58625501-CFA7-40BC-927E-404EB22F1BB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90277" y="39847"/>
            <a:ext cx="1212421" cy="6208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73878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ext Box 4">
            <a:extLst>
              <a:ext uri="{FF2B5EF4-FFF2-40B4-BE49-F238E27FC236}">
                <a16:creationId xmlns:a16="http://schemas.microsoft.com/office/drawing/2014/main" id="{EBC9A6E3-0542-A84C-AD4D-C1FA6F0B2B90}"/>
              </a:ext>
            </a:extLst>
          </p:cNvPr>
          <p:cNvSpPr txBox="1">
            <a:spLocks noChangeArrowheads="1"/>
          </p:cNvSpPr>
          <p:nvPr/>
        </p:nvSpPr>
        <p:spPr bwMode="auto">
          <a:xfrm>
            <a:off x="1998702" y="145068"/>
            <a:ext cx="53415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zh-TW" sz="2800" dirty="0">
                <a:ea typeface="PMingLiU" panose="02020500000000000000" pitchFamily="18" charset="-120"/>
                <a:cs typeface="Arial" panose="020B0604020202020204" pitchFamily="34" charset="0"/>
              </a:rPr>
              <a:t>Phase synchronization and ERP</a:t>
            </a:r>
          </a:p>
        </p:txBody>
      </p:sp>
      <p:sp>
        <p:nvSpPr>
          <p:cNvPr id="5" name="Text Box 4">
            <a:extLst>
              <a:ext uri="{FF2B5EF4-FFF2-40B4-BE49-F238E27FC236}">
                <a16:creationId xmlns:a16="http://schemas.microsoft.com/office/drawing/2014/main" id="{D1781C01-6272-9C4A-BED7-AC3CAF468106}"/>
              </a:ext>
            </a:extLst>
          </p:cNvPr>
          <p:cNvSpPr txBox="1">
            <a:spLocks noChangeArrowheads="1"/>
          </p:cNvSpPr>
          <p:nvPr/>
        </p:nvSpPr>
        <p:spPr bwMode="auto">
          <a:xfrm>
            <a:off x="4217651" y="6547421"/>
            <a:ext cx="492634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zh-TW" sz="1200" dirty="0" err="1">
                <a:ea typeface="PMingLiU" panose="02020500000000000000" pitchFamily="18" charset="-120"/>
                <a:cs typeface="Arial" panose="020B0604020202020204" pitchFamily="34" charset="0"/>
              </a:rPr>
              <a:t>Makeig</a:t>
            </a:r>
            <a:r>
              <a:rPr lang="en-US" altLang="zh-TW" sz="1200" dirty="0">
                <a:ea typeface="PMingLiU" panose="02020500000000000000" pitchFamily="18" charset="-120"/>
                <a:cs typeface="Arial" panose="020B0604020202020204" pitchFamily="34" charset="0"/>
              </a:rPr>
              <a:t> et al. (2001) </a:t>
            </a:r>
            <a:r>
              <a:rPr lang="en-US" altLang="zh-TW" sz="1200" i="1" dirty="0">
                <a:ea typeface="PMingLiU" panose="02020500000000000000" pitchFamily="18" charset="-120"/>
                <a:cs typeface="Arial" panose="020B0604020202020204" pitchFamily="34" charset="0"/>
              </a:rPr>
              <a:t>Science</a:t>
            </a:r>
            <a:r>
              <a:rPr lang="en-US" altLang="zh-TW" sz="1200" dirty="0">
                <a:ea typeface="PMingLiU" panose="02020500000000000000" pitchFamily="18" charset="-120"/>
                <a:cs typeface="Arial" panose="020B0604020202020204" pitchFamily="34" charset="0"/>
              </a:rPr>
              <a:t>, volume 295, Number 5555, pp. 690-694</a:t>
            </a:r>
          </a:p>
        </p:txBody>
      </p:sp>
      <p:pic>
        <p:nvPicPr>
          <p:cNvPr id="4" name="Picture 3">
            <a:extLst>
              <a:ext uri="{FF2B5EF4-FFF2-40B4-BE49-F238E27FC236}">
                <a16:creationId xmlns:a16="http://schemas.microsoft.com/office/drawing/2014/main" id="{EB58E160-6F31-4446-B81A-785B68414F5C}"/>
              </a:ext>
            </a:extLst>
          </p:cNvPr>
          <p:cNvPicPr>
            <a:picLocks noChangeAspect="1"/>
          </p:cNvPicPr>
          <p:nvPr/>
        </p:nvPicPr>
        <p:blipFill>
          <a:blip r:embed="rId3"/>
          <a:stretch>
            <a:fillRect/>
          </a:stretch>
        </p:blipFill>
        <p:spPr>
          <a:xfrm>
            <a:off x="1447800" y="1008298"/>
            <a:ext cx="6255788" cy="4529701"/>
          </a:xfrm>
          <a:prstGeom prst="rect">
            <a:avLst/>
          </a:prstGeom>
        </p:spPr>
      </p:pic>
      <p:grpSp>
        <p:nvGrpSpPr>
          <p:cNvPr id="7" name="Group 6">
            <a:extLst>
              <a:ext uri="{FF2B5EF4-FFF2-40B4-BE49-F238E27FC236}">
                <a16:creationId xmlns:a16="http://schemas.microsoft.com/office/drawing/2014/main" id="{3DF4463F-9785-D24E-86FB-5512C6BBABA2}"/>
              </a:ext>
            </a:extLst>
          </p:cNvPr>
          <p:cNvGrpSpPr/>
          <p:nvPr/>
        </p:nvGrpSpPr>
        <p:grpSpPr>
          <a:xfrm>
            <a:off x="80954" y="1600200"/>
            <a:ext cx="7310446" cy="3048000"/>
            <a:chOff x="80954" y="1600200"/>
            <a:chExt cx="7310446" cy="3048000"/>
          </a:xfrm>
        </p:grpSpPr>
        <p:sp>
          <p:nvSpPr>
            <p:cNvPr id="6" name="Rectangle 5">
              <a:extLst>
                <a:ext uri="{FF2B5EF4-FFF2-40B4-BE49-F238E27FC236}">
                  <a16:creationId xmlns:a16="http://schemas.microsoft.com/office/drawing/2014/main" id="{8C745F36-0686-FC4A-81EE-84BBBB5B0A91}"/>
                </a:ext>
              </a:extLst>
            </p:cNvPr>
            <p:cNvSpPr/>
            <p:nvPr/>
          </p:nvSpPr>
          <p:spPr>
            <a:xfrm>
              <a:off x="1447800" y="3048000"/>
              <a:ext cx="5943600" cy="1524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09591D9-B340-F149-A8F0-67A3401BA1B8}"/>
                </a:ext>
              </a:extLst>
            </p:cNvPr>
            <p:cNvSpPr/>
            <p:nvPr/>
          </p:nvSpPr>
          <p:spPr>
            <a:xfrm>
              <a:off x="4689088" y="2819400"/>
              <a:ext cx="2092712" cy="1524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C2E8A0C-F896-714B-86C6-92C6E65AEC8F}"/>
                </a:ext>
              </a:extLst>
            </p:cNvPr>
            <p:cNvSpPr/>
            <p:nvPr/>
          </p:nvSpPr>
          <p:spPr>
            <a:xfrm>
              <a:off x="80954" y="1600200"/>
              <a:ext cx="1664212" cy="304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3" name="Picture 2" descr="Chart&#10;&#10;Description automatically generated">
            <a:extLst>
              <a:ext uri="{FF2B5EF4-FFF2-40B4-BE49-F238E27FC236}">
                <a16:creationId xmlns:a16="http://schemas.microsoft.com/office/drawing/2014/main" id="{2463FBE3-2396-6251-068B-AF3CBB578208}"/>
              </a:ext>
            </a:extLst>
          </p:cNvPr>
          <p:cNvPicPr>
            <a:picLocks noChangeAspect="1"/>
          </p:cNvPicPr>
          <p:nvPr/>
        </p:nvPicPr>
        <p:blipFill>
          <a:blip r:embed="rId4"/>
          <a:stretch>
            <a:fillRect/>
          </a:stretch>
        </p:blipFill>
        <p:spPr>
          <a:xfrm>
            <a:off x="9220200" y="1092599"/>
            <a:ext cx="4748844" cy="4361098"/>
          </a:xfrm>
          <a:prstGeom prst="rect">
            <a:avLst/>
          </a:prstGeom>
        </p:spPr>
      </p:pic>
      <p:sp>
        <p:nvSpPr>
          <p:cNvPr id="2" name="Text Box 4">
            <a:extLst>
              <a:ext uri="{FF2B5EF4-FFF2-40B4-BE49-F238E27FC236}">
                <a16:creationId xmlns:a16="http://schemas.microsoft.com/office/drawing/2014/main" id="{19EFC234-5DB8-E2BA-43B2-EDEF6406D982}"/>
              </a:ext>
            </a:extLst>
          </p:cNvPr>
          <p:cNvSpPr txBox="1">
            <a:spLocks noChangeArrowheads="1"/>
          </p:cNvSpPr>
          <p:nvPr/>
        </p:nvSpPr>
        <p:spPr bwMode="auto">
          <a:xfrm>
            <a:off x="2753810" y="5836363"/>
            <a:ext cx="36363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zh-TW" sz="1200" dirty="0">
                <a:solidFill>
                  <a:srgbClr val="FF0000"/>
                </a:solidFill>
                <a:ea typeface="PMingLiU" panose="02020500000000000000" pitchFamily="18" charset="-120"/>
                <a:cs typeface="Arial" panose="020B0604020202020204" pitchFamily="34" charset="0"/>
              </a:rPr>
              <a:t>The ERP arises from partial phase synchronization</a:t>
            </a:r>
          </a:p>
        </p:txBody>
      </p:sp>
      <p:sp>
        <p:nvSpPr>
          <p:cNvPr id="11" name="Rectangle 10">
            <a:extLst>
              <a:ext uri="{FF2B5EF4-FFF2-40B4-BE49-F238E27FC236}">
                <a16:creationId xmlns:a16="http://schemas.microsoft.com/office/drawing/2014/main" id="{32699916-13C7-FD45-BD65-624B340F22F2}"/>
              </a:ext>
            </a:extLst>
          </p:cNvPr>
          <p:cNvSpPr/>
          <p:nvPr/>
        </p:nvSpPr>
        <p:spPr>
          <a:xfrm>
            <a:off x="1396629" y="4571999"/>
            <a:ext cx="5943600" cy="155790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45249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016F10-4D36-4EA0-92CF-FFB6BC8573C4}"/>
              </a:ext>
            </a:extLst>
          </p:cNvPr>
          <p:cNvSpPr>
            <a:spLocks noGrp="1"/>
          </p:cNvSpPr>
          <p:nvPr>
            <p:ph type="title"/>
          </p:nvPr>
        </p:nvSpPr>
        <p:spPr/>
        <p:txBody>
          <a:bodyPr/>
          <a:lstStyle/>
          <a:p>
            <a:r>
              <a:rPr lang="fr-FR" dirty="0"/>
              <a:t>EEG </a:t>
            </a:r>
            <a:r>
              <a:rPr lang="fr-FR" dirty="0" err="1"/>
              <a:t>Analysis</a:t>
            </a:r>
            <a:endParaRPr lang="fr-FR" dirty="0"/>
          </a:p>
        </p:txBody>
      </p:sp>
      <p:sp>
        <p:nvSpPr>
          <p:cNvPr id="3" name="Espace réservé du contenu 2">
            <a:extLst>
              <a:ext uri="{FF2B5EF4-FFF2-40B4-BE49-F238E27FC236}">
                <a16:creationId xmlns:a16="http://schemas.microsoft.com/office/drawing/2014/main" id="{EFBD929E-1F59-4138-A203-3D367C5D48EE}"/>
              </a:ext>
            </a:extLst>
          </p:cNvPr>
          <p:cNvSpPr>
            <a:spLocks noGrp="1"/>
          </p:cNvSpPr>
          <p:nvPr>
            <p:ph idx="1"/>
          </p:nvPr>
        </p:nvSpPr>
        <p:spPr>
          <a:xfrm>
            <a:off x="457200" y="1600201"/>
            <a:ext cx="8229600" cy="2332856"/>
          </a:xfrm>
        </p:spPr>
        <p:txBody>
          <a:bodyPr/>
          <a:lstStyle/>
          <a:p>
            <a:r>
              <a:rPr lang="en-US" sz="2800" b="1" dirty="0">
                <a:effectLst/>
                <a:latin typeface="ArialMT"/>
              </a:rPr>
              <a:t>Goals</a:t>
            </a:r>
          </a:p>
          <a:p>
            <a:endParaRPr lang="en-US" sz="2800" b="1" dirty="0">
              <a:latin typeface="ArialMT"/>
            </a:endParaRPr>
          </a:p>
          <a:p>
            <a:pPr marL="285750" indent="-285750">
              <a:buFont typeface="Courier New" panose="02070309020205020404" pitchFamily="49" charset="0"/>
              <a:buChar char="o"/>
            </a:pPr>
            <a:r>
              <a:rPr lang="en-US" sz="2400" dirty="0">
                <a:effectLst/>
                <a:latin typeface="ArialMT"/>
              </a:rPr>
              <a:t>Describe dynamic characteristics of brain activity</a:t>
            </a:r>
          </a:p>
          <a:p>
            <a:pPr marL="285750" indent="-285750">
              <a:buFont typeface="Courier New" panose="02070309020205020404" pitchFamily="49" charset="0"/>
              <a:buChar char="o"/>
            </a:pPr>
            <a:r>
              <a:rPr lang="en-US" sz="2400" dirty="0">
                <a:effectLst/>
                <a:latin typeface="ArialMT"/>
              </a:rPr>
              <a:t>Describe relation between different regions of brain </a:t>
            </a:r>
            <a:endParaRPr lang="en-US" dirty="0">
              <a:effectLst/>
            </a:endParaRPr>
          </a:p>
          <a:p>
            <a:endParaRPr lang="fr-FR" dirty="0"/>
          </a:p>
        </p:txBody>
      </p:sp>
      <p:sp>
        <p:nvSpPr>
          <p:cNvPr id="4" name="Espace réservé du numéro de diapositive 3">
            <a:extLst>
              <a:ext uri="{FF2B5EF4-FFF2-40B4-BE49-F238E27FC236}">
                <a16:creationId xmlns:a16="http://schemas.microsoft.com/office/drawing/2014/main" id="{D8681C90-BC25-4347-98B2-670D1F5ACB02}"/>
              </a:ext>
            </a:extLst>
          </p:cNvPr>
          <p:cNvSpPr>
            <a:spLocks noGrp="1"/>
          </p:cNvSpPr>
          <p:nvPr>
            <p:ph type="sldNum" idx="11"/>
          </p:nvPr>
        </p:nvSpPr>
        <p:spPr/>
        <p:txBody>
          <a:bodyPr/>
          <a:lstStyle/>
          <a:p>
            <a:fld id="{5BF34820-C56C-F14C-830F-D51A77A72C10}" type="slidenum">
              <a:rPr lang="de-DE" altLang="en-US" smtClean="0"/>
              <a:pPr/>
              <a:t>11</a:t>
            </a:fld>
            <a:endParaRPr lang="de-DE" altLang="en-US" dirty="0"/>
          </a:p>
        </p:txBody>
      </p:sp>
      <p:sp>
        <p:nvSpPr>
          <p:cNvPr id="5" name="Espace réservé du contenu 2">
            <a:extLst>
              <a:ext uri="{FF2B5EF4-FFF2-40B4-BE49-F238E27FC236}">
                <a16:creationId xmlns:a16="http://schemas.microsoft.com/office/drawing/2014/main" id="{5BCA940A-C215-4231-A8C6-A0B281C52CFA}"/>
              </a:ext>
            </a:extLst>
          </p:cNvPr>
          <p:cNvSpPr txBox="1">
            <a:spLocks/>
          </p:cNvSpPr>
          <p:nvPr/>
        </p:nvSpPr>
        <p:spPr>
          <a:xfrm>
            <a:off x="447483" y="4091371"/>
            <a:ext cx="8229600" cy="2332856"/>
          </a:xfrm>
          <a:prstGeom prst="rect">
            <a:avLst/>
          </a:prstGeom>
        </p:spPr>
        <p:txBody>
          <a:bodyPr vert="horz"/>
          <a:lstStyle>
            <a:lvl1pPr marL="342900" indent="-342900" algn="l" defTabSz="449263" rtl="0" eaLnBrk="0" fontAlgn="base" hangingPunct="0">
              <a:spcBef>
                <a:spcPts val="600"/>
              </a:spcBef>
              <a:spcAft>
                <a:spcPct val="0"/>
              </a:spcAft>
              <a:buClr>
                <a:srgbClr val="000000"/>
              </a:buClr>
              <a:buSzPct val="100000"/>
              <a:buFont typeface="Times New Roman" charset="0"/>
              <a:defRPr sz="2400">
                <a:solidFill>
                  <a:srgbClr val="000000"/>
                </a:solidFill>
                <a:latin typeface="+mn-lt"/>
                <a:ea typeface="+mn-ea"/>
                <a:cs typeface="+mn-cs"/>
              </a:defRPr>
            </a:lvl1pPr>
            <a:lvl2pPr marL="742950" indent="-285750" algn="l" defTabSz="449263" rtl="0" eaLnBrk="0" fontAlgn="base" hangingPunct="0">
              <a:spcBef>
                <a:spcPts val="500"/>
              </a:spcBef>
              <a:spcAft>
                <a:spcPct val="0"/>
              </a:spcAft>
              <a:buClr>
                <a:srgbClr val="000000"/>
              </a:buClr>
              <a:buSzPct val="100000"/>
              <a:buFont typeface="Times New Roman" charset="0"/>
              <a:defRPr sz="2000">
                <a:solidFill>
                  <a:srgbClr val="000000"/>
                </a:solidFill>
                <a:latin typeface="+mn-lt"/>
                <a:ea typeface="+mn-ea"/>
                <a:cs typeface="+mn-cs"/>
              </a:defRPr>
            </a:lvl2pPr>
            <a:lvl3pPr marL="1143000" indent="-228600" algn="l" defTabSz="449263" rtl="0" eaLnBrk="0" fontAlgn="base" hangingPunct="0">
              <a:spcBef>
                <a:spcPts val="500"/>
              </a:spcBef>
              <a:spcAft>
                <a:spcPct val="0"/>
              </a:spcAft>
              <a:buClr>
                <a:srgbClr val="000000"/>
              </a:buClr>
              <a:buSzPct val="100000"/>
              <a:buFont typeface="Times New Roman" charset="0"/>
              <a:defRPr sz="2000">
                <a:solidFill>
                  <a:srgbClr val="000000"/>
                </a:solidFill>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charset="0"/>
              <a:defRPr sz="2000">
                <a:solidFill>
                  <a:srgbClr val="000000"/>
                </a:solidFill>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charset="0"/>
              <a:defRPr sz="2000">
                <a:solidFill>
                  <a:srgbClr val="000000"/>
                </a:solidFill>
                <a:latin typeface="+mn-lt"/>
                <a:ea typeface="+mn-ea"/>
                <a:cs typeface="+mn-cs"/>
              </a:defRPr>
            </a:lvl5pPr>
            <a:lvl6pPr marL="2514600" indent="-228600" algn="l" defTabSz="449263" rtl="0" eaLnBrk="0" fontAlgn="base" hangingPunct="0">
              <a:spcBef>
                <a:spcPts val="500"/>
              </a:spcBef>
              <a:spcAft>
                <a:spcPct val="0"/>
              </a:spcAft>
              <a:buClr>
                <a:srgbClr val="000000"/>
              </a:buClr>
              <a:buSzPct val="100000"/>
              <a:buFont typeface="Times New Roman" charset="0"/>
              <a:defRPr sz="2000">
                <a:solidFill>
                  <a:srgbClr val="000000"/>
                </a:solidFill>
                <a:latin typeface="+mn-lt"/>
                <a:ea typeface="+mn-ea"/>
                <a:cs typeface="+mn-cs"/>
              </a:defRPr>
            </a:lvl6pPr>
            <a:lvl7pPr marL="2971800" indent="-228600" algn="l" defTabSz="449263" rtl="0" eaLnBrk="0" fontAlgn="base" hangingPunct="0">
              <a:spcBef>
                <a:spcPts val="500"/>
              </a:spcBef>
              <a:spcAft>
                <a:spcPct val="0"/>
              </a:spcAft>
              <a:buClr>
                <a:srgbClr val="000000"/>
              </a:buClr>
              <a:buSzPct val="100000"/>
              <a:buFont typeface="Times New Roman" charset="0"/>
              <a:defRPr sz="2000">
                <a:solidFill>
                  <a:srgbClr val="000000"/>
                </a:solidFill>
                <a:latin typeface="+mn-lt"/>
                <a:ea typeface="+mn-ea"/>
                <a:cs typeface="+mn-cs"/>
              </a:defRPr>
            </a:lvl7pPr>
            <a:lvl8pPr marL="3429000" indent="-228600" algn="l" defTabSz="449263" rtl="0" eaLnBrk="0" fontAlgn="base" hangingPunct="0">
              <a:spcBef>
                <a:spcPts val="500"/>
              </a:spcBef>
              <a:spcAft>
                <a:spcPct val="0"/>
              </a:spcAft>
              <a:buClr>
                <a:srgbClr val="000000"/>
              </a:buClr>
              <a:buSzPct val="100000"/>
              <a:buFont typeface="Times New Roman" charset="0"/>
              <a:defRPr sz="2000">
                <a:solidFill>
                  <a:srgbClr val="000000"/>
                </a:solidFill>
                <a:latin typeface="+mn-lt"/>
                <a:ea typeface="+mn-ea"/>
                <a:cs typeface="+mn-cs"/>
              </a:defRPr>
            </a:lvl8pPr>
            <a:lvl9pPr marL="3886200" indent="-228600" algn="l" defTabSz="449263" rtl="0" eaLnBrk="0" fontAlgn="base" hangingPunct="0">
              <a:spcBef>
                <a:spcPts val="500"/>
              </a:spcBef>
              <a:spcAft>
                <a:spcPct val="0"/>
              </a:spcAft>
              <a:buClr>
                <a:srgbClr val="000000"/>
              </a:buClr>
              <a:buSzPct val="100000"/>
              <a:buFont typeface="Times New Roman" charset="0"/>
              <a:defRPr sz="2000">
                <a:solidFill>
                  <a:srgbClr val="000000"/>
                </a:solidFill>
                <a:latin typeface="+mn-lt"/>
                <a:ea typeface="+mn-ea"/>
                <a:cs typeface="+mn-cs"/>
              </a:defRPr>
            </a:lvl9pPr>
          </a:lstStyle>
          <a:p>
            <a:r>
              <a:rPr lang="en-US" b="1" dirty="0">
                <a:effectLst/>
                <a:latin typeface="ArialMT"/>
              </a:rPr>
              <a:t>Approaches</a:t>
            </a:r>
          </a:p>
          <a:p>
            <a:endParaRPr lang="en-US" b="1" dirty="0">
              <a:latin typeface="ArialMT"/>
            </a:endParaRPr>
          </a:p>
          <a:p>
            <a:pPr marL="285750" indent="-285750">
              <a:buFont typeface="Courier New" panose="02070309020205020404" pitchFamily="49" charset="0"/>
              <a:buChar char="o"/>
            </a:pPr>
            <a:r>
              <a:rPr lang="en-US" sz="2000" dirty="0">
                <a:effectLst/>
                <a:latin typeface="ArialMT"/>
              </a:rPr>
              <a:t>Time domain </a:t>
            </a:r>
            <a:endParaRPr lang="en-US" sz="1600" dirty="0"/>
          </a:p>
          <a:p>
            <a:pPr marL="285750" indent="-285750">
              <a:buFont typeface="Courier New" panose="02070309020205020404" pitchFamily="49" charset="0"/>
              <a:buChar char="o"/>
            </a:pPr>
            <a:r>
              <a:rPr lang="en-US" sz="2000" dirty="0">
                <a:effectLst/>
                <a:latin typeface="ArialMT"/>
              </a:rPr>
              <a:t>Frequency domain </a:t>
            </a:r>
            <a:endParaRPr lang="en-US" sz="1600" dirty="0">
              <a:latin typeface="ArialMT"/>
            </a:endParaRPr>
          </a:p>
          <a:p>
            <a:pPr marL="285750" indent="-285750">
              <a:buFont typeface="Courier New" panose="02070309020205020404" pitchFamily="49" charset="0"/>
              <a:buChar char="o"/>
            </a:pPr>
            <a:r>
              <a:rPr lang="en-US" sz="2000" dirty="0">
                <a:effectLst/>
                <a:latin typeface="ArialMT"/>
              </a:rPr>
              <a:t>Time/Frequency </a:t>
            </a:r>
            <a:endParaRPr lang="en-US" sz="1600" dirty="0">
              <a:effectLst/>
            </a:endParaRPr>
          </a:p>
        </p:txBody>
      </p:sp>
    </p:spTree>
    <p:extLst>
      <p:ext uri="{BB962C8B-B14F-4D97-AF65-F5344CB8AC3E}">
        <p14:creationId xmlns:p14="http://schemas.microsoft.com/office/powerpoint/2010/main" val="28869287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Load Example Dataset</a:t>
            </a:r>
          </a:p>
        </p:txBody>
      </p:sp>
      <p:sp>
        <p:nvSpPr>
          <p:cNvPr id="4" name="Slide Number Placeholder 3"/>
          <p:cNvSpPr>
            <a:spLocks noGrp="1"/>
          </p:cNvSpPr>
          <p:nvPr>
            <p:ph type="sldNum" idx="11"/>
          </p:nvPr>
        </p:nvSpPr>
        <p:spPr/>
        <p:txBody>
          <a:bodyPr/>
          <a:lstStyle/>
          <a:p>
            <a:fld id="{5BF34820-C56C-F14C-830F-D51A77A72C10}" type="slidenum">
              <a:rPr lang="de-DE" altLang="en-US" smtClean="0"/>
              <a:pPr/>
              <a:t>12</a:t>
            </a:fld>
            <a:endParaRPr lang="de-DE" altLang="en-US" dirty="0"/>
          </a:p>
        </p:txBody>
      </p:sp>
      <p:pic>
        <p:nvPicPr>
          <p:cNvPr id="7" name="Picture 6">
            <a:extLst>
              <a:ext uri="{FF2B5EF4-FFF2-40B4-BE49-F238E27FC236}">
                <a16:creationId xmlns:a16="http://schemas.microsoft.com/office/drawing/2014/main" id="{3C1D95A4-A140-0CB7-518E-2F775F99C2B0}"/>
              </a:ext>
            </a:extLst>
          </p:cNvPr>
          <p:cNvPicPr>
            <a:picLocks noChangeAspect="1"/>
          </p:cNvPicPr>
          <p:nvPr/>
        </p:nvPicPr>
        <p:blipFill>
          <a:blip r:embed="rId2"/>
          <a:stretch>
            <a:fillRect/>
          </a:stretch>
        </p:blipFill>
        <p:spPr>
          <a:xfrm>
            <a:off x="104570" y="2731693"/>
            <a:ext cx="3516299" cy="4105279"/>
          </a:xfrm>
          <a:prstGeom prst="rect">
            <a:avLst/>
          </a:prstGeom>
        </p:spPr>
      </p:pic>
      <p:pic>
        <p:nvPicPr>
          <p:cNvPr id="11" name="Picture 10">
            <a:extLst>
              <a:ext uri="{FF2B5EF4-FFF2-40B4-BE49-F238E27FC236}">
                <a16:creationId xmlns:a16="http://schemas.microsoft.com/office/drawing/2014/main" id="{0CCF0594-6D99-887D-8D8F-E03AD58F6C77}"/>
              </a:ext>
            </a:extLst>
          </p:cNvPr>
          <p:cNvPicPr>
            <a:picLocks noChangeAspect="1"/>
          </p:cNvPicPr>
          <p:nvPr/>
        </p:nvPicPr>
        <p:blipFill>
          <a:blip r:embed="rId3"/>
          <a:stretch>
            <a:fillRect/>
          </a:stretch>
        </p:blipFill>
        <p:spPr>
          <a:xfrm>
            <a:off x="4038582" y="3459121"/>
            <a:ext cx="4817525" cy="2711103"/>
          </a:xfrm>
          <a:prstGeom prst="rect">
            <a:avLst/>
          </a:prstGeom>
        </p:spPr>
      </p:pic>
      <p:sp>
        <p:nvSpPr>
          <p:cNvPr id="12" name="TextBox 11">
            <a:extLst>
              <a:ext uri="{FF2B5EF4-FFF2-40B4-BE49-F238E27FC236}">
                <a16:creationId xmlns:a16="http://schemas.microsoft.com/office/drawing/2014/main" id="{49589209-FFFF-A539-CAF9-7E21434E5B68}"/>
              </a:ext>
            </a:extLst>
          </p:cNvPr>
          <p:cNvSpPr txBox="1"/>
          <p:nvPr/>
        </p:nvSpPr>
        <p:spPr>
          <a:xfrm>
            <a:off x="91451" y="1280560"/>
            <a:ext cx="9176679" cy="2776401"/>
          </a:xfrm>
          <a:prstGeom prst="rect">
            <a:avLst/>
          </a:prstGeom>
          <a:noFill/>
        </p:spPr>
        <p:txBody>
          <a:bodyPr wrap="none" rtlCol="0">
            <a:spAutoFit/>
          </a:bodyPr>
          <a:lstStyle/>
          <a:p>
            <a:pPr algn="l">
              <a:lnSpc>
                <a:spcPct val="200000"/>
              </a:lnSpc>
            </a:pPr>
            <a:r>
              <a:rPr lang="en-US" sz="1800" b="0" i="0" dirty="0">
                <a:solidFill>
                  <a:schemeClr val="tx1"/>
                </a:solidFill>
                <a:effectLst/>
                <a:latin typeface="Menlo" panose="020B0609030804020204" pitchFamily="49" charset="0"/>
              </a:rPr>
              <a:t>filename = </a:t>
            </a:r>
            <a:r>
              <a:rPr lang="en-US" sz="1800" b="0" i="0" dirty="0">
                <a:solidFill>
                  <a:srgbClr val="AA04F9"/>
                </a:solidFill>
                <a:effectLst/>
                <a:latin typeface="Menlo" panose="020B0609030804020204" pitchFamily="49" charset="0"/>
              </a:rPr>
              <a:t>'wh_S01_run_01_preprocessing_data_session_1_out.set’</a:t>
            </a:r>
            <a:r>
              <a:rPr lang="en-US" sz="1800" b="0" i="0" dirty="0">
                <a:solidFill>
                  <a:schemeClr val="tx1"/>
                </a:solidFill>
                <a:effectLst/>
                <a:latin typeface="Menlo" panose="020B0609030804020204" pitchFamily="49" charset="0"/>
              </a:rPr>
              <a:t>;</a:t>
            </a:r>
            <a:endParaRPr lang="en-US" sz="1800" dirty="0">
              <a:solidFill>
                <a:schemeClr val="tx1"/>
              </a:solidFill>
              <a:latin typeface="Menlo" panose="020B0609030804020204" pitchFamily="49" charset="0"/>
            </a:endParaRPr>
          </a:p>
          <a:p>
            <a:pPr algn="l">
              <a:lnSpc>
                <a:spcPct val="200000"/>
              </a:lnSpc>
            </a:pPr>
            <a:r>
              <a:rPr lang="en-US" sz="1800" b="0" i="0" dirty="0">
                <a:solidFill>
                  <a:schemeClr val="tx1"/>
                </a:solidFill>
                <a:effectLst/>
                <a:latin typeface="Menlo" panose="020B0609030804020204" pitchFamily="49" charset="0"/>
              </a:rPr>
              <a:t>EEG = </a:t>
            </a:r>
            <a:r>
              <a:rPr lang="en-US" sz="1800" b="0" i="0" dirty="0" err="1">
                <a:solidFill>
                  <a:schemeClr val="tx1"/>
                </a:solidFill>
                <a:effectLst/>
                <a:latin typeface="Menlo" panose="020B0609030804020204" pitchFamily="49" charset="0"/>
              </a:rPr>
              <a:t>pop_loadset</a:t>
            </a:r>
            <a:r>
              <a:rPr lang="en-US" sz="1800" b="0" i="0" dirty="0">
                <a:solidFill>
                  <a:schemeClr val="tx1"/>
                </a:solidFill>
                <a:effectLst/>
                <a:latin typeface="Menlo" panose="020B0609030804020204" pitchFamily="49" charset="0"/>
              </a:rPr>
              <a:t>(</a:t>
            </a:r>
            <a:r>
              <a:rPr lang="en-US" sz="1800" b="0" i="0" dirty="0">
                <a:solidFill>
                  <a:srgbClr val="AA04F9"/>
                </a:solidFill>
                <a:effectLst/>
                <a:latin typeface="Menlo" panose="020B0609030804020204" pitchFamily="49" charset="0"/>
              </a:rPr>
              <a:t>'filename'</a:t>
            </a:r>
            <a:r>
              <a:rPr lang="en-US" sz="1800" b="0" i="0" dirty="0">
                <a:solidFill>
                  <a:schemeClr val="tx1"/>
                </a:solidFill>
                <a:effectLst/>
                <a:latin typeface="Menlo" panose="020B0609030804020204" pitchFamily="49" charset="0"/>
              </a:rPr>
              <a:t>, filename,</a:t>
            </a:r>
            <a:r>
              <a:rPr lang="en-US" sz="1800" b="0" i="0" dirty="0">
                <a:solidFill>
                  <a:srgbClr val="AA04F9"/>
                </a:solidFill>
                <a:effectLst/>
                <a:latin typeface="Menlo" panose="020B0609030804020204" pitchFamily="49" charset="0"/>
              </a:rPr>
              <a:t>'filepath'</a:t>
            </a:r>
            <a:r>
              <a:rPr lang="en-US" sz="1800" b="0" i="0" dirty="0">
                <a:solidFill>
                  <a:schemeClr val="tx1"/>
                </a:solidFill>
                <a:effectLst/>
                <a:latin typeface="Menlo" panose="020B0609030804020204" pitchFamily="49" charset="0"/>
              </a:rPr>
              <a:t>,path2data)</a:t>
            </a:r>
          </a:p>
          <a:p>
            <a:pPr>
              <a:lnSpc>
                <a:spcPct val="200000"/>
              </a:lnSpc>
            </a:pPr>
            <a:br>
              <a:rPr lang="en-US" sz="1800" b="0" i="0" dirty="0">
                <a:effectLst/>
                <a:latin typeface="Menlo" panose="020B0609030804020204" pitchFamily="49" charset="0"/>
              </a:rPr>
            </a:br>
            <a:endParaRPr lang="en-US" sz="1800" b="0" i="0" dirty="0">
              <a:effectLst/>
              <a:latin typeface="Menlo" panose="020B0609030804020204" pitchFamily="49" charset="0"/>
            </a:endParaRPr>
          </a:p>
          <a:p>
            <a:pPr>
              <a:lnSpc>
                <a:spcPct val="200000"/>
              </a:lnSpc>
            </a:pPr>
            <a:endParaRPr lang="en-US" sz="1800" dirty="0"/>
          </a:p>
        </p:txBody>
      </p:sp>
    </p:spTree>
    <p:extLst>
      <p:ext uri="{BB962C8B-B14F-4D97-AF65-F5344CB8AC3E}">
        <p14:creationId xmlns:p14="http://schemas.microsoft.com/office/powerpoint/2010/main" val="22825975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09B3FC0-C7E0-3290-6376-8917048D0E17}"/>
              </a:ext>
            </a:extLst>
          </p:cNvPr>
          <p:cNvSpPr>
            <a:spLocks noGrp="1"/>
          </p:cNvSpPr>
          <p:nvPr>
            <p:ph type="sldNum" idx="11"/>
          </p:nvPr>
        </p:nvSpPr>
        <p:spPr/>
        <p:txBody>
          <a:bodyPr/>
          <a:lstStyle/>
          <a:p>
            <a:fld id="{5BF34820-C56C-F14C-830F-D51A77A72C10}" type="slidenum">
              <a:rPr lang="de-DE" altLang="en-US" smtClean="0"/>
              <a:pPr/>
              <a:t>13</a:t>
            </a:fld>
            <a:endParaRPr lang="de-DE" altLang="en-US" dirty="0"/>
          </a:p>
        </p:txBody>
      </p:sp>
      <p:pic>
        <p:nvPicPr>
          <p:cNvPr id="5" name="Picture 4">
            <a:extLst>
              <a:ext uri="{FF2B5EF4-FFF2-40B4-BE49-F238E27FC236}">
                <a16:creationId xmlns:a16="http://schemas.microsoft.com/office/drawing/2014/main" id="{40961077-CDB2-F01B-C082-AE8F557F5A1D}"/>
              </a:ext>
            </a:extLst>
          </p:cNvPr>
          <p:cNvPicPr>
            <a:picLocks noChangeAspect="1"/>
          </p:cNvPicPr>
          <p:nvPr/>
        </p:nvPicPr>
        <p:blipFill>
          <a:blip r:embed="rId2"/>
          <a:stretch>
            <a:fillRect/>
          </a:stretch>
        </p:blipFill>
        <p:spPr>
          <a:xfrm>
            <a:off x="2123728" y="1772816"/>
            <a:ext cx="4395912" cy="4012679"/>
          </a:xfrm>
          <a:prstGeom prst="rect">
            <a:avLst/>
          </a:prstGeom>
        </p:spPr>
      </p:pic>
      <p:sp>
        <p:nvSpPr>
          <p:cNvPr id="6" name="Title 1">
            <a:extLst>
              <a:ext uri="{FF2B5EF4-FFF2-40B4-BE49-F238E27FC236}">
                <a16:creationId xmlns:a16="http://schemas.microsoft.com/office/drawing/2014/main" id="{8F09C28E-E891-E4BB-F524-2EBEFDEA697B}"/>
              </a:ext>
            </a:extLst>
          </p:cNvPr>
          <p:cNvSpPr>
            <a:spLocks noGrp="1"/>
          </p:cNvSpPr>
          <p:nvPr>
            <p:ph type="title"/>
          </p:nvPr>
        </p:nvSpPr>
        <p:spPr>
          <a:xfrm>
            <a:off x="228600" y="0"/>
            <a:ext cx="8683625" cy="682625"/>
          </a:xfrm>
        </p:spPr>
        <p:txBody>
          <a:bodyPr/>
          <a:lstStyle/>
          <a:p>
            <a:r>
              <a:rPr lang="en-US" dirty="0"/>
              <a:t>Load Example Dataset</a:t>
            </a:r>
          </a:p>
        </p:txBody>
      </p:sp>
    </p:spTree>
    <p:extLst>
      <p:ext uri="{BB962C8B-B14F-4D97-AF65-F5344CB8AC3E}">
        <p14:creationId xmlns:p14="http://schemas.microsoft.com/office/powerpoint/2010/main" val="17318368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05765-68B8-F971-B360-B07CEFF8050D}"/>
              </a:ext>
            </a:extLst>
          </p:cNvPr>
          <p:cNvSpPr>
            <a:spLocks noGrp="1"/>
          </p:cNvSpPr>
          <p:nvPr>
            <p:ph type="title"/>
          </p:nvPr>
        </p:nvSpPr>
        <p:spPr/>
        <p:txBody>
          <a:bodyPr/>
          <a:lstStyle/>
          <a:p>
            <a:r>
              <a:rPr lang="en-US" dirty="0"/>
              <a:t>Extract epochs</a:t>
            </a:r>
          </a:p>
        </p:txBody>
      </p:sp>
      <p:sp>
        <p:nvSpPr>
          <p:cNvPr id="4" name="Slide Number Placeholder 3">
            <a:extLst>
              <a:ext uri="{FF2B5EF4-FFF2-40B4-BE49-F238E27FC236}">
                <a16:creationId xmlns:a16="http://schemas.microsoft.com/office/drawing/2014/main" id="{FE0B188A-1D5B-3ADE-BE47-4B3287BEAB15}"/>
              </a:ext>
            </a:extLst>
          </p:cNvPr>
          <p:cNvSpPr>
            <a:spLocks noGrp="1"/>
          </p:cNvSpPr>
          <p:nvPr>
            <p:ph type="sldNum" idx="11"/>
          </p:nvPr>
        </p:nvSpPr>
        <p:spPr/>
        <p:txBody>
          <a:bodyPr/>
          <a:lstStyle/>
          <a:p>
            <a:fld id="{5BF34820-C56C-F14C-830F-D51A77A72C10}" type="slidenum">
              <a:rPr lang="de-DE" altLang="en-US" smtClean="0"/>
              <a:pPr/>
              <a:t>14</a:t>
            </a:fld>
            <a:endParaRPr lang="de-DE" altLang="en-US" dirty="0"/>
          </a:p>
        </p:txBody>
      </p:sp>
      <p:pic>
        <p:nvPicPr>
          <p:cNvPr id="8" name="Picture 7">
            <a:extLst>
              <a:ext uri="{FF2B5EF4-FFF2-40B4-BE49-F238E27FC236}">
                <a16:creationId xmlns:a16="http://schemas.microsoft.com/office/drawing/2014/main" id="{0B83B7EB-4D87-2A2C-66E9-DA1D1ADED1E0}"/>
              </a:ext>
            </a:extLst>
          </p:cNvPr>
          <p:cNvPicPr>
            <a:picLocks noChangeAspect="1"/>
          </p:cNvPicPr>
          <p:nvPr/>
        </p:nvPicPr>
        <p:blipFill>
          <a:blip r:embed="rId2"/>
          <a:stretch>
            <a:fillRect/>
          </a:stretch>
        </p:blipFill>
        <p:spPr>
          <a:xfrm>
            <a:off x="36893" y="1124744"/>
            <a:ext cx="4023605" cy="4032448"/>
          </a:xfrm>
          <a:prstGeom prst="rect">
            <a:avLst/>
          </a:prstGeom>
        </p:spPr>
      </p:pic>
      <p:sp>
        <p:nvSpPr>
          <p:cNvPr id="13" name="TextBox 12">
            <a:extLst>
              <a:ext uri="{FF2B5EF4-FFF2-40B4-BE49-F238E27FC236}">
                <a16:creationId xmlns:a16="http://schemas.microsoft.com/office/drawing/2014/main" id="{CDEE407E-E92D-8278-7F0D-6ED9731CA3F9}"/>
              </a:ext>
            </a:extLst>
          </p:cNvPr>
          <p:cNvSpPr txBox="1"/>
          <p:nvPr/>
        </p:nvSpPr>
        <p:spPr>
          <a:xfrm>
            <a:off x="5383275" y="1795989"/>
            <a:ext cx="1576072" cy="1391343"/>
          </a:xfrm>
          <a:prstGeom prst="rect">
            <a:avLst/>
          </a:prstGeom>
          <a:noFill/>
        </p:spPr>
        <p:txBody>
          <a:bodyPr wrap="none" rtlCol="0">
            <a:spAutoFit/>
          </a:bodyPr>
          <a:lstStyle/>
          <a:p>
            <a:pPr algn="l">
              <a:lnSpc>
                <a:spcPct val="120000"/>
              </a:lnSpc>
            </a:pPr>
            <a:r>
              <a:rPr lang="en-US" sz="1800" dirty="0">
                <a:solidFill>
                  <a:schemeClr val="tx1"/>
                </a:solidFill>
              </a:rPr>
              <a:t>Event types:</a:t>
            </a:r>
          </a:p>
          <a:p>
            <a:pPr marL="285750" indent="-285750" algn="l">
              <a:lnSpc>
                <a:spcPct val="120000"/>
              </a:lnSpc>
              <a:buFont typeface="Arial" panose="020B0604020202020204" pitchFamily="34" charset="0"/>
              <a:buChar char="•"/>
            </a:pPr>
            <a:r>
              <a:rPr lang="en-US" sz="1800" dirty="0">
                <a:solidFill>
                  <a:schemeClr val="tx1"/>
                </a:solidFill>
              </a:rPr>
              <a:t>Famous</a:t>
            </a:r>
          </a:p>
          <a:p>
            <a:pPr marL="285750" indent="-285750" algn="l">
              <a:lnSpc>
                <a:spcPct val="120000"/>
              </a:lnSpc>
              <a:buFont typeface="Arial" panose="020B0604020202020204" pitchFamily="34" charset="0"/>
              <a:buChar char="•"/>
            </a:pPr>
            <a:r>
              <a:rPr lang="en-US" sz="1800" dirty="0">
                <a:solidFill>
                  <a:schemeClr val="tx1"/>
                </a:solidFill>
              </a:rPr>
              <a:t>Unfamiliar</a:t>
            </a:r>
          </a:p>
          <a:p>
            <a:pPr marL="285750" indent="-285750" algn="l">
              <a:lnSpc>
                <a:spcPct val="120000"/>
              </a:lnSpc>
              <a:buFont typeface="Arial" panose="020B0604020202020204" pitchFamily="34" charset="0"/>
              <a:buChar char="•"/>
            </a:pPr>
            <a:r>
              <a:rPr lang="en-US" sz="1800" dirty="0">
                <a:solidFill>
                  <a:schemeClr val="tx1"/>
                </a:solidFill>
              </a:rPr>
              <a:t>Scrambled</a:t>
            </a:r>
          </a:p>
        </p:txBody>
      </p:sp>
      <p:pic>
        <p:nvPicPr>
          <p:cNvPr id="15" name="Picture 14">
            <a:extLst>
              <a:ext uri="{FF2B5EF4-FFF2-40B4-BE49-F238E27FC236}">
                <a16:creationId xmlns:a16="http://schemas.microsoft.com/office/drawing/2014/main" id="{8AA3AD0B-0E71-FFF9-78D4-7A2F7F33A9D6}"/>
              </a:ext>
            </a:extLst>
          </p:cNvPr>
          <p:cNvPicPr>
            <a:picLocks noChangeAspect="1"/>
          </p:cNvPicPr>
          <p:nvPr/>
        </p:nvPicPr>
        <p:blipFill rotWithShape="1">
          <a:blip r:embed="rId3"/>
          <a:srcRect l="80357" t="5541" r="1449" b="9375"/>
          <a:stretch/>
        </p:blipFill>
        <p:spPr>
          <a:xfrm>
            <a:off x="7754898" y="2132609"/>
            <a:ext cx="1223245" cy="3266480"/>
          </a:xfrm>
          <a:prstGeom prst="rect">
            <a:avLst/>
          </a:prstGeom>
        </p:spPr>
      </p:pic>
      <p:pic>
        <p:nvPicPr>
          <p:cNvPr id="16" name="Picture 15">
            <a:extLst>
              <a:ext uri="{FF2B5EF4-FFF2-40B4-BE49-F238E27FC236}">
                <a16:creationId xmlns:a16="http://schemas.microsoft.com/office/drawing/2014/main" id="{5E3F0A19-4814-3E8E-29EC-39F9606219FC}"/>
              </a:ext>
            </a:extLst>
          </p:cNvPr>
          <p:cNvPicPr>
            <a:picLocks noChangeAspect="1"/>
          </p:cNvPicPr>
          <p:nvPr/>
        </p:nvPicPr>
        <p:blipFill rotWithShape="1">
          <a:blip r:embed="rId3"/>
          <a:srcRect l="2275" t="35208" r="20402"/>
          <a:stretch/>
        </p:blipFill>
        <p:spPr>
          <a:xfrm>
            <a:off x="3203848" y="4221088"/>
            <a:ext cx="4392487" cy="2101636"/>
          </a:xfrm>
          <a:prstGeom prst="rect">
            <a:avLst/>
          </a:prstGeom>
        </p:spPr>
      </p:pic>
      <p:cxnSp>
        <p:nvCxnSpPr>
          <p:cNvPr id="5" name="Straight Connector 4">
            <a:extLst>
              <a:ext uri="{FF2B5EF4-FFF2-40B4-BE49-F238E27FC236}">
                <a16:creationId xmlns:a16="http://schemas.microsoft.com/office/drawing/2014/main" id="{624A1509-F804-9B94-61EC-FB41139BF7E9}"/>
              </a:ext>
            </a:extLst>
          </p:cNvPr>
          <p:cNvCxnSpPr>
            <a:cxnSpLocks/>
          </p:cNvCxnSpPr>
          <p:nvPr/>
        </p:nvCxnSpPr>
        <p:spPr bwMode="auto">
          <a:xfrm flipV="1">
            <a:off x="6732240" y="2204864"/>
            <a:ext cx="1022658" cy="2448272"/>
          </a:xfrm>
          <a:prstGeom prst="line">
            <a:avLst/>
          </a:prstGeom>
          <a:ln w="38100">
            <a:solidFill>
              <a:srgbClr val="FFC000"/>
            </a:solidFill>
            <a:headEnd type="none" w="med" len="med"/>
            <a:tailEnd type="none" w="med" len="med"/>
          </a:ln>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style>
          <a:lnRef idx="1">
            <a:schemeClr val="dk1"/>
          </a:lnRef>
          <a:fillRef idx="0">
            <a:schemeClr val="dk1"/>
          </a:fillRef>
          <a:effectRef idx="0">
            <a:schemeClr val="dk1"/>
          </a:effectRef>
          <a:fontRef idx="minor">
            <a:schemeClr val="tx1"/>
          </a:fontRef>
        </p:style>
      </p:cxnSp>
      <p:cxnSp>
        <p:nvCxnSpPr>
          <p:cNvPr id="7" name="Straight Connector 6">
            <a:extLst>
              <a:ext uri="{FF2B5EF4-FFF2-40B4-BE49-F238E27FC236}">
                <a16:creationId xmlns:a16="http://schemas.microsoft.com/office/drawing/2014/main" id="{C33047F6-435E-0EA3-FAC6-0F5E9B265ADB}"/>
              </a:ext>
            </a:extLst>
          </p:cNvPr>
          <p:cNvCxnSpPr>
            <a:cxnSpLocks/>
          </p:cNvCxnSpPr>
          <p:nvPr/>
        </p:nvCxnSpPr>
        <p:spPr bwMode="auto">
          <a:xfrm>
            <a:off x="6732240" y="4869160"/>
            <a:ext cx="1022658" cy="529929"/>
          </a:xfrm>
          <a:prstGeom prst="line">
            <a:avLst/>
          </a:prstGeom>
          <a:ln w="38100">
            <a:solidFill>
              <a:srgbClr val="FFC000"/>
            </a:solidFill>
            <a:headEnd type="none" w="med" len="med"/>
            <a:tailEnd type="none" w="med" len="med"/>
          </a:ln>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style>
          <a:lnRef idx="1">
            <a:schemeClr val="dk1"/>
          </a:lnRef>
          <a:fillRef idx="0">
            <a:schemeClr val="dk1"/>
          </a:fillRef>
          <a:effectRef idx="0">
            <a:schemeClr val="dk1"/>
          </a:effectRef>
          <a:fontRef idx="minor">
            <a:schemeClr val="tx1"/>
          </a:fontRef>
        </p:style>
      </p:cxnSp>
      <p:sp>
        <p:nvSpPr>
          <p:cNvPr id="11" name="Rectangle 10">
            <a:extLst>
              <a:ext uri="{FF2B5EF4-FFF2-40B4-BE49-F238E27FC236}">
                <a16:creationId xmlns:a16="http://schemas.microsoft.com/office/drawing/2014/main" id="{B6ED170E-5F49-4C36-FDAB-FE0F14E7F27F}"/>
              </a:ext>
            </a:extLst>
          </p:cNvPr>
          <p:cNvSpPr/>
          <p:nvPr/>
        </p:nvSpPr>
        <p:spPr bwMode="auto">
          <a:xfrm>
            <a:off x="6931636" y="4653136"/>
            <a:ext cx="374386" cy="216024"/>
          </a:xfrm>
          <a:prstGeom prst="rect">
            <a:avLst/>
          </a:prstGeom>
          <a:noFill/>
          <a:ln w="28575"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Arial" charset="0"/>
              <a:ea typeface="ＭＳ Ｐゴシック" charset="0"/>
              <a:cs typeface="ＭＳ Ｐゴシック" charset="0"/>
            </a:endParaRPr>
          </a:p>
        </p:txBody>
      </p:sp>
      <p:sp>
        <p:nvSpPr>
          <p:cNvPr id="12" name="Rectangle 11">
            <a:extLst>
              <a:ext uri="{FF2B5EF4-FFF2-40B4-BE49-F238E27FC236}">
                <a16:creationId xmlns:a16="http://schemas.microsoft.com/office/drawing/2014/main" id="{5602DA69-42A1-A585-AD9C-9AACEC44AC07}"/>
              </a:ext>
            </a:extLst>
          </p:cNvPr>
          <p:cNvSpPr/>
          <p:nvPr/>
        </p:nvSpPr>
        <p:spPr bwMode="auto">
          <a:xfrm>
            <a:off x="6705160" y="5902916"/>
            <a:ext cx="573780" cy="154376"/>
          </a:xfrm>
          <a:prstGeom prst="rect">
            <a:avLst/>
          </a:prstGeom>
          <a:noFill/>
          <a:ln w="28575"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Arial" charset="0"/>
              <a:ea typeface="ＭＳ Ｐゴシック" charset="0"/>
              <a:cs typeface="ＭＳ Ｐゴシック" charset="0"/>
            </a:endParaRPr>
          </a:p>
        </p:txBody>
      </p:sp>
      <p:sp>
        <p:nvSpPr>
          <p:cNvPr id="14" name="Rectangle 13">
            <a:extLst>
              <a:ext uri="{FF2B5EF4-FFF2-40B4-BE49-F238E27FC236}">
                <a16:creationId xmlns:a16="http://schemas.microsoft.com/office/drawing/2014/main" id="{767AAD2B-D268-FAAA-2A40-F404107D2DB0}"/>
              </a:ext>
            </a:extLst>
          </p:cNvPr>
          <p:cNvSpPr/>
          <p:nvPr/>
        </p:nvSpPr>
        <p:spPr bwMode="auto">
          <a:xfrm>
            <a:off x="8447279" y="4941168"/>
            <a:ext cx="373193" cy="216024"/>
          </a:xfrm>
          <a:prstGeom prst="rect">
            <a:avLst/>
          </a:prstGeom>
          <a:noFill/>
          <a:ln w="28575"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Arial" charset="0"/>
              <a:ea typeface="ＭＳ Ｐゴシック" charset="0"/>
              <a:cs typeface="ＭＳ Ｐゴシック" charset="0"/>
            </a:endParaRPr>
          </a:p>
        </p:txBody>
      </p:sp>
    </p:spTree>
    <p:extLst>
      <p:ext uri="{BB962C8B-B14F-4D97-AF65-F5344CB8AC3E}">
        <p14:creationId xmlns:p14="http://schemas.microsoft.com/office/powerpoint/2010/main" val="22600327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83431EC2-7E0A-8F35-2428-0E1ED0A05999}"/>
              </a:ext>
            </a:extLst>
          </p:cNvPr>
          <p:cNvPicPr>
            <a:picLocks noGrp="1" noChangeAspect="1"/>
          </p:cNvPicPr>
          <p:nvPr>
            <p:ph idx="1"/>
          </p:nvPr>
        </p:nvPicPr>
        <p:blipFill>
          <a:blip r:embed="rId2"/>
          <a:stretch>
            <a:fillRect/>
          </a:stretch>
        </p:blipFill>
        <p:spPr>
          <a:xfrm>
            <a:off x="4788024" y="4100267"/>
            <a:ext cx="4235617" cy="2422475"/>
          </a:xfrm>
        </p:spPr>
      </p:pic>
      <p:sp>
        <p:nvSpPr>
          <p:cNvPr id="4" name="Slide Number Placeholder 3">
            <a:extLst>
              <a:ext uri="{FF2B5EF4-FFF2-40B4-BE49-F238E27FC236}">
                <a16:creationId xmlns:a16="http://schemas.microsoft.com/office/drawing/2014/main" id="{4A51C90A-C79F-DA55-BB7C-9629CE25EC2E}"/>
              </a:ext>
            </a:extLst>
          </p:cNvPr>
          <p:cNvSpPr>
            <a:spLocks noGrp="1"/>
          </p:cNvSpPr>
          <p:nvPr>
            <p:ph type="sldNum" idx="11"/>
          </p:nvPr>
        </p:nvSpPr>
        <p:spPr/>
        <p:txBody>
          <a:bodyPr/>
          <a:lstStyle/>
          <a:p>
            <a:fld id="{5BF34820-C56C-F14C-830F-D51A77A72C10}" type="slidenum">
              <a:rPr lang="de-DE" altLang="en-US" smtClean="0"/>
              <a:pPr/>
              <a:t>15</a:t>
            </a:fld>
            <a:endParaRPr lang="de-DE" altLang="en-US" dirty="0"/>
          </a:p>
        </p:txBody>
      </p:sp>
      <p:pic>
        <p:nvPicPr>
          <p:cNvPr id="8" name="Picture 7">
            <a:extLst>
              <a:ext uri="{FF2B5EF4-FFF2-40B4-BE49-F238E27FC236}">
                <a16:creationId xmlns:a16="http://schemas.microsoft.com/office/drawing/2014/main" id="{B589998C-BFE8-A8D3-A782-954407EE0FAC}"/>
              </a:ext>
            </a:extLst>
          </p:cNvPr>
          <p:cNvPicPr>
            <a:picLocks noChangeAspect="1"/>
          </p:cNvPicPr>
          <p:nvPr/>
        </p:nvPicPr>
        <p:blipFill>
          <a:blip r:embed="rId3"/>
          <a:stretch>
            <a:fillRect/>
          </a:stretch>
        </p:blipFill>
        <p:spPr>
          <a:xfrm>
            <a:off x="34686" y="1618729"/>
            <a:ext cx="3587132" cy="3256012"/>
          </a:xfrm>
          <a:prstGeom prst="rect">
            <a:avLst/>
          </a:prstGeom>
        </p:spPr>
      </p:pic>
      <p:pic>
        <p:nvPicPr>
          <p:cNvPr id="12" name="Picture 11">
            <a:extLst>
              <a:ext uri="{FF2B5EF4-FFF2-40B4-BE49-F238E27FC236}">
                <a16:creationId xmlns:a16="http://schemas.microsoft.com/office/drawing/2014/main" id="{A23D42FD-14E4-13D1-8B2C-0795A2E273E1}"/>
              </a:ext>
            </a:extLst>
          </p:cNvPr>
          <p:cNvPicPr>
            <a:picLocks noChangeAspect="1"/>
          </p:cNvPicPr>
          <p:nvPr/>
        </p:nvPicPr>
        <p:blipFill>
          <a:blip r:embed="rId4"/>
          <a:stretch>
            <a:fillRect/>
          </a:stretch>
        </p:blipFill>
        <p:spPr>
          <a:xfrm>
            <a:off x="1619672" y="3456898"/>
            <a:ext cx="4409823" cy="2258690"/>
          </a:xfrm>
          <a:prstGeom prst="rect">
            <a:avLst/>
          </a:prstGeom>
        </p:spPr>
      </p:pic>
      <p:sp>
        <p:nvSpPr>
          <p:cNvPr id="13" name="Title 1">
            <a:extLst>
              <a:ext uri="{FF2B5EF4-FFF2-40B4-BE49-F238E27FC236}">
                <a16:creationId xmlns:a16="http://schemas.microsoft.com/office/drawing/2014/main" id="{D595AD86-2023-57E0-3F91-0C98376DFC7F}"/>
              </a:ext>
            </a:extLst>
          </p:cNvPr>
          <p:cNvSpPr>
            <a:spLocks noGrp="1"/>
          </p:cNvSpPr>
          <p:nvPr>
            <p:ph type="title"/>
          </p:nvPr>
        </p:nvSpPr>
        <p:spPr>
          <a:xfrm>
            <a:off x="228600" y="0"/>
            <a:ext cx="8683625" cy="682625"/>
          </a:xfrm>
        </p:spPr>
        <p:txBody>
          <a:bodyPr/>
          <a:lstStyle/>
          <a:p>
            <a:r>
              <a:rPr lang="en-US" dirty="0"/>
              <a:t>Extract epochs</a:t>
            </a:r>
          </a:p>
        </p:txBody>
      </p:sp>
      <p:sp>
        <p:nvSpPr>
          <p:cNvPr id="2" name="Rectangle 1">
            <a:extLst>
              <a:ext uri="{FF2B5EF4-FFF2-40B4-BE49-F238E27FC236}">
                <a16:creationId xmlns:a16="http://schemas.microsoft.com/office/drawing/2014/main" id="{BB1FF518-D604-1F7E-855A-E35DCC814DDC}"/>
              </a:ext>
            </a:extLst>
          </p:cNvPr>
          <p:cNvSpPr/>
          <p:nvPr/>
        </p:nvSpPr>
        <p:spPr bwMode="auto">
          <a:xfrm>
            <a:off x="5127518" y="5305053"/>
            <a:ext cx="631913" cy="170226"/>
          </a:xfrm>
          <a:prstGeom prst="rect">
            <a:avLst/>
          </a:prstGeom>
          <a:noFill/>
          <a:ln w="28575"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Arial" charset="0"/>
              <a:ea typeface="ＭＳ Ｐゴシック" charset="0"/>
              <a:cs typeface="ＭＳ Ｐゴシック" charset="0"/>
            </a:endParaRPr>
          </a:p>
        </p:txBody>
      </p:sp>
      <p:sp>
        <p:nvSpPr>
          <p:cNvPr id="3" name="Rectangle 2">
            <a:extLst>
              <a:ext uri="{FF2B5EF4-FFF2-40B4-BE49-F238E27FC236}">
                <a16:creationId xmlns:a16="http://schemas.microsoft.com/office/drawing/2014/main" id="{5C29640F-6197-704C-4056-ED86F2670BF3}"/>
              </a:ext>
            </a:extLst>
          </p:cNvPr>
          <p:cNvSpPr/>
          <p:nvPr/>
        </p:nvSpPr>
        <p:spPr bwMode="auto">
          <a:xfrm>
            <a:off x="8135807" y="6165304"/>
            <a:ext cx="606425" cy="144016"/>
          </a:xfrm>
          <a:prstGeom prst="rect">
            <a:avLst/>
          </a:prstGeom>
          <a:noFill/>
          <a:ln w="28575"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Arial" charset="0"/>
              <a:ea typeface="ＭＳ Ｐゴシック" charset="0"/>
              <a:cs typeface="ＭＳ Ｐゴシック" charset="0"/>
            </a:endParaRPr>
          </a:p>
        </p:txBody>
      </p:sp>
      <p:sp>
        <p:nvSpPr>
          <p:cNvPr id="5" name="TextBox 4">
            <a:extLst>
              <a:ext uri="{FF2B5EF4-FFF2-40B4-BE49-F238E27FC236}">
                <a16:creationId xmlns:a16="http://schemas.microsoft.com/office/drawing/2014/main" id="{A9369235-F8E3-C9C5-BBE9-C5DC40284D4A}"/>
              </a:ext>
            </a:extLst>
          </p:cNvPr>
          <p:cNvSpPr txBox="1"/>
          <p:nvPr/>
        </p:nvSpPr>
        <p:spPr>
          <a:xfrm>
            <a:off x="4897190" y="2553612"/>
            <a:ext cx="4126451" cy="461665"/>
          </a:xfrm>
          <a:prstGeom prst="rect">
            <a:avLst/>
          </a:prstGeom>
          <a:noFill/>
        </p:spPr>
        <p:txBody>
          <a:bodyPr wrap="none" rtlCol="0">
            <a:spAutoFit/>
          </a:bodyPr>
          <a:lstStyle/>
          <a:p>
            <a:r>
              <a:rPr lang="en-US" dirty="0">
                <a:solidFill>
                  <a:schemeClr val="tx1"/>
                </a:solidFill>
              </a:rPr>
              <a:t>Long baseline or no baseline</a:t>
            </a:r>
          </a:p>
        </p:txBody>
      </p:sp>
      <p:cxnSp>
        <p:nvCxnSpPr>
          <p:cNvPr id="9" name="Straight Connector 8">
            <a:extLst>
              <a:ext uri="{FF2B5EF4-FFF2-40B4-BE49-F238E27FC236}">
                <a16:creationId xmlns:a16="http://schemas.microsoft.com/office/drawing/2014/main" id="{1FF85CA5-9F49-4840-70CB-8AA923736C71}"/>
              </a:ext>
            </a:extLst>
          </p:cNvPr>
          <p:cNvCxnSpPr>
            <a:cxnSpLocks/>
          </p:cNvCxnSpPr>
          <p:nvPr/>
        </p:nvCxnSpPr>
        <p:spPr bwMode="auto">
          <a:xfrm flipV="1">
            <a:off x="5759431" y="3067748"/>
            <a:ext cx="684777" cy="819097"/>
          </a:xfrm>
          <a:prstGeom prst="line">
            <a:avLst/>
          </a:prstGeom>
          <a:solidFill>
            <a:srgbClr val="00B8FF"/>
          </a:solidFill>
          <a:ln w="28575" cap="flat" cmpd="sng" algn="ctr">
            <a:solidFill>
              <a:srgbClr val="FFC000"/>
            </a:solidFill>
            <a:prstDash val="solid"/>
            <a:round/>
            <a:headEnd type="triangl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11" name="TextBox 10">
            <a:extLst>
              <a:ext uri="{FF2B5EF4-FFF2-40B4-BE49-F238E27FC236}">
                <a16:creationId xmlns:a16="http://schemas.microsoft.com/office/drawing/2014/main" id="{C9C15AC7-9021-DF60-7670-9879D91BCFD9}"/>
              </a:ext>
            </a:extLst>
          </p:cNvPr>
          <p:cNvSpPr txBox="1"/>
          <p:nvPr/>
        </p:nvSpPr>
        <p:spPr>
          <a:xfrm>
            <a:off x="3824583" y="1719011"/>
            <a:ext cx="2566728" cy="461665"/>
          </a:xfrm>
          <a:prstGeom prst="rect">
            <a:avLst/>
          </a:prstGeom>
          <a:noFill/>
        </p:spPr>
        <p:txBody>
          <a:bodyPr wrap="none" rtlCol="0">
            <a:spAutoFit/>
          </a:bodyPr>
          <a:lstStyle/>
          <a:p>
            <a:r>
              <a:rPr lang="en-US" dirty="0">
                <a:solidFill>
                  <a:schemeClr val="tx1"/>
                </a:solidFill>
              </a:rPr>
              <a:t>Remove baseline</a:t>
            </a:r>
          </a:p>
        </p:txBody>
      </p:sp>
    </p:spTree>
    <p:extLst>
      <p:ext uri="{BB962C8B-B14F-4D97-AF65-F5344CB8AC3E}">
        <p14:creationId xmlns:p14="http://schemas.microsoft.com/office/powerpoint/2010/main" val="26002800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43727AB-467D-4CFB-5D09-73FFD08490A7}"/>
              </a:ext>
            </a:extLst>
          </p:cNvPr>
          <p:cNvSpPr>
            <a:spLocks noGrp="1"/>
          </p:cNvSpPr>
          <p:nvPr>
            <p:ph type="sldNum" idx="11"/>
          </p:nvPr>
        </p:nvSpPr>
        <p:spPr/>
        <p:txBody>
          <a:bodyPr/>
          <a:lstStyle/>
          <a:p>
            <a:fld id="{5BF34820-C56C-F14C-830F-D51A77A72C10}" type="slidenum">
              <a:rPr lang="de-DE" altLang="en-US" smtClean="0"/>
              <a:pPr/>
              <a:t>16</a:t>
            </a:fld>
            <a:endParaRPr lang="de-DE" altLang="en-US" dirty="0"/>
          </a:p>
        </p:txBody>
      </p:sp>
      <p:pic>
        <p:nvPicPr>
          <p:cNvPr id="5" name="Picture 4">
            <a:extLst>
              <a:ext uri="{FF2B5EF4-FFF2-40B4-BE49-F238E27FC236}">
                <a16:creationId xmlns:a16="http://schemas.microsoft.com/office/drawing/2014/main" id="{F4F8C292-8F18-E5B6-A054-82216E2FB18B}"/>
              </a:ext>
            </a:extLst>
          </p:cNvPr>
          <p:cNvPicPr>
            <a:picLocks noChangeAspect="1"/>
          </p:cNvPicPr>
          <p:nvPr/>
        </p:nvPicPr>
        <p:blipFill>
          <a:blip r:embed="rId2"/>
          <a:stretch>
            <a:fillRect/>
          </a:stretch>
        </p:blipFill>
        <p:spPr>
          <a:xfrm>
            <a:off x="2389736" y="1714384"/>
            <a:ext cx="4268908" cy="3874855"/>
          </a:xfrm>
          <a:prstGeom prst="rect">
            <a:avLst/>
          </a:prstGeom>
        </p:spPr>
      </p:pic>
      <p:sp>
        <p:nvSpPr>
          <p:cNvPr id="6" name="Title 1">
            <a:extLst>
              <a:ext uri="{FF2B5EF4-FFF2-40B4-BE49-F238E27FC236}">
                <a16:creationId xmlns:a16="http://schemas.microsoft.com/office/drawing/2014/main" id="{88F18614-5815-5C01-46EC-8B0A1B681E6B}"/>
              </a:ext>
            </a:extLst>
          </p:cNvPr>
          <p:cNvSpPr>
            <a:spLocks noGrp="1"/>
          </p:cNvSpPr>
          <p:nvPr>
            <p:ph type="title"/>
          </p:nvPr>
        </p:nvSpPr>
        <p:spPr>
          <a:xfrm>
            <a:off x="228600" y="0"/>
            <a:ext cx="8683625" cy="682625"/>
          </a:xfrm>
        </p:spPr>
        <p:txBody>
          <a:bodyPr/>
          <a:lstStyle/>
          <a:p>
            <a:r>
              <a:rPr lang="en-US" dirty="0"/>
              <a:t>Extract epochs</a:t>
            </a:r>
          </a:p>
        </p:txBody>
      </p:sp>
      <p:sp>
        <p:nvSpPr>
          <p:cNvPr id="7" name="Rectangle 6">
            <a:extLst>
              <a:ext uri="{FF2B5EF4-FFF2-40B4-BE49-F238E27FC236}">
                <a16:creationId xmlns:a16="http://schemas.microsoft.com/office/drawing/2014/main" id="{460015E8-4F78-270C-FC54-D6788CD2A1A3}"/>
              </a:ext>
            </a:extLst>
          </p:cNvPr>
          <p:cNvSpPr/>
          <p:nvPr/>
        </p:nvSpPr>
        <p:spPr bwMode="auto">
          <a:xfrm>
            <a:off x="2627784" y="4077072"/>
            <a:ext cx="2808312" cy="432048"/>
          </a:xfrm>
          <a:prstGeom prst="rect">
            <a:avLst/>
          </a:prstGeom>
          <a:noFill/>
          <a:ln w="38100"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Arial" charset="0"/>
              <a:ea typeface="ＭＳ Ｐゴシック" charset="0"/>
              <a:cs typeface="ＭＳ Ｐゴシック" charset="0"/>
            </a:endParaRPr>
          </a:p>
        </p:txBody>
      </p:sp>
    </p:spTree>
    <p:extLst>
      <p:ext uri="{BB962C8B-B14F-4D97-AF65-F5344CB8AC3E}">
        <p14:creationId xmlns:p14="http://schemas.microsoft.com/office/powerpoint/2010/main" val="11394853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Title 11"/>
          <p:cNvSpPr>
            <a:spLocks noGrp="1"/>
          </p:cNvSpPr>
          <p:nvPr>
            <p:ph type="title"/>
          </p:nvPr>
        </p:nvSpPr>
        <p:spPr/>
        <p:txBody>
          <a:bodyPr/>
          <a:lstStyle/>
          <a:p>
            <a:r>
              <a:rPr lang="en-US" dirty="0">
                <a:solidFill>
                  <a:schemeClr val="tx1"/>
                </a:solidFill>
              </a:rPr>
              <a:t>Scroll (</a:t>
            </a:r>
            <a:r>
              <a:rPr lang="en-US" dirty="0" err="1">
                <a:solidFill>
                  <a:schemeClr val="tx1"/>
                </a:solidFill>
              </a:rPr>
              <a:t>epoched</a:t>
            </a:r>
            <a:r>
              <a:rPr lang="en-US" dirty="0">
                <a:solidFill>
                  <a:schemeClr val="tx1"/>
                </a:solidFill>
              </a:rPr>
              <a:t>) channel data</a:t>
            </a:r>
          </a:p>
        </p:txBody>
      </p:sp>
      <p:sp>
        <p:nvSpPr>
          <p:cNvPr id="3" name="Slide Number Placeholder 2"/>
          <p:cNvSpPr>
            <a:spLocks noGrp="1"/>
          </p:cNvSpPr>
          <p:nvPr>
            <p:ph type="sldNum" sz="quarter" idx="11"/>
          </p:nvPr>
        </p:nvSpPr>
        <p:spPr/>
        <p:txBody>
          <a:bodyPr/>
          <a:lstStyle/>
          <a:p>
            <a:pPr>
              <a:defRPr/>
            </a:pPr>
            <a:fld id="{29F35A51-7F94-4403-8360-51CAB843B3C7}" type="slidenum">
              <a:rPr lang="de-DE" smtClean="0"/>
              <a:pPr>
                <a:defRPr/>
              </a:pPr>
              <a:t>17</a:t>
            </a:fld>
            <a:endParaRPr lang="en-US"/>
          </a:p>
        </p:txBody>
      </p:sp>
      <p:pic>
        <p:nvPicPr>
          <p:cNvPr id="6" name="Picture 5">
            <a:extLst>
              <a:ext uri="{FF2B5EF4-FFF2-40B4-BE49-F238E27FC236}">
                <a16:creationId xmlns:a16="http://schemas.microsoft.com/office/drawing/2014/main" id="{1B1ABB9E-35AD-A063-1826-6415F3C4DF24}"/>
              </a:ext>
            </a:extLst>
          </p:cNvPr>
          <p:cNvPicPr>
            <a:picLocks noChangeAspect="1"/>
          </p:cNvPicPr>
          <p:nvPr/>
        </p:nvPicPr>
        <p:blipFill>
          <a:blip r:embed="rId2"/>
          <a:stretch>
            <a:fillRect/>
          </a:stretch>
        </p:blipFill>
        <p:spPr>
          <a:xfrm>
            <a:off x="107504" y="1412776"/>
            <a:ext cx="3731056" cy="3345394"/>
          </a:xfrm>
          <a:prstGeom prst="rect">
            <a:avLst/>
          </a:prstGeom>
        </p:spPr>
      </p:pic>
      <p:pic>
        <p:nvPicPr>
          <p:cNvPr id="4" name="Picture 3">
            <a:extLst>
              <a:ext uri="{FF2B5EF4-FFF2-40B4-BE49-F238E27FC236}">
                <a16:creationId xmlns:a16="http://schemas.microsoft.com/office/drawing/2014/main" id="{8A425D13-F33B-E2CF-2194-6FA470501BD6}"/>
              </a:ext>
            </a:extLst>
          </p:cNvPr>
          <p:cNvPicPr>
            <a:picLocks noChangeAspect="1"/>
          </p:cNvPicPr>
          <p:nvPr/>
        </p:nvPicPr>
        <p:blipFill>
          <a:blip r:embed="rId3"/>
          <a:stretch>
            <a:fillRect/>
          </a:stretch>
        </p:blipFill>
        <p:spPr>
          <a:xfrm>
            <a:off x="2402082" y="2513881"/>
            <a:ext cx="6108874" cy="4221088"/>
          </a:xfrm>
          <a:prstGeom prst="rect">
            <a:avLst/>
          </a:prstGeom>
        </p:spPr>
      </p:pic>
    </p:spTree>
    <p:extLst>
      <p:ext uri="{BB962C8B-B14F-4D97-AF65-F5344CB8AC3E}">
        <p14:creationId xmlns:p14="http://schemas.microsoft.com/office/powerpoint/2010/main" val="2822497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81B5DC9-54F1-4136-471E-D0785817FD81}"/>
              </a:ext>
            </a:extLst>
          </p:cNvPr>
          <p:cNvPicPr>
            <a:picLocks noChangeAspect="1"/>
          </p:cNvPicPr>
          <p:nvPr/>
        </p:nvPicPr>
        <p:blipFill>
          <a:blip r:embed="rId3"/>
          <a:stretch>
            <a:fillRect/>
          </a:stretch>
        </p:blipFill>
        <p:spPr>
          <a:xfrm>
            <a:off x="107504" y="711696"/>
            <a:ext cx="8885594" cy="5976678"/>
          </a:xfrm>
          <a:prstGeom prst="rect">
            <a:avLst/>
          </a:prstGeom>
        </p:spPr>
      </p:pic>
      <p:sp>
        <p:nvSpPr>
          <p:cNvPr id="2" name="Title 1"/>
          <p:cNvSpPr>
            <a:spLocks noGrp="1"/>
          </p:cNvSpPr>
          <p:nvPr>
            <p:ph type="title"/>
          </p:nvPr>
        </p:nvSpPr>
        <p:spPr>
          <a:xfrm>
            <a:off x="208488" y="10386"/>
            <a:ext cx="8683625" cy="682625"/>
          </a:xfrm>
        </p:spPr>
        <p:txBody>
          <a:bodyPr/>
          <a:lstStyle/>
          <a:p>
            <a:r>
              <a:rPr lang="en-US" dirty="0"/>
              <a:t>Reject epochs with artifacts</a:t>
            </a:r>
          </a:p>
        </p:txBody>
      </p:sp>
      <p:grpSp>
        <p:nvGrpSpPr>
          <p:cNvPr id="18" name="Group 17"/>
          <p:cNvGrpSpPr/>
          <p:nvPr/>
        </p:nvGrpSpPr>
        <p:grpSpPr>
          <a:xfrm>
            <a:off x="1038225" y="1398228"/>
            <a:ext cx="1476375" cy="4447785"/>
            <a:chOff x="1038225" y="1019175"/>
            <a:chExt cx="1600200" cy="4114800"/>
          </a:xfrm>
        </p:grpSpPr>
        <p:sp>
          <p:nvSpPr>
            <p:cNvPr id="12" name="Rectangle 11"/>
            <p:cNvSpPr/>
            <p:nvPr/>
          </p:nvSpPr>
          <p:spPr bwMode="auto">
            <a:xfrm>
              <a:off x="1038225" y="1628775"/>
              <a:ext cx="1590675" cy="3505200"/>
            </a:xfrm>
            <a:prstGeom prst="rect">
              <a:avLst/>
            </a:prstGeom>
            <a:noFill/>
            <a:ln w="2857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800" b="0" i="0" u="none" strike="noStrike" cap="none" normalizeH="0" baseline="0">
                <a:ln>
                  <a:noFill/>
                </a:ln>
                <a:solidFill>
                  <a:schemeClr val="bg2"/>
                </a:solidFill>
                <a:effectLst/>
                <a:latin typeface="Arial" charset="0"/>
              </a:endParaRPr>
            </a:p>
          </p:txBody>
        </p:sp>
        <p:sp>
          <p:nvSpPr>
            <p:cNvPr id="13" name="TextBox 12"/>
            <p:cNvSpPr txBox="1"/>
            <p:nvPr/>
          </p:nvSpPr>
          <p:spPr>
            <a:xfrm>
              <a:off x="1129252" y="1019175"/>
              <a:ext cx="1353820" cy="341682"/>
            </a:xfrm>
            <a:prstGeom prst="rect">
              <a:avLst/>
            </a:prstGeom>
            <a:noFill/>
          </p:spPr>
          <p:txBody>
            <a:bodyPr wrap="none" rtlCol="0">
              <a:spAutoFit/>
            </a:bodyPr>
            <a:lstStyle/>
            <a:p>
              <a:r>
                <a:rPr lang="en-US" sz="1800" b="1" dirty="0">
                  <a:solidFill>
                    <a:srgbClr val="FF0000"/>
                  </a:solidFill>
                </a:rPr>
                <a:t>3 s epoch</a:t>
              </a:r>
            </a:p>
          </p:txBody>
        </p:sp>
        <p:cxnSp>
          <p:nvCxnSpPr>
            <p:cNvPr id="15" name="Straight Connector 14"/>
            <p:cNvCxnSpPr>
              <a:endCxn id="13" idx="2"/>
            </p:cNvCxnSpPr>
            <p:nvPr/>
          </p:nvCxnSpPr>
          <p:spPr bwMode="auto">
            <a:xfrm flipV="1">
              <a:off x="1038225" y="1360857"/>
              <a:ext cx="767937" cy="258394"/>
            </a:xfrm>
            <a:prstGeom prst="line">
              <a:avLst/>
            </a:prstGeom>
            <a:noFill/>
            <a:ln w="19050" cap="flat" cmpd="sng" algn="ctr">
              <a:solidFill>
                <a:srgbClr val="FF0000"/>
              </a:solidFill>
              <a:prstDash val="solid"/>
              <a:round/>
              <a:headEnd type="none" w="med" len="med"/>
              <a:tailEnd type="none" w="med" len="med"/>
            </a:ln>
            <a:effectLst/>
          </p:spPr>
        </p:cxnSp>
        <p:cxnSp>
          <p:nvCxnSpPr>
            <p:cNvPr id="16" name="Straight Connector 15"/>
            <p:cNvCxnSpPr>
              <a:endCxn id="13" idx="2"/>
            </p:cNvCxnSpPr>
            <p:nvPr/>
          </p:nvCxnSpPr>
          <p:spPr bwMode="auto">
            <a:xfrm flipH="1" flipV="1">
              <a:off x="1806162" y="1360857"/>
              <a:ext cx="832263" cy="258394"/>
            </a:xfrm>
            <a:prstGeom prst="line">
              <a:avLst/>
            </a:prstGeom>
            <a:noFill/>
            <a:ln w="19050" cap="flat" cmpd="sng" algn="ctr">
              <a:solidFill>
                <a:srgbClr val="FF0000"/>
              </a:solidFill>
              <a:prstDash val="solid"/>
              <a:round/>
              <a:headEnd type="none" w="med" len="med"/>
              <a:tailEnd type="none" w="med" len="med"/>
            </a:ln>
            <a:effectLst/>
          </p:spPr>
        </p:cxnSp>
      </p:grpSp>
      <p:grpSp>
        <p:nvGrpSpPr>
          <p:cNvPr id="24" name="Group 23"/>
          <p:cNvGrpSpPr/>
          <p:nvPr/>
        </p:nvGrpSpPr>
        <p:grpSpPr>
          <a:xfrm>
            <a:off x="2505075" y="1398229"/>
            <a:ext cx="1476375" cy="4437514"/>
            <a:chOff x="1038225" y="1019175"/>
            <a:chExt cx="1600200" cy="4114800"/>
          </a:xfrm>
        </p:grpSpPr>
        <p:sp>
          <p:nvSpPr>
            <p:cNvPr id="25" name="Rectangle 24"/>
            <p:cNvSpPr/>
            <p:nvPr/>
          </p:nvSpPr>
          <p:spPr bwMode="auto">
            <a:xfrm>
              <a:off x="1038225" y="1628775"/>
              <a:ext cx="1590675" cy="3505200"/>
            </a:xfrm>
            <a:prstGeom prst="rect">
              <a:avLst/>
            </a:prstGeom>
            <a:noFill/>
            <a:ln w="2857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800" b="0" i="0" u="none" strike="noStrike" cap="none" normalizeH="0" baseline="0">
                <a:ln>
                  <a:noFill/>
                </a:ln>
                <a:solidFill>
                  <a:schemeClr val="bg2"/>
                </a:solidFill>
                <a:effectLst/>
                <a:latin typeface="Arial" charset="0"/>
              </a:endParaRPr>
            </a:p>
          </p:txBody>
        </p:sp>
        <p:sp>
          <p:nvSpPr>
            <p:cNvPr id="26" name="TextBox 25"/>
            <p:cNvSpPr txBox="1"/>
            <p:nvPr/>
          </p:nvSpPr>
          <p:spPr>
            <a:xfrm>
              <a:off x="1129252" y="1019175"/>
              <a:ext cx="1353820" cy="342473"/>
            </a:xfrm>
            <a:prstGeom prst="rect">
              <a:avLst/>
            </a:prstGeom>
            <a:noFill/>
          </p:spPr>
          <p:txBody>
            <a:bodyPr wrap="none" rtlCol="0">
              <a:spAutoFit/>
            </a:bodyPr>
            <a:lstStyle/>
            <a:p>
              <a:r>
                <a:rPr lang="en-US" sz="1800" b="1" dirty="0">
                  <a:solidFill>
                    <a:srgbClr val="FF0000"/>
                  </a:solidFill>
                </a:rPr>
                <a:t>3 s epoch</a:t>
              </a:r>
            </a:p>
          </p:txBody>
        </p:sp>
        <p:cxnSp>
          <p:nvCxnSpPr>
            <p:cNvPr id="27" name="Straight Connector 26"/>
            <p:cNvCxnSpPr>
              <a:endCxn id="26" idx="2"/>
            </p:cNvCxnSpPr>
            <p:nvPr/>
          </p:nvCxnSpPr>
          <p:spPr bwMode="auto">
            <a:xfrm flipV="1">
              <a:off x="1038225" y="1388507"/>
              <a:ext cx="767937" cy="257603"/>
            </a:xfrm>
            <a:prstGeom prst="line">
              <a:avLst/>
            </a:prstGeom>
            <a:noFill/>
            <a:ln w="19050" cap="flat" cmpd="sng" algn="ctr">
              <a:solidFill>
                <a:srgbClr val="FF0000"/>
              </a:solidFill>
              <a:prstDash val="solid"/>
              <a:round/>
              <a:headEnd type="none" w="med" len="med"/>
              <a:tailEnd type="none" w="med" len="med"/>
            </a:ln>
            <a:effectLst/>
          </p:spPr>
        </p:cxnSp>
        <p:cxnSp>
          <p:nvCxnSpPr>
            <p:cNvPr id="28" name="Straight Connector 27"/>
            <p:cNvCxnSpPr>
              <a:endCxn id="26" idx="2"/>
            </p:cNvCxnSpPr>
            <p:nvPr/>
          </p:nvCxnSpPr>
          <p:spPr bwMode="auto">
            <a:xfrm flipH="1" flipV="1">
              <a:off x="1806162" y="1388507"/>
              <a:ext cx="832263" cy="257603"/>
            </a:xfrm>
            <a:prstGeom prst="line">
              <a:avLst/>
            </a:prstGeom>
            <a:noFill/>
            <a:ln w="19050" cap="flat" cmpd="sng" algn="ctr">
              <a:solidFill>
                <a:srgbClr val="FF0000"/>
              </a:solidFill>
              <a:prstDash val="solid"/>
              <a:round/>
              <a:headEnd type="none" w="med" len="med"/>
              <a:tailEnd type="none" w="med" len="med"/>
            </a:ln>
            <a:effectLst/>
          </p:spPr>
        </p:cxnSp>
      </p:grpSp>
      <p:grpSp>
        <p:nvGrpSpPr>
          <p:cNvPr id="29" name="Group 28"/>
          <p:cNvGrpSpPr/>
          <p:nvPr/>
        </p:nvGrpSpPr>
        <p:grpSpPr>
          <a:xfrm>
            <a:off x="3981450" y="1398228"/>
            <a:ext cx="1476375" cy="4437515"/>
            <a:chOff x="1038225" y="1019175"/>
            <a:chExt cx="1600200" cy="4114800"/>
          </a:xfrm>
        </p:grpSpPr>
        <p:sp>
          <p:nvSpPr>
            <p:cNvPr id="30" name="Rectangle 29"/>
            <p:cNvSpPr/>
            <p:nvPr/>
          </p:nvSpPr>
          <p:spPr bwMode="auto">
            <a:xfrm>
              <a:off x="1038225" y="1628775"/>
              <a:ext cx="1590675" cy="3505200"/>
            </a:xfrm>
            <a:prstGeom prst="rect">
              <a:avLst/>
            </a:prstGeom>
            <a:noFill/>
            <a:ln w="2857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800" b="0" i="0" u="none" strike="noStrike" cap="none" normalizeH="0" baseline="0">
                <a:ln>
                  <a:noFill/>
                </a:ln>
                <a:solidFill>
                  <a:schemeClr val="bg2"/>
                </a:solidFill>
                <a:effectLst/>
                <a:latin typeface="Arial" charset="0"/>
              </a:endParaRPr>
            </a:p>
          </p:txBody>
        </p:sp>
        <p:sp>
          <p:nvSpPr>
            <p:cNvPr id="31" name="TextBox 30"/>
            <p:cNvSpPr txBox="1"/>
            <p:nvPr/>
          </p:nvSpPr>
          <p:spPr>
            <a:xfrm>
              <a:off x="1129252" y="1019175"/>
              <a:ext cx="1353820" cy="342473"/>
            </a:xfrm>
            <a:prstGeom prst="rect">
              <a:avLst/>
            </a:prstGeom>
            <a:noFill/>
          </p:spPr>
          <p:txBody>
            <a:bodyPr wrap="none" rtlCol="0">
              <a:spAutoFit/>
            </a:bodyPr>
            <a:lstStyle/>
            <a:p>
              <a:r>
                <a:rPr lang="en-US" sz="1800" b="1" dirty="0">
                  <a:solidFill>
                    <a:srgbClr val="FF0000"/>
                  </a:solidFill>
                </a:rPr>
                <a:t>3 s epoch</a:t>
              </a:r>
            </a:p>
          </p:txBody>
        </p:sp>
        <p:cxnSp>
          <p:nvCxnSpPr>
            <p:cNvPr id="32" name="Straight Connector 31"/>
            <p:cNvCxnSpPr>
              <a:endCxn id="31" idx="2"/>
            </p:cNvCxnSpPr>
            <p:nvPr/>
          </p:nvCxnSpPr>
          <p:spPr bwMode="auto">
            <a:xfrm flipV="1">
              <a:off x="1038225" y="1361648"/>
              <a:ext cx="767937" cy="257603"/>
            </a:xfrm>
            <a:prstGeom prst="line">
              <a:avLst/>
            </a:prstGeom>
            <a:noFill/>
            <a:ln w="19050" cap="flat" cmpd="sng" algn="ctr">
              <a:solidFill>
                <a:srgbClr val="FF0000"/>
              </a:solidFill>
              <a:prstDash val="solid"/>
              <a:round/>
              <a:headEnd type="none" w="med" len="med"/>
              <a:tailEnd type="none" w="med" len="med"/>
            </a:ln>
            <a:effectLst/>
          </p:spPr>
        </p:cxnSp>
        <p:cxnSp>
          <p:nvCxnSpPr>
            <p:cNvPr id="33" name="Straight Connector 32"/>
            <p:cNvCxnSpPr>
              <a:endCxn id="31" idx="2"/>
            </p:cNvCxnSpPr>
            <p:nvPr/>
          </p:nvCxnSpPr>
          <p:spPr bwMode="auto">
            <a:xfrm flipH="1" flipV="1">
              <a:off x="1806162" y="1361648"/>
              <a:ext cx="832263" cy="257603"/>
            </a:xfrm>
            <a:prstGeom prst="line">
              <a:avLst/>
            </a:prstGeom>
            <a:noFill/>
            <a:ln w="19050" cap="flat" cmpd="sng" algn="ctr">
              <a:solidFill>
                <a:srgbClr val="FF0000"/>
              </a:solidFill>
              <a:prstDash val="solid"/>
              <a:round/>
              <a:headEnd type="none" w="med" len="med"/>
              <a:tailEnd type="none" w="med" len="med"/>
            </a:ln>
            <a:effectLst/>
          </p:spPr>
        </p:cxnSp>
      </p:grpSp>
      <p:grpSp>
        <p:nvGrpSpPr>
          <p:cNvPr id="34" name="Group 33"/>
          <p:cNvGrpSpPr/>
          <p:nvPr/>
        </p:nvGrpSpPr>
        <p:grpSpPr>
          <a:xfrm>
            <a:off x="5457825" y="1388703"/>
            <a:ext cx="1476375" cy="4457311"/>
            <a:chOff x="1038225" y="1019175"/>
            <a:chExt cx="1600200" cy="4114800"/>
          </a:xfrm>
        </p:grpSpPr>
        <p:sp>
          <p:nvSpPr>
            <p:cNvPr id="35" name="Rectangle 34"/>
            <p:cNvSpPr/>
            <p:nvPr/>
          </p:nvSpPr>
          <p:spPr bwMode="auto">
            <a:xfrm>
              <a:off x="1038225" y="1628775"/>
              <a:ext cx="1590675" cy="3505200"/>
            </a:xfrm>
            <a:prstGeom prst="rect">
              <a:avLst/>
            </a:prstGeom>
            <a:noFill/>
            <a:ln w="2857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800" b="0" i="0" u="none" strike="noStrike" cap="none" normalizeH="0" baseline="0">
                <a:ln>
                  <a:noFill/>
                </a:ln>
                <a:solidFill>
                  <a:schemeClr val="bg2"/>
                </a:solidFill>
                <a:effectLst/>
                <a:latin typeface="Arial" charset="0"/>
              </a:endParaRPr>
            </a:p>
          </p:txBody>
        </p:sp>
        <p:sp>
          <p:nvSpPr>
            <p:cNvPr id="36" name="TextBox 35"/>
            <p:cNvSpPr txBox="1"/>
            <p:nvPr/>
          </p:nvSpPr>
          <p:spPr>
            <a:xfrm>
              <a:off x="1129252" y="1019175"/>
              <a:ext cx="1353820" cy="340952"/>
            </a:xfrm>
            <a:prstGeom prst="rect">
              <a:avLst/>
            </a:prstGeom>
            <a:noFill/>
          </p:spPr>
          <p:txBody>
            <a:bodyPr wrap="none" rtlCol="0">
              <a:spAutoFit/>
            </a:bodyPr>
            <a:lstStyle/>
            <a:p>
              <a:r>
                <a:rPr lang="en-US" sz="1800" b="1" dirty="0">
                  <a:solidFill>
                    <a:srgbClr val="FF0000"/>
                  </a:solidFill>
                </a:rPr>
                <a:t>3 s epoch</a:t>
              </a:r>
            </a:p>
          </p:txBody>
        </p:sp>
        <p:cxnSp>
          <p:nvCxnSpPr>
            <p:cNvPr id="37" name="Straight Connector 36"/>
            <p:cNvCxnSpPr>
              <a:endCxn id="36" idx="2"/>
            </p:cNvCxnSpPr>
            <p:nvPr/>
          </p:nvCxnSpPr>
          <p:spPr bwMode="auto">
            <a:xfrm flipV="1">
              <a:off x="1038225" y="1360127"/>
              <a:ext cx="767937" cy="259124"/>
            </a:xfrm>
            <a:prstGeom prst="line">
              <a:avLst/>
            </a:prstGeom>
            <a:noFill/>
            <a:ln w="19050" cap="flat" cmpd="sng" algn="ctr">
              <a:solidFill>
                <a:srgbClr val="FF0000"/>
              </a:solidFill>
              <a:prstDash val="solid"/>
              <a:round/>
              <a:headEnd type="none" w="med" len="med"/>
              <a:tailEnd type="none" w="med" len="med"/>
            </a:ln>
            <a:effectLst/>
          </p:spPr>
        </p:cxnSp>
        <p:cxnSp>
          <p:nvCxnSpPr>
            <p:cNvPr id="38" name="Straight Connector 37"/>
            <p:cNvCxnSpPr>
              <a:endCxn id="36" idx="2"/>
            </p:cNvCxnSpPr>
            <p:nvPr/>
          </p:nvCxnSpPr>
          <p:spPr bwMode="auto">
            <a:xfrm flipH="1" flipV="1">
              <a:off x="1806162" y="1360127"/>
              <a:ext cx="832263" cy="259124"/>
            </a:xfrm>
            <a:prstGeom prst="line">
              <a:avLst/>
            </a:prstGeom>
            <a:noFill/>
            <a:ln w="19050" cap="flat" cmpd="sng" algn="ctr">
              <a:solidFill>
                <a:srgbClr val="FF0000"/>
              </a:solidFill>
              <a:prstDash val="solid"/>
              <a:round/>
              <a:headEnd type="none" w="med" len="med"/>
              <a:tailEnd type="none" w="med" len="med"/>
            </a:ln>
            <a:effectLst/>
          </p:spPr>
        </p:cxnSp>
      </p:grpSp>
      <p:grpSp>
        <p:nvGrpSpPr>
          <p:cNvPr id="39" name="Group 38"/>
          <p:cNvGrpSpPr/>
          <p:nvPr/>
        </p:nvGrpSpPr>
        <p:grpSpPr>
          <a:xfrm>
            <a:off x="6924675" y="1398228"/>
            <a:ext cx="1476375" cy="4429101"/>
            <a:chOff x="1038225" y="1019175"/>
            <a:chExt cx="1600200" cy="4114800"/>
          </a:xfrm>
        </p:grpSpPr>
        <p:sp>
          <p:nvSpPr>
            <p:cNvPr id="40" name="Rectangle 39"/>
            <p:cNvSpPr/>
            <p:nvPr/>
          </p:nvSpPr>
          <p:spPr bwMode="auto">
            <a:xfrm>
              <a:off x="1038225" y="1628775"/>
              <a:ext cx="1590675" cy="3505200"/>
            </a:xfrm>
            <a:prstGeom prst="rect">
              <a:avLst/>
            </a:prstGeom>
            <a:noFill/>
            <a:ln w="2857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800" b="0" i="0" u="none" strike="noStrike" cap="none" normalizeH="0" baseline="0">
                <a:ln>
                  <a:noFill/>
                </a:ln>
                <a:solidFill>
                  <a:schemeClr val="bg2"/>
                </a:solidFill>
                <a:effectLst/>
                <a:latin typeface="Arial" charset="0"/>
              </a:endParaRPr>
            </a:p>
          </p:txBody>
        </p:sp>
        <p:sp>
          <p:nvSpPr>
            <p:cNvPr id="41" name="TextBox 40"/>
            <p:cNvSpPr txBox="1"/>
            <p:nvPr/>
          </p:nvSpPr>
          <p:spPr>
            <a:xfrm>
              <a:off x="1129252" y="1019175"/>
              <a:ext cx="1353820" cy="343123"/>
            </a:xfrm>
            <a:prstGeom prst="rect">
              <a:avLst/>
            </a:prstGeom>
            <a:noFill/>
          </p:spPr>
          <p:txBody>
            <a:bodyPr wrap="none" rtlCol="0">
              <a:spAutoFit/>
            </a:bodyPr>
            <a:lstStyle/>
            <a:p>
              <a:r>
                <a:rPr lang="en-US" sz="1800" b="1" dirty="0">
                  <a:solidFill>
                    <a:srgbClr val="FF0000"/>
                  </a:solidFill>
                </a:rPr>
                <a:t>3 s epoch</a:t>
              </a:r>
            </a:p>
          </p:txBody>
        </p:sp>
        <p:cxnSp>
          <p:nvCxnSpPr>
            <p:cNvPr id="42" name="Straight Connector 41"/>
            <p:cNvCxnSpPr>
              <a:endCxn id="41" idx="2"/>
            </p:cNvCxnSpPr>
            <p:nvPr/>
          </p:nvCxnSpPr>
          <p:spPr bwMode="auto">
            <a:xfrm flipV="1">
              <a:off x="1038225" y="1362298"/>
              <a:ext cx="767937" cy="256952"/>
            </a:xfrm>
            <a:prstGeom prst="line">
              <a:avLst/>
            </a:prstGeom>
            <a:noFill/>
            <a:ln w="19050" cap="flat" cmpd="sng" algn="ctr">
              <a:solidFill>
                <a:srgbClr val="FF0000"/>
              </a:solidFill>
              <a:prstDash val="solid"/>
              <a:round/>
              <a:headEnd type="none" w="med" len="med"/>
              <a:tailEnd type="none" w="med" len="med"/>
            </a:ln>
            <a:effectLst/>
          </p:spPr>
        </p:cxnSp>
        <p:cxnSp>
          <p:nvCxnSpPr>
            <p:cNvPr id="43" name="Straight Connector 42"/>
            <p:cNvCxnSpPr>
              <a:endCxn id="41" idx="2"/>
            </p:cNvCxnSpPr>
            <p:nvPr/>
          </p:nvCxnSpPr>
          <p:spPr bwMode="auto">
            <a:xfrm flipH="1" flipV="1">
              <a:off x="1806162" y="1362298"/>
              <a:ext cx="832263" cy="256952"/>
            </a:xfrm>
            <a:prstGeom prst="line">
              <a:avLst/>
            </a:prstGeom>
            <a:noFill/>
            <a:ln w="19050" cap="flat" cmpd="sng" algn="ctr">
              <a:solidFill>
                <a:srgbClr val="FF0000"/>
              </a:solidFill>
              <a:prstDash val="solid"/>
              <a:round/>
              <a:headEnd type="none" w="med" len="med"/>
              <a:tailEnd type="none" w="med" len="med"/>
            </a:ln>
            <a:effectLst/>
          </p:spPr>
        </p:cxnSp>
      </p:grpSp>
      <p:grpSp>
        <p:nvGrpSpPr>
          <p:cNvPr id="47" name="Group 46"/>
          <p:cNvGrpSpPr/>
          <p:nvPr/>
        </p:nvGrpSpPr>
        <p:grpSpPr>
          <a:xfrm>
            <a:off x="2794006" y="3369904"/>
            <a:ext cx="3159119" cy="960626"/>
            <a:chOff x="2794006" y="2990850"/>
            <a:chExt cx="3159119" cy="960626"/>
          </a:xfrm>
        </p:grpSpPr>
        <p:cxnSp>
          <p:nvCxnSpPr>
            <p:cNvPr id="45" name="Straight Arrow Connector 44"/>
            <p:cNvCxnSpPr/>
            <p:nvPr/>
          </p:nvCxnSpPr>
          <p:spPr bwMode="auto">
            <a:xfrm flipV="1">
              <a:off x="5105400" y="2990850"/>
              <a:ext cx="847725" cy="552450"/>
            </a:xfrm>
            <a:prstGeom prst="straightConnector1">
              <a:avLst/>
            </a:prstGeom>
            <a:noFill/>
            <a:ln w="28575" cap="flat" cmpd="sng" algn="ctr">
              <a:solidFill>
                <a:srgbClr val="FF0000"/>
              </a:solidFill>
              <a:prstDash val="solid"/>
              <a:round/>
              <a:headEnd type="none" w="med" len="med"/>
              <a:tailEnd type="arrow"/>
            </a:ln>
            <a:effectLst/>
          </p:spPr>
        </p:cxnSp>
        <p:sp>
          <p:nvSpPr>
            <p:cNvPr id="46" name="TextBox 45"/>
            <p:cNvSpPr txBox="1"/>
            <p:nvPr/>
          </p:nvSpPr>
          <p:spPr>
            <a:xfrm>
              <a:off x="2794006" y="3028146"/>
              <a:ext cx="2595583" cy="923330"/>
            </a:xfrm>
            <a:prstGeom prst="rect">
              <a:avLst/>
            </a:prstGeom>
            <a:solidFill>
              <a:schemeClr val="bg1"/>
            </a:solidFill>
            <a:ln w="19050">
              <a:solidFill>
                <a:srgbClr val="FFC000"/>
              </a:solidFill>
            </a:ln>
          </p:spPr>
          <p:txBody>
            <a:bodyPr wrap="none" rtlCol="0">
              <a:spAutoFit/>
            </a:bodyPr>
            <a:lstStyle/>
            <a:p>
              <a:pPr algn="ctr"/>
              <a:r>
                <a:rPr lang="en-US" sz="1800" b="1" dirty="0">
                  <a:solidFill>
                    <a:srgbClr val="FF0000"/>
                  </a:solidFill>
                </a:rPr>
                <a:t>Click anywhere within</a:t>
              </a:r>
            </a:p>
            <a:p>
              <a:pPr algn="ctr"/>
              <a:r>
                <a:rPr lang="en-US" sz="1800" b="1" dirty="0">
                  <a:solidFill>
                    <a:srgbClr val="FF0000"/>
                  </a:solidFill>
                </a:rPr>
                <a:t>an epoch to select it</a:t>
              </a:r>
            </a:p>
            <a:p>
              <a:pPr algn="ctr"/>
              <a:r>
                <a:rPr lang="en-US" sz="1800" b="1" dirty="0">
                  <a:solidFill>
                    <a:srgbClr val="FF0000"/>
                  </a:solidFill>
                </a:rPr>
                <a:t>for rejection</a:t>
              </a:r>
            </a:p>
          </p:txBody>
        </p:sp>
      </p:grpSp>
      <p:sp>
        <p:nvSpPr>
          <p:cNvPr id="48" name="Rectangle 19"/>
          <p:cNvSpPr>
            <a:spLocks noChangeArrowheads="1"/>
          </p:cNvSpPr>
          <p:nvPr/>
        </p:nvSpPr>
        <p:spPr bwMode="auto">
          <a:xfrm>
            <a:off x="7202625" y="6295990"/>
            <a:ext cx="1198425" cy="248368"/>
          </a:xfrm>
          <a:prstGeom prst="rect">
            <a:avLst/>
          </a:prstGeom>
          <a:noFill/>
          <a:ln w="28575">
            <a:solidFill>
              <a:srgbClr val="FF9900"/>
            </a:solidFill>
            <a:miter lim="800000"/>
            <a:headEnd/>
            <a:tailEnd/>
          </a:ln>
        </p:spPr>
        <p:txBody>
          <a:bodyPr wrap="none" anchor="ctr"/>
          <a:lstStyle/>
          <a:p>
            <a:endParaRPr lang="en-US"/>
          </a:p>
        </p:txBody>
      </p:sp>
    </p:spTree>
    <p:extLst>
      <p:ext uri="{BB962C8B-B14F-4D97-AF65-F5344CB8AC3E}">
        <p14:creationId xmlns:p14="http://schemas.microsoft.com/office/powerpoint/2010/main" val="2128327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subTnLst>
                                    <p:set>
                                      <p:cBhvr override="childStyle">
                                        <p:cTn dur="1" fill="hold" display="0" masterRel="nextClick" afterEffect="1"/>
                                        <p:tgtEl>
                                          <p:spTgt spid="18"/>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subTnLst>
                                    <p:set>
                                      <p:cBhvr override="childStyle">
                                        <p:cTn dur="1" fill="hold" display="0" masterRel="nextClick" afterEffect="1"/>
                                        <p:tgtEl>
                                          <p:spTgt spid="24"/>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subTnLst>
                                    <p:set>
                                      <p:cBhvr override="childStyle">
                                        <p:cTn dur="1" fill="hold" display="0" masterRel="nextClick" afterEffect="1"/>
                                        <p:tgtEl>
                                          <p:spTgt spid="29"/>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childTnLst>
                                  <p:subTnLst>
                                    <p:set>
                                      <p:cBhvr override="childStyle">
                                        <p:cTn dur="1" fill="hold" display="0" masterRel="nextClick" afterEffect="1"/>
                                        <p:tgtEl>
                                          <p:spTgt spid="34"/>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9"/>
                                        </p:tgtEl>
                                        <p:attrNameLst>
                                          <p:attrName>style.visibility</p:attrName>
                                        </p:attrNameLst>
                                      </p:cBhvr>
                                      <p:to>
                                        <p:strVal val="visible"/>
                                      </p:to>
                                    </p:se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8"/>
                                        </p:tgtEl>
                                        <p:attrNameLst>
                                          <p:attrName>style.visibility</p:attrName>
                                        </p:attrNameLst>
                                      </p:cBhvr>
                                      <p:to>
                                        <p:strVal val="visible"/>
                                      </p:to>
                                    </p:set>
                                  </p:childTnLst>
                                </p:cTn>
                              </p:par>
                              <p:par>
                                <p:cTn id="31" presetID="1" presetClass="entr" presetSubtype="0" fill="hold" grpId="1" nodeType="withEffect">
                                  <p:stCondLst>
                                    <p:cond delay="0"/>
                                  </p:stCondLst>
                                  <p:childTnLst>
                                    <p:set>
                                      <p:cBhvr>
                                        <p:cTn id="32"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8"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1AD8E7-3882-3F0D-4C4D-31C4CBF5F053}"/>
              </a:ext>
            </a:extLst>
          </p:cNvPr>
          <p:cNvSpPr>
            <a:spLocks noGrp="1"/>
          </p:cNvSpPr>
          <p:nvPr>
            <p:ph type="title"/>
          </p:nvPr>
        </p:nvSpPr>
        <p:spPr/>
        <p:txBody>
          <a:bodyPr/>
          <a:lstStyle/>
          <a:p>
            <a:r>
              <a:rPr lang="en-US" dirty="0"/>
              <a:t>Visualize ERP scalp distribution</a:t>
            </a:r>
          </a:p>
        </p:txBody>
      </p:sp>
      <p:sp>
        <p:nvSpPr>
          <p:cNvPr id="3" name="Slide Number Placeholder 2">
            <a:extLst>
              <a:ext uri="{FF2B5EF4-FFF2-40B4-BE49-F238E27FC236}">
                <a16:creationId xmlns:a16="http://schemas.microsoft.com/office/drawing/2014/main" id="{F5F9AE0B-63DE-D494-503B-70E94927F5EB}"/>
              </a:ext>
            </a:extLst>
          </p:cNvPr>
          <p:cNvSpPr>
            <a:spLocks noGrp="1"/>
          </p:cNvSpPr>
          <p:nvPr>
            <p:ph type="sldNum" idx="11"/>
          </p:nvPr>
        </p:nvSpPr>
        <p:spPr/>
        <p:txBody>
          <a:bodyPr/>
          <a:lstStyle/>
          <a:p>
            <a:fld id="{5BF34820-C56C-F14C-830F-D51A77A72C10}" type="slidenum">
              <a:rPr lang="de-DE" altLang="en-US" smtClean="0"/>
              <a:pPr/>
              <a:t>19</a:t>
            </a:fld>
            <a:endParaRPr lang="de-DE" altLang="en-US" dirty="0"/>
          </a:p>
        </p:txBody>
      </p:sp>
      <p:pic>
        <p:nvPicPr>
          <p:cNvPr id="11" name="Picture 10">
            <a:extLst>
              <a:ext uri="{FF2B5EF4-FFF2-40B4-BE49-F238E27FC236}">
                <a16:creationId xmlns:a16="http://schemas.microsoft.com/office/drawing/2014/main" id="{CF161C33-282E-3833-9509-E57F4770E3E6}"/>
              </a:ext>
            </a:extLst>
          </p:cNvPr>
          <p:cNvPicPr>
            <a:picLocks noChangeAspect="1"/>
          </p:cNvPicPr>
          <p:nvPr/>
        </p:nvPicPr>
        <p:blipFill>
          <a:blip r:embed="rId2"/>
          <a:stretch>
            <a:fillRect/>
          </a:stretch>
        </p:blipFill>
        <p:spPr>
          <a:xfrm>
            <a:off x="228600" y="1016635"/>
            <a:ext cx="4968435" cy="3124219"/>
          </a:xfrm>
          <a:prstGeom prst="rect">
            <a:avLst/>
          </a:prstGeom>
        </p:spPr>
      </p:pic>
      <p:pic>
        <p:nvPicPr>
          <p:cNvPr id="31" name="Picture 30">
            <a:extLst>
              <a:ext uri="{FF2B5EF4-FFF2-40B4-BE49-F238E27FC236}">
                <a16:creationId xmlns:a16="http://schemas.microsoft.com/office/drawing/2014/main" id="{C8286E0A-1DA0-0BC1-0E5A-138CD369C61D}"/>
              </a:ext>
            </a:extLst>
          </p:cNvPr>
          <p:cNvPicPr>
            <a:picLocks noChangeAspect="1"/>
          </p:cNvPicPr>
          <p:nvPr/>
        </p:nvPicPr>
        <p:blipFill>
          <a:blip r:embed="rId3"/>
          <a:stretch>
            <a:fillRect/>
          </a:stretch>
        </p:blipFill>
        <p:spPr>
          <a:xfrm>
            <a:off x="4570412" y="2908231"/>
            <a:ext cx="4447815" cy="3926830"/>
          </a:xfrm>
          <a:prstGeom prst="rect">
            <a:avLst/>
          </a:prstGeom>
        </p:spPr>
      </p:pic>
      <p:pic>
        <p:nvPicPr>
          <p:cNvPr id="33" name="Picture 32">
            <a:extLst>
              <a:ext uri="{FF2B5EF4-FFF2-40B4-BE49-F238E27FC236}">
                <a16:creationId xmlns:a16="http://schemas.microsoft.com/office/drawing/2014/main" id="{85CAF29F-40F3-1EE8-4259-5E32A44CB6B7}"/>
              </a:ext>
            </a:extLst>
          </p:cNvPr>
          <p:cNvPicPr>
            <a:picLocks noChangeAspect="1"/>
          </p:cNvPicPr>
          <p:nvPr/>
        </p:nvPicPr>
        <p:blipFill>
          <a:blip r:embed="rId4"/>
          <a:stretch>
            <a:fillRect/>
          </a:stretch>
        </p:blipFill>
        <p:spPr>
          <a:xfrm>
            <a:off x="4552950" y="3397250"/>
            <a:ext cx="38100" cy="63500"/>
          </a:xfrm>
          <a:prstGeom prst="rect">
            <a:avLst/>
          </a:prstGeom>
        </p:spPr>
      </p:pic>
      <p:pic>
        <p:nvPicPr>
          <p:cNvPr id="35" name="Picture 34">
            <a:extLst>
              <a:ext uri="{FF2B5EF4-FFF2-40B4-BE49-F238E27FC236}">
                <a16:creationId xmlns:a16="http://schemas.microsoft.com/office/drawing/2014/main" id="{BCE34575-F359-6158-7E17-C8E8503C3921}"/>
              </a:ext>
            </a:extLst>
          </p:cNvPr>
          <p:cNvPicPr>
            <a:picLocks noChangeAspect="1"/>
          </p:cNvPicPr>
          <p:nvPr/>
        </p:nvPicPr>
        <p:blipFill>
          <a:blip r:embed="rId4"/>
          <a:stretch>
            <a:fillRect/>
          </a:stretch>
        </p:blipFill>
        <p:spPr>
          <a:xfrm>
            <a:off x="4552950" y="3397250"/>
            <a:ext cx="38100" cy="63500"/>
          </a:xfrm>
          <a:prstGeom prst="rect">
            <a:avLst/>
          </a:prstGeom>
        </p:spPr>
      </p:pic>
      <p:pic>
        <p:nvPicPr>
          <p:cNvPr id="37" name="Picture 36">
            <a:extLst>
              <a:ext uri="{FF2B5EF4-FFF2-40B4-BE49-F238E27FC236}">
                <a16:creationId xmlns:a16="http://schemas.microsoft.com/office/drawing/2014/main" id="{520E4210-FAFC-F730-53A6-9EC9F3F585F8}"/>
              </a:ext>
            </a:extLst>
          </p:cNvPr>
          <p:cNvPicPr>
            <a:picLocks noChangeAspect="1"/>
          </p:cNvPicPr>
          <p:nvPr/>
        </p:nvPicPr>
        <p:blipFill>
          <a:blip r:embed="rId5"/>
          <a:stretch>
            <a:fillRect/>
          </a:stretch>
        </p:blipFill>
        <p:spPr>
          <a:xfrm>
            <a:off x="323528" y="4474864"/>
            <a:ext cx="3816424" cy="2083238"/>
          </a:xfrm>
          <a:prstGeom prst="rect">
            <a:avLst/>
          </a:prstGeom>
        </p:spPr>
      </p:pic>
      <p:sp>
        <p:nvSpPr>
          <p:cNvPr id="4" name="Rectangle 3">
            <a:extLst>
              <a:ext uri="{FF2B5EF4-FFF2-40B4-BE49-F238E27FC236}">
                <a16:creationId xmlns:a16="http://schemas.microsoft.com/office/drawing/2014/main" id="{7A6F7839-2EF0-A8CE-476D-F7A91268A8D0}"/>
              </a:ext>
            </a:extLst>
          </p:cNvPr>
          <p:cNvSpPr/>
          <p:nvPr/>
        </p:nvSpPr>
        <p:spPr bwMode="auto">
          <a:xfrm>
            <a:off x="3275856" y="6165304"/>
            <a:ext cx="576064" cy="144016"/>
          </a:xfrm>
          <a:prstGeom prst="rect">
            <a:avLst/>
          </a:prstGeom>
          <a:noFill/>
          <a:ln w="28575"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Arial" charset="0"/>
              <a:ea typeface="ＭＳ Ｐゴシック" charset="0"/>
              <a:cs typeface="ＭＳ Ｐゴシック" charset="0"/>
            </a:endParaRPr>
          </a:p>
        </p:txBody>
      </p:sp>
    </p:spTree>
    <p:extLst>
      <p:ext uri="{BB962C8B-B14F-4D97-AF65-F5344CB8AC3E}">
        <p14:creationId xmlns:p14="http://schemas.microsoft.com/office/powerpoint/2010/main" val="28351241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16" descr="GibbsEEG1935.jpg">
            <a:extLst>
              <a:ext uri="{FF2B5EF4-FFF2-40B4-BE49-F238E27FC236}">
                <a16:creationId xmlns:a16="http://schemas.microsoft.com/office/drawing/2014/main" id="{58725B80-4B5D-3540-9DF4-936E74DE132B}"/>
              </a:ext>
            </a:extLst>
          </p:cNvPr>
          <p:cNvPicPr>
            <a:picLocks noChangeAspect="1"/>
          </p:cNvPicPr>
          <p:nvPr/>
        </p:nvPicPr>
        <p:blipFill>
          <a:blip r:embed="rId3">
            <a:extLst>
              <a:ext uri="{28A0092B-C50C-407E-A947-70E740481C1C}">
                <a14:useLocalDpi xmlns:a14="http://schemas.microsoft.com/office/drawing/2010/main" val="0"/>
              </a:ext>
            </a:extLst>
          </a:blip>
          <a:srcRect b="20229"/>
          <a:stretch>
            <a:fillRect/>
          </a:stretch>
        </p:blipFill>
        <p:spPr bwMode="auto">
          <a:xfrm>
            <a:off x="76200" y="914400"/>
            <a:ext cx="9067800" cy="535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4" name="Text Box 7">
            <a:extLst>
              <a:ext uri="{FF2B5EF4-FFF2-40B4-BE49-F238E27FC236}">
                <a16:creationId xmlns:a16="http://schemas.microsoft.com/office/drawing/2014/main" id="{A29216A6-2DC2-284D-B73D-83998246C364}"/>
              </a:ext>
            </a:extLst>
          </p:cNvPr>
          <p:cNvSpPr txBox="1">
            <a:spLocks noChangeArrowheads="1"/>
          </p:cNvSpPr>
          <p:nvPr/>
        </p:nvSpPr>
        <p:spPr bwMode="auto">
          <a:xfrm>
            <a:off x="1403350" y="76200"/>
            <a:ext cx="6324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50000"/>
              </a:spcBef>
              <a:buFontTx/>
              <a:buNone/>
            </a:pPr>
            <a:r>
              <a:rPr lang="en-US" altLang="en-US" sz="2800" b="1">
                <a:solidFill>
                  <a:srgbClr val="000090"/>
                </a:solidFill>
              </a:rPr>
              <a:t>Human Electrophysiology</a:t>
            </a:r>
          </a:p>
        </p:txBody>
      </p:sp>
      <p:sp>
        <p:nvSpPr>
          <p:cNvPr id="16" name="TextBox 15">
            <a:extLst>
              <a:ext uri="{FF2B5EF4-FFF2-40B4-BE49-F238E27FC236}">
                <a16:creationId xmlns:a16="http://schemas.microsoft.com/office/drawing/2014/main" id="{9FE5CB06-9254-974A-965B-4A0F1A4FA005}"/>
              </a:ext>
            </a:extLst>
          </p:cNvPr>
          <p:cNvSpPr txBox="1">
            <a:spLocks noChangeArrowheads="1"/>
          </p:cNvSpPr>
          <p:nvPr/>
        </p:nvSpPr>
        <p:spPr bwMode="auto">
          <a:xfrm>
            <a:off x="152400" y="685800"/>
            <a:ext cx="5105400" cy="3277820"/>
          </a:xfrm>
          <a:prstGeom prst="rect">
            <a:avLst/>
          </a:prstGeom>
          <a:solidFill>
            <a:schemeClr val="accent1">
              <a:lumMod val="20000"/>
              <a:lumOff val="80000"/>
              <a:alpha val="82000"/>
            </a:schemeClr>
          </a:solidFill>
          <a:ln w="9525">
            <a:noFill/>
            <a:miter lim="800000"/>
            <a:headEnd/>
            <a:tailEnd/>
          </a:ln>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spcAft>
                <a:spcPts val="1200"/>
              </a:spcAft>
              <a:defRPr/>
            </a:pPr>
            <a:r>
              <a:rPr lang="en-US" altLang="en-US" sz="1800" b="1" dirty="0">
                <a:solidFill>
                  <a:srgbClr val="000090"/>
                </a:solidFill>
                <a:latin typeface="Calibri" panose="020F0502020204030204" pitchFamily="34" charset="0"/>
              </a:rPr>
              <a:t>Some EEG milestones</a:t>
            </a:r>
            <a:endParaRPr lang="en-US" altLang="en-US" sz="1800" dirty="0">
              <a:solidFill>
                <a:srgbClr val="000090"/>
              </a:solidFill>
              <a:latin typeface="Calibri" panose="020F0502020204030204" pitchFamily="34" charset="0"/>
            </a:endParaRPr>
          </a:p>
          <a:p>
            <a:pPr eaLnBrk="1" hangingPunct="1">
              <a:spcAft>
                <a:spcPts val="600"/>
              </a:spcAft>
              <a:defRPr/>
            </a:pPr>
            <a:r>
              <a:rPr lang="en-US" altLang="en-US" sz="1800" dirty="0">
                <a:solidFill>
                  <a:srgbClr val="000090"/>
                </a:solidFill>
                <a:latin typeface="Calibri" panose="020F0502020204030204" pitchFamily="34" charset="0"/>
              </a:rPr>
              <a:t>    1926   ~1</a:t>
            </a:r>
            <a:r>
              <a:rPr lang="en-US" altLang="en-US" sz="1800" baseline="30000" dirty="0">
                <a:solidFill>
                  <a:srgbClr val="000090"/>
                </a:solidFill>
                <a:latin typeface="Calibri" panose="020F0502020204030204" pitchFamily="34" charset="0"/>
              </a:rPr>
              <a:t>st</a:t>
            </a:r>
            <a:r>
              <a:rPr lang="en-US" altLang="en-US" sz="1800" dirty="0">
                <a:solidFill>
                  <a:srgbClr val="000090"/>
                </a:solidFill>
                <a:latin typeface="Calibri" panose="020F0502020204030204" pitchFamily="34" charset="0"/>
              </a:rPr>
              <a:t>  first EEG recordings</a:t>
            </a:r>
            <a:endParaRPr lang="en-US" altLang="ja-JP" sz="1800" dirty="0">
              <a:solidFill>
                <a:srgbClr val="000090"/>
              </a:solidFill>
              <a:latin typeface="Calibri" panose="020F0502020204030204" pitchFamily="34" charset="0"/>
            </a:endParaRPr>
          </a:p>
          <a:p>
            <a:pPr eaLnBrk="1" hangingPunct="1">
              <a:spcAft>
                <a:spcPts val="600"/>
              </a:spcAft>
              <a:defRPr/>
            </a:pPr>
            <a:r>
              <a:rPr lang="en-US" altLang="en-US" sz="1800" dirty="0">
                <a:solidFill>
                  <a:srgbClr val="000090"/>
                </a:solidFill>
                <a:latin typeface="Calibri" panose="020F0502020204030204" pitchFamily="34" charset="0"/>
              </a:rPr>
              <a:t>    1938   1</a:t>
            </a:r>
            <a:r>
              <a:rPr lang="en-US" altLang="en-US" sz="1800" baseline="30000" dirty="0">
                <a:solidFill>
                  <a:srgbClr val="000090"/>
                </a:solidFill>
                <a:latin typeface="Calibri" panose="020F0502020204030204" pitchFamily="34" charset="0"/>
              </a:rPr>
              <a:t>st</a:t>
            </a:r>
            <a:r>
              <a:rPr lang="en-US" altLang="en-US" sz="1800" dirty="0">
                <a:solidFill>
                  <a:srgbClr val="000090"/>
                </a:solidFill>
                <a:latin typeface="Calibri" panose="020F0502020204030204" pitchFamily="34" charset="0"/>
              </a:rPr>
              <a:t> EEG spectral analysis</a:t>
            </a:r>
          </a:p>
          <a:p>
            <a:pPr eaLnBrk="1" hangingPunct="1">
              <a:spcAft>
                <a:spcPts val="600"/>
              </a:spcAft>
              <a:defRPr/>
            </a:pPr>
            <a:r>
              <a:rPr lang="en-US" altLang="en-US" sz="1800" dirty="0">
                <a:solidFill>
                  <a:srgbClr val="000090"/>
                </a:solidFill>
                <a:latin typeface="Calibri" panose="020F0502020204030204" pitchFamily="34" charset="0"/>
              </a:rPr>
              <a:t>    1962   1</a:t>
            </a:r>
            <a:r>
              <a:rPr lang="en-US" altLang="en-US" sz="1800" baseline="30000" dirty="0">
                <a:solidFill>
                  <a:srgbClr val="000090"/>
                </a:solidFill>
                <a:latin typeface="Calibri" panose="020F0502020204030204" pitchFamily="34" charset="0"/>
              </a:rPr>
              <a:t>st</a:t>
            </a:r>
            <a:r>
              <a:rPr lang="en-US" altLang="en-US" sz="1800" dirty="0">
                <a:solidFill>
                  <a:srgbClr val="000090"/>
                </a:solidFill>
                <a:latin typeface="Calibri" panose="020F0502020204030204" pitchFamily="34" charset="0"/>
              </a:rPr>
              <a:t> computer for EP averaging (CAT)</a:t>
            </a:r>
          </a:p>
          <a:p>
            <a:pPr eaLnBrk="1" hangingPunct="1">
              <a:spcAft>
                <a:spcPts val="600"/>
              </a:spcAft>
              <a:defRPr/>
            </a:pPr>
            <a:r>
              <a:rPr lang="en-US" altLang="en-US" sz="1800" i="1" dirty="0">
                <a:solidFill>
                  <a:srgbClr val="000090"/>
                </a:solidFill>
                <a:latin typeface="Calibri" panose="020F0502020204030204" pitchFamily="34" charset="0"/>
              </a:rPr>
              <a:t>              	E</a:t>
            </a:r>
            <a:r>
              <a:rPr lang="en-US" altLang="ja-JP" sz="1800" i="1" dirty="0">
                <a:solidFill>
                  <a:srgbClr val="000090"/>
                </a:solidFill>
                <a:latin typeface="Calibri" panose="020F0502020204030204" pitchFamily="34" charset="0"/>
              </a:rPr>
              <a:t>vent-related potential (ERP) averaging</a:t>
            </a:r>
          </a:p>
          <a:p>
            <a:pPr eaLnBrk="1" hangingPunct="1">
              <a:spcAft>
                <a:spcPts val="600"/>
              </a:spcAft>
              <a:defRPr/>
            </a:pPr>
            <a:r>
              <a:rPr lang="en-US" altLang="en-US" sz="1800" dirty="0">
                <a:solidFill>
                  <a:srgbClr val="000090"/>
                </a:solidFill>
                <a:latin typeface="Calibri" panose="020F0502020204030204" pitchFamily="34" charset="0"/>
              </a:rPr>
              <a:t>    1979	1</a:t>
            </a:r>
            <a:r>
              <a:rPr lang="en-US" altLang="en-US" sz="1800" baseline="30000" dirty="0">
                <a:solidFill>
                  <a:srgbClr val="000090"/>
                </a:solidFill>
                <a:latin typeface="Calibri" panose="020F0502020204030204" pitchFamily="34" charset="0"/>
              </a:rPr>
              <a:t>st</a:t>
            </a:r>
            <a:r>
              <a:rPr lang="en-US" altLang="en-US" sz="1800" dirty="0">
                <a:solidFill>
                  <a:srgbClr val="000090"/>
                </a:solidFill>
                <a:latin typeface="Calibri" panose="020F0502020204030204" pitchFamily="34" charset="0"/>
              </a:rPr>
              <a:t> source localization of EEG/MEG</a:t>
            </a:r>
          </a:p>
          <a:p>
            <a:pPr eaLnBrk="1" hangingPunct="1">
              <a:spcAft>
                <a:spcPts val="600"/>
              </a:spcAft>
              <a:defRPr/>
            </a:pPr>
            <a:r>
              <a:rPr lang="en-US" altLang="en-US" sz="1800" i="1" dirty="0">
                <a:solidFill>
                  <a:srgbClr val="000090"/>
                </a:solidFill>
                <a:latin typeface="Calibri" panose="020F0502020204030204" pitchFamily="34" charset="0"/>
              </a:rPr>
              <a:t>		F</a:t>
            </a:r>
            <a:r>
              <a:rPr lang="en-US" altLang="ja-JP" sz="1800" i="1" dirty="0">
                <a:solidFill>
                  <a:srgbClr val="000090"/>
                </a:solidFill>
                <a:latin typeface="Calibri" panose="020F0502020204030204" pitchFamily="34" charset="0"/>
              </a:rPr>
              <a:t>unctional EEG brain imaging</a:t>
            </a:r>
          </a:p>
          <a:p>
            <a:pPr eaLnBrk="1" hangingPunct="1">
              <a:spcAft>
                <a:spcPts val="600"/>
              </a:spcAft>
              <a:defRPr/>
            </a:pPr>
            <a:r>
              <a:rPr lang="en-US" altLang="en-US" sz="1800" dirty="0">
                <a:solidFill>
                  <a:srgbClr val="000090"/>
                </a:solidFill>
                <a:latin typeface="Calibri" panose="020F0502020204030204" pitchFamily="34" charset="0"/>
              </a:rPr>
              <a:t>    1995     1</a:t>
            </a:r>
            <a:r>
              <a:rPr lang="en-US" altLang="en-US" sz="1800" baseline="30000" dirty="0">
                <a:solidFill>
                  <a:srgbClr val="000090"/>
                </a:solidFill>
                <a:latin typeface="Calibri" panose="020F0502020204030204" pitchFamily="34" charset="0"/>
              </a:rPr>
              <a:t>st</a:t>
            </a:r>
            <a:r>
              <a:rPr lang="en-US" altLang="en-US" sz="1800" dirty="0">
                <a:solidFill>
                  <a:srgbClr val="000090"/>
                </a:solidFill>
                <a:latin typeface="Calibri" panose="020F0502020204030204" pitchFamily="34" charset="0"/>
              </a:rPr>
              <a:t> multisource EEG filtering by ICA</a:t>
            </a:r>
          </a:p>
          <a:p>
            <a:pPr eaLnBrk="1" hangingPunct="1">
              <a:spcAft>
                <a:spcPts val="600"/>
              </a:spcAft>
              <a:defRPr/>
            </a:pPr>
            <a:r>
              <a:rPr lang="en-US" altLang="en-US" sz="1800" dirty="0">
                <a:solidFill>
                  <a:srgbClr val="000090"/>
                </a:solidFill>
                <a:latin typeface="Calibri" panose="020F0502020204030204" pitchFamily="34" charset="0"/>
              </a:rPr>
              <a:t>    2009   ~1</a:t>
            </a:r>
            <a:r>
              <a:rPr lang="en-US" altLang="en-US" sz="1800" baseline="30000" dirty="0">
                <a:solidFill>
                  <a:srgbClr val="000090"/>
                </a:solidFill>
                <a:latin typeface="Calibri" panose="020F0502020204030204" pitchFamily="34" charset="0"/>
              </a:rPr>
              <a:t>st</a:t>
            </a:r>
            <a:r>
              <a:rPr lang="en-US" altLang="en-US" sz="1800" dirty="0">
                <a:solidFill>
                  <a:srgbClr val="000090"/>
                </a:solidFill>
                <a:latin typeface="Calibri" panose="020F0502020204030204" pitchFamily="34" charset="0"/>
              </a:rPr>
              <a:t> commercial dry electrode devices</a:t>
            </a:r>
          </a:p>
        </p:txBody>
      </p:sp>
      <p:sp>
        <p:nvSpPr>
          <p:cNvPr id="18436" name="TextBox 11">
            <a:extLst>
              <a:ext uri="{FF2B5EF4-FFF2-40B4-BE49-F238E27FC236}">
                <a16:creationId xmlns:a16="http://schemas.microsoft.com/office/drawing/2014/main" id="{FB32C4AF-33D8-BC4B-97D5-C6E1D49F36F8}"/>
              </a:ext>
            </a:extLst>
          </p:cNvPr>
          <p:cNvSpPr txBox="1">
            <a:spLocks noChangeArrowheads="1"/>
          </p:cNvSpPr>
          <p:nvPr/>
        </p:nvSpPr>
        <p:spPr bwMode="auto">
          <a:xfrm>
            <a:off x="7162800" y="6629400"/>
            <a:ext cx="19812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000">
                <a:solidFill>
                  <a:schemeClr val="bg1"/>
                </a:solidFill>
              </a:rPr>
              <a:t>S. Makeig, 2009</a:t>
            </a:r>
          </a:p>
        </p:txBody>
      </p:sp>
      <p:pic>
        <p:nvPicPr>
          <p:cNvPr id="13" name="Picture 12" descr="HansBerger.jpg">
            <a:extLst>
              <a:ext uri="{FF2B5EF4-FFF2-40B4-BE49-F238E27FC236}">
                <a16:creationId xmlns:a16="http://schemas.microsoft.com/office/drawing/2014/main" id="{4CA3438D-68D9-D546-9F5B-8FF1A1C9EC1C}"/>
              </a:ext>
            </a:extLst>
          </p:cNvPr>
          <p:cNvPicPr>
            <a:picLocks noChangeAspect="1"/>
          </p:cNvPicPr>
          <p:nvPr/>
        </p:nvPicPr>
        <p:blipFill rotWithShape="1">
          <a:blip r:embed="rId4">
            <a:clrChange>
              <a:clrFrom>
                <a:srgbClr val="FEFEFE"/>
              </a:clrFrom>
              <a:clrTo>
                <a:srgbClr val="FEFEFE">
                  <a:alpha val="0"/>
                </a:srgbClr>
              </a:clrTo>
            </a:clrChange>
            <a:extLst>
              <a:ext uri="{28A0092B-C50C-407E-A947-70E740481C1C}">
                <a14:useLocalDpi xmlns:a14="http://schemas.microsoft.com/office/drawing/2010/main" val="0"/>
              </a:ext>
            </a:extLst>
          </a:blip>
          <a:srcRect b="17827"/>
          <a:stretch/>
        </p:blipFill>
        <p:spPr bwMode="auto">
          <a:xfrm>
            <a:off x="5361214" y="3247231"/>
            <a:ext cx="347345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691749EE-FE23-084F-9B89-2C4952BD9ABB}"/>
              </a:ext>
            </a:extLst>
          </p:cNvPr>
          <p:cNvSpPr/>
          <p:nvPr/>
        </p:nvSpPr>
        <p:spPr>
          <a:xfrm>
            <a:off x="152400" y="1828800"/>
            <a:ext cx="5105400" cy="685800"/>
          </a:xfrm>
          <a:prstGeom prst="rect">
            <a:avLst/>
          </a:prstGeom>
          <a:solidFill>
            <a:srgbClr val="FF0000">
              <a:alpha val="17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bg/>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6">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uiExpand="1" build="p" animBg="1"/>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46E2DB5-7ACD-B012-8DA5-FFF6456577CE}"/>
              </a:ext>
            </a:extLst>
          </p:cNvPr>
          <p:cNvSpPr>
            <a:spLocks noGrp="1"/>
          </p:cNvSpPr>
          <p:nvPr>
            <p:ph type="sldNum" idx="11"/>
          </p:nvPr>
        </p:nvSpPr>
        <p:spPr/>
        <p:txBody>
          <a:bodyPr/>
          <a:lstStyle/>
          <a:p>
            <a:fld id="{5BF34820-C56C-F14C-830F-D51A77A72C10}" type="slidenum">
              <a:rPr lang="de-DE" altLang="en-US" smtClean="0"/>
              <a:pPr/>
              <a:t>20</a:t>
            </a:fld>
            <a:endParaRPr lang="de-DE" altLang="en-US" dirty="0"/>
          </a:p>
        </p:txBody>
      </p:sp>
      <p:sp>
        <p:nvSpPr>
          <p:cNvPr id="9" name="Title 1">
            <a:extLst>
              <a:ext uri="{FF2B5EF4-FFF2-40B4-BE49-F238E27FC236}">
                <a16:creationId xmlns:a16="http://schemas.microsoft.com/office/drawing/2014/main" id="{04F56BD5-37FC-A452-CD20-B14C413CB2C7}"/>
              </a:ext>
            </a:extLst>
          </p:cNvPr>
          <p:cNvSpPr>
            <a:spLocks noGrp="1"/>
          </p:cNvSpPr>
          <p:nvPr>
            <p:ph type="title"/>
          </p:nvPr>
        </p:nvSpPr>
        <p:spPr>
          <a:xfrm>
            <a:off x="228600" y="0"/>
            <a:ext cx="8683625" cy="682625"/>
          </a:xfrm>
        </p:spPr>
        <p:txBody>
          <a:bodyPr/>
          <a:lstStyle/>
          <a:p>
            <a:r>
              <a:rPr lang="en-US" dirty="0"/>
              <a:t>ERP scalp distribution</a:t>
            </a:r>
          </a:p>
        </p:txBody>
      </p:sp>
      <p:sp>
        <p:nvSpPr>
          <p:cNvPr id="10" name="TextBox 9">
            <a:extLst>
              <a:ext uri="{FF2B5EF4-FFF2-40B4-BE49-F238E27FC236}">
                <a16:creationId xmlns:a16="http://schemas.microsoft.com/office/drawing/2014/main" id="{9A2F9BDF-41AF-D3F5-9B82-4FF900451673}"/>
              </a:ext>
            </a:extLst>
          </p:cNvPr>
          <p:cNvSpPr txBox="1"/>
          <p:nvPr/>
        </p:nvSpPr>
        <p:spPr>
          <a:xfrm>
            <a:off x="418574" y="1252315"/>
            <a:ext cx="3776996" cy="461665"/>
          </a:xfrm>
          <a:prstGeom prst="rect">
            <a:avLst/>
          </a:prstGeom>
          <a:noFill/>
        </p:spPr>
        <p:txBody>
          <a:bodyPr wrap="none" rtlCol="0">
            <a:spAutoFit/>
          </a:bodyPr>
          <a:lstStyle/>
          <a:p>
            <a:r>
              <a:rPr lang="en-US" dirty="0">
                <a:solidFill>
                  <a:schemeClr val="tx1"/>
                </a:solidFill>
              </a:rPr>
              <a:t>Before artefact IC removal</a:t>
            </a:r>
          </a:p>
        </p:txBody>
      </p:sp>
      <p:sp>
        <p:nvSpPr>
          <p:cNvPr id="11" name="TextBox 10">
            <a:extLst>
              <a:ext uri="{FF2B5EF4-FFF2-40B4-BE49-F238E27FC236}">
                <a16:creationId xmlns:a16="http://schemas.microsoft.com/office/drawing/2014/main" id="{628AFB7D-2063-B83B-43E9-16014811B851}"/>
              </a:ext>
            </a:extLst>
          </p:cNvPr>
          <p:cNvSpPr txBox="1"/>
          <p:nvPr/>
        </p:nvSpPr>
        <p:spPr>
          <a:xfrm>
            <a:off x="5021057" y="1297929"/>
            <a:ext cx="3518912" cy="461665"/>
          </a:xfrm>
          <a:prstGeom prst="rect">
            <a:avLst/>
          </a:prstGeom>
          <a:noFill/>
        </p:spPr>
        <p:txBody>
          <a:bodyPr wrap="none" rtlCol="0">
            <a:spAutoFit/>
          </a:bodyPr>
          <a:lstStyle/>
          <a:p>
            <a:r>
              <a:rPr lang="en-US" dirty="0">
                <a:solidFill>
                  <a:schemeClr val="tx1"/>
                </a:solidFill>
              </a:rPr>
              <a:t>After artefact IC removal</a:t>
            </a:r>
          </a:p>
        </p:txBody>
      </p:sp>
      <p:pic>
        <p:nvPicPr>
          <p:cNvPr id="5" name="Picture 4">
            <a:extLst>
              <a:ext uri="{FF2B5EF4-FFF2-40B4-BE49-F238E27FC236}">
                <a16:creationId xmlns:a16="http://schemas.microsoft.com/office/drawing/2014/main" id="{80F56D85-3799-1CF7-5A07-9E4A44C89EE7}"/>
              </a:ext>
            </a:extLst>
          </p:cNvPr>
          <p:cNvPicPr>
            <a:picLocks noChangeAspect="1"/>
          </p:cNvPicPr>
          <p:nvPr/>
        </p:nvPicPr>
        <p:blipFill>
          <a:blip r:embed="rId2"/>
          <a:stretch>
            <a:fillRect/>
          </a:stretch>
        </p:blipFill>
        <p:spPr>
          <a:xfrm>
            <a:off x="65258" y="1787137"/>
            <a:ext cx="4483627" cy="3992488"/>
          </a:xfrm>
          <a:prstGeom prst="rect">
            <a:avLst/>
          </a:prstGeom>
        </p:spPr>
      </p:pic>
      <p:pic>
        <p:nvPicPr>
          <p:cNvPr id="6" name="Picture 5">
            <a:extLst>
              <a:ext uri="{FF2B5EF4-FFF2-40B4-BE49-F238E27FC236}">
                <a16:creationId xmlns:a16="http://schemas.microsoft.com/office/drawing/2014/main" id="{0BAC4525-47F1-F252-1A19-E1C4BF6377B6}"/>
              </a:ext>
            </a:extLst>
          </p:cNvPr>
          <p:cNvPicPr>
            <a:picLocks noChangeAspect="1"/>
          </p:cNvPicPr>
          <p:nvPr/>
        </p:nvPicPr>
        <p:blipFill>
          <a:blip r:embed="rId3"/>
          <a:stretch>
            <a:fillRect/>
          </a:stretch>
        </p:blipFill>
        <p:spPr>
          <a:xfrm>
            <a:off x="4627895" y="1787137"/>
            <a:ext cx="4473796" cy="3992488"/>
          </a:xfrm>
          <a:prstGeom prst="rect">
            <a:avLst/>
          </a:prstGeom>
        </p:spPr>
      </p:pic>
      <p:sp>
        <p:nvSpPr>
          <p:cNvPr id="2" name="TextBox 1">
            <a:extLst>
              <a:ext uri="{FF2B5EF4-FFF2-40B4-BE49-F238E27FC236}">
                <a16:creationId xmlns:a16="http://schemas.microsoft.com/office/drawing/2014/main" id="{42252F2F-84EF-9371-1587-B6074477F52E}"/>
              </a:ext>
            </a:extLst>
          </p:cNvPr>
          <p:cNvSpPr txBox="1"/>
          <p:nvPr/>
        </p:nvSpPr>
        <p:spPr>
          <a:xfrm>
            <a:off x="439834" y="5949280"/>
            <a:ext cx="7632848" cy="646331"/>
          </a:xfrm>
          <a:prstGeom prst="rect">
            <a:avLst/>
          </a:prstGeom>
          <a:noFill/>
        </p:spPr>
        <p:txBody>
          <a:bodyPr wrap="square" rtlCol="0">
            <a:spAutoFit/>
          </a:bodyPr>
          <a:lstStyle/>
          <a:p>
            <a:pPr algn="l"/>
            <a:r>
              <a:rPr lang="en-US" sz="1800" dirty="0">
                <a:solidFill>
                  <a:schemeClr val="tx1"/>
                </a:solidFill>
              </a:rPr>
              <a:t>Note slightly decreased frontal activity after artefact removal, probably due to removed eye movements</a:t>
            </a:r>
          </a:p>
        </p:txBody>
      </p:sp>
    </p:spTree>
    <p:extLst>
      <p:ext uri="{BB962C8B-B14F-4D97-AF65-F5344CB8AC3E}">
        <p14:creationId xmlns:p14="http://schemas.microsoft.com/office/powerpoint/2010/main" val="5054630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160E297-6A42-B616-0F00-0C80B64B2839}"/>
              </a:ext>
            </a:extLst>
          </p:cNvPr>
          <p:cNvSpPr>
            <a:spLocks noGrp="1"/>
          </p:cNvSpPr>
          <p:nvPr>
            <p:ph type="sldNum" idx="11"/>
          </p:nvPr>
        </p:nvSpPr>
        <p:spPr/>
        <p:txBody>
          <a:bodyPr/>
          <a:lstStyle/>
          <a:p>
            <a:fld id="{5BF34820-C56C-F14C-830F-D51A77A72C10}" type="slidenum">
              <a:rPr lang="de-DE" altLang="en-US" smtClean="0"/>
              <a:pPr/>
              <a:t>21</a:t>
            </a:fld>
            <a:endParaRPr lang="de-DE" altLang="en-US" dirty="0"/>
          </a:p>
        </p:txBody>
      </p:sp>
      <p:pic>
        <p:nvPicPr>
          <p:cNvPr id="4" name="Picture 3">
            <a:extLst>
              <a:ext uri="{FF2B5EF4-FFF2-40B4-BE49-F238E27FC236}">
                <a16:creationId xmlns:a16="http://schemas.microsoft.com/office/drawing/2014/main" id="{DD8E2641-53E8-BFC5-B543-60D0C0BC61B4}"/>
              </a:ext>
            </a:extLst>
          </p:cNvPr>
          <p:cNvPicPr>
            <a:picLocks noChangeAspect="1"/>
          </p:cNvPicPr>
          <p:nvPr/>
        </p:nvPicPr>
        <p:blipFill>
          <a:blip r:embed="rId2"/>
          <a:stretch>
            <a:fillRect/>
          </a:stretch>
        </p:blipFill>
        <p:spPr>
          <a:xfrm>
            <a:off x="34121" y="836712"/>
            <a:ext cx="5256584" cy="3882586"/>
          </a:xfrm>
          <a:prstGeom prst="rect">
            <a:avLst/>
          </a:prstGeom>
        </p:spPr>
      </p:pic>
      <p:pic>
        <p:nvPicPr>
          <p:cNvPr id="5" name="Picture 4">
            <a:extLst>
              <a:ext uri="{FF2B5EF4-FFF2-40B4-BE49-F238E27FC236}">
                <a16:creationId xmlns:a16="http://schemas.microsoft.com/office/drawing/2014/main" id="{428F17EB-7734-4041-79C0-252BA4C2AEFD}"/>
              </a:ext>
            </a:extLst>
          </p:cNvPr>
          <p:cNvPicPr>
            <a:picLocks noChangeAspect="1"/>
          </p:cNvPicPr>
          <p:nvPr/>
        </p:nvPicPr>
        <p:blipFill>
          <a:blip r:embed="rId3"/>
          <a:stretch>
            <a:fillRect/>
          </a:stretch>
        </p:blipFill>
        <p:spPr>
          <a:xfrm>
            <a:off x="3479421" y="3238612"/>
            <a:ext cx="5040560" cy="3619388"/>
          </a:xfrm>
          <a:prstGeom prst="rect">
            <a:avLst/>
          </a:prstGeom>
        </p:spPr>
      </p:pic>
      <p:sp>
        <p:nvSpPr>
          <p:cNvPr id="6" name="Title 1">
            <a:extLst>
              <a:ext uri="{FF2B5EF4-FFF2-40B4-BE49-F238E27FC236}">
                <a16:creationId xmlns:a16="http://schemas.microsoft.com/office/drawing/2014/main" id="{10E66A56-94E6-DA96-21DB-B4FBF9373B82}"/>
              </a:ext>
            </a:extLst>
          </p:cNvPr>
          <p:cNvSpPr>
            <a:spLocks noGrp="1"/>
          </p:cNvSpPr>
          <p:nvPr>
            <p:ph type="title"/>
          </p:nvPr>
        </p:nvSpPr>
        <p:spPr>
          <a:xfrm>
            <a:off x="228600" y="0"/>
            <a:ext cx="8683625" cy="682625"/>
          </a:xfrm>
        </p:spPr>
        <p:txBody>
          <a:bodyPr/>
          <a:lstStyle/>
          <a:p>
            <a:r>
              <a:rPr lang="en-US" dirty="0"/>
              <a:t>Visualize Channel ERPs in 2 D</a:t>
            </a:r>
          </a:p>
        </p:txBody>
      </p:sp>
    </p:spTree>
    <p:extLst>
      <p:ext uri="{BB962C8B-B14F-4D97-AF65-F5344CB8AC3E}">
        <p14:creationId xmlns:p14="http://schemas.microsoft.com/office/powerpoint/2010/main" val="38056695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4995D-FF65-EBAE-406F-77FEA3EFFE95}"/>
              </a:ext>
            </a:extLst>
          </p:cNvPr>
          <p:cNvSpPr>
            <a:spLocks noGrp="1"/>
          </p:cNvSpPr>
          <p:nvPr>
            <p:ph type="title"/>
          </p:nvPr>
        </p:nvSpPr>
        <p:spPr/>
        <p:txBody>
          <a:bodyPr/>
          <a:lstStyle/>
          <a:p>
            <a:r>
              <a:rPr lang="en-US" dirty="0"/>
              <a:t>Visualize Channel ERPs in 2 D</a:t>
            </a:r>
          </a:p>
        </p:txBody>
      </p:sp>
      <p:sp>
        <p:nvSpPr>
          <p:cNvPr id="3" name="Slide Number Placeholder 2">
            <a:extLst>
              <a:ext uri="{FF2B5EF4-FFF2-40B4-BE49-F238E27FC236}">
                <a16:creationId xmlns:a16="http://schemas.microsoft.com/office/drawing/2014/main" id="{F61D1C86-D06A-67D8-39DF-C388161ED30D}"/>
              </a:ext>
            </a:extLst>
          </p:cNvPr>
          <p:cNvSpPr>
            <a:spLocks noGrp="1"/>
          </p:cNvSpPr>
          <p:nvPr>
            <p:ph type="sldNum" idx="11"/>
          </p:nvPr>
        </p:nvSpPr>
        <p:spPr/>
        <p:txBody>
          <a:bodyPr/>
          <a:lstStyle/>
          <a:p>
            <a:fld id="{5BF34820-C56C-F14C-830F-D51A77A72C10}" type="slidenum">
              <a:rPr lang="de-DE" altLang="en-US" smtClean="0"/>
              <a:pPr/>
              <a:t>22</a:t>
            </a:fld>
            <a:endParaRPr lang="de-DE" altLang="en-US" dirty="0"/>
          </a:p>
        </p:txBody>
      </p:sp>
      <p:pic>
        <p:nvPicPr>
          <p:cNvPr id="7" name="Picture 6">
            <a:extLst>
              <a:ext uri="{FF2B5EF4-FFF2-40B4-BE49-F238E27FC236}">
                <a16:creationId xmlns:a16="http://schemas.microsoft.com/office/drawing/2014/main" id="{6F6948C0-28F4-092E-3358-8ECEC72145AD}"/>
              </a:ext>
            </a:extLst>
          </p:cNvPr>
          <p:cNvPicPr>
            <a:picLocks noChangeAspect="1"/>
          </p:cNvPicPr>
          <p:nvPr/>
        </p:nvPicPr>
        <p:blipFill>
          <a:blip r:embed="rId2"/>
          <a:stretch>
            <a:fillRect/>
          </a:stretch>
        </p:blipFill>
        <p:spPr>
          <a:xfrm>
            <a:off x="1320349" y="980728"/>
            <a:ext cx="6503301" cy="5736954"/>
          </a:xfrm>
          <a:prstGeom prst="rect">
            <a:avLst/>
          </a:prstGeom>
        </p:spPr>
      </p:pic>
    </p:spTree>
    <p:extLst>
      <p:ext uri="{BB962C8B-B14F-4D97-AF65-F5344CB8AC3E}">
        <p14:creationId xmlns:p14="http://schemas.microsoft.com/office/powerpoint/2010/main" val="8317016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AE27E-B7AE-A46D-A563-9DE41198F4B6}"/>
              </a:ext>
            </a:extLst>
          </p:cNvPr>
          <p:cNvSpPr>
            <a:spLocks noGrp="1"/>
          </p:cNvSpPr>
          <p:nvPr>
            <p:ph type="title"/>
          </p:nvPr>
        </p:nvSpPr>
        <p:spPr/>
        <p:txBody>
          <a:bodyPr/>
          <a:lstStyle/>
          <a:p>
            <a:r>
              <a:rPr lang="en-US" dirty="0"/>
              <a:t>Visualize channel ERPs in 3D</a:t>
            </a:r>
          </a:p>
        </p:txBody>
      </p:sp>
      <p:sp>
        <p:nvSpPr>
          <p:cNvPr id="3" name="Slide Number Placeholder 2">
            <a:extLst>
              <a:ext uri="{FF2B5EF4-FFF2-40B4-BE49-F238E27FC236}">
                <a16:creationId xmlns:a16="http://schemas.microsoft.com/office/drawing/2014/main" id="{B68ECDCE-5EF2-F02B-14DF-C5F8B55AF3EC}"/>
              </a:ext>
            </a:extLst>
          </p:cNvPr>
          <p:cNvSpPr>
            <a:spLocks noGrp="1"/>
          </p:cNvSpPr>
          <p:nvPr>
            <p:ph type="sldNum" idx="11"/>
          </p:nvPr>
        </p:nvSpPr>
        <p:spPr/>
        <p:txBody>
          <a:bodyPr/>
          <a:lstStyle/>
          <a:p>
            <a:fld id="{5BF34820-C56C-F14C-830F-D51A77A72C10}" type="slidenum">
              <a:rPr lang="de-DE" altLang="en-US" smtClean="0"/>
              <a:pPr/>
              <a:t>23</a:t>
            </a:fld>
            <a:endParaRPr lang="de-DE" altLang="en-US" dirty="0"/>
          </a:p>
        </p:txBody>
      </p:sp>
      <p:pic>
        <p:nvPicPr>
          <p:cNvPr id="5" name="Picture 4">
            <a:extLst>
              <a:ext uri="{FF2B5EF4-FFF2-40B4-BE49-F238E27FC236}">
                <a16:creationId xmlns:a16="http://schemas.microsoft.com/office/drawing/2014/main" id="{5F0AADD7-742E-94E4-6D0F-793ECDBCFA17}"/>
              </a:ext>
            </a:extLst>
          </p:cNvPr>
          <p:cNvPicPr>
            <a:picLocks noChangeAspect="1"/>
          </p:cNvPicPr>
          <p:nvPr/>
        </p:nvPicPr>
        <p:blipFill>
          <a:blip r:embed="rId2"/>
          <a:stretch>
            <a:fillRect/>
          </a:stretch>
        </p:blipFill>
        <p:spPr>
          <a:xfrm>
            <a:off x="107504" y="1484784"/>
            <a:ext cx="4182678" cy="3566370"/>
          </a:xfrm>
          <a:prstGeom prst="rect">
            <a:avLst/>
          </a:prstGeom>
        </p:spPr>
      </p:pic>
      <p:pic>
        <p:nvPicPr>
          <p:cNvPr id="7" name="Picture 6">
            <a:extLst>
              <a:ext uri="{FF2B5EF4-FFF2-40B4-BE49-F238E27FC236}">
                <a16:creationId xmlns:a16="http://schemas.microsoft.com/office/drawing/2014/main" id="{5CB9C3DE-9F97-D737-B5CC-B413402AC1A4}"/>
              </a:ext>
            </a:extLst>
          </p:cNvPr>
          <p:cNvPicPr>
            <a:picLocks noChangeAspect="1"/>
          </p:cNvPicPr>
          <p:nvPr/>
        </p:nvPicPr>
        <p:blipFill>
          <a:blip r:embed="rId3"/>
          <a:stretch>
            <a:fillRect/>
          </a:stretch>
        </p:blipFill>
        <p:spPr>
          <a:xfrm>
            <a:off x="2252516" y="3553073"/>
            <a:ext cx="6862909" cy="3273403"/>
          </a:xfrm>
          <a:prstGeom prst="rect">
            <a:avLst/>
          </a:prstGeom>
        </p:spPr>
      </p:pic>
      <p:sp>
        <p:nvSpPr>
          <p:cNvPr id="32" name="TextBox 31">
            <a:extLst>
              <a:ext uri="{FF2B5EF4-FFF2-40B4-BE49-F238E27FC236}">
                <a16:creationId xmlns:a16="http://schemas.microsoft.com/office/drawing/2014/main" id="{6BFE77F4-4F57-486F-E3D5-C05B250009C0}"/>
              </a:ext>
            </a:extLst>
          </p:cNvPr>
          <p:cNvSpPr txBox="1"/>
          <p:nvPr/>
        </p:nvSpPr>
        <p:spPr>
          <a:xfrm>
            <a:off x="4716016" y="2014709"/>
            <a:ext cx="3028394" cy="461665"/>
          </a:xfrm>
          <a:prstGeom prst="rect">
            <a:avLst/>
          </a:prstGeom>
          <a:noFill/>
        </p:spPr>
        <p:txBody>
          <a:bodyPr wrap="none" rtlCol="0">
            <a:spAutoFit/>
          </a:bodyPr>
          <a:lstStyle/>
          <a:p>
            <a:pPr algn="l"/>
            <a:r>
              <a:rPr lang="en-US" dirty="0">
                <a:solidFill>
                  <a:schemeClr val="tx1"/>
                </a:solidFill>
              </a:rPr>
              <a:t>Co-register channels</a:t>
            </a:r>
          </a:p>
        </p:txBody>
      </p:sp>
      <p:sp>
        <p:nvSpPr>
          <p:cNvPr id="33" name="Rectangle 32">
            <a:extLst>
              <a:ext uri="{FF2B5EF4-FFF2-40B4-BE49-F238E27FC236}">
                <a16:creationId xmlns:a16="http://schemas.microsoft.com/office/drawing/2014/main" id="{72EF8150-A41B-8A78-CB69-23CE2010E47C}"/>
              </a:ext>
            </a:extLst>
          </p:cNvPr>
          <p:cNvSpPr/>
          <p:nvPr/>
        </p:nvSpPr>
        <p:spPr bwMode="auto">
          <a:xfrm>
            <a:off x="7380312" y="4903190"/>
            <a:ext cx="720080" cy="181994"/>
          </a:xfrm>
          <a:prstGeom prst="rect">
            <a:avLst/>
          </a:prstGeom>
          <a:noFill/>
          <a:ln w="28575"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Arial" charset="0"/>
              <a:ea typeface="ＭＳ Ｐゴシック" charset="0"/>
              <a:cs typeface="ＭＳ Ｐゴシック" charset="0"/>
            </a:endParaRPr>
          </a:p>
        </p:txBody>
      </p:sp>
    </p:spTree>
    <p:extLst>
      <p:ext uri="{BB962C8B-B14F-4D97-AF65-F5344CB8AC3E}">
        <p14:creationId xmlns:p14="http://schemas.microsoft.com/office/powerpoint/2010/main" val="31475614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8AA77F8-B9F4-1B22-85EF-6F9D83EEBA91}"/>
              </a:ext>
            </a:extLst>
          </p:cNvPr>
          <p:cNvSpPr>
            <a:spLocks noGrp="1"/>
          </p:cNvSpPr>
          <p:nvPr>
            <p:ph type="sldNum" idx="11"/>
          </p:nvPr>
        </p:nvSpPr>
        <p:spPr/>
        <p:txBody>
          <a:bodyPr/>
          <a:lstStyle/>
          <a:p>
            <a:fld id="{5BF34820-C56C-F14C-830F-D51A77A72C10}" type="slidenum">
              <a:rPr lang="de-DE" altLang="en-US" smtClean="0"/>
              <a:pPr/>
              <a:t>24</a:t>
            </a:fld>
            <a:endParaRPr lang="de-DE" altLang="en-US" dirty="0"/>
          </a:p>
        </p:txBody>
      </p:sp>
      <p:sp>
        <p:nvSpPr>
          <p:cNvPr id="4" name="Title 1">
            <a:extLst>
              <a:ext uri="{FF2B5EF4-FFF2-40B4-BE49-F238E27FC236}">
                <a16:creationId xmlns:a16="http://schemas.microsoft.com/office/drawing/2014/main" id="{0687E17B-2799-ECCF-6AF8-296C68356A02}"/>
              </a:ext>
            </a:extLst>
          </p:cNvPr>
          <p:cNvSpPr>
            <a:spLocks noGrp="1"/>
          </p:cNvSpPr>
          <p:nvPr>
            <p:ph type="title"/>
          </p:nvPr>
        </p:nvSpPr>
        <p:spPr>
          <a:xfrm>
            <a:off x="228600" y="0"/>
            <a:ext cx="8683625" cy="682625"/>
          </a:xfrm>
        </p:spPr>
        <p:txBody>
          <a:bodyPr/>
          <a:lstStyle/>
          <a:p>
            <a:r>
              <a:rPr lang="en-US" dirty="0"/>
              <a:t>Visualize channel ERPs in 3D</a:t>
            </a:r>
          </a:p>
        </p:txBody>
      </p:sp>
      <p:pic>
        <p:nvPicPr>
          <p:cNvPr id="2" name="Picture 1">
            <a:extLst>
              <a:ext uri="{FF2B5EF4-FFF2-40B4-BE49-F238E27FC236}">
                <a16:creationId xmlns:a16="http://schemas.microsoft.com/office/drawing/2014/main" id="{49976F60-5BBB-87A7-283C-74E6A17CC6FB}"/>
              </a:ext>
            </a:extLst>
          </p:cNvPr>
          <p:cNvPicPr>
            <a:picLocks noChangeAspect="1"/>
          </p:cNvPicPr>
          <p:nvPr/>
        </p:nvPicPr>
        <p:blipFill>
          <a:blip r:embed="rId2"/>
          <a:stretch>
            <a:fillRect/>
          </a:stretch>
        </p:blipFill>
        <p:spPr>
          <a:xfrm>
            <a:off x="5076056" y="3285366"/>
            <a:ext cx="3967361" cy="3541288"/>
          </a:xfrm>
          <a:prstGeom prst="rect">
            <a:avLst/>
          </a:prstGeom>
        </p:spPr>
      </p:pic>
      <p:pic>
        <p:nvPicPr>
          <p:cNvPr id="6" name="Picture 5">
            <a:extLst>
              <a:ext uri="{FF2B5EF4-FFF2-40B4-BE49-F238E27FC236}">
                <a16:creationId xmlns:a16="http://schemas.microsoft.com/office/drawing/2014/main" id="{25C1DBA4-8D37-A2F7-3FCE-9F2A3A0F6610}"/>
              </a:ext>
            </a:extLst>
          </p:cNvPr>
          <p:cNvPicPr>
            <a:picLocks noChangeAspect="1"/>
          </p:cNvPicPr>
          <p:nvPr/>
        </p:nvPicPr>
        <p:blipFill>
          <a:blip r:embed="rId3"/>
          <a:stretch>
            <a:fillRect/>
          </a:stretch>
        </p:blipFill>
        <p:spPr>
          <a:xfrm>
            <a:off x="-33312" y="1340768"/>
            <a:ext cx="4517161" cy="3964198"/>
          </a:xfrm>
          <a:prstGeom prst="rect">
            <a:avLst/>
          </a:prstGeom>
        </p:spPr>
      </p:pic>
      <p:pic>
        <p:nvPicPr>
          <p:cNvPr id="5" name="Picture 4">
            <a:extLst>
              <a:ext uri="{FF2B5EF4-FFF2-40B4-BE49-F238E27FC236}">
                <a16:creationId xmlns:a16="http://schemas.microsoft.com/office/drawing/2014/main" id="{6E01458C-D1CD-AC33-1A56-F0139229EBE8}"/>
              </a:ext>
            </a:extLst>
          </p:cNvPr>
          <p:cNvPicPr>
            <a:picLocks noChangeAspect="1"/>
          </p:cNvPicPr>
          <p:nvPr/>
        </p:nvPicPr>
        <p:blipFill>
          <a:blip r:embed="rId4"/>
          <a:stretch>
            <a:fillRect/>
          </a:stretch>
        </p:blipFill>
        <p:spPr>
          <a:xfrm>
            <a:off x="3154301" y="724409"/>
            <a:ext cx="3222760" cy="3836250"/>
          </a:xfrm>
          <a:prstGeom prst="rect">
            <a:avLst/>
          </a:prstGeom>
        </p:spPr>
      </p:pic>
      <p:sp>
        <p:nvSpPr>
          <p:cNvPr id="7" name="TextBox 6">
            <a:extLst>
              <a:ext uri="{FF2B5EF4-FFF2-40B4-BE49-F238E27FC236}">
                <a16:creationId xmlns:a16="http://schemas.microsoft.com/office/drawing/2014/main" id="{705A19BB-FCE8-79E0-962C-692EF01A487D}"/>
              </a:ext>
            </a:extLst>
          </p:cNvPr>
          <p:cNvSpPr txBox="1"/>
          <p:nvPr/>
        </p:nvSpPr>
        <p:spPr>
          <a:xfrm>
            <a:off x="827584" y="5921325"/>
            <a:ext cx="2069797" cy="461665"/>
          </a:xfrm>
          <a:prstGeom prst="rect">
            <a:avLst/>
          </a:prstGeom>
          <a:noFill/>
        </p:spPr>
        <p:txBody>
          <a:bodyPr wrap="none" rtlCol="0">
            <a:spAutoFit/>
          </a:bodyPr>
          <a:lstStyle/>
          <a:p>
            <a:r>
              <a:rPr lang="en-US" dirty="0">
                <a:solidFill>
                  <a:schemeClr val="tx1"/>
                </a:solidFill>
              </a:rPr>
              <a:t>Align fiducials</a:t>
            </a:r>
          </a:p>
        </p:txBody>
      </p:sp>
      <p:sp>
        <p:nvSpPr>
          <p:cNvPr id="8" name="Rectangle 7">
            <a:extLst>
              <a:ext uri="{FF2B5EF4-FFF2-40B4-BE49-F238E27FC236}">
                <a16:creationId xmlns:a16="http://schemas.microsoft.com/office/drawing/2014/main" id="{1BC87E1B-0195-B562-1A4E-AE52A23EC3D9}"/>
              </a:ext>
            </a:extLst>
          </p:cNvPr>
          <p:cNvSpPr/>
          <p:nvPr/>
        </p:nvSpPr>
        <p:spPr bwMode="auto">
          <a:xfrm>
            <a:off x="3491880" y="4777841"/>
            <a:ext cx="936104" cy="163327"/>
          </a:xfrm>
          <a:prstGeom prst="rect">
            <a:avLst/>
          </a:prstGeom>
          <a:noFill/>
          <a:ln w="28575"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Arial" charset="0"/>
              <a:ea typeface="ＭＳ Ｐゴシック" charset="0"/>
              <a:cs typeface="ＭＳ Ｐゴシック" charset="0"/>
            </a:endParaRPr>
          </a:p>
        </p:txBody>
      </p:sp>
      <p:sp>
        <p:nvSpPr>
          <p:cNvPr id="9" name="Rectangle 8">
            <a:extLst>
              <a:ext uri="{FF2B5EF4-FFF2-40B4-BE49-F238E27FC236}">
                <a16:creationId xmlns:a16="http://schemas.microsoft.com/office/drawing/2014/main" id="{8A4DD5F1-609E-144C-3847-F470BF99CA92}"/>
              </a:ext>
            </a:extLst>
          </p:cNvPr>
          <p:cNvSpPr/>
          <p:nvPr/>
        </p:nvSpPr>
        <p:spPr bwMode="auto">
          <a:xfrm>
            <a:off x="4825057" y="1556792"/>
            <a:ext cx="1115095" cy="360040"/>
          </a:xfrm>
          <a:prstGeom prst="rect">
            <a:avLst/>
          </a:prstGeom>
          <a:noFill/>
          <a:ln w="28575"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Arial" charset="0"/>
              <a:ea typeface="ＭＳ Ｐゴシック" charset="0"/>
              <a:cs typeface="ＭＳ Ｐゴシック" charset="0"/>
            </a:endParaRPr>
          </a:p>
        </p:txBody>
      </p:sp>
      <p:sp>
        <p:nvSpPr>
          <p:cNvPr id="10" name="Rectangle 9">
            <a:extLst>
              <a:ext uri="{FF2B5EF4-FFF2-40B4-BE49-F238E27FC236}">
                <a16:creationId xmlns:a16="http://schemas.microsoft.com/office/drawing/2014/main" id="{496A6333-0994-ECE8-699C-479AB49B5892}"/>
              </a:ext>
            </a:extLst>
          </p:cNvPr>
          <p:cNvSpPr/>
          <p:nvPr/>
        </p:nvSpPr>
        <p:spPr bwMode="auto">
          <a:xfrm>
            <a:off x="3491879" y="3356992"/>
            <a:ext cx="991969" cy="432048"/>
          </a:xfrm>
          <a:prstGeom prst="rect">
            <a:avLst/>
          </a:prstGeom>
          <a:noFill/>
          <a:ln w="28575"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Arial" charset="0"/>
              <a:ea typeface="ＭＳ Ｐゴシック" charset="0"/>
              <a:cs typeface="ＭＳ Ｐゴシック" charset="0"/>
            </a:endParaRPr>
          </a:p>
        </p:txBody>
      </p:sp>
      <p:sp>
        <p:nvSpPr>
          <p:cNvPr id="11" name="Rectangle 10">
            <a:extLst>
              <a:ext uri="{FF2B5EF4-FFF2-40B4-BE49-F238E27FC236}">
                <a16:creationId xmlns:a16="http://schemas.microsoft.com/office/drawing/2014/main" id="{9B02ABDB-DD0F-B46A-D7BD-212A7E784B75}"/>
              </a:ext>
            </a:extLst>
          </p:cNvPr>
          <p:cNvSpPr/>
          <p:nvPr/>
        </p:nvSpPr>
        <p:spPr bwMode="auto">
          <a:xfrm>
            <a:off x="4880922" y="4221089"/>
            <a:ext cx="1115095" cy="144016"/>
          </a:xfrm>
          <a:prstGeom prst="rect">
            <a:avLst/>
          </a:prstGeom>
          <a:noFill/>
          <a:ln w="28575"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Arial" charset="0"/>
              <a:ea typeface="ＭＳ Ｐゴシック" charset="0"/>
              <a:cs typeface="ＭＳ Ｐゴシック" charset="0"/>
            </a:endParaRPr>
          </a:p>
        </p:txBody>
      </p:sp>
    </p:spTree>
    <p:extLst>
      <p:ext uri="{BB962C8B-B14F-4D97-AF65-F5344CB8AC3E}">
        <p14:creationId xmlns:p14="http://schemas.microsoft.com/office/powerpoint/2010/main" val="32369479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6660665-E27D-11EB-4981-D197A506336C}"/>
              </a:ext>
            </a:extLst>
          </p:cNvPr>
          <p:cNvSpPr>
            <a:spLocks noGrp="1"/>
          </p:cNvSpPr>
          <p:nvPr>
            <p:ph type="sldNum" idx="11"/>
          </p:nvPr>
        </p:nvSpPr>
        <p:spPr/>
        <p:txBody>
          <a:bodyPr/>
          <a:lstStyle/>
          <a:p>
            <a:fld id="{5BF34820-C56C-F14C-830F-D51A77A72C10}" type="slidenum">
              <a:rPr lang="de-DE" altLang="en-US" smtClean="0"/>
              <a:pPr/>
              <a:t>25</a:t>
            </a:fld>
            <a:endParaRPr lang="de-DE" altLang="en-US" dirty="0"/>
          </a:p>
        </p:txBody>
      </p:sp>
      <p:pic>
        <p:nvPicPr>
          <p:cNvPr id="5" name="Picture 4">
            <a:extLst>
              <a:ext uri="{FF2B5EF4-FFF2-40B4-BE49-F238E27FC236}">
                <a16:creationId xmlns:a16="http://schemas.microsoft.com/office/drawing/2014/main" id="{2C69BD76-1B96-B2C4-F274-CF713E15AE14}"/>
              </a:ext>
            </a:extLst>
          </p:cNvPr>
          <p:cNvPicPr>
            <a:picLocks noChangeAspect="1"/>
          </p:cNvPicPr>
          <p:nvPr/>
        </p:nvPicPr>
        <p:blipFill>
          <a:blip r:embed="rId2"/>
          <a:stretch>
            <a:fillRect/>
          </a:stretch>
        </p:blipFill>
        <p:spPr>
          <a:xfrm>
            <a:off x="5135605" y="3306883"/>
            <a:ext cx="3957471" cy="3477362"/>
          </a:xfrm>
          <a:prstGeom prst="rect">
            <a:avLst/>
          </a:prstGeom>
        </p:spPr>
      </p:pic>
      <p:pic>
        <p:nvPicPr>
          <p:cNvPr id="7" name="Picture 6">
            <a:extLst>
              <a:ext uri="{FF2B5EF4-FFF2-40B4-BE49-F238E27FC236}">
                <a16:creationId xmlns:a16="http://schemas.microsoft.com/office/drawing/2014/main" id="{1FCFC465-60A3-932E-FE67-4B06343A6809}"/>
              </a:ext>
            </a:extLst>
          </p:cNvPr>
          <p:cNvPicPr>
            <a:picLocks noChangeAspect="1"/>
          </p:cNvPicPr>
          <p:nvPr/>
        </p:nvPicPr>
        <p:blipFill>
          <a:blip r:embed="rId3"/>
          <a:stretch>
            <a:fillRect/>
          </a:stretch>
        </p:blipFill>
        <p:spPr>
          <a:xfrm>
            <a:off x="41036" y="1772816"/>
            <a:ext cx="3967361" cy="3541288"/>
          </a:xfrm>
          <a:prstGeom prst="rect">
            <a:avLst/>
          </a:prstGeom>
        </p:spPr>
      </p:pic>
      <p:pic>
        <p:nvPicPr>
          <p:cNvPr id="6" name="Picture 5">
            <a:extLst>
              <a:ext uri="{FF2B5EF4-FFF2-40B4-BE49-F238E27FC236}">
                <a16:creationId xmlns:a16="http://schemas.microsoft.com/office/drawing/2014/main" id="{CEAD6C94-4C41-46C6-8066-71A7C2C61FE8}"/>
              </a:ext>
            </a:extLst>
          </p:cNvPr>
          <p:cNvPicPr>
            <a:picLocks noChangeAspect="1"/>
          </p:cNvPicPr>
          <p:nvPr/>
        </p:nvPicPr>
        <p:blipFill>
          <a:blip r:embed="rId4"/>
          <a:stretch>
            <a:fillRect/>
          </a:stretch>
        </p:blipFill>
        <p:spPr>
          <a:xfrm>
            <a:off x="3147957" y="620688"/>
            <a:ext cx="3441761" cy="4096940"/>
          </a:xfrm>
          <a:prstGeom prst="rect">
            <a:avLst/>
          </a:prstGeom>
        </p:spPr>
      </p:pic>
      <p:sp>
        <p:nvSpPr>
          <p:cNvPr id="8" name="Title 1">
            <a:extLst>
              <a:ext uri="{FF2B5EF4-FFF2-40B4-BE49-F238E27FC236}">
                <a16:creationId xmlns:a16="http://schemas.microsoft.com/office/drawing/2014/main" id="{EA39EF7E-2168-A3E2-4BBF-F0C07255468B}"/>
              </a:ext>
            </a:extLst>
          </p:cNvPr>
          <p:cNvSpPr>
            <a:spLocks noGrp="1"/>
          </p:cNvSpPr>
          <p:nvPr>
            <p:ph type="title"/>
          </p:nvPr>
        </p:nvSpPr>
        <p:spPr>
          <a:xfrm>
            <a:off x="228600" y="0"/>
            <a:ext cx="8683625" cy="682625"/>
          </a:xfrm>
        </p:spPr>
        <p:txBody>
          <a:bodyPr/>
          <a:lstStyle/>
          <a:p>
            <a:r>
              <a:rPr lang="en-US" dirty="0"/>
              <a:t>Visualize channel ERPs in 3D</a:t>
            </a:r>
          </a:p>
        </p:txBody>
      </p:sp>
      <p:sp>
        <p:nvSpPr>
          <p:cNvPr id="9" name="TextBox 8">
            <a:extLst>
              <a:ext uri="{FF2B5EF4-FFF2-40B4-BE49-F238E27FC236}">
                <a16:creationId xmlns:a16="http://schemas.microsoft.com/office/drawing/2014/main" id="{63AD3EB2-CF8A-F9DF-0459-5390EF5DA696}"/>
              </a:ext>
            </a:extLst>
          </p:cNvPr>
          <p:cNvSpPr txBox="1"/>
          <p:nvPr/>
        </p:nvSpPr>
        <p:spPr>
          <a:xfrm>
            <a:off x="755576" y="5922625"/>
            <a:ext cx="2193036" cy="461665"/>
          </a:xfrm>
          <a:prstGeom prst="rect">
            <a:avLst/>
          </a:prstGeom>
          <a:noFill/>
        </p:spPr>
        <p:txBody>
          <a:bodyPr wrap="none" rtlCol="0">
            <a:spAutoFit/>
          </a:bodyPr>
          <a:lstStyle/>
          <a:p>
            <a:r>
              <a:rPr lang="en-US" dirty="0">
                <a:solidFill>
                  <a:schemeClr val="tx1"/>
                </a:solidFill>
              </a:rPr>
              <a:t>Warp montage</a:t>
            </a:r>
          </a:p>
        </p:txBody>
      </p:sp>
      <p:sp>
        <p:nvSpPr>
          <p:cNvPr id="10" name="Rectangle 9">
            <a:extLst>
              <a:ext uri="{FF2B5EF4-FFF2-40B4-BE49-F238E27FC236}">
                <a16:creationId xmlns:a16="http://schemas.microsoft.com/office/drawing/2014/main" id="{BB945F12-A13D-0B64-409C-E821BA9C0EEB}"/>
              </a:ext>
            </a:extLst>
          </p:cNvPr>
          <p:cNvSpPr/>
          <p:nvPr/>
        </p:nvSpPr>
        <p:spPr bwMode="auto">
          <a:xfrm>
            <a:off x="3167845" y="4963900"/>
            <a:ext cx="840551" cy="193292"/>
          </a:xfrm>
          <a:prstGeom prst="rect">
            <a:avLst/>
          </a:prstGeom>
          <a:noFill/>
          <a:ln w="28575"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Arial" charset="0"/>
              <a:ea typeface="ＭＳ Ｐゴシック" charset="0"/>
              <a:cs typeface="ＭＳ Ｐゴシック" charset="0"/>
            </a:endParaRPr>
          </a:p>
        </p:txBody>
      </p:sp>
      <p:sp>
        <p:nvSpPr>
          <p:cNvPr id="11" name="Rectangle 10">
            <a:extLst>
              <a:ext uri="{FF2B5EF4-FFF2-40B4-BE49-F238E27FC236}">
                <a16:creationId xmlns:a16="http://schemas.microsoft.com/office/drawing/2014/main" id="{F2D58505-D35C-DAD7-FCEA-D0A8B62E67D6}"/>
              </a:ext>
            </a:extLst>
          </p:cNvPr>
          <p:cNvSpPr/>
          <p:nvPr/>
        </p:nvSpPr>
        <p:spPr bwMode="auto">
          <a:xfrm>
            <a:off x="5004048" y="4365105"/>
            <a:ext cx="1191342" cy="144016"/>
          </a:xfrm>
          <a:prstGeom prst="rect">
            <a:avLst/>
          </a:prstGeom>
          <a:noFill/>
          <a:ln w="28575"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Arial" charset="0"/>
              <a:ea typeface="ＭＳ Ｐゴシック" charset="0"/>
              <a:cs typeface="ＭＳ Ｐゴシック" charset="0"/>
            </a:endParaRPr>
          </a:p>
        </p:txBody>
      </p:sp>
    </p:spTree>
    <p:extLst>
      <p:ext uri="{BB962C8B-B14F-4D97-AF65-F5344CB8AC3E}">
        <p14:creationId xmlns:p14="http://schemas.microsoft.com/office/powerpoint/2010/main" val="15390375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75CCA9C-3A2B-B9D9-EA7D-17AFCBF43382}"/>
              </a:ext>
            </a:extLst>
          </p:cNvPr>
          <p:cNvSpPr>
            <a:spLocks noGrp="1"/>
          </p:cNvSpPr>
          <p:nvPr>
            <p:ph type="sldNum" idx="11"/>
          </p:nvPr>
        </p:nvSpPr>
        <p:spPr/>
        <p:txBody>
          <a:bodyPr/>
          <a:lstStyle/>
          <a:p>
            <a:fld id="{5BF34820-C56C-F14C-830F-D51A77A72C10}" type="slidenum">
              <a:rPr lang="de-DE" altLang="en-US" smtClean="0"/>
              <a:pPr/>
              <a:t>26</a:t>
            </a:fld>
            <a:endParaRPr lang="de-DE" altLang="en-US" dirty="0"/>
          </a:p>
        </p:txBody>
      </p:sp>
      <p:pic>
        <p:nvPicPr>
          <p:cNvPr id="4" name="Picture 3">
            <a:extLst>
              <a:ext uri="{FF2B5EF4-FFF2-40B4-BE49-F238E27FC236}">
                <a16:creationId xmlns:a16="http://schemas.microsoft.com/office/drawing/2014/main" id="{F1936B67-DB37-B126-FA0F-A66F8972CD60}"/>
              </a:ext>
            </a:extLst>
          </p:cNvPr>
          <p:cNvPicPr>
            <a:picLocks noChangeAspect="1"/>
          </p:cNvPicPr>
          <p:nvPr/>
        </p:nvPicPr>
        <p:blipFill>
          <a:blip r:embed="rId2"/>
          <a:stretch>
            <a:fillRect/>
          </a:stretch>
        </p:blipFill>
        <p:spPr>
          <a:xfrm>
            <a:off x="2339752" y="1281886"/>
            <a:ext cx="5904656" cy="5249720"/>
          </a:xfrm>
          <a:prstGeom prst="rect">
            <a:avLst/>
          </a:prstGeom>
        </p:spPr>
      </p:pic>
      <p:sp>
        <p:nvSpPr>
          <p:cNvPr id="5" name="Title 1">
            <a:extLst>
              <a:ext uri="{FF2B5EF4-FFF2-40B4-BE49-F238E27FC236}">
                <a16:creationId xmlns:a16="http://schemas.microsoft.com/office/drawing/2014/main" id="{6BF3C814-1093-F852-46BA-1B209345022A}"/>
              </a:ext>
            </a:extLst>
          </p:cNvPr>
          <p:cNvSpPr>
            <a:spLocks noGrp="1"/>
          </p:cNvSpPr>
          <p:nvPr>
            <p:ph type="title"/>
          </p:nvPr>
        </p:nvSpPr>
        <p:spPr>
          <a:xfrm>
            <a:off x="228600" y="0"/>
            <a:ext cx="8683625" cy="682625"/>
          </a:xfrm>
        </p:spPr>
        <p:txBody>
          <a:bodyPr/>
          <a:lstStyle/>
          <a:p>
            <a:r>
              <a:rPr lang="en-US" dirty="0"/>
              <a:t>Visualize channel ERPs in 3D</a:t>
            </a:r>
          </a:p>
        </p:txBody>
      </p:sp>
      <p:sp>
        <p:nvSpPr>
          <p:cNvPr id="6" name="TextBox 5">
            <a:extLst>
              <a:ext uri="{FF2B5EF4-FFF2-40B4-BE49-F238E27FC236}">
                <a16:creationId xmlns:a16="http://schemas.microsoft.com/office/drawing/2014/main" id="{BF9C9FD1-7252-04AE-69F2-1AA928D4EEC4}"/>
              </a:ext>
            </a:extLst>
          </p:cNvPr>
          <p:cNvSpPr txBox="1"/>
          <p:nvPr/>
        </p:nvSpPr>
        <p:spPr>
          <a:xfrm>
            <a:off x="107504" y="4293096"/>
            <a:ext cx="2442286" cy="830997"/>
          </a:xfrm>
          <a:prstGeom prst="rect">
            <a:avLst/>
          </a:prstGeom>
          <a:noFill/>
        </p:spPr>
        <p:txBody>
          <a:bodyPr wrap="square" rtlCol="0">
            <a:spAutoFit/>
          </a:bodyPr>
          <a:lstStyle/>
          <a:p>
            <a:r>
              <a:rPr lang="en-US" dirty="0">
                <a:solidFill>
                  <a:schemeClr val="tx1"/>
                </a:solidFill>
              </a:rPr>
              <a:t>Fiducials are aligned</a:t>
            </a:r>
          </a:p>
        </p:txBody>
      </p:sp>
      <p:cxnSp>
        <p:nvCxnSpPr>
          <p:cNvPr id="8" name="Straight Arrow Connector 7">
            <a:extLst>
              <a:ext uri="{FF2B5EF4-FFF2-40B4-BE49-F238E27FC236}">
                <a16:creationId xmlns:a16="http://schemas.microsoft.com/office/drawing/2014/main" id="{2B459569-5B5E-3FAC-B70A-2832ACA22458}"/>
              </a:ext>
            </a:extLst>
          </p:cNvPr>
          <p:cNvCxnSpPr>
            <a:cxnSpLocks/>
          </p:cNvCxnSpPr>
          <p:nvPr/>
        </p:nvCxnSpPr>
        <p:spPr bwMode="auto">
          <a:xfrm>
            <a:off x="2267744" y="4708594"/>
            <a:ext cx="2016224" cy="592614"/>
          </a:xfrm>
          <a:prstGeom prst="straightConnector1">
            <a:avLst/>
          </a:prstGeom>
          <a:solidFill>
            <a:srgbClr val="00B8FF"/>
          </a:solidFill>
          <a:ln w="38100" cap="flat" cmpd="sng" algn="ctr">
            <a:solidFill>
              <a:schemeClr val="tx1"/>
            </a:solidFill>
            <a:prstDash val="solid"/>
            <a:round/>
            <a:headEnd type="none" w="med" len="med"/>
            <a:tailEnd type="triangle"/>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10" name="Rectangle 9">
            <a:extLst>
              <a:ext uri="{FF2B5EF4-FFF2-40B4-BE49-F238E27FC236}">
                <a16:creationId xmlns:a16="http://schemas.microsoft.com/office/drawing/2014/main" id="{9F69C9C2-6180-95B6-FFBF-61CB2BB09AA8}"/>
              </a:ext>
            </a:extLst>
          </p:cNvPr>
          <p:cNvSpPr/>
          <p:nvPr/>
        </p:nvSpPr>
        <p:spPr bwMode="auto">
          <a:xfrm>
            <a:off x="2411760" y="3062698"/>
            <a:ext cx="720080" cy="222286"/>
          </a:xfrm>
          <a:prstGeom prst="rect">
            <a:avLst/>
          </a:prstGeom>
          <a:noFill/>
          <a:ln w="28575"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Arial" charset="0"/>
              <a:ea typeface="ＭＳ Ｐゴシック" charset="0"/>
              <a:cs typeface="ＭＳ Ｐゴシック" charset="0"/>
            </a:endParaRPr>
          </a:p>
        </p:txBody>
      </p:sp>
      <p:cxnSp>
        <p:nvCxnSpPr>
          <p:cNvPr id="11" name="Straight Arrow Connector 10">
            <a:extLst>
              <a:ext uri="{FF2B5EF4-FFF2-40B4-BE49-F238E27FC236}">
                <a16:creationId xmlns:a16="http://schemas.microsoft.com/office/drawing/2014/main" id="{17A9B5F2-3147-0179-01D0-72E496B5E522}"/>
              </a:ext>
            </a:extLst>
          </p:cNvPr>
          <p:cNvCxnSpPr>
            <a:cxnSpLocks/>
          </p:cNvCxnSpPr>
          <p:nvPr/>
        </p:nvCxnSpPr>
        <p:spPr bwMode="auto">
          <a:xfrm>
            <a:off x="1176325" y="3173841"/>
            <a:ext cx="1163427" cy="0"/>
          </a:xfrm>
          <a:prstGeom prst="straightConnector1">
            <a:avLst/>
          </a:prstGeom>
          <a:solidFill>
            <a:srgbClr val="00B8FF"/>
          </a:solidFill>
          <a:ln w="38100" cap="flat" cmpd="sng" algn="ctr">
            <a:solidFill>
              <a:srgbClr val="FFC000"/>
            </a:solidFill>
            <a:prstDash val="solid"/>
            <a:round/>
            <a:headEnd type="none" w="med" len="med"/>
            <a:tailEnd type="triangle"/>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12690526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217E2D9-EE8E-0FE4-E0AB-2B8990EF953C}"/>
              </a:ext>
            </a:extLst>
          </p:cNvPr>
          <p:cNvSpPr>
            <a:spLocks noGrp="1"/>
          </p:cNvSpPr>
          <p:nvPr>
            <p:ph type="sldNum" idx="11"/>
          </p:nvPr>
        </p:nvSpPr>
        <p:spPr/>
        <p:txBody>
          <a:bodyPr/>
          <a:lstStyle/>
          <a:p>
            <a:fld id="{5BF34820-C56C-F14C-830F-D51A77A72C10}" type="slidenum">
              <a:rPr lang="de-DE" altLang="en-US" smtClean="0"/>
              <a:pPr/>
              <a:t>27</a:t>
            </a:fld>
            <a:endParaRPr lang="de-DE" altLang="en-US" dirty="0"/>
          </a:p>
        </p:txBody>
      </p:sp>
      <p:pic>
        <p:nvPicPr>
          <p:cNvPr id="4" name="Picture 3">
            <a:extLst>
              <a:ext uri="{FF2B5EF4-FFF2-40B4-BE49-F238E27FC236}">
                <a16:creationId xmlns:a16="http://schemas.microsoft.com/office/drawing/2014/main" id="{E9664064-3E94-65CF-0BCF-01C6053E30FA}"/>
              </a:ext>
            </a:extLst>
          </p:cNvPr>
          <p:cNvPicPr>
            <a:picLocks noChangeAspect="1"/>
          </p:cNvPicPr>
          <p:nvPr/>
        </p:nvPicPr>
        <p:blipFill>
          <a:blip r:embed="rId2"/>
          <a:stretch>
            <a:fillRect/>
          </a:stretch>
        </p:blipFill>
        <p:spPr>
          <a:xfrm>
            <a:off x="357079" y="1772816"/>
            <a:ext cx="8455133" cy="4032448"/>
          </a:xfrm>
          <a:prstGeom prst="rect">
            <a:avLst/>
          </a:prstGeom>
        </p:spPr>
      </p:pic>
      <p:sp>
        <p:nvSpPr>
          <p:cNvPr id="5" name="Title 1">
            <a:extLst>
              <a:ext uri="{FF2B5EF4-FFF2-40B4-BE49-F238E27FC236}">
                <a16:creationId xmlns:a16="http://schemas.microsoft.com/office/drawing/2014/main" id="{1B26ED6E-6DD0-A09B-1855-42D4E0F5A1AD}"/>
              </a:ext>
            </a:extLst>
          </p:cNvPr>
          <p:cNvSpPr>
            <a:spLocks noGrp="1"/>
          </p:cNvSpPr>
          <p:nvPr>
            <p:ph type="title"/>
          </p:nvPr>
        </p:nvSpPr>
        <p:spPr>
          <a:xfrm>
            <a:off x="228600" y="0"/>
            <a:ext cx="8683625" cy="682625"/>
          </a:xfrm>
        </p:spPr>
        <p:txBody>
          <a:bodyPr/>
          <a:lstStyle/>
          <a:p>
            <a:r>
              <a:rPr lang="en-US" dirty="0"/>
              <a:t>Visualize channel ERPs in 3D</a:t>
            </a:r>
          </a:p>
        </p:txBody>
      </p:sp>
      <p:sp>
        <p:nvSpPr>
          <p:cNvPr id="7" name="Rectangle 6">
            <a:extLst>
              <a:ext uri="{FF2B5EF4-FFF2-40B4-BE49-F238E27FC236}">
                <a16:creationId xmlns:a16="http://schemas.microsoft.com/office/drawing/2014/main" id="{555FFF2B-EBB7-FE1A-FA5F-20E010C29948}"/>
              </a:ext>
            </a:extLst>
          </p:cNvPr>
          <p:cNvSpPr/>
          <p:nvPr/>
        </p:nvSpPr>
        <p:spPr bwMode="auto">
          <a:xfrm>
            <a:off x="3395080" y="3450084"/>
            <a:ext cx="2977119" cy="194940"/>
          </a:xfrm>
          <a:prstGeom prst="rect">
            <a:avLst/>
          </a:prstGeom>
          <a:noFill/>
          <a:ln w="28575"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Arial" charset="0"/>
              <a:ea typeface="ＭＳ Ｐゴシック" charset="0"/>
              <a:cs typeface="ＭＳ Ｐゴシック" charset="0"/>
            </a:endParaRPr>
          </a:p>
        </p:txBody>
      </p:sp>
      <p:sp>
        <p:nvSpPr>
          <p:cNvPr id="8" name="Rectangle 7">
            <a:extLst>
              <a:ext uri="{FF2B5EF4-FFF2-40B4-BE49-F238E27FC236}">
                <a16:creationId xmlns:a16="http://schemas.microsoft.com/office/drawing/2014/main" id="{0047CC49-F0F5-3AB8-48DE-7CF184992B27}"/>
              </a:ext>
            </a:extLst>
          </p:cNvPr>
          <p:cNvSpPr/>
          <p:nvPr/>
        </p:nvSpPr>
        <p:spPr bwMode="auto">
          <a:xfrm>
            <a:off x="4716016" y="4170164"/>
            <a:ext cx="2304256" cy="194939"/>
          </a:xfrm>
          <a:prstGeom prst="rect">
            <a:avLst/>
          </a:prstGeom>
          <a:noFill/>
          <a:ln w="28575"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Arial" charset="0"/>
              <a:ea typeface="ＭＳ Ｐゴシック" charset="0"/>
              <a:cs typeface="ＭＳ Ｐゴシック" charset="0"/>
            </a:endParaRPr>
          </a:p>
        </p:txBody>
      </p:sp>
      <p:sp>
        <p:nvSpPr>
          <p:cNvPr id="9" name="Rectangle 8">
            <a:extLst>
              <a:ext uri="{FF2B5EF4-FFF2-40B4-BE49-F238E27FC236}">
                <a16:creationId xmlns:a16="http://schemas.microsoft.com/office/drawing/2014/main" id="{37683B50-C400-642D-D5F6-0210D7E7AE8B}"/>
              </a:ext>
            </a:extLst>
          </p:cNvPr>
          <p:cNvSpPr/>
          <p:nvPr/>
        </p:nvSpPr>
        <p:spPr bwMode="auto">
          <a:xfrm>
            <a:off x="7452320" y="5445224"/>
            <a:ext cx="864096" cy="144016"/>
          </a:xfrm>
          <a:prstGeom prst="rect">
            <a:avLst/>
          </a:prstGeom>
          <a:noFill/>
          <a:ln w="28575"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Arial" charset="0"/>
              <a:ea typeface="ＭＳ Ｐゴシック" charset="0"/>
              <a:cs typeface="ＭＳ Ｐゴシック" charset="0"/>
            </a:endParaRPr>
          </a:p>
        </p:txBody>
      </p:sp>
    </p:spTree>
    <p:extLst>
      <p:ext uri="{BB962C8B-B14F-4D97-AF65-F5344CB8AC3E}">
        <p14:creationId xmlns:p14="http://schemas.microsoft.com/office/powerpoint/2010/main" val="29705373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CC09E66-29F3-DDBB-F03B-CAB4782994EE}"/>
              </a:ext>
            </a:extLst>
          </p:cNvPr>
          <p:cNvSpPr>
            <a:spLocks noGrp="1"/>
          </p:cNvSpPr>
          <p:nvPr>
            <p:ph type="sldNum" idx="11"/>
          </p:nvPr>
        </p:nvSpPr>
        <p:spPr/>
        <p:txBody>
          <a:bodyPr/>
          <a:lstStyle/>
          <a:p>
            <a:fld id="{5BF34820-C56C-F14C-830F-D51A77A72C10}" type="slidenum">
              <a:rPr lang="de-DE" altLang="en-US" smtClean="0"/>
              <a:pPr/>
              <a:t>28</a:t>
            </a:fld>
            <a:endParaRPr lang="de-DE" altLang="en-US" dirty="0"/>
          </a:p>
        </p:txBody>
      </p:sp>
      <p:pic>
        <p:nvPicPr>
          <p:cNvPr id="4" name="Picture 3">
            <a:extLst>
              <a:ext uri="{FF2B5EF4-FFF2-40B4-BE49-F238E27FC236}">
                <a16:creationId xmlns:a16="http://schemas.microsoft.com/office/drawing/2014/main" id="{EEB1E35B-DF71-A4FB-D6E8-FC5E4A6491F4}"/>
              </a:ext>
            </a:extLst>
          </p:cNvPr>
          <p:cNvPicPr>
            <a:picLocks noChangeAspect="1"/>
          </p:cNvPicPr>
          <p:nvPr/>
        </p:nvPicPr>
        <p:blipFill>
          <a:blip r:embed="rId2"/>
          <a:stretch>
            <a:fillRect/>
          </a:stretch>
        </p:blipFill>
        <p:spPr>
          <a:xfrm>
            <a:off x="4961798" y="3865093"/>
            <a:ext cx="3376613" cy="3019300"/>
          </a:xfrm>
          <a:prstGeom prst="rect">
            <a:avLst/>
          </a:prstGeom>
        </p:spPr>
      </p:pic>
      <p:pic>
        <p:nvPicPr>
          <p:cNvPr id="5" name="Picture 4">
            <a:extLst>
              <a:ext uri="{FF2B5EF4-FFF2-40B4-BE49-F238E27FC236}">
                <a16:creationId xmlns:a16="http://schemas.microsoft.com/office/drawing/2014/main" id="{67FDD2EE-4550-E133-D667-1D50EE60C5F4}"/>
              </a:ext>
            </a:extLst>
          </p:cNvPr>
          <p:cNvPicPr>
            <a:picLocks noChangeAspect="1"/>
          </p:cNvPicPr>
          <p:nvPr/>
        </p:nvPicPr>
        <p:blipFill>
          <a:blip r:embed="rId3"/>
          <a:stretch>
            <a:fillRect/>
          </a:stretch>
        </p:blipFill>
        <p:spPr>
          <a:xfrm>
            <a:off x="4936715" y="824416"/>
            <a:ext cx="3376614" cy="2992908"/>
          </a:xfrm>
          <a:prstGeom prst="rect">
            <a:avLst/>
          </a:prstGeom>
        </p:spPr>
      </p:pic>
      <p:pic>
        <p:nvPicPr>
          <p:cNvPr id="6" name="Picture 5">
            <a:extLst>
              <a:ext uri="{FF2B5EF4-FFF2-40B4-BE49-F238E27FC236}">
                <a16:creationId xmlns:a16="http://schemas.microsoft.com/office/drawing/2014/main" id="{08000D4D-26A0-5868-3D14-FE30FC2AF4AF}"/>
              </a:ext>
            </a:extLst>
          </p:cNvPr>
          <p:cNvPicPr>
            <a:picLocks noChangeAspect="1"/>
          </p:cNvPicPr>
          <p:nvPr/>
        </p:nvPicPr>
        <p:blipFill>
          <a:blip r:embed="rId4"/>
          <a:stretch>
            <a:fillRect/>
          </a:stretch>
        </p:blipFill>
        <p:spPr>
          <a:xfrm>
            <a:off x="101112" y="1527278"/>
            <a:ext cx="4469300" cy="5004151"/>
          </a:xfrm>
          <a:prstGeom prst="rect">
            <a:avLst/>
          </a:prstGeom>
        </p:spPr>
      </p:pic>
      <p:sp>
        <p:nvSpPr>
          <p:cNvPr id="7" name="Title 1">
            <a:extLst>
              <a:ext uri="{FF2B5EF4-FFF2-40B4-BE49-F238E27FC236}">
                <a16:creationId xmlns:a16="http://schemas.microsoft.com/office/drawing/2014/main" id="{F8A15373-928F-D7D5-6D4C-CA54F2411769}"/>
              </a:ext>
            </a:extLst>
          </p:cNvPr>
          <p:cNvSpPr>
            <a:spLocks noGrp="1"/>
          </p:cNvSpPr>
          <p:nvPr>
            <p:ph type="title"/>
          </p:nvPr>
        </p:nvSpPr>
        <p:spPr>
          <a:xfrm>
            <a:off x="228600" y="0"/>
            <a:ext cx="8683625" cy="682625"/>
          </a:xfrm>
        </p:spPr>
        <p:txBody>
          <a:bodyPr/>
          <a:lstStyle/>
          <a:p>
            <a:r>
              <a:rPr lang="en-US" dirty="0"/>
              <a:t>Visualize channel ERPs in 3D</a:t>
            </a:r>
          </a:p>
        </p:txBody>
      </p:sp>
      <p:sp>
        <p:nvSpPr>
          <p:cNvPr id="8" name="TextBox 7">
            <a:extLst>
              <a:ext uri="{FF2B5EF4-FFF2-40B4-BE49-F238E27FC236}">
                <a16:creationId xmlns:a16="http://schemas.microsoft.com/office/drawing/2014/main" id="{1E284548-30B9-38EE-1FF9-D550C36BDB2B}"/>
              </a:ext>
            </a:extLst>
          </p:cNvPr>
          <p:cNvSpPr txBox="1"/>
          <p:nvPr/>
        </p:nvSpPr>
        <p:spPr>
          <a:xfrm>
            <a:off x="2123728" y="980728"/>
            <a:ext cx="2565126" cy="461665"/>
          </a:xfrm>
          <a:prstGeom prst="rect">
            <a:avLst/>
          </a:prstGeom>
          <a:noFill/>
        </p:spPr>
        <p:txBody>
          <a:bodyPr wrap="none" rtlCol="0">
            <a:spAutoFit/>
          </a:bodyPr>
          <a:lstStyle/>
          <a:p>
            <a:r>
              <a:rPr lang="en-US" dirty="0">
                <a:solidFill>
                  <a:schemeClr val="tx1"/>
                </a:solidFill>
              </a:rPr>
              <a:t>Click on the head</a:t>
            </a:r>
          </a:p>
        </p:txBody>
      </p:sp>
    </p:spTree>
    <p:extLst>
      <p:ext uri="{BB962C8B-B14F-4D97-AF65-F5344CB8AC3E}">
        <p14:creationId xmlns:p14="http://schemas.microsoft.com/office/powerpoint/2010/main" val="23982163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idx="11"/>
          </p:nvPr>
        </p:nvSpPr>
        <p:spPr/>
        <p:txBody>
          <a:bodyPr/>
          <a:lstStyle/>
          <a:p>
            <a:fld id="{5BF34820-C56C-F14C-830F-D51A77A72C10}" type="slidenum">
              <a:rPr lang="de-DE" altLang="en-US" smtClean="0"/>
              <a:pPr/>
              <a:t>29</a:t>
            </a:fld>
            <a:endParaRPr lang="de-DE" altLang="en-US" dirty="0"/>
          </a:p>
        </p:txBody>
      </p:sp>
      <p:sp>
        <p:nvSpPr>
          <p:cNvPr id="6147" name="Rectangle 3"/>
          <p:cNvSpPr>
            <a:spLocks noChangeArrowheads="1"/>
          </p:cNvSpPr>
          <p:nvPr/>
        </p:nvSpPr>
        <p:spPr bwMode="auto">
          <a:xfrm>
            <a:off x="3131839" y="4149080"/>
            <a:ext cx="1656185" cy="144016"/>
          </a:xfrm>
          <a:prstGeom prst="rect">
            <a:avLst/>
          </a:prstGeom>
          <a:noFill/>
          <a:ln w="25560">
            <a:solidFill>
              <a:srgbClr val="FF990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ea typeface="ＭＳ Ｐゴシック" charset="0"/>
            </a:endParaRPr>
          </a:p>
        </p:txBody>
      </p:sp>
      <p:pic>
        <p:nvPicPr>
          <p:cNvPr id="4" name="Picture 3">
            <a:extLst>
              <a:ext uri="{FF2B5EF4-FFF2-40B4-BE49-F238E27FC236}">
                <a16:creationId xmlns:a16="http://schemas.microsoft.com/office/drawing/2014/main" id="{E6E8DB7E-1AFE-EA47-A589-066A45622DAE}"/>
              </a:ext>
            </a:extLst>
          </p:cNvPr>
          <p:cNvPicPr>
            <a:picLocks noChangeAspect="1"/>
          </p:cNvPicPr>
          <p:nvPr/>
        </p:nvPicPr>
        <p:blipFill>
          <a:blip r:embed="rId3"/>
          <a:stretch>
            <a:fillRect/>
          </a:stretch>
        </p:blipFill>
        <p:spPr>
          <a:xfrm>
            <a:off x="162305" y="1566339"/>
            <a:ext cx="5939067" cy="3793852"/>
          </a:xfrm>
          <a:prstGeom prst="rect">
            <a:avLst/>
          </a:prstGeom>
        </p:spPr>
      </p:pic>
      <p:sp>
        <p:nvSpPr>
          <p:cNvPr id="13" name="TextBox 12">
            <a:extLst>
              <a:ext uri="{FF2B5EF4-FFF2-40B4-BE49-F238E27FC236}">
                <a16:creationId xmlns:a16="http://schemas.microsoft.com/office/drawing/2014/main" id="{F7C02742-AAB3-ADAB-31AC-3C1C43F00ACC}"/>
              </a:ext>
            </a:extLst>
          </p:cNvPr>
          <p:cNvSpPr txBox="1"/>
          <p:nvPr/>
        </p:nvSpPr>
        <p:spPr>
          <a:xfrm>
            <a:off x="1399881" y="139937"/>
            <a:ext cx="6344237" cy="461665"/>
          </a:xfrm>
          <a:prstGeom prst="rect">
            <a:avLst/>
          </a:prstGeom>
          <a:noFill/>
        </p:spPr>
        <p:txBody>
          <a:bodyPr wrap="none" rtlCol="0">
            <a:spAutoFit/>
          </a:bodyPr>
          <a:lstStyle/>
          <a:p>
            <a:r>
              <a:rPr lang="en-US" dirty="0">
                <a:solidFill>
                  <a:schemeClr val="tx1"/>
                </a:solidFill>
              </a:rPr>
              <a:t>Visualize channel ERPs in topographic array </a:t>
            </a:r>
          </a:p>
        </p:txBody>
      </p:sp>
      <p:pic>
        <p:nvPicPr>
          <p:cNvPr id="16" name="Picture 15">
            <a:extLst>
              <a:ext uri="{FF2B5EF4-FFF2-40B4-BE49-F238E27FC236}">
                <a16:creationId xmlns:a16="http://schemas.microsoft.com/office/drawing/2014/main" id="{4276C0CC-2E69-ADA7-337A-15823EDED6CB}"/>
              </a:ext>
            </a:extLst>
          </p:cNvPr>
          <p:cNvPicPr>
            <a:picLocks noChangeAspect="1"/>
          </p:cNvPicPr>
          <p:nvPr/>
        </p:nvPicPr>
        <p:blipFill>
          <a:blip r:embed="rId4"/>
          <a:stretch>
            <a:fillRect/>
          </a:stretch>
        </p:blipFill>
        <p:spPr>
          <a:xfrm>
            <a:off x="4472689" y="3789040"/>
            <a:ext cx="4271932" cy="2929023"/>
          </a:xfrm>
          <a:prstGeom prst="rect">
            <a:avLst/>
          </a:prstGeom>
        </p:spPr>
      </p:pic>
      <p:sp>
        <p:nvSpPr>
          <p:cNvPr id="2" name="Rectangle 1">
            <a:extLst>
              <a:ext uri="{FF2B5EF4-FFF2-40B4-BE49-F238E27FC236}">
                <a16:creationId xmlns:a16="http://schemas.microsoft.com/office/drawing/2014/main" id="{434D69FC-8BE5-37D8-A8BC-1595D077DC79}"/>
              </a:ext>
            </a:extLst>
          </p:cNvPr>
          <p:cNvSpPr/>
          <p:nvPr/>
        </p:nvSpPr>
        <p:spPr bwMode="auto">
          <a:xfrm>
            <a:off x="6660232" y="5589240"/>
            <a:ext cx="1800200" cy="288032"/>
          </a:xfrm>
          <a:prstGeom prst="rect">
            <a:avLst/>
          </a:prstGeom>
          <a:noFill/>
          <a:ln w="28575"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Arial" charset="0"/>
              <a:ea typeface="ＭＳ Ｐゴシック" charset="0"/>
              <a:cs typeface="ＭＳ Ｐゴシック" charset="0"/>
            </a:endParaRPr>
          </a:p>
        </p:txBody>
      </p:sp>
      <p:sp>
        <p:nvSpPr>
          <p:cNvPr id="5" name="Rectangle 4">
            <a:extLst>
              <a:ext uri="{FF2B5EF4-FFF2-40B4-BE49-F238E27FC236}">
                <a16:creationId xmlns:a16="http://schemas.microsoft.com/office/drawing/2014/main" id="{990E3C48-440F-2251-8666-95C1F5734157}"/>
              </a:ext>
            </a:extLst>
          </p:cNvPr>
          <p:cNvSpPr/>
          <p:nvPr/>
        </p:nvSpPr>
        <p:spPr bwMode="auto">
          <a:xfrm>
            <a:off x="7744118" y="6237312"/>
            <a:ext cx="716314" cy="149363"/>
          </a:xfrm>
          <a:prstGeom prst="rect">
            <a:avLst/>
          </a:prstGeom>
          <a:noFill/>
          <a:ln w="28575"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Arial" charset="0"/>
              <a:ea typeface="ＭＳ Ｐゴシック" charset="0"/>
              <a:cs typeface="ＭＳ Ｐゴシック"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grpId="0" nodeType="clickEffect">
                                  <p:stCondLst>
                                    <p:cond delay="0"/>
                                  </p:stCondLst>
                                  <p:childTnLst>
                                    <p:set>
                                      <p:cBhvr additive="repl">
                                        <p:cTn id="6" dur="1" fill="hold">
                                          <p:stCondLst>
                                            <p:cond delay="0"/>
                                          </p:stCondLst>
                                        </p:cTn>
                                        <p:tgtEl>
                                          <p:spTgt spid="61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a:extLst>
              <a:ext uri="{FF2B5EF4-FFF2-40B4-BE49-F238E27FC236}">
                <a16:creationId xmlns:a16="http://schemas.microsoft.com/office/drawing/2014/main" id="{12756F35-107A-3C47-9B67-4824B0AB0B48}"/>
              </a:ext>
            </a:extLst>
          </p:cNvPr>
          <p:cNvSpPr>
            <a:spLocks noGrp="1"/>
          </p:cNvSpPr>
          <p:nvPr>
            <p:ph type="title"/>
          </p:nvPr>
        </p:nvSpPr>
        <p:spPr>
          <a:xfrm>
            <a:off x="4683125" y="1106488"/>
            <a:ext cx="4295775" cy="1143000"/>
          </a:xfrm>
        </p:spPr>
        <p:txBody>
          <a:bodyPr/>
          <a:lstStyle/>
          <a:p>
            <a:pPr eaLnBrk="1" hangingPunct="1"/>
            <a:r>
              <a:rPr lang="en-US" altLang="en-US">
                <a:ea typeface="ＭＳ Ｐゴシック" panose="020B0600070205080204" pitchFamily="34" charset="-128"/>
              </a:rPr>
              <a:t>ERP Experiment</a:t>
            </a:r>
          </a:p>
        </p:txBody>
      </p:sp>
      <p:pic>
        <p:nvPicPr>
          <p:cNvPr id="24578" name="Picture 4">
            <a:extLst>
              <a:ext uri="{FF2B5EF4-FFF2-40B4-BE49-F238E27FC236}">
                <a16:creationId xmlns:a16="http://schemas.microsoft.com/office/drawing/2014/main" id="{31E7F0AA-98FE-5342-969E-E3D786E90019}"/>
              </a:ext>
            </a:extLst>
          </p:cNvPr>
          <p:cNvPicPr>
            <a:picLocks noChangeAspect="1"/>
          </p:cNvPicPr>
          <p:nvPr/>
        </p:nvPicPr>
        <p:blipFill>
          <a:blip r:embed="rId2">
            <a:extLst>
              <a:ext uri="{28A0092B-C50C-407E-A947-70E740481C1C}">
                <a14:useLocalDpi xmlns:a14="http://schemas.microsoft.com/office/drawing/2010/main" val="0"/>
              </a:ext>
            </a:extLst>
          </a:blip>
          <a:srcRect r="48485" b="13089"/>
          <a:stretch>
            <a:fillRect/>
          </a:stretch>
        </p:blipFill>
        <p:spPr bwMode="auto">
          <a:xfrm>
            <a:off x="2205038" y="887413"/>
            <a:ext cx="2151062" cy="272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AutoShape 1">
            <a:extLst>
              <a:ext uri="{FF2B5EF4-FFF2-40B4-BE49-F238E27FC236}">
                <a16:creationId xmlns:a16="http://schemas.microsoft.com/office/drawing/2014/main" id="{2CB6ECDD-D4A5-384B-A9F8-33B8F48AEAD8}"/>
              </a:ext>
            </a:extLst>
          </p:cNvPr>
          <p:cNvSpPr>
            <a:spLocks/>
          </p:cNvSpPr>
          <p:nvPr/>
        </p:nvSpPr>
        <p:spPr bwMode="auto">
          <a:xfrm>
            <a:off x="484188" y="2247900"/>
            <a:ext cx="241300" cy="2890838"/>
          </a:xfrm>
          <a:prstGeom prst="leftBracket">
            <a:avLst>
              <a:gd name="adj" fmla="val 99836"/>
            </a:avLst>
          </a:prstGeom>
          <a:noFill/>
          <a:ln w="936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sp>
        <p:nvSpPr>
          <p:cNvPr id="24580" name="Line 2">
            <a:extLst>
              <a:ext uri="{FF2B5EF4-FFF2-40B4-BE49-F238E27FC236}">
                <a16:creationId xmlns:a16="http://schemas.microsoft.com/office/drawing/2014/main" id="{8BABAE15-3BB6-BD43-8045-B20F9A76A545}"/>
              </a:ext>
            </a:extLst>
          </p:cNvPr>
          <p:cNvSpPr>
            <a:spLocks noChangeShapeType="1"/>
          </p:cNvSpPr>
          <p:nvPr/>
        </p:nvSpPr>
        <p:spPr bwMode="auto">
          <a:xfrm>
            <a:off x="706438" y="5137150"/>
            <a:ext cx="76200" cy="1588"/>
          </a:xfrm>
          <a:prstGeom prst="line">
            <a:avLst/>
          </a:prstGeom>
          <a:noFill/>
          <a:ln w="936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581" name="Rectangle 3">
            <a:extLst>
              <a:ext uri="{FF2B5EF4-FFF2-40B4-BE49-F238E27FC236}">
                <a16:creationId xmlns:a16="http://schemas.microsoft.com/office/drawing/2014/main" id="{25A54A10-2D0E-E84A-A9FB-6D596A4F5094}"/>
              </a:ext>
            </a:extLst>
          </p:cNvPr>
          <p:cNvSpPr>
            <a:spLocks noChangeArrowheads="1"/>
          </p:cNvSpPr>
          <p:nvPr/>
        </p:nvSpPr>
        <p:spPr bwMode="auto">
          <a:xfrm>
            <a:off x="3165475" y="6480175"/>
            <a:ext cx="119062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lvl1pPr>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Clr>
                <a:srgbClr val="131516"/>
              </a:buClr>
              <a:buFontTx/>
              <a:buNone/>
            </a:pPr>
            <a:r>
              <a:rPr lang="en-GB" altLang="en-US" sz="2100">
                <a:solidFill>
                  <a:srgbClr val="131516"/>
                </a:solidFill>
              </a:rPr>
              <a:t>Time (ms)</a:t>
            </a:r>
            <a:r>
              <a:rPr lang="ar-SA" altLang="en-US" sz="2100">
                <a:solidFill>
                  <a:srgbClr val="131516"/>
                </a:solidFill>
              </a:rPr>
              <a:t>‏</a:t>
            </a:r>
            <a:endParaRPr lang="en-GB" altLang="en-US" sz="2100">
              <a:solidFill>
                <a:srgbClr val="131516"/>
              </a:solidFill>
              <a:cs typeface="Arial" panose="020B0604020202020204" pitchFamily="34" charset="0"/>
            </a:endParaRPr>
          </a:p>
        </p:txBody>
      </p:sp>
      <p:sp>
        <p:nvSpPr>
          <p:cNvPr id="24582" name="Rectangle 4">
            <a:extLst>
              <a:ext uri="{FF2B5EF4-FFF2-40B4-BE49-F238E27FC236}">
                <a16:creationId xmlns:a16="http://schemas.microsoft.com/office/drawing/2014/main" id="{78A25FD5-B451-6D41-99E8-5F96C3D16D77}"/>
              </a:ext>
            </a:extLst>
          </p:cNvPr>
          <p:cNvSpPr>
            <a:spLocks noChangeArrowheads="1"/>
          </p:cNvSpPr>
          <p:nvPr/>
        </p:nvSpPr>
        <p:spPr bwMode="auto">
          <a:xfrm rot="-5400000">
            <a:off x="440532" y="4990306"/>
            <a:ext cx="1262062"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spAutoFit/>
          </a:bodyPr>
          <a:lstStyle>
            <a:lvl1pPr>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Clr>
                <a:srgbClr val="131516"/>
              </a:buClr>
              <a:buFontTx/>
              <a:buNone/>
            </a:pPr>
            <a:r>
              <a:rPr lang="en-GB" altLang="en-US" sz="2100">
                <a:solidFill>
                  <a:srgbClr val="131516"/>
                </a:solidFill>
              </a:rPr>
              <a:t>Electrodes</a:t>
            </a:r>
          </a:p>
        </p:txBody>
      </p:sp>
      <p:sp>
        <p:nvSpPr>
          <p:cNvPr id="24583" name="Line 5">
            <a:extLst>
              <a:ext uri="{FF2B5EF4-FFF2-40B4-BE49-F238E27FC236}">
                <a16:creationId xmlns:a16="http://schemas.microsoft.com/office/drawing/2014/main" id="{2E30E71A-2912-5148-BFC6-B0E8F43064A0}"/>
              </a:ext>
            </a:extLst>
          </p:cNvPr>
          <p:cNvSpPr>
            <a:spLocks noChangeShapeType="1"/>
          </p:cNvSpPr>
          <p:nvPr/>
        </p:nvSpPr>
        <p:spPr bwMode="auto">
          <a:xfrm flipH="1">
            <a:off x="698500" y="2247900"/>
            <a:ext cx="1260475" cy="1588"/>
          </a:xfrm>
          <a:prstGeom prst="line">
            <a:avLst/>
          </a:prstGeom>
          <a:noFill/>
          <a:ln w="9360">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24584" name="Text Box 6">
            <a:extLst>
              <a:ext uri="{FF2B5EF4-FFF2-40B4-BE49-F238E27FC236}">
                <a16:creationId xmlns:a16="http://schemas.microsoft.com/office/drawing/2014/main" id="{F68AA199-BBA5-CF48-BFDB-643F2BFB7D45}"/>
              </a:ext>
            </a:extLst>
          </p:cNvPr>
          <p:cNvSpPr txBox="1">
            <a:spLocks noChangeArrowheads="1"/>
          </p:cNvSpPr>
          <p:nvPr/>
        </p:nvSpPr>
        <p:spPr bwMode="auto">
          <a:xfrm rot="-5400000">
            <a:off x="-554037" y="3341687"/>
            <a:ext cx="15684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GB" altLang="en-US" sz="2400">
                <a:solidFill>
                  <a:srgbClr val="000000"/>
                </a:solidFill>
              </a:rPr>
              <a:t>Recording</a:t>
            </a:r>
          </a:p>
        </p:txBody>
      </p:sp>
      <p:sp>
        <p:nvSpPr>
          <p:cNvPr id="24585" name="Line 10">
            <a:extLst>
              <a:ext uri="{FF2B5EF4-FFF2-40B4-BE49-F238E27FC236}">
                <a16:creationId xmlns:a16="http://schemas.microsoft.com/office/drawing/2014/main" id="{B18ACACD-78AE-2F4A-8E33-6ECC9355BA81}"/>
              </a:ext>
            </a:extLst>
          </p:cNvPr>
          <p:cNvSpPr>
            <a:spLocks noChangeShapeType="1"/>
          </p:cNvSpPr>
          <p:nvPr/>
        </p:nvSpPr>
        <p:spPr bwMode="auto">
          <a:xfrm>
            <a:off x="6000750" y="5083175"/>
            <a:ext cx="855663" cy="1588"/>
          </a:xfrm>
          <a:prstGeom prst="line">
            <a:avLst/>
          </a:prstGeom>
          <a:noFill/>
          <a:ln w="936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586" name="Text Box 11">
            <a:extLst>
              <a:ext uri="{FF2B5EF4-FFF2-40B4-BE49-F238E27FC236}">
                <a16:creationId xmlns:a16="http://schemas.microsoft.com/office/drawing/2014/main" id="{01F2A78A-E477-7247-AAFE-18A26E20B064}"/>
              </a:ext>
            </a:extLst>
          </p:cNvPr>
          <p:cNvSpPr txBox="1">
            <a:spLocks noChangeArrowheads="1"/>
          </p:cNvSpPr>
          <p:nvPr/>
        </p:nvSpPr>
        <p:spPr bwMode="auto">
          <a:xfrm>
            <a:off x="6842125" y="4572000"/>
            <a:ext cx="2165350"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Harlow Solid Italic" charset="0"/>
              <a:buNone/>
            </a:pPr>
            <a:r>
              <a:rPr lang="en-GB" altLang="en-US">
                <a:solidFill>
                  <a:srgbClr val="000000"/>
                </a:solidFill>
                <a:latin typeface="Harlow Solid Italic" charset="0"/>
              </a:rPr>
              <a:t>Offline</a:t>
            </a:r>
          </a:p>
          <a:p>
            <a:pPr eaLnBrk="1" hangingPunct="1">
              <a:spcBef>
                <a:spcPct val="0"/>
              </a:spcBef>
              <a:buFont typeface="Harlow Solid Italic" charset="0"/>
              <a:buNone/>
            </a:pPr>
            <a:r>
              <a:rPr lang="en-GB" altLang="en-US">
                <a:solidFill>
                  <a:srgbClr val="000000"/>
                </a:solidFill>
                <a:latin typeface="Harlow Solid Italic" charset="0"/>
              </a:rPr>
              <a:t>processing</a:t>
            </a:r>
          </a:p>
        </p:txBody>
      </p:sp>
      <p:pic>
        <p:nvPicPr>
          <p:cNvPr id="24587" name="Picture 15">
            <a:extLst>
              <a:ext uri="{FF2B5EF4-FFF2-40B4-BE49-F238E27FC236}">
                <a16:creationId xmlns:a16="http://schemas.microsoft.com/office/drawing/2014/main" id="{15F69232-64D1-1741-A8E1-F96A0FDE1C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1275" y="3805238"/>
            <a:ext cx="4699000" cy="263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grpSp>
        <p:nvGrpSpPr>
          <p:cNvPr id="24588" name="Group 16">
            <a:extLst>
              <a:ext uri="{FF2B5EF4-FFF2-40B4-BE49-F238E27FC236}">
                <a16:creationId xmlns:a16="http://schemas.microsoft.com/office/drawing/2014/main" id="{77936025-8445-FE4E-A803-0F56D2A92C8A}"/>
              </a:ext>
            </a:extLst>
          </p:cNvPr>
          <p:cNvGrpSpPr>
            <a:grpSpLocks/>
          </p:cNvGrpSpPr>
          <p:nvPr/>
        </p:nvGrpSpPr>
        <p:grpSpPr bwMode="auto">
          <a:xfrm>
            <a:off x="1712913" y="3813175"/>
            <a:ext cx="3898900" cy="2627313"/>
            <a:chOff x="1079" y="2402"/>
            <a:chExt cx="2456" cy="1655"/>
          </a:xfrm>
        </p:grpSpPr>
        <p:sp>
          <p:nvSpPr>
            <p:cNvPr id="24590" name="Line 17">
              <a:extLst>
                <a:ext uri="{FF2B5EF4-FFF2-40B4-BE49-F238E27FC236}">
                  <a16:creationId xmlns:a16="http://schemas.microsoft.com/office/drawing/2014/main" id="{A1022E2D-0E85-CB4C-9DC6-1A38BE9D4C33}"/>
                </a:ext>
              </a:extLst>
            </p:cNvPr>
            <p:cNvSpPr>
              <a:spLocks noChangeShapeType="1"/>
            </p:cNvSpPr>
            <p:nvPr/>
          </p:nvSpPr>
          <p:spPr bwMode="auto">
            <a:xfrm>
              <a:off x="1079" y="2402"/>
              <a:ext cx="1" cy="1653"/>
            </a:xfrm>
            <a:prstGeom prst="line">
              <a:avLst/>
            </a:prstGeom>
            <a:noFill/>
            <a:ln w="25560">
              <a:solidFill>
                <a:srgbClr val="0000FF"/>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24591" name="Line 18">
              <a:extLst>
                <a:ext uri="{FF2B5EF4-FFF2-40B4-BE49-F238E27FC236}">
                  <a16:creationId xmlns:a16="http://schemas.microsoft.com/office/drawing/2014/main" id="{9CFE9660-1B94-AC4F-936F-3A360BD0EFC2}"/>
                </a:ext>
              </a:extLst>
            </p:cNvPr>
            <p:cNvSpPr>
              <a:spLocks noChangeShapeType="1"/>
            </p:cNvSpPr>
            <p:nvPr/>
          </p:nvSpPr>
          <p:spPr bwMode="auto">
            <a:xfrm>
              <a:off x="2416" y="2405"/>
              <a:ext cx="1" cy="1653"/>
            </a:xfrm>
            <a:prstGeom prst="line">
              <a:avLst/>
            </a:prstGeom>
            <a:noFill/>
            <a:ln w="25560">
              <a:solidFill>
                <a:srgbClr val="FF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24592" name="Line 19">
              <a:extLst>
                <a:ext uri="{FF2B5EF4-FFF2-40B4-BE49-F238E27FC236}">
                  <a16:creationId xmlns:a16="http://schemas.microsoft.com/office/drawing/2014/main" id="{8C538D48-C2F3-EE4A-848D-8BA8123F30C0}"/>
                </a:ext>
              </a:extLst>
            </p:cNvPr>
            <p:cNvSpPr>
              <a:spLocks noChangeShapeType="1"/>
            </p:cNvSpPr>
            <p:nvPr/>
          </p:nvSpPr>
          <p:spPr bwMode="auto">
            <a:xfrm>
              <a:off x="1718" y="2402"/>
              <a:ext cx="1" cy="1653"/>
            </a:xfrm>
            <a:prstGeom prst="line">
              <a:avLst/>
            </a:prstGeom>
            <a:noFill/>
            <a:ln w="25560">
              <a:solidFill>
                <a:srgbClr val="FF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24593" name="Line 20">
              <a:extLst>
                <a:ext uri="{FF2B5EF4-FFF2-40B4-BE49-F238E27FC236}">
                  <a16:creationId xmlns:a16="http://schemas.microsoft.com/office/drawing/2014/main" id="{2BA042AA-A16A-C74A-80EC-6F3D50091E35}"/>
                </a:ext>
              </a:extLst>
            </p:cNvPr>
            <p:cNvSpPr>
              <a:spLocks noChangeShapeType="1"/>
            </p:cNvSpPr>
            <p:nvPr/>
          </p:nvSpPr>
          <p:spPr bwMode="auto">
            <a:xfrm>
              <a:off x="2950" y="2402"/>
              <a:ext cx="1" cy="1653"/>
            </a:xfrm>
            <a:prstGeom prst="line">
              <a:avLst/>
            </a:prstGeom>
            <a:noFill/>
            <a:ln w="25560">
              <a:solidFill>
                <a:srgbClr val="0000FF"/>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24594" name="Line 21">
              <a:extLst>
                <a:ext uri="{FF2B5EF4-FFF2-40B4-BE49-F238E27FC236}">
                  <a16:creationId xmlns:a16="http://schemas.microsoft.com/office/drawing/2014/main" id="{E9CEBA38-537B-5344-8001-53874172EC8A}"/>
                </a:ext>
              </a:extLst>
            </p:cNvPr>
            <p:cNvSpPr>
              <a:spLocks noChangeShapeType="1"/>
            </p:cNvSpPr>
            <p:nvPr/>
          </p:nvSpPr>
          <p:spPr bwMode="auto">
            <a:xfrm>
              <a:off x="3535" y="2405"/>
              <a:ext cx="1" cy="1653"/>
            </a:xfrm>
            <a:prstGeom prst="line">
              <a:avLst/>
            </a:prstGeom>
            <a:noFill/>
            <a:ln w="25560">
              <a:solidFill>
                <a:srgbClr val="FF0000"/>
              </a:solidFill>
              <a:miter lim="800000"/>
              <a:headEnd/>
              <a:tailEnd/>
            </a:ln>
            <a:extLst>
              <a:ext uri="{909E8E84-426E-40DD-AFC4-6F175D3DCCD1}">
                <a14:hiddenFill xmlns:a14="http://schemas.microsoft.com/office/drawing/2010/main">
                  <a:noFill/>
                </a14:hiddenFill>
              </a:ext>
            </a:extLst>
          </p:spPr>
          <p:txBody>
            <a:bodyPr/>
            <a:lstStyle/>
            <a:p>
              <a:endParaRPr lang="en-US"/>
            </a:p>
          </p:txBody>
        </p:sp>
      </p:grpSp>
      <p:sp>
        <p:nvSpPr>
          <p:cNvPr id="24589" name="Rectangle 22">
            <a:extLst>
              <a:ext uri="{FF2B5EF4-FFF2-40B4-BE49-F238E27FC236}">
                <a16:creationId xmlns:a16="http://schemas.microsoft.com/office/drawing/2014/main" id="{3F8284C0-E1A9-E649-9354-862A1036FFEA}"/>
              </a:ext>
            </a:extLst>
          </p:cNvPr>
          <p:cNvSpPr>
            <a:spLocks noChangeArrowheads="1"/>
          </p:cNvSpPr>
          <p:nvPr/>
        </p:nvSpPr>
        <p:spPr bwMode="auto">
          <a:xfrm>
            <a:off x="5972175" y="3681413"/>
            <a:ext cx="139700" cy="2881312"/>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F5B06F7-3E00-0768-03F8-2B417AE955A8}"/>
              </a:ext>
            </a:extLst>
          </p:cNvPr>
          <p:cNvPicPr>
            <a:picLocks noChangeAspect="1"/>
          </p:cNvPicPr>
          <p:nvPr/>
        </p:nvPicPr>
        <p:blipFill>
          <a:blip r:embed="rId2"/>
          <a:stretch>
            <a:fillRect/>
          </a:stretch>
        </p:blipFill>
        <p:spPr>
          <a:xfrm>
            <a:off x="91347" y="1204046"/>
            <a:ext cx="6164672" cy="5467606"/>
          </a:xfrm>
          <a:prstGeom prst="rect">
            <a:avLst/>
          </a:prstGeom>
        </p:spPr>
      </p:pic>
      <p:sp>
        <p:nvSpPr>
          <p:cNvPr id="2" name="Slide Number Placeholder 1">
            <a:extLst>
              <a:ext uri="{FF2B5EF4-FFF2-40B4-BE49-F238E27FC236}">
                <a16:creationId xmlns:a16="http://schemas.microsoft.com/office/drawing/2014/main" id="{236D5084-9023-5988-7EF8-AB396DA3DA80}"/>
              </a:ext>
            </a:extLst>
          </p:cNvPr>
          <p:cNvSpPr>
            <a:spLocks noGrp="1"/>
          </p:cNvSpPr>
          <p:nvPr>
            <p:ph type="sldNum" idx="11"/>
          </p:nvPr>
        </p:nvSpPr>
        <p:spPr/>
        <p:txBody>
          <a:bodyPr/>
          <a:lstStyle/>
          <a:p>
            <a:fld id="{5BF34820-C56C-F14C-830F-D51A77A72C10}" type="slidenum">
              <a:rPr lang="de-DE" altLang="en-US" smtClean="0"/>
              <a:pPr/>
              <a:t>30</a:t>
            </a:fld>
            <a:endParaRPr lang="de-DE" altLang="en-US" dirty="0"/>
          </a:p>
        </p:txBody>
      </p:sp>
      <p:sp>
        <p:nvSpPr>
          <p:cNvPr id="3" name="TextBox 2">
            <a:extLst>
              <a:ext uri="{FF2B5EF4-FFF2-40B4-BE49-F238E27FC236}">
                <a16:creationId xmlns:a16="http://schemas.microsoft.com/office/drawing/2014/main" id="{8EACC49D-1399-7A7B-380C-2E659C0A44F1}"/>
              </a:ext>
            </a:extLst>
          </p:cNvPr>
          <p:cNvSpPr txBox="1"/>
          <p:nvPr/>
        </p:nvSpPr>
        <p:spPr>
          <a:xfrm>
            <a:off x="1399881" y="186348"/>
            <a:ext cx="6344237" cy="461665"/>
          </a:xfrm>
          <a:prstGeom prst="rect">
            <a:avLst/>
          </a:prstGeom>
          <a:noFill/>
        </p:spPr>
        <p:txBody>
          <a:bodyPr wrap="none" rtlCol="0">
            <a:spAutoFit/>
          </a:bodyPr>
          <a:lstStyle/>
          <a:p>
            <a:r>
              <a:rPr lang="en-US" dirty="0">
                <a:solidFill>
                  <a:schemeClr val="tx1"/>
                </a:solidFill>
              </a:rPr>
              <a:t>Visualize channel ERPs in topographic array </a:t>
            </a:r>
          </a:p>
        </p:txBody>
      </p:sp>
      <p:sp>
        <p:nvSpPr>
          <p:cNvPr id="12" name="Rectangle 11">
            <a:extLst>
              <a:ext uri="{FF2B5EF4-FFF2-40B4-BE49-F238E27FC236}">
                <a16:creationId xmlns:a16="http://schemas.microsoft.com/office/drawing/2014/main" id="{C9312166-C84F-A801-9C71-6A189C286A2B}"/>
              </a:ext>
            </a:extLst>
          </p:cNvPr>
          <p:cNvSpPr/>
          <p:nvPr/>
        </p:nvSpPr>
        <p:spPr bwMode="auto">
          <a:xfrm>
            <a:off x="4312088" y="5410582"/>
            <a:ext cx="763968" cy="464932"/>
          </a:xfrm>
          <a:prstGeom prst="rect">
            <a:avLst/>
          </a:prstGeom>
          <a:noFill/>
          <a:ln w="38100"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Arial" charset="0"/>
              <a:ea typeface="ＭＳ Ｐゴシック" charset="0"/>
              <a:cs typeface="ＭＳ Ｐゴシック" charset="0"/>
            </a:endParaRPr>
          </a:p>
        </p:txBody>
      </p:sp>
      <p:pic>
        <p:nvPicPr>
          <p:cNvPr id="6" name="Picture 5">
            <a:extLst>
              <a:ext uri="{FF2B5EF4-FFF2-40B4-BE49-F238E27FC236}">
                <a16:creationId xmlns:a16="http://schemas.microsoft.com/office/drawing/2014/main" id="{2D5E9EA2-4E20-16D1-0D32-05B163FCE569}"/>
              </a:ext>
            </a:extLst>
          </p:cNvPr>
          <p:cNvPicPr>
            <a:picLocks noChangeAspect="1"/>
          </p:cNvPicPr>
          <p:nvPr/>
        </p:nvPicPr>
        <p:blipFill>
          <a:blip r:embed="rId3"/>
          <a:stretch>
            <a:fillRect/>
          </a:stretch>
        </p:blipFill>
        <p:spPr>
          <a:xfrm>
            <a:off x="5191952" y="1711770"/>
            <a:ext cx="3852792" cy="3448906"/>
          </a:xfrm>
          <a:prstGeom prst="rect">
            <a:avLst/>
          </a:prstGeom>
        </p:spPr>
      </p:pic>
      <p:cxnSp>
        <p:nvCxnSpPr>
          <p:cNvPr id="7" name="Straight Connector 6">
            <a:extLst>
              <a:ext uri="{FF2B5EF4-FFF2-40B4-BE49-F238E27FC236}">
                <a16:creationId xmlns:a16="http://schemas.microsoft.com/office/drawing/2014/main" id="{689D253D-CE19-5E2D-400F-CF0F0E9BE308}"/>
              </a:ext>
            </a:extLst>
          </p:cNvPr>
          <p:cNvCxnSpPr>
            <a:cxnSpLocks/>
          </p:cNvCxnSpPr>
          <p:nvPr/>
        </p:nvCxnSpPr>
        <p:spPr bwMode="auto">
          <a:xfrm flipV="1">
            <a:off x="4312088" y="1772816"/>
            <a:ext cx="879864" cy="3591403"/>
          </a:xfrm>
          <a:prstGeom prst="line">
            <a:avLst/>
          </a:prstGeom>
          <a:solidFill>
            <a:srgbClr val="00B8FF"/>
          </a:solidFill>
          <a:ln w="28575"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8" name="Straight Connector 7">
            <a:extLst>
              <a:ext uri="{FF2B5EF4-FFF2-40B4-BE49-F238E27FC236}">
                <a16:creationId xmlns:a16="http://schemas.microsoft.com/office/drawing/2014/main" id="{BD157F61-FEDC-58E7-9E5C-77D675553B39}"/>
              </a:ext>
            </a:extLst>
          </p:cNvPr>
          <p:cNvCxnSpPr>
            <a:cxnSpLocks/>
          </p:cNvCxnSpPr>
          <p:nvPr/>
        </p:nvCxnSpPr>
        <p:spPr bwMode="auto">
          <a:xfrm flipV="1">
            <a:off x="5076056" y="5149953"/>
            <a:ext cx="3988560" cy="260629"/>
          </a:xfrm>
          <a:prstGeom prst="line">
            <a:avLst/>
          </a:prstGeom>
          <a:solidFill>
            <a:srgbClr val="00B8FF"/>
          </a:solidFill>
          <a:ln w="28575"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24434077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81" name="Text Box 1"/>
          <p:cNvSpPr txBox="1">
            <a:spLocks noChangeArrowheads="1"/>
          </p:cNvSpPr>
          <p:nvPr/>
        </p:nvSpPr>
        <p:spPr bwMode="auto">
          <a:xfrm>
            <a:off x="228600" y="0"/>
            <a:ext cx="8686800" cy="6858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buClrTx/>
              <a:buFontTx/>
              <a:buNone/>
              <a:defRPr/>
            </a:pPr>
            <a:r>
              <a:rPr lang="en-US" sz="2800" b="1"/>
              <a:t>Component ERP image</a:t>
            </a:r>
          </a:p>
        </p:txBody>
      </p:sp>
      <p:sp>
        <p:nvSpPr>
          <p:cNvPr id="3" name="Slide Number Placeholder 2"/>
          <p:cNvSpPr>
            <a:spLocks noGrp="1"/>
          </p:cNvSpPr>
          <p:nvPr>
            <p:ph type="sldNum" idx="11"/>
          </p:nvPr>
        </p:nvSpPr>
        <p:spPr/>
        <p:txBody>
          <a:bodyPr/>
          <a:lstStyle/>
          <a:p>
            <a:fld id="{5BF34820-C56C-F14C-830F-D51A77A72C10}" type="slidenum">
              <a:rPr lang="de-DE" altLang="en-US" smtClean="0"/>
              <a:pPr/>
              <a:t>31</a:t>
            </a:fld>
            <a:endParaRPr lang="de-DE" altLang="en-US" dirty="0"/>
          </a:p>
        </p:txBody>
      </p:sp>
      <p:pic>
        <p:nvPicPr>
          <p:cNvPr id="4" name="Picture 3">
            <a:extLst>
              <a:ext uri="{FF2B5EF4-FFF2-40B4-BE49-F238E27FC236}">
                <a16:creationId xmlns:a16="http://schemas.microsoft.com/office/drawing/2014/main" id="{DCFBCC1D-962C-31C7-6AA9-8CD1B0BA0DA1}"/>
              </a:ext>
            </a:extLst>
          </p:cNvPr>
          <p:cNvPicPr>
            <a:picLocks noChangeAspect="1"/>
          </p:cNvPicPr>
          <p:nvPr/>
        </p:nvPicPr>
        <p:blipFill>
          <a:blip r:embed="rId4"/>
          <a:stretch>
            <a:fillRect/>
          </a:stretch>
        </p:blipFill>
        <p:spPr>
          <a:xfrm>
            <a:off x="1460500" y="1016000"/>
            <a:ext cx="6223000" cy="4826000"/>
          </a:xfrm>
          <a:prstGeom prst="rect">
            <a:avLst/>
          </a:prstGeom>
        </p:spPr>
      </p:pic>
    </p:spTree>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05" name="Text Box 1"/>
          <p:cNvSpPr txBox="1">
            <a:spLocks noChangeArrowheads="1"/>
          </p:cNvSpPr>
          <p:nvPr/>
        </p:nvSpPr>
        <p:spPr bwMode="auto">
          <a:xfrm>
            <a:off x="228600" y="0"/>
            <a:ext cx="8686800" cy="6858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buClrTx/>
              <a:buFontTx/>
              <a:buNone/>
              <a:defRPr/>
            </a:pPr>
            <a:r>
              <a:rPr lang="en-US" sz="2800" b="1"/>
              <a:t>ERP Image basics</a:t>
            </a:r>
          </a:p>
        </p:txBody>
      </p:sp>
      <p:sp>
        <p:nvSpPr>
          <p:cNvPr id="21506" name="Text Box 2"/>
          <p:cNvSpPr txBox="1">
            <a:spLocks noChangeArrowheads="1"/>
          </p:cNvSpPr>
          <p:nvPr/>
        </p:nvSpPr>
        <p:spPr bwMode="auto">
          <a:xfrm>
            <a:off x="358775" y="1789113"/>
            <a:ext cx="676275" cy="30638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lgn="r">
              <a:spcBef>
                <a:spcPts val="875"/>
              </a:spcBef>
              <a:buClrTx/>
              <a:buFontTx/>
              <a:buNone/>
              <a:defRPr/>
            </a:pPr>
            <a:r>
              <a:rPr lang="en-US" sz="1400"/>
              <a:t>Trial 1</a:t>
            </a:r>
          </a:p>
        </p:txBody>
      </p:sp>
      <p:sp>
        <p:nvSpPr>
          <p:cNvPr id="21507" name="Text Box 3"/>
          <p:cNvSpPr txBox="1">
            <a:spLocks noChangeArrowheads="1"/>
          </p:cNvSpPr>
          <p:nvPr/>
        </p:nvSpPr>
        <p:spPr bwMode="auto">
          <a:xfrm>
            <a:off x="358775" y="3033713"/>
            <a:ext cx="676275" cy="30638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lgn="r">
              <a:spcBef>
                <a:spcPts val="875"/>
              </a:spcBef>
              <a:buClrTx/>
              <a:buFontTx/>
              <a:buNone/>
              <a:defRPr/>
            </a:pPr>
            <a:r>
              <a:rPr lang="en-US" sz="1400"/>
              <a:t>Trial 2</a:t>
            </a:r>
          </a:p>
        </p:txBody>
      </p:sp>
      <p:sp>
        <p:nvSpPr>
          <p:cNvPr id="21508" name="Text Box 4"/>
          <p:cNvSpPr txBox="1">
            <a:spLocks noChangeArrowheads="1"/>
          </p:cNvSpPr>
          <p:nvPr/>
        </p:nvSpPr>
        <p:spPr bwMode="auto">
          <a:xfrm>
            <a:off x="358775" y="4278313"/>
            <a:ext cx="676275" cy="30638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lgn="r">
              <a:spcBef>
                <a:spcPts val="875"/>
              </a:spcBef>
              <a:buClrTx/>
              <a:buFontTx/>
              <a:buNone/>
              <a:defRPr/>
            </a:pPr>
            <a:r>
              <a:rPr lang="en-US" sz="1400"/>
              <a:t>Trial 3</a:t>
            </a:r>
          </a:p>
        </p:txBody>
      </p:sp>
      <p:sp>
        <p:nvSpPr>
          <p:cNvPr id="21509" name="Text Box 5"/>
          <p:cNvSpPr txBox="1">
            <a:spLocks noChangeArrowheads="1"/>
          </p:cNvSpPr>
          <p:nvPr/>
        </p:nvSpPr>
        <p:spPr bwMode="auto">
          <a:xfrm>
            <a:off x="358775" y="5522913"/>
            <a:ext cx="676275" cy="30638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lgn="r">
              <a:spcBef>
                <a:spcPts val="875"/>
              </a:spcBef>
              <a:buClrTx/>
              <a:buFontTx/>
              <a:buNone/>
              <a:defRPr/>
            </a:pPr>
            <a:r>
              <a:rPr lang="en-US" sz="1400"/>
              <a:t>Trial 4</a:t>
            </a:r>
          </a:p>
        </p:txBody>
      </p:sp>
      <p:pic>
        <p:nvPicPr>
          <p:cNvPr id="2151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8388" y="1374775"/>
            <a:ext cx="3565525" cy="1179513"/>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2151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5375" y="2649538"/>
            <a:ext cx="3511550" cy="1147762"/>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21512"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3150" y="3894138"/>
            <a:ext cx="3554413" cy="1147762"/>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21513"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8388" y="5138738"/>
            <a:ext cx="3565525" cy="1138237"/>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21514" name="Picture 10"/>
          <p:cNvPicPr>
            <a:picLocks noChangeAspect="1" noChangeArrowheads="1"/>
          </p:cNvPicPr>
          <p:nvPr/>
        </p:nvPicPr>
        <p:blipFill>
          <a:blip r:embed="rId7">
            <a:extLst>
              <a:ext uri="{28A0092B-C50C-407E-A947-70E740481C1C}">
                <a14:useLocalDpi xmlns:a14="http://schemas.microsoft.com/office/drawing/2010/main" val="0"/>
              </a:ext>
            </a:extLst>
          </a:blip>
          <a:srcRect l="12704" t="10306" r="9387" b="57040"/>
          <a:stretch>
            <a:fillRect/>
          </a:stretch>
        </p:blipFill>
        <p:spPr bwMode="auto">
          <a:xfrm>
            <a:off x="5129213" y="2643188"/>
            <a:ext cx="3582987" cy="1127125"/>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l="12704" t="10306" r="9387" b="57040"/>
                  <a:stretch>
                    <a:fillRect/>
                  </a:stretch>
                </a:blip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21515" name="Line 11"/>
          <p:cNvSpPr>
            <a:spLocks noChangeShapeType="1"/>
          </p:cNvSpPr>
          <p:nvPr/>
        </p:nvSpPr>
        <p:spPr bwMode="auto">
          <a:xfrm>
            <a:off x="4546600" y="2336800"/>
            <a:ext cx="558800" cy="342900"/>
          </a:xfrm>
          <a:prstGeom prst="line">
            <a:avLst/>
          </a:prstGeom>
          <a:noFill/>
          <a:ln w="9360">
            <a:solidFill>
              <a:srgbClr val="000000"/>
            </a:solidFill>
            <a:miter lim="800000"/>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a:ea typeface="ＭＳ Ｐゴシック" charset="0"/>
            </a:endParaRPr>
          </a:p>
        </p:txBody>
      </p:sp>
      <p:sp>
        <p:nvSpPr>
          <p:cNvPr id="21516" name="Line 12"/>
          <p:cNvSpPr>
            <a:spLocks noChangeShapeType="1"/>
          </p:cNvSpPr>
          <p:nvPr/>
        </p:nvSpPr>
        <p:spPr bwMode="auto">
          <a:xfrm flipV="1">
            <a:off x="4546600" y="2987675"/>
            <a:ext cx="587375" cy="609600"/>
          </a:xfrm>
          <a:prstGeom prst="line">
            <a:avLst/>
          </a:prstGeom>
          <a:noFill/>
          <a:ln w="9360">
            <a:solidFill>
              <a:srgbClr val="000000"/>
            </a:solidFill>
            <a:miter lim="800000"/>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a:ea typeface="ＭＳ Ｐゴシック" charset="0"/>
            </a:endParaRPr>
          </a:p>
        </p:txBody>
      </p:sp>
      <p:sp>
        <p:nvSpPr>
          <p:cNvPr id="21517" name="Line 13"/>
          <p:cNvSpPr>
            <a:spLocks noChangeShapeType="1"/>
          </p:cNvSpPr>
          <p:nvPr/>
        </p:nvSpPr>
        <p:spPr bwMode="auto">
          <a:xfrm flipV="1">
            <a:off x="4521200" y="3273425"/>
            <a:ext cx="609600" cy="1581150"/>
          </a:xfrm>
          <a:prstGeom prst="line">
            <a:avLst/>
          </a:prstGeom>
          <a:noFill/>
          <a:ln w="9360">
            <a:solidFill>
              <a:srgbClr val="000000"/>
            </a:solidFill>
            <a:miter lim="800000"/>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a:ea typeface="ＭＳ Ｐゴシック" charset="0"/>
            </a:endParaRPr>
          </a:p>
        </p:txBody>
      </p:sp>
      <p:sp>
        <p:nvSpPr>
          <p:cNvPr id="21518" name="Line 14"/>
          <p:cNvSpPr>
            <a:spLocks noChangeShapeType="1"/>
          </p:cNvSpPr>
          <p:nvPr/>
        </p:nvSpPr>
        <p:spPr bwMode="auto">
          <a:xfrm flipV="1">
            <a:off x="4546600" y="3616325"/>
            <a:ext cx="571500" cy="2457450"/>
          </a:xfrm>
          <a:prstGeom prst="line">
            <a:avLst/>
          </a:prstGeom>
          <a:noFill/>
          <a:ln w="9360">
            <a:solidFill>
              <a:srgbClr val="000000"/>
            </a:solidFill>
            <a:miter lim="800000"/>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a:ea typeface="ＭＳ Ｐゴシック" charset="0"/>
            </a:endParaRPr>
          </a:p>
        </p:txBody>
      </p:sp>
      <p:sp>
        <p:nvSpPr>
          <p:cNvPr id="21519" name="Text Box 15"/>
          <p:cNvSpPr txBox="1">
            <a:spLocks noChangeArrowheads="1"/>
          </p:cNvSpPr>
          <p:nvPr/>
        </p:nvSpPr>
        <p:spPr bwMode="auto">
          <a:xfrm>
            <a:off x="6180138" y="2100263"/>
            <a:ext cx="1481137" cy="39846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lgn="r">
              <a:spcBef>
                <a:spcPts val="1250"/>
              </a:spcBef>
              <a:buClrTx/>
              <a:buFontTx/>
              <a:buNone/>
              <a:defRPr/>
            </a:pPr>
            <a:r>
              <a:rPr lang="en-US" sz="2000"/>
              <a:t>ERP Image</a:t>
            </a:r>
          </a:p>
        </p:txBody>
      </p:sp>
      <p:sp>
        <p:nvSpPr>
          <p:cNvPr id="21520" name="Text Box 16"/>
          <p:cNvSpPr txBox="1">
            <a:spLocks noChangeArrowheads="1"/>
          </p:cNvSpPr>
          <p:nvPr/>
        </p:nvSpPr>
        <p:spPr bwMode="auto">
          <a:xfrm>
            <a:off x="5334000" y="4227513"/>
            <a:ext cx="3121025" cy="98742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lnSpc>
                <a:spcPct val="70000"/>
              </a:lnSpc>
              <a:spcBef>
                <a:spcPts val="500"/>
              </a:spcBef>
              <a:spcAft>
                <a:spcPts val="500"/>
              </a:spcAft>
              <a:buClrTx/>
              <a:buFontTx/>
              <a:buNone/>
              <a:defRPr/>
            </a:pPr>
            <a:r>
              <a:rPr lang="de-DE" sz="2000"/>
              <a:t>by default, sorted by</a:t>
            </a:r>
          </a:p>
          <a:p>
            <a:pPr>
              <a:lnSpc>
                <a:spcPct val="70000"/>
              </a:lnSpc>
              <a:spcBef>
                <a:spcPts val="500"/>
              </a:spcBef>
              <a:spcAft>
                <a:spcPts val="500"/>
              </a:spcAft>
              <a:buClrTx/>
              <a:buFontTx/>
              <a:buNone/>
              <a:defRPr/>
            </a:pPr>
            <a:r>
              <a:rPr lang="de-DE" sz="2000"/>
              <a:t>time-on-task </a:t>
            </a:r>
          </a:p>
          <a:p>
            <a:pPr>
              <a:lnSpc>
                <a:spcPct val="70000"/>
              </a:lnSpc>
              <a:spcBef>
                <a:spcPts val="500"/>
              </a:spcBef>
              <a:spcAft>
                <a:spcPts val="500"/>
              </a:spcAft>
              <a:buClrTx/>
              <a:buFontTx/>
              <a:buNone/>
              <a:defRPr/>
            </a:pPr>
            <a:r>
              <a:rPr lang="de-DE" sz="2000"/>
              <a:t>(1</a:t>
            </a:r>
            <a:r>
              <a:rPr lang="de-DE" sz="2000" baseline="30000"/>
              <a:t>st</a:t>
            </a:r>
            <a:r>
              <a:rPr lang="de-DE" sz="2000"/>
              <a:t> trial, 2</a:t>
            </a:r>
            <a:r>
              <a:rPr lang="de-DE" sz="2000" baseline="30000"/>
              <a:t>nd</a:t>
            </a:r>
            <a:r>
              <a:rPr lang="de-DE" sz="2000"/>
              <a:t> trial, ...)</a:t>
            </a:r>
          </a:p>
        </p:txBody>
      </p:sp>
      <p:sp>
        <p:nvSpPr>
          <p:cNvPr id="3" name="Slide Number Placeholder 2"/>
          <p:cNvSpPr>
            <a:spLocks noGrp="1"/>
          </p:cNvSpPr>
          <p:nvPr>
            <p:ph type="sldNum" idx="11"/>
          </p:nvPr>
        </p:nvSpPr>
        <p:spPr/>
        <p:txBody>
          <a:bodyPr/>
          <a:lstStyle/>
          <a:p>
            <a:fld id="{5BF34820-C56C-F14C-830F-D51A77A72C10}" type="slidenum">
              <a:rPr lang="de-DE" altLang="en-US" smtClean="0"/>
              <a:pPr/>
              <a:t>32</a:t>
            </a:fld>
            <a:endParaRPr lang="de-DE" altLang="en-US"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clickEffect">
                                  <p:stCondLst>
                                    <p:cond delay="0"/>
                                  </p:stCondLst>
                                  <p:childTnLst>
                                    <p:set>
                                      <p:cBhvr additive="repl">
                                        <p:cTn id="6" dur="1" fill="hold">
                                          <p:stCondLst>
                                            <p:cond delay="0"/>
                                          </p:stCondLst>
                                        </p:cTn>
                                        <p:tgtEl>
                                          <p:spTgt spid="21511"/>
                                        </p:tgtEl>
                                        <p:attrNameLst>
                                          <p:attrName>style.visibility</p:attrName>
                                        </p:attrNameLst>
                                      </p:cBhvr>
                                      <p:to>
                                        <p:strVal val="visible"/>
                                      </p:to>
                                    </p:set>
                                  </p:childTnLst>
                                </p:cTn>
                              </p:par>
                              <p:par>
                                <p:cTn id="7" presetID="1" presetClass="entr" fill="hold" nodeType="withEffect">
                                  <p:stCondLst>
                                    <p:cond delay="0"/>
                                  </p:stCondLst>
                                  <p:childTnLst>
                                    <p:set>
                                      <p:cBhvr additive="repl">
                                        <p:cTn id="8" dur="1" fill="hold">
                                          <p:stCondLst>
                                            <p:cond delay="0"/>
                                          </p:stCondLst>
                                        </p:cTn>
                                        <p:tgtEl>
                                          <p:spTgt spid="21507"/>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fill="hold" nodeType="clickEffect">
                                  <p:stCondLst>
                                    <p:cond delay="0"/>
                                  </p:stCondLst>
                                  <p:childTnLst>
                                    <p:set>
                                      <p:cBhvr additive="repl">
                                        <p:cTn id="12" dur="1" fill="hold">
                                          <p:stCondLst>
                                            <p:cond delay="0"/>
                                          </p:stCondLst>
                                        </p:cTn>
                                        <p:tgtEl>
                                          <p:spTgt spid="21512"/>
                                        </p:tgtEl>
                                        <p:attrNameLst>
                                          <p:attrName>style.visibility</p:attrName>
                                        </p:attrNameLst>
                                      </p:cBhvr>
                                      <p:to>
                                        <p:strVal val="visible"/>
                                      </p:to>
                                    </p:set>
                                  </p:childTnLst>
                                </p:cTn>
                              </p:par>
                              <p:par>
                                <p:cTn id="13" presetID="1" presetClass="entr" fill="hold" nodeType="withEffect">
                                  <p:stCondLst>
                                    <p:cond delay="0"/>
                                  </p:stCondLst>
                                  <p:childTnLst>
                                    <p:set>
                                      <p:cBhvr additive="repl">
                                        <p:cTn id="14" dur="1" fill="hold">
                                          <p:stCondLst>
                                            <p:cond delay="0"/>
                                          </p:stCondLst>
                                        </p:cTn>
                                        <p:tgtEl>
                                          <p:spTgt spid="2150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fill="hold" nodeType="clickEffect">
                                  <p:stCondLst>
                                    <p:cond delay="0"/>
                                  </p:stCondLst>
                                  <p:childTnLst>
                                    <p:set>
                                      <p:cBhvr additive="repl">
                                        <p:cTn id="18" dur="1" fill="hold">
                                          <p:stCondLst>
                                            <p:cond delay="0"/>
                                          </p:stCondLst>
                                        </p:cTn>
                                        <p:tgtEl>
                                          <p:spTgt spid="21513"/>
                                        </p:tgtEl>
                                        <p:attrNameLst>
                                          <p:attrName>style.visibility</p:attrName>
                                        </p:attrNameLst>
                                      </p:cBhvr>
                                      <p:to>
                                        <p:strVal val="visible"/>
                                      </p:to>
                                    </p:set>
                                  </p:childTnLst>
                                </p:cTn>
                              </p:par>
                              <p:par>
                                <p:cTn id="19" presetID="1" presetClass="entr" fill="hold" nodeType="withEffect">
                                  <p:stCondLst>
                                    <p:cond delay="0"/>
                                  </p:stCondLst>
                                  <p:childTnLst>
                                    <p:set>
                                      <p:cBhvr additive="repl">
                                        <p:cTn id="20" dur="1" fill="hold">
                                          <p:stCondLst>
                                            <p:cond delay="0"/>
                                          </p:stCondLst>
                                        </p:cTn>
                                        <p:tgtEl>
                                          <p:spTgt spid="21509"/>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nodeType="clickEffect">
                                  <p:stCondLst>
                                    <p:cond delay="0"/>
                                  </p:stCondLst>
                                  <p:childTnLst>
                                    <p:set>
                                      <p:cBhvr additive="repl">
                                        <p:cTn id="24" dur="1" fill="hold">
                                          <p:stCondLst>
                                            <p:cond delay="0"/>
                                          </p:stCondLst>
                                        </p:cTn>
                                        <p:tgtEl>
                                          <p:spTgt spid="21515"/>
                                        </p:tgtEl>
                                        <p:attrNameLst>
                                          <p:attrName>style.visibility</p:attrName>
                                        </p:attrNameLst>
                                      </p:cBhvr>
                                      <p:to>
                                        <p:strVal val="visible"/>
                                      </p:to>
                                    </p:set>
                                    <p:animEffect transition="in" filter="wipe(left)">
                                      <p:cBhvr additive="repl">
                                        <p:cTn id="25" dur="500"/>
                                        <p:tgtEl>
                                          <p:spTgt spid="21515"/>
                                        </p:tgtEl>
                                      </p:cBhvr>
                                    </p:animEffect>
                                  </p:childTnLst>
                                </p:cTn>
                              </p:par>
                              <p:par>
                                <p:cTn id="26" presetID="22" presetClass="entr" presetSubtype="8" fill="hold" nodeType="withEffect">
                                  <p:stCondLst>
                                    <p:cond delay="0"/>
                                  </p:stCondLst>
                                  <p:childTnLst>
                                    <p:set>
                                      <p:cBhvr additive="repl">
                                        <p:cTn id="27" dur="1" fill="hold">
                                          <p:stCondLst>
                                            <p:cond delay="0"/>
                                          </p:stCondLst>
                                        </p:cTn>
                                        <p:tgtEl>
                                          <p:spTgt spid="21516"/>
                                        </p:tgtEl>
                                        <p:attrNameLst>
                                          <p:attrName>style.visibility</p:attrName>
                                        </p:attrNameLst>
                                      </p:cBhvr>
                                      <p:to>
                                        <p:strVal val="visible"/>
                                      </p:to>
                                    </p:set>
                                    <p:animEffect transition="in" filter="wipe(left)">
                                      <p:cBhvr additive="repl">
                                        <p:cTn id="28" dur="500"/>
                                        <p:tgtEl>
                                          <p:spTgt spid="21516"/>
                                        </p:tgtEl>
                                      </p:cBhvr>
                                    </p:animEffect>
                                  </p:childTnLst>
                                </p:cTn>
                              </p:par>
                              <p:par>
                                <p:cTn id="29" presetID="22" presetClass="entr" presetSubtype="8" fill="hold" nodeType="withEffect">
                                  <p:stCondLst>
                                    <p:cond delay="0"/>
                                  </p:stCondLst>
                                  <p:childTnLst>
                                    <p:set>
                                      <p:cBhvr additive="repl">
                                        <p:cTn id="30" dur="1" fill="hold">
                                          <p:stCondLst>
                                            <p:cond delay="0"/>
                                          </p:stCondLst>
                                        </p:cTn>
                                        <p:tgtEl>
                                          <p:spTgt spid="21517"/>
                                        </p:tgtEl>
                                        <p:attrNameLst>
                                          <p:attrName>style.visibility</p:attrName>
                                        </p:attrNameLst>
                                      </p:cBhvr>
                                      <p:to>
                                        <p:strVal val="visible"/>
                                      </p:to>
                                    </p:set>
                                    <p:animEffect transition="in" filter="wipe(left)">
                                      <p:cBhvr additive="repl">
                                        <p:cTn id="31" dur="500"/>
                                        <p:tgtEl>
                                          <p:spTgt spid="21517"/>
                                        </p:tgtEl>
                                      </p:cBhvr>
                                    </p:animEffect>
                                  </p:childTnLst>
                                </p:cTn>
                              </p:par>
                              <p:par>
                                <p:cTn id="32" presetID="22" presetClass="entr" presetSubtype="8" fill="hold" nodeType="withEffect">
                                  <p:stCondLst>
                                    <p:cond delay="0"/>
                                  </p:stCondLst>
                                  <p:childTnLst>
                                    <p:set>
                                      <p:cBhvr additive="repl">
                                        <p:cTn id="33" dur="1" fill="hold">
                                          <p:stCondLst>
                                            <p:cond delay="0"/>
                                          </p:stCondLst>
                                        </p:cTn>
                                        <p:tgtEl>
                                          <p:spTgt spid="21518"/>
                                        </p:tgtEl>
                                        <p:attrNameLst>
                                          <p:attrName>style.visibility</p:attrName>
                                        </p:attrNameLst>
                                      </p:cBhvr>
                                      <p:to>
                                        <p:strVal val="visible"/>
                                      </p:to>
                                    </p:set>
                                    <p:animEffect transition="in" filter="wipe(left)">
                                      <p:cBhvr additive="repl">
                                        <p:cTn id="34" dur="500"/>
                                        <p:tgtEl>
                                          <p:spTgt spid="21518"/>
                                        </p:tgtEl>
                                      </p:cBhvr>
                                    </p:animEffect>
                                  </p:childTnLst>
                                </p:cTn>
                              </p:par>
                            </p:childTnLst>
                          </p:cTn>
                        </p:par>
                        <p:par>
                          <p:cTn id="35" fill="hold" nodeType="afterGroup">
                            <p:stCondLst>
                              <p:cond delay="0"/>
                            </p:stCondLst>
                            <p:childTnLst>
                              <p:par>
                                <p:cTn id="36" presetID="22" presetClass="entr" presetSubtype="8" fill="hold" nodeType="afterEffect">
                                  <p:stCondLst>
                                    <p:cond delay="0"/>
                                  </p:stCondLst>
                                  <p:childTnLst>
                                    <p:set>
                                      <p:cBhvr additive="repl">
                                        <p:cTn id="37" dur="1" fill="hold">
                                          <p:stCondLst>
                                            <p:cond delay="0"/>
                                          </p:stCondLst>
                                        </p:cTn>
                                        <p:tgtEl>
                                          <p:spTgt spid="21514"/>
                                        </p:tgtEl>
                                        <p:attrNameLst>
                                          <p:attrName>style.visibility</p:attrName>
                                        </p:attrNameLst>
                                      </p:cBhvr>
                                      <p:to>
                                        <p:strVal val="visible"/>
                                      </p:to>
                                    </p:set>
                                    <p:animEffect transition="in" filter="wipe(left)">
                                      <p:cBhvr additive="repl">
                                        <p:cTn id="38" dur="500"/>
                                        <p:tgtEl>
                                          <p:spTgt spid="21514"/>
                                        </p:tgtEl>
                                      </p:cBhvr>
                                    </p:animEffect>
                                  </p:childTnLst>
                                </p:cTn>
                              </p:par>
                            </p:childTnLst>
                          </p:cTn>
                        </p:par>
                        <p:par>
                          <p:cTn id="39" fill="hold" nodeType="afterGroup">
                            <p:stCondLst>
                              <p:cond delay="0"/>
                            </p:stCondLst>
                            <p:childTnLst>
                              <p:par>
                                <p:cTn id="40" presetID="1" presetClass="entr" fill="hold" nodeType="afterEffect">
                                  <p:stCondLst>
                                    <p:cond delay="0"/>
                                  </p:stCondLst>
                                  <p:childTnLst>
                                    <p:set>
                                      <p:cBhvr additive="repl">
                                        <p:cTn id="41" dur="1" fill="hold">
                                          <p:stCondLst>
                                            <p:cond delay="0"/>
                                          </p:stCondLst>
                                        </p:cTn>
                                        <p:tgtEl>
                                          <p:spTgt spid="21519"/>
                                        </p:tgtEl>
                                        <p:attrNameLst>
                                          <p:attrName>style.visibility</p:attrName>
                                        </p:attrNameLst>
                                      </p:cBhvr>
                                      <p:to>
                                        <p:strVal val="visible"/>
                                      </p:to>
                                    </p:set>
                                  </p:childTnLst>
                                </p:cTn>
                              </p:par>
                            </p:childTnLst>
                          </p:cTn>
                        </p:par>
                      </p:childTnLst>
                    </p:cTn>
                  </p:par>
                  <p:par>
                    <p:cTn id="42" fill="hold" nodeType="clickPar">
                      <p:stCondLst>
                        <p:cond delay="indefinite"/>
                      </p:stCondLst>
                      <p:childTnLst>
                        <p:par>
                          <p:cTn id="43" fill="hold" nodeType="withGroup">
                            <p:stCondLst>
                              <p:cond delay="0"/>
                            </p:stCondLst>
                            <p:childTnLst>
                              <p:par>
                                <p:cTn id="44" presetID="1" presetClass="entr" fill="hold" nodeType="clickEffect">
                                  <p:stCondLst>
                                    <p:cond delay="0"/>
                                  </p:stCondLst>
                                  <p:childTnLst>
                                    <p:set>
                                      <p:cBhvr additive="repl">
                                        <p:cTn id="45" dur="1" fill="hold">
                                          <p:stCondLst>
                                            <p:cond delay="0"/>
                                          </p:stCondLst>
                                        </p:cTn>
                                        <p:tgtEl>
                                          <p:spTgt spid="215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981075" y="6367463"/>
            <a:ext cx="8162925" cy="490537"/>
          </a:xfrm>
          <a:prstGeom prst="rect">
            <a:avLst/>
          </a:prstGeom>
          <a:solidFill>
            <a:srgbClr val="FFFFFF"/>
          </a:solidFill>
          <a:ln>
            <a:noFill/>
          </a:ln>
          <a:effectLst/>
          <a:extLs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ea typeface="ＭＳ Ｐゴシック" charset="0"/>
            </a:endParaRPr>
          </a:p>
        </p:txBody>
      </p:sp>
      <p:sp>
        <p:nvSpPr>
          <p:cNvPr id="22530" name="Rectangle 2"/>
          <p:cNvSpPr>
            <a:spLocks noChangeArrowheads="1"/>
          </p:cNvSpPr>
          <p:nvPr/>
        </p:nvSpPr>
        <p:spPr bwMode="auto">
          <a:xfrm>
            <a:off x="0" y="423863"/>
            <a:ext cx="9144000" cy="1014412"/>
          </a:xfrm>
          <a:prstGeom prst="rect">
            <a:avLst/>
          </a:prstGeom>
          <a:solidFill>
            <a:srgbClr val="FFFFFF"/>
          </a:solidFill>
          <a:ln>
            <a:noFill/>
          </a:ln>
          <a:effectLst/>
          <a:extLs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ea typeface="ＭＳ Ｐゴシック" charset="0"/>
            </a:endParaRPr>
          </a:p>
        </p:txBody>
      </p:sp>
      <p:sp>
        <p:nvSpPr>
          <p:cNvPr id="22532" name="Text Box 4"/>
          <p:cNvSpPr txBox="1">
            <a:spLocks noChangeArrowheads="1"/>
          </p:cNvSpPr>
          <p:nvPr/>
        </p:nvSpPr>
        <p:spPr bwMode="auto">
          <a:xfrm>
            <a:off x="984250" y="654050"/>
            <a:ext cx="979488" cy="3683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buClrTx/>
              <a:buFontTx/>
              <a:buNone/>
              <a:defRPr/>
            </a:pPr>
            <a:r>
              <a:rPr lang="en-US" sz="1800">
                <a:latin typeface="Tahoma" charset="0"/>
              </a:rPr>
              <a:t>Trial 1:</a:t>
            </a:r>
          </a:p>
        </p:txBody>
      </p:sp>
      <p:sp>
        <p:nvSpPr>
          <p:cNvPr id="22533" name="Text Box 5"/>
          <p:cNvSpPr txBox="1">
            <a:spLocks noChangeArrowheads="1"/>
          </p:cNvSpPr>
          <p:nvPr/>
        </p:nvSpPr>
        <p:spPr bwMode="auto">
          <a:xfrm>
            <a:off x="984250" y="882650"/>
            <a:ext cx="979488" cy="119062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buClrTx/>
              <a:buFontTx/>
              <a:buNone/>
              <a:defRPr/>
            </a:pPr>
            <a:r>
              <a:rPr lang="en-US" sz="1800">
                <a:latin typeface="Tahoma" charset="0"/>
              </a:rPr>
              <a:t>Trial 2:</a:t>
            </a:r>
          </a:p>
          <a:p>
            <a:pPr>
              <a:buClrTx/>
              <a:buFontTx/>
              <a:buNone/>
              <a:defRPr/>
            </a:pPr>
            <a:r>
              <a:rPr lang="en-US" sz="1800">
                <a:latin typeface="Tahoma" charset="0"/>
              </a:rPr>
              <a:t>.</a:t>
            </a:r>
          </a:p>
          <a:p>
            <a:pPr>
              <a:buClrTx/>
              <a:buFontTx/>
              <a:buNone/>
              <a:defRPr/>
            </a:pPr>
            <a:r>
              <a:rPr lang="en-US" sz="1800">
                <a:latin typeface="Tahoma" charset="0"/>
              </a:rPr>
              <a:t>.</a:t>
            </a:r>
          </a:p>
          <a:p>
            <a:pPr>
              <a:buClrTx/>
              <a:buFontTx/>
              <a:buNone/>
              <a:defRPr/>
            </a:pPr>
            <a:r>
              <a:rPr lang="en-US" sz="1800">
                <a:latin typeface="Tahoma" charset="0"/>
              </a:rPr>
              <a:t>.</a:t>
            </a:r>
          </a:p>
        </p:txBody>
      </p:sp>
      <p:grpSp>
        <p:nvGrpSpPr>
          <p:cNvPr id="22534" name="Group 6"/>
          <p:cNvGrpSpPr>
            <a:grpSpLocks/>
          </p:cNvGrpSpPr>
          <p:nvPr/>
        </p:nvGrpSpPr>
        <p:grpSpPr bwMode="auto">
          <a:xfrm>
            <a:off x="-20638" y="2924944"/>
            <a:ext cx="4579938" cy="3576638"/>
            <a:chOff x="-13" y="1928"/>
            <a:chExt cx="2885" cy="2253"/>
          </a:xfrm>
        </p:grpSpPr>
        <p:pic>
          <p:nvPicPr>
            <p:cNvPr id="22535" name="Picture 7"/>
            <p:cNvPicPr>
              <a:picLocks noChangeAspect="1" noChangeArrowheads="1"/>
            </p:cNvPicPr>
            <p:nvPr/>
          </p:nvPicPr>
          <p:blipFill>
            <a:blip r:embed="rId3">
              <a:extLst>
                <a:ext uri="{28A0092B-C50C-407E-A947-70E740481C1C}">
                  <a14:useLocalDpi xmlns:a14="http://schemas.microsoft.com/office/drawing/2010/main" val="0"/>
                </a:ext>
              </a:extLst>
            </a:blip>
            <a:srcRect r="5231"/>
            <a:stretch>
              <a:fillRect/>
            </a:stretch>
          </p:blipFill>
          <p:spPr bwMode="auto">
            <a:xfrm>
              <a:off x="-13" y="2001"/>
              <a:ext cx="2752" cy="2180"/>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r="5231"/>
                    <a:stretch>
                      <a:fillRect/>
                    </a:stretch>
                  </a:blip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22536" name="Rectangle 8"/>
            <p:cNvSpPr>
              <a:spLocks noChangeArrowheads="1"/>
            </p:cNvSpPr>
            <p:nvPr/>
          </p:nvSpPr>
          <p:spPr bwMode="auto">
            <a:xfrm>
              <a:off x="472" y="1928"/>
              <a:ext cx="430" cy="358"/>
            </a:xfrm>
            <a:prstGeom prst="rect">
              <a:avLst/>
            </a:prstGeom>
            <a:solidFill>
              <a:srgbClr val="FFFFFF"/>
            </a:solidFill>
            <a:ln>
              <a:noFill/>
            </a:ln>
            <a:effectLst/>
            <a:extLs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ea typeface="ＭＳ Ｐゴシック" charset="0"/>
              </a:endParaRPr>
            </a:p>
          </p:txBody>
        </p:sp>
        <p:sp>
          <p:nvSpPr>
            <p:cNvPr id="22537" name="Text Box 9"/>
            <p:cNvSpPr txBox="1">
              <a:spLocks noChangeArrowheads="1"/>
            </p:cNvSpPr>
            <p:nvPr/>
          </p:nvSpPr>
          <p:spPr bwMode="auto">
            <a:xfrm>
              <a:off x="2694" y="2231"/>
              <a:ext cx="178" cy="19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lgn="r">
                <a:spcBef>
                  <a:spcPts val="875"/>
                </a:spcBef>
                <a:buClrTx/>
                <a:buFontTx/>
                <a:buNone/>
                <a:defRPr/>
              </a:pPr>
              <a:r>
                <a:rPr lang="en-US" sz="1400"/>
                <a:t>+</a:t>
              </a:r>
            </a:p>
          </p:txBody>
        </p:sp>
        <p:sp>
          <p:nvSpPr>
            <p:cNvPr id="22538" name="Text Box 10"/>
            <p:cNvSpPr txBox="1">
              <a:spLocks noChangeArrowheads="1"/>
            </p:cNvSpPr>
            <p:nvPr/>
          </p:nvSpPr>
          <p:spPr bwMode="auto">
            <a:xfrm>
              <a:off x="2707" y="3495"/>
              <a:ext cx="150" cy="19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lgn="r">
                <a:spcBef>
                  <a:spcPts val="875"/>
                </a:spcBef>
                <a:buClrTx/>
                <a:buFontTx/>
                <a:buNone/>
                <a:defRPr/>
              </a:pPr>
              <a:r>
                <a:rPr lang="en-US" sz="1400"/>
                <a:t>-</a:t>
              </a:r>
            </a:p>
          </p:txBody>
        </p:sp>
      </p:grpSp>
      <p:grpSp>
        <p:nvGrpSpPr>
          <p:cNvPr id="22539" name="Group 11"/>
          <p:cNvGrpSpPr>
            <a:grpSpLocks/>
          </p:cNvGrpSpPr>
          <p:nvPr/>
        </p:nvGrpSpPr>
        <p:grpSpPr bwMode="auto">
          <a:xfrm>
            <a:off x="4611688" y="3039244"/>
            <a:ext cx="4567237" cy="3462338"/>
            <a:chOff x="2905" y="2000"/>
            <a:chExt cx="2877" cy="2181"/>
          </a:xfrm>
        </p:grpSpPr>
        <p:pic>
          <p:nvPicPr>
            <p:cNvPr id="22540" name="Picture 12"/>
            <p:cNvPicPr>
              <a:picLocks noChangeAspect="1" noChangeArrowheads="1"/>
            </p:cNvPicPr>
            <p:nvPr/>
          </p:nvPicPr>
          <p:blipFill>
            <a:blip r:embed="rId4">
              <a:extLst>
                <a:ext uri="{28A0092B-C50C-407E-A947-70E740481C1C}">
                  <a14:useLocalDpi xmlns:a14="http://schemas.microsoft.com/office/drawing/2010/main" val="0"/>
                </a:ext>
              </a:extLst>
            </a:blip>
            <a:srcRect r="4202"/>
            <a:stretch>
              <a:fillRect/>
            </a:stretch>
          </p:blipFill>
          <p:spPr bwMode="auto">
            <a:xfrm>
              <a:off x="2905" y="2033"/>
              <a:ext cx="2733" cy="2148"/>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r="4202"/>
                    <a:stretch>
                      <a:fillRect/>
                    </a:stretch>
                  </a:blip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22541" name="Rectangle 13"/>
            <p:cNvSpPr>
              <a:spLocks noChangeArrowheads="1"/>
            </p:cNvSpPr>
            <p:nvPr/>
          </p:nvSpPr>
          <p:spPr bwMode="auto">
            <a:xfrm>
              <a:off x="3408" y="2000"/>
              <a:ext cx="430" cy="318"/>
            </a:xfrm>
            <a:prstGeom prst="rect">
              <a:avLst/>
            </a:prstGeom>
            <a:solidFill>
              <a:srgbClr val="FFFFFF"/>
            </a:solidFill>
            <a:ln>
              <a:noFill/>
            </a:ln>
            <a:effectLst/>
            <a:extLs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ea typeface="ＭＳ Ｐゴシック" charset="0"/>
              </a:endParaRPr>
            </a:p>
          </p:txBody>
        </p:sp>
        <p:sp>
          <p:nvSpPr>
            <p:cNvPr id="22542" name="Text Box 14"/>
            <p:cNvSpPr txBox="1">
              <a:spLocks noChangeArrowheads="1"/>
            </p:cNvSpPr>
            <p:nvPr/>
          </p:nvSpPr>
          <p:spPr bwMode="auto">
            <a:xfrm>
              <a:off x="5604" y="2239"/>
              <a:ext cx="178" cy="19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lgn="r">
                <a:spcBef>
                  <a:spcPts val="875"/>
                </a:spcBef>
                <a:buClrTx/>
                <a:buFontTx/>
                <a:buNone/>
                <a:defRPr/>
              </a:pPr>
              <a:r>
                <a:rPr lang="en-US" sz="1400"/>
                <a:t>+</a:t>
              </a:r>
            </a:p>
          </p:txBody>
        </p:sp>
        <p:sp>
          <p:nvSpPr>
            <p:cNvPr id="22543" name="Text Box 15"/>
            <p:cNvSpPr txBox="1">
              <a:spLocks noChangeArrowheads="1"/>
            </p:cNvSpPr>
            <p:nvPr/>
          </p:nvSpPr>
          <p:spPr bwMode="auto">
            <a:xfrm>
              <a:off x="5617" y="3495"/>
              <a:ext cx="150" cy="19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lgn="r">
                <a:spcBef>
                  <a:spcPts val="875"/>
                </a:spcBef>
                <a:buClrTx/>
                <a:buFontTx/>
                <a:buNone/>
                <a:defRPr/>
              </a:pPr>
              <a:r>
                <a:rPr lang="en-US" sz="1400"/>
                <a:t>-</a:t>
              </a:r>
            </a:p>
          </p:txBody>
        </p:sp>
      </p:grpSp>
      <p:pic>
        <p:nvPicPr>
          <p:cNvPr id="22544" name="Picture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12938" y="769938"/>
            <a:ext cx="5875337" cy="2371725"/>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22545" name="Oval 17"/>
          <p:cNvSpPr>
            <a:spLocks noChangeArrowheads="1"/>
          </p:cNvSpPr>
          <p:nvPr/>
        </p:nvSpPr>
        <p:spPr bwMode="auto">
          <a:xfrm>
            <a:off x="1736725" y="2828925"/>
            <a:ext cx="5843588" cy="527050"/>
          </a:xfrm>
          <a:prstGeom prst="ellipse">
            <a:avLst/>
          </a:prstGeom>
          <a:noFill/>
          <a:ln w="28440">
            <a:solidFill>
              <a:srgbClr val="FF990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ea typeface="ＭＳ Ｐゴシック" charset="0"/>
            </a:endParaRPr>
          </a:p>
        </p:txBody>
      </p:sp>
      <p:sp>
        <p:nvSpPr>
          <p:cNvPr id="3" name="Slide Number Placeholder 2"/>
          <p:cNvSpPr>
            <a:spLocks noGrp="1"/>
          </p:cNvSpPr>
          <p:nvPr>
            <p:ph type="sldNum" idx="11"/>
          </p:nvPr>
        </p:nvSpPr>
        <p:spPr/>
        <p:txBody>
          <a:bodyPr/>
          <a:lstStyle/>
          <a:p>
            <a:fld id="{5BF34820-C56C-F14C-830F-D51A77A72C10}" type="slidenum">
              <a:rPr lang="de-DE" altLang="en-US" smtClean="0"/>
              <a:pPr/>
              <a:t>33</a:t>
            </a:fld>
            <a:endParaRPr lang="de-DE" altLang="en-US" dirty="0"/>
          </a:p>
        </p:txBody>
      </p:sp>
      <p:sp>
        <p:nvSpPr>
          <p:cNvPr id="22" name="Text Box 1"/>
          <p:cNvSpPr txBox="1">
            <a:spLocks noChangeArrowheads="1"/>
          </p:cNvSpPr>
          <p:nvPr/>
        </p:nvSpPr>
        <p:spPr bwMode="auto">
          <a:xfrm>
            <a:off x="228600" y="0"/>
            <a:ext cx="8686800" cy="6858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buClrTx/>
              <a:buFontTx/>
              <a:buNone/>
              <a:defRPr/>
            </a:pPr>
            <a:r>
              <a:rPr lang="en-US" sz="2800" b="1"/>
              <a:t>ERP Image basics</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272" fill="hold" grpId="0" nodeType="clickEffect">
                                  <p:stCondLst>
                                    <p:cond delay="0"/>
                                  </p:stCondLst>
                                  <p:childTnLst>
                                    <p:set>
                                      <p:cBhvr additive="repl">
                                        <p:cTn id="6" dur="1" fill="hold">
                                          <p:stCondLst>
                                            <p:cond delay="0"/>
                                          </p:stCondLst>
                                        </p:cTn>
                                        <p:tgtEl>
                                          <p:spTgt spid="22545"/>
                                        </p:tgtEl>
                                        <p:attrNameLst>
                                          <p:attrName>style.visibility</p:attrName>
                                        </p:attrNameLst>
                                      </p:cBhvr>
                                      <p:to>
                                        <p:strVal val="hidden"/>
                                      </p:to>
                                    </p:set>
                                    <p:set>
                                      <p:cBhvr additive="repl">
                                        <p:cTn id="7" dur="1" fill="hold">
                                          <p:stCondLst>
                                            <p:cond delay="0"/>
                                          </p:stCondLst>
                                        </p:cTn>
                                        <p:tgtEl>
                                          <p:spTgt spid="22545"/>
                                        </p:tgtEl>
                                        <p:attrNameLst>
                                          <p:attrName>style.visibility</p:attrName>
                                        </p:attrNameLst>
                                      </p:cBhvr>
                                      <p:to>
                                        <p:strVal val="visible"/>
                                      </p:to>
                                    </p:set>
                                    <p:anim calcmode="lin" valueType="num">
                                      <p:cBhvr additive="repl">
                                        <p:cTn id="8" dur="500" fill="hold"/>
                                        <p:tgtEl>
                                          <p:spTgt spid="22545"/>
                                        </p:tgtEl>
                                        <p:attrNameLst>
                                          <p:attrName>ppt_w</p:attrName>
                                        </p:attrNameLst>
                                      </p:cBhvr>
                                      <p:tavLst>
                                        <p:tav tm="100000">
                                          <p:val>
                                            <p:strVal val="2/3*#ppt_w"/>
                                          </p:val>
                                        </p:tav>
                                        <p:tav>
                                          <p:val>
                                            <p:strVal val="#ppt_w"/>
                                          </p:val>
                                        </p:tav>
                                      </p:tavLst>
                                    </p:anim>
                                    <p:anim calcmode="lin" valueType="num">
                                      <p:cBhvr additive="repl">
                                        <p:cTn id="9" dur="500" fill="hold"/>
                                        <p:tgtEl>
                                          <p:spTgt spid="22545"/>
                                        </p:tgtEl>
                                        <p:attrNameLst>
                                          <p:attrName>ppt_h</p:attrName>
                                        </p:attrNameLst>
                                      </p:cBhvr>
                                      <p:tavLst>
                                        <p:tav tm="100000">
                                          <p:val>
                                            <p:strVal val="2/3*#ppt_h"/>
                                          </p:val>
                                        </p:tav>
                                        <p:tav>
                                          <p:val>
                                            <p:strVal val="#ppt_h"/>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fill="hold" nodeType="clickEffect">
                                  <p:stCondLst>
                                    <p:cond delay="0"/>
                                  </p:stCondLst>
                                  <p:childTnLst>
                                    <p:set>
                                      <p:cBhvr additive="repl">
                                        <p:cTn id="13" dur="1" fill="hold">
                                          <p:stCondLst>
                                            <p:cond delay="0"/>
                                          </p:stCondLst>
                                        </p:cTn>
                                        <p:tgtEl>
                                          <p:spTgt spid="22534"/>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withGroup">
                            <p:stCondLst>
                              <p:cond delay="0"/>
                            </p:stCondLst>
                            <p:childTnLst>
                              <p:par>
                                <p:cTn id="16" presetID="1" presetClass="entr" fill="hold" nodeType="clickEffect">
                                  <p:stCondLst>
                                    <p:cond delay="0"/>
                                  </p:stCondLst>
                                  <p:childTnLst>
                                    <p:set>
                                      <p:cBhvr additive="repl">
                                        <p:cTn id="17" dur="1" fill="hold">
                                          <p:stCondLst>
                                            <p:cond delay="0"/>
                                          </p:stCondLst>
                                        </p:cTn>
                                        <p:tgtEl>
                                          <p:spTgt spid="225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4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553" name="Text Box 1"/>
          <p:cNvSpPr txBox="1">
            <a:spLocks noChangeArrowheads="1"/>
          </p:cNvSpPr>
          <p:nvPr/>
        </p:nvSpPr>
        <p:spPr bwMode="auto">
          <a:xfrm>
            <a:off x="228600" y="0"/>
            <a:ext cx="8686800" cy="6858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buClrTx/>
              <a:buFontTx/>
              <a:buNone/>
              <a:defRPr/>
            </a:pPr>
            <a:r>
              <a:rPr lang="de-DE" sz="2800" b="1"/>
              <a:t>ERP Images: smoothing across trials</a:t>
            </a:r>
          </a:p>
        </p:txBody>
      </p:sp>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6863" y="1209675"/>
            <a:ext cx="3487737" cy="5153025"/>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3" name="Slide Number Placeholder 2"/>
          <p:cNvSpPr>
            <a:spLocks noGrp="1"/>
          </p:cNvSpPr>
          <p:nvPr>
            <p:ph type="sldNum" idx="11"/>
          </p:nvPr>
        </p:nvSpPr>
        <p:spPr/>
        <p:txBody>
          <a:bodyPr/>
          <a:lstStyle/>
          <a:p>
            <a:fld id="{5BF34820-C56C-F14C-830F-D51A77A72C10}" type="slidenum">
              <a:rPr lang="de-DE" altLang="en-US" smtClean="0"/>
              <a:pPr/>
              <a:t>34</a:t>
            </a:fld>
            <a:endParaRPr lang="de-DE" altLang="en-US" dirty="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01FD9-ADB1-78A6-BF63-00774C7B5B93}"/>
              </a:ext>
            </a:extLst>
          </p:cNvPr>
          <p:cNvSpPr>
            <a:spLocks noGrp="1"/>
          </p:cNvSpPr>
          <p:nvPr>
            <p:ph type="sldNum" idx="11"/>
          </p:nvPr>
        </p:nvSpPr>
        <p:spPr/>
        <p:txBody>
          <a:bodyPr/>
          <a:lstStyle/>
          <a:p>
            <a:fld id="{5BF34820-C56C-F14C-830F-D51A77A72C10}" type="slidenum">
              <a:rPr lang="de-DE" altLang="en-US" smtClean="0"/>
              <a:pPr/>
              <a:t>35</a:t>
            </a:fld>
            <a:endParaRPr lang="de-DE" altLang="en-US" dirty="0"/>
          </a:p>
        </p:txBody>
      </p:sp>
      <p:pic>
        <p:nvPicPr>
          <p:cNvPr id="6" name="Picture 5">
            <a:extLst>
              <a:ext uri="{FF2B5EF4-FFF2-40B4-BE49-F238E27FC236}">
                <a16:creationId xmlns:a16="http://schemas.microsoft.com/office/drawing/2014/main" id="{1A77BCDE-9581-040F-AD24-B62F2895427D}"/>
              </a:ext>
            </a:extLst>
          </p:cNvPr>
          <p:cNvPicPr>
            <a:picLocks noChangeAspect="1"/>
          </p:cNvPicPr>
          <p:nvPr/>
        </p:nvPicPr>
        <p:blipFill>
          <a:blip r:embed="rId2"/>
          <a:stretch>
            <a:fillRect/>
          </a:stretch>
        </p:blipFill>
        <p:spPr>
          <a:xfrm>
            <a:off x="107504" y="619977"/>
            <a:ext cx="7524835" cy="6142179"/>
          </a:xfrm>
          <a:prstGeom prst="rect">
            <a:avLst/>
          </a:prstGeom>
        </p:spPr>
      </p:pic>
      <p:pic>
        <p:nvPicPr>
          <p:cNvPr id="4" name="Picture 3">
            <a:extLst>
              <a:ext uri="{FF2B5EF4-FFF2-40B4-BE49-F238E27FC236}">
                <a16:creationId xmlns:a16="http://schemas.microsoft.com/office/drawing/2014/main" id="{DD7576BA-1957-0CE1-DB31-5B9F49B8C97F}"/>
              </a:ext>
            </a:extLst>
          </p:cNvPr>
          <p:cNvPicPr>
            <a:picLocks noChangeAspect="1"/>
          </p:cNvPicPr>
          <p:nvPr/>
        </p:nvPicPr>
        <p:blipFill>
          <a:blip r:embed="rId3"/>
          <a:stretch>
            <a:fillRect/>
          </a:stretch>
        </p:blipFill>
        <p:spPr>
          <a:xfrm>
            <a:off x="4716016" y="3006339"/>
            <a:ext cx="4222397" cy="3756528"/>
          </a:xfrm>
          <a:prstGeom prst="rect">
            <a:avLst/>
          </a:prstGeom>
        </p:spPr>
      </p:pic>
      <p:sp>
        <p:nvSpPr>
          <p:cNvPr id="11" name="Text Box 4">
            <a:extLst>
              <a:ext uri="{FF2B5EF4-FFF2-40B4-BE49-F238E27FC236}">
                <a16:creationId xmlns:a16="http://schemas.microsoft.com/office/drawing/2014/main" id="{DA139DF7-7F98-0408-073D-26A5E6DF756F}"/>
              </a:ext>
            </a:extLst>
          </p:cNvPr>
          <p:cNvSpPr txBox="1">
            <a:spLocks noChangeArrowheads="1"/>
          </p:cNvSpPr>
          <p:nvPr/>
        </p:nvSpPr>
        <p:spPr bwMode="auto">
          <a:xfrm>
            <a:off x="2498238" y="44624"/>
            <a:ext cx="3568839" cy="52540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lgn="l">
              <a:buClrTx/>
              <a:buFontTx/>
              <a:buNone/>
              <a:defRPr/>
            </a:pPr>
            <a:r>
              <a:rPr lang="en-US" sz="2800" b="1" dirty="0"/>
              <a:t>Channel ERP Image</a:t>
            </a:r>
          </a:p>
        </p:txBody>
      </p:sp>
      <p:sp>
        <p:nvSpPr>
          <p:cNvPr id="12" name="Rectangle 11">
            <a:extLst>
              <a:ext uri="{FF2B5EF4-FFF2-40B4-BE49-F238E27FC236}">
                <a16:creationId xmlns:a16="http://schemas.microsoft.com/office/drawing/2014/main" id="{D46B7A16-8278-8DD7-2FB9-7D1F7F17D75D}"/>
              </a:ext>
            </a:extLst>
          </p:cNvPr>
          <p:cNvSpPr/>
          <p:nvPr/>
        </p:nvSpPr>
        <p:spPr bwMode="auto">
          <a:xfrm>
            <a:off x="1835696" y="1052736"/>
            <a:ext cx="1224136" cy="229396"/>
          </a:xfrm>
          <a:prstGeom prst="rect">
            <a:avLst/>
          </a:prstGeom>
          <a:noFill/>
          <a:ln w="38100"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Arial" charset="0"/>
              <a:ea typeface="ＭＳ Ｐゴシック" charset="0"/>
              <a:cs typeface="ＭＳ Ｐゴシック" charset="0"/>
            </a:endParaRPr>
          </a:p>
        </p:txBody>
      </p:sp>
      <p:pic>
        <p:nvPicPr>
          <p:cNvPr id="3" name="Picture 2">
            <a:extLst>
              <a:ext uri="{FF2B5EF4-FFF2-40B4-BE49-F238E27FC236}">
                <a16:creationId xmlns:a16="http://schemas.microsoft.com/office/drawing/2014/main" id="{BAE3D21A-C4D7-7260-ACBA-03A38321DB59}"/>
              </a:ext>
            </a:extLst>
          </p:cNvPr>
          <p:cNvPicPr>
            <a:picLocks noChangeAspect="1"/>
          </p:cNvPicPr>
          <p:nvPr/>
        </p:nvPicPr>
        <p:blipFill>
          <a:blip r:embed="rId4"/>
          <a:stretch>
            <a:fillRect/>
          </a:stretch>
        </p:blipFill>
        <p:spPr>
          <a:xfrm>
            <a:off x="323528" y="2132856"/>
            <a:ext cx="1188133" cy="4400884"/>
          </a:xfrm>
          <a:prstGeom prst="rect">
            <a:avLst/>
          </a:prstGeom>
        </p:spPr>
      </p:pic>
      <p:sp>
        <p:nvSpPr>
          <p:cNvPr id="5" name="Rectangle 4">
            <a:extLst>
              <a:ext uri="{FF2B5EF4-FFF2-40B4-BE49-F238E27FC236}">
                <a16:creationId xmlns:a16="http://schemas.microsoft.com/office/drawing/2014/main" id="{8BFD4424-89D0-9C1E-2833-D777ED201586}"/>
              </a:ext>
            </a:extLst>
          </p:cNvPr>
          <p:cNvSpPr/>
          <p:nvPr/>
        </p:nvSpPr>
        <p:spPr bwMode="auto">
          <a:xfrm>
            <a:off x="323528" y="2132856"/>
            <a:ext cx="1188133" cy="4372719"/>
          </a:xfrm>
          <a:prstGeom prst="rect">
            <a:avLst/>
          </a:prstGeom>
          <a:noFill/>
          <a:ln w="38100"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Arial" charset="0"/>
              <a:ea typeface="ＭＳ Ｐゴシック" charset="0"/>
              <a:cs typeface="ＭＳ Ｐゴシック" charset="0"/>
            </a:endParaRPr>
          </a:p>
        </p:txBody>
      </p:sp>
      <p:cxnSp>
        <p:nvCxnSpPr>
          <p:cNvPr id="8" name="Straight Connector 7">
            <a:extLst>
              <a:ext uri="{FF2B5EF4-FFF2-40B4-BE49-F238E27FC236}">
                <a16:creationId xmlns:a16="http://schemas.microsoft.com/office/drawing/2014/main" id="{9A998B74-2CB9-D676-46DF-6E449A4E7C7E}"/>
              </a:ext>
            </a:extLst>
          </p:cNvPr>
          <p:cNvCxnSpPr>
            <a:cxnSpLocks/>
          </p:cNvCxnSpPr>
          <p:nvPr/>
        </p:nvCxnSpPr>
        <p:spPr bwMode="auto">
          <a:xfrm flipH="1">
            <a:off x="323528" y="1268760"/>
            <a:ext cx="1512168" cy="864096"/>
          </a:xfrm>
          <a:prstGeom prst="line">
            <a:avLst/>
          </a:prstGeom>
          <a:solidFill>
            <a:srgbClr val="00B8FF"/>
          </a:solidFill>
          <a:ln w="28575"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10" name="Straight Connector 9">
            <a:extLst>
              <a:ext uri="{FF2B5EF4-FFF2-40B4-BE49-F238E27FC236}">
                <a16:creationId xmlns:a16="http://schemas.microsoft.com/office/drawing/2014/main" id="{F18EB65D-92B3-0C03-CA43-20A800B63432}"/>
              </a:ext>
            </a:extLst>
          </p:cNvPr>
          <p:cNvCxnSpPr>
            <a:cxnSpLocks/>
          </p:cNvCxnSpPr>
          <p:nvPr/>
        </p:nvCxnSpPr>
        <p:spPr bwMode="auto">
          <a:xfrm flipH="1">
            <a:off x="1475656" y="1282132"/>
            <a:ext cx="1548173" cy="864807"/>
          </a:xfrm>
          <a:prstGeom prst="line">
            <a:avLst/>
          </a:prstGeom>
          <a:solidFill>
            <a:srgbClr val="00B8FF"/>
          </a:solidFill>
          <a:ln w="28575"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7082548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Picture 1"/>
          <p:cNvPicPr>
            <a:picLocks noChangeAspect="1" noChangeArrowheads="1"/>
          </p:cNvPicPr>
          <p:nvPr/>
        </p:nvPicPr>
        <p:blipFill>
          <a:blip r:embed="rId3">
            <a:extLst>
              <a:ext uri="{28A0092B-C50C-407E-A947-70E740481C1C}">
                <a14:useLocalDpi xmlns:a14="http://schemas.microsoft.com/office/drawing/2010/main" val="0"/>
              </a:ext>
            </a:extLst>
          </a:blip>
          <a:srcRect l="8699" t="53993" r="13348" b="5629"/>
          <a:stretch>
            <a:fillRect/>
          </a:stretch>
        </p:blipFill>
        <p:spPr bwMode="auto">
          <a:xfrm>
            <a:off x="971550" y="3903663"/>
            <a:ext cx="6940550" cy="2516187"/>
          </a:xfrm>
          <a:prstGeom prst="rect">
            <a:avLst/>
          </a:prstGeom>
          <a:solidFill>
            <a:srgbClr val="FFFFFF"/>
          </a:solidFill>
          <a:ln>
            <a:noFill/>
          </a:ln>
          <a:effectLst/>
          <a:extLst>
            <a:ext uri="{91240B29-F687-4f45-9708-019B960494DF}">
              <a14:hiddenLine xmlns="" xmlns:a14="http://schemas.microsoft.com/office/drawing/2010/main" w="9525">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
        <p:nvSpPr>
          <p:cNvPr id="8194" name="Text Box 2"/>
          <p:cNvSpPr txBox="1">
            <a:spLocks noChangeArrowheads="1"/>
          </p:cNvSpPr>
          <p:nvPr/>
        </p:nvSpPr>
        <p:spPr bwMode="auto">
          <a:xfrm>
            <a:off x="1943100" y="117475"/>
            <a:ext cx="5676900" cy="5207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spcBef>
                <a:spcPts val="1750"/>
              </a:spcBef>
              <a:buClrTx/>
              <a:buFontTx/>
              <a:buNone/>
              <a:defRPr/>
            </a:pPr>
            <a:r>
              <a:rPr lang="en-US" sz="2800" b="1"/>
              <a:t>Definition: The data envelope</a:t>
            </a:r>
          </a:p>
        </p:txBody>
      </p:sp>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l="8699" t="6111" r="13348" b="49834"/>
          <a:stretch>
            <a:fillRect/>
          </a:stretch>
        </p:blipFill>
        <p:spPr bwMode="auto">
          <a:xfrm>
            <a:off x="971550" y="1000125"/>
            <a:ext cx="6940550" cy="2746375"/>
          </a:xfrm>
          <a:prstGeom prst="rect">
            <a:avLst/>
          </a:prstGeom>
          <a:solidFill>
            <a:srgbClr val="FFFFFF"/>
          </a:solidFill>
          <a:ln>
            <a:noFill/>
          </a:ln>
          <a:effectLst/>
          <a:extLst>
            <a:ext uri="{91240B29-F687-4f45-9708-019B960494DF}">
              <a14:hiddenLine xmlns="" xmlns:a14="http://schemas.microsoft.com/office/drawing/2010/main" w="9525">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
        <p:nvSpPr>
          <p:cNvPr id="8196" name="Text Box 4"/>
          <p:cNvSpPr txBox="1">
            <a:spLocks noChangeArrowheads="1"/>
          </p:cNvSpPr>
          <p:nvPr/>
        </p:nvSpPr>
        <p:spPr bwMode="auto">
          <a:xfrm>
            <a:off x="2212975" y="1123950"/>
            <a:ext cx="2438400" cy="3683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lgn="l">
              <a:spcBef>
                <a:spcPts val="1125"/>
              </a:spcBef>
              <a:buClrTx/>
              <a:buFontTx/>
              <a:buNone/>
              <a:defRPr/>
            </a:pPr>
            <a:r>
              <a:rPr lang="en-US" sz="1800" b="1"/>
              <a:t>Data (all channels)</a:t>
            </a:r>
          </a:p>
        </p:txBody>
      </p:sp>
      <p:sp>
        <p:nvSpPr>
          <p:cNvPr id="8197" name="Text Box 5"/>
          <p:cNvSpPr txBox="1">
            <a:spLocks noChangeArrowheads="1"/>
          </p:cNvSpPr>
          <p:nvPr/>
        </p:nvSpPr>
        <p:spPr bwMode="auto">
          <a:xfrm>
            <a:off x="2212975" y="4068763"/>
            <a:ext cx="2171700" cy="642937"/>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lgn="l">
              <a:spcBef>
                <a:spcPts val="1125"/>
              </a:spcBef>
              <a:buClrTx/>
              <a:buFontTx/>
              <a:buNone/>
              <a:defRPr/>
            </a:pPr>
            <a:r>
              <a:rPr lang="en-US" sz="1800" b="1"/>
              <a:t>Data envelope (max/min traces)</a:t>
            </a:r>
          </a:p>
        </p:txBody>
      </p:sp>
      <p:pic>
        <p:nvPicPr>
          <p:cNvPr id="8198" name="Picture 6"/>
          <p:cNvPicPr>
            <a:picLocks noChangeAspect="1" noChangeArrowheads="1"/>
          </p:cNvPicPr>
          <p:nvPr/>
        </p:nvPicPr>
        <p:blipFill>
          <a:blip r:embed="rId3">
            <a:alphaModFix amt="0"/>
            <a:extLst>
              <a:ext uri="{28A0092B-C50C-407E-A947-70E740481C1C}">
                <a14:useLocalDpi xmlns:a14="http://schemas.microsoft.com/office/drawing/2010/main" val="0"/>
              </a:ext>
            </a:extLst>
          </a:blip>
          <a:srcRect l="22804" t="56364" r="23431" b="12775"/>
          <a:stretch>
            <a:fillRect/>
          </a:stretch>
        </p:blipFill>
        <p:spPr bwMode="auto">
          <a:xfrm>
            <a:off x="2205038" y="1125538"/>
            <a:ext cx="4808537" cy="2152650"/>
          </a:xfrm>
          <a:prstGeom prst="rect">
            <a:avLst/>
          </a:prstGeom>
          <a:solidFill>
            <a:srgbClr val="FFFFFF">
              <a:alpha val="0"/>
            </a:srgbClr>
          </a:solidFill>
          <a:ln>
            <a:noFill/>
          </a:ln>
          <a:effectLst/>
          <a:extLst>
            <a:ext uri="{91240B29-F687-4f45-9708-019B960494DF}">
              <a14:hiddenLine xmlns="" xmlns:a14="http://schemas.microsoft.com/office/drawing/2010/main" w="9525">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
        <p:nvSpPr>
          <p:cNvPr id="3" name="Slide Number Placeholder 2"/>
          <p:cNvSpPr>
            <a:spLocks noGrp="1"/>
          </p:cNvSpPr>
          <p:nvPr>
            <p:ph type="sldNum" idx="11"/>
          </p:nvPr>
        </p:nvSpPr>
        <p:spPr/>
        <p:txBody>
          <a:bodyPr/>
          <a:lstStyle/>
          <a:p>
            <a:fld id="{5BF34820-C56C-F14C-830F-D51A77A72C10}" type="slidenum">
              <a:rPr lang="de-DE" altLang="en-US" smtClean="0"/>
              <a:pPr/>
              <a:t>36</a:t>
            </a:fld>
            <a:endParaRPr lang="de-DE" altLang="en-US"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additive="repl">
                                        <p:cTn id="6" dur="1" fill="hold">
                                          <p:stCondLst>
                                            <p:cond delay="0"/>
                                          </p:stCondLst>
                                        </p:cTn>
                                        <p:tgtEl>
                                          <p:spTgt spid="8198"/>
                                        </p:tgtEl>
                                        <p:attrNameLst>
                                          <p:attrName>style.visibility</p:attrName>
                                        </p:attrNameLst>
                                      </p:cBhvr>
                                      <p:to>
                                        <p:strVal val="visible"/>
                                      </p:to>
                                    </p:set>
                                    <p:animEffect transition="in" filter="wipe(left)">
                                      <p:cBhvr additive="repl">
                                        <p:cTn id="7" dur="500"/>
                                        <p:tgtEl>
                                          <p:spTgt spid="819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fill="hold" nodeType="clickEffect">
                                  <p:stCondLst>
                                    <p:cond delay="0"/>
                                  </p:stCondLst>
                                  <p:childTnLst>
                                    <p:set>
                                      <p:cBhvr additive="repl">
                                        <p:cTn id="11" dur="1" fill="hold">
                                          <p:stCondLst>
                                            <p:cond delay="0"/>
                                          </p:stCondLst>
                                        </p:cTn>
                                        <p:tgtEl>
                                          <p:spTgt spid="8197"/>
                                        </p:tgtEl>
                                        <p:attrNameLst>
                                          <p:attrName>style.visibility</p:attrName>
                                        </p:attrNameLst>
                                      </p:cBhvr>
                                      <p:to>
                                        <p:strVal val="visible"/>
                                      </p:to>
                                    </p:set>
                                  </p:childTnLst>
                                </p:cTn>
                              </p:par>
                              <p:par>
                                <p:cTn id="12" presetID="1" presetClass="entr" fill="hold" nodeType="withEffect">
                                  <p:stCondLst>
                                    <p:cond delay="0"/>
                                  </p:stCondLst>
                                  <p:childTnLst>
                                    <p:set>
                                      <p:cBhvr additive="repl">
                                        <p:cTn id="13" dur="1" fill="hold">
                                          <p:stCondLst>
                                            <p:cond delay="0"/>
                                          </p:stCondLst>
                                        </p:cTn>
                                        <p:tgtEl>
                                          <p:spTgt spid="81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E21ABD2-6328-9E4D-85E9-D632D813CE3E}"/>
              </a:ext>
            </a:extLst>
          </p:cNvPr>
          <p:cNvPicPr>
            <a:picLocks noChangeAspect="1"/>
          </p:cNvPicPr>
          <p:nvPr/>
        </p:nvPicPr>
        <p:blipFill>
          <a:blip r:embed="rId3"/>
          <a:stretch>
            <a:fillRect/>
          </a:stretch>
        </p:blipFill>
        <p:spPr>
          <a:xfrm>
            <a:off x="1715882" y="1343241"/>
            <a:ext cx="6347543" cy="5381848"/>
          </a:xfrm>
          <a:prstGeom prst="rect">
            <a:avLst/>
          </a:prstGeom>
        </p:spPr>
      </p:pic>
      <p:sp>
        <p:nvSpPr>
          <p:cNvPr id="9217" name="Text Box 1"/>
          <p:cNvSpPr txBox="1">
            <a:spLocks noChangeArrowheads="1"/>
          </p:cNvSpPr>
          <p:nvPr/>
        </p:nvSpPr>
        <p:spPr bwMode="auto">
          <a:xfrm>
            <a:off x="1943100" y="117475"/>
            <a:ext cx="5676900" cy="5207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spcBef>
                <a:spcPts val="1750"/>
              </a:spcBef>
              <a:buClrTx/>
              <a:buFontTx/>
              <a:buNone/>
              <a:defRPr/>
            </a:pPr>
            <a:r>
              <a:rPr lang="en-US" sz="2800" b="1" dirty="0"/>
              <a:t>Definition: IC Envelope</a:t>
            </a:r>
          </a:p>
        </p:txBody>
      </p:sp>
      <p:sp>
        <p:nvSpPr>
          <p:cNvPr id="3" name="Slide Number Placeholder 2"/>
          <p:cNvSpPr>
            <a:spLocks noGrp="1"/>
          </p:cNvSpPr>
          <p:nvPr>
            <p:ph type="sldNum" idx="11"/>
          </p:nvPr>
        </p:nvSpPr>
        <p:spPr>
          <a:xfrm>
            <a:off x="8101154" y="6505575"/>
            <a:ext cx="606425" cy="458788"/>
          </a:xfrm>
        </p:spPr>
        <p:txBody>
          <a:bodyPr/>
          <a:lstStyle/>
          <a:p>
            <a:fld id="{5BF34820-C56C-F14C-830F-D51A77A72C10}" type="slidenum">
              <a:rPr lang="de-DE" altLang="en-US" smtClean="0"/>
              <a:pPr/>
              <a:t>37</a:t>
            </a:fld>
            <a:endParaRPr lang="de-DE" altLang="en-US" dirty="0"/>
          </a:p>
        </p:txBody>
      </p:sp>
      <p:grpSp>
        <p:nvGrpSpPr>
          <p:cNvPr id="8" name="Group 7"/>
          <p:cNvGrpSpPr/>
          <p:nvPr/>
        </p:nvGrpSpPr>
        <p:grpSpPr>
          <a:xfrm>
            <a:off x="2228432" y="3849499"/>
            <a:ext cx="1719698" cy="474712"/>
            <a:chOff x="2636278" y="3849499"/>
            <a:chExt cx="1719698" cy="474712"/>
          </a:xfrm>
        </p:grpSpPr>
        <p:sp>
          <p:nvSpPr>
            <p:cNvPr id="4" name="TextBox 3"/>
            <p:cNvSpPr txBox="1"/>
            <p:nvPr/>
          </p:nvSpPr>
          <p:spPr>
            <a:xfrm>
              <a:off x="2636278" y="3849499"/>
              <a:ext cx="1697902" cy="369332"/>
            </a:xfrm>
            <a:prstGeom prst="rect">
              <a:avLst/>
            </a:prstGeom>
            <a:solidFill>
              <a:schemeClr val="bg1"/>
            </a:solidFill>
            <a:ln>
              <a:solidFill>
                <a:schemeClr val="tx1"/>
              </a:solidFill>
            </a:ln>
          </p:spPr>
          <p:txBody>
            <a:bodyPr wrap="none" rtlCol="0">
              <a:spAutoFit/>
            </a:bodyPr>
            <a:lstStyle/>
            <a:p>
              <a:r>
                <a:rPr lang="en-US" sz="1800" dirty="0">
                  <a:solidFill>
                    <a:schemeClr val="tx1"/>
                  </a:solidFill>
                </a:rPr>
                <a:t>Data Envelope</a:t>
              </a:r>
            </a:p>
          </p:txBody>
        </p:sp>
        <p:cxnSp>
          <p:nvCxnSpPr>
            <p:cNvPr id="6" name="Straight Arrow Connector 5"/>
            <p:cNvCxnSpPr/>
            <p:nvPr/>
          </p:nvCxnSpPr>
          <p:spPr bwMode="auto">
            <a:xfrm>
              <a:off x="3882212" y="4236230"/>
              <a:ext cx="473764" cy="87981"/>
            </a:xfrm>
            <a:prstGeom prst="straightConnector1">
              <a:avLst/>
            </a:prstGeom>
            <a:solidFill>
              <a:srgbClr val="00B8FF"/>
            </a:solidFill>
            <a:ln w="38100" cap="flat" cmpd="sng" algn="ctr">
              <a:solidFill>
                <a:schemeClr val="tx1"/>
              </a:solidFill>
              <a:prstDash val="solid"/>
              <a:round/>
              <a:headEnd type="none" w="med" len="med"/>
              <a:tailEnd type="triangle"/>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grpSp>
      <p:grpSp>
        <p:nvGrpSpPr>
          <p:cNvPr id="13" name="Group 12"/>
          <p:cNvGrpSpPr/>
          <p:nvPr/>
        </p:nvGrpSpPr>
        <p:grpSpPr>
          <a:xfrm>
            <a:off x="1691680" y="2420888"/>
            <a:ext cx="2400466" cy="638529"/>
            <a:chOff x="2548565" y="3849499"/>
            <a:chExt cx="2400466" cy="638529"/>
          </a:xfrm>
        </p:grpSpPr>
        <p:sp>
          <p:nvSpPr>
            <p:cNvPr id="14" name="TextBox 13"/>
            <p:cNvSpPr txBox="1"/>
            <p:nvPr/>
          </p:nvSpPr>
          <p:spPr>
            <a:xfrm>
              <a:off x="2548565" y="3849499"/>
              <a:ext cx="1873333" cy="369332"/>
            </a:xfrm>
            <a:prstGeom prst="rect">
              <a:avLst/>
            </a:prstGeom>
            <a:solidFill>
              <a:schemeClr val="bg1"/>
            </a:solidFill>
            <a:ln>
              <a:solidFill>
                <a:schemeClr val="tx1"/>
              </a:solidFill>
            </a:ln>
          </p:spPr>
          <p:txBody>
            <a:bodyPr wrap="none" rtlCol="0">
              <a:spAutoFit/>
            </a:bodyPr>
            <a:lstStyle/>
            <a:p>
              <a:r>
                <a:rPr lang="en-US" sz="1800" dirty="0">
                  <a:solidFill>
                    <a:schemeClr val="tx1"/>
                  </a:solidFill>
                </a:rPr>
                <a:t>IC 5 Topography</a:t>
              </a:r>
            </a:p>
          </p:txBody>
        </p:sp>
        <p:cxnSp>
          <p:nvCxnSpPr>
            <p:cNvPr id="15" name="Straight Arrow Connector 14"/>
            <p:cNvCxnSpPr>
              <a:cxnSpLocks/>
            </p:cNvCxnSpPr>
            <p:nvPr/>
          </p:nvCxnSpPr>
          <p:spPr bwMode="auto">
            <a:xfrm>
              <a:off x="4486115" y="4241488"/>
              <a:ext cx="462916" cy="246540"/>
            </a:xfrm>
            <a:prstGeom prst="straightConnector1">
              <a:avLst/>
            </a:prstGeom>
            <a:solidFill>
              <a:srgbClr val="00B8FF"/>
            </a:solidFill>
            <a:ln w="38100" cap="flat" cmpd="sng" algn="ctr">
              <a:solidFill>
                <a:schemeClr val="tx1"/>
              </a:solidFill>
              <a:prstDash val="solid"/>
              <a:round/>
              <a:headEnd type="none" w="med" len="med"/>
              <a:tailEnd type="triangle"/>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grpSp>
      <p:grpSp>
        <p:nvGrpSpPr>
          <p:cNvPr id="19" name="Group 18"/>
          <p:cNvGrpSpPr/>
          <p:nvPr/>
        </p:nvGrpSpPr>
        <p:grpSpPr>
          <a:xfrm>
            <a:off x="4524194" y="5145881"/>
            <a:ext cx="3347468" cy="1039072"/>
            <a:chOff x="2075156" y="3256091"/>
            <a:chExt cx="3347468" cy="1039072"/>
          </a:xfrm>
        </p:grpSpPr>
        <p:sp>
          <p:nvSpPr>
            <p:cNvPr id="20" name="TextBox 19"/>
            <p:cNvSpPr txBox="1"/>
            <p:nvPr/>
          </p:nvSpPr>
          <p:spPr>
            <a:xfrm>
              <a:off x="3224522" y="3371833"/>
              <a:ext cx="2198102" cy="923330"/>
            </a:xfrm>
            <a:prstGeom prst="rect">
              <a:avLst/>
            </a:prstGeom>
            <a:solidFill>
              <a:schemeClr val="bg1"/>
            </a:solidFill>
            <a:ln>
              <a:solidFill>
                <a:schemeClr val="tx1"/>
              </a:solidFill>
            </a:ln>
          </p:spPr>
          <p:txBody>
            <a:bodyPr wrap="none" rtlCol="0">
              <a:spAutoFit/>
            </a:bodyPr>
            <a:lstStyle/>
            <a:p>
              <a:r>
                <a:rPr lang="en-US" sz="1800" dirty="0">
                  <a:solidFill>
                    <a:schemeClr val="tx1"/>
                  </a:solidFill>
                </a:rPr>
                <a:t>IC 5 Activation ERP</a:t>
              </a:r>
            </a:p>
            <a:p>
              <a:r>
                <a:rPr lang="en-US" sz="1800" dirty="0">
                  <a:solidFill>
                    <a:schemeClr val="tx1"/>
                  </a:solidFill>
                </a:rPr>
                <a:t>back-projected</a:t>
              </a:r>
            </a:p>
            <a:p>
              <a:r>
                <a:rPr lang="en-US" sz="1800" dirty="0">
                  <a:solidFill>
                    <a:schemeClr val="tx1"/>
                  </a:solidFill>
                </a:rPr>
                <a:t>to channels</a:t>
              </a:r>
            </a:p>
          </p:txBody>
        </p:sp>
        <p:cxnSp>
          <p:nvCxnSpPr>
            <p:cNvPr id="21" name="Straight Arrow Connector 20"/>
            <p:cNvCxnSpPr>
              <a:cxnSpLocks/>
            </p:cNvCxnSpPr>
            <p:nvPr/>
          </p:nvCxnSpPr>
          <p:spPr bwMode="auto">
            <a:xfrm flipH="1" flipV="1">
              <a:off x="2075156" y="3256091"/>
              <a:ext cx="1087298" cy="190102"/>
            </a:xfrm>
            <a:prstGeom prst="straightConnector1">
              <a:avLst/>
            </a:prstGeom>
            <a:solidFill>
              <a:srgbClr val="00B8FF"/>
            </a:solidFill>
            <a:ln w="38100" cap="flat" cmpd="sng" algn="ctr">
              <a:solidFill>
                <a:schemeClr val="tx1"/>
              </a:solidFill>
              <a:prstDash val="solid"/>
              <a:round/>
              <a:headEnd type="none" w="med" len="med"/>
              <a:tailEnd type="triangle"/>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grpSp>
      <p:grpSp>
        <p:nvGrpSpPr>
          <p:cNvPr id="25" name="Group 24"/>
          <p:cNvGrpSpPr/>
          <p:nvPr/>
        </p:nvGrpSpPr>
        <p:grpSpPr>
          <a:xfrm>
            <a:off x="2223986" y="4621130"/>
            <a:ext cx="2084184" cy="757115"/>
            <a:chOff x="2855388" y="3523871"/>
            <a:chExt cx="2084184" cy="757115"/>
          </a:xfrm>
        </p:grpSpPr>
        <p:sp>
          <p:nvSpPr>
            <p:cNvPr id="26" name="TextBox 25"/>
            <p:cNvSpPr txBox="1"/>
            <p:nvPr/>
          </p:nvSpPr>
          <p:spPr>
            <a:xfrm>
              <a:off x="2855388" y="3911654"/>
              <a:ext cx="1441420" cy="369332"/>
            </a:xfrm>
            <a:prstGeom prst="rect">
              <a:avLst/>
            </a:prstGeom>
            <a:solidFill>
              <a:schemeClr val="bg1"/>
            </a:solidFill>
            <a:ln>
              <a:solidFill>
                <a:schemeClr val="tx1"/>
              </a:solidFill>
            </a:ln>
          </p:spPr>
          <p:txBody>
            <a:bodyPr wrap="none" rtlCol="0">
              <a:spAutoFit/>
            </a:bodyPr>
            <a:lstStyle/>
            <a:p>
              <a:r>
                <a:rPr lang="en-US" sz="1800" dirty="0">
                  <a:solidFill>
                    <a:schemeClr val="tx1"/>
                  </a:solidFill>
                </a:rPr>
                <a:t>IC Envelope</a:t>
              </a:r>
            </a:p>
          </p:txBody>
        </p:sp>
        <p:cxnSp>
          <p:nvCxnSpPr>
            <p:cNvPr id="27" name="Straight Arrow Connector 26"/>
            <p:cNvCxnSpPr>
              <a:cxnSpLocks/>
            </p:cNvCxnSpPr>
            <p:nvPr/>
          </p:nvCxnSpPr>
          <p:spPr bwMode="auto">
            <a:xfrm flipV="1">
              <a:off x="4216216" y="3523871"/>
              <a:ext cx="723356" cy="524751"/>
            </a:xfrm>
            <a:prstGeom prst="straightConnector1">
              <a:avLst/>
            </a:prstGeom>
            <a:solidFill>
              <a:srgbClr val="00B8FF"/>
            </a:solidFill>
            <a:ln w="28575" cap="flat" cmpd="sng" algn="ctr">
              <a:solidFill>
                <a:srgbClr val="FF0000"/>
              </a:solidFill>
              <a:prstDash val="solid"/>
              <a:round/>
              <a:headEnd type="none" w="med" len="med"/>
              <a:tailEnd type="triangle"/>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30" name="Straight Arrow Connector 29"/>
            <p:cNvCxnSpPr>
              <a:cxnSpLocks/>
            </p:cNvCxnSpPr>
            <p:nvPr/>
          </p:nvCxnSpPr>
          <p:spPr bwMode="auto">
            <a:xfrm>
              <a:off x="4288224" y="4096320"/>
              <a:ext cx="579340" cy="0"/>
            </a:xfrm>
            <a:prstGeom prst="straightConnector1">
              <a:avLst/>
            </a:prstGeom>
            <a:solidFill>
              <a:srgbClr val="00B8FF"/>
            </a:solidFill>
            <a:ln w="28575" cap="flat" cmpd="sng" algn="ctr">
              <a:solidFill>
                <a:srgbClr val="FF0000"/>
              </a:solidFill>
              <a:prstDash val="solid"/>
              <a:round/>
              <a:headEnd type="none" w="med" len="med"/>
              <a:tailEnd type="triangle"/>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grpSp>
    </p:spTree>
    <p:extLst>
      <p:ext uri="{BB962C8B-B14F-4D97-AF65-F5344CB8AC3E}">
        <p14:creationId xmlns:p14="http://schemas.microsoft.com/office/powerpoint/2010/main" val="182252170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xit" presetSubtype="0" fill="hold" nodeType="withEffect">
                                  <p:stCondLst>
                                    <p:cond delay="0"/>
                                  </p:stCondLst>
                                  <p:childTnLst>
                                    <p:set>
                                      <p:cBhvr>
                                        <p:cTn id="16" dur="1" fill="hold">
                                          <p:stCondLst>
                                            <p:cond delay="0"/>
                                          </p:stCondLst>
                                        </p:cTn>
                                        <p:tgtEl>
                                          <p:spTgt spid="19"/>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B9A2879-DFB2-8C77-2179-2EA435695077}"/>
              </a:ext>
            </a:extLst>
          </p:cNvPr>
          <p:cNvPicPr>
            <a:picLocks noChangeAspect="1"/>
          </p:cNvPicPr>
          <p:nvPr/>
        </p:nvPicPr>
        <p:blipFill>
          <a:blip r:embed="rId3"/>
          <a:stretch>
            <a:fillRect/>
          </a:stretch>
        </p:blipFill>
        <p:spPr>
          <a:xfrm>
            <a:off x="1907704" y="1334145"/>
            <a:ext cx="6047131" cy="5407223"/>
          </a:xfrm>
          <a:prstGeom prst="rect">
            <a:avLst/>
          </a:prstGeom>
        </p:spPr>
      </p:pic>
      <p:sp>
        <p:nvSpPr>
          <p:cNvPr id="9217" name="Text Box 1"/>
          <p:cNvSpPr txBox="1">
            <a:spLocks noChangeArrowheads="1"/>
          </p:cNvSpPr>
          <p:nvPr/>
        </p:nvSpPr>
        <p:spPr bwMode="auto">
          <a:xfrm>
            <a:off x="827584" y="116632"/>
            <a:ext cx="7357764" cy="956288"/>
          </a:xfrm>
          <a:prstGeom prst="rect">
            <a:avLst/>
          </a:prstGeom>
          <a:solidFill>
            <a:schemeClr val="bg1"/>
          </a:solid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squar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spcBef>
                <a:spcPts val="1750"/>
              </a:spcBef>
              <a:buClrTx/>
              <a:buFontTx/>
              <a:buNone/>
              <a:defRPr/>
            </a:pPr>
            <a:r>
              <a:rPr lang="en-US" sz="2800" b="1" dirty="0"/>
              <a:t>Key: Scalp ERP peaks are often the sum of </a:t>
            </a:r>
            <a:r>
              <a:rPr lang="en-US" sz="2800" b="1" u="sng" dirty="0"/>
              <a:t>multiple</a:t>
            </a:r>
            <a:r>
              <a:rPr lang="en-US" sz="2800" b="1" dirty="0"/>
              <a:t> independent source processes</a:t>
            </a:r>
          </a:p>
        </p:txBody>
      </p:sp>
      <p:sp>
        <p:nvSpPr>
          <p:cNvPr id="3" name="Slide Number Placeholder 2"/>
          <p:cNvSpPr>
            <a:spLocks noGrp="1"/>
          </p:cNvSpPr>
          <p:nvPr>
            <p:ph type="sldNum" idx="11"/>
          </p:nvPr>
        </p:nvSpPr>
        <p:spPr/>
        <p:txBody>
          <a:bodyPr/>
          <a:lstStyle/>
          <a:p>
            <a:fld id="{5BF34820-C56C-F14C-830F-D51A77A72C10}" type="slidenum">
              <a:rPr lang="de-DE" altLang="en-US" smtClean="0"/>
              <a:pPr/>
              <a:t>38</a:t>
            </a:fld>
            <a:endParaRPr lang="de-DE" altLang="en-US" dirty="0"/>
          </a:p>
        </p:txBody>
      </p:sp>
      <p:sp>
        <p:nvSpPr>
          <p:cNvPr id="35" name="Oval 9"/>
          <p:cNvSpPr>
            <a:spLocks noChangeArrowheads="1"/>
          </p:cNvSpPr>
          <p:nvPr/>
        </p:nvSpPr>
        <p:spPr bwMode="auto">
          <a:xfrm flipV="1">
            <a:off x="2843808" y="5805264"/>
            <a:ext cx="1159892" cy="231676"/>
          </a:xfrm>
          <a:prstGeom prst="ellipse">
            <a:avLst/>
          </a:prstGeom>
          <a:noFill/>
          <a:ln w="28440">
            <a:solidFill>
              <a:srgbClr val="FFC000"/>
            </a:solidFill>
            <a:miter lim="800000"/>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ea typeface="ＭＳ Ｐゴシック" charset="0"/>
            </a:endParaRPr>
          </a:p>
        </p:txBody>
      </p:sp>
      <p:sp>
        <p:nvSpPr>
          <p:cNvPr id="36" name="TextBox 35"/>
          <p:cNvSpPr txBox="1"/>
          <p:nvPr/>
        </p:nvSpPr>
        <p:spPr>
          <a:xfrm>
            <a:off x="46647" y="3963129"/>
            <a:ext cx="2377574" cy="2308324"/>
          </a:xfrm>
          <a:prstGeom prst="rect">
            <a:avLst/>
          </a:prstGeom>
          <a:solidFill>
            <a:schemeClr val="bg1"/>
          </a:solidFill>
          <a:ln w="28575">
            <a:solidFill>
              <a:srgbClr val="FFC000"/>
            </a:solidFill>
          </a:ln>
        </p:spPr>
        <p:txBody>
          <a:bodyPr wrap="none" rtlCol="0">
            <a:spAutoFit/>
          </a:bodyPr>
          <a:lstStyle/>
          <a:p>
            <a:r>
              <a:rPr lang="en-US" sz="1800" dirty="0">
                <a:solidFill>
                  <a:schemeClr val="tx1"/>
                </a:solidFill>
              </a:rPr>
              <a:t>PPAF</a:t>
            </a:r>
          </a:p>
          <a:p>
            <a:r>
              <a:rPr lang="en-US" sz="1800" dirty="0">
                <a:solidFill>
                  <a:schemeClr val="tx1"/>
                </a:solidFill>
              </a:rPr>
              <a:t>“% Variance </a:t>
            </a:r>
          </a:p>
          <a:p>
            <a:r>
              <a:rPr lang="en-US" sz="1800" dirty="0">
                <a:solidFill>
                  <a:schemeClr val="tx1"/>
                </a:solidFill>
              </a:rPr>
              <a:t>Accounted For”</a:t>
            </a:r>
          </a:p>
          <a:p>
            <a:endParaRPr lang="en-US" sz="1800" dirty="0">
              <a:solidFill>
                <a:schemeClr val="tx1"/>
              </a:solidFill>
            </a:endParaRPr>
          </a:p>
          <a:p>
            <a:r>
              <a:rPr lang="en-US" sz="1800" dirty="0">
                <a:solidFill>
                  <a:schemeClr val="tx1"/>
                </a:solidFill>
              </a:rPr>
              <a:t>The variance of scalp</a:t>
            </a:r>
          </a:p>
          <a:p>
            <a:r>
              <a:rPr lang="en-US" sz="1800" dirty="0">
                <a:solidFill>
                  <a:schemeClr val="tx1"/>
                </a:solidFill>
              </a:rPr>
              <a:t>EEG accounted for</a:t>
            </a:r>
          </a:p>
          <a:p>
            <a:r>
              <a:rPr lang="en-US" sz="1800" dirty="0">
                <a:solidFill>
                  <a:schemeClr val="tx1"/>
                </a:solidFill>
              </a:rPr>
              <a:t>by this component</a:t>
            </a:r>
          </a:p>
          <a:p>
            <a:endParaRPr lang="en-US" sz="1800" dirty="0">
              <a:solidFill>
                <a:schemeClr val="tx1"/>
              </a:solidFill>
            </a:endParaRPr>
          </a:p>
        </p:txBody>
      </p:sp>
      <p:sp>
        <p:nvSpPr>
          <p:cNvPr id="22" name="TextBox 21"/>
          <p:cNvSpPr txBox="1"/>
          <p:nvPr/>
        </p:nvSpPr>
        <p:spPr>
          <a:xfrm>
            <a:off x="6003899" y="1901085"/>
            <a:ext cx="3104605" cy="1754326"/>
          </a:xfrm>
          <a:prstGeom prst="rect">
            <a:avLst/>
          </a:prstGeom>
          <a:solidFill>
            <a:schemeClr val="bg1"/>
          </a:solidFill>
          <a:ln>
            <a:solidFill>
              <a:srgbClr val="FF0000"/>
            </a:solidFill>
          </a:ln>
        </p:spPr>
        <p:txBody>
          <a:bodyPr wrap="square" rtlCol="0">
            <a:spAutoFit/>
          </a:bodyPr>
          <a:lstStyle/>
          <a:p>
            <a:r>
              <a:rPr lang="en-US" sz="1800" dirty="0">
                <a:solidFill>
                  <a:srgbClr val="FF0000"/>
                </a:solidFill>
                <a:latin typeface="Tekton Pro" charset="0"/>
                <a:ea typeface="Tekton Pro" charset="0"/>
                <a:cs typeface="Tekton Pro" charset="0"/>
              </a:rPr>
              <a:t>This component accounts for almost all of the negative scalp ERP peak at  ~180 </a:t>
            </a:r>
            <a:r>
              <a:rPr lang="en-US" sz="1800" dirty="0" err="1">
                <a:solidFill>
                  <a:srgbClr val="FF0000"/>
                </a:solidFill>
                <a:latin typeface="Tekton Pro" charset="0"/>
                <a:ea typeface="Tekton Pro" charset="0"/>
                <a:cs typeface="Tekton Pro" charset="0"/>
              </a:rPr>
              <a:t>ms</a:t>
            </a:r>
            <a:r>
              <a:rPr lang="en-US" sz="1800" dirty="0">
                <a:solidFill>
                  <a:srgbClr val="FF0000"/>
                </a:solidFill>
                <a:latin typeface="Tekton Pro" charset="0"/>
                <a:ea typeface="Tekton Pro" charset="0"/>
                <a:cs typeface="Tekton Pro" charset="0"/>
              </a:rPr>
              <a:t>, but </a:t>
            </a:r>
            <a:r>
              <a:rPr lang="en-US" sz="1800" i="1" dirty="0">
                <a:solidFill>
                  <a:srgbClr val="FF0000"/>
                </a:solidFill>
                <a:latin typeface="Tekton Pro" charset="0"/>
                <a:ea typeface="Tekton Pro" charset="0"/>
                <a:cs typeface="Tekton Pro" charset="0"/>
              </a:rPr>
              <a:t>only</a:t>
            </a:r>
            <a:r>
              <a:rPr lang="en-US" sz="1800" dirty="0">
                <a:solidFill>
                  <a:srgbClr val="FF0000"/>
                </a:solidFill>
                <a:latin typeface="Tekton Pro" charset="0"/>
                <a:ea typeface="Tekton Pro" charset="0"/>
                <a:cs typeface="Tekton Pro" charset="0"/>
              </a:rPr>
              <a:t> </a:t>
            </a:r>
            <a:r>
              <a:rPr lang="en-US" sz="1800" i="1" dirty="0">
                <a:solidFill>
                  <a:srgbClr val="FF0000"/>
                </a:solidFill>
                <a:latin typeface="Tekton Pro" charset="0"/>
                <a:ea typeface="Tekton Pro" charset="0"/>
                <a:cs typeface="Tekton Pro" charset="0"/>
              </a:rPr>
              <a:t>some</a:t>
            </a:r>
            <a:r>
              <a:rPr lang="en-US" sz="1800" dirty="0">
                <a:solidFill>
                  <a:srgbClr val="FF0000"/>
                </a:solidFill>
                <a:latin typeface="Tekton Pro" charset="0"/>
                <a:ea typeface="Tekton Pro" charset="0"/>
                <a:cs typeface="Tekton Pro" charset="0"/>
              </a:rPr>
              <a:t> of other ERP peaks</a:t>
            </a:r>
          </a:p>
          <a:p>
            <a:endParaRPr lang="en-US" sz="1800" dirty="0">
              <a:solidFill>
                <a:srgbClr val="FF0000"/>
              </a:solidFill>
              <a:latin typeface="Tekton Pro" charset="0"/>
              <a:ea typeface="Tekton Pro" charset="0"/>
              <a:cs typeface="Tekton Pro" charset="0"/>
            </a:endParaRPr>
          </a:p>
          <a:p>
            <a:r>
              <a:rPr lang="en-US" sz="1800" dirty="0">
                <a:solidFill>
                  <a:srgbClr val="FF0000"/>
                </a:solidFill>
                <a:latin typeface="Tekton Pro" charset="0"/>
                <a:ea typeface="Tekton Pro" charset="0"/>
                <a:cs typeface="Tekton Pro" charset="0"/>
              </a:rPr>
              <a:t>Net PPAF: 33%</a:t>
            </a:r>
          </a:p>
        </p:txBody>
      </p:sp>
      <p:cxnSp>
        <p:nvCxnSpPr>
          <p:cNvPr id="7" name="Straight Arrow Connector 6"/>
          <p:cNvCxnSpPr>
            <a:cxnSpLocks/>
          </p:cNvCxnSpPr>
          <p:nvPr/>
        </p:nvCxnSpPr>
        <p:spPr bwMode="auto">
          <a:xfrm flipH="1">
            <a:off x="4572000" y="3655411"/>
            <a:ext cx="1431899" cy="2149853"/>
          </a:xfrm>
          <a:prstGeom prst="straightConnector1">
            <a:avLst/>
          </a:prstGeom>
          <a:solidFill>
            <a:srgbClr val="00B8FF"/>
          </a:solidFill>
          <a:ln w="38100" cap="flat" cmpd="sng" algn="ctr">
            <a:solidFill>
              <a:srgbClr val="FF0000"/>
            </a:solidFill>
            <a:prstDash val="solid"/>
            <a:round/>
            <a:headEnd type="none" w="med" len="med"/>
            <a:tailEnd type="triangle"/>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358513322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bg/>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55" presetClass="entr" fill="hold" grpId="0" nodeType="clickEffect">
                                  <p:stCondLst>
                                    <p:cond delay="0"/>
                                  </p:stCondLst>
                                  <p:childTnLst>
                                    <p:set>
                                      <p:cBhvr additive="repl">
                                        <p:cTn id="26" dur="1" fill="hold">
                                          <p:stCondLst>
                                            <p:cond delay="0"/>
                                          </p:stCondLst>
                                        </p:cTn>
                                        <p:tgtEl>
                                          <p:spTgt spid="35"/>
                                        </p:tgtEl>
                                        <p:attrNameLst>
                                          <p:attrName>style.visibility</p:attrName>
                                        </p:attrNameLst>
                                      </p:cBhvr>
                                      <p:to>
                                        <p:strVal val="visible"/>
                                      </p:to>
                                    </p:set>
                                    <p:anim calcmode="lin" valueType="num">
                                      <p:cBhvr additive="repl">
                                        <p:cTn id="27" dur="500" fill="hold"/>
                                        <p:tgtEl>
                                          <p:spTgt spid="35"/>
                                        </p:tgtEl>
                                        <p:attrNameLst>
                                          <p:attrName>ppt_w</p:attrName>
                                        </p:attrNameLst>
                                      </p:cBhvr>
                                      <p:tavLst>
                                        <p:tav tm="100000">
                                          <p:val>
                                            <p:strVal val="#ppt_w*0.70"/>
                                          </p:val>
                                        </p:tav>
                                        <p:tav>
                                          <p:val>
                                            <p:strVal val="#ppt_w"/>
                                          </p:val>
                                        </p:tav>
                                      </p:tavLst>
                                    </p:anim>
                                    <p:anim calcmode="lin" valueType="num">
                                      <p:cBhvr additive="repl">
                                        <p:cTn id="28" dur="500" fill="hold"/>
                                        <p:tgtEl>
                                          <p:spTgt spid="35"/>
                                        </p:tgtEl>
                                        <p:attrNameLst>
                                          <p:attrName>ppt_h</p:attrName>
                                        </p:attrNameLst>
                                      </p:cBhvr>
                                      <p:tavLst>
                                        <p:tav tm="100000">
                                          <p:val>
                                            <p:strVal val="#ppt_h"/>
                                          </p:val>
                                        </p:tav>
                                        <p:tav>
                                          <p:val>
                                            <p:strVal val="#ppt_h"/>
                                          </p:val>
                                        </p:tav>
                                      </p:tavLst>
                                    </p:anim>
                                    <p:animEffect transition="in" filter="fade">
                                      <p:cBhvr additive="repl">
                                        <p:cTn id="2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22" grpId="0" uiExpand="1"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6420B6B-DE00-58B6-E51C-73D2D2983DFF}"/>
              </a:ext>
            </a:extLst>
          </p:cNvPr>
          <p:cNvSpPr>
            <a:spLocks noGrp="1"/>
          </p:cNvSpPr>
          <p:nvPr>
            <p:ph type="sldNum" idx="11"/>
          </p:nvPr>
        </p:nvSpPr>
        <p:spPr/>
        <p:txBody>
          <a:bodyPr/>
          <a:lstStyle/>
          <a:p>
            <a:fld id="{5BF34820-C56C-F14C-830F-D51A77A72C10}" type="slidenum">
              <a:rPr lang="de-DE" altLang="en-US" smtClean="0"/>
              <a:pPr/>
              <a:t>39</a:t>
            </a:fld>
            <a:endParaRPr lang="de-DE" altLang="en-US" dirty="0"/>
          </a:p>
        </p:txBody>
      </p:sp>
      <p:pic>
        <p:nvPicPr>
          <p:cNvPr id="6" name="Picture 5">
            <a:extLst>
              <a:ext uri="{FF2B5EF4-FFF2-40B4-BE49-F238E27FC236}">
                <a16:creationId xmlns:a16="http://schemas.microsoft.com/office/drawing/2014/main" id="{FF86B155-8E30-F645-7F26-F4AF24B1404B}"/>
              </a:ext>
            </a:extLst>
          </p:cNvPr>
          <p:cNvPicPr>
            <a:picLocks noChangeAspect="1"/>
          </p:cNvPicPr>
          <p:nvPr/>
        </p:nvPicPr>
        <p:blipFill>
          <a:blip r:embed="rId2"/>
          <a:stretch>
            <a:fillRect/>
          </a:stretch>
        </p:blipFill>
        <p:spPr>
          <a:xfrm>
            <a:off x="228600" y="1742797"/>
            <a:ext cx="5925282" cy="3600400"/>
          </a:xfrm>
          <a:prstGeom prst="rect">
            <a:avLst/>
          </a:prstGeom>
        </p:spPr>
      </p:pic>
      <p:sp>
        <p:nvSpPr>
          <p:cNvPr id="7" name="Text Box 1">
            <a:extLst>
              <a:ext uri="{FF2B5EF4-FFF2-40B4-BE49-F238E27FC236}">
                <a16:creationId xmlns:a16="http://schemas.microsoft.com/office/drawing/2014/main" id="{7E16138A-C629-13F4-1918-AE0870A2EC08}"/>
              </a:ext>
            </a:extLst>
          </p:cNvPr>
          <p:cNvSpPr txBox="1">
            <a:spLocks noChangeArrowheads="1"/>
          </p:cNvSpPr>
          <p:nvPr/>
        </p:nvSpPr>
        <p:spPr bwMode="auto">
          <a:xfrm>
            <a:off x="228600" y="0"/>
            <a:ext cx="8686800" cy="6858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buClrTx/>
              <a:buFontTx/>
              <a:buNone/>
              <a:defRPr/>
            </a:pPr>
            <a:r>
              <a:rPr lang="en-US" sz="2800" b="1" dirty="0"/>
              <a:t>Component ERP envelope</a:t>
            </a:r>
          </a:p>
        </p:txBody>
      </p:sp>
      <p:pic>
        <p:nvPicPr>
          <p:cNvPr id="8" name="Picture 7">
            <a:extLst>
              <a:ext uri="{FF2B5EF4-FFF2-40B4-BE49-F238E27FC236}">
                <a16:creationId xmlns:a16="http://schemas.microsoft.com/office/drawing/2014/main" id="{7AD1CD81-3FC4-4212-637A-FC757D789A13}"/>
              </a:ext>
            </a:extLst>
          </p:cNvPr>
          <p:cNvPicPr>
            <a:picLocks noChangeAspect="1"/>
          </p:cNvPicPr>
          <p:nvPr/>
        </p:nvPicPr>
        <p:blipFill>
          <a:blip r:embed="rId3"/>
          <a:stretch>
            <a:fillRect/>
          </a:stretch>
        </p:blipFill>
        <p:spPr>
          <a:xfrm>
            <a:off x="4146873" y="1742797"/>
            <a:ext cx="4968552" cy="2558608"/>
          </a:xfrm>
          <a:prstGeom prst="rect">
            <a:avLst/>
          </a:prstGeom>
        </p:spPr>
      </p:pic>
      <p:sp>
        <p:nvSpPr>
          <p:cNvPr id="2" name="Rectangle 1">
            <a:extLst>
              <a:ext uri="{FF2B5EF4-FFF2-40B4-BE49-F238E27FC236}">
                <a16:creationId xmlns:a16="http://schemas.microsoft.com/office/drawing/2014/main" id="{6C31D77D-B837-D8C1-B5C2-5FC179BEC3F5}"/>
              </a:ext>
            </a:extLst>
          </p:cNvPr>
          <p:cNvSpPr/>
          <p:nvPr/>
        </p:nvSpPr>
        <p:spPr bwMode="auto">
          <a:xfrm>
            <a:off x="8166688" y="3933056"/>
            <a:ext cx="606425" cy="144016"/>
          </a:xfrm>
          <a:prstGeom prst="rect">
            <a:avLst/>
          </a:prstGeom>
          <a:noFill/>
          <a:ln w="28575"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Arial" charset="0"/>
              <a:ea typeface="ＭＳ Ｐゴシック" charset="0"/>
              <a:cs typeface="ＭＳ Ｐゴシック" charset="0"/>
            </a:endParaRPr>
          </a:p>
        </p:txBody>
      </p:sp>
    </p:spTree>
    <p:extLst>
      <p:ext uri="{BB962C8B-B14F-4D97-AF65-F5344CB8AC3E}">
        <p14:creationId xmlns:p14="http://schemas.microsoft.com/office/powerpoint/2010/main" val="21389474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1" name="Group 81">
            <a:extLst>
              <a:ext uri="{FF2B5EF4-FFF2-40B4-BE49-F238E27FC236}">
                <a16:creationId xmlns:a16="http://schemas.microsoft.com/office/drawing/2014/main" id="{C43F21BA-E677-4849-8E3A-A347863F0DEC}"/>
              </a:ext>
            </a:extLst>
          </p:cNvPr>
          <p:cNvGrpSpPr>
            <a:grpSpLocks/>
          </p:cNvGrpSpPr>
          <p:nvPr/>
        </p:nvGrpSpPr>
        <p:grpSpPr bwMode="auto">
          <a:xfrm>
            <a:off x="80963" y="3748088"/>
            <a:ext cx="9063037" cy="2563812"/>
            <a:chOff x="80963" y="3748088"/>
            <a:chExt cx="9063038" cy="2563924"/>
          </a:xfrm>
        </p:grpSpPr>
        <p:grpSp>
          <p:nvGrpSpPr>
            <p:cNvPr id="25655" name="Group 25">
              <a:extLst>
                <a:ext uri="{FF2B5EF4-FFF2-40B4-BE49-F238E27FC236}">
                  <a16:creationId xmlns:a16="http://schemas.microsoft.com/office/drawing/2014/main" id="{85A4B00D-6C78-DF4A-BFEA-8687A7509E9F}"/>
                </a:ext>
              </a:extLst>
            </p:cNvPr>
            <p:cNvGrpSpPr>
              <a:grpSpLocks/>
            </p:cNvGrpSpPr>
            <p:nvPr/>
          </p:nvGrpSpPr>
          <p:grpSpPr bwMode="auto">
            <a:xfrm>
              <a:off x="6140451" y="4432412"/>
              <a:ext cx="3003550" cy="1879600"/>
              <a:chOff x="261" y="2839"/>
              <a:chExt cx="1892" cy="1184"/>
            </a:xfrm>
          </p:grpSpPr>
          <p:sp>
            <p:nvSpPr>
              <p:cNvPr id="25665" name="Rectangle 27">
                <a:extLst>
                  <a:ext uri="{FF2B5EF4-FFF2-40B4-BE49-F238E27FC236}">
                    <a16:creationId xmlns:a16="http://schemas.microsoft.com/office/drawing/2014/main" id="{90FB36DB-C820-D245-B2F2-832B7EB39B11}"/>
                  </a:ext>
                </a:extLst>
              </p:cNvPr>
              <p:cNvSpPr>
                <a:spLocks noChangeArrowheads="1"/>
              </p:cNvSpPr>
              <p:nvPr/>
            </p:nvSpPr>
            <p:spPr bwMode="auto">
              <a:xfrm>
                <a:off x="1948" y="2889"/>
                <a:ext cx="91" cy="113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sp>
            <p:nvSpPr>
              <p:cNvPr id="25666" name="Rectangle 28">
                <a:extLst>
                  <a:ext uri="{FF2B5EF4-FFF2-40B4-BE49-F238E27FC236}">
                    <a16:creationId xmlns:a16="http://schemas.microsoft.com/office/drawing/2014/main" id="{A4F9C9CD-0822-7544-955C-01AC57BF20B1}"/>
                  </a:ext>
                </a:extLst>
              </p:cNvPr>
              <p:cNvSpPr>
                <a:spLocks noChangeArrowheads="1"/>
              </p:cNvSpPr>
              <p:nvPr/>
            </p:nvSpPr>
            <p:spPr bwMode="auto">
              <a:xfrm flipV="1">
                <a:off x="261" y="2839"/>
                <a:ext cx="1892" cy="14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grpSp>
        <p:sp>
          <p:nvSpPr>
            <p:cNvPr id="25656" name="Text Box 33">
              <a:extLst>
                <a:ext uri="{FF2B5EF4-FFF2-40B4-BE49-F238E27FC236}">
                  <a16:creationId xmlns:a16="http://schemas.microsoft.com/office/drawing/2014/main" id="{B99689D4-C9A9-2B43-A262-02745EFF0838}"/>
                </a:ext>
              </a:extLst>
            </p:cNvPr>
            <p:cNvSpPr txBox="1">
              <a:spLocks noChangeArrowheads="1"/>
            </p:cNvSpPr>
            <p:nvPr/>
          </p:nvSpPr>
          <p:spPr bwMode="auto">
            <a:xfrm>
              <a:off x="1574800" y="4432411"/>
              <a:ext cx="12467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a:t>Electrode X</a:t>
              </a:r>
            </a:p>
          </p:txBody>
        </p:sp>
        <p:grpSp>
          <p:nvGrpSpPr>
            <p:cNvPr id="25657" name="Group 80">
              <a:extLst>
                <a:ext uri="{FF2B5EF4-FFF2-40B4-BE49-F238E27FC236}">
                  <a16:creationId xmlns:a16="http://schemas.microsoft.com/office/drawing/2014/main" id="{59F02322-F8EF-4F48-9014-F6DC6DD41DE7}"/>
                </a:ext>
              </a:extLst>
            </p:cNvPr>
            <p:cNvGrpSpPr>
              <a:grpSpLocks/>
            </p:cNvGrpSpPr>
            <p:nvPr/>
          </p:nvGrpSpPr>
          <p:grpSpPr bwMode="auto">
            <a:xfrm>
              <a:off x="80963" y="3748088"/>
              <a:ext cx="1322387" cy="863905"/>
              <a:chOff x="80963" y="3748088"/>
              <a:chExt cx="1322387" cy="863905"/>
            </a:xfrm>
          </p:grpSpPr>
          <p:sp>
            <p:nvSpPr>
              <p:cNvPr id="25662" name="Freeform 34">
                <a:extLst>
                  <a:ext uri="{FF2B5EF4-FFF2-40B4-BE49-F238E27FC236}">
                    <a16:creationId xmlns:a16="http://schemas.microsoft.com/office/drawing/2014/main" id="{7350AE6F-44C6-104A-A6FE-65DE911AC8C8}"/>
                  </a:ext>
                </a:extLst>
              </p:cNvPr>
              <p:cNvSpPr>
                <a:spLocks/>
              </p:cNvSpPr>
              <p:nvPr/>
            </p:nvSpPr>
            <p:spPr bwMode="auto">
              <a:xfrm>
                <a:off x="80963" y="3748088"/>
                <a:ext cx="1309687" cy="822463"/>
              </a:xfrm>
              <a:custGeom>
                <a:avLst/>
                <a:gdLst>
                  <a:gd name="T0" fmla="*/ 2147483646 w 825"/>
                  <a:gd name="T1" fmla="*/ 0 h 774"/>
                  <a:gd name="T2" fmla="*/ 2147483646 w 825"/>
                  <a:gd name="T3" fmla="*/ 2147483646 h 774"/>
                  <a:gd name="T4" fmla="*/ 2147483646 w 825"/>
                  <a:gd name="T5" fmla="*/ 2147483646 h 774"/>
                  <a:gd name="T6" fmla="*/ 0 60000 65536"/>
                  <a:gd name="T7" fmla="*/ 0 60000 65536"/>
                  <a:gd name="T8" fmla="*/ 0 60000 65536"/>
                  <a:gd name="T9" fmla="*/ 0 w 825"/>
                  <a:gd name="T10" fmla="*/ 0 h 774"/>
                  <a:gd name="T11" fmla="*/ 825 w 825"/>
                  <a:gd name="T12" fmla="*/ 774 h 774"/>
                </a:gdLst>
                <a:ahLst/>
                <a:cxnLst>
                  <a:cxn ang="T6">
                    <a:pos x="T0" y="T1"/>
                  </a:cxn>
                  <a:cxn ang="T7">
                    <a:pos x="T2" y="T3"/>
                  </a:cxn>
                  <a:cxn ang="T8">
                    <a:pos x="T4" y="T5"/>
                  </a:cxn>
                </a:cxnLst>
                <a:rect l="T9" t="T10" r="T11" b="T12"/>
                <a:pathLst>
                  <a:path w="825" h="774">
                    <a:moveTo>
                      <a:pt x="233" y="0"/>
                    </a:moveTo>
                    <a:cubicBezTo>
                      <a:pt x="116" y="204"/>
                      <a:pt x="0" y="408"/>
                      <a:pt x="99" y="537"/>
                    </a:cubicBezTo>
                    <a:cubicBezTo>
                      <a:pt x="198" y="666"/>
                      <a:pt x="716" y="745"/>
                      <a:pt x="825" y="77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663" name="Line 35">
                <a:extLst>
                  <a:ext uri="{FF2B5EF4-FFF2-40B4-BE49-F238E27FC236}">
                    <a16:creationId xmlns:a16="http://schemas.microsoft.com/office/drawing/2014/main" id="{ED2CE0D2-9A34-D444-A2B1-2A7359D8D9EB}"/>
                  </a:ext>
                </a:extLst>
              </p:cNvPr>
              <p:cNvSpPr>
                <a:spLocks noChangeShapeType="1"/>
              </p:cNvSpPr>
              <p:nvPr/>
            </p:nvSpPr>
            <p:spPr bwMode="auto">
              <a:xfrm flipH="1" flipV="1">
                <a:off x="1290638" y="4495105"/>
                <a:ext cx="112712" cy="5844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64" name="Line 36">
                <a:extLst>
                  <a:ext uri="{FF2B5EF4-FFF2-40B4-BE49-F238E27FC236}">
                    <a16:creationId xmlns:a16="http://schemas.microsoft.com/office/drawing/2014/main" id="{B5295E79-2C27-9442-A628-1AE1D1C7665F}"/>
                  </a:ext>
                </a:extLst>
              </p:cNvPr>
              <p:cNvSpPr>
                <a:spLocks noChangeShapeType="1"/>
              </p:cNvSpPr>
              <p:nvPr/>
            </p:nvSpPr>
            <p:spPr bwMode="auto">
              <a:xfrm flipH="1">
                <a:off x="1227138" y="4570551"/>
                <a:ext cx="163512" cy="4144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25658" name="Text Box 33">
              <a:extLst>
                <a:ext uri="{FF2B5EF4-FFF2-40B4-BE49-F238E27FC236}">
                  <a16:creationId xmlns:a16="http://schemas.microsoft.com/office/drawing/2014/main" id="{F6C3C447-DB32-9148-9B26-834DFB643DAA}"/>
                </a:ext>
              </a:extLst>
            </p:cNvPr>
            <p:cNvSpPr txBox="1">
              <a:spLocks noChangeArrowheads="1"/>
            </p:cNvSpPr>
            <p:nvPr/>
          </p:nvSpPr>
          <p:spPr bwMode="auto">
            <a:xfrm>
              <a:off x="2150646" y="5208698"/>
              <a:ext cx="17820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a:t>Baseline removal</a:t>
              </a:r>
            </a:p>
          </p:txBody>
        </p:sp>
        <p:cxnSp>
          <p:nvCxnSpPr>
            <p:cNvPr id="77" name="Straight Connector 76">
              <a:extLst>
                <a:ext uri="{FF2B5EF4-FFF2-40B4-BE49-F238E27FC236}">
                  <a16:creationId xmlns:a16="http://schemas.microsoft.com/office/drawing/2014/main" id="{D1220F9E-9EDF-E54D-9E67-18A71EAC5CEB}"/>
                </a:ext>
              </a:extLst>
            </p:cNvPr>
            <p:cNvCxnSpPr/>
            <p:nvPr/>
          </p:nvCxnSpPr>
          <p:spPr>
            <a:xfrm>
              <a:off x="2114550" y="4799059"/>
              <a:ext cx="585788" cy="409593"/>
            </a:xfrm>
            <a:prstGeom prst="line">
              <a:avLst/>
            </a:prstGeom>
            <a:ln>
              <a:solidFill>
                <a:schemeClr val="tx1"/>
              </a:solidFill>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78" name="Straight Connector 77">
              <a:extLst>
                <a:ext uri="{FF2B5EF4-FFF2-40B4-BE49-F238E27FC236}">
                  <a16:creationId xmlns:a16="http://schemas.microsoft.com/office/drawing/2014/main" id="{4AB4A604-5554-0641-B71A-1794C92E36A7}"/>
                </a:ext>
              </a:extLst>
            </p:cNvPr>
            <p:cNvCxnSpPr/>
            <p:nvPr/>
          </p:nvCxnSpPr>
          <p:spPr>
            <a:xfrm>
              <a:off x="3987800" y="5424561"/>
              <a:ext cx="406400" cy="1587"/>
            </a:xfrm>
            <a:prstGeom prst="line">
              <a:avLst/>
            </a:prstGeom>
            <a:ln>
              <a:solidFill>
                <a:schemeClr val="tx1"/>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25661" name="Text Box 33">
              <a:extLst>
                <a:ext uri="{FF2B5EF4-FFF2-40B4-BE49-F238E27FC236}">
                  <a16:creationId xmlns:a16="http://schemas.microsoft.com/office/drawing/2014/main" id="{B20154EE-00E4-1D47-992D-1E3D067942DF}"/>
                </a:ext>
              </a:extLst>
            </p:cNvPr>
            <p:cNvSpPr txBox="1">
              <a:spLocks noChangeArrowheads="1"/>
            </p:cNvSpPr>
            <p:nvPr/>
          </p:nvSpPr>
          <p:spPr bwMode="auto">
            <a:xfrm>
              <a:off x="4500072" y="5208698"/>
              <a:ext cx="9387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a:t>Average</a:t>
              </a:r>
            </a:p>
          </p:txBody>
        </p:sp>
      </p:grpSp>
      <p:pic>
        <p:nvPicPr>
          <p:cNvPr id="25602" name="Picture 2" descr="elec">
            <a:extLst>
              <a:ext uri="{FF2B5EF4-FFF2-40B4-BE49-F238E27FC236}">
                <a16:creationId xmlns:a16="http://schemas.microsoft.com/office/drawing/2014/main" id="{89B176CD-0655-AE4E-834F-7F274A8D92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350" y="204788"/>
            <a:ext cx="8018463" cy="361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2">
            <a:extLst>
              <a:ext uri="{FF2B5EF4-FFF2-40B4-BE49-F238E27FC236}">
                <a16:creationId xmlns:a16="http://schemas.microsoft.com/office/drawing/2014/main" id="{C26D41FD-DAE0-D54F-87AB-916DE89BF4F7}"/>
              </a:ext>
            </a:extLst>
          </p:cNvPr>
          <p:cNvGrpSpPr>
            <a:grpSpLocks/>
          </p:cNvGrpSpPr>
          <p:nvPr/>
        </p:nvGrpSpPr>
        <p:grpSpPr bwMode="auto">
          <a:xfrm>
            <a:off x="1244600" y="212725"/>
            <a:ext cx="7237413" cy="3602038"/>
            <a:chOff x="1244600" y="212725"/>
            <a:chExt cx="7237413" cy="3602038"/>
          </a:xfrm>
        </p:grpSpPr>
        <p:sp>
          <p:nvSpPr>
            <p:cNvPr id="25650" name="Rectangle 4">
              <a:extLst>
                <a:ext uri="{FF2B5EF4-FFF2-40B4-BE49-F238E27FC236}">
                  <a16:creationId xmlns:a16="http://schemas.microsoft.com/office/drawing/2014/main" id="{F648560A-3AC0-574B-AB4B-26BD2E53FD59}"/>
                </a:ext>
              </a:extLst>
            </p:cNvPr>
            <p:cNvSpPr>
              <a:spLocks noChangeArrowheads="1"/>
            </p:cNvSpPr>
            <p:nvPr/>
          </p:nvSpPr>
          <p:spPr bwMode="auto">
            <a:xfrm>
              <a:off x="1244600" y="212725"/>
              <a:ext cx="1092200" cy="3595688"/>
            </a:xfrm>
            <a:prstGeom prst="rect">
              <a:avLst/>
            </a:prstGeom>
            <a:solidFill>
              <a:srgbClr val="0000FF">
                <a:alpha val="2509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sp>
          <p:nvSpPr>
            <p:cNvPr id="25651" name="Rectangle 5">
              <a:extLst>
                <a:ext uri="{FF2B5EF4-FFF2-40B4-BE49-F238E27FC236}">
                  <a16:creationId xmlns:a16="http://schemas.microsoft.com/office/drawing/2014/main" id="{E9FDFB56-3449-1D43-AED7-35DCA68AA775}"/>
                </a:ext>
              </a:extLst>
            </p:cNvPr>
            <p:cNvSpPr>
              <a:spLocks noChangeArrowheads="1"/>
            </p:cNvSpPr>
            <p:nvPr/>
          </p:nvSpPr>
          <p:spPr bwMode="auto">
            <a:xfrm>
              <a:off x="4676775" y="219075"/>
              <a:ext cx="1092200" cy="3595688"/>
            </a:xfrm>
            <a:prstGeom prst="rect">
              <a:avLst/>
            </a:prstGeom>
            <a:solidFill>
              <a:srgbClr val="FF0000">
                <a:alpha val="2509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sp>
          <p:nvSpPr>
            <p:cNvPr id="25652" name="Rectangle 6">
              <a:extLst>
                <a:ext uri="{FF2B5EF4-FFF2-40B4-BE49-F238E27FC236}">
                  <a16:creationId xmlns:a16="http://schemas.microsoft.com/office/drawing/2014/main" id="{7CB4C32A-3F88-9E4A-B8E8-158484FCCB7D}"/>
                </a:ext>
              </a:extLst>
            </p:cNvPr>
            <p:cNvSpPr>
              <a:spLocks noChangeArrowheads="1"/>
            </p:cNvSpPr>
            <p:nvPr/>
          </p:nvSpPr>
          <p:spPr bwMode="auto">
            <a:xfrm>
              <a:off x="2884488" y="212725"/>
              <a:ext cx="1092200" cy="3595688"/>
            </a:xfrm>
            <a:prstGeom prst="rect">
              <a:avLst/>
            </a:prstGeom>
            <a:solidFill>
              <a:srgbClr val="FF0000">
                <a:alpha val="2509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sp>
          <p:nvSpPr>
            <p:cNvPr id="25653" name="Rectangle 7">
              <a:extLst>
                <a:ext uri="{FF2B5EF4-FFF2-40B4-BE49-F238E27FC236}">
                  <a16:creationId xmlns:a16="http://schemas.microsoft.com/office/drawing/2014/main" id="{5434A56C-C7A2-144B-AEBE-41C32CF8C0C7}"/>
                </a:ext>
              </a:extLst>
            </p:cNvPr>
            <p:cNvSpPr>
              <a:spLocks noChangeArrowheads="1"/>
            </p:cNvSpPr>
            <p:nvPr/>
          </p:nvSpPr>
          <p:spPr bwMode="auto">
            <a:xfrm>
              <a:off x="6048375" y="212725"/>
              <a:ext cx="1092200" cy="3595688"/>
            </a:xfrm>
            <a:prstGeom prst="rect">
              <a:avLst/>
            </a:prstGeom>
            <a:solidFill>
              <a:srgbClr val="0000FF">
                <a:alpha val="2509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sp>
          <p:nvSpPr>
            <p:cNvPr id="25654" name="Rectangle 8">
              <a:extLst>
                <a:ext uri="{FF2B5EF4-FFF2-40B4-BE49-F238E27FC236}">
                  <a16:creationId xmlns:a16="http://schemas.microsoft.com/office/drawing/2014/main" id="{041AB776-5F34-4C4A-BCFD-EB23F8327DCF}"/>
                </a:ext>
              </a:extLst>
            </p:cNvPr>
            <p:cNvSpPr>
              <a:spLocks noChangeArrowheads="1"/>
            </p:cNvSpPr>
            <p:nvPr/>
          </p:nvSpPr>
          <p:spPr bwMode="auto">
            <a:xfrm>
              <a:off x="7550150" y="219075"/>
              <a:ext cx="931863" cy="3595688"/>
            </a:xfrm>
            <a:prstGeom prst="rect">
              <a:avLst/>
            </a:prstGeom>
            <a:solidFill>
              <a:srgbClr val="FF0000">
                <a:alpha val="2509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grpSp>
      <p:sp>
        <p:nvSpPr>
          <p:cNvPr id="25604" name="Line 9">
            <a:extLst>
              <a:ext uri="{FF2B5EF4-FFF2-40B4-BE49-F238E27FC236}">
                <a16:creationId xmlns:a16="http://schemas.microsoft.com/office/drawing/2014/main" id="{37F76728-59A3-5E4C-9592-34D396E359A1}"/>
              </a:ext>
            </a:extLst>
          </p:cNvPr>
          <p:cNvSpPr>
            <a:spLocks noChangeShapeType="1"/>
          </p:cNvSpPr>
          <p:nvPr/>
        </p:nvSpPr>
        <p:spPr bwMode="auto">
          <a:xfrm>
            <a:off x="1619250" y="200025"/>
            <a:ext cx="1588" cy="3606800"/>
          </a:xfrm>
          <a:prstGeom prst="line">
            <a:avLst/>
          </a:prstGeom>
          <a:noFill/>
          <a:ln w="254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05" name="Line 10">
            <a:extLst>
              <a:ext uri="{FF2B5EF4-FFF2-40B4-BE49-F238E27FC236}">
                <a16:creationId xmlns:a16="http://schemas.microsoft.com/office/drawing/2014/main" id="{5D3E5A51-CAF6-8E4A-A08C-9B21DD6BFE9C}"/>
              </a:ext>
            </a:extLst>
          </p:cNvPr>
          <p:cNvSpPr>
            <a:spLocks noChangeShapeType="1"/>
          </p:cNvSpPr>
          <p:nvPr/>
        </p:nvSpPr>
        <p:spPr bwMode="auto">
          <a:xfrm>
            <a:off x="5051425" y="206375"/>
            <a:ext cx="1588" cy="3606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06" name="Line 11">
            <a:extLst>
              <a:ext uri="{FF2B5EF4-FFF2-40B4-BE49-F238E27FC236}">
                <a16:creationId xmlns:a16="http://schemas.microsoft.com/office/drawing/2014/main" id="{88B969E4-4F05-C14D-92D7-F6F136A9F4B6}"/>
              </a:ext>
            </a:extLst>
          </p:cNvPr>
          <p:cNvSpPr>
            <a:spLocks noChangeShapeType="1"/>
          </p:cNvSpPr>
          <p:nvPr/>
        </p:nvSpPr>
        <p:spPr bwMode="auto">
          <a:xfrm>
            <a:off x="3259138" y="200025"/>
            <a:ext cx="1587" cy="3606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07" name="Line 12">
            <a:extLst>
              <a:ext uri="{FF2B5EF4-FFF2-40B4-BE49-F238E27FC236}">
                <a16:creationId xmlns:a16="http://schemas.microsoft.com/office/drawing/2014/main" id="{0ED072B3-D61B-5046-898E-422EE8BF27D1}"/>
              </a:ext>
            </a:extLst>
          </p:cNvPr>
          <p:cNvSpPr>
            <a:spLocks noChangeShapeType="1"/>
          </p:cNvSpPr>
          <p:nvPr/>
        </p:nvSpPr>
        <p:spPr bwMode="auto">
          <a:xfrm>
            <a:off x="6423025" y="200025"/>
            <a:ext cx="1588" cy="3606800"/>
          </a:xfrm>
          <a:prstGeom prst="line">
            <a:avLst/>
          </a:prstGeom>
          <a:noFill/>
          <a:ln w="254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08" name="Line 13">
            <a:extLst>
              <a:ext uri="{FF2B5EF4-FFF2-40B4-BE49-F238E27FC236}">
                <a16:creationId xmlns:a16="http://schemas.microsoft.com/office/drawing/2014/main" id="{964FCB29-CA5F-1940-8B17-AD19F116691D}"/>
              </a:ext>
            </a:extLst>
          </p:cNvPr>
          <p:cNvSpPr>
            <a:spLocks noChangeShapeType="1"/>
          </p:cNvSpPr>
          <p:nvPr/>
        </p:nvSpPr>
        <p:spPr bwMode="auto">
          <a:xfrm>
            <a:off x="7924800" y="206375"/>
            <a:ext cx="1588" cy="3606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7" name="Group 14">
            <a:extLst>
              <a:ext uri="{FF2B5EF4-FFF2-40B4-BE49-F238E27FC236}">
                <a16:creationId xmlns:a16="http://schemas.microsoft.com/office/drawing/2014/main" id="{99ECA765-51C8-AA4B-85D1-FC10CEDFC253}"/>
              </a:ext>
            </a:extLst>
          </p:cNvPr>
          <p:cNvGrpSpPr>
            <a:grpSpLocks/>
          </p:cNvGrpSpPr>
          <p:nvPr/>
        </p:nvGrpSpPr>
        <p:grpSpPr bwMode="auto">
          <a:xfrm>
            <a:off x="1228725" y="3592513"/>
            <a:ext cx="7404100" cy="663575"/>
            <a:chOff x="774" y="2263"/>
            <a:chExt cx="4664" cy="418"/>
          </a:xfrm>
        </p:grpSpPr>
        <p:sp>
          <p:nvSpPr>
            <p:cNvPr id="25640" name="Oval 15">
              <a:extLst>
                <a:ext uri="{FF2B5EF4-FFF2-40B4-BE49-F238E27FC236}">
                  <a16:creationId xmlns:a16="http://schemas.microsoft.com/office/drawing/2014/main" id="{751CAACB-201E-F848-87E1-E5D02CEB5273}"/>
                </a:ext>
              </a:extLst>
            </p:cNvPr>
            <p:cNvSpPr>
              <a:spLocks noChangeArrowheads="1"/>
            </p:cNvSpPr>
            <p:nvPr/>
          </p:nvSpPr>
          <p:spPr bwMode="auto">
            <a:xfrm>
              <a:off x="774" y="2263"/>
              <a:ext cx="700" cy="208"/>
            </a:xfrm>
            <a:prstGeom prst="ellipse">
              <a:avLst/>
            </a:prstGeom>
            <a:noFill/>
            <a:ln w="254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sp>
          <p:nvSpPr>
            <p:cNvPr id="25641" name="Text Box 16">
              <a:extLst>
                <a:ext uri="{FF2B5EF4-FFF2-40B4-BE49-F238E27FC236}">
                  <a16:creationId xmlns:a16="http://schemas.microsoft.com/office/drawing/2014/main" id="{1EF88534-009A-0942-B366-21562C06B539}"/>
                </a:ext>
              </a:extLst>
            </p:cNvPr>
            <p:cNvSpPr txBox="1">
              <a:spLocks noChangeArrowheads="1"/>
            </p:cNvSpPr>
            <p:nvPr/>
          </p:nvSpPr>
          <p:spPr bwMode="auto">
            <a:xfrm>
              <a:off x="1148" y="2450"/>
              <a:ext cx="11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endParaRPr lang="en-US" altLang="en-US" sz="1800"/>
            </a:p>
          </p:txBody>
        </p:sp>
        <p:sp>
          <p:nvSpPr>
            <p:cNvPr id="25642" name="Oval 17">
              <a:extLst>
                <a:ext uri="{FF2B5EF4-FFF2-40B4-BE49-F238E27FC236}">
                  <a16:creationId xmlns:a16="http://schemas.microsoft.com/office/drawing/2014/main" id="{12E29B18-59EB-1842-8D13-FF0184AD8B83}"/>
                </a:ext>
              </a:extLst>
            </p:cNvPr>
            <p:cNvSpPr>
              <a:spLocks noChangeArrowheads="1"/>
            </p:cNvSpPr>
            <p:nvPr/>
          </p:nvSpPr>
          <p:spPr bwMode="auto">
            <a:xfrm>
              <a:off x="1812" y="2263"/>
              <a:ext cx="700" cy="208"/>
            </a:xfrm>
            <a:prstGeom prst="ellipse">
              <a:avLst/>
            </a:prstGeom>
            <a:noFill/>
            <a:ln w="254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sp>
          <p:nvSpPr>
            <p:cNvPr id="25643" name="Text Box 18">
              <a:extLst>
                <a:ext uri="{FF2B5EF4-FFF2-40B4-BE49-F238E27FC236}">
                  <a16:creationId xmlns:a16="http://schemas.microsoft.com/office/drawing/2014/main" id="{13BED7BA-88A3-1845-923A-C64C92C8E6DC}"/>
                </a:ext>
              </a:extLst>
            </p:cNvPr>
            <p:cNvSpPr txBox="1">
              <a:spLocks noChangeArrowheads="1"/>
            </p:cNvSpPr>
            <p:nvPr/>
          </p:nvSpPr>
          <p:spPr bwMode="auto">
            <a:xfrm>
              <a:off x="2186" y="2450"/>
              <a:ext cx="11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endParaRPr lang="en-US" altLang="en-US" sz="1800"/>
            </a:p>
          </p:txBody>
        </p:sp>
        <p:sp>
          <p:nvSpPr>
            <p:cNvPr id="25644" name="Oval 19">
              <a:extLst>
                <a:ext uri="{FF2B5EF4-FFF2-40B4-BE49-F238E27FC236}">
                  <a16:creationId xmlns:a16="http://schemas.microsoft.com/office/drawing/2014/main" id="{716AC06C-1294-E64B-9014-B59F70BB7B83}"/>
                </a:ext>
              </a:extLst>
            </p:cNvPr>
            <p:cNvSpPr>
              <a:spLocks noChangeArrowheads="1"/>
            </p:cNvSpPr>
            <p:nvPr/>
          </p:nvSpPr>
          <p:spPr bwMode="auto">
            <a:xfrm>
              <a:off x="2936" y="2263"/>
              <a:ext cx="700" cy="208"/>
            </a:xfrm>
            <a:prstGeom prst="ellipse">
              <a:avLst/>
            </a:prstGeom>
            <a:noFill/>
            <a:ln w="254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sp>
          <p:nvSpPr>
            <p:cNvPr id="25645" name="Text Box 20">
              <a:extLst>
                <a:ext uri="{FF2B5EF4-FFF2-40B4-BE49-F238E27FC236}">
                  <a16:creationId xmlns:a16="http://schemas.microsoft.com/office/drawing/2014/main" id="{0FDEF884-DEAA-184D-9CAD-A2CA2A0D3933}"/>
                </a:ext>
              </a:extLst>
            </p:cNvPr>
            <p:cNvSpPr txBox="1">
              <a:spLocks noChangeArrowheads="1"/>
            </p:cNvSpPr>
            <p:nvPr/>
          </p:nvSpPr>
          <p:spPr bwMode="auto">
            <a:xfrm>
              <a:off x="3310" y="2450"/>
              <a:ext cx="11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endParaRPr lang="en-US" altLang="en-US" sz="1800"/>
            </a:p>
          </p:txBody>
        </p:sp>
        <p:sp>
          <p:nvSpPr>
            <p:cNvPr id="25646" name="Oval 21">
              <a:extLst>
                <a:ext uri="{FF2B5EF4-FFF2-40B4-BE49-F238E27FC236}">
                  <a16:creationId xmlns:a16="http://schemas.microsoft.com/office/drawing/2014/main" id="{F30CA954-64AD-6147-9C9B-00ECD59EADF7}"/>
                </a:ext>
              </a:extLst>
            </p:cNvPr>
            <p:cNvSpPr>
              <a:spLocks noChangeArrowheads="1"/>
            </p:cNvSpPr>
            <p:nvPr/>
          </p:nvSpPr>
          <p:spPr bwMode="auto">
            <a:xfrm>
              <a:off x="3805" y="2263"/>
              <a:ext cx="700" cy="208"/>
            </a:xfrm>
            <a:prstGeom prst="ellipse">
              <a:avLst/>
            </a:prstGeom>
            <a:noFill/>
            <a:ln w="254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sp>
          <p:nvSpPr>
            <p:cNvPr id="25647" name="Text Box 22">
              <a:extLst>
                <a:ext uri="{FF2B5EF4-FFF2-40B4-BE49-F238E27FC236}">
                  <a16:creationId xmlns:a16="http://schemas.microsoft.com/office/drawing/2014/main" id="{CBA61BF2-495C-B341-A1C1-333BFE87234F}"/>
                </a:ext>
              </a:extLst>
            </p:cNvPr>
            <p:cNvSpPr txBox="1">
              <a:spLocks noChangeArrowheads="1"/>
            </p:cNvSpPr>
            <p:nvPr/>
          </p:nvSpPr>
          <p:spPr bwMode="auto">
            <a:xfrm>
              <a:off x="4179" y="2450"/>
              <a:ext cx="11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endParaRPr lang="en-US" altLang="en-US" sz="1800"/>
            </a:p>
          </p:txBody>
        </p:sp>
        <p:sp>
          <p:nvSpPr>
            <p:cNvPr id="25648" name="Oval 23">
              <a:extLst>
                <a:ext uri="{FF2B5EF4-FFF2-40B4-BE49-F238E27FC236}">
                  <a16:creationId xmlns:a16="http://schemas.microsoft.com/office/drawing/2014/main" id="{B0D6C672-909C-394B-AA13-A4970FAF0B11}"/>
                </a:ext>
              </a:extLst>
            </p:cNvPr>
            <p:cNvSpPr>
              <a:spLocks noChangeArrowheads="1"/>
            </p:cNvSpPr>
            <p:nvPr/>
          </p:nvSpPr>
          <p:spPr bwMode="auto">
            <a:xfrm>
              <a:off x="4738" y="2263"/>
              <a:ext cx="700" cy="208"/>
            </a:xfrm>
            <a:prstGeom prst="ellipse">
              <a:avLst/>
            </a:prstGeom>
            <a:noFill/>
            <a:ln w="254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sp>
          <p:nvSpPr>
            <p:cNvPr id="25649" name="Text Box 24">
              <a:extLst>
                <a:ext uri="{FF2B5EF4-FFF2-40B4-BE49-F238E27FC236}">
                  <a16:creationId xmlns:a16="http://schemas.microsoft.com/office/drawing/2014/main" id="{12A8C047-7C45-D643-812A-08D1A55482BE}"/>
                </a:ext>
              </a:extLst>
            </p:cNvPr>
            <p:cNvSpPr txBox="1">
              <a:spLocks noChangeArrowheads="1"/>
            </p:cNvSpPr>
            <p:nvPr/>
          </p:nvSpPr>
          <p:spPr bwMode="auto">
            <a:xfrm>
              <a:off x="5112" y="2450"/>
              <a:ext cx="11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endParaRPr lang="en-US" altLang="en-US" sz="1800"/>
            </a:p>
          </p:txBody>
        </p:sp>
      </p:grpSp>
      <p:grpSp>
        <p:nvGrpSpPr>
          <p:cNvPr id="9" name="Group 82">
            <a:extLst>
              <a:ext uri="{FF2B5EF4-FFF2-40B4-BE49-F238E27FC236}">
                <a16:creationId xmlns:a16="http://schemas.microsoft.com/office/drawing/2014/main" id="{7DD6159B-5982-714A-8F8F-AADE9B089D82}"/>
              </a:ext>
            </a:extLst>
          </p:cNvPr>
          <p:cNvGrpSpPr>
            <a:grpSpLocks/>
          </p:cNvGrpSpPr>
          <p:nvPr/>
        </p:nvGrpSpPr>
        <p:grpSpPr bwMode="auto">
          <a:xfrm>
            <a:off x="1277938" y="3924300"/>
            <a:ext cx="6627812" cy="122238"/>
            <a:chOff x="1277938" y="3924301"/>
            <a:chExt cx="6627811" cy="122238"/>
          </a:xfrm>
        </p:grpSpPr>
        <p:grpSp>
          <p:nvGrpSpPr>
            <p:cNvPr id="25620" name="Group 52">
              <a:extLst>
                <a:ext uri="{FF2B5EF4-FFF2-40B4-BE49-F238E27FC236}">
                  <a16:creationId xmlns:a16="http://schemas.microsoft.com/office/drawing/2014/main" id="{C8596F09-73EA-0646-BFEE-2D081A2B9E43}"/>
                </a:ext>
              </a:extLst>
            </p:cNvPr>
            <p:cNvGrpSpPr>
              <a:grpSpLocks/>
            </p:cNvGrpSpPr>
            <p:nvPr/>
          </p:nvGrpSpPr>
          <p:grpSpPr bwMode="auto">
            <a:xfrm>
              <a:off x="1277938" y="3924301"/>
              <a:ext cx="330199" cy="122238"/>
              <a:chOff x="1277938" y="3924301"/>
              <a:chExt cx="330199" cy="122238"/>
            </a:xfrm>
          </p:grpSpPr>
          <p:cxnSp>
            <p:nvCxnSpPr>
              <p:cNvPr id="47" name="Straight Connector 46">
                <a:extLst>
                  <a:ext uri="{FF2B5EF4-FFF2-40B4-BE49-F238E27FC236}">
                    <a16:creationId xmlns:a16="http://schemas.microsoft.com/office/drawing/2014/main" id="{15947C59-BBE3-D147-85E5-0267D8E5846F}"/>
                  </a:ext>
                </a:extLst>
              </p:cNvPr>
              <p:cNvCxnSpPr/>
              <p:nvPr/>
            </p:nvCxnSpPr>
            <p:spPr>
              <a:xfrm>
                <a:off x="1279525" y="4044951"/>
                <a:ext cx="328613" cy="15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9" name="Straight Connector 48">
                <a:extLst>
                  <a:ext uri="{FF2B5EF4-FFF2-40B4-BE49-F238E27FC236}">
                    <a16:creationId xmlns:a16="http://schemas.microsoft.com/office/drawing/2014/main" id="{BF63B418-CF82-3D40-9261-5A3FAA0BA754}"/>
                  </a:ext>
                </a:extLst>
              </p:cNvPr>
              <p:cNvCxnSpPr/>
              <p:nvPr/>
            </p:nvCxnSpPr>
            <p:spPr>
              <a:xfrm rot="5400000" flipH="1" flipV="1">
                <a:off x="1217613" y="3984626"/>
                <a:ext cx="122238" cy="1587"/>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2" name="Straight Connector 51">
                <a:extLst>
                  <a:ext uri="{FF2B5EF4-FFF2-40B4-BE49-F238E27FC236}">
                    <a16:creationId xmlns:a16="http://schemas.microsoft.com/office/drawing/2014/main" id="{34709CFA-73A2-6D42-BEE1-1FE55BA09754}"/>
                  </a:ext>
                </a:extLst>
              </p:cNvPr>
              <p:cNvCxnSpPr/>
              <p:nvPr/>
            </p:nvCxnSpPr>
            <p:spPr>
              <a:xfrm rot="5400000" flipH="1" flipV="1">
                <a:off x="1546225" y="3984626"/>
                <a:ext cx="122238" cy="15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25621" name="Group 53">
              <a:extLst>
                <a:ext uri="{FF2B5EF4-FFF2-40B4-BE49-F238E27FC236}">
                  <a16:creationId xmlns:a16="http://schemas.microsoft.com/office/drawing/2014/main" id="{7976C42F-5316-F44B-A8FC-2B20044D3A87}"/>
                </a:ext>
              </a:extLst>
            </p:cNvPr>
            <p:cNvGrpSpPr>
              <a:grpSpLocks/>
            </p:cNvGrpSpPr>
            <p:nvPr/>
          </p:nvGrpSpPr>
          <p:grpSpPr bwMode="auto">
            <a:xfrm>
              <a:off x="2930526" y="3924301"/>
              <a:ext cx="330199" cy="122238"/>
              <a:chOff x="1277938" y="3924301"/>
              <a:chExt cx="330199" cy="122238"/>
            </a:xfrm>
          </p:grpSpPr>
          <p:cxnSp>
            <p:nvCxnSpPr>
              <p:cNvPr id="55" name="Straight Connector 54">
                <a:extLst>
                  <a:ext uri="{FF2B5EF4-FFF2-40B4-BE49-F238E27FC236}">
                    <a16:creationId xmlns:a16="http://schemas.microsoft.com/office/drawing/2014/main" id="{5D8AD9FE-C0E1-4A4D-A2E6-938B3180B2AB}"/>
                  </a:ext>
                </a:extLst>
              </p:cNvPr>
              <p:cNvCxnSpPr/>
              <p:nvPr/>
            </p:nvCxnSpPr>
            <p:spPr>
              <a:xfrm>
                <a:off x="1279525" y="4044951"/>
                <a:ext cx="328612" cy="15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6" name="Straight Connector 55">
                <a:extLst>
                  <a:ext uri="{FF2B5EF4-FFF2-40B4-BE49-F238E27FC236}">
                    <a16:creationId xmlns:a16="http://schemas.microsoft.com/office/drawing/2014/main" id="{5F5E9D6D-681A-BF4C-9DD3-D2CD5FBA0B02}"/>
                  </a:ext>
                </a:extLst>
              </p:cNvPr>
              <p:cNvCxnSpPr/>
              <p:nvPr/>
            </p:nvCxnSpPr>
            <p:spPr>
              <a:xfrm rot="5400000" flipH="1" flipV="1">
                <a:off x="1217612" y="3984626"/>
                <a:ext cx="122238" cy="15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7" name="Straight Connector 56">
                <a:extLst>
                  <a:ext uri="{FF2B5EF4-FFF2-40B4-BE49-F238E27FC236}">
                    <a16:creationId xmlns:a16="http://schemas.microsoft.com/office/drawing/2014/main" id="{DCAC7686-DFAB-7E45-8867-2B4360DC8CC6}"/>
                  </a:ext>
                </a:extLst>
              </p:cNvPr>
              <p:cNvCxnSpPr/>
              <p:nvPr/>
            </p:nvCxnSpPr>
            <p:spPr>
              <a:xfrm rot="5400000" flipH="1" flipV="1">
                <a:off x="1546225" y="3984626"/>
                <a:ext cx="122238" cy="1587"/>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25622" name="Group 57">
              <a:extLst>
                <a:ext uri="{FF2B5EF4-FFF2-40B4-BE49-F238E27FC236}">
                  <a16:creationId xmlns:a16="http://schemas.microsoft.com/office/drawing/2014/main" id="{9D8F1D59-DF4F-A843-91C0-22DC17ED416D}"/>
                </a:ext>
              </a:extLst>
            </p:cNvPr>
            <p:cNvGrpSpPr>
              <a:grpSpLocks/>
            </p:cNvGrpSpPr>
            <p:nvPr/>
          </p:nvGrpSpPr>
          <p:grpSpPr bwMode="auto">
            <a:xfrm>
              <a:off x="4691062" y="3924301"/>
              <a:ext cx="330199" cy="122238"/>
              <a:chOff x="1277938" y="3924301"/>
              <a:chExt cx="330199" cy="122238"/>
            </a:xfrm>
          </p:grpSpPr>
          <p:cxnSp>
            <p:nvCxnSpPr>
              <p:cNvPr id="59" name="Straight Connector 58">
                <a:extLst>
                  <a:ext uri="{FF2B5EF4-FFF2-40B4-BE49-F238E27FC236}">
                    <a16:creationId xmlns:a16="http://schemas.microsoft.com/office/drawing/2014/main" id="{0495DFC8-9139-4240-9BB1-0FF2A3A8C934}"/>
                  </a:ext>
                </a:extLst>
              </p:cNvPr>
              <p:cNvCxnSpPr/>
              <p:nvPr/>
            </p:nvCxnSpPr>
            <p:spPr>
              <a:xfrm>
                <a:off x="1279525" y="4044951"/>
                <a:ext cx="328613" cy="15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0" name="Straight Connector 59">
                <a:extLst>
                  <a:ext uri="{FF2B5EF4-FFF2-40B4-BE49-F238E27FC236}">
                    <a16:creationId xmlns:a16="http://schemas.microsoft.com/office/drawing/2014/main" id="{EA22F67B-BFBB-B84B-8A8E-03BEBD291A5D}"/>
                  </a:ext>
                </a:extLst>
              </p:cNvPr>
              <p:cNvCxnSpPr/>
              <p:nvPr/>
            </p:nvCxnSpPr>
            <p:spPr>
              <a:xfrm rot="5400000" flipH="1" flipV="1">
                <a:off x="1217613" y="3984626"/>
                <a:ext cx="122238" cy="1587"/>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1" name="Straight Connector 60">
                <a:extLst>
                  <a:ext uri="{FF2B5EF4-FFF2-40B4-BE49-F238E27FC236}">
                    <a16:creationId xmlns:a16="http://schemas.microsoft.com/office/drawing/2014/main" id="{5CA90E04-87A2-8B4A-A252-33B6B00222F9}"/>
                  </a:ext>
                </a:extLst>
              </p:cNvPr>
              <p:cNvCxnSpPr/>
              <p:nvPr/>
            </p:nvCxnSpPr>
            <p:spPr>
              <a:xfrm rot="5400000" flipH="1" flipV="1">
                <a:off x="1546225" y="3984626"/>
                <a:ext cx="122238" cy="15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25623" name="Group 61">
              <a:extLst>
                <a:ext uri="{FF2B5EF4-FFF2-40B4-BE49-F238E27FC236}">
                  <a16:creationId xmlns:a16="http://schemas.microsoft.com/office/drawing/2014/main" id="{37F3352A-62E8-8046-8727-1A6F62DA09D2}"/>
                </a:ext>
              </a:extLst>
            </p:cNvPr>
            <p:cNvGrpSpPr>
              <a:grpSpLocks/>
            </p:cNvGrpSpPr>
            <p:nvPr/>
          </p:nvGrpSpPr>
          <p:grpSpPr bwMode="auto">
            <a:xfrm>
              <a:off x="6092826" y="3924301"/>
              <a:ext cx="330199" cy="122238"/>
              <a:chOff x="1277938" y="3924301"/>
              <a:chExt cx="330199" cy="122238"/>
            </a:xfrm>
          </p:grpSpPr>
          <p:cxnSp>
            <p:nvCxnSpPr>
              <p:cNvPr id="63" name="Straight Connector 62">
                <a:extLst>
                  <a:ext uri="{FF2B5EF4-FFF2-40B4-BE49-F238E27FC236}">
                    <a16:creationId xmlns:a16="http://schemas.microsoft.com/office/drawing/2014/main" id="{9EB858F7-C4C6-884D-A289-8CD622EFA960}"/>
                  </a:ext>
                </a:extLst>
              </p:cNvPr>
              <p:cNvCxnSpPr/>
              <p:nvPr/>
            </p:nvCxnSpPr>
            <p:spPr>
              <a:xfrm>
                <a:off x="1279524" y="4044951"/>
                <a:ext cx="328612" cy="15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4" name="Straight Connector 63">
                <a:extLst>
                  <a:ext uri="{FF2B5EF4-FFF2-40B4-BE49-F238E27FC236}">
                    <a16:creationId xmlns:a16="http://schemas.microsoft.com/office/drawing/2014/main" id="{333FA3C6-7C32-1849-8FC7-DCC300B8D620}"/>
                  </a:ext>
                </a:extLst>
              </p:cNvPr>
              <p:cNvCxnSpPr/>
              <p:nvPr/>
            </p:nvCxnSpPr>
            <p:spPr>
              <a:xfrm rot="5400000" flipH="1" flipV="1">
                <a:off x="1217611" y="3984626"/>
                <a:ext cx="122238" cy="15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5" name="Straight Connector 64">
                <a:extLst>
                  <a:ext uri="{FF2B5EF4-FFF2-40B4-BE49-F238E27FC236}">
                    <a16:creationId xmlns:a16="http://schemas.microsoft.com/office/drawing/2014/main" id="{0FCE575E-9E56-4C4F-9285-CE6440BA1B67}"/>
                  </a:ext>
                </a:extLst>
              </p:cNvPr>
              <p:cNvCxnSpPr/>
              <p:nvPr/>
            </p:nvCxnSpPr>
            <p:spPr>
              <a:xfrm rot="5400000" flipH="1" flipV="1">
                <a:off x="1546224" y="3984626"/>
                <a:ext cx="122238" cy="1587"/>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25624" name="Group 65">
              <a:extLst>
                <a:ext uri="{FF2B5EF4-FFF2-40B4-BE49-F238E27FC236}">
                  <a16:creationId xmlns:a16="http://schemas.microsoft.com/office/drawing/2014/main" id="{CF8FF793-D8E9-F743-8A1B-F746042E95CA}"/>
                </a:ext>
              </a:extLst>
            </p:cNvPr>
            <p:cNvGrpSpPr>
              <a:grpSpLocks/>
            </p:cNvGrpSpPr>
            <p:nvPr/>
          </p:nvGrpSpPr>
          <p:grpSpPr bwMode="auto">
            <a:xfrm>
              <a:off x="7575550" y="3924301"/>
              <a:ext cx="330199" cy="122238"/>
              <a:chOff x="1277938" y="3924301"/>
              <a:chExt cx="330199" cy="122238"/>
            </a:xfrm>
          </p:grpSpPr>
          <p:cxnSp>
            <p:nvCxnSpPr>
              <p:cNvPr id="67" name="Straight Connector 66">
                <a:extLst>
                  <a:ext uri="{FF2B5EF4-FFF2-40B4-BE49-F238E27FC236}">
                    <a16:creationId xmlns:a16="http://schemas.microsoft.com/office/drawing/2014/main" id="{A015ACFE-A35C-EF4E-9FB4-C7FDAB3F3241}"/>
                  </a:ext>
                </a:extLst>
              </p:cNvPr>
              <p:cNvCxnSpPr/>
              <p:nvPr/>
            </p:nvCxnSpPr>
            <p:spPr>
              <a:xfrm>
                <a:off x="1279525" y="4044951"/>
                <a:ext cx="328612" cy="15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8" name="Straight Connector 67">
                <a:extLst>
                  <a:ext uri="{FF2B5EF4-FFF2-40B4-BE49-F238E27FC236}">
                    <a16:creationId xmlns:a16="http://schemas.microsoft.com/office/drawing/2014/main" id="{7638CBD2-36E2-C349-8322-4877CF524ECE}"/>
                  </a:ext>
                </a:extLst>
              </p:cNvPr>
              <p:cNvCxnSpPr/>
              <p:nvPr/>
            </p:nvCxnSpPr>
            <p:spPr>
              <a:xfrm rot="5400000" flipH="1" flipV="1">
                <a:off x="1217612" y="3984626"/>
                <a:ext cx="122238" cy="15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9" name="Straight Connector 68">
                <a:extLst>
                  <a:ext uri="{FF2B5EF4-FFF2-40B4-BE49-F238E27FC236}">
                    <a16:creationId xmlns:a16="http://schemas.microsoft.com/office/drawing/2014/main" id="{C711047B-FCB2-9348-98C7-259981EE4843}"/>
                  </a:ext>
                </a:extLst>
              </p:cNvPr>
              <p:cNvCxnSpPr/>
              <p:nvPr/>
            </p:nvCxnSpPr>
            <p:spPr>
              <a:xfrm rot="5400000" flipH="1" flipV="1">
                <a:off x="1546225" y="3984626"/>
                <a:ext cx="122238" cy="1587"/>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grpSp>
      <p:grpSp>
        <p:nvGrpSpPr>
          <p:cNvPr id="62" name="Group 86">
            <a:extLst>
              <a:ext uri="{FF2B5EF4-FFF2-40B4-BE49-F238E27FC236}">
                <a16:creationId xmlns:a16="http://schemas.microsoft.com/office/drawing/2014/main" id="{1009A1C9-A829-A441-A349-396F24CA685B}"/>
              </a:ext>
            </a:extLst>
          </p:cNvPr>
          <p:cNvGrpSpPr>
            <a:grpSpLocks/>
          </p:cNvGrpSpPr>
          <p:nvPr/>
        </p:nvGrpSpPr>
        <p:grpSpPr bwMode="auto">
          <a:xfrm>
            <a:off x="5545138" y="4402138"/>
            <a:ext cx="3417887" cy="2351087"/>
            <a:chOff x="5726113" y="4432411"/>
            <a:chExt cx="3417887" cy="2351087"/>
          </a:xfrm>
        </p:grpSpPr>
        <p:grpSp>
          <p:nvGrpSpPr>
            <p:cNvPr id="25615" name="Group 25">
              <a:extLst>
                <a:ext uri="{FF2B5EF4-FFF2-40B4-BE49-F238E27FC236}">
                  <a16:creationId xmlns:a16="http://schemas.microsoft.com/office/drawing/2014/main" id="{3B8008E5-66EA-754A-81D7-4EE37B759C91}"/>
                </a:ext>
              </a:extLst>
            </p:cNvPr>
            <p:cNvGrpSpPr>
              <a:grpSpLocks/>
            </p:cNvGrpSpPr>
            <p:nvPr/>
          </p:nvGrpSpPr>
          <p:grpSpPr bwMode="auto">
            <a:xfrm>
              <a:off x="5726113" y="4432411"/>
              <a:ext cx="3417887" cy="2351087"/>
              <a:chOff x="0" y="2839"/>
              <a:chExt cx="2153" cy="1481"/>
            </a:xfrm>
          </p:grpSpPr>
          <p:pic>
            <p:nvPicPr>
              <p:cNvPr id="25617" name="Picture 26">
                <a:extLst>
                  <a:ext uri="{FF2B5EF4-FFF2-40B4-BE49-F238E27FC236}">
                    <a16:creationId xmlns:a16="http://schemas.microsoft.com/office/drawing/2014/main" id="{495DBAB7-7187-A44A-8D41-BCD35DC94C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891"/>
                <a:ext cx="1983" cy="1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8" name="Rectangle 27">
                <a:extLst>
                  <a:ext uri="{FF2B5EF4-FFF2-40B4-BE49-F238E27FC236}">
                    <a16:creationId xmlns:a16="http://schemas.microsoft.com/office/drawing/2014/main" id="{0E8F0F55-7C5C-304B-803D-AE7B923806FA}"/>
                  </a:ext>
                </a:extLst>
              </p:cNvPr>
              <p:cNvSpPr>
                <a:spLocks noChangeArrowheads="1"/>
              </p:cNvSpPr>
              <p:nvPr/>
            </p:nvSpPr>
            <p:spPr bwMode="auto">
              <a:xfrm>
                <a:off x="1948" y="2889"/>
                <a:ext cx="91" cy="113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sp>
            <p:nvSpPr>
              <p:cNvPr id="25619" name="Rectangle 28">
                <a:extLst>
                  <a:ext uri="{FF2B5EF4-FFF2-40B4-BE49-F238E27FC236}">
                    <a16:creationId xmlns:a16="http://schemas.microsoft.com/office/drawing/2014/main" id="{9B97A3A9-DCA1-3845-A50A-E71A8AF9176C}"/>
                  </a:ext>
                </a:extLst>
              </p:cNvPr>
              <p:cNvSpPr>
                <a:spLocks noChangeArrowheads="1"/>
              </p:cNvSpPr>
              <p:nvPr/>
            </p:nvSpPr>
            <p:spPr bwMode="auto">
              <a:xfrm flipV="1">
                <a:off x="261" y="2839"/>
                <a:ext cx="1892" cy="14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grpSp>
        <p:cxnSp>
          <p:nvCxnSpPr>
            <p:cNvPr id="70" name="Straight Connector 69">
              <a:extLst>
                <a:ext uri="{FF2B5EF4-FFF2-40B4-BE49-F238E27FC236}">
                  <a16:creationId xmlns:a16="http://schemas.microsoft.com/office/drawing/2014/main" id="{ABDB3407-398A-3441-B583-9585F416B798}"/>
                </a:ext>
              </a:extLst>
            </p:cNvPr>
            <p:cNvCxnSpPr>
              <a:cxnSpLocks noChangeShapeType="1"/>
            </p:cNvCxnSpPr>
            <p:nvPr/>
          </p:nvCxnSpPr>
          <p:spPr bwMode="auto">
            <a:xfrm rot="5400000" flipH="1" flipV="1">
              <a:off x="6494463" y="5761148"/>
              <a:ext cx="1103312" cy="1588"/>
            </a:xfrm>
            <a:prstGeom prst="line">
              <a:avLst/>
            </a:prstGeom>
            <a:noFill/>
            <a:ln w="12700">
              <a:solidFill>
                <a:schemeClr val="tx1"/>
              </a:solidFill>
              <a:prstDash val="dash"/>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grpSp>
      <p:grpSp>
        <p:nvGrpSpPr>
          <p:cNvPr id="74" name="Group 29">
            <a:extLst>
              <a:ext uri="{FF2B5EF4-FFF2-40B4-BE49-F238E27FC236}">
                <a16:creationId xmlns:a16="http://schemas.microsoft.com/office/drawing/2014/main" id="{D6916907-DC34-394F-9F62-36111EA1D6B2}"/>
              </a:ext>
            </a:extLst>
          </p:cNvPr>
          <p:cNvGrpSpPr>
            <a:grpSpLocks/>
          </p:cNvGrpSpPr>
          <p:nvPr/>
        </p:nvGrpSpPr>
        <p:grpSpPr bwMode="auto">
          <a:xfrm>
            <a:off x="6980238" y="3841750"/>
            <a:ext cx="871537" cy="1377950"/>
            <a:chOff x="1271" y="2630"/>
            <a:chExt cx="549" cy="635"/>
          </a:xfrm>
        </p:grpSpPr>
        <p:sp>
          <p:nvSpPr>
            <p:cNvPr id="25613" name="Oval 30">
              <a:extLst>
                <a:ext uri="{FF2B5EF4-FFF2-40B4-BE49-F238E27FC236}">
                  <a16:creationId xmlns:a16="http://schemas.microsoft.com/office/drawing/2014/main" id="{CEC1DA61-51FA-DF41-9DC6-C4589C9F6427}"/>
                </a:ext>
              </a:extLst>
            </p:cNvPr>
            <p:cNvSpPr>
              <a:spLocks noChangeArrowheads="1"/>
            </p:cNvSpPr>
            <p:nvPr/>
          </p:nvSpPr>
          <p:spPr bwMode="auto">
            <a:xfrm>
              <a:off x="1271" y="2826"/>
              <a:ext cx="549" cy="439"/>
            </a:xfrm>
            <a:prstGeom prst="ellipse">
              <a:avLst/>
            </a:prstGeom>
            <a:noFill/>
            <a:ln w="25400">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sp>
          <p:nvSpPr>
            <p:cNvPr id="25614" name="Text Box 31">
              <a:extLst>
                <a:ext uri="{FF2B5EF4-FFF2-40B4-BE49-F238E27FC236}">
                  <a16:creationId xmlns:a16="http://schemas.microsoft.com/office/drawing/2014/main" id="{BE190D6C-6185-A146-AEEA-FC8E088C5C86}"/>
                </a:ext>
              </a:extLst>
            </p:cNvPr>
            <p:cNvSpPr txBox="1">
              <a:spLocks noChangeArrowheads="1"/>
            </p:cNvSpPr>
            <p:nvPr/>
          </p:nvSpPr>
          <p:spPr bwMode="auto">
            <a:xfrm>
              <a:off x="1652" y="2630"/>
              <a:ext cx="116"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endParaRPr lang="en-US" altLang="en-US" sz="1800" b="1">
                <a:solidFill>
                  <a:srgbClr val="FF00FF"/>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2"/>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1912C68-2C5B-C4D9-25EF-83E52E639E04}"/>
              </a:ext>
            </a:extLst>
          </p:cNvPr>
          <p:cNvSpPr>
            <a:spLocks noGrp="1"/>
          </p:cNvSpPr>
          <p:nvPr>
            <p:ph type="sldNum" idx="11"/>
          </p:nvPr>
        </p:nvSpPr>
        <p:spPr/>
        <p:txBody>
          <a:bodyPr/>
          <a:lstStyle/>
          <a:p>
            <a:fld id="{5BF34820-C56C-F14C-830F-D51A77A72C10}" type="slidenum">
              <a:rPr lang="de-DE" altLang="en-US" smtClean="0"/>
              <a:pPr/>
              <a:t>40</a:t>
            </a:fld>
            <a:endParaRPr lang="de-DE" altLang="en-US" dirty="0"/>
          </a:p>
        </p:txBody>
      </p:sp>
      <p:pic>
        <p:nvPicPr>
          <p:cNvPr id="5" name="Picture 4">
            <a:extLst>
              <a:ext uri="{FF2B5EF4-FFF2-40B4-BE49-F238E27FC236}">
                <a16:creationId xmlns:a16="http://schemas.microsoft.com/office/drawing/2014/main" id="{C37EA865-9678-D3A4-53DB-95E0430DBDF5}"/>
              </a:ext>
            </a:extLst>
          </p:cNvPr>
          <p:cNvPicPr>
            <a:picLocks noChangeAspect="1"/>
          </p:cNvPicPr>
          <p:nvPr/>
        </p:nvPicPr>
        <p:blipFill>
          <a:blip r:embed="rId2"/>
          <a:stretch>
            <a:fillRect/>
          </a:stretch>
        </p:blipFill>
        <p:spPr>
          <a:xfrm>
            <a:off x="1475656" y="1268760"/>
            <a:ext cx="6408712" cy="5139061"/>
          </a:xfrm>
          <a:prstGeom prst="rect">
            <a:avLst/>
          </a:prstGeom>
        </p:spPr>
      </p:pic>
      <p:sp>
        <p:nvSpPr>
          <p:cNvPr id="6" name="Text Box 5">
            <a:extLst>
              <a:ext uri="{FF2B5EF4-FFF2-40B4-BE49-F238E27FC236}">
                <a16:creationId xmlns:a16="http://schemas.microsoft.com/office/drawing/2014/main" id="{6C43758D-D7BF-0BB9-1D68-CC7BD7A4C618}"/>
              </a:ext>
            </a:extLst>
          </p:cNvPr>
          <p:cNvSpPr txBox="1">
            <a:spLocks noChangeArrowheads="1"/>
          </p:cNvSpPr>
          <p:nvPr/>
        </p:nvSpPr>
        <p:spPr bwMode="auto">
          <a:xfrm>
            <a:off x="228600" y="0"/>
            <a:ext cx="8686800" cy="6858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defRPr/>
            </a:pPr>
            <a:r>
              <a:rPr lang="en-US" sz="2800" dirty="0"/>
              <a:t>IC contributions to ERP envelope</a:t>
            </a:r>
          </a:p>
        </p:txBody>
      </p:sp>
    </p:spTree>
    <p:extLst>
      <p:ext uri="{BB962C8B-B14F-4D97-AF65-F5344CB8AC3E}">
        <p14:creationId xmlns:p14="http://schemas.microsoft.com/office/powerpoint/2010/main" val="15674743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155C7D-E4B5-29A7-90CF-9C50B64EBDEB}"/>
              </a:ext>
            </a:extLst>
          </p:cNvPr>
          <p:cNvSpPr>
            <a:spLocks noGrp="1"/>
          </p:cNvSpPr>
          <p:nvPr>
            <p:ph type="sldNum" idx="11"/>
          </p:nvPr>
        </p:nvSpPr>
        <p:spPr/>
        <p:txBody>
          <a:bodyPr/>
          <a:lstStyle/>
          <a:p>
            <a:fld id="{5BF34820-C56C-F14C-830F-D51A77A72C10}" type="slidenum">
              <a:rPr lang="de-DE" altLang="en-US" smtClean="0"/>
              <a:pPr/>
              <a:t>41</a:t>
            </a:fld>
            <a:endParaRPr lang="de-DE" altLang="en-US" dirty="0"/>
          </a:p>
        </p:txBody>
      </p:sp>
      <p:pic>
        <p:nvPicPr>
          <p:cNvPr id="4" name="Picture 3">
            <a:extLst>
              <a:ext uri="{FF2B5EF4-FFF2-40B4-BE49-F238E27FC236}">
                <a16:creationId xmlns:a16="http://schemas.microsoft.com/office/drawing/2014/main" id="{6BD8260B-866A-B17B-7976-DA49B8BCFC58}"/>
              </a:ext>
            </a:extLst>
          </p:cNvPr>
          <p:cNvPicPr>
            <a:picLocks noChangeAspect="1"/>
          </p:cNvPicPr>
          <p:nvPr/>
        </p:nvPicPr>
        <p:blipFill>
          <a:blip r:embed="rId2"/>
          <a:stretch>
            <a:fillRect/>
          </a:stretch>
        </p:blipFill>
        <p:spPr>
          <a:xfrm>
            <a:off x="1403647" y="917284"/>
            <a:ext cx="6264365" cy="5824083"/>
          </a:xfrm>
          <a:prstGeom prst="rect">
            <a:avLst/>
          </a:prstGeom>
        </p:spPr>
      </p:pic>
      <p:sp>
        <p:nvSpPr>
          <p:cNvPr id="5" name="Oval 4">
            <a:extLst>
              <a:ext uri="{FF2B5EF4-FFF2-40B4-BE49-F238E27FC236}">
                <a16:creationId xmlns:a16="http://schemas.microsoft.com/office/drawing/2014/main" id="{9A2BD534-F14D-EF82-E442-BCEC109DCBA5}"/>
              </a:ext>
            </a:extLst>
          </p:cNvPr>
          <p:cNvSpPr/>
          <p:nvPr/>
        </p:nvSpPr>
        <p:spPr bwMode="auto">
          <a:xfrm>
            <a:off x="1619672" y="1196752"/>
            <a:ext cx="1008112" cy="1080120"/>
          </a:xfrm>
          <a:prstGeom prst="ellipse">
            <a:avLst/>
          </a:prstGeom>
          <a:noFill/>
          <a:ln w="57150"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Arial" charset="0"/>
              <a:ea typeface="ＭＳ Ｐゴシック" charset="0"/>
              <a:cs typeface="ＭＳ Ｐゴシック" charset="0"/>
            </a:endParaRPr>
          </a:p>
        </p:txBody>
      </p:sp>
      <p:sp>
        <p:nvSpPr>
          <p:cNvPr id="6" name="Oval 5">
            <a:extLst>
              <a:ext uri="{FF2B5EF4-FFF2-40B4-BE49-F238E27FC236}">
                <a16:creationId xmlns:a16="http://schemas.microsoft.com/office/drawing/2014/main" id="{895EA37B-8E4B-81A4-FC3A-DF9F10F60C94}"/>
              </a:ext>
            </a:extLst>
          </p:cNvPr>
          <p:cNvSpPr/>
          <p:nvPr/>
        </p:nvSpPr>
        <p:spPr bwMode="auto">
          <a:xfrm>
            <a:off x="5652120" y="1052736"/>
            <a:ext cx="1080120" cy="1211181"/>
          </a:xfrm>
          <a:prstGeom prst="ellipse">
            <a:avLst/>
          </a:prstGeom>
          <a:noFill/>
          <a:ln w="57150"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Arial" charset="0"/>
              <a:ea typeface="ＭＳ Ｐゴシック" charset="0"/>
              <a:cs typeface="ＭＳ Ｐゴシック" charset="0"/>
            </a:endParaRPr>
          </a:p>
        </p:txBody>
      </p:sp>
      <p:sp>
        <p:nvSpPr>
          <p:cNvPr id="7" name="Text Box 5">
            <a:extLst>
              <a:ext uri="{FF2B5EF4-FFF2-40B4-BE49-F238E27FC236}">
                <a16:creationId xmlns:a16="http://schemas.microsoft.com/office/drawing/2014/main" id="{9580F6BF-4CAF-E6EE-EB16-982A076C4A90}"/>
              </a:ext>
            </a:extLst>
          </p:cNvPr>
          <p:cNvSpPr txBox="1">
            <a:spLocks noChangeArrowheads="1"/>
          </p:cNvSpPr>
          <p:nvPr/>
        </p:nvSpPr>
        <p:spPr bwMode="auto">
          <a:xfrm>
            <a:off x="228600" y="0"/>
            <a:ext cx="8686800" cy="6858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defRPr/>
            </a:pPr>
            <a:r>
              <a:rPr lang="en-US" sz="2800" dirty="0"/>
              <a:t>IC contributions to ERP envelope</a:t>
            </a:r>
          </a:p>
        </p:txBody>
      </p:sp>
    </p:spTree>
    <p:extLst>
      <p:ext uri="{BB962C8B-B14F-4D97-AF65-F5344CB8AC3E}">
        <p14:creationId xmlns:p14="http://schemas.microsoft.com/office/powerpoint/2010/main" val="33816196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E646B95-A4AA-C52A-2119-E42A26120F7D}"/>
              </a:ext>
            </a:extLst>
          </p:cNvPr>
          <p:cNvSpPr>
            <a:spLocks noGrp="1"/>
          </p:cNvSpPr>
          <p:nvPr>
            <p:ph type="sldNum" idx="11"/>
          </p:nvPr>
        </p:nvSpPr>
        <p:spPr/>
        <p:txBody>
          <a:bodyPr/>
          <a:lstStyle/>
          <a:p>
            <a:fld id="{5BF34820-C56C-F14C-830F-D51A77A72C10}" type="slidenum">
              <a:rPr lang="de-DE" altLang="en-US" smtClean="0"/>
              <a:pPr/>
              <a:t>42</a:t>
            </a:fld>
            <a:endParaRPr lang="de-DE" altLang="en-US" dirty="0"/>
          </a:p>
        </p:txBody>
      </p:sp>
      <p:pic>
        <p:nvPicPr>
          <p:cNvPr id="5" name="Picture 4">
            <a:extLst>
              <a:ext uri="{FF2B5EF4-FFF2-40B4-BE49-F238E27FC236}">
                <a16:creationId xmlns:a16="http://schemas.microsoft.com/office/drawing/2014/main" id="{DC8F3DF1-189E-1310-C771-79D84CD79C3C}"/>
              </a:ext>
            </a:extLst>
          </p:cNvPr>
          <p:cNvPicPr>
            <a:picLocks noChangeAspect="1"/>
          </p:cNvPicPr>
          <p:nvPr/>
        </p:nvPicPr>
        <p:blipFill>
          <a:blip r:embed="rId2"/>
          <a:stretch>
            <a:fillRect/>
          </a:stretch>
        </p:blipFill>
        <p:spPr>
          <a:xfrm>
            <a:off x="130438" y="1268760"/>
            <a:ext cx="5189131" cy="2663808"/>
          </a:xfrm>
          <a:prstGeom prst="rect">
            <a:avLst/>
          </a:prstGeom>
        </p:spPr>
      </p:pic>
      <p:sp>
        <p:nvSpPr>
          <p:cNvPr id="6" name="Text Box 5">
            <a:extLst>
              <a:ext uri="{FF2B5EF4-FFF2-40B4-BE49-F238E27FC236}">
                <a16:creationId xmlns:a16="http://schemas.microsoft.com/office/drawing/2014/main" id="{11FAB960-714D-FBA6-C8AD-41FA985D26CC}"/>
              </a:ext>
            </a:extLst>
          </p:cNvPr>
          <p:cNvSpPr txBox="1">
            <a:spLocks noChangeArrowheads="1"/>
          </p:cNvSpPr>
          <p:nvPr/>
        </p:nvSpPr>
        <p:spPr bwMode="auto">
          <a:xfrm>
            <a:off x="228600" y="0"/>
            <a:ext cx="8686800" cy="6858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defRPr/>
            </a:pPr>
            <a:r>
              <a:rPr lang="en-US" sz="2800" dirty="0"/>
              <a:t>IC contributions to ERP envelope</a:t>
            </a:r>
          </a:p>
        </p:txBody>
      </p:sp>
      <p:sp>
        <p:nvSpPr>
          <p:cNvPr id="8" name="TextBox 7">
            <a:extLst>
              <a:ext uri="{FF2B5EF4-FFF2-40B4-BE49-F238E27FC236}">
                <a16:creationId xmlns:a16="http://schemas.microsoft.com/office/drawing/2014/main" id="{2A7BBED8-B8A9-B3FE-BDD5-7E1B71FFB4A3}"/>
              </a:ext>
            </a:extLst>
          </p:cNvPr>
          <p:cNvSpPr txBox="1"/>
          <p:nvPr/>
        </p:nvSpPr>
        <p:spPr>
          <a:xfrm>
            <a:off x="5581839" y="2643406"/>
            <a:ext cx="3230373" cy="461665"/>
          </a:xfrm>
          <a:prstGeom prst="rect">
            <a:avLst/>
          </a:prstGeom>
          <a:noFill/>
        </p:spPr>
        <p:txBody>
          <a:bodyPr wrap="none" rtlCol="0">
            <a:spAutoFit/>
          </a:bodyPr>
          <a:lstStyle/>
          <a:p>
            <a:r>
              <a:rPr lang="en-US" dirty="0">
                <a:solidFill>
                  <a:schemeClr val="tx1"/>
                </a:solidFill>
              </a:rPr>
              <a:t>Removing artefact ICs</a:t>
            </a:r>
          </a:p>
        </p:txBody>
      </p:sp>
      <p:sp>
        <p:nvSpPr>
          <p:cNvPr id="2" name="Rectangle 1">
            <a:extLst>
              <a:ext uri="{FF2B5EF4-FFF2-40B4-BE49-F238E27FC236}">
                <a16:creationId xmlns:a16="http://schemas.microsoft.com/office/drawing/2014/main" id="{99869C7D-8F45-E223-EF97-21356D23E7B8}"/>
              </a:ext>
            </a:extLst>
          </p:cNvPr>
          <p:cNvSpPr/>
          <p:nvPr/>
        </p:nvSpPr>
        <p:spPr bwMode="auto">
          <a:xfrm>
            <a:off x="4319858" y="3581128"/>
            <a:ext cx="684190" cy="135904"/>
          </a:xfrm>
          <a:prstGeom prst="rect">
            <a:avLst/>
          </a:prstGeom>
          <a:noFill/>
          <a:ln w="28575"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Arial" charset="0"/>
              <a:ea typeface="ＭＳ Ｐゴシック" charset="0"/>
              <a:cs typeface="ＭＳ Ｐゴシック" charset="0"/>
            </a:endParaRPr>
          </a:p>
        </p:txBody>
      </p:sp>
    </p:spTree>
    <p:extLst>
      <p:ext uri="{BB962C8B-B14F-4D97-AF65-F5344CB8AC3E}">
        <p14:creationId xmlns:p14="http://schemas.microsoft.com/office/powerpoint/2010/main" val="8206966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AF3A697-1589-2736-8AB6-F34CB1CF6B24}"/>
              </a:ext>
            </a:extLst>
          </p:cNvPr>
          <p:cNvSpPr>
            <a:spLocks noGrp="1"/>
          </p:cNvSpPr>
          <p:nvPr>
            <p:ph type="sldNum" idx="11"/>
          </p:nvPr>
        </p:nvSpPr>
        <p:spPr/>
        <p:txBody>
          <a:bodyPr/>
          <a:lstStyle/>
          <a:p>
            <a:fld id="{5BF34820-C56C-F14C-830F-D51A77A72C10}" type="slidenum">
              <a:rPr lang="de-DE" altLang="en-US" smtClean="0"/>
              <a:pPr/>
              <a:t>43</a:t>
            </a:fld>
            <a:endParaRPr lang="de-DE" altLang="en-US" dirty="0"/>
          </a:p>
        </p:txBody>
      </p:sp>
      <p:pic>
        <p:nvPicPr>
          <p:cNvPr id="4" name="Picture 3">
            <a:extLst>
              <a:ext uri="{FF2B5EF4-FFF2-40B4-BE49-F238E27FC236}">
                <a16:creationId xmlns:a16="http://schemas.microsoft.com/office/drawing/2014/main" id="{7758B5AD-ABD3-5D13-31FE-1B5EE7BDFEA7}"/>
              </a:ext>
            </a:extLst>
          </p:cNvPr>
          <p:cNvPicPr>
            <a:picLocks noChangeAspect="1"/>
          </p:cNvPicPr>
          <p:nvPr/>
        </p:nvPicPr>
        <p:blipFill>
          <a:blip r:embed="rId2"/>
          <a:stretch>
            <a:fillRect/>
          </a:stretch>
        </p:blipFill>
        <p:spPr>
          <a:xfrm>
            <a:off x="1583668" y="1725557"/>
            <a:ext cx="5976664" cy="4726826"/>
          </a:xfrm>
          <a:prstGeom prst="rect">
            <a:avLst/>
          </a:prstGeom>
        </p:spPr>
      </p:pic>
      <p:sp>
        <p:nvSpPr>
          <p:cNvPr id="5" name="Text Box 5">
            <a:extLst>
              <a:ext uri="{FF2B5EF4-FFF2-40B4-BE49-F238E27FC236}">
                <a16:creationId xmlns:a16="http://schemas.microsoft.com/office/drawing/2014/main" id="{CD08E3AB-3454-7A88-A2CB-FE25EAFCBB7C}"/>
              </a:ext>
            </a:extLst>
          </p:cNvPr>
          <p:cNvSpPr txBox="1">
            <a:spLocks noChangeArrowheads="1"/>
          </p:cNvSpPr>
          <p:nvPr/>
        </p:nvSpPr>
        <p:spPr bwMode="auto">
          <a:xfrm>
            <a:off x="228600" y="0"/>
            <a:ext cx="8686800" cy="6858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defRPr/>
            </a:pPr>
            <a:r>
              <a:rPr lang="en-US" sz="2800" dirty="0"/>
              <a:t>IC contributions to ERP envelope</a:t>
            </a:r>
          </a:p>
        </p:txBody>
      </p:sp>
      <p:sp>
        <p:nvSpPr>
          <p:cNvPr id="6" name="TextBox 5">
            <a:extLst>
              <a:ext uri="{FF2B5EF4-FFF2-40B4-BE49-F238E27FC236}">
                <a16:creationId xmlns:a16="http://schemas.microsoft.com/office/drawing/2014/main" id="{15660A34-9FF6-8E9E-72BE-230C30912D1C}"/>
              </a:ext>
            </a:extLst>
          </p:cNvPr>
          <p:cNvSpPr txBox="1"/>
          <p:nvPr/>
        </p:nvSpPr>
        <p:spPr>
          <a:xfrm>
            <a:off x="1109762" y="1124744"/>
            <a:ext cx="3230373" cy="461665"/>
          </a:xfrm>
          <a:prstGeom prst="rect">
            <a:avLst/>
          </a:prstGeom>
          <a:noFill/>
        </p:spPr>
        <p:txBody>
          <a:bodyPr wrap="none" rtlCol="0">
            <a:spAutoFit/>
          </a:bodyPr>
          <a:lstStyle/>
          <a:p>
            <a:r>
              <a:rPr lang="en-US" dirty="0">
                <a:solidFill>
                  <a:schemeClr val="tx1"/>
                </a:solidFill>
              </a:rPr>
              <a:t>Removing artefact ICs</a:t>
            </a:r>
          </a:p>
        </p:txBody>
      </p:sp>
    </p:spTree>
    <p:extLst>
      <p:ext uri="{BB962C8B-B14F-4D97-AF65-F5344CB8AC3E}">
        <p14:creationId xmlns:p14="http://schemas.microsoft.com/office/powerpoint/2010/main" val="301553642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48722BC-E0AC-4744-66EC-5AC51A68F5E6}"/>
              </a:ext>
            </a:extLst>
          </p:cNvPr>
          <p:cNvSpPr>
            <a:spLocks noGrp="1"/>
          </p:cNvSpPr>
          <p:nvPr>
            <p:ph type="sldNum" idx="11"/>
          </p:nvPr>
        </p:nvSpPr>
        <p:spPr/>
        <p:txBody>
          <a:bodyPr/>
          <a:lstStyle/>
          <a:p>
            <a:fld id="{5BF34820-C56C-F14C-830F-D51A77A72C10}" type="slidenum">
              <a:rPr lang="de-DE" altLang="en-US" smtClean="0"/>
              <a:pPr/>
              <a:t>44</a:t>
            </a:fld>
            <a:endParaRPr lang="de-DE" altLang="en-US" dirty="0"/>
          </a:p>
        </p:txBody>
      </p:sp>
      <p:pic>
        <p:nvPicPr>
          <p:cNvPr id="7" name="Picture 6">
            <a:extLst>
              <a:ext uri="{FF2B5EF4-FFF2-40B4-BE49-F238E27FC236}">
                <a16:creationId xmlns:a16="http://schemas.microsoft.com/office/drawing/2014/main" id="{960A45E5-D576-3826-EBD2-2F62DED24F07}"/>
              </a:ext>
            </a:extLst>
          </p:cNvPr>
          <p:cNvPicPr>
            <a:picLocks noChangeAspect="1"/>
          </p:cNvPicPr>
          <p:nvPr/>
        </p:nvPicPr>
        <p:blipFill>
          <a:blip r:embed="rId2"/>
          <a:stretch>
            <a:fillRect/>
          </a:stretch>
        </p:blipFill>
        <p:spPr>
          <a:xfrm>
            <a:off x="16682" y="2420888"/>
            <a:ext cx="6525343" cy="3929132"/>
          </a:xfrm>
          <a:prstGeom prst="rect">
            <a:avLst/>
          </a:prstGeom>
        </p:spPr>
      </p:pic>
      <p:pic>
        <p:nvPicPr>
          <p:cNvPr id="5" name="Picture 4">
            <a:extLst>
              <a:ext uri="{FF2B5EF4-FFF2-40B4-BE49-F238E27FC236}">
                <a16:creationId xmlns:a16="http://schemas.microsoft.com/office/drawing/2014/main" id="{E313913C-150A-7789-A7D2-08AF1A4252D2}"/>
              </a:ext>
            </a:extLst>
          </p:cNvPr>
          <p:cNvPicPr>
            <a:picLocks noChangeAspect="1"/>
          </p:cNvPicPr>
          <p:nvPr/>
        </p:nvPicPr>
        <p:blipFill>
          <a:blip r:embed="rId3"/>
          <a:stretch>
            <a:fillRect/>
          </a:stretch>
        </p:blipFill>
        <p:spPr>
          <a:xfrm>
            <a:off x="3481055" y="1484784"/>
            <a:ext cx="5529809" cy="3096344"/>
          </a:xfrm>
          <a:prstGeom prst="rect">
            <a:avLst/>
          </a:prstGeom>
        </p:spPr>
      </p:pic>
      <p:sp>
        <p:nvSpPr>
          <p:cNvPr id="8" name="Title 1">
            <a:extLst>
              <a:ext uri="{FF2B5EF4-FFF2-40B4-BE49-F238E27FC236}">
                <a16:creationId xmlns:a16="http://schemas.microsoft.com/office/drawing/2014/main" id="{3A30B3F4-519C-1DB8-EF89-B3D2DC3666BB}"/>
              </a:ext>
            </a:extLst>
          </p:cNvPr>
          <p:cNvSpPr>
            <a:spLocks noGrp="1"/>
          </p:cNvSpPr>
          <p:nvPr>
            <p:ph type="title"/>
          </p:nvPr>
        </p:nvSpPr>
        <p:spPr>
          <a:xfrm>
            <a:off x="228600" y="0"/>
            <a:ext cx="8683625" cy="682625"/>
          </a:xfrm>
        </p:spPr>
        <p:txBody>
          <a:bodyPr/>
          <a:lstStyle/>
          <a:p>
            <a:r>
              <a:rPr lang="en-US" dirty="0"/>
              <a:t>IC ERP difference between two conditions</a:t>
            </a:r>
          </a:p>
        </p:txBody>
      </p:sp>
      <p:sp>
        <p:nvSpPr>
          <p:cNvPr id="2" name="Rectangle 1">
            <a:extLst>
              <a:ext uri="{FF2B5EF4-FFF2-40B4-BE49-F238E27FC236}">
                <a16:creationId xmlns:a16="http://schemas.microsoft.com/office/drawing/2014/main" id="{938BEE3E-BFD2-ACB4-2542-22881F56CEB9}"/>
              </a:ext>
            </a:extLst>
          </p:cNvPr>
          <p:cNvSpPr/>
          <p:nvPr/>
        </p:nvSpPr>
        <p:spPr bwMode="auto">
          <a:xfrm>
            <a:off x="7956377" y="4149080"/>
            <a:ext cx="720080" cy="216024"/>
          </a:xfrm>
          <a:prstGeom prst="rect">
            <a:avLst/>
          </a:prstGeom>
          <a:noFill/>
          <a:ln w="28575"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Arial" charset="0"/>
              <a:ea typeface="ＭＳ Ｐゴシック" charset="0"/>
              <a:cs typeface="ＭＳ Ｐゴシック" charset="0"/>
            </a:endParaRPr>
          </a:p>
        </p:txBody>
      </p:sp>
    </p:spTree>
    <p:extLst>
      <p:ext uri="{BB962C8B-B14F-4D97-AF65-F5344CB8AC3E}">
        <p14:creationId xmlns:p14="http://schemas.microsoft.com/office/powerpoint/2010/main" val="27278628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7EAC1-48A6-AF6A-224B-A956E9AFA6FC}"/>
              </a:ext>
            </a:extLst>
          </p:cNvPr>
          <p:cNvSpPr>
            <a:spLocks noGrp="1"/>
          </p:cNvSpPr>
          <p:nvPr>
            <p:ph type="title"/>
          </p:nvPr>
        </p:nvSpPr>
        <p:spPr/>
        <p:txBody>
          <a:bodyPr/>
          <a:lstStyle/>
          <a:p>
            <a:r>
              <a:rPr lang="en-US" dirty="0"/>
              <a:t>IC ERP difference between two conditions</a:t>
            </a:r>
          </a:p>
        </p:txBody>
      </p:sp>
      <p:sp>
        <p:nvSpPr>
          <p:cNvPr id="3" name="Slide Number Placeholder 2">
            <a:extLst>
              <a:ext uri="{FF2B5EF4-FFF2-40B4-BE49-F238E27FC236}">
                <a16:creationId xmlns:a16="http://schemas.microsoft.com/office/drawing/2014/main" id="{9088DFE5-C22B-F299-1956-FFA9F396BB4B}"/>
              </a:ext>
            </a:extLst>
          </p:cNvPr>
          <p:cNvSpPr>
            <a:spLocks noGrp="1"/>
          </p:cNvSpPr>
          <p:nvPr>
            <p:ph type="sldNum" idx="11"/>
          </p:nvPr>
        </p:nvSpPr>
        <p:spPr/>
        <p:txBody>
          <a:bodyPr/>
          <a:lstStyle/>
          <a:p>
            <a:fld id="{5BF34820-C56C-F14C-830F-D51A77A72C10}" type="slidenum">
              <a:rPr lang="de-DE" altLang="en-US" smtClean="0"/>
              <a:pPr/>
              <a:t>45</a:t>
            </a:fld>
            <a:endParaRPr lang="de-DE" altLang="en-US" dirty="0"/>
          </a:p>
        </p:txBody>
      </p:sp>
      <p:pic>
        <p:nvPicPr>
          <p:cNvPr id="7" name="Picture 6">
            <a:extLst>
              <a:ext uri="{FF2B5EF4-FFF2-40B4-BE49-F238E27FC236}">
                <a16:creationId xmlns:a16="http://schemas.microsoft.com/office/drawing/2014/main" id="{960F1850-39F2-F09B-8F0A-A44F66B136A8}"/>
              </a:ext>
            </a:extLst>
          </p:cNvPr>
          <p:cNvPicPr>
            <a:picLocks noChangeAspect="1"/>
          </p:cNvPicPr>
          <p:nvPr/>
        </p:nvPicPr>
        <p:blipFill>
          <a:blip r:embed="rId2"/>
          <a:stretch>
            <a:fillRect/>
          </a:stretch>
        </p:blipFill>
        <p:spPr>
          <a:xfrm>
            <a:off x="1619672" y="1052736"/>
            <a:ext cx="6281195" cy="5604246"/>
          </a:xfrm>
          <a:prstGeom prst="rect">
            <a:avLst/>
          </a:prstGeom>
        </p:spPr>
      </p:pic>
    </p:spTree>
    <p:extLst>
      <p:ext uri="{BB962C8B-B14F-4D97-AF65-F5344CB8AC3E}">
        <p14:creationId xmlns:p14="http://schemas.microsoft.com/office/powerpoint/2010/main" val="26608556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3BEF775-C5D0-6DBF-75AC-9FA2CA6B18F9}"/>
              </a:ext>
            </a:extLst>
          </p:cNvPr>
          <p:cNvSpPr>
            <a:spLocks noGrp="1"/>
          </p:cNvSpPr>
          <p:nvPr>
            <p:ph type="sldNum" idx="11"/>
          </p:nvPr>
        </p:nvSpPr>
        <p:spPr/>
        <p:txBody>
          <a:bodyPr/>
          <a:lstStyle/>
          <a:p>
            <a:fld id="{5BF34820-C56C-F14C-830F-D51A77A72C10}" type="slidenum">
              <a:rPr lang="de-DE" altLang="en-US" smtClean="0"/>
              <a:pPr/>
              <a:t>46</a:t>
            </a:fld>
            <a:endParaRPr lang="de-DE" altLang="en-US" dirty="0"/>
          </a:p>
        </p:txBody>
      </p:sp>
      <p:pic>
        <p:nvPicPr>
          <p:cNvPr id="4" name="Picture 3">
            <a:extLst>
              <a:ext uri="{FF2B5EF4-FFF2-40B4-BE49-F238E27FC236}">
                <a16:creationId xmlns:a16="http://schemas.microsoft.com/office/drawing/2014/main" id="{7241A918-E77C-A80C-5BDD-27968F477C5D}"/>
              </a:ext>
            </a:extLst>
          </p:cNvPr>
          <p:cNvPicPr>
            <a:picLocks noChangeAspect="1"/>
          </p:cNvPicPr>
          <p:nvPr/>
        </p:nvPicPr>
        <p:blipFill>
          <a:blip r:embed="rId2"/>
          <a:stretch>
            <a:fillRect/>
          </a:stretch>
        </p:blipFill>
        <p:spPr>
          <a:xfrm>
            <a:off x="228600" y="1742797"/>
            <a:ext cx="5925282" cy="3600400"/>
          </a:xfrm>
          <a:prstGeom prst="rect">
            <a:avLst/>
          </a:prstGeom>
        </p:spPr>
      </p:pic>
      <p:pic>
        <p:nvPicPr>
          <p:cNvPr id="9" name="Picture 8">
            <a:extLst>
              <a:ext uri="{FF2B5EF4-FFF2-40B4-BE49-F238E27FC236}">
                <a16:creationId xmlns:a16="http://schemas.microsoft.com/office/drawing/2014/main" id="{B704E247-D048-D5C7-0FB8-BF58AD21BAD3}"/>
              </a:ext>
            </a:extLst>
          </p:cNvPr>
          <p:cNvPicPr>
            <a:picLocks noChangeAspect="1"/>
          </p:cNvPicPr>
          <p:nvPr/>
        </p:nvPicPr>
        <p:blipFill>
          <a:blip r:embed="rId3"/>
          <a:stretch>
            <a:fillRect/>
          </a:stretch>
        </p:blipFill>
        <p:spPr>
          <a:xfrm>
            <a:off x="4211960" y="1844824"/>
            <a:ext cx="4606742" cy="2520280"/>
          </a:xfrm>
          <a:prstGeom prst="rect">
            <a:avLst/>
          </a:prstGeom>
        </p:spPr>
      </p:pic>
      <p:sp>
        <p:nvSpPr>
          <p:cNvPr id="10" name="Title 1">
            <a:extLst>
              <a:ext uri="{FF2B5EF4-FFF2-40B4-BE49-F238E27FC236}">
                <a16:creationId xmlns:a16="http://schemas.microsoft.com/office/drawing/2014/main" id="{DFE80BA8-60CC-97F2-FFFF-37DA22500110}"/>
              </a:ext>
            </a:extLst>
          </p:cNvPr>
          <p:cNvSpPr>
            <a:spLocks noGrp="1"/>
          </p:cNvSpPr>
          <p:nvPr>
            <p:ph type="title"/>
          </p:nvPr>
        </p:nvSpPr>
        <p:spPr/>
        <p:txBody>
          <a:bodyPr>
            <a:normAutofit/>
          </a:bodyPr>
          <a:lstStyle/>
          <a:p>
            <a:r>
              <a:rPr lang="en-US" dirty="0"/>
              <a:t>Plot maximum contributing components</a:t>
            </a:r>
          </a:p>
        </p:txBody>
      </p:sp>
    </p:spTree>
    <p:extLst>
      <p:ext uri="{BB962C8B-B14F-4D97-AF65-F5344CB8AC3E}">
        <p14:creationId xmlns:p14="http://schemas.microsoft.com/office/powerpoint/2010/main" val="98374763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501F41E-A149-E824-549B-D258616772C2}"/>
              </a:ext>
            </a:extLst>
          </p:cNvPr>
          <p:cNvSpPr>
            <a:spLocks noGrp="1"/>
          </p:cNvSpPr>
          <p:nvPr>
            <p:ph type="sldNum" idx="11"/>
          </p:nvPr>
        </p:nvSpPr>
        <p:spPr/>
        <p:txBody>
          <a:bodyPr/>
          <a:lstStyle/>
          <a:p>
            <a:fld id="{5BF34820-C56C-F14C-830F-D51A77A72C10}" type="slidenum">
              <a:rPr lang="de-DE" altLang="en-US" smtClean="0"/>
              <a:pPr/>
              <a:t>47</a:t>
            </a:fld>
            <a:endParaRPr lang="de-DE" altLang="en-US" dirty="0"/>
          </a:p>
        </p:txBody>
      </p:sp>
      <p:pic>
        <p:nvPicPr>
          <p:cNvPr id="4" name="Picture 3">
            <a:extLst>
              <a:ext uri="{FF2B5EF4-FFF2-40B4-BE49-F238E27FC236}">
                <a16:creationId xmlns:a16="http://schemas.microsoft.com/office/drawing/2014/main" id="{95A050DC-F917-8E28-DB4D-1F010A58E29C}"/>
              </a:ext>
            </a:extLst>
          </p:cNvPr>
          <p:cNvPicPr>
            <a:picLocks noChangeAspect="1"/>
          </p:cNvPicPr>
          <p:nvPr/>
        </p:nvPicPr>
        <p:blipFill>
          <a:blip r:embed="rId2"/>
          <a:stretch>
            <a:fillRect/>
          </a:stretch>
        </p:blipFill>
        <p:spPr>
          <a:xfrm>
            <a:off x="4724872" y="2012405"/>
            <a:ext cx="4157660" cy="3702227"/>
          </a:xfrm>
          <a:prstGeom prst="rect">
            <a:avLst/>
          </a:prstGeom>
        </p:spPr>
      </p:pic>
      <p:sp>
        <p:nvSpPr>
          <p:cNvPr id="2" name="Title 1">
            <a:extLst>
              <a:ext uri="{FF2B5EF4-FFF2-40B4-BE49-F238E27FC236}">
                <a16:creationId xmlns:a16="http://schemas.microsoft.com/office/drawing/2014/main" id="{7CC47BC0-AF54-8464-F08B-24927654730F}"/>
              </a:ext>
            </a:extLst>
          </p:cNvPr>
          <p:cNvSpPr txBox="1">
            <a:spLocks/>
          </p:cNvSpPr>
          <p:nvPr/>
        </p:nvSpPr>
        <p:spPr>
          <a:xfrm>
            <a:off x="328613" y="11112"/>
            <a:ext cx="8683625" cy="682625"/>
          </a:xfrm>
          <a:prstGeom prst="rect">
            <a:avLst/>
          </a:prstGeom>
        </p:spPr>
        <p:txBody>
          <a:bodyPr vert="horz" lIns="91440" tIns="45720" rIns="91440" bIns="45720" rtlCol="0" anchor="ctr">
            <a:normAutofit/>
          </a:bodyPr>
          <a:lstStyle>
            <a:lvl1pPr algn="ctr" defTabSz="449263" rtl="0" eaLnBrk="0" fontAlgn="base" hangingPunct="0">
              <a:spcBef>
                <a:spcPct val="0"/>
              </a:spcBef>
              <a:spcAft>
                <a:spcPct val="0"/>
              </a:spcAft>
              <a:buClr>
                <a:srgbClr val="000000"/>
              </a:buClr>
              <a:buSzPct val="100000"/>
              <a:buFont typeface="Times New Roman" charset="0"/>
              <a:defRPr sz="2800" b="1">
                <a:solidFill>
                  <a:srgbClr val="000000"/>
                </a:solidFill>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charset="0"/>
              <a:defRPr sz="2800" b="1">
                <a:solidFill>
                  <a:srgbClr val="000000"/>
                </a:solidFill>
                <a:latin typeface="Arial" charset="0"/>
                <a:ea typeface="ＭＳ Ｐゴシック" charset="0"/>
                <a:cs typeface="ＭＳ Ｐゴシック" charset="0"/>
              </a:defRPr>
            </a:lvl2pPr>
            <a:lvl3pPr algn="ctr" defTabSz="449263" rtl="0" eaLnBrk="0" fontAlgn="base" hangingPunct="0">
              <a:spcBef>
                <a:spcPct val="0"/>
              </a:spcBef>
              <a:spcAft>
                <a:spcPct val="0"/>
              </a:spcAft>
              <a:buClr>
                <a:srgbClr val="000000"/>
              </a:buClr>
              <a:buSzPct val="100000"/>
              <a:buFont typeface="Times New Roman" charset="0"/>
              <a:defRPr sz="2800" b="1">
                <a:solidFill>
                  <a:srgbClr val="000000"/>
                </a:solidFill>
                <a:latin typeface="Arial" charset="0"/>
                <a:ea typeface="ＭＳ Ｐゴシック" charset="0"/>
                <a:cs typeface="ＭＳ Ｐゴシック" charset="0"/>
              </a:defRPr>
            </a:lvl3pPr>
            <a:lvl4pPr algn="ctr" defTabSz="449263" rtl="0" eaLnBrk="0" fontAlgn="base" hangingPunct="0">
              <a:spcBef>
                <a:spcPct val="0"/>
              </a:spcBef>
              <a:spcAft>
                <a:spcPct val="0"/>
              </a:spcAft>
              <a:buClr>
                <a:srgbClr val="000000"/>
              </a:buClr>
              <a:buSzPct val="100000"/>
              <a:buFont typeface="Times New Roman" charset="0"/>
              <a:defRPr sz="2800" b="1">
                <a:solidFill>
                  <a:srgbClr val="000000"/>
                </a:solidFill>
                <a:latin typeface="Arial" charset="0"/>
                <a:ea typeface="ＭＳ Ｐゴシック" charset="0"/>
                <a:cs typeface="ＭＳ Ｐゴシック" charset="0"/>
              </a:defRPr>
            </a:lvl4pPr>
            <a:lvl5pPr algn="ctr" defTabSz="449263" rtl="0" eaLnBrk="0" fontAlgn="base" hangingPunct="0">
              <a:spcBef>
                <a:spcPct val="0"/>
              </a:spcBef>
              <a:spcAft>
                <a:spcPct val="0"/>
              </a:spcAft>
              <a:buClr>
                <a:srgbClr val="000000"/>
              </a:buClr>
              <a:buSzPct val="100000"/>
              <a:buFont typeface="Times New Roman" charset="0"/>
              <a:defRPr sz="2800" b="1">
                <a:solidFill>
                  <a:srgbClr val="000000"/>
                </a:solidFill>
                <a:latin typeface="Arial" charset="0"/>
                <a:ea typeface="ＭＳ Ｐゴシック" charset="0"/>
                <a:cs typeface="ＭＳ Ｐゴシック" charset="0"/>
              </a:defRPr>
            </a:lvl5pPr>
            <a:lvl6pPr marL="2514600" indent="-228600" algn="ctr" defTabSz="449263" rtl="0" eaLnBrk="0" fontAlgn="base" hangingPunct="0">
              <a:spcBef>
                <a:spcPct val="0"/>
              </a:spcBef>
              <a:spcAft>
                <a:spcPct val="0"/>
              </a:spcAft>
              <a:buClr>
                <a:srgbClr val="000000"/>
              </a:buClr>
              <a:buSzPct val="100000"/>
              <a:buFont typeface="Times New Roman" charset="0"/>
              <a:defRPr sz="2800" b="1">
                <a:solidFill>
                  <a:srgbClr val="000000"/>
                </a:solidFill>
                <a:latin typeface="Arial" charset="0"/>
                <a:ea typeface="ＭＳ Ｐゴシック" charset="0"/>
                <a:cs typeface="ＭＳ Ｐゴシック" charset="0"/>
              </a:defRPr>
            </a:lvl6pPr>
            <a:lvl7pPr marL="2971800" indent="-228600" algn="ctr" defTabSz="449263" rtl="0" eaLnBrk="0" fontAlgn="base" hangingPunct="0">
              <a:spcBef>
                <a:spcPct val="0"/>
              </a:spcBef>
              <a:spcAft>
                <a:spcPct val="0"/>
              </a:spcAft>
              <a:buClr>
                <a:srgbClr val="000000"/>
              </a:buClr>
              <a:buSzPct val="100000"/>
              <a:buFont typeface="Times New Roman" charset="0"/>
              <a:defRPr sz="2800" b="1">
                <a:solidFill>
                  <a:srgbClr val="000000"/>
                </a:solidFill>
                <a:latin typeface="Arial" charset="0"/>
                <a:ea typeface="ＭＳ Ｐゴシック" charset="0"/>
                <a:cs typeface="ＭＳ Ｐゴシック" charset="0"/>
              </a:defRPr>
            </a:lvl7pPr>
            <a:lvl8pPr marL="3429000" indent="-228600" algn="ctr" defTabSz="449263" rtl="0" eaLnBrk="0" fontAlgn="base" hangingPunct="0">
              <a:spcBef>
                <a:spcPct val="0"/>
              </a:spcBef>
              <a:spcAft>
                <a:spcPct val="0"/>
              </a:spcAft>
              <a:buClr>
                <a:srgbClr val="000000"/>
              </a:buClr>
              <a:buSzPct val="100000"/>
              <a:buFont typeface="Times New Roman" charset="0"/>
              <a:defRPr sz="2800" b="1">
                <a:solidFill>
                  <a:srgbClr val="000000"/>
                </a:solidFill>
                <a:latin typeface="Arial" charset="0"/>
                <a:ea typeface="ＭＳ Ｐゴシック" charset="0"/>
                <a:cs typeface="ＭＳ Ｐゴシック" charset="0"/>
              </a:defRPr>
            </a:lvl8pPr>
            <a:lvl9pPr marL="3886200" indent="-228600" algn="ctr" defTabSz="449263" rtl="0" eaLnBrk="0" fontAlgn="base" hangingPunct="0">
              <a:spcBef>
                <a:spcPct val="0"/>
              </a:spcBef>
              <a:spcAft>
                <a:spcPct val="0"/>
              </a:spcAft>
              <a:buClr>
                <a:srgbClr val="000000"/>
              </a:buClr>
              <a:buSzPct val="100000"/>
              <a:buFont typeface="Times New Roman" charset="0"/>
              <a:defRPr sz="2800" b="1">
                <a:solidFill>
                  <a:srgbClr val="000000"/>
                </a:solidFill>
                <a:latin typeface="Arial" charset="0"/>
                <a:ea typeface="ＭＳ Ｐゴシック" charset="0"/>
                <a:cs typeface="ＭＳ Ｐゴシック" charset="0"/>
              </a:defRPr>
            </a:lvl9pPr>
          </a:lstStyle>
          <a:p>
            <a:r>
              <a:rPr lang="en-US" kern="0" dirty="0"/>
              <a:t>Plot maximum contributing components</a:t>
            </a:r>
          </a:p>
        </p:txBody>
      </p:sp>
      <p:pic>
        <p:nvPicPr>
          <p:cNvPr id="8" name="Picture 7">
            <a:extLst>
              <a:ext uri="{FF2B5EF4-FFF2-40B4-BE49-F238E27FC236}">
                <a16:creationId xmlns:a16="http://schemas.microsoft.com/office/drawing/2014/main" id="{495993E3-DBC1-7BB1-093E-CF34937C9266}"/>
              </a:ext>
            </a:extLst>
          </p:cNvPr>
          <p:cNvPicPr>
            <a:picLocks noChangeAspect="1"/>
          </p:cNvPicPr>
          <p:nvPr/>
        </p:nvPicPr>
        <p:blipFill>
          <a:blip r:embed="rId3"/>
          <a:stretch>
            <a:fillRect/>
          </a:stretch>
        </p:blipFill>
        <p:spPr>
          <a:xfrm>
            <a:off x="130073" y="1976461"/>
            <a:ext cx="4157659" cy="3710362"/>
          </a:xfrm>
          <a:prstGeom prst="rect">
            <a:avLst/>
          </a:prstGeom>
        </p:spPr>
      </p:pic>
      <p:sp>
        <p:nvSpPr>
          <p:cNvPr id="9" name="TextBox 8">
            <a:extLst>
              <a:ext uri="{FF2B5EF4-FFF2-40B4-BE49-F238E27FC236}">
                <a16:creationId xmlns:a16="http://schemas.microsoft.com/office/drawing/2014/main" id="{F15F76FF-64C9-ABA6-37C6-AE898012066C}"/>
              </a:ext>
            </a:extLst>
          </p:cNvPr>
          <p:cNvSpPr txBox="1"/>
          <p:nvPr/>
        </p:nvSpPr>
        <p:spPr>
          <a:xfrm>
            <a:off x="130073" y="1507713"/>
            <a:ext cx="3714479" cy="461665"/>
          </a:xfrm>
          <a:prstGeom prst="rect">
            <a:avLst/>
          </a:prstGeom>
          <a:noFill/>
        </p:spPr>
        <p:txBody>
          <a:bodyPr wrap="none" rtlCol="0">
            <a:spAutoFit/>
          </a:bodyPr>
          <a:lstStyle/>
          <a:p>
            <a:r>
              <a:rPr lang="en-US" dirty="0">
                <a:solidFill>
                  <a:schemeClr val="tx1"/>
                </a:solidFill>
              </a:rPr>
              <a:t>Channel scalp distribution</a:t>
            </a:r>
          </a:p>
        </p:txBody>
      </p:sp>
      <p:sp>
        <p:nvSpPr>
          <p:cNvPr id="10" name="TextBox 9">
            <a:extLst>
              <a:ext uri="{FF2B5EF4-FFF2-40B4-BE49-F238E27FC236}">
                <a16:creationId xmlns:a16="http://schemas.microsoft.com/office/drawing/2014/main" id="{E8AED254-52D7-F507-07D0-C59B0DC2E2A0}"/>
              </a:ext>
            </a:extLst>
          </p:cNvPr>
          <p:cNvSpPr txBox="1"/>
          <p:nvPr/>
        </p:nvSpPr>
        <p:spPr>
          <a:xfrm>
            <a:off x="4816669" y="1221462"/>
            <a:ext cx="3714479" cy="830997"/>
          </a:xfrm>
          <a:prstGeom prst="rect">
            <a:avLst/>
          </a:prstGeom>
          <a:noFill/>
        </p:spPr>
        <p:txBody>
          <a:bodyPr wrap="square" rtlCol="0">
            <a:spAutoFit/>
          </a:bodyPr>
          <a:lstStyle/>
          <a:p>
            <a:pPr algn="l"/>
            <a:r>
              <a:rPr lang="en-US" dirty="0">
                <a:solidFill>
                  <a:schemeClr val="tx1"/>
                </a:solidFill>
              </a:rPr>
              <a:t>Maximum contributing ICs from 0 to 400ms</a:t>
            </a:r>
          </a:p>
        </p:txBody>
      </p:sp>
      <p:sp>
        <p:nvSpPr>
          <p:cNvPr id="11" name="TextBox 10">
            <a:extLst>
              <a:ext uri="{FF2B5EF4-FFF2-40B4-BE49-F238E27FC236}">
                <a16:creationId xmlns:a16="http://schemas.microsoft.com/office/drawing/2014/main" id="{1572B317-CFD9-4CE7-3342-E9E91F763419}"/>
              </a:ext>
            </a:extLst>
          </p:cNvPr>
          <p:cNvSpPr txBox="1"/>
          <p:nvPr/>
        </p:nvSpPr>
        <p:spPr>
          <a:xfrm>
            <a:off x="303127" y="5822456"/>
            <a:ext cx="8496944" cy="923330"/>
          </a:xfrm>
          <a:prstGeom prst="rect">
            <a:avLst/>
          </a:prstGeom>
          <a:noFill/>
        </p:spPr>
        <p:txBody>
          <a:bodyPr wrap="square" rtlCol="0">
            <a:spAutoFit/>
          </a:bodyPr>
          <a:lstStyle/>
          <a:p>
            <a:pPr algn="l"/>
            <a:r>
              <a:rPr lang="en-US" sz="1800" dirty="0">
                <a:solidFill>
                  <a:schemeClr val="tx1"/>
                </a:solidFill>
              </a:rPr>
              <a:t>Note the similarity in channel scalp topography at the 3 ERP peaks and IC topography - ICA is able to separate the 3 distinct brain processes</a:t>
            </a:r>
          </a:p>
          <a:p>
            <a:pPr algn="l"/>
            <a:r>
              <a:rPr lang="en-US" sz="1800" dirty="0">
                <a:solidFill>
                  <a:schemeClr val="tx1"/>
                </a:solidFill>
              </a:rPr>
              <a:t>reflected in the 3 ERP peaks</a:t>
            </a:r>
          </a:p>
        </p:txBody>
      </p:sp>
    </p:spTree>
    <p:extLst>
      <p:ext uri="{BB962C8B-B14F-4D97-AF65-F5344CB8AC3E}">
        <p14:creationId xmlns:p14="http://schemas.microsoft.com/office/powerpoint/2010/main" val="204973589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D38D42-AFF3-192E-0436-D3F062A6074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BA58971-4DD3-28C5-FDAF-2EF55ECCB0CE}"/>
              </a:ext>
            </a:extLst>
          </p:cNvPr>
          <p:cNvSpPr txBox="1"/>
          <p:nvPr/>
        </p:nvSpPr>
        <p:spPr>
          <a:xfrm>
            <a:off x="3635896" y="116632"/>
            <a:ext cx="2143536" cy="584775"/>
          </a:xfrm>
          <a:prstGeom prst="rect">
            <a:avLst/>
          </a:prstGeom>
          <a:noFill/>
        </p:spPr>
        <p:txBody>
          <a:bodyPr wrap="none" rtlCol="0">
            <a:spAutoFit/>
          </a:bodyPr>
          <a:lstStyle/>
          <a:p>
            <a:r>
              <a:rPr lang="en-US" sz="3200" dirty="0">
                <a:solidFill>
                  <a:schemeClr val="tx1"/>
                </a:solidFill>
              </a:rPr>
              <a:t>Hands On!</a:t>
            </a:r>
          </a:p>
        </p:txBody>
      </p:sp>
      <p:sp>
        <p:nvSpPr>
          <p:cNvPr id="4" name="Espace réservé du texte 4">
            <a:extLst>
              <a:ext uri="{FF2B5EF4-FFF2-40B4-BE49-F238E27FC236}">
                <a16:creationId xmlns:a16="http://schemas.microsoft.com/office/drawing/2014/main" id="{80299F36-8FAD-B771-7855-94E9EE21DD9C}"/>
              </a:ext>
            </a:extLst>
          </p:cNvPr>
          <p:cNvSpPr txBox="1">
            <a:spLocks/>
          </p:cNvSpPr>
          <p:nvPr/>
        </p:nvSpPr>
        <p:spPr>
          <a:xfrm>
            <a:off x="729017" y="1567858"/>
            <a:ext cx="7875431" cy="4885478"/>
          </a:xfrm>
          <a:prstGeom prst="rect">
            <a:avLst/>
          </a:prstGeom>
        </p:spPr>
        <p:txBody>
          <a:bodyPr>
            <a:normAutofit fontScale="85000" lnSpcReduction="20000"/>
          </a:bodyPr>
          <a:lstStyle>
            <a:lvl1pPr marL="342900" indent="-342900" algn="l" defTabSz="449263" rtl="0" eaLnBrk="0" fontAlgn="base" hangingPunct="0">
              <a:spcBef>
                <a:spcPts val="600"/>
              </a:spcBef>
              <a:spcAft>
                <a:spcPct val="0"/>
              </a:spcAft>
              <a:buClr>
                <a:srgbClr val="000000"/>
              </a:buClr>
              <a:buSzPct val="100000"/>
              <a:buFont typeface="Times New Roman" charset="0"/>
              <a:defRPr sz="2400">
                <a:solidFill>
                  <a:srgbClr val="000000"/>
                </a:solidFill>
                <a:latin typeface="+mn-lt"/>
                <a:ea typeface="+mn-ea"/>
                <a:cs typeface="+mn-cs"/>
              </a:defRPr>
            </a:lvl1pPr>
            <a:lvl2pPr marL="742950" indent="-285750" algn="l" defTabSz="449263" rtl="0" eaLnBrk="0" fontAlgn="base" hangingPunct="0">
              <a:spcBef>
                <a:spcPts val="500"/>
              </a:spcBef>
              <a:spcAft>
                <a:spcPct val="0"/>
              </a:spcAft>
              <a:buClr>
                <a:srgbClr val="000000"/>
              </a:buClr>
              <a:buSzPct val="100000"/>
              <a:buFont typeface="Times New Roman" charset="0"/>
              <a:defRPr sz="2000">
                <a:solidFill>
                  <a:srgbClr val="000000"/>
                </a:solidFill>
                <a:latin typeface="+mn-lt"/>
                <a:ea typeface="+mn-ea"/>
                <a:cs typeface="+mn-cs"/>
              </a:defRPr>
            </a:lvl2pPr>
            <a:lvl3pPr marL="1143000" indent="-228600" algn="l" defTabSz="449263" rtl="0" eaLnBrk="0" fontAlgn="base" hangingPunct="0">
              <a:spcBef>
                <a:spcPts val="500"/>
              </a:spcBef>
              <a:spcAft>
                <a:spcPct val="0"/>
              </a:spcAft>
              <a:buClr>
                <a:srgbClr val="000000"/>
              </a:buClr>
              <a:buSzPct val="100000"/>
              <a:buFont typeface="Times New Roman" charset="0"/>
              <a:defRPr sz="2000">
                <a:solidFill>
                  <a:srgbClr val="000000"/>
                </a:solidFill>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charset="0"/>
              <a:defRPr sz="2000">
                <a:solidFill>
                  <a:srgbClr val="000000"/>
                </a:solidFill>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charset="0"/>
              <a:defRPr sz="2000">
                <a:solidFill>
                  <a:srgbClr val="000000"/>
                </a:solidFill>
                <a:latin typeface="+mn-lt"/>
                <a:ea typeface="+mn-ea"/>
                <a:cs typeface="+mn-cs"/>
              </a:defRPr>
            </a:lvl5pPr>
            <a:lvl6pPr marL="2514600" indent="-228600" algn="l" defTabSz="449263" rtl="0" eaLnBrk="0" fontAlgn="base" hangingPunct="0">
              <a:spcBef>
                <a:spcPts val="500"/>
              </a:spcBef>
              <a:spcAft>
                <a:spcPct val="0"/>
              </a:spcAft>
              <a:buClr>
                <a:srgbClr val="000000"/>
              </a:buClr>
              <a:buSzPct val="100000"/>
              <a:buFont typeface="Times New Roman" charset="0"/>
              <a:defRPr sz="2000">
                <a:solidFill>
                  <a:srgbClr val="000000"/>
                </a:solidFill>
                <a:latin typeface="+mn-lt"/>
                <a:ea typeface="+mn-ea"/>
                <a:cs typeface="+mn-cs"/>
              </a:defRPr>
            </a:lvl6pPr>
            <a:lvl7pPr marL="2971800" indent="-228600" algn="l" defTabSz="449263" rtl="0" eaLnBrk="0" fontAlgn="base" hangingPunct="0">
              <a:spcBef>
                <a:spcPts val="500"/>
              </a:spcBef>
              <a:spcAft>
                <a:spcPct val="0"/>
              </a:spcAft>
              <a:buClr>
                <a:srgbClr val="000000"/>
              </a:buClr>
              <a:buSzPct val="100000"/>
              <a:buFont typeface="Times New Roman" charset="0"/>
              <a:defRPr sz="2000">
                <a:solidFill>
                  <a:srgbClr val="000000"/>
                </a:solidFill>
                <a:latin typeface="+mn-lt"/>
                <a:ea typeface="+mn-ea"/>
                <a:cs typeface="+mn-cs"/>
              </a:defRPr>
            </a:lvl7pPr>
            <a:lvl8pPr marL="3429000" indent="-228600" algn="l" defTabSz="449263" rtl="0" eaLnBrk="0" fontAlgn="base" hangingPunct="0">
              <a:spcBef>
                <a:spcPts val="500"/>
              </a:spcBef>
              <a:spcAft>
                <a:spcPct val="0"/>
              </a:spcAft>
              <a:buClr>
                <a:srgbClr val="000000"/>
              </a:buClr>
              <a:buSzPct val="100000"/>
              <a:buFont typeface="Times New Roman" charset="0"/>
              <a:defRPr sz="2000">
                <a:solidFill>
                  <a:srgbClr val="000000"/>
                </a:solidFill>
                <a:latin typeface="+mn-lt"/>
                <a:ea typeface="+mn-ea"/>
                <a:cs typeface="+mn-cs"/>
              </a:defRPr>
            </a:lvl8pPr>
            <a:lvl9pPr marL="3886200" indent="-228600" algn="l" defTabSz="449263" rtl="0" eaLnBrk="0" fontAlgn="base" hangingPunct="0">
              <a:spcBef>
                <a:spcPts val="500"/>
              </a:spcBef>
              <a:spcAft>
                <a:spcPct val="0"/>
              </a:spcAft>
              <a:buClr>
                <a:srgbClr val="000000"/>
              </a:buClr>
              <a:buSzPct val="100000"/>
              <a:buFont typeface="Times New Roman" charset="0"/>
              <a:defRPr sz="2000">
                <a:solidFill>
                  <a:srgbClr val="000000"/>
                </a:solidFill>
                <a:latin typeface="+mn-lt"/>
                <a:ea typeface="+mn-ea"/>
                <a:cs typeface="+mn-cs"/>
              </a:defRPr>
            </a:lvl9pPr>
          </a:lstStyle>
          <a:p>
            <a:pPr>
              <a:lnSpc>
                <a:spcPct val="120000"/>
              </a:lnSpc>
            </a:pPr>
            <a:r>
              <a:rPr lang="en-US" sz="2000" kern="0" dirty="0">
                <a:latin typeface="+mj-lt"/>
              </a:rPr>
              <a:t>Import preprocessed file using menu item </a:t>
            </a:r>
            <a:r>
              <a:rPr lang="en-US" sz="2000" b="1" kern="0" dirty="0">
                <a:latin typeface="+mj-lt"/>
              </a:rPr>
              <a:t>File &gt; load existing dataset </a:t>
            </a:r>
            <a:r>
              <a:rPr lang="en-US" sz="2000" kern="0" dirty="0">
                <a:solidFill>
                  <a:schemeClr val="bg1">
                    <a:lumMod val="75000"/>
                  </a:schemeClr>
                </a:solidFill>
                <a:latin typeface="+mj-lt"/>
              </a:rPr>
              <a:t>ds000117_pruned/derivatives/</a:t>
            </a:r>
            <a:r>
              <a:rPr lang="en-US" sz="2000" kern="0" dirty="0" err="1">
                <a:solidFill>
                  <a:schemeClr val="bg1">
                    <a:lumMod val="75000"/>
                  </a:schemeClr>
                </a:solidFill>
                <a:latin typeface="+mj-lt"/>
              </a:rPr>
              <a:t>meg_derivatives</a:t>
            </a:r>
            <a:r>
              <a:rPr lang="en-US" sz="2000" kern="0" dirty="0">
                <a:solidFill>
                  <a:schemeClr val="bg1">
                    <a:lumMod val="75000"/>
                  </a:schemeClr>
                </a:solidFill>
                <a:latin typeface="+mj-lt"/>
              </a:rPr>
              <a:t>/sub-01/</a:t>
            </a:r>
            <a:r>
              <a:rPr lang="en-US" sz="2000" kern="0" dirty="0" err="1">
                <a:solidFill>
                  <a:schemeClr val="bg1">
                    <a:lumMod val="75000"/>
                  </a:schemeClr>
                </a:solidFill>
                <a:latin typeface="+mj-lt"/>
              </a:rPr>
              <a:t>ses</a:t>
            </a:r>
            <a:r>
              <a:rPr lang="en-US" sz="2000" kern="0" dirty="0">
                <a:solidFill>
                  <a:schemeClr val="bg1">
                    <a:lumMod val="75000"/>
                  </a:schemeClr>
                </a:solidFill>
                <a:latin typeface="+mj-lt"/>
              </a:rPr>
              <a:t>-meg/meg/ wh_S01_run_01_preprocessing_data_session_1_out.set </a:t>
            </a:r>
          </a:p>
          <a:p>
            <a:pPr>
              <a:lnSpc>
                <a:spcPct val="120000"/>
              </a:lnSpc>
            </a:pPr>
            <a:r>
              <a:rPr lang="en-US" sz="1600" kern="0" dirty="0">
                <a:solidFill>
                  <a:schemeClr val="tx1"/>
                </a:solidFill>
                <a:latin typeface="+mj-lt"/>
              </a:rPr>
              <a:t>(run </a:t>
            </a:r>
            <a:r>
              <a:rPr lang="en-US" sz="1600" i="1" dirty="0"/>
              <a:t>script_01_import_data.m </a:t>
            </a:r>
            <a:r>
              <a:rPr lang="en-US" sz="1600" dirty="0"/>
              <a:t>and</a:t>
            </a:r>
            <a:r>
              <a:rPr lang="en-US" sz="1600" i="1" dirty="0"/>
              <a:t> script_02_preprocess_data.m </a:t>
            </a:r>
            <a:r>
              <a:rPr lang="en-US" sz="1600" dirty="0"/>
              <a:t>to generate this file</a:t>
            </a:r>
            <a:r>
              <a:rPr lang="en-US" sz="1600" i="1" dirty="0"/>
              <a:t>)</a:t>
            </a:r>
          </a:p>
          <a:p>
            <a:pPr>
              <a:lnSpc>
                <a:spcPct val="120000"/>
              </a:lnSpc>
            </a:pPr>
            <a:endParaRPr lang="en-US" sz="1600" kern="0" dirty="0">
              <a:solidFill>
                <a:schemeClr val="bg1">
                  <a:lumMod val="75000"/>
                </a:schemeClr>
              </a:solidFill>
              <a:latin typeface="+mj-lt"/>
            </a:endParaRPr>
          </a:p>
          <a:p>
            <a:pPr>
              <a:lnSpc>
                <a:spcPct val="120000"/>
              </a:lnSpc>
            </a:pPr>
            <a:r>
              <a:rPr lang="en-US" sz="2000" kern="0" dirty="0">
                <a:latin typeface="+mj-lt"/>
              </a:rPr>
              <a:t>Extract epochs for famous stimuli using menu </a:t>
            </a:r>
            <a:r>
              <a:rPr lang="en-US" sz="2000" b="1" kern="0" dirty="0">
                <a:latin typeface="+mj-lt"/>
              </a:rPr>
              <a:t>Tools &gt; Extract epochs. </a:t>
            </a:r>
            <a:r>
              <a:rPr lang="en-US" sz="2000" kern="0" dirty="0">
                <a:latin typeface="+mj-lt"/>
              </a:rPr>
              <a:t>Leave all defaults (minus 1 to 2 seconds). Do not remove the baseline.</a:t>
            </a:r>
          </a:p>
          <a:p>
            <a:pPr>
              <a:lnSpc>
                <a:spcPct val="120000"/>
              </a:lnSpc>
            </a:pPr>
            <a:r>
              <a:rPr lang="en-US" sz="2000" kern="0" dirty="0">
                <a:latin typeface="+mj-lt"/>
              </a:rPr>
              <a:t>Plot envelope and look at scalp topography at 170 ms (face-related potential) using menu item </a:t>
            </a:r>
            <a:r>
              <a:rPr lang="en-US" sz="2000" b="1" kern="0" dirty="0">
                <a:latin typeface="+mj-lt"/>
              </a:rPr>
              <a:t>Plot &gt; Plot channel ERPs &gt; With scalp maps</a:t>
            </a:r>
          </a:p>
          <a:p>
            <a:pPr>
              <a:lnSpc>
                <a:spcPct val="120000"/>
              </a:lnSpc>
            </a:pPr>
            <a:r>
              <a:rPr lang="en-US" sz="2000" kern="0" dirty="0"/>
              <a:t>Plot </a:t>
            </a:r>
            <a:r>
              <a:rPr lang="en-US" sz="2000" kern="0" dirty="0" err="1"/>
              <a:t>ERPimage</a:t>
            </a:r>
            <a:r>
              <a:rPr lang="en-US" sz="2000" kern="0" dirty="0"/>
              <a:t> for channel 65 between -100 ms and 500 ms using menu item </a:t>
            </a:r>
            <a:r>
              <a:rPr lang="en-US" sz="2000" b="1" kern="0" dirty="0"/>
              <a:t>Plot &gt; Plot </a:t>
            </a:r>
            <a:r>
              <a:rPr lang="en-US" sz="2000" b="1" kern="0" dirty="0" err="1"/>
              <a:t>ERPimage</a:t>
            </a:r>
            <a:endParaRPr lang="en-US" sz="2000" b="1" kern="0" dirty="0"/>
          </a:p>
          <a:p>
            <a:pPr>
              <a:lnSpc>
                <a:spcPct val="120000"/>
              </a:lnSpc>
            </a:pPr>
            <a:r>
              <a:rPr lang="en-US" sz="2000" kern="0" dirty="0"/>
              <a:t>Plot ICA component contribution to the ERP between 100 ms and 200 ms using menu item </a:t>
            </a:r>
            <a:r>
              <a:rPr lang="en-US" sz="2000" b="1" kern="0" dirty="0"/>
              <a:t>Plot &gt; Plot component ERPs &gt; With component maps</a:t>
            </a:r>
          </a:p>
          <a:p>
            <a:pPr>
              <a:lnSpc>
                <a:spcPct val="120000"/>
              </a:lnSpc>
            </a:pPr>
            <a:endParaRPr lang="en-US" sz="1600" kern="0" dirty="0">
              <a:solidFill>
                <a:schemeClr val="tx1"/>
              </a:solidFill>
            </a:endParaRPr>
          </a:p>
          <a:p>
            <a:pPr>
              <a:lnSpc>
                <a:spcPct val="120000"/>
              </a:lnSpc>
            </a:pPr>
            <a:r>
              <a:rPr lang="en-US" sz="1600" kern="0" dirty="0">
                <a:solidFill>
                  <a:schemeClr val="tx1"/>
                </a:solidFill>
              </a:rPr>
              <a:t>(run </a:t>
            </a:r>
            <a:r>
              <a:rPr lang="en-US" sz="1600" i="1" dirty="0"/>
              <a:t>script_03_epochs_and_erp.m </a:t>
            </a:r>
            <a:r>
              <a:rPr lang="en-US" sz="1600" dirty="0"/>
              <a:t>to generate data epochs files for famous, scrambled and unfamiliar stimuli – these files are used in subsequent lectures)</a:t>
            </a:r>
            <a:endParaRPr lang="en-US" sz="1600" kern="0" dirty="0">
              <a:solidFill>
                <a:schemeClr val="bg1">
                  <a:lumMod val="75000"/>
                </a:schemeClr>
              </a:solidFill>
            </a:endParaRPr>
          </a:p>
        </p:txBody>
      </p:sp>
    </p:spTree>
    <p:extLst>
      <p:ext uri="{BB962C8B-B14F-4D97-AF65-F5344CB8AC3E}">
        <p14:creationId xmlns:p14="http://schemas.microsoft.com/office/powerpoint/2010/main" val="8152475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2" descr="Figure1TICS-2.png">
            <a:extLst>
              <a:ext uri="{FF2B5EF4-FFF2-40B4-BE49-F238E27FC236}">
                <a16:creationId xmlns:a16="http://schemas.microsoft.com/office/drawing/2014/main" id="{1C2E71B8-0F33-4742-B133-45F7DB5D16DF}"/>
              </a:ext>
            </a:extLst>
          </p:cNvPr>
          <p:cNvPicPr>
            <a:picLocks noChangeAspect="1"/>
          </p:cNvPicPr>
          <p:nvPr/>
        </p:nvPicPr>
        <p:blipFill>
          <a:blip r:embed="rId3">
            <a:extLst>
              <a:ext uri="{28A0092B-C50C-407E-A947-70E740481C1C}">
                <a14:useLocalDpi xmlns:a14="http://schemas.microsoft.com/office/drawing/2010/main" val="0"/>
              </a:ext>
            </a:extLst>
          </a:blip>
          <a:srcRect t="5083" r="51451"/>
          <a:stretch>
            <a:fillRect/>
          </a:stretch>
        </p:blipFill>
        <p:spPr bwMode="auto">
          <a:xfrm>
            <a:off x="1222375" y="304800"/>
            <a:ext cx="6397625" cy="622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ounded Rectangle 8">
            <a:extLst>
              <a:ext uri="{FF2B5EF4-FFF2-40B4-BE49-F238E27FC236}">
                <a16:creationId xmlns:a16="http://schemas.microsoft.com/office/drawing/2014/main" id="{518E21D1-0750-D94B-B4F0-78A2958C5A3A}"/>
              </a:ext>
            </a:extLst>
          </p:cNvPr>
          <p:cNvSpPr/>
          <p:nvPr/>
        </p:nvSpPr>
        <p:spPr>
          <a:xfrm>
            <a:off x="5410200" y="5105400"/>
            <a:ext cx="1066800" cy="914400"/>
          </a:xfrm>
          <a:prstGeom prst="roundRect">
            <a:avLst/>
          </a:prstGeom>
          <a:noFill/>
          <a:ln w="38100" cap="flat" cmpd="sng" algn="ctr">
            <a:solidFill>
              <a:srgbClr val="FF6600"/>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a:solidFill>
                <a:srgbClr val="FFFFFF"/>
              </a:solidFill>
              <a:ea typeface="ＭＳ Ｐゴシック" charset="-128"/>
              <a:cs typeface="ＭＳ Ｐゴシック" charset="-12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27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2/3*#ppt_w"/>
                                          </p:val>
                                        </p:tav>
                                        <p:tav tm="100000">
                                          <p:val>
                                            <p:strVal val="#ppt_w"/>
                                          </p:val>
                                        </p:tav>
                                      </p:tavLst>
                                    </p:anim>
                                    <p:anim calcmode="lin" valueType="num">
                                      <p:cBhvr>
                                        <p:cTn id="8" dur="500" fill="hold"/>
                                        <p:tgtEl>
                                          <p:spTgt spid="9"/>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523A171-729F-254E-9CAC-6DAD37CCF119}"/>
              </a:ext>
            </a:extLst>
          </p:cNvPr>
          <p:cNvPicPr>
            <a:picLocks noChangeAspect="1"/>
          </p:cNvPicPr>
          <p:nvPr/>
        </p:nvPicPr>
        <p:blipFill>
          <a:blip r:embed="rId2"/>
          <a:stretch>
            <a:fillRect/>
          </a:stretch>
        </p:blipFill>
        <p:spPr>
          <a:xfrm>
            <a:off x="5050631" y="1962945"/>
            <a:ext cx="3715200" cy="3537681"/>
          </a:xfrm>
          <a:prstGeom prst="rect">
            <a:avLst/>
          </a:prstGeom>
        </p:spPr>
      </p:pic>
      <p:sp>
        <p:nvSpPr>
          <p:cNvPr id="26625" name="Title 1">
            <a:extLst>
              <a:ext uri="{FF2B5EF4-FFF2-40B4-BE49-F238E27FC236}">
                <a16:creationId xmlns:a16="http://schemas.microsoft.com/office/drawing/2014/main" id="{52BEE526-A9F5-9142-8E50-BA42C1CC8E7C}"/>
              </a:ext>
            </a:extLst>
          </p:cNvPr>
          <p:cNvSpPr>
            <a:spLocks noGrp="1"/>
          </p:cNvSpPr>
          <p:nvPr>
            <p:ph type="title"/>
          </p:nvPr>
        </p:nvSpPr>
        <p:spPr/>
        <p:txBody>
          <a:bodyPr/>
          <a:lstStyle/>
          <a:p>
            <a:r>
              <a:rPr lang="en-US" altLang="en-US">
                <a:ea typeface="ＭＳ Ｐゴシック" panose="020B0600070205080204" pitchFamily="34" charset="-128"/>
              </a:rPr>
              <a:t>Examples of ERPs</a:t>
            </a:r>
          </a:p>
        </p:txBody>
      </p:sp>
      <p:pic>
        <p:nvPicPr>
          <p:cNvPr id="26626" name="Picture 5" descr="image1.png">
            <a:extLst>
              <a:ext uri="{FF2B5EF4-FFF2-40B4-BE49-F238E27FC236}">
                <a16:creationId xmlns:a16="http://schemas.microsoft.com/office/drawing/2014/main" id="{03309E6E-8371-DC4E-BC62-E9C92F8EDC3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43600" y="1954800"/>
            <a:ext cx="3716438" cy="3536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87F1BCA3-7EAC-8345-AA9E-9C2B0B9BE2E8}"/>
              </a:ext>
            </a:extLst>
          </p:cNvPr>
          <p:cNvSpPr/>
          <p:nvPr/>
        </p:nvSpPr>
        <p:spPr>
          <a:xfrm>
            <a:off x="5334000" y="6207413"/>
            <a:ext cx="3657600" cy="584775"/>
          </a:xfrm>
          <a:prstGeom prst="rect">
            <a:avLst/>
          </a:prstGeom>
        </p:spPr>
        <p:txBody>
          <a:bodyPr wrap="square">
            <a:spAutoFit/>
          </a:bodyPr>
          <a:lstStyle/>
          <a:p>
            <a:r>
              <a:rPr lang="en-US" sz="1600" dirty="0">
                <a:latin typeface="PalatinoLinotype"/>
              </a:rPr>
              <a:t>Adapted from McFadden, K.L. et al. (2011) </a:t>
            </a:r>
            <a:r>
              <a:rPr lang="en-US" sz="1600" i="1" dirty="0">
                <a:latin typeface="PalatinoLinotype"/>
              </a:rPr>
              <a:t>Journal of neurotrauma </a:t>
            </a:r>
            <a:r>
              <a:rPr lang="en-US" sz="1600" dirty="0">
                <a:latin typeface="PalatinoLinotype"/>
              </a:rPr>
              <a:t>28, 21-34. </a:t>
            </a:r>
            <a:endParaRPr lang="en-US" sz="1600" dirty="0"/>
          </a:p>
        </p:txBody>
      </p:sp>
      <p:pic>
        <p:nvPicPr>
          <p:cNvPr id="3" name="Picture 2">
            <a:extLst>
              <a:ext uri="{FF2B5EF4-FFF2-40B4-BE49-F238E27FC236}">
                <a16:creationId xmlns:a16="http://schemas.microsoft.com/office/drawing/2014/main" id="{EA7FD44F-C6EA-4847-9301-E2F54192E0A0}"/>
              </a:ext>
            </a:extLst>
          </p:cNvPr>
          <p:cNvPicPr>
            <a:picLocks noChangeAspect="1"/>
          </p:cNvPicPr>
          <p:nvPr/>
        </p:nvPicPr>
        <p:blipFill>
          <a:blip r:embed="rId4"/>
          <a:stretch>
            <a:fillRect/>
          </a:stretch>
        </p:blipFill>
        <p:spPr>
          <a:xfrm>
            <a:off x="457200" y="2020095"/>
            <a:ext cx="4211669" cy="3429000"/>
          </a:xfrm>
          <a:prstGeom prst="rect">
            <a:avLst/>
          </a:prstGeom>
        </p:spPr>
      </p:pic>
      <p:sp>
        <p:nvSpPr>
          <p:cNvPr id="6" name="Rectangle 5">
            <a:extLst>
              <a:ext uri="{FF2B5EF4-FFF2-40B4-BE49-F238E27FC236}">
                <a16:creationId xmlns:a16="http://schemas.microsoft.com/office/drawing/2014/main" id="{8CEDD579-46A8-654A-8CD7-78E02FB4954B}"/>
              </a:ext>
            </a:extLst>
          </p:cNvPr>
          <p:cNvSpPr/>
          <p:nvPr/>
        </p:nvSpPr>
        <p:spPr>
          <a:xfrm>
            <a:off x="1143000" y="6221700"/>
            <a:ext cx="3048000" cy="584775"/>
          </a:xfrm>
          <a:prstGeom prst="rect">
            <a:avLst/>
          </a:prstGeom>
        </p:spPr>
        <p:txBody>
          <a:bodyPr wrap="square">
            <a:spAutoFit/>
          </a:bodyPr>
          <a:lstStyle/>
          <a:p>
            <a:r>
              <a:rPr lang="en-US" sz="1600" dirty="0">
                <a:latin typeface="PalatinoLinotype"/>
              </a:rPr>
              <a:t>Event-related-potential article on </a:t>
            </a:r>
            <a:r>
              <a:rPr lang="en-US" sz="1600" i="1" dirty="0">
                <a:latin typeface="PalatinoLinotype"/>
              </a:rPr>
              <a:t>Wikipedia</a:t>
            </a:r>
            <a:endParaRPr lang="en-US" sz="1600"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66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1" name="Rectangle 3">
            <a:extLst>
              <a:ext uri="{FF2B5EF4-FFF2-40B4-BE49-F238E27FC236}">
                <a16:creationId xmlns:a16="http://schemas.microsoft.com/office/drawing/2014/main" id="{E8ABFBF4-3DF0-614A-B047-5A60D7121319}"/>
              </a:ext>
            </a:extLst>
          </p:cNvPr>
          <p:cNvSpPr>
            <a:spLocks noChangeArrowheads="1"/>
          </p:cNvSpPr>
          <p:nvPr/>
        </p:nvSpPr>
        <p:spPr bwMode="auto">
          <a:xfrm>
            <a:off x="457200" y="685800"/>
            <a:ext cx="8534400" cy="550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None/>
            </a:pPr>
            <a:r>
              <a:rPr lang="en-US" altLang="en-US" sz="4000" b="1" dirty="0"/>
              <a:t>Limitations of the ERP model</a:t>
            </a:r>
          </a:p>
          <a:p>
            <a:pPr>
              <a:spcBef>
                <a:spcPct val="0"/>
              </a:spcBef>
              <a:buNone/>
            </a:pPr>
            <a:endParaRPr lang="en-US" altLang="en-US" sz="2400" b="1" dirty="0">
              <a:solidFill>
                <a:srgbClr val="FF0000"/>
              </a:solidFill>
              <a:latin typeface="Arial" panose="020B0604020202020204" pitchFamily="34" charset="0"/>
            </a:endParaRPr>
          </a:p>
          <a:p>
            <a:pPr>
              <a:spcBef>
                <a:spcPct val="0"/>
              </a:spcBef>
              <a:buNone/>
            </a:pPr>
            <a:endParaRPr lang="en-US" altLang="en-US" sz="2400" b="1" dirty="0">
              <a:solidFill>
                <a:srgbClr val="FF0000"/>
              </a:solidFill>
              <a:latin typeface="Arial" panose="020B0604020202020204" pitchFamily="34" charset="0"/>
            </a:endParaRPr>
          </a:p>
          <a:p>
            <a:pPr>
              <a:spcBef>
                <a:spcPct val="0"/>
              </a:spcBef>
              <a:buNone/>
            </a:pPr>
            <a:r>
              <a:rPr lang="en-US" altLang="en-US" sz="2400" b="1" dirty="0">
                <a:solidFill>
                  <a:srgbClr val="FF0000"/>
                </a:solidFill>
                <a:latin typeface="Arial" panose="020B0604020202020204" pitchFamily="34" charset="0"/>
              </a:rPr>
              <a:t>Data </a:t>
            </a:r>
            <a:r>
              <a:rPr lang="en-US" altLang="en-US" sz="2800" b="1" dirty="0">
                <a:solidFill>
                  <a:srgbClr val="FF0000"/>
                </a:solidFill>
                <a:latin typeface="Arial" panose="020B0604020202020204" pitchFamily="34" charset="0"/>
                <a:sym typeface="Symbol" pitchFamily="2" charset="2"/>
              </a:rPr>
              <a:t></a:t>
            </a:r>
            <a:r>
              <a:rPr lang="en-US" altLang="en-US" sz="2400" b="1" dirty="0">
                <a:solidFill>
                  <a:srgbClr val="FF0000"/>
                </a:solidFill>
                <a:latin typeface="Arial" panose="020B0604020202020204" pitchFamily="34" charset="0"/>
              </a:rPr>
              <a:t> Average + </a:t>
            </a:r>
            <a:r>
              <a:rPr lang="ja-JP" altLang="en-US" sz="2400" b="1">
                <a:solidFill>
                  <a:srgbClr val="FF0000"/>
                </a:solidFill>
                <a:latin typeface="Arial" panose="020B0604020202020204" pitchFamily="34" charset="0"/>
              </a:rPr>
              <a:t>“</a:t>
            </a:r>
            <a:r>
              <a:rPr lang="en-US" altLang="ja-JP" sz="2400" b="1" dirty="0">
                <a:solidFill>
                  <a:srgbClr val="FF0000"/>
                </a:solidFill>
                <a:latin typeface="Arial" panose="020B0604020202020204" pitchFamily="34" charset="0"/>
              </a:rPr>
              <a:t>Background</a:t>
            </a:r>
            <a:r>
              <a:rPr lang="ja-JP" altLang="en-US" sz="2400" b="1">
                <a:solidFill>
                  <a:srgbClr val="FF0000"/>
                </a:solidFill>
                <a:latin typeface="Arial" panose="020B0604020202020204" pitchFamily="34" charset="0"/>
              </a:rPr>
              <a:t>”</a:t>
            </a:r>
            <a:endParaRPr lang="en-US" altLang="en-US" sz="2400" b="1" dirty="0">
              <a:solidFill>
                <a:srgbClr val="2A2AA8"/>
              </a:solidFill>
              <a:latin typeface="Arial" panose="020B0604020202020204" pitchFamily="34" charset="0"/>
            </a:endParaRPr>
          </a:p>
          <a:p>
            <a:pPr>
              <a:spcBef>
                <a:spcPct val="0"/>
              </a:spcBef>
              <a:buNone/>
            </a:pPr>
            <a:r>
              <a:rPr lang="en-US" altLang="en-US" b="1" dirty="0">
                <a:latin typeface="+mn-lt"/>
              </a:rPr>
              <a:t>EEG        ERP      EEG </a:t>
            </a:r>
            <a:r>
              <a:rPr lang="ja-JP" altLang="en-US" b="1">
                <a:latin typeface="+mn-lt"/>
              </a:rPr>
              <a:t>“</a:t>
            </a:r>
            <a:r>
              <a:rPr lang="en-US" altLang="ja-JP" b="1" dirty="0">
                <a:latin typeface="+mn-lt"/>
              </a:rPr>
              <a:t>noise</a:t>
            </a:r>
            <a:r>
              <a:rPr lang="ja-JP" altLang="en-US" b="1">
                <a:latin typeface="+mn-lt"/>
              </a:rPr>
              <a:t>”</a:t>
            </a:r>
            <a:endParaRPr lang="en-US" altLang="en-US" b="1" dirty="0">
              <a:latin typeface="+mn-lt"/>
            </a:endParaRPr>
          </a:p>
          <a:p>
            <a:pPr>
              <a:spcBef>
                <a:spcPct val="0"/>
              </a:spcBef>
              <a:buFontTx/>
              <a:buNone/>
            </a:pPr>
            <a:endParaRPr lang="en-US" altLang="en-US" sz="2400" dirty="0">
              <a:latin typeface="Arial" panose="020B0604020202020204" pitchFamily="34" charset="0"/>
            </a:endParaRPr>
          </a:p>
          <a:p>
            <a:pPr>
              <a:spcBef>
                <a:spcPct val="0"/>
              </a:spcBef>
              <a:buFontTx/>
              <a:buNone/>
            </a:pPr>
            <a:endParaRPr lang="en-US" altLang="en-US" sz="2400" dirty="0">
              <a:latin typeface="Arial" panose="020B0604020202020204" pitchFamily="34" charset="0"/>
            </a:endParaRPr>
          </a:p>
          <a:p>
            <a:pPr>
              <a:spcBef>
                <a:spcPct val="0"/>
              </a:spcBef>
              <a:buFontTx/>
              <a:buNone/>
            </a:pPr>
            <a:r>
              <a:rPr lang="en-US" altLang="en-US" sz="2400" dirty="0">
                <a:latin typeface="Arial" panose="020B0604020202020204" pitchFamily="34" charset="0"/>
              </a:rPr>
              <a:t>But, this linear decomposition is veridical if and only if</a:t>
            </a:r>
            <a:r>
              <a:rPr lang="en-US" altLang="en-US" sz="2800" dirty="0">
                <a:latin typeface="Arial" panose="020B0604020202020204" pitchFamily="34" charset="0"/>
              </a:rPr>
              <a:t>:</a:t>
            </a:r>
          </a:p>
          <a:p>
            <a:pPr>
              <a:spcBef>
                <a:spcPct val="0"/>
              </a:spcBef>
              <a:buFontTx/>
              <a:buNone/>
            </a:pPr>
            <a:endParaRPr lang="en-US" altLang="en-US" b="1" dirty="0">
              <a:solidFill>
                <a:srgbClr val="2A2AA8"/>
              </a:solidFill>
              <a:latin typeface="Arial" panose="020B0604020202020204" pitchFamily="34" charset="0"/>
            </a:endParaRPr>
          </a:p>
          <a:p>
            <a:pPr>
              <a:spcBef>
                <a:spcPct val="0"/>
              </a:spcBef>
              <a:buFontTx/>
              <a:buNone/>
            </a:pPr>
            <a:r>
              <a:rPr lang="en-US" altLang="en-US" sz="2400" dirty="0">
                <a:latin typeface="Arial" panose="020B0604020202020204" pitchFamily="34" charset="0"/>
              </a:rPr>
              <a:t>1. The </a:t>
            </a:r>
            <a:r>
              <a:rPr lang="en-US" altLang="en-US" sz="2400" b="1" i="1" dirty="0">
                <a:latin typeface="Arial" panose="020B0604020202020204" pitchFamily="34" charset="0"/>
              </a:rPr>
              <a:t>Average</a:t>
            </a:r>
            <a:r>
              <a:rPr lang="en-US" altLang="en-US" sz="2400" b="1" dirty="0">
                <a:solidFill>
                  <a:srgbClr val="2A2AA8"/>
                </a:solidFill>
                <a:latin typeface="Arial" panose="020B0604020202020204" pitchFamily="34" charset="0"/>
              </a:rPr>
              <a:t> </a:t>
            </a:r>
            <a:r>
              <a:rPr lang="en-US" altLang="en-US" sz="2400" dirty="0">
                <a:latin typeface="Arial" panose="020B0604020202020204" pitchFamily="34" charset="0"/>
              </a:rPr>
              <a:t>appears in each trial.</a:t>
            </a:r>
          </a:p>
          <a:p>
            <a:pPr>
              <a:spcBef>
                <a:spcPct val="0"/>
              </a:spcBef>
              <a:buFontTx/>
              <a:buNone/>
            </a:pPr>
            <a:endParaRPr lang="en-US" altLang="en-US" sz="2400" dirty="0">
              <a:latin typeface="Arial" panose="020B0604020202020204" pitchFamily="34" charset="0"/>
            </a:endParaRPr>
          </a:p>
          <a:p>
            <a:pPr>
              <a:spcBef>
                <a:spcPct val="0"/>
              </a:spcBef>
              <a:buFontTx/>
              <a:buNone/>
            </a:pPr>
            <a:r>
              <a:rPr lang="en-US" altLang="en-US" sz="2400" dirty="0">
                <a:latin typeface="Arial" panose="020B0604020202020204" pitchFamily="34" charset="0"/>
              </a:rPr>
              <a:t>2. The </a:t>
            </a:r>
            <a:r>
              <a:rPr lang="en-US" altLang="ja-JP" sz="2400" b="1" i="1" dirty="0">
                <a:latin typeface="Arial" panose="020B0604020202020204" pitchFamily="34" charset="0"/>
              </a:rPr>
              <a:t>Background</a:t>
            </a:r>
            <a:r>
              <a:rPr lang="en-US" altLang="ja-JP" sz="2400" b="1" dirty="0">
                <a:solidFill>
                  <a:srgbClr val="2A2AA8"/>
                </a:solidFill>
                <a:latin typeface="Arial" panose="020B0604020202020204" pitchFamily="34" charset="0"/>
              </a:rPr>
              <a:t> </a:t>
            </a:r>
            <a:r>
              <a:rPr lang="en-US" altLang="ja-JP" sz="2400" dirty="0">
                <a:latin typeface="Arial" panose="020B0604020202020204" pitchFamily="34" charset="0"/>
              </a:rPr>
              <a:t>is not perturbed in other ways by the time locking events.</a:t>
            </a:r>
            <a:endParaRPr lang="en-US" altLang="en-US" sz="24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07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 Box 1"/>
          <p:cNvSpPr txBox="1">
            <a:spLocks noChangeArrowheads="1"/>
          </p:cNvSpPr>
          <p:nvPr/>
        </p:nvSpPr>
        <p:spPr bwMode="auto">
          <a:xfrm>
            <a:off x="228600" y="0"/>
            <a:ext cx="8686800" cy="6858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buClrTx/>
              <a:buFontTx/>
              <a:buNone/>
              <a:defRPr/>
            </a:pPr>
            <a:r>
              <a:rPr lang="en-US" sz="2800" b="1" dirty="0"/>
              <a:t>ERP Image</a:t>
            </a:r>
          </a:p>
        </p:txBody>
      </p:sp>
      <p:sp>
        <p:nvSpPr>
          <p:cNvPr id="21506" name="Text Box 2"/>
          <p:cNvSpPr txBox="1">
            <a:spLocks noChangeArrowheads="1"/>
          </p:cNvSpPr>
          <p:nvPr/>
        </p:nvSpPr>
        <p:spPr bwMode="auto">
          <a:xfrm>
            <a:off x="358775" y="1789113"/>
            <a:ext cx="676275" cy="306387"/>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lgn="r">
              <a:spcBef>
                <a:spcPts val="875"/>
              </a:spcBef>
              <a:buClrTx/>
              <a:buFontTx/>
              <a:buNone/>
              <a:defRPr/>
            </a:pPr>
            <a:r>
              <a:rPr lang="en-US" sz="1400"/>
              <a:t>Trial 1</a:t>
            </a:r>
          </a:p>
        </p:txBody>
      </p:sp>
      <p:sp>
        <p:nvSpPr>
          <p:cNvPr id="21507" name="Text Box 3"/>
          <p:cNvSpPr txBox="1">
            <a:spLocks noChangeArrowheads="1"/>
          </p:cNvSpPr>
          <p:nvPr/>
        </p:nvSpPr>
        <p:spPr bwMode="auto">
          <a:xfrm>
            <a:off x="358775" y="3033713"/>
            <a:ext cx="676275" cy="306387"/>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lgn="r">
              <a:spcBef>
                <a:spcPts val="875"/>
              </a:spcBef>
              <a:buClrTx/>
              <a:buFontTx/>
              <a:buNone/>
              <a:defRPr/>
            </a:pPr>
            <a:r>
              <a:rPr lang="en-US" sz="1400"/>
              <a:t>Trial 2</a:t>
            </a:r>
          </a:p>
        </p:txBody>
      </p:sp>
      <p:sp>
        <p:nvSpPr>
          <p:cNvPr id="21508" name="Text Box 4"/>
          <p:cNvSpPr txBox="1">
            <a:spLocks noChangeArrowheads="1"/>
          </p:cNvSpPr>
          <p:nvPr/>
        </p:nvSpPr>
        <p:spPr bwMode="auto">
          <a:xfrm>
            <a:off x="358775" y="4278313"/>
            <a:ext cx="676275" cy="306387"/>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lgn="r">
              <a:spcBef>
                <a:spcPts val="875"/>
              </a:spcBef>
              <a:buClrTx/>
              <a:buFontTx/>
              <a:buNone/>
              <a:defRPr/>
            </a:pPr>
            <a:r>
              <a:rPr lang="en-US" sz="1400"/>
              <a:t>Trial 3</a:t>
            </a:r>
          </a:p>
        </p:txBody>
      </p:sp>
      <p:sp>
        <p:nvSpPr>
          <p:cNvPr id="21509" name="Text Box 5"/>
          <p:cNvSpPr txBox="1">
            <a:spLocks noChangeArrowheads="1"/>
          </p:cNvSpPr>
          <p:nvPr/>
        </p:nvSpPr>
        <p:spPr bwMode="auto">
          <a:xfrm>
            <a:off x="358775" y="5522913"/>
            <a:ext cx="676275" cy="306387"/>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lgn="r">
              <a:spcBef>
                <a:spcPts val="875"/>
              </a:spcBef>
              <a:buClrTx/>
              <a:buFontTx/>
              <a:buNone/>
              <a:defRPr/>
            </a:pPr>
            <a:r>
              <a:rPr lang="en-US" sz="1400"/>
              <a:t>Trial 4</a:t>
            </a:r>
          </a:p>
        </p:txBody>
      </p:sp>
      <p:pic>
        <p:nvPicPr>
          <p:cNvPr id="2151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8388" y="1374775"/>
            <a:ext cx="3565525" cy="1179513"/>
          </a:xfrm>
          <a:prstGeom prst="rect">
            <a:avLst/>
          </a:prstGeom>
          <a:noFill/>
          <a:ln>
            <a:noFill/>
          </a:ln>
          <a:effectLst/>
          <a:extLst>
            <a:ext uri="{909E8E84-426E-40dd-AFC4-6F175D3DCCD1}">
              <a14:hiddenFill xmlns="" xmlns:a14="http://schemas.microsoft.com/office/drawing/2010/main">
                <a:blipFill dpi="0" rotWithShape="0">
                  <a:blip xmlns:r="http://schemas.openxmlformats.org/officeDocument/2006/relationships"/>
                  <a:srcRect/>
                  <a:stretch>
                    <a:fillRect/>
                  </a:stretch>
                </a:blipFill>
              </a14:hiddenFill>
            </a:ext>
            <a:ext uri="{91240B29-F687-4f45-9708-019B960494DF}">
              <a14:hiddenLine xmlns="" xmlns:a14="http://schemas.microsoft.com/office/drawing/2010/main" w="9525">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pic>
        <p:nvPicPr>
          <p:cNvPr id="2151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5375" y="2649538"/>
            <a:ext cx="3511550" cy="1147762"/>
          </a:xfrm>
          <a:prstGeom prst="rect">
            <a:avLst/>
          </a:prstGeom>
          <a:noFill/>
          <a:ln>
            <a:noFill/>
          </a:ln>
          <a:effectLst/>
          <a:extLst>
            <a:ext uri="{909E8E84-426E-40dd-AFC4-6F175D3DCCD1}">
              <a14:hiddenFill xmlns="" xmlns:a14="http://schemas.microsoft.com/office/drawing/2010/main">
                <a:blipFill dpi="0" rotWithShape="0">
                  <a:blip xmlns:r="http://schemas.openxmlformats.org/officeDocument/2006/relationships"/>
                  <a:srcRect/>
                  <a:stretch>
                    <a:fillRect/>
                  </a:stretch>
                </a:blipFill>
              </a14:hiddenFill>
            </a:ext>
            <a:ext uri="{91240B29-F687-4f45-9708-019B960494DF}">
              <a14:hiddenLine xmlns="" xmlns:a14="http://schemas.microsoft.com/office/drawing/2010/main" w="9525">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pic>
        <p:nvPicPr>
          <p:cNvPr id="21512"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3150" y="3894138"/>
            <a:ext cx="3554413" cy="1147762"/>
          </a:xfrm>
          <a:prstGeom prst="rect">
            <a:avLst/>
          </a:prstGeom>
          <a:noFill/>
          <a:ln>
            <a:noFill/>
          </a:ln>
          <a:effectLst/>
          <a:extLst>
            <a:ext uri="{909E8E84-426E-40dd-AFC4-6F175D3DCCD1}">
              <a14:hiddenFill xmlns="" xmlns:a14="http://schemas.microsoft.com/office/drawing/2010/main">
                <a:blipFill dpi="0" rotWithShape="0">
                  <a:blip xmlns:r="http://schemas.openxmlformats.org/officeDocument/2006/relationships"/>
                  <a:srcRect/>
                  <a:stretch>
                    <a:fillRect/>
                  </a:stretch>
                </a:blipFill>
              </a14:hiddenFill>
            </a:ext>
            <a:ext uri="{91240B29-F687-4f45-9708-019B960494DF}">
              <a14:hiddenLine xmlns="" xmlns:a14="http://schemas.microsoft.com/office/drawing/2010/main" w="9525">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pic>
        <p:nvPicPr>
          <p:cNvPr id="21513"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8388" y="5138738"/>
            <a:ext cx="3565525" cy="1138237"/>
          </a:xfrm>
          <a:prstGeom prst="rect">
            <a:avLst/>
          </a:prstGeom>
          <a:noFill/>
          <a:ln>
            <a:noFill/>
          </a:ln>
          <a:effectLst/>
          <a:extLst>
            <a:ext uri="{909E8E84-426E-40dd-AFC4-6F175D3DCCD1}">
              <a14:hiddenFill xmlns="" xmlns:a14="http://schemas.microsoft.com/office/drawing/2010/main">
                <a:blipFill dpi="0" rotWithShape="0">
                  <a:blip xmlns:r="http://schemas.openxmlformats.org/officeDocument/2006/relationships"/>
                  <a:srcRect/>
                  <a:stretch>
                    <a:fillRect/>
                  </a:stretch>
                </a:blipFill>
              </a14:hiddenFill>
            </a:ext>
            <a:ext uri="{91240B29-F687-4f45-9708-019B960494DF}">
              <a14:hiddenLine xmlns="" xmlns:a14="http://schemas.microsoft.com/office/drawing/2010/main" w="9525">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pic>
        <p:nvPicPr>
          <p:cNvPr id="21514" name="Picture 10"/>
          <p:cNvPicPr>
            <a:picLocks noChangeAspect="1" noChangeArrowheads="1"/>
          </p:cNvPicPr>
          <p:nvPr/>
        </p:nvPicPr>
        <p:blipFill>
          <a:blip r:embed="rId7">
            <a:extLst>
              <a:ext uri="{28A0092B-C50C-407E-A947-70E740481C1C}">
                <a14:useLocalDpi xmlns:a14="http://schemas.microsoft.com/office/drawing/2010/main" val="0"/>
              </a:ext>
            </a:extLst>
          </a:blip>
          <a:srcRect l="12704" t="10306" r="9387" b="57040"/>
          <a:stretch>
            <a:fillRect/>
          </a:stretch>
        </p:blipFill>
        <p:spPr bwMode="auto">
          <a:xfrm>
            <a:off x="5129213" y="2643188"/>
            <a:ext cx="3582987" cy="1127125"/>
          </a:xfrm>
          <a:prstGeom prst="rect">
            <a:avLst/>
          </a:prstGeom>
          <a:noFill/>
          <a:ln>
            <a:noFill/>
          </a:ln>
          <a:effectLst/>
          <a:extLst>
            <a:ext uri="{909E8E84-426E-40dd-AFC4-6F175D3DCCD1}">
              <a14:hiddenFill xmlns="" xmlns:a14="http://schemas.microsoft.com/office/drawing/2010/main">
                <a:blipFill dpi="0" rotWithShape="0">
                  <a:blip xmlns:r="http://schemas.openxmlformats.org/officeDocument/2006/relationships"/>
                  <a:srcRect l="12704" t="10306" r="9387" b="57040"/>
                  <a:stretch>
                    <a:fillRect/>
                  </a:stretch>
                </a:blipFill>
              </a14:hiddenFill>
            </a:ext>
            <a:ext uri="{91240B29-F687-4f45-9708-019B960494DF}">
              <a14:hiddenLine xmlns="" xmlns:a14="http://schemas.microsoft.com/office/drawing/2010/main" w="9525">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
        <p:nvSpPr>
          <p:cNvPr id="21515" name="Line 11"/>
          <p:cNvSpPr>
            <a:spLocks noChangeShapeType="1"/>
          </p:cNvSpPr>
          <p:nvPr/>
        </p:nvSpPr>
        <p:spPr bwMode="auto">
          <a:xfrm>
            <a:off x="4546600" y="2336800"/>
            <a:ext cx="558800" cy="342900"/>
          </a:xfrm>
          <a:prstGeom prst="line">
            <a:avLst/>
          </a:prstGeom>
          <a:noFill/>
          <a:ln w="9360">
            <a:solidFill>
              <a:srgbClr val="000000"/>
            </a:solidFill>
            <a:miter lim="800000"/>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ea typeface="ＭＳ Ｐゴシック" charset="0"/>
            </a:endParaRPr>
          </a:p>
        </p:txBody>
      </p:sp>
      <p:sp>
        <p:nvSpPr>
          <p:cNvPr id="21516" name="Line 12"/>
          <p:cNvSpPr>
            <a:spLocks noChangeShapeType="1"/>
          </p:cNvSpPr>
          <p:nvPr/>
        </p:nvSpPr>
        <p:spPr bwMode="auto">
          <a:xfrm flipV="1">
            <a:off x="4546600" y="2987675"/>
            <a:ext cx="587375" cy="609600"/>
          </a:xfrm>
          <a:prstGeom prst="line">
            <a:avLst/>
          </a:prstGeom>
          <a:noFill/>
          <a:ln w="9360">
            <a:solidFill>
              <a:srgbClr val="000000"/>
            </a:solidFill>
            <a:miter lim="800000"/>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ea typeface="ＭＳ Ｐゴシック" charset="0"/>
            </a:endParaRPr>
          </a:p>
        </p:txBody>
      </p:sp>
      <p:sp>
        <p:nvSpPr>
          <p:cNvPr id="21517" name="Line 13"/>
          <p:cNvSpPr>
            <a:spLocks noChangeShapeType="1"/>
          </p:cNvSpPr>
          <p:nvPr/>
        </p:nvSpPr>
        <p:spPr bwMode="auto">
          <a:xfrm flipV="1">
            <a:off x="4521200" y="3273425"/>
            <a:ext cx="609600" cy="1581150"/>
          </a:xfrm>
          <a:prstGeom prst="line">
            <a:avLst/>
          </a:prstGeom>
          <a:noFill/>
          <a:ln w="9360">
            <a:solidFill>
              <a:srgbClr val="000000"/>
            </a:solidFill>
            <a:miter lim="800000"/>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ea typeface="ＭＳ Ｐゴシック" charset="0"/>
            </a:endParaRPr>
          </a:p>
        </p:txBody>
      </p:sp>
      <p:sp>
        <p:nvSpPr>
          <p:cNvPr id="21518" name="Line 14"/>
          <p:cNvSpPr>
            <a:spLocks noChangeShapeType="1"/>
          </p:cNvSpPr>
          <p:nvPr/>
        </p:nvSpPr>
        <p:spPr bwMode="auto">
          <a:xfrm flipV="1">
            <a:off x="4546600" y="3616325"/>
            <a:ext cx="571500" cy="2457450"/>
          </a:xfrm>
          <a:prstGeom prst="line">
            <a:avLst/>
          </a:prstGeom>
          <a:noFill/>
          <a:ln w="9360">
            <a:solidFill>
              <a:srgbClr val="000000"/>
            </a:solidFill>
            <a:miter lim="800000"/>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ea typeface="ＭＳ Ｐゴシック" charset="0"/>
            </a:endParaRPr>
          </a:p>
        </p:txBody>
      </p:sp>
      <p:sp>
        <p:nvSpPr>
          <p:cNvPr id="21519" name="Text Box 15"/>
          <p:cNvSpPr txBox="1">
            <a:spLocks noChangeArrowheads="1"/>
          </p:cNvSpPr>
          <p:nvPr/>
        </p:nvSpPr>
        <p:spPr bwMode="auto">
          <a:xfrm>
            <a:off x="6180138" y="2100263"/>
            <a:ext cx="1481137" cy="39846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lgn="r">
              <a:spcBef>
                <a:spcPts val="1250"/>
              </a:spcBef>
              <a:buClrTx/>
              <a:buFontTx/>
              <a:buNone/>
              <a:defRPr/>
            </a:pPr>
            <a:r>
              <a:rPr lang="en-US" sz="2000"/>
              <a:t>ERP Image</a:t>
            </a:r>
          </a:p>
        </p:txBody>
      </p:sp>
      <p:sp>
        <p:nvSpPr>
          <p:cNvPr id="21520" name="Text Box 16"/>
          <p:cNvSpPr txBox="1">
            <a:spLocks noChangeArrowheads="1"/>
          </p:cNvSpPr>
          <p:nvPr/>
        </p:nvSpPr>
        <p:spPr bwMode="auto">
          <a:xfrm>
            <a:off x="5334000" y="4227513"/>
            <a:ext cx="3121025" cy="98742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algn="ctr"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lnSpc>
                <a:spcPct val="70000"/>
              </a:lnSpc>
              <a:spcBef>
                <a:spcPts val="500"/>
              </a:spcBef>
              <a:spcAft>
                <a:spcPts val="500"/>
              </a:spcAft>
              <a:buClrTx/>
              <a:buFontTx/>
              <a:buNone/>
              <a:defRPr/>
            </a:pPr>
            <a:r>
              <a:rPr lang="de-DE" sz="2000"/>
              <a:t>by default, sorted by</a:t>
            </a:r>
          </a:p>
          <a:p>
            <a:pPr>
              <a:lnSpc>
                <a:spcPct val="70000"/>
              </a:lnSpc>
              <a:spcBef>
                <a:spcPts val="500"/>
              </a:spcBef>
              <a:spcAft>
                <a:spcPts val="500"/>
              </a:spcAft>
              <a:buClrTx/>
              <a:buFontTx/>
              <a:buNone/>
              <a:defRPr/>
            </a:pPr>
            <a:r>
              <a:rPr lang="de-DE" sz="2000"/>
              <a:t>time-on-task </a:t>
            </a:r>
          </a:p>
          <a:p>
            <a:pPr>
              <a:lnSpc>
                <a:spcPct val="70000"/>
              </a:lnSpc>
              <a:spcBef>
                <a:spcPts val="500"/>
              </a:spcBef>
              <a:spcAft>
                <a:spcPts val="500"/>
              </a:spcAft>
              <a:buClrTx/>
              <a:buFontTx/>
              <a:buNone/>
              <a:defRPr/>
            </a:pPr>
            <a:r>
              <a:rPr lang="de-DE" sz="2000"/>
              <a:t>(1</a:t>
            </a:r>
            <a:r>
              <a:rPr lang="de-DE" sz="2000" baseline="30000"/>
              <a:t>st</a:t>
            </a:r>
            <a:r>
              <a:rPr lang="de-DE" sz="2000"/>
              <a:t> trial, 2</a:t>
            </a:r>
            <a:r>
              <a:rPr lang="de-DE" sz="2000" baseline="30000"/>
              <a:t>nd</a:t>
            </a:r>
            <a:r>
              <a:rPr lang="de-DE" sz="2000"/>
              <a:t> trial, ...)</a:t>
            </a:r>
          </a:p>
        </p:txBody>
      </p:sp>
      <p:sp>
        <p:nvSpPr>
          <p:cNvPr id="3" name="Slide Number Placeholder 2"/>
          <p:cNvSpPr>
            <a:spLocks noGrp="1"/>
          </p:cNvSpPr>
          <p:nvPr>
            <p:ph type="sldNum" idx="11"/>
          </p:nvPr>
        </p:nvSpPr>
        <p:spPr/>
        <p:txBody>
          <a:bodyPr/>
          <a:lstStyle/>
          <a:p>
            <a:fld id="{5BF34820-C56C-F14C-830F-D51A77A72C10}" type="slidenum">
              <a:rPr lang="de-DE" altLang="en-US" smtClean="0"/>
              <a:pPr/>
              <a:t>8</a:t>
            </a:fld>
            <a:endParaRPr lang="de-DE" altLang="en-US" dirty="0"/>
          </a:p>
        </p:txBody>
      </p:sp>
    </p:spTree>
    <p:extLst>
      <p:ext uri="{BB962C8B-B14F-4D97-AF65-F5344CB8AC3E}">
        <p14:creationId xmlns:p14="http://schemas.microsoft.com/office/powerpoint/2010/main" val="4217100649"/>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clickEffect">
                                  <p:stCondLst>
                                    <p:cond delay="0"/>
                                  </p:stCondLst>
                                  <p:childTnLst>
                                    <p:set>
                                      <p:cBhvr additive="repl">
                                        <p:cTn id="6" dur="1" fill="hold">
                                          <p:stCondLst>
                                            <p:cond delay="0"/>
                                          </p:stCondLst>
                                        </p:cTn>
                                        <p:tgtEl>
                                          <p:spTgt spid="21511"/>
                                        </p:tgtEl>
                                        <p:attrNameLst>
                                          <p:attrName>style.visibility</p:attrName>
                                        </p:attrNameLst>
                                      </p:cBhvr>
                                      <p:to>
                                        <p:strVal val="visible"/>
                                      </p:to>
                                    </p:set>
                                  </p:childTnLst>
                                </p:cTn>
                              </p:par>
                              <p:par>
                                <p:cTn id="7" presetID="1" presetClass="entr" fill="hold" nodeType="withEffect">
                                  <p:stCondLst>
                                    <p:cond delay="0"/>
                                  </p:stCondLst>
                                  <p:childTnLst>
                                    <p:set>
                                      <p:cBhvr additive="repl">
                                        <p:cTn id="8" dur="1" fill="hold">
                                          <p:stCondLst>
                                            <p:cond delay="0"/>
                                          </p:stCondLst>
                                        </p:cTn>
                                        <p:tgtEl>
                                          <p:spTgt spid="21507"/>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fill="hold" nodeType="clickEffect">
                                  <p:stCondLst>
                                    <p:cond delay="0"/>
                                  </p:stCondLst>
                                  <p:childTnLst>
                                    <p:set>
                                      <p:cBhvr additive="repl">
                                        <p:cTn id="12" dur="1" fill="hold">
                                          <p:stCondLst>
                                            <p:cond delay="0"/>
                                          </p:stCondLst>
                                        </p:cTn>
                                        <p:tgtEl>
                                          <p:spTgt spid="21512"/>
                                        </p:tgtEl>
                                        <p:attrNameLst>
                                          <p:attrName>style.visibility</p:attrName>
                                        </p:attrNameLst>
                                      </p:cBhvr>
                                      <p:to>
                                        <p:strVal val="visible"/>
                                      </p:to>
                                    </p:set>
                                  </p:childTnLst>
                                </p:cTn>
                              </p:par>
                              <p:par>
                                <p:cTn id="13" presetID="1" presetClass="entr" fill="hold" nodeType="withEffect">
                                  <p:stCondLst>
                                    <p:cond delay="0"/>
                                  </p:stCondLst>
                                  <p:childTnLst>
                                    <p:set>
                                      <p:cBhvr additive="repl">
                                        <p:cTn id="14" dur="1" fill="hold">
                                          <p:stCondLst>
                                            <p:cond delay="0"/>
                                          </p:stCondLst>
                                        </p:cTn>
                                        <p:tgtEl>
                                          <p:spTgt spid="2150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fill="hold" nodeType="clickEffect">
                                  <p:stCondLst>
                                    <p:cond delay="0"/>
                                  </p:stCondLst>
                                  <p:childTnLst>
                                    <p:set>
                                      <p:cBhvr additive="repl">
                                        <p:cTn id="18" dur="1" fill="hold">
                                          <p:stCondLst>
                                            <p:cond delay="0"/>
                                          </p:stCondLst>
                                        </p:cTn>
                                        <p:tgtEl>
                                          <p:spTgt spid="21513"/>
                                        </p:tgtEl>
                                        <p:attrNameLst>
                                          <p:attrName>style.visibility</p:attrName>
                                        </p:attrNameLst>
                                      </p:cBhvr>
                                      <p:to>
                                        <p:strVal val="visible"/>
                                      </p:to>
                                    </p:set>
                                  </p:childTnLst>
                                </p:cTn>
                              </p:par>
                              <p:par>
                                <p:cTn id="19" presetID="1" presetClass="entr" fill="hold" nodeType="withEffect">
                                  <p:stCondLst>
                                    <p:cond delay="0"/>
                                  </p:stCondLst>
                                  <p:childTnLst>
                                    <p:set>
                                      <p:cBhvr additive="repl">
                                        <p:cTn id="20" dur="1" fill="hold">
                                          <p:stCondLst>
                                            <p:cond delay="0"/>
                                          </p:stCondLst>
                                        </p:cTn>
                                        <p:tgtEl>
                                          <p:spTgt spid="21509"/>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nodeType="clickEffect">
                                  <p:stCondLst>
                                    <p:cond delay="0"/>
                                  </p:stCondLst>
                                  <p:childTnLst>
                                    <p:set>
                                      <p:cBhvr additive="repl">
                                        <p:cTn id="24" dur="1" fill="hold">
                                          <p:stCondLst>
                                            <p:cond delay="0"/>
                                          </p:stCondLst>
                                        </p:cTn>
                                        <p:tgtEl>
                                          <p:spTgt spid="21515"/>
                                        </p:tgtEl>
                                        <p:attrNameLst>
                                          <p:attrName>style.visibility</p:attrName>
                                        </p:attrNameLst>
                                      </p:cBhvr>
                                      <p:to>
                                        <p:strVal val="visible"/>
                                      </p:to>
                                    </p:set>
                                    <p:animEffect transition="in" filter="wipe(left)">
                                      <p:cBhvr additive="repl">
                                        <p:cTn id="25" dur="500"/>
                                        <p:tgtEl>
                                          <p:spTgt spid="21515"/>
                                        </p:tgtEl>
                                      </p:cBhvr>
                                    </p:animEffect>
                                  </p:childTnLst>
                                </p:cTn>
                              </p:par>
                              <p:par>
                                <p:cTn id="26" presetID="22" presetClass="entr" presetSubtype="8" fill="hold" nodeType="withEffect">
                                  <p:stCondLst>
                                    <p:cond delay="0"/>
                                  </p:stCondLst>
                                  <p:childTnLst>
                                    <p:set>
                                      <p:cBhvr additive="repl">
                                        <p:cTn id="27" dur="1" fill="hold">
                                          <p:stCondLst>
                                            <p:cond delay="0"/>
                                          </p:stCondLst>
                                        </p:cTn>
                                        <p:tgtEl>
                                          <p:spTgt spid="21516"/>
                                        </p:tgtEl>
                                        <p:attrNameLst>
                                          <p:attrName>style.visibility</p:attrName>
                                        </p:attrNameLst>
                                      </p:cBhvr>
                                      <p:to>
                                        <p:strVal val="visible"/>
                                      </p:to>
                                    </p:set>
                                    <p:animEffect transition="in" filter="wipe(left)">
                                      <p:cBhvr additive="repl">
                                        <p:cTn id="28" dur="500"/>
                                        <p:tgtEl>
                                          <p:spTgt spid="21516"/>
                                        </p:tgtEl>
                                      </p:cBhvr>
                                    </p:animEffect>
                                  </p:childTnLst>
                                </p:cTn>
                              </p:par>
                              <p:par>
                                <p:cTn id="29" presetID="22" presetClass="entr" presetSubtype="8" fill="hold" nodeType="withEffect">
                                  <p:stCondLst>
                                    <p:cond delay="0"/>
                                  </p:stCondLst>
                                  <p:childTnLst>
                                    <p:set>
                                      <p:cBhvr additive="repl">
                                        <p:cTn id="30" dur="1" fill="hold">
                                          <p:stCondLst>
                                            <p:cond delay="0"/>
                                          </p:stCondLst>
                                        </p:cTn>
                                        <p:tgtEl>
                                          <p:spTgt spid="21517"/>
                                        </p:tgtEl>
                                        <p:attrNameLst>
                                          <p:attrName>style.visibility</p:attrName>
                                        </p:attrNameLst>
                                      </p:cBhvr>
                                      <p:to>
                                        <p:strVal val="visible"/>
                                      </p:to>
                                    </p:set>
                                    <p:animEffect transition="in" filter="wipe(left)">
                                      <p:cBhvr additive="repl">
                                        <p:cTn id="31" dur="500"/>
                                        <p:tgtEl>
                                          <p:spTgt spid="21517"/>
                                        </p:tgtEl>
                                      </p:cBhvr>
                                    </p:animEffect>
                                  </p:childTnLst>
                                </p:cTn>
                              </p:par>
                              <p:par>
                                <p:cTn id="32" presetID="22" presetClass="entr" presetSubtype="8" fill="hold" nodeType="withEffect">
                                  <p:stCondLst>
                                    <p:cond delay="0"/>
                                  </p:stCondLst>
                                  <p:childTnLst>
                                    <p:set>
                                      <p:cBhvr additive="repl">
                                        <p:cTn id="33" dur="1" fill="hold">
                                          <p:stCondLst>
                                            <p:cond delay="0"/>
                                          </p:stCondLst>
                                        </p:cTn>
                                        <p:tgtEl>
                                          <p:spTgt spid="21518"/>
                                        </p:tgtEl>
                                        <p:attrNameLst>
                                          <p:attrName>style.visibility</p:attrName>
                                        </p:attrNameLst>
                                      </p:cBhvr>
                                      <p:to>
                                        <p:strVal val="visible"/>
                                      </p:to>
                                    </p:set>
                                    <p:animEffect transition="in" filter="wipe(left)">
                                      <p:cBhvr additive="repl">
                                        <p:cTn id="34" dur="500"/>
                                        <p:tgtEl>
                                          <p:spTgt spid="21518"/>
                                        </p:tgtEl>
                                      </p:cBhvr>
                                    </p:animEffect>
                                  </p:childTnLst>
                                </p:cTn>
                              </p:par>
                            </p:childTnLst>
                          </p:cTn>
                        </p:par>
                        <p:par>
                          <p:cTn id="35" fill="hold" nodeType="afterGroup">
                            <p:stCondLst>
                              <p:cond delay="0"/>
                            </p:stCondLst>
                            <p:childTnLst>
                              <p:par>
                                <p:cTn id="36" presetID="22" presetClass="entr" presetSubtype="8" fill="hold" nodeType="afterEffect">
                                  <p:stCondLst>
                                    <p:cond delay="0"/>
                                  </p:stCondLst>
                                  <p:childTnLst>
                                    <p:set>
                                      <p:cBhvr additive="repl">
                                        <p:cTn id="37" dur="1" fill="hold">
                                          <p:stCondLst>
                                            <p:cond delay="0"/>
                                          </p:stCondLst>
                                        </p:cTn>
                                        <p:tgtEl>
                                          <p:spTgt spid="21514"/>
                                        </p:tgtEl>
                                        <p:attrNameLst>
                                          <p:attrName>style.visibility</p:attrName>
                                        </p:attrNameLst>
                                      </p:cBhvr>
                                      <p:to>
                                        <p:strVal val="visible"/>
                                      </p:to>
                                    </p:set>
                                    <p:animEffect transition="in" filter="wipe(left)">
                                      <p:cBhvr additive="repl">
                                        <p:cTn id="38" dur="500"/>
                                        <p:tgtEl>
                                          <p:spTgt spid="21514"/>
                                        </p:tgtEl>
                                      </p:cBhvr>
                                    </p:animEffect>
                                  </p:childTnLst>
                                </p:cTn>
                              </p:par>
                            </p:childTnLst>
                          </p:cTn>
                        </p:par>
                        <p:par>
                          <p:cTn id="39" fill="hold" nodeType="afterGroup">
                            <p:stCondLst>
                              <p:cond delay="0"/>
                            </p:stCondLst>
                            <p:childTnLst>
                              <p:par>
                                <p:cTn id="40" presetID="1" presetClass="entr" fill="hold" nodeType="afterEffect">
                                  <p:stCondLst>
                                    <p:cond delay="0"/>
                                  </p:stCondLst>
                                  <p:childTnLst>
                                    <p:set>
                                      <p:cBhvr additive="repl">
                                        <p:cTn id="41" dur="1" fill="hold">
                                          <p:stCondLst>
                                            <p:cond delay="0"/>
                                          </p:stCondLst>
                                        </p:cTn>
                                        <p:tgtEl>
                                          <p:spTgt spid="21519"/>
                                        </p:tgtEl>
                                        <p:attrNameLst>
                                          <p:attrName>style.visibility</p:attrName>
                                        </p:attrNameLst>
                                      </p:cBhvr>
                                      <p:to>
                                        <p:strVal val="visible"/>
                                      </p:to>
                                    </p:set>
                                  </p:childTnLst>
                                </p:cTn>
                              </p:par>
                            </p:childTnLst>
                          </p:cTn>
                        </p:par>
                      </p:childTnLst>
                    </p:cTn>
                  </p:par>
                  <p:par>
                    <p:cTn id="42" fill="hold" nodeType="clickPar">
                      <p:stCondLst>
                        <p:cond delay="indefinite"/>
                      </p:stCondLst>
                      <p:childTnLst>
                        <p:par>
                          <p:cTn id="43" fill="hold" nodeType="withGroup">
                            <p:stCondLst>
                              <p:cond delay="0"/>
                            </p:stCondLst>
                            <p:childTnLst>
                              <p:par>
                                <p:cTn id="44" presetID="1" presetClass="entr" fill="hold" nodeType="clickEffect">
                                  <p:stCondLst>
                                    <p:cond delay="0"/>
                                  </p:stCondLst>
                                  <p:childTnLst>
                                    <p:set>
                                      <p:cBhvr additive="repl">
                                        <p:cTn id="45" dur="1" fill="hold">
                                          <p:stCondLst>
                                            <p:cond delay="0"/>
                                          </p:stCondLst>
                                        </p:cTn>
                                        <p:tgtEl>
                                          <p:spTgt spid="215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Text Box 4">
            <a:extLst>
              <a:ext uri="{FF2B5EF4-FFF2-40B4-BE49-F238E27FC236}">
                <a16:creationId xmlns:a16="http://schemas.microsoft.com/office/drawing/2014/main" id="{FD6C1EA4-5FA6-3649-809B-B64B6B2EFDFB}"/>
              </a:ext>
            </a:extLst>
          </p:cNvPr>
          <p:cNvSpPr txBox="1">
            <a:spLocks noChangeArrowheads="1"/>
          </p:cNvSpPr>
          <p:nvPr/>
        </p:nvSpPr>
        <p:spPr bwMode="auto">
          <a:xfrm>
            <a:off x="3505200" y="381000"/>
            <a:ext cx="2054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zh-TW" sz="2800">
                <a:ea typeface="PMingLiU" panose="02020500000000000000" pitchFamily="18" charset="-120"/>
                <a:cs typeface="Arial" panose="020B0604020202020204" pitchFamily="34" charset="0"/>
              </a:rPr>
              <a:t>ERP Image</a:t>
            </a:r>
          </a:p>
        </p:txBody>
      </p:sp>
      <p:pic>
        <p:nvPicPr>
          <p:cNvPr id="17413" name="Picture 5" descr="ERPimgsample">
            <a:extLst>
              <a:ext uri="{FF2B5EF4-FFF2-40B4-BE49-F238E27FC236}">
                <a16:creationId xmlns:a16="http://schemas.microsoft.com/office/drawing/2014/main" id="{48EC7BA8-403A-9F40-8A1F-E0663E286623}"/>
              </a:ext>
            </a:extLst>
          </p:cNvPr>
          <p:cNvPicPr>
            <a:picLocks noChangeArrowheads="1"/>
          </p:cNvPicPr>
          <p:nvPr/>
        </p:nvPicPr>
        <p:blipFill rotWithShape="1">
          <a:blip r:embed="rId3">
            <a:extLst>
              <a:ext uri="{28A0092B-C50C-407E-A947-70E740481C1C}">
                <a14:useLocalDpi xmlns:a14="http://schemas.microsoft.com/office/drawing/2010/main" val="0"/>
              </a:ext>
            </a:extLst>
          </a:blip>
          <a:srcRect b="29434"/>
          <a:stretch/>
        </p:blipFill>
        <p:spPr bwMode="auto">
          <a:xfrm>
            <a:off x="152400" y="1407160"/>
            <a:ext cx="2832100" cy="3943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3" descr="ERPsortimg">
            <a:extLst>
              <a:ext uri="{FF2B5EF4-FFF2-40B4-BE49-F238E27FC236}">
                <a16:creationId xmlns:a16="http://schemas.microsoft.com/office/drawing/2014/main" id="{C8C0D6A8-A67D-4643-91F4-5592EA3893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0483" y="1573800"/>
            <a:ext cx="5562600" cy="466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3" descr="ERPsortimg">
            <a:extLst>
              <a:ext uri="{FF2B5EF4-FFF2-40B4-BE49-F238E27FC236}">
                <a16:creationId xmlns:a16="http://schemas.microsoft.com/office/drawing/2014/main" id="{45583E4D-0203-1E4D-947E-6F0BF46C78C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80000" r="56165"/>
          <a:stretch/>
        </p:blipFill>
        <p:spPr bwMode="auto">
          <a:xfrm>
            <a:off x="519117" y="5317668"/>
            <a:ext cx="2438400"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ectangle 22">
            <a:extLst>
              <a:ext uri="{FF2B5EF4-FFF2-40B4-BE49-F238E27FC236}">
                <a16:creationId xmlns:a16="http://schemas.microsoft.com/office/drawing/2014/main" id="{AA64923B-F6B6-AF41-8937-F4D04DADD959}"/>
              </a:ext>
            </a:extLst>
          </p:cNvPr>
          <p:cNvSpPr/>
          <p:nvPr/>
        </p:nvSpPr>
        <p:spPr>
          <a:xfrm>
            <a:off x="381000" y="990599"/>
            <a:ext cx="8458200" cy="76931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0E60F969-CA0D-AE44-8268-612AB2463B13}"/>
              </a:ext>
            </a:extLst>
          </p:cNvPr>
          <p:cNvSpPr txBox="1"/>
          <p:nvPr/>
        </p:nvSpPr>
        <p:spPr>
          <a:xfrm>
            <a:off x="1299553" y="1371600"/>
            <a:ext cx="1120820" cy="369332"/>
          </a:xfrm>
          <a:prstGeom prst="rect">
            <a:avLst/>
          </a:prstGeom>
          <a:noFill/>
        </p:spPr>
        <p:txBody>
          <a:bodyPr wrap="none" rtlCol="0">
            <a:spAutoFit/>
          </a:bodyPr>
          <a:lstStyle/>
          <a:p>
            <a:r>
              <a:rPr lang="en-US" dirty="0"/>
              <a:t>Unsorted</a:t>
            </a:r>
          </a:p>
        </p:txBody>
      </p:sp>
      <p:sp>
        <p:nvSpPr>
          <p:cNvPr id="26" name="TextBox 25">
            <a:extLst>
              <a:ext uri="{FF2B5EF4-FFF2-40B4-BE49-F238E27FC236}">
                <a16:creationId xmlns:a16="http://schemas.microsoft.com/office/drawing/2014/main" id="{BA916CC2-5DF5-F846-BF9D-47189EFB0FB2}"/>
              </a:ext>
            </a:extLst>
          </p:cNvPr>
          <p:cNvSpPr txBox="1"/>
          <p:nvPr/>
        </p:nvSpPr>
        <p:spPr>
          <a:xfrm>
            <a:off x="3960760" y="1375340"/>
            <a:ext cx="864339" cy="369332"/>
          </a:xfrm>
          <a:prstGeom prst="rect">
            <a:avLst/>
          </a:prstGeom>
          <a:noFill/>
        </p:spPr>
        <p:txBody>
          <a:bodyPr wrap="none" rtlCol="0">
            <a:spAutoFit/>
          </a:bodyPr>
          <a:lstStyle/>
          <a:p>
            <a:r>
              <a:rPr lang="en-US" dirty="0"/>
              <a:t>Sorted</a:t>
            </a:r>
          </a:p>
        </p:txBody>
      </p:sp>
      <p:sp>
        <p:nvSpPr>
          <p:cNvPr id="27" name="TextBox 26">
            <a:extLst>
              <a:ext uri="{FF2B5EF4-FFF2-40B4-BE49-F238E27FC236}">
                <a16:creationId xmlns:a16="http://schemas.microsoft.com/office/drawing/2014/main" id="{68CCF493-D9A9-5942-8725-BFF39A3786AB}"/>
              </a:ext>
            </a:extLst>
          </p:cNvPr>
          <p:cNvSpPr txBox="1"/>
          <p:nvPr/>
        </p:nvSpPr>
        <p:spPr>
          <a:xfrm>
            <a:off x="6023797" y="1385500"/>
            <a:ext cx="2390398" cy="369332"/>
          </a:xfrm>
          <a:prstGeom prst="rect">
            <a:avLst/>
          </a:prstGeom>
          <a:noFill/>
        </p:spPr>
        <p:txBody>
          <a:bodyPr wrap="none" rtlCol="0">
            <a:spAutoFit/>
          </a:bodyPr>
          <a:lstStyle/>
          <a:p>
            <a:r>
              <a:rPr lang="en-US" dirty="0"/>
              <a:t>Sorted and smoothed</a:t>
            </a:r>
          </a:p>
        </p:txBody>
      </p:sp>
      <p:sp>
        <p:nvSpPr>
          <p:cNvPr id="24" name="Rectangle 23">
            <a:extLst>
              <a:ext uri="{FF2B5EF4-FFF2-40B4-BE49-F238E27FC236}">
                <a16:creationId xmlns:a16="http://schemas.microsoft.com/office/drawing/2014/main" id="{74ACEB08-5D7F-2F4A-8459-6A4D1F95DEC2}"/>
              </a:ext>
            </a:extLst>
          </p:cNvPr>
          <p:cNvSpPr/>
          <p:nvPr/>
        </p:nvSpPr>
        <p:spPr>
          <a:xfrm>
            <a:off x="9645688" y="1211850"/>
            <a:ext cx="3027866" cy="5029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0" nodeType="clickEffect">
                                  <p:stCondLst>
                                    <p:cond delay="0"/>
                                  </p:stCondLst>
                                  <p:childTnLst>
                                    <p:set>
                                      <p:cBhvr>
                                        <p:cTn id="12" dur="1" fill="hold">
                                          <p:stCondLst>
                                            <p:cond delay="0"/>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4" grpId="0" animBg="1"/>
    </p:bldLst>
  </p:timing>
</p:sld>
</file>

<file path=ppt/theme/theme1.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449263" rtl="0" eaLnBrk="1" fontAlgn="base" latinLnBrk="0" hangingPunct="1">
          <a:lnSpc>
            <a:spcPct val="100000"/>
          </a:lnSpc>
          <a:spcBef>
            <a:spcPct val="0"/>
          </a:spcBef>
          <a:spcAft>
            <a:spcPct val="0"/>
          </a:spcAft>
          <a:buClr>
            <a:srgbClr val="000000"/>
          </a:buClr>
          <a:buSzPct val="100000"/>
          <a:buFont typeface="Times New Roman" charset="0"/>
          <a:buNone/>
          <a:tabLst/>
          <a:defRPr kumimoji="0" lang="en-GB" sz="2400" b="0" i="0" u="none" strike="noStrike" cap="none" normalizeH="0" baseline="0">
            <a:ln>
              <a:noFill/>
            </a:ln>
            <a:solidFill>
              <a:schemeClr val="bg1"/>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449263" rtl="0" eaLnBrk="1" fontAlgn="base" latinLnBrk="0" hangingPunct="1">
          <a:lnSpc>
            <a:spcPct val="100000"/>
          </a:lnSpc>
          <a:spcBef>
            <a:spcPct val="0"/>
          </a:spcBef>
          <a:spcAft>
            <a:spcPct val="0"/>
          </a:spcAft>
          <a:buClr>
            <a:srgbClr val="000000"/>
          </a:buClr>
          <a:buSzPct val="100000"/>
          <a:buFont typeface="Times New Roman" charset="0"/>
          <a:buNone/>
          <a:tabLst/>
          <a:defRPr kumimoji="0" lang="en-GB" sz="2400" b="0" i="0" u="none" strike="noStrike" cap="none" normalizeH="0" baseline="0">
            <a:ln>
              <a:noFill/>
            </a:ln>
            <a:solidFill>
              <a:schemeClr val="bg1"/>
            </a:solidFill>
            <a:effectLst/>
            <a:latin typeface="Arial" charset="0"/>
            <a:ea typeface="ＭＳ Ｐゴシック" charset="0"/>
            <a:cs typeface="ＭＳ Ｐゴシック"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docProps/app.xml><?xml version="1.0" encoding="utf-8"?>
<Properties xmlns="http://schemas.openxmlformats.org/officeDocument/2006/extended-properties" xmlns:vt="http://schemas.openxmlformats.org/officeDocument/2006/docPropsVTypes">
  <Template/>
  <TotalTime>31685</TotalTime>
  <Words>1401</Words>
  <Application>Microsoft Macintosh PowerPoint</Application>
  <PresentationFormat>On-screen Show (4:3)</PresentationFormat>
  <Paragraphs>248</Paragraphs>
  <Slides>48</Slides>
  <Notes>16</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0</vt:i4>
      </vt:variant>
      <vt:variant>
        <vt:lpstr>Slide Titles</vt:lpstr>
      </vt:variant>
      <vt:variant>
        <vt:i4>48</vt:i4>
      </vt:variant>
    </vt:vector>
  </HeadingPairs>
  <TitlesOfParts>
    <vt:vector size="61" baseType="lpstr">
      <vt:lpstr>ＭＳ Ｐゴシック</vt:lpstr>
      <vt:lpstr>PMingLiU</vt:lpstr>
      <vt:lpstr>Arial</vt:lpstr>
      <vt:lpstr>ArialMT</vt:lpstr>
      <vt:lpstr>Calibri</vt:lpstr>
      <vt:lpstr>Courier New</vt:lpstr>
      <vt:lpstr>Harlow Solid Italic</vt:lpstr>
      <vt:lpstr>Menlo</vt:lpstr>
      <vt:lpstr>PalatinoLinotype</vt:lpstr>
      <vt:lpstr>Tahoma</vt:lpstr>
      <vt:lpstr>Tekton Pro</vt:lpstr>
      <vt:lpstr>Times New Roman</vt:lpstr>
      <vt:lpstr>Office Theme</vt:lpstr>
      <vt:lpstr>Sensor Level Analysis ERP   EEGLAB </vt:lpstr>
      <vt:lpstr>PowerPoint Presentation</vt:lpstr>
      <vt:lpstr>ERP Experiment</vt:lpstr>
      <vt:lpstr>PowerPoint Presentation</vt:lpstr>
      <vt:lpstr>PowerPoint Presentation</vt:lpstr>
      <vt:lpstr>Examples of ERPs</vt:lpstr>
      <vt:lpstr>PowerPoint Presentation</vt:lpstr>
      <vt:lpstr>PowerPoint Presentation</vt:lpstr>
      <vt:lpstr>PowerPoint Presentation</vt:lpstr>
      <vt:lpstr>PowerPoint Presentation</vt:lpstr>
      <vt:lpstr>EEG Analysis</vt:lpstr>
      <vt:lpstr>Load Example Dataset</vt:lpstr>
      <vt:lpstr>Load Example Dataset</vt:lpstr>
      <vt:lpstr>Extract epochs</vt:lpstr>
      <vt:lpstr>Extract epochs</vt:lpstr>
      <vt:lpstr>Extract epochs</vt:lpstr>
      <vt:lpstr>Scroll (epoched) channel data</vt:lpstr>
      <vt:lpstr>Reject epochs with artifacts</vt:lpstr>
      <vt:lpstr>Visualize ERP scalp distribution</vt:lpstr>
      <vt:lpstr>ERP scalp distribution</vt:lpstr>
      <vt:lpstr>Visualize Channel ERPs in 2 D</vt:lpstr>
      <vt:lpstr>Visualize Channel ERPs in 2 D</vt:lpstr>
      <vt:lpstr>Visualize channel ERPs in 3D</vt:lpstr>
      <vt:lpstr>Visualize channel ERPs in 3D</vt:lpstr>
      <vt:lpstr>Visualize channel ERPs in 3D</vt:lpstr>
      <vt:lpstr>Visualize channel ERPs in 3D</vt:lpstr>
      <vt:lpstr>Visualize channel ERPs in 3D</vt:lpstr>
      <vt:lpstr>Visualize channel ERPs in 3D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IC ERP difference between two conditions</vt:lpstr>
      <vt:lpstr>IC ERP difference between two conditions</vt:lpstr>
      <vt:lpstr>Plot maximum contributing components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Iversen, John</dc:creator>
  <cp:lastModifiedBy>Delorme, Arnaud</cp:lastModifiedBy>
  <cp:revision>586</cp:revision>
  <cp:lastPrinted>2021-06-16T12:24:49Z</cp:lastPrinted>
  <dcterms:created xsi:type="dcterms:W3CDTF">2015-09-01T15:15:11Z</dcterms:created>
  <dcterms:modified xsi:type="dcterms:W3CDTF">2025-11-10T05:15:32Z</dcterms:modified>
</cp:coreProperties>
</file>