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518" r:id="rId3"/>
    <p:sldId id="519" r:id="rId4"/>
    <p:sldId id="520" r:id="rId5"/>
    <p:sldId id="521" r:id="rId6"/>
    <p:sldId id="52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>
        <p:scale>
          <a:sx n="125" d="100"/>
          <a:sy n="125" d="100"/>
        </p:scale>
        <p:origin x="-30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98AF03-5E99-426B-A970-EF942F52A086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418717-7535-4FCC-B8C1-5D7D2F1E78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217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418717-7535-4FCC-B8C1-5D7D2F1E787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8813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2FF2BA-BC2F-8A58-70E5-8633CC0836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186EDBB-1C11-17CA-9F9E-3690B61476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3B9ABF-8ADC-B849-F9CD-84F026845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7303-34A9-4349-8EB0-7C4514AFDCBC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CD34C6-E30E-9329-22A7-9F0440F77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F6FD20-D916-0562-2F24-DE45638CDE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18795-7A72-431A-B91E-1339D5384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8763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2C7650-3DF5-F4E3-D768-3677CBC8C2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C3C72D2-36E0-0359-A5E5-AA4AD2829E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44D40E-62F4-CE97-D3E8-6F64098DCC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7303-34A9-4349-8EB0-7C4514AFDCBC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C87728-60DA-6DAF-AB32-AA09E4FD2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505F06-C49D-E469-84CD-854F62F89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18795-7A72-431A-B91E-1339D5384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8338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9D72D10-3DA2-62FD-4EB7-5629B26251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136FD9-B7B1-F453-36A7-A4B583F5BD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E18AAD-41C0-4369-1558-F3973ECCD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7303-34A9-4349-8EB0-7C4514AFDCBC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F83081-F5BB-6461-D099-728C3ABAF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A52ECD-D380-B66A-A8C0-EEAB3223C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18795-7A72-431A-B91E-1339D5384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802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4EC6AC-CEC0-7BCF-112E-4EB0AE1531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3FD243-CA20-93A3-FE37-EACDA3F4BA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AC5AB8-ADA2-2D7C-530C-6F44EA8B1E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7303-34A9-4349-8EB0-7C4514AFDCBC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AFB2E1-E93B-DBA6-F4DF-4747834E2A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B65165-F186-85B5-905F-87C37723BA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18795-7A72-431A-B91E-1339D5384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8446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FCF4E3-55E4-2AE9-721A-21CD4F5CE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238C51-99FB-05D7-EA85-D2675FEE85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35A796-518D-8387-38C6-CA627C681A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7303-34A9-4349-8EB0-7C4514AFDCBC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E6D635-A4DC-B870-6C65-2A392F8D9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849E4E-6EFD-C9DE-2C2F-4A282EDFF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18795-7A72-431A-B91E-1339D5384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7945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C8AEAA-EA6D-E85C-1D62-72C0B9C469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5B2A7F-9620-54B5-FF54-BD4C3FDEBB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2466DB-0042-0A3D-96C5-68E46297AE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7FC012-EBBB-C7E2-FD8C-3DF9231F0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7303-34A9-4349-8EB0-7C4514AFDCBC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3EBE46-DFC8-22F4-F9B8-0E24E8E42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2B06C5-D202-BC8C-3645-98F6148F93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18795-7A72-431A-B91E-1339D5384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461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5D3E01-336C-20FE-FAD2-B6C54E8A0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F04863-B6F1-6A88-67F2-8ED50B9209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94127E-67C8-F4ED-225C-8EE5138EFF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24D977-11B9-DC59-A358-7148D720F1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0A0E8D9-C58E-FE7F-010E-578193F217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317BDC9-E851-8890-2143-B363E82F56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7303-34A9-4349-8EB0-7C4514AFDCBC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D18A438-C59C-CEBE-277C-29E0E06D53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5C4BE55-7795-F414-C8D7-4781614C44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18795-7A72-431A-B91E-1339D5384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4125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76771-C8F7-69E6-B975-4A2C3F830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D6EB4A9-8C6A-1DDA-3D50-3203986DA7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7303-34A9-4349-8EB0-7C4514AFDCBC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3CF6CDE-FB2C-320E-0CFC-E4E99FE14A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2B0B04-86AD-5D39-9B3B-A709606991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18795-7A72-431A-B91E-1339D5384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681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28673A5-C6D9-EE66-0AE4-1541B5C909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7303-34A9-4349-8EB0-7C4514AFDCBC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246AE82-16C0-2F10-C01A-ADE676D315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2D1299-4006-878D-4EB7-3D04F2C4E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18795-7A72-431A-B91E-1339D5384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872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66283B-B1D8-3731-CA69-F95EC72420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F4C8EB-C63F-F394-6E02-03F27B0C9E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4E22B2-EE73-CBC9-0EF6-20A98879C9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91CF7F-71B5-1AD8-D22F-E1B4963279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7303-34A9-4349-8EB0-7C4514AFDCBC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B7D6CA-7EFA-C5B5-7AD4-25837C8630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8DB0E7-2C8F-259E-7E52-6453B48F2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18795-7A72-431A-B91E-1339D5384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859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7CFFF2-D5EF-D3F3-EF47-B1B2E5555C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3451654-F1AF-4FD9-D69A-E709C6D86C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E59170-A0ED-131E-612C-8166003A2C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7A47A7-2DBF-BE4F-4087-F2D509B48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7303-34A9-4349-8EB0-7C4514AFDCBC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2CAD70-4BC5-A739-6CC6-D29F6BBA7E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4E8C6D-36B9-F9B9-5971-E8E7B514B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18795-7A72-431A-B91E-1339D5384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781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05463EA-BBC7-1E27-CA2B-9E2C30850C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5102BD-1D8F-14D7-AF26-A2696D669D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7C3503-6A31-F2AE-5AAD-28E6B2BDA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0447303-34A9-4349-8EB0-7C4514AFDCBC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5373B1-A3ED-BCAB-134E-66BFAD4BAC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CC3A0C-403B-2C0C-C0DB-36B0824A52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F718795-7A72-431A-B91E-1339D5384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924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86DD22-799F-D446-991C-9D4A71F4F59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A651700-D83E-DE4B-D8BF-BF5519B87C1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5540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439590-3E18-32C6-A6FB-573B321CC1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2764" y="-39434"/>
            <a:ext cx="10515600" cy="1325563"/>
          </a:xfrm>
        </p:spPr>
        <p:txBody>
          <a:bodyPr/>
          <a:lstStyle/>
          <a:p>
            <a:r>
              <a:rPr lang="en-US" dirty="0"/>
              <a:t>Figure 1: model diagram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B1824DB6-57EB-9E08-E08C-C07FA7FA9BCF}"/>
              </a:ext>
            </a:extLst>
          </p:cNvPr>
          <p:cNvGrpSpPr/>
          <p:nvPr/>
        </p:nvGrpSpPr>
        <p:grpSpPr>
          <a:xfrm>
            <a:off x="566124" y="1690688"/>
            <a:ext cx="5404440" cy="4604805"/>
            <a:chOff x="6113484" y="1750834"/>
            <a:chExt cx="5404440" cy="4604805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571B0E01-AD1B-4F87-752C-914C9B07E4A8}"/>
                </a:ext>
              </a:extLst>
            </p:cNvPr>
            <p:cNvGrpSpPr/>
            <p:nvPr/>
          </p:nvGrpSpPr>
          <p:grpSpPr>
            <a:xfrm>
              <a:off x="6113484" y="1750834"/>
              <a:ext cx="5404440" cy="4529412"/>
              <a:chOff x="5298105" y="431305"/>
              <a:chExt cx="5614763" cy="5184884"/>
            </a:xfrm>
          </p:grpSpPr>
          <p:sp>
            <p:nvSpPr>
              <p:cNvPr id="10" name="Rectangle: Rounded Corners 9">
                <a:extLst>
                  <a:ext uri="{FF2B5EF4-FFF2-40B4-BE49-F238E27FC236}">
                    <a16:creationId xmlns:a16="http://schemas.microsoft.com/office/drawing/2014/main" id="{1F07E50B-5C54-0F21-BCA7-3328B3934CC7}"/>
                  </a:ext>
                </a:extLst>
              </p:cNvPr>
              <p:cNvSpPr/>
              <p:nvPr/>
            </p:nvSpPr>
            <p:spPr>
              <a:xfrm>
                <a:off x="5889432" y="2831908"/>
                <a:ext cx="1558456" cy="811033"/>
              </a:xfrm>
              <a:prstGeom prst="roundRect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DRX</a:t>
                </a:r>
                <a:br>
                  <a:rPr lang="en-US" dirty="0"/>
                </a:br>
                <a:r>
                  <a:rPr lang="en-US" dirty="0"/>
                  <a:t>ATP bound</a:t>
                </a:r>
              </a:p>
            </p:txBody>
          </p:sp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03066BD5-4171-EFA3-4E67-2DDC7D90CB3B}"/>
                  </a:ext>
                </a:extLst>
              </p:cNvPr>
              <p:cNvSpPr/>
              <p:nvPr/>
            </p:nvSpPr>
            <p:spPr>
              <a:xfrm>
                <a:off x="5706218" y="4799855"/>
                <a:ext cx="1797330" cy="811033"/>
              </a:xfrm>
              <a:prstGeom prst="roundRect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Attached</a:t>
                </a:r>
                <a:br>
                  <a:rPr lang="en-US" dirty="0"/>
                </a:br>
                <a:r>
                  <a:rPr lang="en-US" dirty="0"/>
                  <a:t>post-ratcheted</a:t>
                </a:r>
              </a:p>
            </p:txBody>
          </p:sp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7F8C3264-7A2A-447C-82DF-F056A0CB401E}"/>
                  </a:ext>
                </a:extLst>
              </p:cNvPr>
              <p:cNvSpPr/>
              <p:nvPr/>
            </p:nvSpPr>
            <p:spPr>
              <a:xfrm>
                <a:off x="5885456" y="987202"/>
                <a:ext cx="1558456" cy="811033"/>
              </a:xfrm>
              <a:prstGeom prst="roundRect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SRX</a:t>
                </a:r>
                <a:br>
                  <a:rPr lang="en-US" dirty="0"/>
                </a:br>
                <a:r>
                  <a:rPr lang="en-US" dirty="0"/>
                  <a:t>ATP bound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A0A6FF0-C84B-DC04-4350-0DC875749B39}"/>
                  </a:ext>
                </a:extLst>
              </p:cNvPr>
              <p:cNvSpPr txBox="1"/>
              <p:nvPr/>
            </p:nvSpPr>
            <p:spPr>
              <a:xfrm>
                <a:off x="5298105" y="2261340"/>
                <a:ext cx="1039535" cy="59893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/>
                  <a:t>DRX</a:t>
                </a:r>
                <a:r>
                  <a:rPr lang="en-US" sz="2800" b="1" baseline="-25000" dirty="0"/>
                  <a:t>T</a:t>
                </a:r>
              </a:p>
            </p:txBody>
          </p: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45CEB8CA-20A3-3827-7E50-872B2047E4BC}"/>
                  </a:ext>
                </a:extLst>
              </p:cNvPr>
              <p:cNvGrpSpPr/>
              <p:nvPr/>
            </p:nvGrpSpPr>
            <p:grpSpPr>
              <a:xfrm>
                <a:off x="5332117" y="431305"/>
                <a:ext cx="5580751" cy="5184884"/>
                <a:chOff x="5332117" y="431305"/>
                <a:chExt cx="5580751" cy="5184884"/>
              </a:xfrm>
            </p:grpSpPr>
            <p:sp>
              <p:nvSpPr>
                <p:cNvPr id="15" name="Rectangle: Rounded Corners 14">
                  <a:extLst>
                    <a:ext uri="{FF2B5EF4-FFF2-40B4-BE49-F238E27FC236}">
                      <a16:creationId xmlns:a16="http://schemas.microsoft.com/office/drawing/2014/main" id="{8AF5C20D-36B7-92A8-0101-8BB210B6A1DE}"/>
                    </a:ext>
                  </a:extLst>
                </p:cNvPr>
                <p:cNvSpPr/>
                <p:nvPr/>
              </p:nvSpPr>
              <p:spPr>
                <a:xfrm>
                  <a:off x="9230305" y="2831907"/>
                  <a:ext cx="1574412" cy="811033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DRX</a:t>
                  </a:r>
                  <a:br>
                    <a:rPr lang="en-US" dirty="0"/>
                  </a:br>
                  <a:r>
                    <a:rPr lang="en-US" dirty="0"/>
                    <a:t>ADP bound</a:t>
                  </a:r>
                </a:p>
              </p:txBody>
            </p:sp>
            <p:sp>
              <p:nvSpPr>
                <p:cNvPr id="16" name="Rectangle: Rounded Corners 15">
                  <a:extLst>
                    <a:ext uri="{FF2B5EF4-FFF2-40B4-BE49-F238E27FC236}">
                      <a16:creationId xmlns:a16="http://schemas.microsoft.com/office/drawing/2014/main" id="{76438268-B497-C552-1C07-F1184D1FEC7A}"/>
                    </a:ext>
                  </a:extLst>
                </p:cNvPr>
                <p:cNvSpPr/>
                <p:nvPr/>
              </p:nvSpPr>
              <p:spPr>
                <a:xfrm>
                  <a:off x="9230305" y="4805156"/>
                  <a:ext cx="1682563" cy="811033"/>
                </a:xfrm>
                <a:prstGeom prst="roundRect">
                  <a:avLst/>
                </a:prstGeom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Attached</a:t>
                  </a:r>
                  <a:br>
                    <a:rPr lang="en-US" dirty="0"/>
                  </a:br>
                  <a:r>
                    <a:rPr lang="en-US" dirty="0"/>
                    <a:t>pre-ratcheted</a:t>
                  </a:r>
                </a:p>
              </p:txBody>
            </p:sp>
            <p:sp>
              <p:nvSpPr>
                <p:cNvPr id="17" name="Arrow: Right 16">
                  <a:extLst>
                    <a:ext uri="{FF2B5EF4-FFF2-40B4-BE49-F238E27FC236}">
                      <a16:creationId xmlns:a16="http://schemas.microsoft.com/office/drawing/2014/main" id="{A73E123F-AB89-149D-5C9A-ABA49956D86A}"/>
                    </a:ext>
                  </a:extLst>
                </p:cNvPr>
                <p:cNvSpPr/>
                <p:nvPr/>
              </p:nvSpPr>
              <p:spPr>
                <a:xfrm>
                  <a:off x="7924965" y="3067464"/>
                  <a:ext cx="747423" cy="339918"/>
                </a:xfrm>
                <a:prstGeom prst="rightArrow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RTD</a:t>
                  </a:r>
                </a:p>
              </p:txBody>
            </p:sp>
            <p:sp>
              <p:nvSpPr>
                <p:cNvPr id="18" name="Arrow: Right 17">
                  <a:extLst>
                    <a:ext uri="{FF2B5EF4-FFF2-40B4-BE49-F238E27FC236}">
                      <a16:creationId xmlns:a16="http://schemas.microsoft.com/office/drawing/2014/main" id="{6B77E0E7-D0F5-3BC7-AC4C-0A4D149B8F71}"/>
                    </a:ext>
                  </a:extLst>
                </p:cNvPr>
                <p:cNvSpPr/>
                <p:nvPr/>
              </p:nvSpPr>
              <p:spPr>
                <a:xfrm flipH="1">
                  <a:off x="7924964" y="4865453"/>
                  <a:ext cx="747423" cy="339918"/>
                </a:xfrm>
                <a:prstGeom prst="rightArrow">
                  <a:avLst/>
                </a:prstGeom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R12</a:t>
                  </a:r>
                </a:p>
              </p:txBody>
            </p:sp>
            <p:sp>
              <p:nvSpPr>
                <p:cNvPr id="19" name="Arrow: Right 18">
                  <a:extLst>
                    <a:ext uri="{FF2B5EF4-FFF2-40B4-BE49-F238E27FC236}">
                      <a16:creationId xmlns:a16="http://schemas.microsoft.com/office/drawing/2014/main" id="{321562A2-1ECD-6122-CEA8-DF49B091B4B2}"/>
                    </a:ext>
                  </a:extLst>
                </p:cNvPr>
                <p:cNvSpPr/>
                <p:nvPr/>
              </p:nvSpPr>
              <p:spPr>
                <a:xfrm rot="5400000">
                  <a:off x="9456517" y="4054089"/>
                  <a:ext cx="747423" cy="339918"/>
                </a:xfrm>
                <a:prstGeom prst="rightArrow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r>
                    <a:rPr lang="en-US" dirty="0"/>
                    <a:t>RD1</a:t>
                  </a:r>
                </a:p>
              </p:txBody>
            </p:sp>
            <p:sp>
              <p:nvSpPr>
                <p:cNvPr id="20" name="Arrow: Right 19">
                  <a:extLst>
                    <a:ext uri="{FF2B5EF4-FFF2-40B4-BE49-F238E27FC236}">
                      <a16:creationId xmlns:a16="http://schemas.microsoft.com/office/drawing/2014/main" id="{900ACD2D-039D-580C-CB4B-0E952F9175B7}"/>
                    </a:ext>
                  </a:extLst>
                </p:cNvPr>
                <p:cNvSpPr/>
                <p:nvPr/>
              </p:nvSpPr>
              <p:spPr>
                <a:xfrm rot="5400000" flipH="1">
                  <a:off x="6290973" y="4103122"/>
                  <a:ext cx="747423" cy="339918"/>
                </a:xfrm>
                <a:prstGeom prst="rightArrow">
                  <a:avLst/>
                </a:prstGeom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R2T</a:t>
                  </a:r>
                </a:p>
              </p:txBody>
            </p:sp>
            <p:sp>
              <p:nvSpPr>
                <p:cNvPr id="21" name="Arrow: Right 20">
                  <a:extLst>
                    <a:ext uri="{FF2B5EF4-FFF2-40B4-BE49-F238E27FC236}">
                      <a16:creationId xmlns:a16="http://schemas.microsoft.com/office/drawing/2014/main" id="{37BE9EB4-4F7F-FE5B-D570-73B8037AF645}"/>
                    </a:ext>
                  </a:extLst>
                </p:cNvPr>
                <p:cNvSpPr/>
                <p:nvPr/>
              </p:nvSpPr>
              <p:spPr>
                <a:xfrm rot="16200000">
                  <a:off x="6186861" y="2049450"/>
                  <a:ext cx="747423" cy="531243"/>
                </a:xfrm>
                <a:prstGeom prst="rightArrow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050" dirty="0"/>
                    <a:t>KMSR</a:t>
                  </a:r>
                </a:p>
              </p:txBody>
            </p:sp>
            <p:sp>
              <p:nvSpPr>
                <p:cNvPr id="22" name="Arrow: Right 21">
                  <a:extLst>
                    <a:ext uri="{FF2B5EF4-FFF2-40B4-BE49-F238E27FC236}">
                      <a16:creationId xmlns:a16="http://schemas.microsoft.com/office/drawing/2014/main" id="{E701D311-DC9E-1D31-EBFB-EA954E12AB01}"/>
                    </a:ext>
                  </a:extLst>
                </p:cNvPr>
                <p:cNvSpPr/>
                <p:nvPr/>
              </p:nvSpPr>
              <p:spPr>
                <a:xfrm rot="5400000">
                  <a:off x="6615897" y="2268124"/>
                  <a:ext cx="747423" cy="89283"/>
                </a:xfrm>
                <a:prstGeom prst="rightArrow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4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KSR0</a:t>
                  </a:r>
                  <a:endParaRPr 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55C58DC3-7059-3AD6-E411-7B203A46672B}"/>
                    </a:ext>
                  </a:extLst>
                </p:cNvPr>
                <p:cNvSpPr txBox="1"/>
                <p:nvPr/>
              </p:nvSpPr>
              <p:spPr>
                <a:xfrm>
                  <a:off x="5332117" y="4280212"/>
                  <a:ext cx="623188" cy="59893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800" b="1" dirty="0"/>
                    <a:t>A2</a:t>
                  </a:r>
                </a:p>
              </p:txBody>
            </p:sp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306244E6-9DBD-F403-78FE-D0BBAB953DC5}"/>
                    </a:ext>
                  </a:extLst>
                </p:cNvPr>
                <p:cNvSpPr txBox="1"/>
                <p:nvPr/>
              </p:nvSpPr>
              <p:spPr>
                <a:xfrm>
                  <a:off x="5420289" y="431305"/>
                  <a:ext cx="874661" cy="59893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800" b="1" dirty="0"/>
                    <a:t>SRX</a:t>
                  </a:r>
                </a:p>
              </p:txBody>
            </p:sp>
            <p:sp>
              <p:nvSpPr>
                <p:cNvPr id="27" name="Arrow: Right 26">
                  <a:extLst>
                    <a:ext uri="{FF2B5EF4-FFF2-40B4-BE49-F238E27FC236}">
                      <a16:creationId xmlns:a16="http://schemas.microsoft.com/office/drawing/2014/main" id="{04BEE1E9-1F3E-EC98-6C24-0A209F726A6E}"/>
                    </a:ext>
                  </a:extLst>
                </p:cNvPr>
                <p:cNvSpPr/>
                <p:nvPr/>
              </p:nvSpPr>
              <p:spPr>
                <a:xfrm>
                  <a:off x="7925035" y="5174513"/>
                  <a:ext cx="747423" cy="339918"/>
                </a:xfrm>
                <a:prstGeom prst="rightArrow">
                  <a:avLst/>
                </a:prstGeom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R21</a:t>
                  </a:r>
                </a:p>
              </p:txBody>
            </p:sp>
            <p:sp>
              <p:nvSpPr>
                <p:cNvPr id="28" name="Arrow: Right 27">
                  <a:extLst>
                    <a:ext uri="{FF2B5EF4-FFF2-40B4-BE49-F238E27FC236}">
                      <a16:creationId xmlns:a16="http://schemas.microsoft.com/office/drawing/2014/main" id="{09274390-6732-BC96-E05A-8375DD812C92}"/>
                    </a:ext>
                  </a:extLst>
                </p:cNvPr>
                <p:cNvSpPr/>
                <p:nvPr/>
              </p:nvSpPr>
              <p:spPr>
                <a:xfrm rot="16200000" flipV="1">
                  <a:off x="9811932" y="4054090"/>
                  <a:ext cx="747423" cy="339918"/>
                </a:xfrm>
                <a:prstGeom prst="rightArrow">
                  <a:avLst/>
                </a:prstGeom>
                <a:solidFill>
                  <a:srgbClr val="4472C4"/>
                </a:solidFill>
                <a:ln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r>
                    <a:rPr lang="en-US" dirty="0"/>
                    <a:t>R1D</a:t>
                  </a:r>
                </a:p>
              </p:txBody>
            </p:sp>
            <p:sp>
              <p:nvSpPr>
                <p:cNvPr id="61" name="Arrow: Right 60">
                  <a:extLst>
                    <a:ext uri="{FF2B5EF4-FFF2-40B4-BE49-F238E27FC236}">
                      <a16:creationId xmlns:a16="http://schemas.microsoft.com/office/drawing/2014/main" id="{99DF1B16-0A8A-4CE8-8860-337A127BCC14}"/>
                    </a:ext>
                  </a:extLst>
                </p:cNvPr>
                <p:cNvSpPr/>
                <p:nvPr/>
              </p:nvSpPr>
              <p:spPr>
                <a:xfrm flipH="1">
                  <a:off x="7789720" y="3463565"/>
                  <a:ext cx="910381" cy="339918"/>
                </a:xfrm>
                <a:prstGeom prst="rightArrow">
                  <a:avLst/>
                </a:prstGeom>
                <a:solidFill>
                  <a:srgbClr val="FFC000"/>
                </a:solidFill>
                <a:ln w="38100"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RTD</a:t>
                  </a:r>
                </a:p>
              </p:txBody>
            </p:sp>
          </p:grp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85394529-6652-6444-67CC-D711772DEDEE}"/>
                  </a:ext>
                </a:extLst>
              </p:cNvPr>
              <p:cNvSpPr txBox="1"/>
              <p:nvPr/>
            </p:nvSpPr>
            <p:spPr>
              <a:xfrm>
                <a:off x="8918876" y="2261340"/>
                <a:ext cx="1091162" cy="59893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/>
                  <a:t>DRX</a:t>
                </a:r>
                <a:r>
                  <a:rPr lang="en-US" sz="2800" b="1" baseline="-25000" dirty="0"/>
                  <a:t>D</a:t>
                </a:r>
              </a:p>
            </p:txBody>
          </p: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5C6D904C-C2C5-8704-355B-CB7BA642B99F}"/>
                </a:ext>
              </a:extLst>
            </p:cNvPr>
            <p:cNvGrpSpPr/>
            <p:nvPr/>
          </p:nvGrpSpPr>
          <p:grpSpPr>
            <a:xfrm>
              <a:off x="8661656" y="5591222"/>
              <a:ext cx="681255" cy="583916"/>
              <a:chOff x="3291856" y="2276475"/>
              <a:chExt cx="718169" cy="1672577"/>
            </a:xfrm>
          </p:grpSpPr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FC8848C2-BCC3-4278-5793-61FE62463FC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330412" y="2276475"/>
                <a:ext cx="679613" cy="1672577"/>
              </a:xfrm>
              <a:prstGeom prst="line">
                <a:avLst/>
              </a:prstGeom>
              <a:ln w="76200">
                <a:solidFill>
                  <a:srgbClr val="FF0000">
                    <a:alpha val="60000"/>
                  </a:srgb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2181B8EA-89D4-17BD-900F-7B9B0C5347E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91856" y="2428875"/>
                <a:ext cx="628701" cy="1438075"/>
              </a:xfrm>
              <a:prstGeom prst="line">
                <a:avLst/>
              </a:prstGeom>
              <a:ln w="76200">
                <a:solidFill>
                  <a:srgbClr val="FF0000">
                    <a:alpha val="60000"/>
                  </a:srgb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845C86BC-7AD1-EF55-29AA-EA0F45AF91E9}"/>
                </a:ext>
              </a:extLst>
            </p:cNvPr>
            <p:cNvGrpSpPr/>
            <p:nvPr/>
          </p:nvGrpSpPr>
          <p:grpSpPr>
            <a:xfrm>
              <a:off x="10258578" y="5482952"/>
              <a:ext cx="882408" cy="872687"/>
              <a:chOff x="3459847" y="2970948"/>
              <a:chExt cx="376215" cy="719081"/>
            </a:xfrm>
          </p:grpSpPr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831780AA-5EA8-8D07-3F65-D5844EA3B50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459847" y="2970948"/>
                <a:ext cx="358123" cy="719081"/>
              </a:xfrm>
              <a:prstGeom prst="line">
                <a:avLst/>
              </a:prstGeom>
              <a:ln w="76200">
                <a:solidFill>
                  <a:srgbClr val="FF0000">
                    <a:alpha val="60000"/>
                  </a:srgb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>
                <a:extLst>
                  <a:ext uri="{FF2B5EF4-FFF2-40B4-BE49-F238E27FC236}">
                    <a16:creationId xmlns:a16="http://schemas.microsoft.com/office/drawing/2014/main" id="{5C51784D-30EF-BF77-65E1-790A826E20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59847" y="3022391"/>
                <a:ext cx="376215" cy="667638"/>
              </a:xfrm>
              <a:prstGeom prst="line">
                <a:avLst/>
              </a:prstGeom>
              <a:ln w="76200">
                <a:solidFill>
                  <a:srgbClr val="FF0000">
                    <a:alpha val="60000"/>
                  </a:srgb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100BD00-9E50-4C8E-BE0C-2CEDBB294962}"/>
                </a:ext>
              </a:extLst>
            </p:cNvPr>
            <p:cNvSpPr txBox="1"/>
            <p:nvPr/>
          </p:nvSpPr>
          <p:spPr>
            <a:xfrm>
              <a:off x="8208839" y="3779843"/>
              <a:ext cx="204094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rgbClr val="FF0000"/>
                  </a:solidFill>
                </a:rPr>
                <a:t>ATP -&gt; ADP + Pi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37631FFA-60A8-5AEF-14F4-03F7E448E3ED}"/>
                </a:ext>
              </a:extLst>
            </p:cNvPr>
            <p:cNvSpPr txBox="1"/>
            <p:nvPr/>
          </p:nvSpPr>
          <p:spPr>
            <a:xfrm>
              <a:off x="8079662" y="4728759"/>
              <a:ext cx="262575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800" b="1" dirty="0">
                  <a:solidFill>
                    <a:srgbClr val="FF0000"/>
                  </a:solidFill>
                </a:rPr>
                <a:t>ATP cycling  at rest</a:t>
              </a:r>
              <a:endParaRPr lang="en-US" dirty="0"/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D46D595F-CD20-3E42-FFE4-4C510556E4D2}"/>
                </a:ext>
              </a:extLst>
            </p:cNvPr>
            <p:cNvGrpSpPr/>
            <p:nvPr/>
          </p:nvGrpSpPr>
          <p:grpSpPr>
            <a:xfrm>
              <a:off x="10298804" y="4758961"/>
              <a:ext cx="681255" cy="583916"/>
              <a:chOff x="3291856" y="2276475"/>
              <a:chExt cx="718169" cy="1672577"/>
            </a:xfrm>
          </p:grpSpPr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2D210584-27F4-EAD0-1227-27A5D90A864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330412" y="2276475"/>
                <a:ext cx="679613" cy="1672577"/>
              </a:xfrm>
              <a:prstGeom prst="line">
                <a:avLst/>
              </a:prstGeom>
              <a:ln w="76200">
                <a:solidFill>
                  <a:srgbClr val="FF0000">
                    <a:alpha val="60000"/>
                  </a:srgb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7B132AF4-21E6-F1B1-C219-C9A844C9319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91856" y="2428875"/>
                <a:ext cx="628701" cy="1438075"/>
              </a:xfrm>
              <a:prstGeom prst="line">
                <a:avLst/>
              </a:prstGeom>
              <a:ln w="76200">
                <a:solidFill>
                  <a:srgbClr val="FF0000">
                    <a:alpha val="60000"/>
                  </a:srgb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9" name="Picture 48">
            <a:extLst>
              <a:ext uri="{FF2B5EF4-FFF2-40B4-BE49-F238E27FC236}">
                <a16:creationId xmlns:a16="http://schemas.microsoft.com/office/drawing/2014/main" id="{F70029C3-FD24-6D64-3AB3-36828FD33A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7433" y="1736459"/>
            <a:ext cx="3520875" cy="4514250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1867450F-AC6B-18E9-1332-6A9B3A2BAC50}"/>
              </a:ext>
            </a:extLst>
          </p:cNvPr>
          <p:cNvSpPr txBox="1"/>
          <p:nvPr/>
        </p:nvSpPr>
        <p:spPr>
          <a:xfrm>
            <a:off x="34819" y="1281763"/>
            <a:ext cx="5925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(a)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1E3F7A7-65FF-9E26-727A-51F3FC51DAA0}"/>
              </a:ext>
            </a:extLst>
          </p:cNvPr>
          <p:cNvSpPr txBox="1"/>
          <p:nvPr/>
        </p:nvSpPr>
        <p:spPr>
          <a:xfrm>
            <a:off x="5970564" y="1281763"/>
            <a:ext cx="6062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(b)</a:t>
            </a:r>
          </a:p>
        </p:txBody>
      </p:sp>
    </p:spTree>
    <p:extLst>
      <p:ext uri="{BB962C8B-B14F-4D97-AF65-F5344CB8AC3E}">
        <p14:creationId xmlns:p14="http://schemas.microsoft.com/office/powerpoint/2010/main" val="27657257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5E8154-AAC6-FF76-0403-AD3BC5FD49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group of graphs showing different types of numbers&#10;&#10;AI-generated content may be incorrect.">
            <a:extLst>
              <a:ext uri="{FF2B5EF4-FFF2-40B4-BE49-F238E27FC236}">
                <a16:creationId xmlns:a16="http://schemas.microsoft.com/office/drawing/2014/main" id="{7F90EE9A-1D5C-017F-26C6-C33453725C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3021" y="1825625"/>
            <a:ext cx="5825958" cy="435133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8F4C5E-48E2-3A81-EEBC-5DD63501CC2C}"/>
              </a:ext>
            </a:extLst>
          </p:cNvPr>
          <p:cNvSpPr txBox="1"/>
          <p:nvPr/>
        </p:nvSpPr>
        <p:spPr>
          <a:xfrm>
            <a:off x="3247411" y="1703779"/>
            <a:ext cx="5925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(a)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DAF88C-CEB9-1FE2-5BF3-C9F2AC4EAA49}"/>
              </a:ext>
            </a:extLst>
          </p:cNvPr>
          <p:cNvSpPr txBox="1"/>
          <p:nvPr/>
        </p:nvSpPr>
        <p:spPr>
          <a:xfrm>
            <a:off x="5758495" y="1703779"/>
            <a:ext cx="6062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(b)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30E86C3-120F-942F-957D-464B9B720DD1}"/>
              </a:ext>
            </a:extLst>
          </p:cNvPr>
          <p:cNvSpPr txBox="1"/>
          <p:nvPr/>
        </p:nvSpPr>
        <p:spPr>
          <a:xfrm>
            <a:off x="3247411" y="3751217"/>
            <a:ext cx="5934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(c)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0368698-16A8-9C5A-36A4-A6E8585A3135}"/>
              </a:ext>
            </a:extLst>
          </p:cNvPr>
          <p:cNvSpPr txBox="1"/>
          <p:nvPr/>
        </p:nvSpPr>
        <p:spPr>
          <a:xfrm>
            <a:off x="5744837" y="3751217"/>
            <a:ext cx="6062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(d)</a:t>
            </a:r>
          </a:p>
        </p:txBody>
      </p:sp>
    </p:spTree>
    <p:extLst>
      <p:ext uri="{BB962C8B-B14F-4D97-AF65-F5344CB8AC3E}">
        <p14:creationId xmlns:p14="http://schemas.microsoft.com/office/powerpoint/2010/main" val="38436943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61903-48BE-C9DB-3B6E-2A1BB42EAD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Comparison of 0.2 and 60s incubation time at 80 % of A2 rigor state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438D52B-7BE9-ADF4-0D13-09818C451C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71362" y="1825625"/>
            <a:ext cx="5449276" cy="4351338"/>
          </a:xfrm>
        </p:spPr>
      </p:pic>
    </p:spTree>
    <p:extLst>
      <p:ext uri="{BB962C8B-B14F-4D97-AF65-F5344CB8AC3E}">
        <p14:creationId xmlns:p14="http://schemas.microsoft.com/office/powerpoint/2010/main" val="6930420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61550D0-B245-9D01-7B71-B5235D3E14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6C932D24-5384-F467-E7CE-5C692A9B80D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29023" y="1996001"/>
            <a:ext cx="4867954" cy="4010585"/>
          </a:xfrm>
        </p:spPr>
      </p:pic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936E1B22-3271-FE61-966F-DF693476381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161733" y="2100791"/>
            <a:ext cx="4534533" cy="3801005"/>
          </a:xfrm>
        </p:spPr>
      </p:pic>
    </p:spTree>
    <p:extLst>
      <p:ext uri="{BB962C8B-B14F-4D97-AF65-F5344CB8AC3E}">
        <p14:creationId xmlns:p14="http://schemas.microsoft.com/office/powerpoint/2010/main" val="24214924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4B1A38-BFD5-F948-0F58-1CE7E46B5C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Testing </a:t>
            </a:r>
            <a:r>
              <a:rPr lang="en-US" dirty="0" err="1"/>
              <a:t>afinity</a:t>
            </a:r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F4275B1A-2E9E-AABE-140D-D7B2D1D1715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155948" y="1825625"/>
            <a:ext cx="4546103" cy="4351338"/>
          </a:xfrm>
        </p:spPr>
      </p:pic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BE04247C-4ACB-212B-AC55-EC16C10EF63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489948" y="1825625"/>
            <a:ext cx="4546103" cy="4351338"/>
          </a:xfrm>
        </p:spPr>
      </p:pic>
    </p:spTree>
    <p:extLst>
      <p:ext uri="{BB962C8B-B14F-4D97-AF65-F5344CB8AC3E}">
        <p14:creationId xmlns:p14="http://schemas.microsoft.com/office/powerpoint/2010/main" val="17860231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7369</TotalTime>
  <Words>80</Words>
  <Application>Microsoft Office PowerPoint</Application>
  <PresentationFormat>Widescreen</PresentationFormat>
  <Paragraphs>30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Office Theme</vt:lpstr>
      <vt:lpstr>PowerPoint Presentation</vt:lpstr>
      <vt:lpstr>Figure 1: model diagram</vt:lpstr>
      <vt:lpstr>PowerPoint Presentation</vt:lpstr>
      <vt:lpstr>Comparison of 0.2 and 60s incubation time at 80 % of A2 rigor state</vt:lpstr>
      <vt:lpstr>PowerPoint Presentation</vt:lpstr>
      <vt:lpstr>Testing afinity</vt:lpstr>
    </vt:vector>
  </TitlesOfParts>
  <Company>Michigan Medicine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Jezek, Filip</dc:creator>
  <cp:lastModifiedBy>Jezek, Filip</cp:lastModifiedBy>
  <cp:revision>2</cp:revision>
  <dcterms:created xsi:type="dcterms:W3CDTF">2025-05-05T10:48:55Z</dcterms:created>
  <dcterms:modified xsi:type="dcterms:W3CDTF">2025-06-09T08:03:02Z</dcterms:modified>
</cp:coreProperties>
</file>