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5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6.xml" ContentType="application/vnd.openxmlformats-officedocument.theme+xml"/>
  <Override PartName="/ppt/slideLayouts/slideLayout18.xml" ContentType="application/vnd.openxmlformats-officedocument.presentationml.slideLayout+xml"/>
  <Override PartName="/ppt/theme/theme7.xml" ContentType="application/vnd.openxmlformats-officedocument.theme+xml"/>
  <Override PartName="/ppt/slideLayouts/slideLayout19.xml" ContentType="application/vnd.openxmlformats-officedocument.presentationml.slideLayout+xml"/>
  <Override PartName="/ppt/theme/theme8.xml" ContentType="application/vnd.openxmlformats-officedocument.theme+xml"/>
  <Override PartName="/ppt/slideLayouts/slideLayout20.xml" ContentType="application/vnd.openxmlformats-officedocument.presentationml.slideLayout+xml"/>
  <Override PartName="/ppt/theme/theme9.xml" ContentType="application/vnd.openxmlformats-officedocument.theme+xml"/>
  <Override PartName="/ppt/slideLayouts/slideLayout21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1" r:id="rId4"/>
    <p:sldMasterId id="2147483672" r:id="rId5"/>
    <p:sldMasterId id="2147483674" r:id="rId6"/>
    <p:sldMasterId id="2147483676" r:id="rId7"/>
    <p:sldMasterId id="2147483660" r:id="rId8"/>
    <p:sldMasterId id="2147483703" r:id="rId9"/>
    <p:sldMasterId id="2147483685" r:id="rId10"/>
    <p:sldMasterId id="2147483691" r:id="rId11"/>
    <p:sldMasterId id="2147483687" r:id="rId12"/>
    <p:sldMasterId id="2147483693" r:id="rId13"/>
  </p:sldMasterIdLst>
  <p:notesMasterIdLst>
    <p:notesMasterId r:id="rId29"/>
  </p:notesMasterIdLst>
  <p:handoutMasterIdLst>
    <p:handoutMasterId r:id="rId30"/>
  </p:handoutMasterIdLst>
  <p:sldIdLst>
    <p:sldId id="256" r:id="rId14"/>
    <p:sldId id="1158" r:id="rId15"/>
    <p:sldId id="279" r:id="rId16"/>
    <p:sldId id="1157" r:id="rId17"/>
    <p:sldId id="1160" r:id="rId18"/>
    <p:sldId id="371" r:id="rId19"/>
    <p:sldId id="337" r:id="rId20"/>
    <p:sldId id="375" r:id="rId21"/>
    <p:sldId id="329" r:id="rId22"/>
    <p:sldId id="372" r:id="rId23"/>
    <p:sldId id="378" r:id="rId24"/>
    <p:sldId id="367" r:id="rId25"/>
    <p:sldId id="368" r:id="rId26"/>
    <p:sldId id="369" r:id="rId27"/>
    <p:sldId id="275" r:id="rId28"/>
  </p:sldIdLst>
  <p:sldSz cx="12192000" cy="6858000"/>
  <p:notesSz cx="6858000" cy="9144000"/>
  <p:defaultTextStyle>
    <a:defPPr>
      <a:defRPr lang="en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114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D8EB"/>
    <a:srgbClr val="001EFF"/>
    <a:srgbClr val="00F5DD"/>
    <a:srgbClr val="B0B1D5"/>
    <a:srgbClr val="420068"/>
    <a:srgbClr val="FCE7BE"/>
    <a:srgbClr val="000A92"/>
    <a:srgbClr val="FCEFE2"/>
    <a:srgbClr val="7278B3"/>
    <a:srgbClr val="00E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ABFCF23-3B69-468F-B69F-88F6DE6A72F2}" styleName="Estilo Médio 1 - Ênfas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Estilo Médio 1 - Ênfase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46F890A9-2807-4EBB-B81D-B2AA78EC7F39}" styleName="Estilo Escuro 2 - Ênfase 5/Ênfase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Estilo Escuro 2 - Ênfase 3/Ênfase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E171933-4619-4E11-9A3F-F7608DF75F80}" styleName="Estilo Médio 1 - Ênfas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2D5ABB26-0587-4C30-8999-92F81FD0307C}" styleName="Nenhum Estilo, Nenhuma Grad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A111915-BE36-4E01-A7E5-04B1672EAD32}" styleName="Estilo Claro 2 - Ênfase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23" autoAdjust="0"/>
    <p:restoredTop sz="88924" autoAdjust="0"/>
  </p:normalViewPr>
  <p:slideViewPr>
    <p:cSldViewPr snapToGrid="0" snapToObjects="1" showGuides="1">
      <p:cViewPr varScale="1">
        <p:scale>
          <a:sx n="70" d="100"/>
          <a:sy n="70" d="100"/>
        </p:scale>
        <p:origin x="600" y="32"/>
      </p:cViewPr>
      <p:guideLst>
        <p:guide orient="horz" pos="2115"/>
        <p:guide pos="11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 showGuides="1">
      <p:cViewPr varScale="1">
        <p:scale>
          <a:sx n="103" d="100"/>
          <a:sy n="103" d="100"/>
        </p:scale>
        <p:origin x="4504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slide" Target="slides/slide8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1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6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handoutMaster" Target="handoutMasters/handoutMaster1.xml"/><Relationship Id="rId35" Type="http://schemas.microsoft.com/office/2016/11/relationships/changesInfo" Target="changesInfos/changesInfo1.xml"/><Relationship Id="rId8" Type="http://schemas.openxmlformats.org/officeDocument/2006/relationships/slideMaster" Target="slideMasters/slideMaster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a Howard Felicissimo" userId="3f98ce73-43d6-4f61-9ee7-e6c058c26e9b" providerId="ADAL" clId="{0FCE8902-EC64-4FC6-9673-06CD64596830}"/>
    <pc:docChg chg="custSel addSld delSld modSld sldOrd">
      <pc:chgData name="Carolina Howard Felicissimo" userId="3f98ce73-43d6-4f61-9ee7-e6c058c26e9b" providerId="ADAL" clId="{0FCE8902-EC64-4FC6-9673-06CD64596830}" dt="2025-11-04T20:48:08.964" v="296" actId="47"/>
      <pc:docMkLst>
        <pc:docMk/>
      </pc:docMkLst>
      <pc:sldChg chg="modSp mod modNotesTx">
        <pc:chgData name="Carolina Howard Felicissimo" userId="3f98ce73-43d6-4f61-9ee7-e6c058c26e9b" providerId="ADAL" clId="{0FCE8902-EC64-4FC6-9673-06CD64596830}" dt="2025-11-03T16:30:57.247" v="267" actId="313"/>
        <pc:sldMkLst>
          <pc:docMk/>
          <pc:sldMk cId="2966485290" sldId="256"/>
        </pc:sldMkLst>
        <pc:spChg chg="mod">
          <ac:chgData name="Carolina Howard Felicissimo" userId="3f98ce73-43d6-4f61-9ee7-e6c058c26e9b" providerId="ADAL" clId="{0FCE8902-EC64-4FC6-9673-06CD64596830}" dt="2025-11-03T16:25:54.593" v="69" actId="20577"/>
          <ac:spMkLst>
            <pc:docMk/>
            <pc:sldMk cId="2966485290" sldId="256"/>
            <ac:spMk id="2" creationId="{553C662B-29B1-817B-D442-ACE523E8E502}"/>
          </ac:spMkLst>
        </pc:spChg>
        <pc:spChg chg="mod">
          <ac:chgData name="Carolina Howard Felicissimo" userId="3f98ce73-43d6-4f61-9ee7-e6c058c26e9b" providerId="ADAL" clId="{0FCE8902-EC64-4FC6-9673-06CD64596830}" dt="2025-11-03T16:30:57.247" v="267" actId="313"/>
          <ac:spMkLst>
            <pc:docMk/>
            <pc:sldMk cId="2966485290" sldId="256"/>
            <ac:spMk id="3" creationId="{C221FEBD-A8C3-8922-9EF9-60C168139F0A}"/>
          </ac:spMkLst>
        </pc:spChg>
        <pc:spChg chg="mod">
          <ac:chgData name="Carolina Howard Felicissimo" userId="3f98ce73-43d6-4f61-9ee7-e6c058c26e9b" providerId="ADAL" clId="{0FCE8902-EC64-4FC6-9673-06CD64596830}" dt="2025-11-03T15:57:26.764" v="11" actId="20577"/>
          <ac:spMkLst>
            <pc:docMk/>
            <pc:sldMk cId="2966485290" sldId="256"/>
            <ac:spMk id="4" creationId="{D1234BB7-B69F-DA7A-8BB4-44FE7F521670}"/>
          </ac:spMkLst>
        </pc:spChg>
      </pc:sldChg>
      <pc:sldChg chg="del">
        <pc:chgData name="Carolina Howard Felicissimo" userId="3f98ce73-43d6-4f61-9ee7-e6c058c26e9b" providerId="ADAL" clId="{0FCE8902-EC64-4FC6-9673-06CD64596830}" dt="2025-11-03T16:37:18.286" v="270" actId="47"/>
        <pc:sldMkLst>
          <pc:docMk/>
          <pc:sldMk cId="124331276" sldId="285"/>
        </pc:sldMkLst>
      </pc:sldChg>
      <pc:sldChg chg="del">
        <pc:chgData name="Carolina Howard Felicissimo" userId="3f98ce73-43d6-4f61-9ee7-e6c058c26e9b" providerId="ADAL" clId="{0FCE8902-EC64-4FC6-9673-06CD64596830}" dt="2025-11-04T20:48:08.964" v="296" actId="47"/>
        <pc:sldMkLst>
          <pc:docMk/>
          <pc:sldMk cId="2070928697" sldId="332"/>
        </pc:sldMkLst>
      </pc:sldChg>
      <pc:sldChg chg="addSp modSp add mod ord">
        <pc:chgData name="Carolina Howard Felicissimo" userId="3f98ce73-43d6-4f61-9ee7-e6c058c26e9b" providerId="ADAL" clId="{0FCE8902-EC64-4FC6-9673-06CD64596830}" dt="2025-11-03T16:41:04.958" v="289" actId="1036"/>
        <pc:sldMkLst>
          <pc:docMk/>
          <pc:sldMk cId="2544256576" sldId="337"/>
        </pc:sldMkLst>
        <pc:spChg chg="add mod">
          <ac:chgData name="Carolina Howard Felicissimo" userId="3f98ce73-43d6-4f61-9ee7-e6c058c26e9b" providerId="ADAL" clId="{0FCE8902-EC64-4FC6-9673-06CD64596830}" dt="2025-11-03T16:40:07.578" v="276" actId="1076"/>
          <ac:spMkLst>
            <pc:docMk/>
            <pc:sldMk cId="2544256576" sldId="337"/>
            <ac:spMk id="17" creationId="{4486A16D-CFF1-4FE8-B72E-6022D8FD7007}"/>
          </ac:spMkLst>
        </pc:spChg>
        <pc:spChg chg="add mod">
          <ac:chgData name="Carolina Howard Felicissimo" userId="3f98ce73-43d6-4f61-9ee7-e6c058c26e9b" providerId="ADAL" clId="{0FCE8902-EC64-4FC6-9673-06CD64596830}" dt="2025-11-03T16:40:12.839" v="277"/>
          <ac:spMkLst>
            <pc:docMk/>
            <pc:sldMk cId="2544256576" sldId="337"/>
            <ac:spMk id="18" creationId="{A4663A3A-DC0F-45D1-BB7A-F0DD00A6D715}"/>
          </ac:spMkLst>
        </pc:spChg>
        <pc:spChg chg="add mod">
          <ac:chgData name="Carolina Howard Felicissimo" userId="3f98ce73-43d6-4f61-9ee7-e6c058c26e9b" providerId="ADAL" clId="{0FCE8902-EC64-4FC6-9673-06CD64596830}" dt="2025-11-03T16:40:19.024" v="278"/>
          <ac:spMkLst>
            <pc:docMk/>
            <pc:sldMk cId="2544256576" sldId="337"/>
            <ac:spMk id="20" creationId="{2EBAE3AF-B2D1-440A-89E7-226897E475B2}"/>
          </ac:spMkLst>
        </pc:spChg>
        <pc:spChg chg="add mod">
          <ac:chgData name="Carolina Howard Felicissimo" userId="3f98ce73-43d6-4f61-9ee7-e6c058c26e9b" providerId="ADAL" clId="{0FCE8902-EC64-4FC6-9673-06CD64596830}" dt="2025-11-03T16:40:26.251" v="279"/>
          <ac:spMkLst>
            <pc:docMk/>
            <pc:sldMk cId="2544256576" sldId="337"/>
            <ac:spMk id="21" creationId="{574E9C89-F61E-4B8D-A142-7C88678E74C5}"/>
          </ac:spMkLst>
        </pc:spChg>
        <pc:spChg chg="add mod">
          <ac:chgData name="Carolina Howard Felicissimo" userId="3f98ce73-43d6-4f61-9ee7-e6c058c26e9b" providerId="ADAL" clId="{0FCE8902-EC64-4FC6-9673-06CD64596830}" dt="2025-11-03T16:41:04.958" v="289" actId="1036"/>
          <ac:spMkLst>
            <pc:docMk/>
            <pc:sldMk cId="2544256576" sldId="337"/>
            <ac:spMk id="22" creationId="{3728ABC6-52C5-424F-8BF4-8AAF4D402768}"/>
          </ac:spMkLst>
        </pc:spChg>
      </pc:sldChg>
      <pc:sldChg chg="del">
        <pc:chgData name="Carolina Howard Felicissimo" userId="3f98ce73-43d6-4f61-9ee7-e6c058c26e9b" providerId="ADAL" clId="{0FCE8902-EC64-4FC6-9673-06CD64596830}" dt="2025-11-04T20:48:08.964" v="296" actId="47"/>
        <pc:sldMkLst>
          <pc:docMk/>
          <pc:sldMk cId="2582881607" sldId="338"/>
        </pc:sldMkLst>
      </pc:sldChg>
      <pc:sldChg chg="del">
        <pc:chgData name="Carolina Howard Felicissimo" userId="3f98ce73-43d6-4f61-9ee7-e6c058c26e9b" providerId="ADAL" clId="{0FCE8902-EC64-4FC6-9673-06CD64596830}" dt="2025-11-03T15:55:40.139" v="0" actId="47"/>
        <pc:sldMkLst>
          <pc:docMk/>
          <pc:sldMk cId="433197963" sldId="346"/>
        </pc:sldMkLst>
      </pc:sldChg>
      <pc:sldChg chg="ord">
        <pc:chgData name="Carolina Howard Felicissimo" userId="3f98ce73-43d6-4f61-9ee7-e6c058c26e9b" providerId="ADAL" clId="{0FCE8902-EC64-4FC6-9673-06CD64596830}" dt="2025-11-03T16:42:37.756" v="291"/>
        <pc:sldMkLst>
          <pc:docMk/>
          <pc:sldMk cId="677757140" sldId="375"/>
        </pc:sldMkLst>
      </pc:sldChg>
      <pc:sldChg chg="modNotesTx">
        <pc:chgData name="Carolina Howard Felicissimo" userId="3f98ce73-43d6-4f61-9ee7-e6c058c26e9b" providerId="ADAL" clId="{0FCE8902-EC64-4FC6-9673-06CD64596830}" dt="2025-11-03T16:33:35.332" v="268" actId="6549"/>
        <pc:sldMkLst>
          <pc:docMk/>
          <pc:sldMk cId="3765018153" sldId="1158"/>
        </pc:sldMkLst>
      </pc:sldChg>
      <pc:sldChg chg="del">
        <pc:chgData name="Carolina Howard Felicissimo" userId="3f98ce73-43d6-4f61-9ee7-e6c058c26e9b" providerId="ADAL" clId="{0FCE8902-EC64-4FC6-9673-06CD64596830}" dt="2025-11-03T16:37:19.417" v="271" actId="47"/>
        <pc:sldMkLst>
          <pc:docMk/>
          <pc:sldMk cId="415707231" sldId="1159"/>
        </pc:sldMkLst>
      </pc:sldChg>
      <pc:sldChg chg="del">
        <pc:chgData name="Carolina Howard Felicissimo" userId="3f98ce73-43d6-4f61-9ee7-e6c058c26e9b" providerId="ADAL" clId="{0FCE8902-EC64-4FC6-9673-06CD64596830}" dt="2025-11-03T16:37:41.778" v="272" actId="47"/>
        <pc:sldMkLst>
          <pc:docMk/>
          <pc:sldMk cId="1838522547" sldId="1161"/>
        </pc:sldMkLst>
      </pc:sldChg>
      <pc:sldChg chg="del">
        <pc:chgData name="Carolina Howard Felicissimo" userId="3f98ce73-43d6-4f61-9ee7-e6c058c26e9b" providerId="ADAL" clId="{0FCE8902-EC64-4FC6-9673-06CD64596830}" dt="2025-11-03T16:42:41.126" v="292" actId="47"/>
        <pc:sldMkLst>
          <pc:docMk/>
          <pc:sldMk cId="3720526823" sldId="1162"/>
        </pc:sldMkLst>
      </pc:sldChg>
      <pc:sldChg chg="del">
        <pc:chgData name="Carolina Howard Felicissimo" userId="3f98ce73-43d6-4f61-9ee7-e6c058c26e9b" providerId="ADAL" clId="{0FCE8902-EC64-4FC6-9673-06CD64596830}" dt="2025-11-03T15:55:40.139" v="0" actId="47"/>
        <pc:sldMkLst>
          <pc:docMk/>
          <pc:sldMk cId="1526878633" sldId="1163"/>
        </pc:sldMkLst>
      </pc:sldChg>
      <pc:sldChg chg="del">
        <pc:chgData name="Carolina Howard Felicissimo" userId="3f98ce73-43d6-4f61-9ee7-e6c058c26e9b" providerId="ADAL" clId="{0FCE8902-EC64-4FC6-9673-06CD64596830}" dt="2025-11-03T15:55:40.139" v="0" actId="47"/>
        <pc:sldMkLst>
          <pc:docMk/>
          <pc:sldMk cId="1643705311" sldId="1164"/>
        </pc:sldMkLst>
      </pc:sldChg>
      <pc:sldChg chg="del">
        <pc:chgData name="Carolina Howard Felicissimo" userId="3f98ce73-43d6-4f61-9ee7-e6c058c26e9b" providerId="ADAL" clId="{0FCE8902-EC64-4FC6-9673-06CD64596830}" dt="2025-11-03T15:55:40.139" v="0" actId="47"/>
        <pc:sldMkLst>
          <pc:docMk/>
          <pc:sldMk cId="2029130503" sldId="1166"/>
        </pc:sldMkLst>
      </pc:sldChg>
      <pc:sldChg chg="del">
        <pc:chgData name="Carolina Howard Felicissimo" userId="3f98ce73-43d6-4f61-9ee7-e6c058c26e9b" providerId="ADAL" clId="{0FCE8902-EC64-4FC6-9673-06CD64596830}" dt="2025-11-03T15:55:40.139" v="0" actId="47"/>
        <pc:sldMkLst>
          <pc:docMk/>
          <pc:sldMk cId="692055248" sldId="1167"/>
        </pc:sldMkLst>
      </pc:sldChg>
      <pc:sldChg chg="del">
        <pc:chgData name="Carolina Howard Felicissimo" userId="3f98ce73-43d6-4f61-9ee7-e6c058c26e9b" providerId="ADAL" clId="{0FCE8902-EC64-4FC6-9673-06CD64596830}" dt="2025-11-03T15:55:40.139" v="0" actId="47"/>
        <pc:sldMkLst>
          <pc:docMk/>
          <pc:sldMk cId="1350719703" sldId="1168"/>
        </pc:sldMkLst>
      </pc:sldChg>
      <pc:sldChg chg="del">
        <pc:chgData name="Carolina Howard Felicissimo" userId="3f98ce73-43d6-4f61-9ee7-e6c058c26e9b" providerId="ADAL" clId="{0FCE8902-EC64-4FC6-9673-06CD64596830}" dt="2025-11-03T15:55:40.139" v="0" actId="47"/>
        <pc:sldMkLst>
          <pc:docMk/>
          <pc:sldMk cId="2578257509" sldId="1169"/>
        </pc:sldMkLst>
      </pc:sldChg>
      <pc:sldChg chg="del">
        <pc:chgData name="Carolina Howard Felicissimo" userId="3f98ce73-43d6-4f61-9ee7-e6c058c26e9b" providerId="ADAL" clId="{0FCE8902-EC64-4FC6-9673-06CD64596830}" dt="2025-11-03T15:55:40.139" v="0" actId="47"/>
        <pc:sldMkLst>
          <pc:docMk/>
          <pc:sldMk cId="2215876906" sldId="1170"/>
        </pc:sldMkLst>
      </pc:sldChg>
      <pc:sldChg chg="del">
        <pc:chgData name="Carolina Howard Felicissimo" userId="3f98ce73-43d6-4f61-9ee7-e6c058c26e9b" providerId="ADAL" clId="{0FCE8902-EC64-4FC6-9673-06CD64596830}" dt="2025-11-04T20:48:08.964" v="296" actId="47"/>
        <pc:sldMkLst>
          <pc:docMk/>
          <pc:sldMk cId="2918646147" sldId="1171"/>
        </pc:sldMkLst>
      </pc:sldChg>
      <pc:sldChg chg="del">
        <pc:chgData name="Carolina Howard Felicissimo" userId="3f98ce73-43d6-4f61-9ee7-e6c058c26e9b" providerId="ADAL" clId="{0FCE8902-EC64-4FC6-9673-06CD64596830}" dt="2025-11-03T15:56:15.255" v="1" actId="47"/>
        <pc:sldMkLst>
          <pc:docMk/>
          <pc:sldMk cId="4158257649" sldId="1172"/>
        </pc:sldMkLst>
      </pc:sldChg>
      <pc:sldChg chg="modSp del mod">
        <pc:chgData name="Carolina Howard Felicissimo" userId="3f98ce73-43d6-4f61-9ee7-e6c058c26e9b" providerId="ADAL" clId="{0FCE8902-EC64-4FC6-9673-06CD64596830}" dt="2025-11-04T20:48:08.964" v="296" actId="47"/>
        <pc:sldMkLst>
          <pc:docMk/>
          <pc:sldMk cId="600460379" sldId="1173"/>
        </pc:sldMkLst>
        <pc:spChg chg="mod">
          <ac:chgData name="Carolina Howard Felicissimo" userId="3f98ce73-43d6-4f61-9ee7-e6c058c26e9b" providerId="ADAL" clId="{0FCE8902-EC64-4FC6-9673-06CD64596830}" dt="2025-11-03T16:45:12.666" v="295" actId="6549"/>
          <ac:spMkLst>
            <pc:docMk/>
            <pc:sldMk cId="600460379" sldId="1173"/>
            <ac:spMk id="4" creationId="{87AAB329-C10C-421F-94B7-5886868DDB18}"/>
          </ac:spMkLst>
        </pc:spChg>
      </pc:sldChg>
      <pc:sldChg chg="del">
        <pc:chgData name="Carolina Howard Felicissimo" userId="3f98ce73-43d6-4f61-9ee7-e6c058c26e9b" providerId="ADAL" clId="{0FCE8902-EC64-4FC6-9673-06CD64596830}" dt="2025-11-04T20:48:08.964" v="296" actId="47"/>
        <pc:sldMkLst>
          <pc:docMk/>
          <pc:sldMk cId="2773422076" sldId="1174"/>
        </pc:sldMkLst>
      </pc:sldChg>
      <pc:sldChg chg="del">
        <pc:chgData name="Carolina Howard Felicissimo" userId="3f98ce73-43d6-4f61-9ee7-e6c058c26e9b" providerId="ADAL" clId="{0FCE8902-EC64-4FC6-9673-06CD64596830}" dt="2025-11-04T20:48:08.964" v="296" actId="47"/>
        <pc:sldMkLst>
          <pc:docMk/>
          <pc:sldMk cId="570470156" sldId="1175"/>
        </pc:sldMkLst>
      </pc:sldChg>
      <pc:sldChg chg="del">
        <pc:chgData name="Carolina Howard Felicissimo" userId="3f98ce73-43d6-4f61-9ee7-e6c058c26e9b" providerId="ADAL" clId="{0FCE8902-EC64-4FC6-9673-06CD64596830}" dt="2025-11-03T15:56:15.255" v="1" actId="47"/>
        <pc:sldMkLst>
          <pc:docMk/>
          <pc:sldMk cId="48926703" sldId="1176"/>
        </pc:sldMkLst>
      </pc:sldChg>
      <pc:sldChg chg="del">
        <pc:chgData name="Carolina Howard Felicissimo" userId="3f98ce73-43d6-4f61-9ee7-e6c058c26e9b" providerId="ADAL" clId="{0FCE8902-EC64-4FC6-9673-06CD64596830}" dt="2025-11-03T16:43:26.102" v="293" actId="47"/>
        <pc:sldMkLst>
          <pc:docMk/>
          <pc:sldMk cId="1099935654" sldId="1177"/>
        </pc:sldMkLst>
      </pc:sldChg>
      <pc:sldChg chg="del">
        <pc:chgData name="Carolina Howard Felicissimo" userId="3f98ce73-43d6-4f61-9ee7-e6c058c26e9b" providerId="ADAL" clId="{0FCE8902-EC64-4FC6-9673-06CD64596830}" dt="2025-11-03T15:56:15.255" v="1" actId="47"/>
        <pc:sldMkLst>
          <pc:docMk/>
          <pc:sldMk cId="3016926080" sldId="1178"/>
        </pc:sldMkLst>
      </pc:sldChg>
      <pc:sldChg chg="del">
        <pc:chgData name="Carolina Howard Felicissimo" userId="3f98ce73-43d6-4f61-9ee7-e6c058c26e9b" providerId="ADAL" clId="{0FCE8902-EC64-4FC6-9673-06CD64596830}" dt="2025-11-03T15:56:15.255" v="1" actId="47"/>
        <pc:sldMkLst>
          <pc:docMk/>
          <pc:sldMk cId="3389747864" sldId="1179"/>
        </pc:sldMkLst>
      </pc:sldChg>
      <pc:sldChg chg="del">
        <pc:chgData name="Carolina Howard Felicissimo" userId="3f98ce73-43d6-4f61-9ee7-e6c058c26e9b" providerId="ADAL" clId="{0FCE8902-EC64-4FC6-9673-06CD64596830}" dt="2025-11-03T15:56:15.255" v="1" actId="47"/>
        <pc:sldMkLst>
          <pc:docMk/>
          <pc:sldMk cId="4291119979" sldId="1180"/>
        </pc:sldMkLst>
      </pc:sldChg>
      <pc:sldChg chg="del">
        <pc:chgData name="Carolina Howard Felicissimo" userId="3f98ce73-43d6-4f61-9ee7-e6c058c26e9b" providerId="ADAL" clId="{0FCE8902-EC64-4FC6-9673-06CD64596830}" dt="2025-11-03T15:56:15.255" v="1" actId="47"/>
        <pc:sldMkLst>
          <pc:docMk/>
          <pc:sldMk cId="1662177617" sldId="1181"/>
        </pc:sldMkLst>
      </pc:sldChg>
      <pc:sldChg chg="del">
        <pc:chgData name="Carolina Howard Felicissimo" userId="3f98ce73-43d6-4f61-9ee7-e6c058c26e9b" providerId="ADAL" clId="{0FCE8902-EC64-4FC6-9673-06CD64596830}" dt="2025-11-03T15:56:15.255" v="1" actId="47"/>
        <pc:sldMkLst>
          <pc:docMk/>
          <pc:sldMk cId="2569548763" sldId="1182"/>
        </pc:sldMkLst>
      </pc:sldChg>
      <pc:sldChg chg="del">
        <pc:chgData name="Carolina Howard Felicissimo" userId="3f98ce73-43d6-4f61-9ee7-e6c058c26e9b" providerId="ADAL" clId="{0FCE8902-EC64-4FC6-9673-06CD64596830}" dt="2025-11-03T15:56:15.255" v="1" actId="47"/>
        <pc:sldMkLst>
          <pc:docMk/>
          <pc:sldMk cId="1184188595" sldId="1183"/>
        </pc:sldMkLst>
      </pc:sldChg>
      <pc:sldChg chg="del">
        <pc:chgData name="Carolina Howard Felicissimo" userId="3f98ce73-43d6-4f61-9ee7-e6c058c26e9b" providerId="ADAL" clId="{0FCE8902-EC64-4FC6-9673-06CD64596830}" dt="2025-11-03T15:56:15.255" v="1" actId="47"/>
        <pc:sldMkLst>
          <pc:docMk/>
          <pc:sldMk cId="240700169" sldId="1184"/>
        </pc:sldMkLst>
      </pc:sldChg>
      <pc:sldChg chg="del">
        <pc:chgData name="Carolina Howard Felicissimo" userId="3f98ce73-43d6-4f61-9ee7-e6c058c26e9b" providerId="ADAL" clId="{0FCE8902-EC64-4FC6-9673-06CD64596830}" dt="2025-11-03T15:56:15.255" v="1" actId="47"/>
        <pc:sldMkLst>
          <pc:docMk/>
          <pc:sldMk cId="2034712867" sldId="1185"/>
        </pc:sldMkLst>
      </pc:sldChg>
      <pc:sldChg chg="del">
        <pc:chgData name="Carolina Howard Felicissimo" userId="3f98ce73-43d6-4f61-9ee7-e6c058c26e9b" providerId="ADAL" clId="{0FCE8902-EC64-4FC6-9673-06CD64596830}" dt="2025-11-03T15:56:15.255" v="1" actId="47"/>
        <pc:sldMkLst>
          <pc:docMk/>
          <pc:sldMk cId="2226890731" sldId="1186"/>
        </pc:sldMkLst>
      </pc:sldChg>
      <pc:sldChg chg="del">
        <pc:chgData name="Carolina Howard Felicissimo" userId="3f98ce73-43d6-4f61-9ee7-e6c058c26e9b" providerId="ADAL" clId="{0FCE8902-EC64-4FC6-9673-06CD64596830}" dt="2025-11-03T15:56:15.255" v="1" actId="47"/>
        <pc:sldMkLst>
          <pc:docMk/>
          <pc:sldMk cId="109680401" sldId="1187"/>
        </pc:sldMkLst>
      </pc:sldChg>
      <pc:sldChg chg="del">
        <pc:chgData name="Carolina Howard Felicissimo" userId="3f98ce73-43d6-4f61-9ee7-e6c058c26e9b" providerId="ADAL" clId="{0FCE8902-EC64-4FC6-9673-06CD64596830}" dt="2025-11-03T15:56:15.255" v="1" actId="47"/>
        <pc:sldMkLst>
          <pc:docMk/>
          <pc:sldMk cId="2504687583" sldId="1188"/>
        </pc:sldMkLst>
      </pc:sldChg>
      <pc:sldChg chg="del">
        <pc:chgData name="Carolina Howard Felicissimo" userId="3f98ce73-43d6-4f61-9ee7-e6c058c26e9b" providerId="ADAL" clId="{0FCE8902-EC64-4FC6-9673-06CD64596830}" dt="2025-11-03T15:55:40.139" v="0" actId="47"/>
        <pc:sldMkLst>
          <pc:docMk/>
          <pc:sldMk cId="1369575946" sldId="1189"/>
        </pc:sldMkLst>
      </pc:sldChg>
      <pc:sldChg chg="del">
        <pc:chgData name="Carolina Howard Felicissimo" userId="3f98ce73-43d6-4f61-9ee7-e6c058c26e9b" providerId="ADAL" clId="{0FCE8902-EC64-4FC6-9673-06CD64596830}" dt="2025-11-03T15:55:40.139" v="0" actId="47"/>
        <pc:sldMkLst>
          <pc:docMk/>
          <pc:sldMk cId="1465446400" sldId="1190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>
            <a:extLst>
              <a:ext uri="{FF2B5EF4-FFF2-40B4-BE49-F238E27FC236}">
                <a16:creationId xmlns:a16="http://schemas.microsoft.com/office/drawing/2014/main" id="{43F67CB9-48B0-0DDA-5E46-6487BB3051B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32EE1F42-FD57-F98B-EDB2-86B6C904C4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961798-7C7A-444A-A1DD-32C5794F309F}" type="datetimeFigureOut">
              <a:rPr lang="pt-BR" smtClean="0"/>
              <a:t>04/11/2025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D76501AB-372E-CAD6-3C10-B4636DF6651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1D4274BA-90F8-EE2E-8339-47380286F91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8ABECE-C8EB-AF48-842A-D54DD627636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568628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01DFC1-75E8-6F4C-9B15-055E5A4B33FB}" type="datetimeFigureOut">
              <a:rPr lang="pt-BR" smtClean="0"/>
              <a:t>04/11/2025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DB49FE-9695-0948-BDCD-6B762CE9CB1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26224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DB49FE-9695-0948-BDCD-6B762CE9CB12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373059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A recomendação é então revisada e, em 2022, é lançada a versão final do documento, onde uma das primeiras atividades era a tradução do texto para os diferentes idiomas das nações.</a:t>
            </a:r>
          </a:p>
          <a:p>
            <a:endParaRPr lang="pt-BR" dirty="0"/>
          </a:p>
          <a:p>
            <a:r>
              <a:rPr lang="pt-BR" dirty="0"/>
              <a:t>Nessa versão revisado, os artefatos para uma CIÊNCIA ABERTA são organizada por QUADRANTES, onde </a:t>
            </a:r>
            <a:r>
              <a:rPr lang="pt-BR" b="1" dirty="0"/>
              <a:t>DADOS DE PESQUISA ABERTOS </a:t>
            </a:r>
            <a:r>
              <a:rPr lang="pt-BR" dirty="0"/>
              <a:t>pertencem ao quadrante de </a:t>
            </a:r>
            <a:r>
              <a:rPr lang="pt-BR" b="1" dirty="0"/>
              <a:t>CONHECIMENTO CIENTÍFICO ABERTO</a:t>
            </a:r>
            <a:r>
              <a:rPr lang="pt-BR" b="0" dirty="0"/>
              <a:t> </a:t>
            </a:r>
          </a:p>
          <a:p>
            <a:endParaRPr lang="pt-BR" b="0" dirty="0"/>
          </a:p>
          <a:p>
            <a:r>
              <a:rPr lang="pt-BR" b="0" dirty="0"/>
              <a:t>... e temos o quadrante de </a:t>
            </a:r>
            <a:r>
              <a:rPr lang="pt-BR" b="1" dirty="0"/>
              <a:t>INFRAESTRUTURAS</a:t>
            </a:r>
            <a:r>
              <a:rPr lang="pt-BR" b="0" dirty="0"/>
              <a:t> de Ciência Aberta</a:t>
            </a:r>
            <a:endParaRPr lang="pt-BR" b="1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DB49FE-9695-0948-BDCD-6B762CE9CB12}" type="slidenum">
              <a:rPr lang="pt-BR" smtClean="0"/>
              <a:t>11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493292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... poque para a </a:t>
            </a:r>
            <a:r>
              <a:rPr lang="pt-BR" b="1" dirty="0"/>
              <a:t>PROMOÇÃO</a:t>
            </a:r>
            <a:r>
              <a:rPr lang="pt-BR" dirty="0"/>
              <a:t> da Ciência Aberta, é necessário investir em infraestruturas e serviços de CIÊNCIA ABERTA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DB49FE-9695-0948-BDCD-6B762CE9CB12}" type="slidenum">
              <a:rPr lang="pt-BR" smtClean="0"/>
              <a:t>12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966389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e é através de suas redes nacionais de pesquisa e educação que os países membros devem promover as infraestruturas necessárias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DB49FE-9695-0948-BDCD-6B762CE9CB12}" type="slidenum">
              <a:rPr lang="pt-BR" smtClean="0"/>
              <a:t>13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1931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DB49FE-9695-0948-BDCD-6B762CE9CB12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754158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No passado, pesquisas científicas geravam dados. </a:t>
            </a:r>
          </a:p>
          <a:p>
            <a:endParaRPr lang="pt-BR" dirty="0"/>
          </a:p>
          <a:p>
            <a:r>
              <a:rPr lang="pt-BR" dirty="0"/>
              <a:t>Dados esses coletados por questionários, instrumentos científicos, sensores, gravações, disponibilizados PUBLICAMENTE, ....</a:t>
            </a:r>
          </a:p>
          <a:p>
            <a:endParaRPr lang="pt-BR" dirty="0"/>
          </a:p>
          <a:p>
            <a:r>
              <a:rPr lang="pt-BR" dirty="0"/>
              <a:t>... seguia-se um PLANO DE PESQUISA, onde sabíamos sua ORIGEM, onde foram PROCESSADOS, ANALISADOS e PUBLICADOS.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DB49FE-9695-0948-BDCD-6B762CE9CB12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984464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Hoje, temos um cenário de transformação digital da PESQUISA CIENTÍFICA com geração de MUITOS, MUITOS dados.</a:t>
            </a:r>
          </a:p>
          <a:p>
            <a:endParaRPr lang="pt-BR" dirty="0"/>
          </a:p>
          <a:p>
            <a:r>
              <a:rPr lang="pt-BR" dirty="0"/>
              <a:t>Não temos mais a coleta de fontes SINGULARES de dados. Coletamos dados das MAIS VARIADAS fontes e em GRANDE VOLUME. </a:t>
            </a:r>
          </a:p>
          <a:p>
            <a:endParaRPr lang="pt-BR" dirty="0"/>
          </a:p>
          <a:p>
            <a:r>
              <a:rPr lang="pt-BR" dirty="0"/>
              <a:t>... e como manter a </a:t>
            </a:r>
            <a:r>
              <a:rPr lang="pt-BR" b="1" dirty="0"/>
              <a:t>QUALIDADE</a:t>
            </a:r>
            <a:r>
              <a:rPr lang="pt-BR" dirty="0"/>
              <a:t> e o </a:t>
            </a:r>
            <a:r>
              <a:rPr lang="pt-BR" b="1" dirty="0"/>
              <a:t>RIGOR CIENTÍFICO </a:t>
            </a:r>
            <a:r>
              <a:rPr lang="pt-BR" dirty="0"/>
              <a:t>da </a:t>
            </a:r>
            <a:r>
              <a:rPr lang="pt-BR" b="1" dirty="0"/>
              <a:t>PESQUISA PLANEJADA</a:t>
            </a:r>
            <a:r>
              <a:rPr lang="pt-BR" dirty="0"/>
              <a:t>?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DB49FE-9695-0948-BDCD-6B762CE9CB12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308999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É preciso ter um profissional de </a:t>
            </a:r>
            <a:r>
              <a:rPr lang="pt-BR" b="1" dirty="0"/>
              <a:t>Ciência da Informação </a:t>
            </a:r>
            <a:r>
              <a:rPr lang="pt-BR" dirty="0"/>
              <a:t>que apoiará os </a:t>
            </a:r>
            <a:r>
              <a:rPr lang="pt-BR" b="1" dirty="0"/>
              <a:t>PESQUISADORES</a:t>
            </a:r>
            <a:r>
              <a:rPr lang="pt-BR" dirty="0"/>
              <a:t> em sua jornada de “</a:t>
            </a:r>
            <a:r>
              <a:rPr lang="pt-BR" b="1" dirty="0" err="1"/>
              <a:t>FAIRficação</a:t>
            </a:r>
            <a:r>
              <a:rPr lang="pt-BR" dirty="0"/>
              <a:t>” dos dados. O que significa isso? Que dados precisam ser </a:t>
            </a:r>
            <a:r>
              <a:rPr lang="pt-BR" b="1" dirty="0"/>
              <a:t>ENCONTRÁVEIS</a:t>
            </a:r>
            <a:r>
              <a:rPr lang="pt-BR" dirty="0"/>
              <a:t>, </a:t>
            </a:r>
            <a:r>
              <a:rPr lang="pt-BR" b="1" dirty="0"/>
              <a:t>ACESSÍVEIS</a:t>
            </a:r>
            <a:r>
              <a:rPr lang="pt-BR" dirty="0"/>
              <a:t>, </a:t>
            </a:r>
            <a:r>
              <a:rPr lang="pt-BR" b="1" dirty="0"/>
              <a:t>INTEROPERÁVEIS</a:t>
            </a:r>
            <a:r>
              <a:rPr lang="pt-BR" dirty="0"/>
              <a:t> E </a:t>
            </a:r>
            <a:r>
              <a:rPr lang="pt-BR" b="1" dirty="0"/>
              <a:t>REUTILIZÁVEIS</a:t>
            </a:r>
            <a:r>
              <a:rPr lang="pt-BR" dirty="0"/>
              <a:t> para um maior </a:t>
            </a:r>
            <a:r>
              <a:rPr lang="pt-BR" b="1" dirty="0"/>
              <a:t>aproveito dos investimentos </a:t>
            </a:r>
            <a:r>
              <a:rPr lang="pt-BR" dirty="0"/>
              <a:t>que </a:t>
            </a:r>
            <a:r>
              <a:rPr lang="pt-BR" b="1" dirty="0"/>
              <a:t>suportaram</a:t>
            </a:r>
            <a:r>
              <a:rPr lang="pt-BR" dirty="0"/>
              <a:t> a </a:t>
            </a:r>
            <a:r>
              <a:rPr lang="pt-BR" b="1" dirty="0"/>
              <a:t>pesquisa científica</a:t>
            </a:r>
            <a:r>
              <a:rPr lang="pt-BR" dirty="0"/>
              <a:t>.</a:t>
            </a:r>
          </a:p>
          <a:p>
            <a:endParaRPr lang="pt-BR" dirty="0"/>
          </a:p>
          <a:p>
            <a:r>
              <a:rPr lang="pt-BR" dirty="0"/>
              <a:t>Ou seja, ao invés de </a:t>
            </a:r>
            <a:r>
              <a:rPr lang="pt-BR" b="1" dirty="0"/>
              <a:t>simples links </a:t>
            </a:r>
            <a:r>
              <a:rPr lang="pt-BR" dirty="0"/>
              <a:t>para </a:t>
            </a:r>
            <a:r>
              <a:rPr lang="pt-BR" b="1" dirty="0"/>
              <a:t>os dados em si</a:t>
            </a:r>
            <a:r>
              <a:rPr lang="pt-BR" dirty="0"/>
              <a:t>, dados precisam ser disponibilizados também com seus </a:t>
            </a:r>
            <a:r>
              <a:rPr lang="pt-BR" b="1" dirty="0"/>
              <a:t>DESCRITORES</a:t>
            </a:r>
            <a:r>
              <a:rPr lang="pt-BR" dirty="0"/>
              <a:t>, </a:t>
            </a:r>
            <a:r>
              <a:rPr lang="pt-BR" b="1" dirty="0"/>
              <a:t>DOCUMENTAÇÃO</a:t>
            </a:r>
            <a:r>
              <a:rPr lang="pt-BR" dirty="0"/>
              <a:t> relacionada, códigos-fontes e </a:t>
            </a:r>
            <a:r>
              <a:rPr lang="pt-BR" i="1" dirty="0"/>
              <a:t>workflow</a:t>
            </a:r>
            <a:r>
              <a:rPr lang="pt-BR" dirty="0"/>
              <a:t> computacional que os geraram para sua correta </a:t>
            </a:r>
            <a:r>
              <a:rPr lang="pt-BR" b="1" dirty="0"/>
              <a:t>INTERPRETAÇÃO</a:t>
            </a:r>
            <a:r>
              <a:rPr lang="pt-BR" dirty="0"/>
              <a:t> e </a:t>
            </a:r>
            <a:r>
              <a:rPr lang="pt-BR" b="1" dirty="0"/>
              <a:t>USO</a:t>
            </a:r>
            <a:r>
              <a:rPr lang="pt-BR" dirty="0"/>
              <a:t>.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DB49FE-9695-0948-BDCD-6B762CE9CB12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076268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... e como ter o suporte tecnológico e informacional de apoio a todo o </a:t>
            </a:r>
            <a:r>
              <a:rPr lang="pt-BR" sz="12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CICLO DE VIDA </a:t>
            </a:r>
            <a:r>
              <a:rPr lang="pt-BR" sz="12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dos </a:t>
            </a:r>
            <a:r>
              <a:rPr lang="pt-BR" sz="12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DADOS DE PESQUISA</a:t>
            </a:r>
            <a:r>
              <a:rPr lang="pt-BR" sz="12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sz="120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Não só de forma que consigam ser </a:t>
            </a:r>
            <a:r>
              <a:rPr lang="pt-BR" sz="12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ACESSÍVEIS</a:t>
            </a:r>
            <a:r>
              <a:rPr lang="pt-BR" sz="12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pt-BR" sz="12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ARMAZENADOS</a:t>
            </a:r>
            <a:r>
              <a:rPr lang="pt-BR" sz="12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e </a:t>
            </a:r>
            <a:r>
              <a:rPr lang="pt-BR" sz="12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PRESERVADOS</a:t>
            </a:r>
            <a:r>
              <a:rPr lang="pt-BR" sz="12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mas também que possam ser </a:t>
            </a:r>
            <a:r>
              <a:rPr lang="pt-BR" sz="12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REUSÁVEIS</a:t>
            </a:r>
            <a:r>
              <a:rPr lang="pt-BR" sz="12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por </a:t>
            </a:r>
            <a:r>
              <a:rPr lang="pt-BR" sz="12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OUTROS PESQUISADORES</a:t>
            </a:r>
            <a:r>
              <a:rPr lang="pt-BR" sz="12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sz="120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.... é através de REPOSITÓRIOS DE DADOS DE PESQUISA. </a:t>
            </a:r>
          </a:p>
          <a:p>
            <a:endParaRPr lang="pt-BR" dirty="0"/>
          </a:p>
          <a:p>
            <a:r>
              <a:rPr lang="pt-BR" dirty="0"/>
              <a:t>... por que temos a palavra “</a:t>
            </a:r>
            <a:r>
              <a:rPr lang="pt-BR" b="1" dirty="0"/>
              <a:t>ABERTOS</a:t>
            </a:r>
            <a:r>
              <a:rPr lang="pt-BR" dirty="0"/>
              <a:t>” na figura? Porque </a:t>
            </a:r>
            <a:r>
              <a:rPr lang="pt-BR" b="1" dirty="0"/>
              <a:t>REPOSITÓRIOS DE DADOS DE PESQUISA </a:t>
            </a:r>
            <a:r>
              <a:rPr lang="pt-BR" dirty="0"/>
              <a:t>devem ser </a:t>
            </a:r>
            <a:r>
              <a:rPr lang="pt-BR" b="1" dirty="0"/>
              <a:t>ABERTOS</a:t>
            </a:r>
            <a:r>
              <a:rPr lang="pt-BR" dirty="0"/>
              <a:t>., assim como a </a:t>
            </a:r>
            <a:r>
              <a:rPr lang="pt-BR" b="1" dirty="0"/>
              <a:t>CIÊNCIA</a:t>
            </a:r>
            <a:r>
              <a:rPr lang="pt-BR" dirty="0"/>
              <a:t> como um </a:t>
            </a:r>
            <a:r>
              <a:rPr lang="pt-BR" b="1" dirty="0"/>
              <a:t>TODO</a:t>
            </a:r>
            <a:r>
              <a:rPr lang="pt-BR" dirty="0"/>
              <a:t>, sempre que </a:t>
            </a:r>
            <a:r>
              <a:rPr lang="pt-BR" b="1" dirty="0"/>
              <a:t>POSSÍVEL</a:t>
            </a:r>
            <a:r>
              <a:rPr lang="pt-BR" dirty="0"/>
              <a:t>. </a:t>
            </a:r>
          </a:p>
          <a:p>
            <a:endParaRPr lang="pt-BR" dirty="0"/>
          </a:p>
          <a:p>
            <a:r>
              <a:rPr lang="pt-BR" dirty="0"/>
              <a:t>Por que?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DB49FE-9695-0948-BDCD-6B762CE9CB12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094274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b="1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DB49FE-9695-0948-BDCD-6B762CE9CB12}" type="slidenum">
              <a:rPr lang="pt-BR" smtClean="0"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356744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ea typeface="Calibri"/>
                <a:cs typeface="Calibri"/>
              </a:rPr>
              <a:t>… que </a:t>
            </a:r>
            <a:r>
              <a:rPr lang="en-US" dirty="0" err="1">
                <a:ea typeface="Calibri"/>
                <a:cs typeface="Calibri"/>
              </a:rPr>
              <a:t>todos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dirty="0" err="1">
                <a:ea typeface="Calibri"/>
                <a:cs typeface="Calibri"/>
              </a:rPr>
              <a:t>artefatos</a:t>
            </a:r>
            <a:r>
              <a:rPr lang="en-US" dirty="0">
                <a:ea typeface="Calibri"/>
                <a:cs typeface="Calibri"/>
              </a:rPr>
              <a:t> que </a:t>
            </a:r>
            <a:r>
              <a:rPr lang="en-US" dirty="0" err="1">
                <a:ea typeface="Calibri"/>
                <a:cs typeface="Calibri"/>
              </a:rPr>
              <a:t>suportam</a:t>
            </a:r>
            <a:r>
              <a:rPr lang="en-US" dirty="0">
                <a:ea typeface="Calibri"/>
                <a:cs typeface="Calibri"/>
              </a:rPr>
              <a:t> a </a:t>
            </a:r>
            <a:r>
              <a:rPr lang="en-US" b="1" dirty="0">
                <a:ea typeface="Calibri"/>
                <a:cs typeface="Calibri"/>
              </a:rPr>
              <a:t>CIÊNCIA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dirty="0" err="1">
                <a:ea typeface="Calibri"/>
                <a:cs typeface="Calibri"/>
              </a:rPr>
              <a:t>devem</a:t>
            </a:r>
            <a:r>
              <a:rPr lang="en-US" dirty="0">
                <a:ea typeface="Calibri"/>
                <a:cs typeface="Calibri"/>
              </a:rPr>
              <a:t> ser </a:t>
            </a:r>
            <a:r>
              <a:rPr lang="en-US" b="1" dirty="0">
                <a:ea typeface="Calibri"/>
                <a:cs typeface="Calibri"/>
              </a:rPr>
              <a:t>ABERTOS</a:t>
            </a:r>
            <a:r>
              <a:rPr lang="en-US" dirty="0">
                <a:ea typeface="Calibri"/>
                <a:cs typeface="Calibri"/>
              </a:rPr>
              <a:t> para um </a:t>
            </a:r>
            <a:r>
              <a:rPr lang="en-US" dirty="0" err="1">
                <a:ea typeface="Calibri"/>
                <a:cs typeface="Calibri"/>
              </a:rPr>
              <a:t>maior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b="1" dirty="0" err="1">
                <a:ea typeface="Calibri"/>
                <a:cs typeface="Calibri"/>
              </a:rPr>
              <a:t>progresso</a:t>
            </a:r>
            <a:r>
              <a:rPr lang="en-US" dirty="0">
                <a:ea typeface="Calibri"/>
                <a:cs typeface="Calibri"/>
              </a:rPr>
              <a:t> e </a:t>
            </a:r>
            <a:r>
              <a:rPr lang="en-US" b="1" dirty="0" err="1">
                <a:ea typeface="Calibri"/>
                <a:cs typeface="Calibri"/>
              </a:rPr>
              <a:t>disseminação</a:t>
            </a:r>
            <a:r>
              <a:rPr lang="en-US" dirty="0">
                <a:ea typeface="Calibri"/>
                <a:cs typeface="Calibri"/>
              </a:rPr>
              <a:t> da </a:t>
            </a:r>
            <a:r>
              <a:rPr lang="en-US" b="1" dirty="0" err="1">
                <a:ea typeface="Calibri"/>
                <a:cs typeface="Calibri"/>
              </a:rPr>
              <a:t>informação</a:t>
            </a:r>
            <a:r>
              <a:rPr lang="en-US" dirty="0">
                <a:ea typeface="Calibri"/>
                <a:cs typeface="Calibri"/>
              </a:rPr>
              <a:t>, </a:t>
            </a:r>
            <a:r>
              <a:rPr lang="en-US" dirty="0" err="1">
                <a:ea typeface="Calibri"/>
                <a:cs typeface="Calibri"/>
              </a:rPr>
              <a:t>incluindo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dirty="0" err="1">
                <a:ea typeface="Calibri"/>
                <a:cs typeface="Calibri"/>
              </a:rPr>
              <a:t>os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b="1" dirty="0">
                <a:ea typeface="Calibri"/>
                <a:cs typeface="Calibri"/>
              </a:rPr>
              <a:t>DADOS DE PESQUISA</a:t>
            </a:r>
            <a:r>
              <a:rPr lang="en-US" dirty="0">
                <a:ea typeface="Calibri"/>
                <a:cs typeface="Calibri"/>
              </a:rPr>
              <a:t>.</a:t>
            </a:r>
          </a:p>
          <a:p>
            <a:endParaRPr lang="en-US" dirty="0">
              <a:ea typeface="Calibri"/>
              <a:cs typeface="Calibri"/>
            </a:endParaRPr>
          </a:p>
          <a:p>
            <a:r>
              <a:rPr lang="en-US" dirty="0" err="1">
                <a:ea typeface="Calibri"/>
                <a:cs typeface="Calibri"/>
              </a:rPr>
              <a:t>Em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b="1" dirty="0">
                <a:ea typeface="Calibri"/>
                <a:cs typeface="Calibri"/>
              </a:rPr>
              <a:t>2020</a:t>
            </a:r>
            <a:r>
              <a:rPr lang="en-US" dirty="0">
                <a:ea typeface="Calibri"/>
                <a:cs typeface="Calibri"/>
              </a:rPr>
              <a:t>, a UNESCO </a:t>
            </a:r>
            <a:r>
              <a:rPr lang="en-US" dirty="0" err="1">
                <a:ea typeface="Calibri"/>
                <a:cs typeface="Calibri"/>
              </a:rPr>
              <a:t>lança</a:t>
            </a:r>
            <a:r>
              <a:rPr lang="en-US" dirty="0">
                <a:ea typeface="Calibri"/>
                <a:cs typeface="Calibri"/>
              </a:rPr>
              <a:t> um document </a:t>
            </a:r>
            <a:r>
              <a:rPr lang="en-US" dirty="0" err="1">
                <a:ea typeface="Calibri"/>
                <a:cs typeface="Calibri"/>
              </a:rPr>
              <a:t>sobre</a:t>
            </a:r>
            <a:r>
              <a:rPr lang="en-US" dirty="0">
                <a:ea typeface="Calibri"/>
                <a:cs typeface="Calibri"/>
              </a:rPr>
              <a:t> o </a:t>
            </a:r>
            <a:r>
              <a:rPr lang="en-US" b="1" dirty="0" err="1">
                <a:ea typeface="Calibri"/>
                <a:cs typeface="Calibri"/>
              </a:rPr>
              <a:t>consenso</a:t>
            </a:r>
            <a:r>
              <a:rPr lang="en-US" b="1" dirty="0">
                <a:ea typeface="Calibri"/>
                <a:cs typeface="Calibri"/>
              </a:rPr>
              <a:t> global </a:t>
            </a:r>
            <a:r>
              <a:rPr lang="en-US" dirty="0">
                <a:ea typeface="Calibri"/>
                <a:cs typeface="Calibri"/>
              </a:rPr>
              <a:t>para </a:t>
            </a:r>
            <a:r>
              <a:rPr lang="en-US" dirty="0" err="1">
                <a:ea typeface="Calibri"/>
                <a:cs typeface="Calibri"/>
              </a:rPr>
              <a:t>Ciência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dirty="0" err="1">
                <a:ea typeface="Calibri"/>
                <a:cs typeface="Calibri"/>
              </a:rPr>
              <a:t>Aberta</a:t>
            </a:r>
            <a:endParaRPr lang="en-US" dirty="0">
              <a:ea typeface="Calibri"/>
              <a:cs typeface="Calibri"/>
            </a:endParaRPr>
          </a:p>
          <a:p>
            <a:endParaRPr lang="en-US" dirty="0">
              <a:ea typeface="Calibri"/>
              <a:cs typeface="Calibri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DB49FE-9695-0948-BDCD-6B762CE9CB12}" type="slidenum">
              <a:rPr lang="pt-BR" smtClean="0"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225754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esse documento é levado para a plenária de </a:t>
            </a:r>
            <a:r>
              <a:rPr lang="pt-BR" b="1" dirty="0"/>
              <a:t>2021</a:t>
            </a:r>
            <a:r>
              <a:rPr lang="pt-BR" dirty="0"/>
              <a:t>, a qual aprova por </a:t>
            </a:r>
            <a:r>
              <a:rPr lang="pt-BR" b="1" dirty="0"/>
              <a:t>UNANIMIDADE</a:t>
            </a:r>
            <a:r>
              <a:rPr lang="pt-BR" dirty="0"/>
              <a:t> a </a:t>
            </a:r>
            <a:r>
              <a:rPr lang="pt-BR" b="1" dirty="0"/>
              <a:t>RECOMENDAÇÃO</a:t>
            </a:r>
            <a:r>
              <a:rPr lang="pt-BR" dirty="0"/>
              <a:t> sobre </a:t>
            </a:r>
            <a:r>
              <a:rPr lang="pt-BR" b="1" dirty="0"/>
              <a:t>CIÊNCIA ABERTA</a:t>
            </a:r>
            <a:r>
              <a:rPr lang="pt-BR" dirty="0"/>
              <a:t>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DB49FE-9695-0948-BDCD-6B762CE9CB12}" type="slidenum">
              <a:rPr lang="pt-BR" smtClean="0"/>
              <a:t>10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17907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APA - MODEL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1936C-6D7D-868C-317A-239FBCBCC2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6000" y="2152582"/>
            <a:ext cx="5556069" cy="705802"/>
          </a:xfrm>
          <a:prstGeom prst="rect">
            <a:avLst/>
          </a:prstGeom>
        </p:spPr>
        <p:txBody>
          <a:bodyPr anchor="b"/>
          <a:lstStyle>
            <a:lvl1pPr algn="l">
              <a:defRPr sz="2400" b="0" i="0">
                <a:solidFill>
                  <a:schemeClr val="bg1"/>
                </a:solidFill>
                <a:latin typeface="Barlow Medium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B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512D1-C974-A50A-F68C-04D77BB38B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0" y="3037522"/>
            <a:ext cx="5556069" cy="39147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 b="0" i="0">
                <a:solidFill>
                  <a:srgbClr val="00F5DD"/>
                </a:solidFill>
                <a:latin typeface="Barlow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BR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0A2E0D-93A0-911D-1AE6-903C9BBF5D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175725" y="5616121"/>
            <a:ext cx="1000276" cy="333123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Barlow Medium" pitchFamily="2" charset="77"/>
              </a:defRPr>
            </a:lvl1pPr>
          </a:lstStyle>
          <a:p>
            <a:r>
              <a:rPr lang="pt-BR" dirty="0"/>
              <a:t>1/12/22</a:t>
            </a:r>
            <a:endParaRPr lang="en-BR" dirty="0"/>
          </a:p>
        </p:txBody>
      </p:sp>
    </p:spTree>
    <p:extLst>
      <p:ext uri="{BB962C8B-B14F-4D97-AF65-F5344CB8AC3E}">
        <p14:creationId xmlns:p14="http://schemas.microsoft.com/office/powerpoint/2010/main" val="812820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OLO 6">
    <p:bg>
      <p:bgPr>
        <a:solidFill>
          <a:srgbClr val="001E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1936C-6D7D-868C-317A-239FBCBCC2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920" y="787083"/>
            <a:ext cx="8239760" cy="477837"/>
          </a:xfrm>
          <a:prstGeom prst="rect">
            <a:avLst/>
          </a:prstGeom>
        </p:spPr>
        <p:txBody>
          <a:bodyPr anchor="b"/>
          <a:lstStyle>
            <a:lvl1pPr algn="l">
              <a:defRPr sz="2800" b="0" i="0">
                <a:solidFill>
                  <a:srgbClr val="00EB00"/>
                </a:solidFill>
                <a:latin typeface="Barlow Medium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BR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7991DC2-E8BC-B913-8F8F-42E6CD9CEA4C}"/>
              </a:ext>
            </a:extLst>
          </p:cNvPr>
          <p:cNvGrpSpPr/>
          <p:nvPr userDrawn="1"/>
        </p:nvGrpSpPr>
        <p:grpSpPr>
          <a:xfrm>
            <a:off x="838200" y="949801"/>
            <a:ext cx="744794" cy="145026"/>
            <a:chOff x="838200" y="949801"/>
            <a:chExt cx="744794" cy="145026"/>
          </a:xfrm>
          <a:solidFill>
            <a:srgbClr val="00EB00"/>
          </a:solidFill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79DDE295-6DB8-8D1C-A438-DBBEE281CFFA}"/>
                </a:ext>
              </a:extLst>
            </p:cNvPr>
            <p:cNvSpPr/>
            <p:nvPr userDrawn="1"/>
          </p:nvSpPr>
          <p:spPr>
            <a:xfrm>
              <a:off x="838200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FFC5C13-195F-2C8F-2CB5-48A1BC35A1E1}"/>
                </a:ext>
              </a:extLst>
            </p:cNvPr>
            <p:cNvSpPr/>
            <p:nvPr userDrawn="1"/>
          </p:nvSpPr>
          <p:spPr>
            <a:xfrm>
              <a:off x="1437968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43A68DB-1698-120B-2F29-23EE6A7B905A}"/>
                </a:ext>
              </a:extLst>
            </p:cNvPr>
            <p:cNvSpPr/>
            <p:nvPr userDrawn="1"/>
          </p:nvSpPr>
          <p:spPr>
            <a:xfrm>
              <a:off x="910713" y="990239"/>
              <a:ext cx="599768" cy="641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</p:grp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0A248DCA-7E73-B2EB-B35B-F451A0B428D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87034" y="3968496"/>
            <a:ext cx="3451286" cy="210242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 b="0" i="0">
                <a:solidFill>
                  <a:schemeClr val="bg1"/>
                </a:solidFill>
                <a:latin typeface="Barlow Medium" pitchFamily="2" charset="77"/>
              </a:defRPr>
            </a:lvl1pPr>
            <a:lvl2pPr marL="0" indent="0">
              <a:buFontTx/>
              <a:buNone/>
              <a:defRPr sz="1400" b="0" i="0">
                <a:solidFill>
                  <a:schemeClr val="bg1"/>
                </a:solidFill>
                <a:latin typeface="Barlow" pitchFamily="2" charset="77"/>
              </a:defRPr>
            </a:lvl2pPr>
            <a:lvl3pPr marL="914400" indent="0">
              <a:buFontTx/>
              <a:buNone/>
              <a:defRPr sz="1600" b="0" i="0">
                <a:latin typeface="Barlow" pitchFamily="2" charset="77"/>
              </a:defRPr>
            </a:lvl3pPr>
            <a:lvl4pPr marL="1371600" indent="0">
              <a:buFontTx/>
              <a:buNone/>
              <a:defRPr sz="1600" b="0" i="0">
                <a:latin typeface="Barlow" pitchFamily="2" charset="77"/>
              </a:defRPr>
            </a:lvl4pPr>
            <a:lvl5pPr marL="1828800" indent="0">
              <a:buFontTx/>
              <a:buNone/>
              <a:defRPr sz="1600" b="0" i="0">
                <a:latin typeface="Barlow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7" name="Text Placeholder 21">
            <a:extLst>
              <a:ext uri="{FF2B5EF4-FFF2-40B4-BE49-F238E27FC236}">
                <a16:creationId xmlns:a16="http://schemas.microsoft.com/office/drawing/2014/main" id="{2B3CEEF6-EB06-7073-915E-7F87DAE2E52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25993" y="3968496"/>
            <a:ext cx="3451286" cy="210242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 b="0" i="0">
                <a:solidFill>
                  <a:schemeClr val="bg1"/>
                </a:solidFill>
                <a:latin typeface="Barlow Medium" pitchFamily="2" charset="77"/>
              </a:defRPr>
            </a:lvl1pPr>
            <a:lvl2pPr marL="0" indent="0">
              <a:buFontTx/>
              <a:buNone/>
              <a:defRPr sz="1400" b="0" i="0">
                <a:solidFill>
                  <a:schemeClr val="bg1"/>
                </a:solidFill>
                <a:latin typeface="Barlow" pitchFamily="2" charset="77"/>
              </a:defRPr>
            </a:lvl2pPr>
            <a:lvl3pPr marL="914400" indent="0">
              <a:buFontTx/>
              <a:buNone/>
              <a:defRPr sz="1600" b="0" i="0">
                <a:latin typeface="Barlow" pitchFamily="2" charset="77"/>
              </a:defRPr>
            </a:lvl3pPr>
            <a:lvl4pPr marL="1371600" indent="0">
              <a:buFontTx/>
              <a:buNone/>
              <a:defRPr sz="1600" b="0" i="0">
                <a:latin typeface="Barlow" pitchFamily="2" charset="77"/>
              </a:defRPr>
            </a:lvl4pPr>
            <a:lvl5pPr marL="1828800" indent="0">
              <a:buFontTx/>
              <a:buNone/>
              <a:defRPr sz="1600" b="0" i="0">
                <a:latin typeface="Barlow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8" name="Text Placeholder 21">
            <a:extLst>
              <a:ext uri="{FF2B5EF4-FFF2-40B4-BE49-F238E27FC236}">
                <a16:creationId xmlns:a16="http://schemas.microsoft.com/office/drawing/2014/main" id="{2A643C23-02AA-984D-6DDC-4EE5DD9628B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141274" y="3968496"/>
            <a:ext cx="3451286" cy="210242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 b="0" i="0">
                <a:solidFill>
                  <a:schemeClr val="bg1"/>
                </a:solidFill>
                <a:latin typeface="Barlow Medium" pitchFamily="2" charset="77"/>
              </a:defRPr>
            </a:lvl1pPr>
            <a:lvl2pPr marL="0" indent="0">
              <a:buFontTx/>
              <a:buNone/>
              <a:defRPr sz="1400" b="0" i="0">
                <a:solidFill>
                  <a:schemeClr val="bg1"/>
                </a:solidFill>
                <a:latin typeface="Barlow" pitchFamily="2" charset="77"/>
              </a:defRPr>
            </a:lvl2pPr>
            <a:lvl3pPr marL="914400" indent="0">
              <a:buFontTx/>
              <a:buNone/>
              <a:defRPr sz="1600" b="0" i="0">
                <a:latin typeface="Barlow" pitchFamily="2" charset="77"/>
              </a:defRPr>
            </a:lvl3pPr>
            <a:lvl4pPr marL="1371600" indent="0">
              <a:buFontTx/>
              <a:buNone/>
              <a:defRPr sz="1600" b="0" i="0">
                <a:latin typeface="Barlow" pitchFamily="2" charset="77"/>
              </a:defRPr>
            </a:lvl4pPr>
            <a:lvl5pPr marL="1828800" indent="0">
              <a:buFontTx/>
              <a:buNone/>
              <a:defRPr sz="1600" b="0" i="0">
                <a:latin typeface="Barlow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8AEADF-F452-BD59-59BE-49D1707C838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0713" y="1563688"/>
            <a:ext cx="3427608" cy="224948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 b="0" i="0">
                <a:latin typeface="Barlow" pitchFamily="2" charset="77"/>
              </a:defRPr>
            </a:lvl1pPr>
          </a:lstStyle>
          <a:p>
            <a:endParaRPr lang="en-BR"/>
          </a:p>
        </p:txBody>
      </p:sp>
      <p:sp>
        <p:nvSpPr>
          <p:cNvPr id="14" name="Picture Placeholder 3">
            <a:extLst>
              <a:ext uri="{FF2B5EF4-FFF2-40B4-BE49-F238E27FC236}">
                <a16:creationId xmlns:a16="http://schemas.microsoft.com/office/drawing/2014/main" id="{A325323B-4C6D-F9DE-E27E-FAFBDE0EC60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25993" y="1563688"/>
            <a:ext cx="3427608" cy="224948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 b="0" i="0">
                <a:latin typeface="Barlow" pitchFamily="2" charset="77"/>
              </a:defRPr>
            </a:lvl1pPr>
          </a:lstStyle>
          <a:p>
            <a:endParaRPr lang="en-BR"/>
          </a:p>
        </p:txBody>
      </p:sp>
      <p:sp>
        <p:nvSpPr>
          <p:cNvPr id="15" name="Picture Placeholder 3">
            <a:extLst>
              <a:ext uri="{FF2B5EF4-FFF2-40B4-BE49-F238E27FC236}">
                <a16:creationId xmlns:a16="http://schemas.microsoft.com/office/drawing/2014/main" id="{95A57B4C-597F-6278-9D18-FA5A6235147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34473" y="1563688"/>
            <a:ext cx="3427608" cy="224948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 b="0" i="0">
                <a:latin typeface="Barlow" pitchFamily="2" charset="77"/>
              </a:defRPr>
            </a:lvl1pPr>
          </a:lstStyle>
          <a:p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1124510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OLO 7">
    <p:bg>
      <p:bgPr>
        <a:solidFill>
          <a:srgbClr val="00EB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1936C-6D7D-868C-317A-239FBCBCC2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920" y="787083"/>
            <a:ext cx="8239760" cy="477837"/>
          </a:xfrm>
          <a:prstGeom prst="rect">
            <a:avLst/>
          </a:prstGeom>
        </p:spPr>
        <p:txBody>
          <a:bodyPr anchor="b"/>
          <a:lstStyle>
            <a:lvl1pPr algn="l">
              <a:defRPr sz="2800" b="0" i="0">
                <a:solidFill>
                  <a:srgbClr val="001EFF"/>
                </a:solidFill>
                <a:latin typeface="Barlow Medium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BR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7991DC2-E8BC-B913-8F8F-42E6CD9CEA4C}"/>
              </a:ext>
            </a:extLst>
          </p:cNvPr>
          <p:cNvGrpSpPr/>
          <p:nvPr userDrawn="1"/>
        </p:nvGrpSpPr>
        <p:grpSpPr>
          <a:xfrm>
            <a:off x="838200" y="949801"/>
            <a:ext cx="744794" cy="145026"/>
            <a:chOff x="838200" y="949801"/>
            <a:chExt cx="744794" cy="145026"/>
          </a:xfrm>
          <a:solidFill>
            <a:srgbClr val="001EFF"/>
          </a:solidFill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79DDE295-6DB8-8D1C-A438-DBBEE281CFFA}"/>
                </a:ext>
              </a:extLst>
            </p:cNvPr>
            <p:cNvSpPr/>
            <p:nvPr userDrawn="1"/>
          </p:nvSpPr>
          <p:spPr>
            <a:xfrm>
              <a:off x="838200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>
                <a:solidFill>
                  <a:srgbClr val="001EFF"/>
                </a:solidFill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FFC5C13-195F-2C8F-2CB5-48A1BC35A1E1}"/>
                </a:ext>
              </a:extLst>
            </p:cNvPr>
            <p:cNvSpPr/>
            <p:nvPr userDrawn="1"/>
          </p:nvSpPr>
          <p:spPr>
            <a:xfrm>
              <a:off x="1437968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>
                <a:solidFill>
                  <a:srgbClr val="001EFF"/>
                </a:solidFill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43A68DB-1698-120B-2F29-23EE6A7B905A}"/>
                </a:ext>
              </a:extLst>
            </p:cNvPr>
            <p:cNvSpPr/>
            <p:nvPr userDrawn="1"/>
          </p:nvSpPr>
          <p:spPr>
            <a:xfrm>
              <a:off x="910713" y="990239"/>
              <a:ext cx="599768" cy="641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>
                <a:solidFill>
                  <a:srgbClr val="001EFF"/>
                </a:solidFill>
              </a:endParaRPr>
            </a:p>
          </p:txBody>
        </p:sp>
      </p:grp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0A248DCA-7E73-B2EB-B35B-F451A0B428D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87034" y="1864042"/>
            <a:ext cx="3451286" cy="194900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 b="0" i="0">
                <a:solidFill>
                  <a:srgbClr val="000A92"/>
                </a:solidFill>
                <a:latin typeface="Barlow Medium" pitchFamily="2" charset="77"/>
              </a:defRPr>
            </a:lvl1pPr>
            <a:lvl2pPr marL="0" indent="0">
              <a:buFontTx/>
              <a:buNone/>
              <a:defRPr sz="1400" b="0" i="0">
                <a:solidFill>
                  <a:schemeClr val="tx1"/>
                </a:solidFill>
                <a:latin typeface="Barlow" pitchFamily="2" charset="77"/>
              </a:defRPr>
            </a:lvl2pPr>
            <a:lvl3pPr marL="914400" indent="0">
              <a:buFontTx/>
              <a:buNone/>
              <a:defRPr sz="1600" b="0" i="0">
                <a:latin typeface="Barlow" pitchFamily="2" charset="77"/>
              </a:defRPr>
            </a:lvl3pPr>
            <a:lvl4pPr marL="1371600" indent="0">
              <a:buFontTx/>
              <a:buNone/>
              <a:defRPr sz="1600" b="0" i="0">
                <a:latin typeface="Barlow" pitchFamily="2" charset="77"/>
              </a:defRPr>
            </a:lvl4pPr>
            <a:lvl5pPr marL="1828800" indent="0">
              <a:buFontTx/>
              <a:buNone/>
              <a:defRPr sz="1600" b="0" i="0">
                <a:latin typeface="Barlow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8AF9356A-4108-CD63-4FA6-0265124091D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87034" y="3967162"/>
            <a:ext cx="3451286" cy="194900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 b="0" i="0">
                <a:solidFill>
                  <a:srgbClr val="000A92"/>
                </a:solidFill>
                <a:latin typeface="Barlow Medium" pitchFamily="2" charset="77"/>
              </a:defRPr>
            </a:lvl1pPr>
            <a:lvl2pPr marL="0" indent="0">
              <a:buFontTx/>
              <a:buNone/>
              <a:defRPr sz="1400" b="0" i="0">
                <a:solidFill>
                  <a:schemeClr val="tx1"/>
                </a:solidFill>
                <a:latin typeface="Barlow" pitchFamily="2" charset="77"/>
              </a:defRPr>
            </a:lvl2pPr>
            <a:lvl3pPr marL="914400" indent="0">
              <a:buFontTx/>
              <a:buNone/>
              <a:defRPr sz="1600" b="0" i="0">
                <a:latin typeface="Barlow" pitchFamily="2" charset="77"/>
              </a:defRPr>
            </a:lvl3pPr>
            <a:lvl4pPr marL="1371600" indent="0">
              <a:buFontTx/>
              <a:buNone/>
              <a:defRPr sz="1600" b="0" i="0">
                <a:latin typeface="Barlow" pitchFamily="2" charset="77"/>
              </a:defRPr>
            </a:lvl4pPr>
            <a:lvl5pPr marL="1828800" indent="0">
              <a:buFontTx/>
              <a:buNone/>
              <a:defRPr sz="1600" b="0" i="0">
                <a:latin typeface="Barlow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16230B20-1A09-F979-DF41-49DDD4FF40A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535490" y="1864042"/>
            <a:ext cx="3451286" cy="194900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 b="0" i="0">
                <a:solidFill>
                  <a:srgbClr val="000A92"/>
                </a:solidFill>
                <a:latin typeface="Barlow Medium" pitchFamily="2" charset="77"/>
              </a:defRPr>
            </a:lvl1pPr>
            <a:lvl2pPr marL="0" indent="0">
              <a:buFontTx/>
              <a:buNone/>
              <a:defRPr sz="1400" b="0" i="0">
                <a:solidFill>
                  <a:schemeClr val="tx1"/>
                </a:solidFill>
                <a:latin typeface="Barlow" pitchFamily="2" charset="77"/>
              </a:defRPr>
            </a:lvl2pPr>
            <a:lvl3pPr marL="914400" indent="0">
              <a:buFontTx/>
              <a:buNone/>
              <a:defRPr sz="1600" b="0" i="0">
                <a:latin typeface="Barlow" pitchFamily="2" charset="77"/>
              </a:defRPr>
            </a:lvl3pPr>
            <a:lvl4pPr marL="1371600" indent="0">
              <a:buFontTx/>
              <a:buNone/>
              <a:defRPr sz="1600" b="0" i="0">
                <a:latin typeface="Barlow" pitchFamily="2" charset="77"/>
              </a:defRPr>
            </a:lvl4pPr>
            <a:lvl5pPr marL="1828800" indent="0">
              <a:buFontTx/>
              <a:buNone/>
              <a:defRPr sz="1600" b="0" i="0">
                <a:latin typeface="Barlow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65AE440B-EBED-B759-F133-DE99E93C7A5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35490" y="3967162"/>
            <a:ext cx="3451286" cy="194900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 b="0" i="0">
                <a:solidFill>
                  <a:srgbClr val="000A92"/>
                </a:solidFill>
                <a:latin typeface="Barlow Medium" pitchFamily="2" charset="77"/>
              </a:defRPr>
            </a:lvl1pPr>
            <a:lvl2pPr marL="0" indent="0">
              <a:buFontTx/>
              <a:buNone/>
              <a:defRPr sz="1400" b="0" i="0">
                <a:solidFill>
                  <a:schemeClr val="tx1"/>
                </a:solidFill>
                <a:latin typeface="Barlow" pitchFamily="2" charset="77"/>
              </a:defRPr>
            </a:lvl2pPr>
            <a:lvl3pPr marL="914400" indent="0">
              <a:buFontTx/>
              <a:buNone/>
              <a:defRPr sz="1600" b="0" i="0">
                <a:latin typeface="Barlow" pitchFamily="2" charset="77"/>
              </a:defRPr>
            </a:lvl3pPr>
            <a:lvl4pPr marL="1371600" indent="0">
              <a:buFontTx/>
              <a:buNone/>
              <a:defRPr sz="1600" b="0" i="0">
                <a:latin typeface="Barlow" pitchFamily="2" charset="77"/>
              </a:defRPr>
            </a:lvl4pPr>
            <a:lvl5pPr marL="1828800" indent="0">
              <a:buFontTx/>
              <a:buNone/>
              <a:defRPr sz="1600" b="0" i="0">
                <a:latin typeface="Barlow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5" name="Text Placeholder 21">
            <a:extLst>
              <a:ext uri="{FF2B5EF4-FFF2-40B4-BE49-F238E27FC236}">
                <a16:creationId xmlns:a16="http://schemas.microsoft.com/office/drawing/2014/main" id="{16DAC072-28C0-B34F-BCED-D87DC32B428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129082" y="1864042"/>
            <a:ext cx="3451286" cy="194900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 b="0" i="0">
                <a:solidFill>
                  <a:srgbClr val="000A92"/>
                </a:solidFill>
                <a:latin typeface="Barlow Medium" pitchFamily="2" charset="77"/>
              </a:defRPr>
            </a:lvl1pPr>
            <a:lvl2pPr marL="0" indent="0">
              <a:buFontTx/>
              <a:buNone/>
              <a:defRPr sz="1400" b="0" i="0">
                <a:solidFill>
                  <a:schemeClr val="tx1"/>
                </a:solidFill>
                <a:latin typeface="Barlow" pitchFamily="2" charset="77"/>
              </a:defRPr>
            </a:lvl2pPr>
            <a:lvl3pPr marL="914400" indent="0">
              <a:buFontTx/>
              <a:buNone/>
              <a:defRPr sz="1600" b="0" i="0">
                <a:latin typeface="Barlow" pitchFamily="2" charset="77"/>
              </a:defRPr>
            </a:lvl3pPr>
            <a:lvl4pPr marL="1371600" indent="0">
              <a:buFontTx/>
              <a:buNone/>
              <a:defRPr sz="1600" b="0" i="0">
                <a:latin typeface="Barlow" pitchFamily="2" charset="77"/>
              </a:defRPr>
            </a:lvl4pPr>
            <a:lvl5pPr marL="1828800" indent="0">
              <a:buFontTx/>
              <a:buNone/>
              <a:defRPr sz="1600" b="0" i="0">
                <a:latin typeface="Barlow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AF9D1B1A-4634-AAF6-CB38-5726A5422F5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129082" y="3967162"/>
            <a:ext cx="3451286" cy="194900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 b="0" i="0">
                <a:solidFill>
                  <a:srgbClr val="000A92"/>
                </a:solidFill>
                <a:latin typeface="Barlow Medium" pitchFamily="2" charset="77"/>
              </a:defRPr>
            </a:lvl1pPr>
            <a:lvl2pPr marL="0" indent="0">
              <a:buFontTx/>
              <a:buNone/>
              <a:defRPr sz="1400" b="0" i="0">
                <a:solidFill>
                  <a:schemeClr val="tx1"/>
                </a:solidFill>
                <a:latin typeface="Barlow" pitchFamily="2" charset="77"/>
              </a:defRPr>
            </a:lvl2pPr>
            <a:lvl3pPr marL="914400" indent="0">
              <a:buFontTx/>
              <a:buNone/>
              <a:defRPr sz="1600" b="0" i="0">
                <a:latin typeface="Barlow" pitchFamily="2" charset="77"/>
              </a:defRPr>
            </a:lvl3pPr>
            <a:lvl4pPr marL="1371600" indent="0">
              <a:buFontTx/>
              <a:buNone/>
              <a:defRPr sz="1600" b="0" i="0">
                <a:latin typeface="Barlow" pitchFamily="2" charset="77"/>
              </a:defRPr>
            </a:lvl4pPr>
            <a:lvl5pPr marL="1828800" indent="0">
              <a:buFontTx/>
              <a:buNone/>
              <a:defRPr sz="1600" b="0" i="0">
                <a:latin typeface="Barlow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7388204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OLO 8">
    <p:bg>
      <p:bgPr>
        <a:solidFill>
          <a:srgbClr val="00F5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1936C-6D7D-868C-317A-239FBCBCC2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920" y="787083"/>
            <a:ext cx="8239760" cy="477837"/>
          </a:xfrm>
          <a:prstGeom prst="rect">
            <a:avLst/>
          </a:prstGeom>
        </p:spPr>
        <p:txBody>
          <a:bodyPr anchor="b"/>
          <a:lstStyle>
            <a:lvl1pPr algn="l">
              <a:defRPr sz="2800" b="0" i="0">
                <a:solidFill>
                  <a:srgbClr val="420068"/>
                </a:solidFill>
                <a:latin typeface="Barlow Medium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BR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7991DC2-E8BC-B913-8F8F-42E6CD9CEA4C}"/>
              </a:ext>
            </a:extLst>
          </p:cNvPr>
          <p:cNvGrpSpPr/>
          <p:nvPr userDrawn="1"/>
        </p:nvGrpSpPr>
        <p:grpSpPr>
          <a:xfrm>
            <a:off x="838200" y="949801"/>
            <a:ext cx="744794" cy="145026"/>
            <a:chOff x="838200" y="949801"/>
            <a:chExt cx="744794" cy="145026"/>
          </a:xfrm>
          <a:solidFill>
            <a:srgbClr val="420068"/>
          </a:solidFill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79DDE295-6DB8-8D1C-A438-DBBEE281CFFA}"/>
                </a:ext>
              </a:extLst>
            </p:cNvPr>
            <p:cNvSpPr/>
            <p:nvPr userDrawn="1"/>
          </p:nvSpPr>
          <p:spPr>
            <a:xfrm>
              <a:off x="838200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FFC5C13-195F-2C8F-2CB5-48A1BC35A1E1}"/>
                </a:ext>
              </a:extLst>
            </p:cNvPr>
            <p:cNvSpPr/>
            <p:nvPr userDrawn="1"/>
          </p:nvSpPr>
          <p:spPr>
            <a:xfrm>
              <a:off x="1437968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43A68DB-1698-120B-2F29-23EE6A7B905A}"/>
                </a:ext>
              </a:extLst>
            </p:cNvPr>
            <p:cNvSpPr/>
            <p:nvPr userDrawn="1"/>
          </p:nvSpPr>
          <p:spPr>
            <a:xfrm>
              <a:off x="910713" y="990239"/>
              <a:ext cx="599768" cy="641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</p:grp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0A248DCA-7E73-B2EB-B35B-F451A0B428D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87034" y="1864042"/>
            <a:ext cx="3451286" cy="420687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 b="0" i="0">
                <a:solidFill>
                  <a:schemeClr val="tx1"/>
                </a:solidFill>
                <a:latin typeface="Barlow Medium" pitchFamily="2" charset="77"/>
              </a:defRPr>
            </a:lvl1pPr>
            <a:lvl2pPr marL="0" indent="0">
              <a:buFontTx/>
              <a:buNone/>
              <a:defRPr sz="1400" b="0" i="0">
                <a:solidFill>
                  <a:schemeClr val="tx1"/>
                </a:solidFill>
                <a:latin typeface="Barlow" pitchFamily="2" charset="77"/>
              </a:defRPr>
            </a:lvl2pPr>
            <a:lvl3pPr marL="914400" indent="0">
              <a:buFontTx/>
              <a:buNone/>
              <a:defRPr sz="1600" b="0" i="0">
                <a:latin typeface="Barlow" pitchFamily="2" charset="77"/>
              </a:defRPr>
            </a:lvl3pPr>
            <a:lvl4pPr marL="1371600" indent="0">
              <a:buFontTx/>
              <a:buNone/>
              <a:defRPr sz="1600" b="0" i="0">
                <a:latin typeface="Barlow" pitchFamily="2" charset="77"/>
              </a:defRPr>
            </a:lvl4pPr>
            <a:lvl5pPr marL="1828800" indent="0">
              <a:buFontTx/>
              <a:buNone/>
              <a:defRPr sz="1600" b="0" i="0">
                <a:latin typeface="Barlow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7" name="Text Placeholder 21">
            <a:extLst>
              <a:ext uri="{FF2B5EF4-FFF2-40B4-BE49-F238E27FC236}">
                <a16:creationId xmlns:a16="http://schemas.microsoft.com/office/drawing/2014/main" id="{2B3CEEF6-EB06-7073-915E-7F87DAE2E52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14154" y="1864042"/>
            <a:ext cx="3451286" cy="420687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 b="0" i="0">
                <a:solidFill>
                  <a:schemeClr val="tx1"/>
                </a:solidFill>
                <a:latin typeface="Barlow Medium" pitchFamily="2" charset="77"/>
              </a:defRPr>
            </a:lvl1pPr>
            <a:lvl2pPr marL="0" indent="0">
              <a:buFontTx/>
              <a:buNone/>
              <a:defRPr sz="1400" b="0" i="0">
                <a:solidFill>
                  <a:schemeClr val="tx1"/>
                </a:solidFill>
                <a:latin typeface="Barlow" pitchFamily="2" charset="77"/>
              </a:defRPr>
            </a:lvl2pPr>
            <a:lvl3pPr marL="914400" indent="0">
              <a:buFontTx/>
              <a:buNone/>
              <a:defRPr sz="1600" b="0" i="0">
                <a:latin typeface="Barlow" pitchFamily="2" charset="77"/>
              </a:defRPr>
            </a:lvl3pPr>
            <a:lvl4pPr marL="1371600" indent="0">
              <a:buFontTx/>
              <a:buNone/>
              <a:defRPr sz="1600" b="0" i="0">
                <a:latin typeface="Barlow" pitchFamily="2" charset="77"/>
              </a:defRPr>
            </a:lvl4pPr>
            <a:lvl5pPr marL="1828800" indent="0">
              <a:buFontTx/>
              <a:buNone/>
              <a:defRPr sz="1600" b="0" i="0">
                <a:latin typeface="Barlow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8" name="Text Placeholder 21">
            <a:extLst>
              <a:ext uri="{FF2B5EF4-FFF2-40B4-BE49-F238E27FC236}">
                <a16:creationId xmlns:a16="http://schemas.microsoft.com/office/drawing/2014/main" id="{2A643C23-02AA-984D-6DDC-4EE5DD9628B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141274" y="1864042"/>
            <a:ext cx="3451286" cy="420687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 b="0" i="0">
                <a:solidFill>
                  <a:schemeClr val="tx1"/>
                </a:solidFill>
                <a:latin typeface="Barlow Medium" pitchFamily="2" charset="77"/>
              </a:defRPr>
            </a:lvl1pPr>
            <a:lvl2pPr marL="0" indent="0">
              <a:buFontTx/>
              <a:buNone/>
              <a:defRPr sz="1400" b="0" i="0">
                <a:solidFill>
                  <a:schemeClr val="tx1"/>
                </a:solidFill>
                <a:latin typeface="Barlow" pitchFamily="2" charset="77"/>
              </a:defRPr>
            </a:lvl2pPr>
            <a:lvl3pPr marL="914400" indent="0">
              <a:buFontTx/>
              <a:buNone/>
              <a:defRPr sz="1600" b="0" i="0">
                <a:latin typeface="Barlow" pitchFamily="2" charset="77"/>
              </a:defRPr>
            </a:lvl3pPr>
            <a:lvl4pPr marL="1371600" indent="0">
              <a:buFontTx/>
              <a:buNone/>
              <a:defRPr sz="1600" b="0" i="0">
                <a:latin typeface="Barlow" pitchFamily="2" charset="77"/>
              </a:defRPr>
            </a:lvl4pPr>
            <a:lvl5pPr marL="1828800" indent="0">
              <a:buFontTx/>
              <a:buNone/>
              <a:defRPr sz="1600" b="0" i="0">
                <a:latin typeface="Barlow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5737103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IOLO 1">
  <p:cSld name="1_MIOLO 1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34"/>
          <p:cNvSpPr txBox="1">
            <a:spLocks noGrp="1"/>
          </p:cNvSpPr>
          <p:nvPr>
            <p:ph type="ctrTitle"/>
          </p:nvPr>
        </p:nvSpPr>
        <p:spPr>
          <a:xfrm>
            <a:off x="1772920" y="787083"/>
            <a:ext cx="8239760" cy="477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A92"/>
              </a:buClr>
              <a:buSzPts val="2800"/>
              <a:buFont typeface="Barlow Medium"/>
              <a:buNone/>
              <a:defRPr sz="2800" b="0" i="0" u="none" strike="noStrike" cap="none">
                <a:solidFill>
                  <a:srgbClr val="000A9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1" name="Google Shape;31;p34"/>
          <p:cNvSpPr>
            <a:spLocks noGrp="1"/>
          </p:cNvSpPr>
          <p:nvPr>
            <p:ph type="pic" idx="2"/>
          </p:nvPr>
        </p:nvSpPr>
        <p:spPr>
          <a:xfrm>
            <a:off x="838200" y="1482725"/>
            <a:ext cx="5257800" cy="4587875"/>
          </a:xfrm>
          <a:prstGeom prst="rect">
            <a:avLst/>
          </a:prstGeom>
          <a:noFill/>
          <a:ln>
            <a:noFill/>
          </a:ln>
        </p:spPr>
      </p:sp>
      <p:sp>
        <p:nvSpPr>
          <p:cNvPr id="32" name="Google Shape;32;p34"/>
          <p:cNvSpPr txBox="1">
            <a:spLocks noGrp="1"/>
          </p:cNvSpPr>
          <p:nvPr>
            <p:ph type="body" idx="1"/>
          </p:nvPr>
        </p:nvSpPr>
        <p:spPr>
          <a:xfrm>
            <a:off x="6421120" y="1482725"/>
            <a:ext cx="4932680" cy="4587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2000" tIns="45700" rIns="72000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1EFF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001EFF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33" name="Google Shape;33;p34"/>
          <p:cNvGrpSpPr/>
          <p:nvPr/>
        </p:nvGrpSpPr>
        <p:grpSpPr>
          <a:xfrm>
            <a:off x="838200" y="949801"/>
            <a:ext cx="744794" cy="145026"/>
            <a:chOff x="838200" y="949801"/>
            <a:chExt cx="744794" cy="145026"/>
          </a:xfrm>
        </p:grpSpPr>
        <p:sp>
          <p:nvSpPr>
            <p:cNvPr id="34" name="Google Shape;34;p34"/>
            <p:cNvSpPr/>
            <p:nvPr/>
          </p:nvSpPr>
          <p:spPr>
            <a:xfrm>
              <a:off x="838200" y="949801"/>
              <a:ext cx="145026" cy="145026"/>
            </a:xfrm>
            <a:prstGeom prst="ellipse">
              <a:avLst/>
            </a:prstGeom>
            <a:solidFill>
              <a:srgbClr val="001E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35;p34"/>
            <p:cNvSpPr/>
            <p:nvPr/>
          </p:nvSpPr>
          <p:spPr>
            <a:xfrm>
              <a:off x="1437968" y="949801"/>
              <a:ext cx="145026" cy="145026"/>
            </a:xfrm>
            <a:prstGeom prst="ellipse">
              <a:avLst/>
            </a:prstGeom>
            <a:solidFill>
              <a:srgbClr val="001E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36;p34"/>
            <p:cNvSpPr/>
            <p:nvPr/>
          </p:nvSpPr>
          <p:spPr>
            <a:xfrm>
              <a:off x="910713" y="990239"/>
              <a:ext cx="599768" cy="64150"/>
            </a:xfrm>
            <a:prstGeom prst="rect">
              <a:avLst/>
            </a:prstGeom>
            <a:solidFill>
              <a:srgbClr val="001E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89128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SÓRIA - MODELO 1">
    <p:bg>
      <p:bgPr>
        <a:solidFill>
          <a:srgbClr val="420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0742C4-1376-31C2-313F-2A6D6FD6A7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766218"/>
            <a:ext cx="10515600" cy="1325563"/>
          </a:xfrm>
          <a:prstGeom prst="rect">
            <a:avLst/>
          </a:prstGeom>
        </p:spPr>
        <p:txBody>
          <a:bodyPr anchor="ctr"/>
          <a:lstStyle>
            <a:lvl1pPr>
              <a:defRPr sz="5000" b="0" i="0">
                <a:solidFill>
                  <a:srgbClr val="FF483F"/>
                </a:solidFill>
                <a:latin typeface="Barlow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BR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ED2BA09-511B-543F-A571-E6153A43C9D7}"/>
              </a:ext>
            </a:extLst>
          </p:cNvPr>
          <p:cNvGrpSpPr/>
          <p:nvPr userDrawn="1"/>
        </p:nvGrpSpPr>
        <p:grpSpPr>
          <a:xfrm>
            <a:off x="838200" y="2260441"/>
            <a:ext cx="744794" cy="145026"/>
            <a:chOff x="838200" y="949801"/>
            <a:chExt cx="744794" cy="145026"/>
          </a:xfrm>
          <a:solidFill>
            <a:srgbClr val="00F5DD"/>
          </a:solidFill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3984B8AF-B156-4695-EB30-50DEA8A2B4F4}"/>
                </a:ext>
              </a:extLst>
            </p:cNvPr>
            <p:cNvSpPr/>
            <p:nvPr userDrawn="1"/>
          </p:nvSpPr>
          <p:spPr>
            <a:xfrm>
              <a:off x="838200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8980FF63-F0D2-CC54-0786-2E95E6B48487}"/>
                </a:ext>
              </a:extLst>
            </p:cNvPr>
            <p:cNvSpPr/>
            <p:nvPr userDrawn="1"/>
          </p:nvSpPr>
          <p:spPr>
            <a:xfrm>
              <a:off x="1437968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A01C8B8-4354-4245-BFFB-D022CED1AFE4}"/>
                </a:ext>
              </a:extLst>
            </p:cNvPr>
            <p:cNvSpPr/>
            <p:nvPr userDrawn="1"/>
          </p:nvSpPr>
          <p:spPr>
            <a:xfrm>
              <a:off x="910713" y="990239"/>
              <a:ext cx="599768" cy="641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</p:grpSp>
    </p:spTree>
    <p:extLst>
      <p:ext uri="{BB962C8B-B14F-4D97-AF65-F5344CB8AC3E}">
        <p14:creationId xmlns:p14="http://schemas.microsoft.com/office/powerpoint/2010/main" val="873316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SÓRIA - MODELO 2">
    <p:bg>
      <p:bgPr>
        <a:solidFill>
          <a:srgbClr val="FF48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0742C4-1376-31C2-313F-2A6D6FD6A7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766218"/>
            <a:ext cx="10515600" cy="1325563"/>
          </a:xfrm>
          <a:prstGeom prst="rect">
            <a:avLst/>
          </a:prstGeom>
        </p:spPr>
        <p:txBody>
          <a:bodyPr anchor="ctr"/>
          <a:lstStyle>
            <a:lvl1pPr>
              <a:defRPr sz="5000" b="0" i="0">
                <a:solidFill>
                  <a:srgbClr val="420068"/>
                </a:solidFill>
                <a:latin typeface="Barlow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BR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ED2BA09-511B-543F-A571-E6153A43C9D7}"/>
              </a:ext>
            </a:extLst>
          </p:cNvPr>
          <p:cNvGrpSpPr/>
          <p:nvPr userDrawn="1"/>
        </p:nvGrpSpPr>
        <p:grpSpPr>
          <a:xfrm>
            <a:off x="838200" y="2260441"/>
            <a:ext cx="744794" cy="145026"/>
            <a:chOff x="838200" y="949801"/>
            <a:chExt cx="744794" cy="145026"/>
          </a:xfrm>
          <a:solidFill>
            <a:srgbClr val="00F5DD"/>
          </a:solidFill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3984B8AF-B156-4695-EB30-50DEA8A2B4F4}"/>
                </a:ext>
              </a:extLst>
            </p:cNvPr>
            <p:cNvSpPr/>
            <p:nvPr userDrawn="1"/>
          </p:nvSpPr>
          <p:spPr>
            <a:xfrm>
              <a:off x="838200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>
                <a:solidFill>
                  <a:srgbClr val="00F5DD"/>
                </a:solidFill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8980FF63-F0D2-CC54-0786-2E95E6B48487}"/>
                </a:ext>
              </a:extLst>
            </p:cNvPr>
            <p:cNvSpPr/>
            <p:nvPr userDrawn="1"/>
          </p:nvSpPr>
          <p:spPr>
            <a:xfrm>
              <a:off x="1437968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>
                <a:solidFill>
                  <a:srgbClr val="00F5DD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A01C8B8-4354-4245-BFFB-D022CED1AFE4}"/>
                </a:ext>
              </a:extLst>
            </p:cNvPr>
            <p:cNvSpPr/>
            <p:nvPr userDrawn="1"/>
          </p:nvSpPr>
          <p:spPr>
            <a:xfrm>
              <a:off x="910713" y="990239"/>
              <a:ext cx="599768" cy="641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>
                <a:solidFill>
                  <a:srgbClr val="00F5DD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719389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SÓRIA - MODELO 3">
    <p:bg>
      <p:bgPr>
        <a:solidFill>
          <a:srgbClr val="000A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0742C4-1376-31C2-313F-2A6D6FD6A7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766218"/>
            <a:ext cx="10515600" cy="1325563"/>
          </a:xfrm>
          <a:prstGeom prst="rect">
            <a:avLst/>
          </a:prstGeom>
        </p:spPr>
        <p:txBody>
          <a:bodyPr anchor="ctr"/>
          <a:lstStyle>
            <a:lvl1pPr>
              <a:defRPr sz="5000" b="0" i="0">
                <a:solidFill>
                  <a:srgbClr val="00EB00"/>
                </a:solidFill>
                <a:latin typeface="Barlow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BR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ED2BA09-511B-543F-A571-E6153A43C9D7}"/>
              </a:ext>
            </a:extLst>
          </p:cNvPr>
          <p:cNvGrpSpPr/>
          <p:nvPr userDrawn="1"/>
        </p:nvGrpSpPr>
        <p:grpSpPr>
          <a:xfrm>
            <a:off x="838200" y="2260441"/>
            <a:ext cx="744794" cy="145026"/>
            <a:chOff x="838200" y="949801"/>
            <a:chExt cx="744794" cy="145026"/>
          </a:xfrm>
          <a:solidFill>
            <a:srgbClr val="FF7E00"/>
          </a:solidFill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3984B8AF-B156-4695-EB30-50DEA8A2B4F4}"/>
                </a:ext>
              </a:extLst>
            </p:cNvPr>
            <p:cNvSpPr/>
            <p:nvPr userDrawn="1"/>
          </p:nvSpPr>
          <p:spPr>
            <a:xfrm>
              <a:off x="838200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>
                <a:solidFill>
                  <a:srgbClr val="FF7E00"/>
                </a:solidFill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8980FF63-F0D2-CC54-0786-2E95E6B48487}"/>
                </a:ext>
              </a:extLst>
            </p:cNvPr>
            <p:cNvSpPr/>
            <p:nvPr userDrawn="1"/>
          </p:nvSpPr>
          <p:spPr>
            <a:xfrm>
              <a:off x="1437968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>
                <a:solidFill>
                  <a:srgbClr val="FF7E00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A01C8B8-4354-4245-BFFB-D022CED1AFE4}"/>
                </a:ext>
              </a:extLst>
            </p:cNvPr>
            <p:cNvSpPr/>
            <p:nvPr userDrawn="1"/>
          </p:nvSpPr>
          <p:spPr>
            <a:xfrm>
              <a:off x="910713" y="990239"/>
              <a:ext cx="599768" cy="641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>
                <a:solidFill>
                  <a:srgbClr val="FF7E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09906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SÓRIA - MODELO 4">
    <p:bg>
      <p:bgPr>
        <a:solidFill>
          <a:srgbClr val="FF7E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0742C4-1376-31C2-313F-2A6D6FD6A7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766218"/>
            <a:ext cx="10515600" cy="1325563"/>
          </a:xfrm>
          <a:prstGeom prst="rect">
            <a:avLst/>
          </a:prstGeom>
        </p:spPr>
        <p:txBody>
          <a:bodyPr anchor="ctr"/>
          <a:lstStyle>
            <a:lvl1pPr>
              <a:defRPr sz="5000" b="0" i="0">
                <a:solidFill>
                  <a:srgbClr val="420068"/>
                </a:solidFill>
                <a:latin typeface="Barlow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BR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ED2BA09-511B-543F-A571-E6153A43C9D7}"/>
              </a:ext>
            </a:extLst>
          </p:cNvPr>
          <p:cNvGrpSpPr/>
          <p:nvPr userDrawn="1"/>
        </p:nvGrpSpPr>
        <p:grpSpPr>
          <a:xfrm>
            <a:off x="838200" y="2260441"/>
            <a:ext cx="744794" cy="145026"/>
            <a:chOff x="838200" y="949801"/>
            <a:chExt cx="744794" cy="145026"/>
          </a:xfrm>
          <a:solidFill>
            <a:srgbClr val="00EB00"/>
          </a:solidFill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3984B8AF-B156-4695-EB30-50DEA8A2B4F4}"/>
                </a:ext>
              </a:extLst>
            </p:cNvPr>
            <p:cNvSpPr/>
            <p:nvPr userDrawn="1"/>
          </p:nvSpPr>
          <p:spPr>
            <a:xfrm>
              <a:off x="838200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>
                <a:solidFill>
                  <a:srgbClr val="00F5DD"/>
                </a:solidFill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8980FF63-F0D2-CC54-0786-2E95E6B48487}"/>
                </a:ext>
              </a:extLst>
            </p:cNvPr>
            <p:cNvSpPr/>
            <p:nvPr userDrawn="1"/>
          </p:nvSpPr>
          <p:spPr>
            <a:xfrm>
              <a:off x="1437968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>
                <a:solidFill>
                  <a:srgbClr val="00F5DD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A01C8B8-4354-4245-BFFB-D022CED1AFE4}"/>
                </a:ext>
              </a:extLst>
            </p:cNvPr>
            <p:cNvSpPr/>
            <p:nvPr userDrawn="1"/>
          </p:nvSpPr>
          <p:spPr>
            <a:xfrm>
              <a:off x="910713" y="990239"/>
              <a:ext cx="599768" cy="641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>
                <a:solidFill>
                  <a:srgbClr val="00F5DD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73154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ERRAMENTO - MODEL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1936C-6D7D-868C-317A-239FBCBCC2D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1841" y="3092322"/>
            <a:ext cx="3447626" cy="673355"/>
          </a:xfrm>
          <a:prstGeom prst="rect">
            <a:avLst/>
          </a:prstGeom>
        </p:spPr>
        <p:txBody>
          <a:bodyPr anchor="b"/>
          <a:lstStyle>
            <a:lvl1pPr algn="l">
              <a:defRPr sz="4000" b="0" i="0">
                <a:solidFill>
                  <a:srgbClr val="00F5DD"/>
                </a:solidFill>
                <a:latin typeface="Barlow Light" pitchFamily="2" charset="77"/>
              </a:defRPr>
            </a:lvl1pPr>
          </a:lstStyle>
          <a:p>
            <a:r>
              <a:rPr lang="en-US" dirty="0"/>
              <a:t>OBRIGADO (A)!</a:t>
            </a:r>
            <a:endParaRPr lang="en-BR" dirty="0"/>
          </a:p>
        </p:txBody>
      </p:sp>
    </p:spTree>
    <p:extLst>
      <p:ext uri="{BB962C8B-B14F-4D97-AF65-F5344CB8AC3E}">
        <p14:creationId xmlns:p14="http://schemas.microsoft.com/office/powerpoint/2010/main" val="42523796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ERRAMENTO - MODEL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B4A1A36-B29E-911E-A571-4E05F6AB7A4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1841" y="3092322"/>
            <a:ext cx="3447626" cy="673355"/>
          </a:xfrm>
          <a:prstGeom prst="rect">
            <a:avLst/>
          </a:prstGeom>
        </p:spPr>
        <p:txBody>
          <a:bodyPr anchor="b"/>
          <a:lstStyle>
            <a:lvl1pPr algn="l">
              <a:defRPr sz="4000" b="0" i="0">
                <a:solidFill>
                  <a:srgbClr val="00EB00"/>
                </a:solidFill>
                <a:latin typeface="Barlow Light" pitchFamily="2" charset="77"/>
              </a:defRPr>
            </a:lvl1pPr>
          </a:lstStyle>
          <a:p>
            <a:r>
              <a:rPr lang="en-US" dirty="0"/>
              <a:t>OBRIGADO (A)!</a:t>
            </a:r>
            <a:endParaRPr lang="en-BR" dirty="0"/>
          </a:p>
        </p:txBody>
      </p:sp>
    </p:spTree>
    <p:extLst>
      <p:ext uri="{BB962C8B-B14F-4D97-AF65-F5344CB8AC3E}">
        <p14:creationId xmlns:p14="http://schemas.microsoft.com/office/powerpoint/2010/main" val="2855605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APA - MODEL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1936C-6D7D-868C-317A-239FBCBCC2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6000" y="2152582"/>
            <a:ext cx="5556069" cy="705802"/>
          </a:xfrm>
          <a:prstGeom prst="rect">
            <a:avLst/>
          </a:prstGeom>
        </p:spPr>
        <p:txBody>
          <a:bodyPr anchor="b"/>
          <a:lstStyle>
            <a:lvl1pPr algn="l">
              <a:defRPr sz="24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B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512D1-C974-A50A-F68C-04D77BB38B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0" y="3037522"/>
            <a:ext cx="5556069" cy="39147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 b="0" i="0">
                <a:solidFill>
                  <a:srgbClr val="001EFF"/>
                </a:solidFill>
                <a:latin typeface="Barlow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BR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0A2E0D-93A0-911D-1AE6-903C9BBF5D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554835" y="5616121"/>
            <a:ext cx="1000276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rgbClr val="001EFF"/>
                </a:solidFill>
                <a:latin typeface="Barlow Medium" pitchFamily="2" charset="77"/>
              </a:defRPr>
            </a:lvl1pPr>
          </a:lstStyle>
          <a:p>
            <a:r>
              <a:rPr lang="pt-BR" dirty="0"/>
              <a:t>1/11/22</a:t>
            </a:r>
            <a:endParaRPr lang="en-BR" dirty="0"/>
          </a:p>
        </p:txBody>
      </p:sp>
    </p:spTree>
    <p:extLst>
      <p:ext uri="{BB962C8B-B14F-4D97-AF65-F5344CB8AC3E}">
        <p14:creationId xmlns:p14="http://schemas.microsoft.com/office/powerpoint/2010/main" val="32038855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ERRAMENTO - MODEL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DD12660-8FFF-C805-9308-F9010B12314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1841" y="3092322"/>
            <a:ext cx="3447626" cy="673355"/>
          </a:xfrm>
          <a:prstGeom prst="rect">
            <a:avLst/>
          </a:prstGeom>
        </p:spPr>
        <p:txBody>
          <a:bodyPr anchor="b"/>
          <a:lstStyle>
            <a:lvl1pPr algn="l">
              <a:defRPr sz="4000" b="0" i="0">
                <a:solidFill>
                  <a:srgbClr val="00F5DD"/>
                </a:solidFill>
                <a:latin typeface="Barlow Light" pitchFamily="2" charset="77"/>
              </a:defRPr>
            </a:lvl1pPr>
          </a:lstStyle>
          <a:p>
            <a:r>
              <a:rPr lang="en-US" dirty="0"/>
              <a:t>OBRIGADO (A)!</a:t>
            </a:r>
            <a:endParaRPr lang="en-BR" dirty="0"/>
          </a:p>
        </p:txBody>
      </p:sp>
    </p:spTree>
    <p:extLst>
      <p:ext uri="{BB962C8B-B14F-4D97-AF65-F5344CB8AC3E}">
        <p14:creationId xmlns:p14="http://schemas.microsoft.com/office/powerpoint/2010/main" val="33338482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ERRAMENTO - MODEL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440194E-F7EB-D1C6-D929-B508E6E8E80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1841" y="3092322"/>
            <a:ext cx="3447626" cy="673355"/>
          </a:xfrm>
          <a:prstGeom prst="rect">
            <a:avLst/>
          </a:prstGeom>
        </p:spPr>
        <p:txBody>
          <a:bodyPr anchor="b"/>
          <a:lstStyle>
            <a:lvl1pPr algn="l">
              <a:defRPr sz="4000" b="0" i="0">
                <a:solidFill>
                  <a:srgbClr val="FF483F"/>
                </a:solidFill>
                <a:latin typeface="Barlow Light" pitchFamily="2" charset="77"/>
              </a:defRPr>
            </a:lvl1pPr>
          </a:lstStyle>
          <a:p>
            <a:r>
              <a:rPr lang="en-US" dirty="0"/>
              <a:t>OBRIGADO (A)!</a:t>
            </a:r>
            <a:endParaRPr lang="en-BR" dirty="0"/>
          </a:p>
        </p:txBody>
      </p:sp>
    </p:spTree>
    <p:extLst>
      <p:ext uri="{BB962C8B-B14F-4D97-AF65-F5344CB8AC3E}">
        <p14:creationId xmlns:p14="http://schemas.microsoft.com/office/powerpoint/2010/main" val="428299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APA - MODEL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1936C-6D7D-868C-317A-239FBCBCC2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71557" y="2817197"/>
            <a:ext cx="2868654" cy="884940"/>
          </a:xfrm>
          <a:prstGeom prst="rect">
            <a:avLst/>
          </a:prstGeom>
        </p:spPr>
        <p:txBody>
          <a:bodyPr anchor="b"/>
          <a:lstStyle>
            <a:lvl1pPr algn="l">
              <a:defRPr sz="2400" b="0" i="0">
                <a:solidFill>
                  <a:schemeClr val="bg1"/>
                </a:solidFill>
                <a:latin typeface="Barlow Medium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B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512D1-C974-A50A-F68C-04D77BB38B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71557" y="3891536"/>
            <a:ext cx="2868654" cy="64257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 b="0" i="0">
                <a:solidFill>
                  <a:srgbClr val="00EB00"/>
                </a:solidFill>
                <a:latin typeface="Barlow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BR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0A2E0D-93A0-911D-1AE6-903C9BBF5D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28001" y="5616121"/>
            <a:ext cx="1248828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Barlow Medium" pitchFamily="2" charset="77"/>
              </a:defRPr>
            </a:lvl1pPr>
          </a:lstStyle>
          <a:p>
            <a:r>
              <a:rPr lang="pt-BR" dirty="0"/>
              <a:t>1/12/22</a:t>
            </a:r>
            <a:endParaRPr lang="en-BR" dirty="0"/>
          </a:p>
        </p:txBody>
      </p:sp>
    </p:spTree>
    <p:extLst>
      <p:ext uri="{BB962C8B-B14F-4D97-AF65-F5344CB8AC3E}">
        <p14:creationId xmlns:p14="http://schemas.microsoft.com/office/powerpoint/2010/main" val="327678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APA - MODEL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1936C-6D7D-868C-317A-239FBCBCC2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28001" y="2839774"/>
            <a:ext cx="2964070" cy="884940"/>
          </a:xfrm>
          <a:prstGeom prst="rect">
            <a:avLst/>
          </a:prstGeom>
        </p:spPr>
        <p:txBody>
          <a:bodyPr anchor="b"/>
          <a:lstStyle>
            <a:lvl1pPr algn="l">
              <a:defRPr sz="2400" b="0" i="0">
                <a:solidFill>
                  <a:schemeClr val="bg1"/>
                </a:solidFill>
                <a:latin typeface="Barlow Medium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B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512D1-C974-A50A-F68C-04D77BB38B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28001" y="3914113"/>
            <a:ext cx="2733482" cy="64257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 b="0" i="0">
                <a:solidFill>
                  <a:srgbClr val="00F5DD"/>
                </a:solidFill>
                <a:latin typeface="Barlow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BR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0A2E0D-93A0-911D-1AE6-903C9BBF5D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204684" y="5616121"/>
            <a:ext cx="1264731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Barlow Medium" pitchFamily="2" charset="77"/>
              </a:defRPr>
            </a:lvl1pPr>
          </a:lstStyle>
          <a:p>
            <a:r>
              <a:rPr lang="pt-BR" dirty="0"/>
              <a:t>1/12/22</a:t>
            </a:r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2595463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OL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1936C-6D7D-868C-317A-239FBCBCC2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920" y="787083"/>
            <a:ext cx="8239760" cy="477837"/>
          </a:xfrm>
          <a:prstGeom prst="rect">
            <a:avLst/>
          </a:prstGeom>
        </p:spPr>
        <p:txBody>
          <a:bodyPr anchor="b"/>
          <a:lstStyle>
            <a:lvl1pPr algn="l">
              <a:defRPr sz="2800" b="0" i="0">
                <a:solidFill>
                  <a:srgbClr val="000A92"/>
                </a:solidFill>
                <a:latin typeface="Barlow Medium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BR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1679D77E-694C-027C-E35F-420E8496515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38200" y="1482725"/>
            <a:ext cx="5257800" cy="4587875"/>
          </a:xfrm>
          <a:prstGeom prst="rect">
            <a:avLst/>
          </a:prstGeom>
        </p:spPr>
        <p:txBody>
          <a:bodyPr/>
          <a:lstStyle>
            <a:lvl1pPr>
              <a:defRPr sz="1200" b="0" i="0">
                <a:latin typeface="Barlow" pitchFamily="2" charset="77"/>
              </a:defRPr>
            </a:lvl1pPr>
          </a:lstStyle>
          <a:p>
            <a:endParaRPr lang="en-BR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F2FC732-1207-0DAD-0845-A5F7448BA8E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21120" y="1482725"/>
            <a:ext cx="4932680" cy="4587875"/>
          </a:xfrm>
          <a:prstGeom prst="rect">
            <a:avLst/>
          </a:prstGeom>
        </p:spPr>
        <p:txBody>
          <a:bodyPr lIns="72000" rIns="72000"/>
          <a:lstStyle>
            <a:lvl1pPr marL="0" indent="0">
              <a:buFontTx/>
              <a:buNone/>
              <a:defRPr sz="2200" b="0" i="0">
                <a:solidFill>
                  <a:srgbClr val="001EFF"/>
                </a:solidFill>
                <a:latin typeface="Barlow Medium" pitchFamily="2" charset="77"/>
              </a:defRPr>
            </a:lvl1pPr>
            <a:lvl2pPr marL="180000" indent="0">
              <a:buFontTx/>
              <a:buNone/>
              <a:defRPr sz="2000" b="0" i="0">
                <a:latin typeface="Barlow" pitchFamily="2" charset="77"/>
              </a:defRPr>
            </a:lvl2pPr>
            <a:lvl3pPr marL="252000" indent="0">
              <a:buFontTx/>
              <a:buNone/>
              <a:defRPr sz="1600" b="0" i="0">
                <a:latin typeface="Barlow" pitchFamily="2" charset="77"/>
              </a:defRPr>
            </a:lvl3pPr>
            <a:lvl4pPr marL="324000" indent="0">
              <a:buFontTx/>
              <a:buNone/>
              <a:defRPr sz="1400" b="0" i="0">
                <a:latin typeface="Barlow" pitchFamily="2" charset="77"/>
              </a:defRPr>
            </a:lvl4pPr>
            <a:lvl5pPr marL="1828800" indent="0">
              <a:buFontTx/>
              <a:buNone/>
              <a:defRPr sz="1200" b="0" i="0">
                <a:latin typeface="Barlow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BR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7991DC2-E8BC-B913-8F8F-42E6CD9CEA4C}"/>
              </a:ext>
            </a:extLst>
          </p:cNvPr>
          <p:cNvGrpSpPr/>
          <p:nvPr userDrawn="1"/>
        </p:nvGrpSpPr>
        <p:grpSpPr>
          <a:xfrm>
            <a:off x="838200" y="949801"/>
            <a:ext cx="744794" cy="145026"/>
            <a:chOff x="838200" y="949801"/>
            <a:chExt cx="744794" cy="145026"/>
          </a:xfrm>
          <a:solidFill>
            <a:srgbClr val="001EFF"/>
          </a:solidFill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79DDE295-6DB8-8D1C-A438-DBBEE281CFFA}"/>
                </a:ext>
              </a:extLst>
            </p:cNvPr>
            <p:cNvSpPr/>
            <p:nvPr userDrawn="1"/>
          </p:nvSpPr>
          <p:spPr>
            <a:xfrm>
              <a:off x="838200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FFC5C13-195F-2C8F-2CB5-48A1BC35A1E1}"/>
                </a:ext>
              </a:extLst>
            </p:cNvPr>
            <p:cNvSpPr/>
            <p:nvPr userDrawn="1"/>
          </p:nvSpPr>
          <p:spPr>
            <a:xfrm>
              <a:off x="1437968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43A68DB-1698-120B-2F29-23EE6A7B905A}"/>
                </a:ext>
              </a:extLst>
            </p:cNvPr>
            <p:cNvSpPr/>
            <p:nvPr userDrawn="1"/>
          </p:nvSpPr>
          <p:spPr>
            <a:xfrm>
              <a:off x="910713" y="990239"/>
              <a:ext cx="599768" cy="641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</p:grpSp>
    </p:spTree>
    <p:extLst>
      <p:ext uri="{BB962C8B-B14F-4D97-AF65-F5344CB8AC3E}">
        <p14:creationId xmlns:p14="http://schemas.microsoft.com/office/powerpoint/2010/main" val="3622002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OL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green, laser, scene, light&#10;&#10;Description automatically generated">
            <a:extLst>
              <a:ext uri="{FF2B5EF4-FFF2-40B4-BE49-F238E27FC236}">
                <a16:creationId xmlns:a16="http://schemas.microsoft.com/office/drawing/2014/main" id="{9B0D5EA4-1355-AD11-D130-F3FA1D194BD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0" y="0"/>
            <a:ext cx="121793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881936C-6D7D-868C-317A-239FBCBCC2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920" y="787083"/>
            <a:ext cx="8239760" cy="477837"/>
          </a:xfrm>
          <a:prstGeom prst="rect">
            <a:avLst/>
          </a:prstGeom>
        </p:spPr>
        <p:txBody>
          <a:bodyPr anchor="b"/>
          <a:lstStyle>
            <a:lvl1pPr algn="l">
              <a:defRPr sz="2800" b="0" i="0">
                <a:solidFill>
                  <a:srgbClr val="000A92"/>
                </a:solidFill>
                <a:latin typeface="Barlow Medium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BR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F2FC732-1207-0DAD-0845-A5F7448BA8E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21120" y="1482725"/>
            <a:ext cx="4932680" cy="4587875"/>
          </a:xfrm>
          <a:prstGeom prst="rect">
            <a:avLst/>
          </a:prstGeom>
        </p:spPr>
        <p:txBody>
          <a:bodyPr lIns="72000" rIns="72000"/>
          <a:lstStyle>
            <a:lvl1pPr marL="0" indent="0">
              <a:buFontTx/>
              <a:buNone/>
              <a:defRPr sz="2200" b="0" i="0">
                <a:solidFill>
                  <a:srgbClr val="001EFF"/>
                </a:solidFill>
                <a:latin typeface="Barlow Medium" pitchFamily="2" charset="77"/>
              </a:defRPr>
            </a:lvl1pPr>
            <a:lvl2pPr marL="180000" indent="0">
              <a:buFontTx/>
              <a:buNone/>
              <a:defRPr sz="2000" b="0" i="0">
                <a:latin typeface="Barlow" pitchFamily="2" charset="77"/>
              </a:defRPr>
            </a:lvl2pPr>
            <a:lvl3pPr marL="252000" indent="0">
              <a:buFontTx/>
              <a:buNone/>
              <a:defRPr sz="1600" b="0" i="0">
                <a:latin typeface="Barlow" pitchFamily="2" charset="77"/>
              </a:defRPr>
            </a:lvl3pPr>
            <a:lvl4pPr marL="324000" indent="0">
              <a:buFontTx/>
              <a:buNone/>
              <a:defRPr sz="1400" b="0" i="0">
                <a:latin typeface="Barlow" pitchFamily="2" charset="77"/>
              </a:defRPr>
            </a:lvl4pPr>
            <a:lvl5pPr marL="1828800" indent="0">
              <a:buFontTx/>
              <a:buNone/>
              <a:defRPr sz="1200" b="0" i="0">
                <a:latin typeface="Barlow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BR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7991DC2-E8BC-B913-8F8F-42E6CD9CEA4C}"/>
              </a:ext>
            </a:extLst>
          </p:cNvPr>
          <p:cNvGrpSpPr/>
          <p:nvPr userDrawn="1"/>
        </p:nvGrpSpPr>
        <p:grpSpPr>
          <a:xfrm>
            <a:off x="838200" y="949801"/>
            <a:ext cx="744794" cy="145026"/>
            <a:chOff x="838200" y="949801"/>
            <a:chExt cx="744794" cy="145026"/>
          </a:xfrm>
          <a:solidFill>
            <a:srgbClr val="001EFF"/>
          </a:solidFill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79DDE295-6DB8-8D1C-A438-DBBEE281CFFA}"/>
                </a:ext>
              </a:extLst>
            </p:cNvPr>
            <p:cNvSpPr/>
            <p:nvPr userDrawn="1"/>
          </p:nvSpPr>
          <p:spPr>
            <a:xfrm>
              <a:off x="838200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FFC5C13-195F-2C8F-2CB5-48A1BC35A1E1}"/>
                </a:ext>
              </a:extLst>
            </p:cNvPr>
            <p:cNvSpPr/>
            <p:nvPr userDrawn="1"/>
          </p:nvSpPr>
          <p:spPr>
            <a:xfrm>
              <a:off x="1437968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43A68DB-1698-120B-2F29-23EE6A7B905A}"/>
                </a:ext>
              </a:extLst>
            </p:cNvPr>
            <p:cNvSpPr/>
            <p:nvPr userDrawn="1"/>
          </p:nvSpPr>
          <p:spPr>
            <a:xfrm>
              <a:off x="910713" y="990239"/>
              <a:ext cx="599768" cy="641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</p:grpSp>
    </p:spTree>
    <p:extLst>
      <p:ext uri="{BB962C8B-B14F-4D97-AF65-F5344CB8AC3E}">
        <p14:creationId xmlns:p14="http://schemas.microsoft.com/office/powerpoint/2010/main" val="2065888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OL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1679D77E-694C-027C-E35F-420E8496515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7999"/>
          </a:xfrm>
          <a:prstGeom prst="rect">
            <a:avLst/>
          </a:prstGeom>
        </p:spPr>
        <p:txBody>
          <a:bodyPr/>
          <a:lstStyle>
            <a:lvl1pPr>
              <a:defRPr sz="1200" b="0" i="0">
                <a:latin typeface="Barlow" pitchFamily="2" charset="77"/>
              </a:defRPr>
            </a:lvl1pPr>
          </a:lstStyle>
          <a:p>
            <a:endParaRPr lang="en-BR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81936C-6D7D-868C-317A-239FBCBCC2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920" y="787083"/>
            <a:ext cx="8239760" cy="477837"/>
          </a:xfrm>
          <a:prstGeom prst="rect">
            <a:avLst/>
          </a:prstGeom>
        </p:spPr>
        <p:txBody>
          <a:bodyPr anchor="b"/>
          <a:lstStyle>
            <a:lvl1pPr algn="l">
              <a:defRPr sz="2800" b="0" i="0">
                <a:solidFill>
                  <a:srgbClr val="000A92"/>
                </a:solidFill>
                <a:latin typeface="Barlow Medium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BR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F2FC732-1207-0DAD-0845-A5F7448BA8E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564880" y="1482725"/>
            <a:ext cx="2788920" cy="4587875"/>
          </a:xfrm>
          <a:prstGeom prst="rect">
            <a:avLst/>
          </a:prstGeom>
          <a:solidFill>
            <a:srgbClr val="000A92"/>
          </a:solidFill>
        </p:spPr>
        <p:txBody>
          <a:bodyPr lIns="216000" tIns="216000" rIns="216000" bIns="216000"/>
          <a:lstStyle>
            <a:lvl1pPr marL="0" indent="0">
              <a:buFontTx/>
              <a:buNone/>
              <a:defRPr sz="1800" b="0" i="0">
                <a:solidFill>
                  <a:srgbClr val="00F5DD"/>
                </a:solidFill>
                <a:latin typeface="Barlow Medium" pitchFamily="2" charset="77"/>
              </a:defRPr>
            </a:lvl1pPr>
            <a:lvl2pPr marL="0" indent="0">
              <a:buFontTx/>
              <a:buNone/>
              <a:defRPr sz="1400" b="0" i="0">
                <a:solidFill>
                  <a:schemeClr val="bg1"/>
                </a:solidFill>
                <a:latin typeface="Barlow" pitchFamily="2" charset="77"/>
              </a:defRPr>
            </a:lvl2pPr>
            <a:lvl3pPr marL="252000" indent="0">
              <a:buFontTx/>
              <a:buNone/>
              <a:defRPr sz="1600" b="0" i="0">
                <a:solidFill>
                  <a:schemeClr val="bg1"/>
                </a:solidFill>
                <a:latin typeface="Barlow" pitchFamily="2" charset="77"/>
              </a:defRPr>
            </a:lvl3pPr>
            <a:lvl4pPr marL="324000" indent="0">
              <a:buFontTx/>
              <a:buNone/>
              <a:defRPr sz="1400" b="0" i="0">
                <a:latin typeface="Barlow" pitchFamily="2" charset="77"/>
              </a:defRPr>
            </a:lvl4pPr>
            <a:lvl5pPr marL="1828800" indent="0">
              <a:buFontTx/>
              <a:buNone/>
              <a:defRPr sz="1200" b="0" i="0">
                <a:latin typeface="Barlow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  <a:endParaRPr lang="en-BR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7991DC2-E8BC-B913-8F8F-42E6CD9CEA4C}"/>
              </a:ext>
            </a:extLst>
          </p:cNvPr>
          <p:cNvGrpSpPr/>
          <p:nvPr userDrawn="1"/>
        </p:nvGrpSpPr>
        <p:grpSpPr>
          <a:xfrm>
            <a:off x="838200" y="949801"/>
            <a:ext cx="744794" cy="145026"/>
            <a:chOff x="838200" y="949801"/>
            <a:chExt cx="744794" cy="145026"/>
          </a:xfrm>
          <a:solidFill>
            <a:srgbClr val="001EFF"/>
          </a:solidFill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79DDE295-6DB8-8D1C-A438-DBBEE281CFFA}"/>
                </a:ext>
              </a:extLst>
            </p:cNvPr>
            <p:cNvSpPr/>
            <p:nvPr userDrawn="1"/>
          </p:nvSpPr>
          <p:spPr>
            <a:xfrm>
              <a:off x="838200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FFC5C13-195F-2C8F-2CB5-48A1BC35A1E1}"/>
                </a:ext>
              </a:extLst>
            </p:cNvPr>
            <p:cNvSpPr/>
            <p:nvPr userDrawn="1"/>
          </p:nvSpPr>
          <p:spPr>
            <a:xfrm>
              <a:off x="1437968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43A68DB-1698-120B-2F29-23EE6A7B905A}"/>
                </a:ext>
              </a:extLst>
            </p:cNvPr>
            <p:cNvSpPr/>
            <p:nvPr userDrawn="1"/>
          </p:nvSpPr>
          <p:spPr>
            <a:xfrm>
              <a:off x="910713" y="990239"/>
              <a:ext cx="599768" cy="641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</p:grpSp>
    </p:spTree>
    <p:extLst>
      <p:ext uri="{BB962C8B-B14F-4D97-AF65-F5344CB8AC3E}">
        <p14:creationId xmlns:p14="http://schemas.microsoft.com/office/powerpoint/2010/main" val="3174438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OLO 4">
    <p:bg>
      <p:bgPr>
        <a:solidFill>
          <a:srgbClr val="000A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" name="Group 107">
            <a:extLst>
              <a:ext uri="{FF2B5EF4-FFF2-40B4-BE49-F238E27FC236}">
                <a16:creationId xmlns:a16="http://schemas.microsoft.com/office/drawing/2014/main" id="{443F0F7A-A8D5-379F-CA53-2FC81FEE6409}"/>
              </a:ext>
            </a:extLst>
          </p:cNvPr>
          <p:cNvGrpSpPr/>
          <p:nvPr userDrawn="1"/>
        </p:nvGrpSpPr>
        <p:grpSpPr>
          <a:xfrm rot="5400000">
            <a:off x="5895722" y="1259474"/>
            <a:ext cx="744794" cy="145026"/>
            <a:chOff x="838200" y="949801"/>
            <a:chExt cx="744794" cy="145026"/>
          </a:xfrm>
          <a:solidFill>
            <a:srgbClr val="001EFF"/>
          </a:solidFill>
        </p:grpSpPr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A8FC78D5-3C70-5D6F-DF30-C8550B1B5593}"/>
                </a:ext>
              </a:extLst>
            </p:cNvPr>
            <p:cNvSpPr/>
            <p:nvPr userDrawn="1"/>
          </p:nvSpPr>
          <p:spPr>
            <a:xfrm>
              <a:off x="838200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110" name="Oval 109">
              <a:extLst>
                <a:ext uri="{FF2B5EF4-FFF2-40B4-BE49-F238E27FC236}">
                  <a16:creationId xmlns:a16="http://schemas.microsoft.com/office/drawing/2014/main" id="{DEDAAA3D-400D-612C-9C8E-D7593F249358}"/>
                </a:ext>
              </a:extLst>
            </p:cNvPr>
            <p:cNvSpPr/>
            <p:nvPr userDrawn="1"/>
          </p:nvSpPr>
          <p:spPr>
            <a:xfrm>
              <a:off x="1437968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3D1EBF92-F813-9FBA-E513-3E1E31C1A86D}"/>
                </a:ext>
              </a:extLst>
            </p:cNvPr>
            <p:cNvSpPr/>
            <p:nvPr userDrawn="1"/>
          </p:nvSpPr>
          <p:spPr>
            <a:xfrm>
              <a:off x="910713" y="990239"/>
              <a:ext cx="599768" cy="641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</p:grp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C2820226-045F-51CC-A5F6-A83964117438}"/>
              </a:ext>
            </a:extLst>
          </p:cNvPr>
          <p:cNvGrpSpPr/>
          <p:nvPr userDrawn="1"/>
        </p:nvGrpSpPr>
        <p:grpSpPr>
          <a:xfrm rot="5400000">
            <a:off x="5895726" y="1859242"/>
            <a:ext cx="744794" cy="145026"/>
            <a:chOff x="838200" y="949801"/>
            <a:chExt cx="744794" cy="145026"/>
          </a:xfrm>
          <a:solidFill>
            <a:srgbClr val="001EFF"/>
          </a:solidFill>
        </p:grpSpPr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54DD0E7F-F9B3-1D87-9CEC-1569CAD5D22D}"/>
                </a:ext>
              </a:extLst>
            </p:cNvPr>
            <p:cNvSpPr/>
            <p:nvPr userDrawn="1"/>
          </p:nvSpPr>
          <p:spPr>
            <a:xfrm>
              <a:off x="838200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114" name="Oval 113">
              <a:extLst>
                <a:ext uri="{FF2B5EF4-FFF2-40B4-BE49-F238E27FC236}">
                  <a16:creationId xmlns:a16="http://schemas.microsoft.com/office/drawing/2014/main" id="{B50448E1-0EEE-EB73-3D93-30223222FDF0}"/>
                </a:ext>
              </a:extLst>
            </p:cNvPr>
            <p:cNvSpPr/>
            <p:nvPr userDrawn="1"/>
          </p:nvSpPr>
          <p:spPr>
            <a:xfrm>
              <a:off x="1437968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B7C753B2-5EC7-B554-FD26-C23B130DEF55}"/>
                </a:ext>
              </a:extLst>
            </p:cNvPr>
            <p:cNvSpPr/>
            <p:nvPr userDrawn="1"/>
          </p:nvSpPr>
          <p:spPr>
            <a:xfrm>
              <a:off x="910713" y="990239"/>
              <a:ext cx="599768" cy="641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2A3B99-3313-0455-420D-93A82A402539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5161538" y="781173"/>
            <a:ext cx="979806" cy="456882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3000" b="0" i="0">
                <a:solidFill>
                  <a:srgbClr val="00F5DD"/>
                </a:solidFill>
                <a:latin typeface="Barlow Light" pitchFamily="2" charset="77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1989</a:t>
            </a:r>
            <a:endParaRPr lang="en-BR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CDECF170-770B-ADA6-CF03-C40AB172CB5B}"/>
              </a:ext>
            </a:extLst>
          </p:cNvPr>
          <p:cNvSpPr>
            <a:spLocks noGrp="1"/>
          </p:cNvSpPr>
          <p:nvPr userDrawn="1">
            <p:ph type="body" sz="quarter" idx="11"/>
          </p:nvPr>
        </p:nvSpPr>
        <p:spPr>
          <a:xfrm>
            <a:off x="6484156" y="809785"/>
            <a:ext cx="5055430" cy="101901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 b="0" i="0">
                <a:solidFill>
                  <a:schemeClr val="bg1"/>
                </a:solidFill>
                <a:latin typeface="Barlow" pitchFamily="2" charset="77"/>
              </a:defRPr>
            </a:lvl1pPr>
            <a:lvl2pPr marL="457200" indent="0">
              <a:buFontTx/>
              <a:buNone/>
              <a:defRPr sz="1200" b="0" i="0">
                <a:latin typeface="Barlow" pitchFamily="2" charset="77"/>
              </a:defRPr>
            </a:lvl2pPr>
            <a:lvl3pPr marL="914400" indent="0">
              <a:buFontTx/>
              <a:buNone/>
              <a:defRPr sz="1200" b="0" i="0">
                <a:latin typeface="Barlow" pitchFamily="2" charset="77"/>
              </a:defRPr>
            </a:lvl3pPr>
            <a:lvl4pPr marL="1371600" indent="0">
              <a:buFontTx/>
              <a:buNone/>
              <a:defRPr sz="1200" b="0" i="0">
                <a:latin typeface="Barlow" pitchFamily="2" charset="77"/>
              </a:defRPr>
            </a:lvl4pPr>
            <a:lvl5pPr marL="1828800" indent="0">
              <a:buFontTx/>
              <a:buNone/>
              <a:defRPr sz="1200" b="0" i="0">
                <a:latin typeface="Barlow" pitchFamily="2" charset="77"/>
              </a:defRPr>
            </a:lvl5pPr>
          </a:lstStyle>
          <a:p>
            <a:pPr lvl="0"/>
            <a:r>
              <a:rPr lang="en-US" dirty="0"/>
              <a:t>Click to edit Master text</a:t>
            </a:r>
            <a:endParaRPr lang="en-BR" dirty="0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9C9FE39-E21D-A882-1DD9-F641F163DDB5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757936" y="787083"/>
            <a:ext cx="3151616" cy="833126"/>
          </a:xfrm>
          <a:prstGeom prst="rect">
            <a:avLst/>
          </a:prstGeom>
        </p:spPr>
        <p:txBody>
          <a:bodyPr anchor="t"/>
          <a:lstStyle>
            <a:lvl1pPr algn="l">
              <a:defRPr sz="2800" b="0" i="0">
                <a:solidFill>
                  <a:srgbClr val="001EFF"/>
                </a:solidFill>
                <a:latin typeface="Barlow Medium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BR" dirty="0"/>
          </a:p>
        </p:txBody>
      </p:sp>
      <p:sp>
        <p:nvSpPr>
          <p:cNvPr id="46" name="Text Placeholder 3">
            <a:extLst>
              <a:ext uri="{FF2B5EF4-FFF2-40B4-BE49-F238E27FC236}">
                <a16:creationId xmlns:a16="http://schemas.microsoft.com/office/drawing/2014/main" id="{EB5208E3-E5B9-F530-42CE-9CB8B6966BD0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6423887" y="1989361"/>
            <a:ext cx="979806" cy="45688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3000" b="0" i="0">
                <a:solidFill>
                  <a:srgbClr val="00EB00"/>
                </a:solidFill>
                <a:latin typeface="Barlow Light" pitchFamily="2" charset="77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1992</a:t>
            </a:r>
            <a:endParaRPr lang="en-BR" dirty="0"/>
          </a:p>
        </p:txBody>
      </p:sp>
      <p:sp>
        <p:nvSpPr>
          <p:cNvPr id="77" name="Text Placeholder 3">
            <a:extLst>
              <a:ext uri="{FF2B5EF4-FFF2-40B4-BE49-F238E27FC236}">
                <a16:creationId xmlns:a16="http://schemas.microsoft.com/office/drawing/2014/main" id="{35639F3E-A8BD-096E-084B-B126D736CFF9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5123315" y="3188218"/>
            <a:ext cx="979806" cy="456882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3000" b="0" i="0">
                <a:solidFill>
                  <a:srgbClr val="FF7E00"/>
                </a:solidFill>
                <a:latin typeface="Barlow Light" pitchFamily="2" charset="77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1994</a:t>
            </a:r>
            <a:endParaRPr lang="en-BR" dirty="0"/>
          </a:p>
        </p:txBody>
      </p:sp>
      <p:sp>
        <p:nvSpPr>
          <p:cNvPr id="95" name="Text Placeholder 3">
            <a:extLst>
              <a:ext uri="{FF2B5EF4-FFF2-40B4-BE49-F238E27FC236}">
                <a16:creationId xmlns:a16="http://schemas.microsoft.com/office/drawing/2014/main" id="{C1409B2D-6F75-E2DA-415A-9D70F449110F}"/>
              </a:ext>
            </a:extLst>
          </p:cNvPr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6423887" y="4447474"/>
            <a:ext cx="979807" cy="885088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3000" b="0" i="0">
                <a:solidFill>
                  <a:srgbClr val="FF483F"/>
                </a:solidFill>
                <a:latin typeface="Barlow Light" pitchFamily="2" charset="77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1995 1998</a:t>
            </a:r>
            <a:endParaRPr lang="en-BR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CF35C25-F469-25F6-5AE8-B4AB7F5E7F28}"/>
              </a:ext>
            </a:extLst>
          </p:cNvPr>
          <p:cNvGrpSpPr/>
          <p:nvPr userDrawn="1"/>
        </p:nvGrpSpPr>
        <p:grpSpPr>
          <a:xfrm rot="16200000">
            <a:off x="5895726" y="659706"/>
            <a:ext cx="744794" cy="145026"/>
            <a:chOff x="838200" y="949801"/>
            <a:chExt cx="744794" cy="145026"/>
          </a:xfrm>
          <a:solidFill>
            <a:srgbClr val="001EFF"/>
          </a:solidFill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CDA9D346-4BA9-44A4-42B1-B34D549DBDCE}"/>
                </a:ext>
              </a:extLst>
            </p:cNvPr>
            <p:cNvSpPr/>
            <p:nvPr userDrawn="1"/>
          </p:nvSpPr>
          <p:spPr>
            <a:xfrm>
              <a:off x="1437968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B8DB1C4-F7F3-9F57-563C-22D7DCA683C2}"/>
                </a:ext>
              </a:extLst>
            </p:cNvPr>
            <p:cNvSpPr/>
            <p:nvPr userDrawn="1"/>
          </p:nvSpPr>
          <p:spPr>
            <a:xfrm>
              <a:off x="910713" y="990239"/>
              <a:ext cx="599768" cy="641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 dirty="0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40461FDD-D5CC-C23C-FDC9-7728ED12D78A}"/>
                </a:ext>
              </a:extLst>
            </p:cNvPr>
            <p:cNvSpPr/>
            <p:nvPr userDrawn="1"/>
          </p:nvSpPr>
          <p:spPr>
            <a:xfrm>
              <a:off x="838200" y="949801"/>
              <a:ext cx="145026" cy="145026"/>
            </a:xfrm>
            <a:prstGeom prst="ellipse">
              <a:avLst/>
            </a:prstGeom>
            <a:solidFill>
              <a:srgbClr val="00F5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 dirty="0">
                <a:solidFill>
                  <a:srgbClr val="00F5DD"/>
                </a:solidFill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72C2D869-DA57-92CD-F1C5-C6D1FD4A6FB9}"/>
              </a:ext>
            </a:extLst>
          </p:cNvPr>
          <p:cNvGrpSpPr/>
          <p:nvPr userDrawn="1"/>
        </p:nvGrpSpPr>
        <p:grpSpPr>
          <a:xfrm rot="5400000">
            <a:off x="5895726" y="2471398"/>
            <a:ext cx="744794" cy="145026"/>
            <a:chOff x="838200" y="949801"/>
            <a:chExt cx="744794" cy="145026"/>
          </a:xfrm>
          <a:solidFill>
            <a:srgbClr val="001EFF"/>
          </a:solidFill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01CDCEE8-E2B6-3F0B-B9D3-91E7922FB7A2}"/>
                </a:ext>
              </a:extLst>
            </p:cNvPr>
            <p:cNvSpPr/>
            <p:nvPr userDrawn="1"/>
          </p:nvSpPr>
          <p:spPr>
            <a:xfrm>
              <a:off x="1437968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9509761F-E795-A69E-3811-B866EEFC79B6}"/>
                </a:ext>
              </a:extLst>
            </p:cNvPr>
            <p:cNvSpPr/>
            <p:nvPr userDrawn="1"/>
          </p:nvSpPr>
          <p:spPr>
            <a:xfrm>
              <a:off x="910713" y="990239"/>
              <a:ext cx="599768" cy="641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 dirty="0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8E271613-D766-3D82-8419-8783215E2A0F}"/>
                </a:ext>
              </a:extLst>
            </p:cNvPr>
            <p:cNvSpPr/>
            <p:nvPr userDrawn="1"/>
          </p:nvSpPr>
          <p:spPr>
            <a:xfrm>
              <a:off x="838200" y="949801"/>
              <a:ext cx="145026" cy="145026"/>
            </a:xfrm>
            <a:prstGeom prst="ellipse">
              <a:avLst/>
            </a:prstGeom>
            <a:solidFill>
              <a:srgbClr val="00EB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 dirty="0">
                <a:solidFill>
                  <a:srgbClr val="00F5DD"/>
                </a:solidFill>
              </a:endParaRPr>
            </a:p>
          </p:txBody>
        </p:sp>
      </p:grpSp>
      <p:sp>
        <p:nvSpPr>
          <p:cNvPr id="120" name="Text Placeholder 15">
            <a:extLst>
              <a:ext uri="{FF2B5EF4-FFF2-40B4-BE49-F238E27FC236}">
                <a16:creationId xmlns:a16="http://schemas.microsoft.com/office/drawing/2014/main" id="{A5041D1E-2AB4-F890-FD0E-39E3AB1509D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57936" y="1989361"/>
            <a:ext cx="5354423" cy="1028160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1200" b="0" i="0">
                <a:solidFill>
                  <a:schemeClr val="bg1"/>
                </a:solidFill>
                <a:latin typeface="Barlow" pitchFamily="2" charset="77"/>
              </a:defRPr>
            </a:lvl1pPr>
            <a:lvl2pPr marL="457200" indent="0">
              <a:buFontTx/>
              <a:buNone/>
              <a:defRPr sz="1200" b="0" i="0">
                <a:latin typeface="Barlow" pitchFamily="2" charset="77"/>
              </a:defRPr>
            </a:lvl2pPr>
            <a:lvl3pPr marL="914400" indent="0">
              <a:buFontTx/>
              <a:buNone/>
              <a:defRPr sz="1200" b="0" i="0">
                <a:latin typeface="Barlow" pitchFamily="2" charset="77"/>
              </a:defRPr>
            </a:lvl3pPr>
            <a:lvl4pPr marL="1371600" indent="0">
              <a:buFontTx/>
              <a:buNone/>
              <a:defRPr sz="1200" b="0" i="0">
                <a:latin typeface="Barlow" pitchFamily="2" charset="77"/>
              </a:defRPr>
            </a:lvl4pPr>
            <a:lvl5pPr marL="1828800" indent="0">
              <a:buFontTx/>
              <a:buNone/>
              <a:defRPr sz="1200" b="0" i="0">
                <a:latin typeface="Barlow" pitchFamily="2" charset="77"/>
              </a:defRPr>
            </a:lvl5pPr>
          </a:lstStyle>
          <a:p>
            <a:pPr lvl="0"/>
            <a:r>
              <a:rPr lang="en-US" dirty="0"/>
              <a:t>Click to edit Master text</a:t>
            </a:r>
            <a:endParaRPr lang="en-BR" dirty="0"/>
          </a:p>
        </p:txBody>
      </p: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69513E69-4A9E-D138-46E9-F2D2CE3AC26D}"/>
              </a:ext>
            </a:extLst>
          </p:cNvPr>
          <p:cNvGrpSpPr/>
          <p:nvPr userDrawn="1"/>
        </p:nvGrpSpPr>
        <p:grpSpPr>
          <a:xfrm rot="5400000">
            <a:off x="5895722" y="3068991"/>
            <a:ext cx="744794" cy="145026"/>
            <a:chOff x="838200" y="949801"/>
            <a:chExt cx="744794" cy="145026"/>
          </a:xfrm>
          <a:solidFill>
            <a:srgbClr val="001EFF"/>
          </a:solidFill>
        </p:grpSpPr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0BF9635D-4088-89BF-8C07-0596358CC5DD}"/>
                </a:ext>
              </a:extLst>
            </p:cNvPr>
            <p:cNvSpPr/>
            <p:nvPr userDrawn="1"/>
          </p:nvSpPr>
          <p:spPr>
            <a:xfrm>
              <a:off x="838200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123" name="Oval 122">
              <a:extLst>
                <a:ext uri="{FF2B5EF4-FFF2-40B4-BE49-F238E27FC236}">
                  <a16:creationId xmlns:a16="http://schemas.microsoft.com/office/drawing/2014/main" id="{3396B66F-0F5D-B3ED-2305-A4BE2D047C26}"/>
                </a:ext>
              </a:extLst>
            </p:cNvPr>
            <p:cNvSpPr/>
            <p:nvPr userDrawn="1"/>
          </p:nvSpPr>
          <p:spPr>
            <a:xfrm>
              <a:off x="1437968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9DE47946-263E-DA18-1E4F-2A017F122F60}"/>
                </a:ext>
              </a:extLst>
            </p:cNvPr>
            <p:cNvSpPr/>
            <p:nvPr userDrawn="1"/>
          </p:nvSpPr>
          <p:spPr>
            <a:xfrm>
              <a:off x="910713" y="990239"/>
              <a:ext cx="599768" cy="641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B728B48D-824D-511D-DF16-708CBD34A75D}"/>
              </a:ext>
            </a:extLst>
          </p:cNvPr>
          <p:cNvGrpSpPr/>
          <p:nvPr userDrawn="1"/>
        </p:nvGrpSpPr>
        <p:grpSpPr>
          <a:xfrm rot="5400000">
            <a:off x="5895726" y="3669828"/>
            <a:ext cx="744794" cy="145026"/>
            <a:chOff x="838200" y="949801"/>
            <a:chExt cx="744794" cy="145026"/>
          </a:xfrm>
          <a:solidFill>
            <a:srgbClr val="001EFF"/>
          </a:solidFill>
        </p:grpSpPr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9502C2A1-14BA-EDE9-0E78-AE217C75B4CC}"/>
                </a:ext>
              </a:extLst>
            </p:cNvPr>
            <p:cNvSpPr/>
            <p:nvPr userDrawn="1"/>
          </p:nvSpPr>
          <p:spPr>
            <a:xfrm>
              <a:off x="1437968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200D9F7C-728B-1AA3-86AF-B2213C77254C}"/>
                </a:ext>
              </a:extLst>
            </p:cNvPr>
            <p:cNvSpPr/>
            <p:nvPr userDrawn="1"/>
          </p:nvSpPr>
          <p:spPr>
            <a:xfrm>
              <a:off x="910713" y="990239"/>
              <a:ext cx="599768" cy="641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 dirty="0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1A29D4E5-10FF-DE9C-C7F0-FC8FC7272536}"/>
                </a:ext>
              </a:extLst>
            </p:cNvPr>
            <p:cNvSpPr/>
            <p:nvPr userDrawn="1"/>
          </p:nvSpPr>
          <p:spPr>
            <a:xfrm>
              <a:off x="838200" y="949801"/>
              <a:ext cx="145026" cy="145026"/>
            </a:xfrm>
            <a:prstGeom prst="ellipse">
              <a:avLst/>
            </a:prstGeom>
            <a:solidFill>
              <a:srgbClr val="FF7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 dirty="0">
                <a:solidFill>
                  <a:srgbClr val="00F5DD"/>
                </a:solidFill>
              </a:endParaRPr>
            </a:p>
          </p:txBody>
        </p:sp>
      </p:grpSp>
      <p:sp>
        <p:nvSpPr>
          <p:cNvPr id="129" name="Text Placeholder 15">
            <a:extLst>
              <a:ext uri="{FF2B5EF4-FFF2-40B4-BE49-F238E27FC236}">
                <a16:creationId xmlns:a16="http://schemas.microsoft.com/office/drawing/2014/main" id="{449EE7DD-D07E-BBE1-CACD-AA2C9B1EFA9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484156" y="3187225"/>
            <a:ext cx="5055430" cy="101901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 b="0" i="0">
                <a:solidFill>
                  <a:schemeClr val="bg1"/>
                </a:solidFill>
                <a:latin typeface="Barlow" pitchFamily="2" charset="77"/>
              </a:defRPr>
            </a:lvl1pPr>
            <a:lvl2pPr marL="457200" indent="0">
              <a:buFontTx/>
              <a:buNone/>
              <a:defRPr sz="1200" b="0" i="0">
                <a:latin typeface="Barlow" pitchFamily="2" charset="77"/>
              </a:defRPr>
            </a:lvl2pPr>
            <a:lvl3pPr marL="914400" indent="0">
              <a:buFontTx/>
              <a:buNone/>
              <a:defRPr sz="1200" b="0" i="0">
                <a:latin typeface="Barlow" pitchFamily="2" charset="77"/>
              </a:defRPr>
            </a:lvl3pPr>
            <a:lvl4pPr marL="1371600" indent="0">
              <a:buFontTx/>
              <a:buNone/>
              <a:defRPr sz="1200" b="0" i="0">
                <a:latin typeface="Barlow" pitchFamily="2" charset="77"/>
              </a:defRPr>
            </a:lvl4pPr>
            <a:lvl5pPr marL="1828800" indent="0">
              <a:buFontTx/>
              <a:buNone/>
              <a:defRPr sz="1200" b="0" i="0">
                <a:latin typeface="Barlow" pitchFamily="2" charset="77"/>
              </a:defRPr>
            </a:lvl5pPr>
          </a:lstStyle>
          <a:p>
            <a:pPr lvl="0"/>
            <a:r>
              <a:rPr lang="en-US" dirty="0"/>
              <a:t>Click to edit Master text</a:t>
            </a:r>
            <a:endParaRPr lang="en-BR" dirty="0"/>
          </a:p>
        </p:txBody>
      </p: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0221EF96-516B-082F-8E6C-B8F2D5F7CBE3}"/>
              </a:ext>
            </a:extLst>
          </p:cNvPr>
          <p:cNvGrpSpPr/>
          <p:nvPr userDrawn="1"/>
        </p:nvGrpSpPr>
        <p:grpSpPr>
          <a:xfrm rot="5400000">
            <a:off x="5895722" y="4278740"/>
            <a:ext cx="744794" cy="145026"/>
            <a:chOff x="838200" y="949801"/>
            <a:chExt cx="744794" cy="145026"/>
          </a:xfrm>
          <a:solidFill>
            <a:srgbClr val="001EFF"/>
          </a:solidFill>
        </p:grpSpPr>
        <p:sp>
          <p:nvSpPr>
            <p:cNvPr id="131" name="Oval 130">
              <a:extLst>
                <a:ext uri="{FF2B5EF4-FFF2-40B4-BE49-F238E27FC236}">
                  <a16:creationId xmlns:a16="http://schemas.microsoft.com/office/drawing/2014/main" id="{7585B7AD-B07E-015C-4CDD-97B365A9FE65}"/>
                </a:ext>
              </a:extLst>
            </p:cNvPr>
            <p:cNvSpPr/>
            <p:nvPr userDrawn="1"/>
          </p:nvSpPr>
          <p:spPr>
            <a:xfrm>
              <a:off x="838200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132" name="Oval 131">
              <a:extLst>
                <a:ext uri="{FF2B5EF4-FFF2-40B4-BE49-F238E27FC236}">
                  <a16:creationId xmlns:a16="http://schemas.microsoft.com/office/drawing/2014/main" id="{09F37E8D-F184-BEC8-7B4F-74196FF409B6}"/>
                </a:ext>
              </a:extLst>
            </p:cNvPr>
            <p:cNvSpPr/>
            <p:nvPr userDrawn="1"/>
          </p:nvSpPr>
          <p:spPr>
            <a:xfrm>
              <a:off x="1437968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58DAA3D6-7AF3-6DDE-C015-B388A3B28507}"/>
                </a:ext>
              </a:extLst>
            </p:cNvPr>
            <p:cNvSpPr/>
            <p:nvPr userDrawn="1"/>
          </p:nvSpPr>
          <p:spPr>
            <a:xfrm>
              <a:off x="910713" y="990239"/>
              <a:ext cx="599768" cy="641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0C22FE71-6307-D76E-6203-0CAE01049778}"/>
              </a:ext>
            </a:extLst>
          </p:cNvPr>
          <p:cNvGrpSpPr/>
          <p:nvPr userDrawn="1"/>
        </p:nvGrpSpPr>
        <p:grpSpPr>
          <a:xfrm rot="5400000">
            <a:off x="5895726" y="4887652"/>
            <a:ext cx="744794" cy="145026"/>
            <a:chOff x="838200" y="949801"/>
            <a:chExt cx="744794" cy="145026"/>
          </a:xfrm>
          <a:solidFill>
            <a:srgbClr val="001EFF"/>
          </a:solidFill>
        </p:grpSpPr>
        <p:sp>
          <p:nvSpPr>
            <p:cNvPr id="135" name="Oval 134">
              <a:extLst>
                <a:ext uri="{FF2B5EF4-FFF2-40B4-BE49-F238E27FC236}">
                  <a16:creationId xmlns:a16="http://schemas.microsoft.com/office/drawing/2014/main" id="{B182AA7A-AFD1-4C61-E0DA-63805D218CA9}"/>
                </a:ext>
              </a:extLst>
            </p:cNvPr>
            <p:cNvSpPr/>
            <p:nvPr userDrawn="1"/>
          </p:nvSpPr>
          <p:spPr>
            <a:xfrm>
              <a:off x="1437968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id="{0E63140E-D697-E7B1-AD40-1EF6AED1B74B}"/>
                </a:ext>
              </a:extLst>
            </p:cNvPr>
            <p:cNvSpPr/>
            <p:nvPr userDrawn="1"/>
          </p:nvSpPr>
          <p:spPr>
            <a:xfrm>
              <a:off x="910713" y="990239"/>
              <a:ext cx="599768" cy="641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 dirty="0"/>
            </a:p>
          </p:txBody>
        </p:sp>
        <p:sp>
          <p:nvSpPr>
            <p:cNvPr id="137" name="Oval 136">
              <a:extLst>
                <a:ext uri="{FF2B5EF4-FFF2-40B4-BE49-F238E27FC236}">
                  <a16:creationId xmlns:a16="http://schemas.microsoft.com/office/drawing/2014/main" id="{3D63D9F3-1738-471F-6636-3C5BD4CEA02E}"/>
                </a:ext>
              </a:extLst>
            </p:cNvPr>
            <p:cNvSpPr/>
            <p:nvPr userDrawn="1"/>
          </p:nvSpPr>
          <p:spPr>
            <a:xfrm>
              <a:off x="838200" y="949801"/>
              <a:ext cx="145026" cy="145026"/>
            </a:xfrm>
            <a:prstGeom prst="ellipse">
              <a:avLst/>
            </a:prstGeom>
            <a:solidFill>
              <a:srgbClr val="FF48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 dirty="0">
                <a:solidFill>
                  <a:srgbClr val="00F5DD"/>
                </a:solidFill>
              </a:endParaRPr>
            </a:p>
          </p:txBody>
        </p:sp>
      </p:grpSp>
      <p:sp>
        <p:nvSpPr>
          <p:cNvPr id="138" name="Text Placeholder 15">
            <a:extLst>
              <a:ext uri="{FF2B5EF4-FFF2-40B4-BE49-F238E27FC236}">
                <a16:creationId xmlns:a16="http://schemas.microsoft.com/office/drawing/2014/main" id="{37AE015C-63DC-28F4-FAE8-3071FE664DA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57936" y="4439953"/>
            <a:ext cx="5354423" cy="1630964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1200" b="0" i="0">
                <a:solidFill>
                  <a:schemeClr val="bg1"/>
                </a:solidFill>
                <a:latin typeface="Barlow" pitchFamily="2" charset="77"/>
              </a:defRPr>
            </a:lvl1pPr>
            <a:lvl2pPr marL="457200" indent="0">
              <a:buFontTx/>
              <a:buNone/>
              <a:defRPr sz="1200" b="0" i="0">
                <a:latin typeface="Barlow" pitchFamily="2" charset="77"/>
              </a:defRPr>
            </a:lvl2pPr>
            <a:lvl3pPr marL="914400" indent="0">
              <a:buFontTx/>
              <a:buNone/>
              <a:defRPr sz="1200" b="0" i="0">
                <a:latin typeface="Barlow" pitchFamily="2" charset="77"/>
              </a:defRPr>
            </a:lvl3pPr>
            <a:lvl4pPr marL="1371600" indent="0">
              <a:buFontTx/>
              <a:buNone/>
              <a:defRPr sz="1200" b="0" i="0">
                <a:latin typeface="Barlow" pitchFamily="2" charset="77"/>
              </a:defRPr>
            </a:lvl4pPr>
            <a:lvl5pPr marL="1828800" indent="0">
              <a:buFontTx/>
              <a:buNone/>
              <a:defRPr sz="1200" b="0" i="0">
                <a:latin typeface="Barlow" pitchFamily="2" charset="77"/>
              </a:defRPr>
            </a:lvl5pPr>
          </a:lstStyle>
          <a:p>
            <a:pPr lvl="0"/>
            <a:r>
              <a:rPr lang="en-US" dirty="0"/>
              <a:t>Click to edit Master text</a:t>
            </a:r>
            <a:endParaRPr lang="en-BR" dirty="0"/>
          </a:p>
        </p:txBody>
      </p: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B1E93ADA-8637-FA24-82C4-9950ED963EB7}"/>
              </a:ext>
            </a:extLst>
          </p:cNvPr>
          <p:cNvGrpSpPr/>
          <p:nvPr userDrawn="1"/>
        </p:nvGrpSpPr>
        <p:grpSpPr>
          <a:xfrm rot="5400000">
            <a:off x="5895722" y="5499452"/>
            <a:ext cx="744794" cy="145026"/>
            <a:chOff x="838200" y="949801"/>
            <a:chExt cx="744794" cy="145026"/>
          </a:xfrm>
          <a:solidFill>
            <a:srgbClr val="001EFF"/>
          </a:solidFill>
        </p:grpSpPr>
        <p:sp>
          <p:nvSpPr>
            <p:cNvPr id="140" name="Oval 139">
              <a:extLst>
                <a:ext uri="{FF2B5EF4-FFF2-40B4-BE49-F238E27FC236}">
                  <a16:creationId xmlns:a16="http://schemas.microsoft.com/office/drawing/2014/main" id="{25429EFA-708B-4387-F0B7-B97312F63BD8}"/>
                </a:ext>
              </a:extLst>
            </p:cNvPr>
            <p:cNvSpPr/>
            <p:nvPr userDrawn="1"/>
          </p:nvSpPr>
          <p:spPr>
            <a:xfrm>
              <a:off x="838200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141" name="Oval 140">
              <a:extLst>
                <a:ext uri="{FF2B5EF4-FFF2-40B4-BE49-F238E27FC236}">
                  <a16:creationId xmlns:a16="http://schemas.microsoft.com/office/drawing/2014/main" id="{37F1A925-0FE3-600B-693E-77C67A3C0907}"/>
                </a:ext>
              </a:extLst>
            </p:cNvPr>
            <p:cNvSpPr/>
            <p:nvPr userDrawn="1"/>
          </p:nvSpPr>
          <p:spPr>
            <a:xfrm>
              <a:off x="1437968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650A6D0F-D947-B40A-7252-57D690F8763F}"/>
                </a:ext>
              </a:extLst>
            </p:cNvPr>
            <p:cNvSpPr/>
            <p:nvPr userDrawn="1"/>
          </p:nvSpPr>
          <p:spPr>
            <a:xfrm>
              <a:off x="910713" y="990239"/>
              <a:ext cx="599768" cy="641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</p:grp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16A71BDE-B66A-2C65-857B-2229EC9B5FF3}"/>
              </a:ext>
            </a:extLst>
          </p:cNvPr>
          <p:cNvGrpSpPr/>
          <p:nvPr userDrawn="1"/>
        </p:nvGrpSpPr>
        <p:grpSpPr>
          <a:xfrm rot="5400000">
            <a:off x="5895722" y="6099220"/>
            <a:ext cx="744794" cy="145026"/>
            <a:chOff x="838200" y="949801"/>
            <a:chExt cx="744794" cy="145026"/>
          </a:xfrm>
          <a:solidFill>
            <a:srgbClr val="001EFF"/>
          </a:solidFill>
        </p:grpSpPr>
        <p:sp>
          <p:nvSpPr>
            <p:cNvPr id="144" name="Oval 143">
              <a:extLst>
                <a:ext uri="{FF2B5EF4-FFF2-40B4-BE49-F238E27FC236}">
                  <a16:creationId xmlns:a16="http://schemas.microsoft.com/office/drawing/2014/main" id="{D6CCDC8A-A9F1-B22F-BBD2-C842528D0B24}"/>
                </a:ext>
              </a:extLst>
            </p:cNvPr>
            <p:cNvSpPr/>
            <p:nvPr userDrawn="1"/>
          </p:nvSpPr>
          <p:spPr>
            <a:xfrm>
              <a:off x="838200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145" name="Oval 144">
              <a:extLst>
                <a:ext uri="{FF2B5EF4-FFF2-40B4-BE49-F238E27FC236}">
                  <a16:creationId xmlns:a16="http://schemas.microsoft.com/office/drawing/2014/main" id="{263C87EA-2486-A3FA-7F34-C091EEC5AC77}"/>
                </a:ext>
              </a:extLst>
            </p:cNvPr>
            <p:cNvSpPr/>
            <p:nvPr userDrawn="1"/>
          </p:nvSpPr>
          <p:spPr>
            <a:xfrm>
              <a:off x="1437968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146" name="Rectangle 145">
              <a:extLst>
                <a:ext uri="{FF2B5EF4-FFF2-40B4-BE49-F238E27FC236}">
                  <a16:creationId xmlns:a16="http://schemas.microsoft.com/office/drawing/2014/main" id="{12FD712F-B62E-08B2-D405-46BEDDA53A80}"/>
                </a:ext>
              </a:extLst>
            </p:cNvPr>
            <p:cNvSpPr/>
            <p:nvPr userDrawn="1"/>
          </p:nvSpPr>
          <p:spPr>
            <a:xfrm>
              <a:off x="910713" y="990239"/>
              <a:ext cx="599768" cy="641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</p:grpSp>
    </p:spTree>
    <p:extLst>
      <p:ext uri="{BB962C8B-B14F-4D97-AF65-F5344CB8AC3E}">
        <p14:creationId xmlns:p14="http://schemas.microsoft.com/office/powerpoint/2010/main" val="3573987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OLO 5">
    <p:bg>
      <p:bgPr>
        <a:solidFill>
          <a:srgbClr val="000A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2A3B99-3313-0455-420D-93A82A40253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 rot="16200000">
            <a:off x="1020578" y="2597705"/>
            <a:ext cx="979806" cy="45688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3000" b="0" i="0">
                <a:solidFill>
                  <a:srgbClr val="00F5DD"/>
                </a:solidFill>
                <a:latin typeface="Barlow Light" pitchFamily="2" charset="77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1989</a:t>
            </a:r>
            <a:endParaRPr lang="en-BR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CDECF170-770B-ADA6-CF03-C40AB172CB5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38274" y="3638550"/>
            <a:ext cx="1835277" cy="252450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 b="0" i="0">
                <a:solidFill>
                  <a:schemeClr val="bg1"/>
                </a:solidFill>
                <a:latin typeface="Barlow" pitchFamily="2" charset="77"/>
              </a:defRPr>
            </a:lvl1pPr>
            <a:lvl2pPr marL="457200" indent="0">
              <a:buFontTx/>
              <a:buNone/>
              <a:defRPr sz="1200" b="0" i="0">
                <a:latin typeface="Barlow" pitchFamily="2" charset="77"/>
              </a:defRPr>
            </a:lvl2pPr>
            <a:lvl3pPr marL="914400" indent="0">
              <a:buFontTx/>
              <a:buNone/>
              <a:defRPr sz="1200" b="0" i="0">
                <a:latin typeface="Barlow" pitchFamily="2" charset="77"/>
              </a:defRPr>
            </a:lvl3pPr>
            <a:lvl4pPr marL="1371600" indent="0">
              <a:buFontTx/>
              <a:buNone/>
              <a:defRPr sz="1200" b="0" i="0">
                <a:latin typeface="Barlow" pitchFamily="2" charset="77"/>
              </a:defRPr>
            </a:lvl4pPr>
            <a:lvl5pPr marL="1828800" indent="0">
              <a:buFontTx/>
              <a:buNone/>
              <a:defRPr sz="1200" b="0" i="0">
                <a:latin typeface="Barlow" pitchFamily="2" charset="77"/>
              </a:defRPr>
            </a:lvl5pPr>
          </a:lstStyle>
          <a:p>
            <a:pPr lvl="0"/>
            <a:r>
              <a:rPr lang="en-US" dirty="0"/>
              <a:t>Click to edit Master text</a:t>
            </a:r>
            <a:endParaRPr lang="en-BR" dirty="0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9C9FE39-E21D-A882-1DD9-F641F163DD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7936" y="787083"/>
            <a:ext cx="8239760" cy="477837"/>
          </a:xfrm>
          <a:prstGeom prst="rect">
            <a:avLst/>
          </a:prstGeom>
        </p:spPr>
        <p:txBody>
          <a:bodyPr anchor="b"/>
          <a:lstStyle>
            <a:lvl1pPr algn="l">
              <a:defRPr sz="2800" b="0" i="0">
                <a:solidFill>
                  <a:srgbClr val="001EFF"/>
                </a:solidFill>
                <a:latin typeface="Barlow Medium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BR" dirty="0"/>
          </a:p>
        </p:txBody>
      </p:sp>
      <p:sp>
        <p:nvSpPr>
          <p:cNvPr id="46" name="Text Placeholder 3">
            <a:extLst>
              <a:ext uri="{FF2B5EF4-FFF2-40B4-BE49-F238E27FC236}">
                <a16:creationId xmlns:a16="http://schemas.microsoft.com/office/drawing/2014/main" id="{EB5208E3-E5B9-F530-42CE-9CB8B6966BD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3416306" y="2597704"/>
            <a:ext cx="979806" cy="45688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3000" b="0" i="0">
                <a:solidFill>
                  <a:srgbClr val="00EB00"/>
                </a:solidFill>
                <a:latin typeface="Barlow Light" pitchFamily="2" charset="77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1992</a:t>
            </a:r>
            <a:endParaRPr lang="en-BR" dirty="0"/>
          </a:p>
        </p:txBody>
      </p:sp>
      <p:sp>
        <p:nvSpPr>
          <p:cNvPr id="47" name="Text Placeholder 15">
            <a:extLst>
              <a:ext uri="{FF2B5EF4-FFF2-40B4-BE49-F238E27FC236}">
                <a16:creationId xmlns:a16="http://schemas.microsoft.com/office/drawing/2014/main" id="{218B1783-F6A6-463B-B34F-3F32073570E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91565" y="3638550"/>
            <a:ext cx="1835277" cy="252450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 b="0" i="0">
                <a:solidFill>
                  <a:schemeClr val="bg1"/>
                </a:solidFill>
                <a:latin typeface="Barlow" pitchFamily="2" charset="77"/>
              </a:defRPr>
            </a:lvl1pPr>
            <a:lvl2pPr marL="457200" indent="0">
              <a:buFontTx/>
              <a:buNone/>
              <a:defRPr sz="1200" b="0" i="0">
                <a:latin typeface="Barlow" pitchFamily="2" charset="77"/>
              </a:defRPr>
            </a:lvl2pPr>
            <a:lvl3pPr marL="914400" indent="0">
              <a:buFontTx/>
              <a:buNone/>
              <a:defRPr sz="1200" b="0" i="0">
                <a:latin typeface="Barlow" pitchFamily="2" charset="77"/>
              </a:defRPr>
            </a:lvl3pPr>
            <a:lvl4pPr marL="1371600" indent="0">
              <a:buFontTx/>
              <a:buNone/>
              <a:defRPr sz="1200" b="0" i="0">
                <a:latin typeface="Barlow" pitchFamily="2" charset="77"/>
              </a:defRPr>
            </a:lvl4pPr>
            <a:lvl5pPr marL="1828800" indent="0">
              <a:buFontTx/>
              <a:buNone/>
              <a:defRPr sz="1200" b="0" i="0">
                <a:latin typeface="Barlow" pitchFamily="2" charset="77"/>
              </a:defRPr>
            </a:lvl5pPr>
          </a:lstStyle>
          <a:p>
            <a:pPr lvl="0"/>
            <a:r>
              <a:rPr lang="en-US" dirty="0"/>
              <a:t>Click to edit Master text</a:t>
            </a:r>
            <a:endParaRPr lang="en-BR" dirty="0"/>
          </a:p>
        </p:txBody>
      </p:sp>
      <p:sp>
        <p:nvSpPr>
          <p:cNvPr id="72" name="Text Placeholder 15">
            <a:extLst>
              <a:ext uri="{FF2B5EF4-FFF2-40B4-BE49-F238E27FC236}">
                <a16:creationId xmlns:a16="http://schemas.microsoft.com/office/drawing/2014/main" id="{DF550472-9B3A-0440-3D45-D23D46CFF3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66306" y="3638550"/>
            <a:ext cx="1835277" cy="252450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 b="0" i="0">
                <a:solidFill>
                  <a:schemeClr val="bg1"/>
                </a:solidFill>
                <a:latin typeface="Barlow" pitchFamily="2" charset="77"/>
              </a:defRPr>
            </a:lvl1pPr>
            <a:lvl2pPr marL="457200" indent="0">
              <a:buFontTx/>
              <a:buNone/>
              <a:defRPr sz="1200" b="0" i="0">
                <a:latin typeface="Barlow" pitchFamily="2" charset="77"/>
              </a:defRPr>
            </a:lvl2pPr>
            <a:lvl3pPr marL="914400" indent="0">
              <a:buFontTx/>
              <a:buNone/>
              <a:defRPr sz="1200" b="0" i="0">
                <a:latin typeface="Barlow" pitchFamily="2" charset="77"/>
              </a:defRPr>
            </a:lvl3pPr>
            <a:lvl4pPr marL="1371600" indent="0">
              <a:buFontTx/>
              <a:buNone/>
              <a:defRPr sz="1200" b="0" i="0">
                <a:latin typeface="Barlow" pitchFamily="2" charset="77"/>
              </a:defRPr>
            </a:lvl4pPr>
            <a:lvl5pPr marL="1828800" indent="0">
              <a:buFontTx/>
              <a:buNone/>
              <a:defRPr sz="1200" b="0" i="0">
                <a:latin typeface="Barlow" pitchFamily="2" charset="77"/>
              </a:defRPr>
            </a:lvl5pPr>
          </a:lstStyle>
          <a:p>
            <a:pPr lvl="0"/>
            <a:r>
              <a:rPr lang="en-US" dirty="0"/>
              <a:t>Click to edit Master text</a:t>
            </a:r>
            <a:endParaRPr lang="en-BR" dirty="0"/>
          </a:p>
        </p:txBody>
      </p:sp>
      <p:sp>
        <p:nvSpPr>
          <p:cNvPr id="77" name="Text Placeholder 3">
            <a:extLst>
              <a:ext uri="{FF2B5EF4-FFF2-40B4-BE49-F238E27FC236}">
                <a16:creationId xmlns:a16="http://schemas.microsoft.com/office/drawing/2014/main" id="{35639F3E-A8BD-096E-084B-B126D736CFF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866898" y="2597704"/>
            <a:ext cx="979806" cy="45688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3000" b="0" i="0">
                <a:solidFill>
                  <a:srgbClr val="FF7E00"/>
                </a:solidFill>
                <a:latin typeface="Barlow Light" pitchFamily="2" charset="77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1994</a:t>
            </a:r>
            <a:endParaRPr lang="en-BR" dirty="0"/>
          </a:p>
        </p:txBody>
      </p:sp>
      <p:sp>
        <p:nvSpPr>
          <p:cNvPr id="94" name="Text Placeholder 15">
            <a:extLst>
              <a:ext uri="{FF2B5EF4-FFF2-40B4-BE49-F238E27FC236}">
                <a16:creationId xmlns:a16="http://schemas.microsoft.com/office/drawing/2014/main" id="{75228A74-A0DB-CCE4-2F77-4371F8A49E1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579738" y="3638550"/>
            <a:ext cx="2868550" cy="252450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 b="0" i="0">
                <a:solidFill>
                  <a:schemeClr val="bg1"/>
                </a:solidFill>
                <a:latin typeface="Barlow" pitchFamily="2" charset="77"/>
              </a:defRPr>
            </a:lvl1pPr>
            <a:lvl2pPr marL="457200" indent="0">
              <a:buFontTx/>
              <a:buNone/>
              <a:defRPr sz="1200" b="0" i="0">
                <a:latin typeface="Barlow" pitchFamily="2" charset="77"/>
              </a:defRPr>
            </a:lvl2pPr>
            <a:lvl3pPr marL="914400" indent="0">
              <a:buFontTx/>
              <a:buNone/>
              <a:defRPr sz="1200" b="0" i="0">
                <a:latin typeface="Barlow" pitchFamily="2" charset="77"/>
              </a:defRPr>
            </a:lvl3pPr>
            <a:lvl4pPr marL="1371600" indent="0">
              <a:buFontTx/>
              <a:buNone/>
              <a:defRPr sz="1200" b="0" i="0">
                <a:latin typeface="Barlow" pitchFamily="2" charset="77"/>
              </a:defRPr>
            </a:lvl4pPr>
            <a:lvl5pPr marL="1828800" indent="0">
              <a:buFontTx/>
              <a:buNone/>
              <a:defRPr sz="1200" b="0" i="0">
                <a:latin typeface="Barlow" pitchFamily="2" charset="77"/>
              </a:defRPr>
            </a:lvl5pPr>
          </a:lstStyle>
          <a:p>
            <a:pPr lvl="0"/>
            <a:r>
              <a:rPr lang="en-US" dirty="0"/>
              <a:t>Click to edit Master text</a:t>
            </a:r>
            <a:endParaRPr lang="en-BR" dirty="0"/>
          </a:p>
        </p:txBody>
      </p:sp>
      <p:sp>
        <p:nvSpPr>
          <p:cNvPr id="95" name="Text Placeholder 3">
            <a:extLst>
              <a:ext uri="{FF2B5EF4-FFF2-40B4-BE49-F238E27FC236}">
                <a16:creationId xmlns:a16="http://schemas.microsoft.com/office/drawing/2014/main" id="{C1409B2D-6F75-E2DA-415A-9D70F449110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16200000">
            <a:off x="8559024" y="2383600"/>
            <a:ext cx="979807" cy="885088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3000" b="0" i="0">
                <a:solidFill>
                  <a:srgbClr val="FF483F"/>
                </a:solidFill>
                <a:latin typeface="Barlow Light" pitchFamily="2" charset="77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1995 1998</a:t>
            </a:r>
            <a:endParaRPr lang="en-BR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FEA092C-5920-4A43-DC35-BC7B932B57F4}"/>
              </a:ext>
            </a:extLst>
          </p:cNvPr>
          <p:cNvGrpSpPr/>
          <p:nvPr userDrawn="1"/>
        </p:nvGrpSpPr>
        <p:grpSpPr>
          <a:xfrm>
            <a:off x="838200" y="3356487"/>
            <a:ext cx="10316460" cy="145026"/>
            <a:chOff x="838200" y="3356487"/>
            <a:chExt cx="10316460" cy="145026"/>
          </a:xfrm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D334D528-1C18-503F-8C6F-F427C413A70F}"/>
                </a:ext>
              </a:extLst>
            </p:cNvPr>
            <p:cNvGrpSpPr/>
            <p:nvPr userDrawn="1"/>
          </p:nvGrpSpPr>
          <p:grpSpPr>
            <a:xfrm>
              <a:off x="3837039" y="3356487"/>
              <a:ext cx="744794" cy="145026"/>
              <a:chOff x="838200" y="949801"/>
              <a:chExt cx="744794" cy="145026"/>
            </a:xfrm>
            <a:solidFill>
              <a:srgbClr val="001EFF"/>
            </a:solidFill>
          </p:grpSpPr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2BCEEDDF-4DAB-BA77-0B1D-7457E5A48E09}"/>
                  </a:ext>
                </a:extLst>
              </p:cNvPr>
              <p:cNvSpPr/>
              <p:nvPr userDrawn="1"/>
            </p:nvSpPr>
            <p:spPr>
              <a:xfrm>
                <a:off x="838200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BA2B54EB-4B5A-9EB1-5148-70B117542E69}"/>
                  </a:ext>
                </a:extLst>
              </p:cNvPr>
              <p:cNvSpPr/>
              <p:nvPr userDrawn="1"/>
            </p:nvSpPr>
            <p:spPr>
              <a:xfrm>
                <a:off x="1437968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3B0B46E9-B96B-7887-F5EF-66B87C1A3420}"/>
                  </a:ext>
                </a:extLst>
              </p:cNvPr>
              <p:cNvSpPr/>
              <p:nvPr userDrawn="1"/>
            </p:nvSpPr>
            <p:spPr>
              <a:xfrm>
                <a:off x="910713" y="990239"/>
                <a:ext cx="599768" cy="641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 dirty="0"/>
              </a:p>
            </p:txBody>
          </p:sp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4A424E7D-BFCF-0670-6C91-FD90E3739475}"/>
                </a:ext>
              </a:extLst>
            </p:cNvPr>
            <p:cNvGrpSpPr/>
            <p:nvPr userDrawn="1"/>
          </p:nvGrpSpPr>
          <p:grpSpPr>
            <a:xfrm>
              <a:off x="4436807" y="3356487"/>
              <a:ext cx="744794" cy="145026"/>
              <a:chOff x="838200" y="949801"/>
              <a:chExt cx="744794" cy="145026"/>
            </a:xfrm>
            <a:solidFill>
              <a:srgbClr val="001EFF"/>
            </a:solidFill>
          </p:grpSpPr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F956AB45-3552-6BE0-2D76-E1679F3E823C}"/>
                  </a:ext>
                </a:extLst>
              </p:cNvPr>
              <p:cNvSpPr/>
              <p:nvPr userDrawn="1"/>
            </p:nvSpPr>
            <p:spPr>
              <a:xfrm>
                <a:off x="838200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782D5A72-108C-517D-FB47-48AE1E28947E}"/>
                  </a:ext>
                </a:extLst>
              </p:cNvPr>
              <p:cNvSpPr/>
              <p:nvPr userDrawn="1"/>
            </p:nvSpPr>
            <p:spPr>
              <a:xfrm>
                <a:off x="1437968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0C192556-9BC5-C8F7-EFE6-0EA0809D07FA}"/>
                  </a:ext>
                </a:extLst>
              </p:cNvPr>
              <p:cNvSpPr/>
              <p:nvPr userDrawn="1"/>
            </p:nvSpPr>
            <p:spPr>
              <a:xfrm>
                <a:off x="910713" y="990239"/>
                <a:ext cx="599768" cy="641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F7991DC2-E8BC-B913-8F8F-42E6CD9CEA4C}"/>
                </a:ext>
              </a:extLst>
            </p:cNvPr>
            <p:cNvGrpSpPr/>
            <p:nvPr userDrawn="1"/>
          </p:nvGrpSpPr>
          <p:grpSpPr>
            <a:xfrm>
              <a:off x="838200" y="3356487"/>
              <a:ext cx="744794" cy="145026"/>
              <a:chOff x="838200" y="949801"/>
              <a:chExt cx="744794" cy="145026"/>
            </a:xfrm>
            <a:solidFill>
              <a:srgbClr val="001EFF"/>
            </a:solidFill>
          </p:grpSpPr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79DDE295-6DB8-8D1C-A438-DBBEE281CFFA}"/>
                  </a:ext>
                </a:extLst>
              </p:cNvPr>
              <p:cNvSpPr/>
              <p:nvPr userDrawn="1"/>
            </p:nvSpPr>
            <p:spPr>
              <a:xfrm>
                <a:off x="838200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1FFC5C13-195F-2C8F-2CB5-48A1BC35A1E1}"/>
                  </a:ext>
                </a:extLst>
              </p:cNvPr>
              <p:cNvSpPr/>
              <p:nvPr userDrawn="1"/>
            </p:nvSpPr>
            <p:spPr>
              <a:xfrm>
                <a:off x="1437968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143A68DB-1698-120B-2F29-23EE6A7B905A}"/>
                  </a:ext>
                </a:extLst>
              </p:cNvPr>
              <p:cNvSpPr/>
              <p:nvPr userDrawn="1"/>
            </p:nvSpPr>
            <p:spPr>
              <a:xfrm>
                <a:off x="910713" y="990239"/>
                <a:ext cx="599768" cy="641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CF35C25-F469-25F6-5AE8-B4AB7F5E7F28}"/>
                </a:ext>
              </a:extLst>
            </p:cNvPr>
            <p:cNvGrpSpPr/>
            <p:nvPr userDrawn="1"/>
          </p:nvGrpSpPr>
          <p:grpSpPr>
            <a:xfrm>
              <a:off x="1437968" y="3356487"/>
              <a:ext cx="744794" cy="145026"/>
              <a:chOff x="838200" y="949801"/>
              <a:chExt cx="744794" cy="145026"/>
            </a:xfrm>
            <a:solidFill>
              <a:srgbClr val="001EFF"/>
            </a:solidFill>
          </p:grpSpPr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CDA9D346-4BA9-44A4-42B1-B34D549DBDCE}"/>
                  </a:ext>
                </a:extLst>
              </p:cNvPr>
              <p:cNvSpPr/>
              <p:nvPr userDrawn="1"/>
            </p:nvSpPr>
            <p:spPr>
              <a:xfrm>
                <a:off x="1437968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2B8DB1C4-F7F3-9F57-563C-22D7DCA683C2}"/>
                  </a:ext>
                </a:extLst>
              </p:cNvPr>
              <p:cNvSpPr/>
              <p:nvPr userDrawn="1"/>
            </p:nvSpPr>
            <p:spPr>
              <a:xfrm>
                <a:off x="910713" y="990239"/>
                <a:ext cx="599768" cy="641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 dirty="0"/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40461FDD-D5CC-C23C-FDC9-7728ED12D78A}"/>
                  </a:ext>
                </a:extLst>
              </p:cNvPr>
              <p:cNvSpPr/>
              <p:nvPr userDrawn="1"/>
            </p:nvSpPr>
            <p:spPr>
              <a:xfrm>
                <a:off x="838200" y="949801"/>
                <a:ext cx="145026" cy="145026"/>
              </a:xfrm>
              <a:prstGeom prst="ellipse">
                <a:avLst/>
              </a:prstGeom>
              <a:solidFill>
                <a:srgbClr val="00F5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 dirty="0">
                  <a:solidFill>
                    <a:srgbClr val="00F5DD"/>
                  </a:solidFill>
                </a:endParaRPr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081F4E22-651F-EC4A-C19C-FFF31E4AB13A}"/>
                </a:ext>
              </a:extLst>
            </p:cNvPr>
            <p:cNvGrpSpPr/>
            <p:nvPr userDrawn="1"/>
          </p:nvGrpSpPr>
          <p:grpSpPr>
            <a:xfrm>
              <a:off x="2037736" y="3356487"/>
              <a:ext cx="744794" cy="145026"/>
              <a:chOff x="838200" y="949801"/>
              <a:chExt cx="744794" cy="145026"/>
            </a:xfrm>
            <a:solidFill>
              <a:srgbClr val="001EFF"/>
            </a:solidFill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50D52894-EB76-2299-30B2-76B84F8287E9}"/>
                  </a:ext>
                </a:extLst>
              </p:cNvPr>
              <p:cNvSpPr/>
              <p:nvPr userDrawn="1"/>
            </p:nvSpPr>
            <p:spPr>
              <a:xfrm>
                <a:off x="838200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EC350AAD-A124-8FF3-55B9-0508450468D7}"/>
                  </a:ext>
                </a:extLst>
              </p:cNvPr>
              <p:cNvSpPr/>
              <p:nvPr userDrawn="1"/>
            </p:nvSpPr>
            <p:spPr>
              <a:xfrm>
                <a:off x="1437968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676640F3-CBF6-8516-7BF7-FD72B77E20FB}"/>
                  </a:ext>
                </a:extLst>
              </p:cNvPr>
              <p:cNvSpPr/>
              <p:nvPr userDrawn="1"/>
            </p:nvSpPr>
            <p:spPr>
              <a:xfrm>
                <a:off x="910713" y="990239"/>
                <a:ext cx="599768" cy="641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F12CB3FE-DECD-CEF1-47C4-D2977A712C1E}"/>
                </a:ext>
              </a:extLst>
            </p:cNvPr>
            <p:cNvGrpSpPr/>
            <p:nvPr userDrawn="1"/>
          </p:nvGrpSpPr>
          <p:grpSpPr>
            <a:xfrm>
              <a:off x="2637504" y="3356487"/>
              <a:ext cx="744794" cy="145026"/>
              <a:chOff x="838200" y="949801"/>
              <a:chExt cx="744794" cy="145026"/>
            </a:xfrm>
            <a:solidFill>
              <a:srgbClr val="001EFF"/>
            </a:solidFill>
          </p:grpSpPr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6FAE38CE-C4B2-80BC-DDE2-878B2CA0E75E}"/>
                  </a:ext>
                </a:extLst>
              </p:cNvPr>
              <p:cNvSpPr/>
              <p:nvPr userDrawn="1"/>
            </p:nvSpPr>
            <p:spPr>
              <a:xfrm>
                <a:off x="838200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135EFC3B-AE93-5319-1FCD-72B62A4CB00B}"/>
                  </a:ext>
                </a:extLst>
              </p:cNvPr>
              <p:cNvSpPr/>
              <p:nvPr userDrawn="1"/>
            </p:nvSpPr>
            <p:spPr>
              <a:xfrm>
                <a:off x="1437968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07F6221-D055-97B5-3247-79DDD23721F0}"/>
                  </a:ext>
                </a:extLst>
              </p:cNvPr>
              <p:cNvSpPr/>
              <p:nvPr userDrawn="1"/>
            </p:nvSpPr>
            <p:spPr>
              <a:xfrm>
                <a:off x="910713" y="990239"/>
                <a:ext cx="599768" cy="641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72C2D869-DA57-92CD-F1C5-C6D1FD4A6FB9}"/>
                </a:ext>
              </a:extLst>
            </p:cNvPr>
            <p:cNvGrpSpPr/>
            <p:nvPr userDrawn="1"/>
          </p:nvGrpSpPr>
          <p:grpSpPr>
            <a:xfrm rot="10800000">
              <a:off x="3237272" y="3356487"/>
              <a:ext cx="744794" cy="145026"/>
              <a:chOff x="838200" y="949801"/>
              <a:chExt cx="744794" cy="145026"/>
            </a:xfrm>
            <a:solidFill>
              <a:srgbClr val="001EFF"/>
            </a:solidFill>
          </p:grpSpPr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01CDCEE8-E2B6-3F0B-B9D3-91E7922FB7A2}"/>
                  </a:ext>
                </a:extLst>
              </p:cNvPr>
              <p:cNvSpPr/>
              <p:nvPr userDrawn="1"/>
            </p:nvSpPr>
            <p:spPr>
              <a:xfrm>
                <a:off x="1437968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9509761F-E795-A69E-3811-B866EEFC79B6}"/>
                  </a:ext>
                </a:extLst>
              </p:cNvPr>
              <p:cNvSpPr/>
              <p:nvPr userDrawn="1"/>
            </p:nvSpPr>
            <p:spPr>
              <a:xfrm>
                <a:off x="910713" y="990239"/>
                <a:ext cx="599768" cy="641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 dirty="0"/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8E271613-D766-3D82-8419-8783215E2A0F}"/>
                  </a:ext>
                </a:extLst>
              </p:cNvPr>
              <p:cNvSpPr/>
              <p:nvPr userDrawn="1"/>
            </p:nvSpPr>
            <p:spPr>
              <a:xfrm>
                <a:off x="838200" y="949801"/>
                <a:ext cx="145026" cy="145026"/>
              </a:xfrm>
              <a:prstGeom prst="ellipse">
                <a:avLst/>
              </a:prstGeom>
              <a:solidFill>
                <a:srgbClr val="00EB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 dirty="0">
                  <a:solidFill>
                    <a:srgbClr val="00F5DD"/>
                  </a:solidFill>
                </a:endParaRPr>
              </a:p>
            </p:txBody>
          </p:sp>
        </p:grp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0B89A8D9-A6AE-D6E4-912B-628CEB514939}"/>
                </a:ext>
              </a:extLst>
            </p:cNvPr>
            <p:cNvGrpSpPr/>
            <p:nvPr userDrawn="1"/>
          </p:nvGrpSpPr>
          <p:grpSpPr>
            <a:xfrm>
              <a:off x="5036575" y="3356487"/>
              <a:ext cx="744794" cy="145026"/>
              <a:chOff x="838200" y="949801"/>
              <a:chExt cx="744794" cy="145026"/>
            </a:xfrm>
            <a:solidFill>
              <a:srgbClr val="001EFF"/>
            </a:solidFill>
          </p:grpSpPr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B272E492-81BA-117E-E446-1B555CCAEF56}"/>
                  </a:ext>
                </a:extLst>
              </p:cNvPr>
              <p:cNvSpPr/>
              <p:nvPr userDrawn="1"/>
            </p:nvSpPr>
            <p:spPr>
              <a:xfrm>
                <a:off x="838200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A1A16E94-AA93-D0C8-8B33-39E210965C72}"/>
                  </a:ext>
                </a:extLst>
              </p:cNvPr>
              <p:cNvSpPr/>
              <p:nvPr userDrawn="1"/>
            </p:nvSpPr>
            <p:spPr>
              <a:xfrm>
                <a:off x="1437968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9AA365D4-9FF3-C3C9-8A23-5A5E27CA5A69}"/>
                  </a:ext>
                </a:extLst>
              </p:cNvPr>
              <p:cNvSpPr/>
              <p:nvPr userDrawn="1"/>
            </p:nvSpPr>
            <p:spPr>
              <a:xfrm>
                <a:off x="910713" y="990239"/>
                <a:ext cx="599768" cy="641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6F65AB7A-11C9-658B-2D22-38EA18839BFF}"/>
                </a:ext>
              </a:extLst>
            </p:cNvPr>
            <p:cNvGrpSpPr/>
            <p:nvPr userDrawn="1"/>
          </p:nvGrpSpPr>
          <p:grpSpPr>
            <a:xfrm>
              <a:off x="5636343" y="3356487"/>
              <a:ext cx="744794" cy="145026"/>
              <a:chOff x="838200" y="949801"/>
              <a:chExt cx="744794" cy="145026"/>
            </a:xfrm>
            <a:solidFill>
              <a:srgbClr val="001EFF"/>
            </a:solidFill>
          </p:grpSpPr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13B1A7D7-DD9B-1766-B7CD-EF778B126853}"/>
                  </a:ext>
                </a:extLst>
              </p:cNvPr>
              <p:cNvSpPr/>
              <p:nvPr userDrawn="1"/>
            </p:nvSpPr>
            <p:spPr>
              <a:xfrm>
                <a:off x="838200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FB305604-B131-88D3-06E6-85703062019D}"/>
                  </a:ext>
                </a:extLst>
              </p:cNvPr>
              <p:cNvSpPr/>
              <p:nvPr userDrawn="1"/>
            </p:nvSpPr>
            <p:spPr>
              <a:xfrm>
                <a:off x="1437968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67" name="Rectangle 66">
                <a:extLst>
                  <a:ext uri="{FF2B5EF4-FFF2-40B4-BE49-F238E27FC236}">
                    <a16:creationId xmlns:a16="http://schemas.microsoft.com/office/drawing/2014/main" id="{FF0983BD-EFC8-269A-B92F-9A419D140108}"/>
                  </a:ext>
                </a:extLst>
              </p:cNvPr>
              <p:cNvSpPr/>
              <p:nvPr userDrawn="1"/>
            </p:nvSpPr>
            <p:spPr>
              <a:xfrm>
                <a:off x="910713" y="990239"/>
                <a:ext cx="599768" cy="641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</p:grp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B728B48D-824D-511D-DF16-708CBD34A75D}"/>
                </a:ext>
              </a:extLst>
            </p:cNvPr>
            <p:cNvGrpSpPr/>
            <p:nvPr userDrawn="1"/>
          </p:nvGrpSpPr>
          <p:grpSpPr>
            <a:xfrm>
              <a:off x="6232278" y="3356487"/>
              <a:ext cx="744794" cy="145026"/>
              <a:chOff x="838200" y="949801"/>
              <a:chExt cx="744794" cy="145026"/>
            </a:xfrm>
            <a:solidFill>
              <a:srgbClr val="001EFF"/>
            </a:solidFill>
          </p:grpSpPr>
          <p:sp>
            <p:nvSpPr>
              <p:cNvPr id="69" name="Oval 68">
                <a:extLst>
                  <a:ext uri="{FF2B5EF4-FFF2-40B4-BE49-F238E27FC236}">
                    <a16:creationId xmlns:a16="http://schemas.microsoft.com/office/drawing/2014/main" id="{9502C2A1-14BA-EDE9-0E78-AE217C75B4CC}"/>
                  </a:ext>
                </a:extLst>
              </p:cNvPr>
              <p:cNvSpPr/>
              <p:nvPr userDrawn="1"/>
            </p:nvSpPr>
            <p:spPr>
              <a:xfrm>
                <a:off x="1437968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200D9F7C-728B-1AA3-86AF-B2213C77254C}"/>
                  </a:ext>
                </a:extLst>
              </p:cNvPr>
              <p:cNvSpPr/>
              <p:nvPr userDrawn="1"/>
            </p:nvSpPr>
            <p:spPr>
              <a:xfrm>
                <a:off x="910713" y="990239"/>
                <a:ext cx="599768" cy="641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 dirty="0"/>
              </a:p>
            </p:txBody>
          </p:sp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1A29D4E5-10FF-DE9C-C7F0-FC8FC7272536}"/>
                  </a:ext>
                </a:extLst>
              </p:cNvPr>
              <p:cNvSpPr/>
              <p:nvPr userDrawn="1"/>
            </p:nvSpPr>
            <p:spPr>
              <a:xfrm>
                <a:off x="838200" y="949801"/>
                <a:ext cx="145026" cy="145026"/>
              </a:xfrm>
              <a:prstGeom prst="ellipse">
                <a:avLst/>
              </a:prstGeom>
              <a:solidFill>
                <a:srgbClr val="FF7E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 dirty="0">
                  <a:solidFill>
                    <a:srgbClr val="00F5DD"/>
                  </a:solidFill>
                </a:endParaRPr>
              </a:p>
            </p:txBody>
          </p:sp>
        </p:grp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9FA16856-3EED-0147-5619-DA434C064452}"/>
                </a:ext>
              </a:extLst>
            </p:cNvPr>
            <p:cNvGrpSpPr/>
            <p:nvPr userDrawn="1"/>
          </p:nvGrpSpPr>
          <p:grpSpPr>
            <a:xfrm>
              <a:off x="6828213" y="3356487"/>
              <a:ext cx="744794" cy="145026"/>
              <a:chOff x="838200" y="949801"/>
              <a:chExt cx="744794" cy="145026"/>
            </a:xfrm>
            <a:solidFill>
              <a:srgbClr val="001EFF"/>
            </a:solidFill>
          </p:grpSpPr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2B5A1942-138B-0355-6B02-45189C0F88E5}"/>
                  </a:ext>
                </a:extLst>
              </p:cNvPr>
              <p:cNvSpPr/>
              <p:nvPr userDrawn="1"/>
            </p:nvSpPr>
            <p:spPr>
              <a:xfrm>
                <a:off x="838200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8FBDD560-B2E1-55DE-AA4E-6782CDADC6B1}"/>
                  </a:ext>
                </a:extLst>
              </p:cNvPr>
              <p:cNvSpPr/>
              <p:nvPr userDrawn="1"/>
            </p:nvSpPr>
            <p:spPr>
              <a:xfrm>
                <a:off x="1437968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F9B17745-E1AD-4CF3-A8BA-7E9AF848F4A0}"/>
                  </a:ext>
                </a:extLst>
              </p:cNvPr>
              <p:cNvSpPr/>
              <p:nvPr userDrawn="1"/>
            </p:nvSpPr>
            <p:spPr>
              <a:xfrm>
                <a:off x="910713" y="990239"/>
                <a:ext cx="599768" cy="641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</p:grp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DC53A2E5-ADCA-1FE0-2571-890AADFE374B}"/>
                </a:ext>
              </a:extLst>
            </p:cNvPr>
            <p:cNvGrpSpPr/>
            <p:nvPr userDrawn="1"/>
          </p:nvGrpSpPr>
          <p:grpSpPr>
            <a:xfrm>
              <a:off x="7427981" y="3356487"/>
              <a:ext cx="744794" cy="145026"/>
              <a:chOff x="838200" y="949801"/>
              <a:chExt cx="744794" cy="145026"/>
            </a:xfrm>
            <a:solidFill>
              <a:srgbClr val="001EFF"/>
            </a:solidFill>
          </p:grpSpPr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7FFC7A33-DB73-3352-3C04-AAF749190EBA}"/>
                  </a:ext>
                </a:extLst>
              </p:cNvPr>
              <p:cNvSpPr/>
              <p:nvPr userDrawn="1"/>
            </p:nvSpPr>
            <p:spPr>
              <a:xfrm>
                <a:off x="838200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655240FE-851D-1314-3AF2-61E1D2586631}"/>
                  </a:ext>
                </a:extLst>
              </p:cNvPr>
              <p:cNvSpPr/>
              <p:nvPr userDrawn="1"/>
            </p:nvSpPr>
            <p:spPr>
              <a:xfrm>
                <a:off x="1437968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D4F9F3D7-BA65-3100-C96D-EED496A8B00D}"/>
                  </a:ext>
                </a:extLst>
              </p:cNvPr>
              <p:cNvSpPr/>
              <p:nvPr userDrawn="1"/>
            </p:nvSpPr>
            <p:spPr>
              <a:xfrm>
                <a:off x="910713" y="990239"/>
                <a:ext cx="599768" cy="641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</p:grpSp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ED38044F-2678-397C-4B0F-438E09521F77}"/>
                </a:ext>
              </a:extLst>
            </p:cNvPr>
            <p:cNvGrpSpPr/>
            <p:nvPr userDrawn="1"/>
          </p:nvGrpSpPr>
          <p:grpSpPr>
            <a:xfrm>
              <a:off x="8027749" y="3356487"/>
              <a:ext cx="744794" cy="145026"/>
              <a:chOff x="838200" y="949801"/>
              <a:chExt cx="744794" cy="145026"/>
            </a:xfrm>
            <a:solidFill>
              <a:srgbClr val="001EFF"/>
            </a:solidFill>
          </p:grpSpPr>
          <p:sp>
            <p:nvSpPr>
              <p:cNvPr id="87" name="Oval 86">
                <a:extLst>
                  <a:ext uri="{FF2B5EF4-FFF2-40B4-BE49-F238E27FC236}">
                    <a16:creationId xmlns:a16="http://schemas.microsoft.com/office/drawing/2014/main" id="{1D5FEDC6-8B98-2B0D-BDB2-5BDF469AF682}"/>
                  </a:ext>
                </a:extLst>
              </p:cNvPr>
              <p:cNvSpPr/>
              <p:nvPr userDrawn="1"/>
            </p:nvSpPr>
            <p:spPr>
              <a:xfrm>
                <a:off x="838200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id="{A843867A-7605-1BE6-39DA-2BA367B564C5}"/>
                  </a:ext>
                </a:extLst>
              </p:cNvPr>
              <p:cNvSpPr/>
              <p:nvPr userDrawn="1"/>
            </p:nvSpPr>
            <p:spPr>
              <a:xfrm>
                <a:off x="1437968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6EDBF6C8-3246-2818-6FBA-205304168F05}"/>
                  </a:ext>
                </a:extLst>
              </p:cNvPr>
              <p:cNvSpPr/>
              <p:nvPr userDrawn="1"/>
            </p:nvSpPr>
            <p:spPr>
              <a:xfrm>
                <a:off x="910713" y="990239"/>
                <a:ext cx="599768" cy="641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</p:grpSp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1BA20947-5050-99E3-D673-9055DB9E04F0}"/>
                </a:ext>
              </a:extLst>
            </p:cNvPr>
            <p:cNvGrpSpPr/>
            <p:nvPr userDrawn="1"/>
          </p:nvGrpSpPr>
          <p:grpSpPr>
            <a:xfrm>
              <a:off x="8627517" y="3356487"/>
              <a:ext cx="744794" cy="145026"/>
              <a:chOff x="838200" y="949801"/>
              <a:chExt cx="744794" cy="145026"/>
            </a:xfrm>
            <a:solidFill>
              <a:srgbClr val="001EFF"/>
            </a:solidFill>
          </p:grpSpPr>
          <p:sp>
            <p:nvSpPr>
              <p:cNvPr id="91" name="Oval 90">
                <a:extLst>
                  <a:ext uri="{FF2B5EF4-FFF2-40B4-BE49-F238E27FC236}">
                    <a16:creationId xmlns:a16="http://schemas.microsoft.com/office/drawing/2014/main" id="{F43F4F45-26CF-C968-0A6B-8DC5D32678EA}"/>
                  </a:ext>
                </a:extLst>
              </p:cNvPr>
              <p:cNvSpPr/>
              <p:nvPr userDrawn="1"/>
            </p:nvSpPr>
            <p:spPr>
              <a:xfrm>
                <a:off x="1437968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 dirty="0"/>
              </a:p>
            </p:txBody>
          </p:sp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604F5546-388B-4CBD-2EE6-39F0E14CBF00}"/>
                  </a:ext>
                </a:extLst>
              </p:cNvPr>
              <p:cNvSpPr/>
              <p:nvPr userDrawn="1"/>
            </p:nvSpPr>
            <p:spPr>
              <a:xfrm>
                <a:off x="910713" y="990239"/>
                <a:ext cx="599768" cy="641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 dirty="0"/>
              </a:p>
            </p:txBody>
          </p:sp>
          <p:sp>
            <p:nvSpPr>
              <p:cNvPr id="93" name="Oval 92">
                <a:extLst>
                  <a:ext uri="{FF2B5EF4-FFF2-40B4-BE49-F238E27FC236}">
                    <a16:creationId xmlns:a16="http://schemas.microsoft.com/office/drawing/2014/main" id="{5CFD7106-911A-56A7-51B3-685B6C9914AA}"/>
                  </a:ext>
                </a:extLst>
              </p:cNvPr>
              <p:cNvSpPr/>
              <p:nvPr userDrawn="1"/>
            </p:nvSpPr>
            <p:spPr>
              <a:xfrm>
                <a:off x="838200" y="949801"/>
                <a:ext cx="145026" cy="145026"/>
              </a:xfrm>
              <a:prstGeom prst="ellipse">
                <a:avLst/>
              </a:prstGeom>
              <a:solidFill>
                <a:srgbClr val="FF48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 dirty="0">
                  <a:solidFill>
                    <a:srgbClr val="00F5DD"/>
                  </a:solidFill>
                </a:endParaRPr>
              </a:p>
            </p:txBody>
          </p:sp>
        </p:grp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76AA22E2-4E52-A148-35AB-3FBF90BCE50A}"/>
                </a:ext>
              </a:extLst>
            </p:cNvPr>
            <p:cNvGrpSpPr/>
            <p:nvPr userDrawn="1"/>
          </p:nvGrpSpPr>
          <p:grpSpPr>
            <a:xfrm>
              <a:off x="9210330" y="3356487"/>
              <a:ext cx="744794" cy="145026"/>
              <a:chOff x="838200" y="949801"/>
              <a:chExt cx="744794" cy="145026"/>
            </a:xfrm>
            <a:solidFill>
              <a:srgbClr val="001EFF"/>
            </a:solidFill>
          </p:grpSpPr>
          <p:sp>
            <p:nvSpPr>
              <p:cNvPr id="97" name="Oval 96">
                <a:extLst>
                  <a:ext uri="{FF2B5EF4-FFF2-40B4-BE49-F238E27FC236}">
                    <a16:creationId xmlns:a16="http://schemas.microsoft.com/office/drawing/2014/main" id="{2B06EB1E-AE83-C1A6-1C1C-E5B97ED7CCC6}"/>
                  </a:ext>
                </a:extLst>
              </p:cNvPr>
              <p:cNvSpPr/>
              <p:nvPr userDrawn="1"/>
            </p:nvSpPr>
            <p:spPr>
              <a:xfrm>
                <a:off x="838200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98" name="Oval 97">
                <a:extLst>
                  <a:ext uri="{FF2B5EF4-FFF2-40B4-BE49-F238E27FC236}">
                    <a16:creationId xmlns:a16="http://schemas.microsoft.com/office/drawing/2014/main" id="{C66F281A-9574-4F26-783E-D76C9D2159C8}"/>
                  </a:ext>
                </a:extLst>
              </p:cNvPr>
              <p:cNvSpPr/>
              <p:nvPr userDrawn="1"/>
            </p:nvSpPr>
            <p:spPr>
              <a:xfrm>
                <a:off x="1437968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99" name="Rectangle 98">
                <a:extLst>
                  <a:ext uri="{FF2B5EF4-FFF2-40B4-BE49-F238E27FC236}">
                    <a16:creationId xmlns:a16="http://schemas.microsoft.com/office/drawing/2014/main" id="{B56D5DB2-8E60-6CC6-8B83-0296759C8D87}"/>
                  </a:ext>
                </a:extLst>
              </p:cNvPr>
              <p:cNvSpPr/>
              <p:nvPr userDrawn="1"/>
            </p:nvSpPr>
            <p:spPr>
              <a:xfrm>
                <a:off x="910713" y="990239"/>
                <a:ext cx="599768" cy="641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</p:grpSp>
        <p:grpSp>
          <p:nvGrpSpPr>
            <p:cNvPr id="100" name="Group 99">
              <a:extLst>
                <a:ext uri="{FF2B5EF4-FFF2-40B4-BE49-F238E27FC236}">
                  <a16:creationId xmlns:a16="http://schemas.microsoft.com/office/drawing/2014/main" id="{729BFB4A-3F1F-94DC-0F6A-1DA9F3C71D38}"/>
                </a:ext>
              </a:extLst>
            </p:cNvPr>
            <p:cNvGrpSpPr/>
            <p:nvPr userDrawn="1"/>
          </p:nvGrpSpPr>
          <p:grpSpPr>
            <a:xfrm>
              <a:off x="9810098" y="3356487"/>
              <a:ext cx="744794" cy="145026"/>
              <a:chOff x="838200" y="949801"/>
              <a:chExt cx="744794" cy="145026"/>
            </a:xfrm>
            <a:solidFill>
              <a:srgbClr val="001EFF"/>
            </a:solidFill>
          </p:grpSpPr>
          <p:sp>
            <p:nvSpPr>
              <p:cNvPr id="101" name="Oval 100">
                <a:extLst>
                  <a:ext uri="{FF2B5EF4-FFF2-40B4-BE49-F238E27FC236}">
                    <a16:creationId xmlns:a16="http://schemas.microsoft.com/office/drawing/2014/main" id="{72F83FAF-3352-298C-39C5-2C94751856FD}"/>
                  </a:ext>
                </a:extLst>
              </p:cNvPr>
              <p:cNvSpPr/>
              <p:nvPr userDrawn="1"/>
            </p:nvSpPr>
            <p:spPr>
              <a:xfrm>
                <a:off x="838200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id="{3B7F8BAF-882B-FA48-52DC-B31652863ADB}"/>
                  </a:ext>
                </a:extLst>
              </p:cNvPr>
              <p:cNvSpPr/>
              <p:nvPr userDrawn="1"/>
            </p:nvSpPr>
            <p:spPr>
              <a:xfrm>
                <a:off x="1437968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103" name="Rectangle 102">
                <a:extLst>
                  <a:ext uri="{FF2B5EF4-FFF2-40B4-BE49-F238E27FC236}">
                    <a16:creationId xmlns:a16="http://schemas.microsoft.com/office/drawing/2014/main" id="{1DBD2A7D-5380-B578-33CA-42516D20EF66}"/>
                  </a:ext>
                </a:extLst>
              </p:cNvPr>
              <p:cNvSpPr/>
              <p:nvPr userDrawn="1"/>
            </p:nvSpPr>
            <p:spPr>
              <a:xfrm>
                <a:off x="910713" y="990239"/>
                <a:ext cx="599768" cy="641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</p:grpSp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D75F85F5-E09F-93DA-94FE-D6242C00C962}"/>
                </a:ext>
              </a:extLst>
            </p:cNvPr>
            <p:cNvGrpSpPr/>
            <p:nvPr userDrawn="1"/>
          </p:nvGrpSpPr>
          <p:grpSpPr>
            <a:xfrm>
              <a:off x="10409866" y="3356487"/>
              <a:ext cx="744794" cy="145026"/>
              <a:chOff x="838200" y="949801"/>
              <a:chExt cx="744794" cy="145026"/>
            </a:xfrm>
            <a:solidFill>
              <a:srgbClr val="001EFF"/>
            </a:solidFill>
          </p:grpSpPr>
          <p:sp>
            <p:nvSpPr>
              <p:cNvPr id="105" name="Oval 104">
                <a:extLst>
                  <a:ext uri="{FF2B5EF4-FFF2-40B4-BE49-F238E27FC236}">
                    <a16:creationId xmlns:a16="http://schemas.microsoft.com/office/drawing/2014/main" id="{7E0C25EE-739B-2718-E7E9-565791F2713E}"/>
                  </a:ext>
                </a:extLst>
              </p:cNvPr>
              <p:cNvSpPr/>
              <p:nvPr userDrawn="1"/>
            </p:nvSpPr>
            <p:spPr>
              <a:xfrm>
                <a:off x="838200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106" name="Oval 105">
                <a:extLst>
                  <a:ext uri="{FF2B5EF4-FFF2-40B4-BE49-F238E27FC236}">
                    <a16:creationId xmlns:a16="http://schemas.microsoft.com/office/drawing/2014/main" id="{BE881EFA-1877-F7A5-94E9-EA0213E09BD9}"/>
                  </a:ext>
                </a:extLst>
              </p:cNvPr>
              <p:cNvSpPr/>
              <p:nvPr userDrawn="1"/>
            </p:nvSpPr>
            <p:spPr>
              <a:xfrm>
                <a:off x="1437968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107" name="Rectangle 106">
                <a:extLst>
                  <a:ext uri="{FF2B5EF4-FFF2-40B4-BE49-F238E27FC236}">
                    <a16:creationId xmlns:a16="http://schemas.microsoft.com/office/drawing/2014/main" id="{457E23B9-755D-E7E8-A8E7-2AC8329688B0}"/>
                  </a:ext>
                </a:extLst>
              </p:cNvPr>
              <p:cNvSpPr/>
              <p:nvPr userDrawn="1"/>
            </p:nvSpPr>
            <p:spPr>
              <a:xfrm>
                <a:off x="910713" y="990239"/>
                <a:ext cx="599768" cy="641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30373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0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17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0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A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098B2EF0-CB41-ECCC-330D-7106715DC1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48096" b="44193"/>
          <a:stretch/>
        </p:blipFill>
        <p:spPr>
          <a:xfrm>
            <a:off x="2664995" y="1967179"/>
            <a:ext cx="2275072" cy="137578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2AF1EE9-2753-8B0C-002A-708B389DA7FA}"/>
              </a:ext>
            </a:extLst>
          </p:cNvPr>
          <p:cNvSpPr/>
          <p:nvPr userDrawn="1"/>
        </p:nvSpPr>
        <p:spPr>
          <a:xfrm>
            <a:off x="0" y="4450732"/>
            <a:ext cx="12192000" cy="522514"/>
          </a:xfrm>
          <a:prstGeom prst="rect">
            <a:avLst/>
          </a:prstGeom>
          <a:solidFill>
            <a:srgbClr val="001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>
              <a:solidFill>
                <a:srgbClr val="001EFF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C405521-49E2-A7F5-692D-555645447465}"/>
              </a:ext>
            </a:extLst>
          </p:cNvPr>
          <p:cNvSpPr>
            <a:spLocks noChangeAspect="1"/>
          </p:cNvSpPr>
          <p:nvPr userDrawn="1"/>
        </p:nvSpPr>
        <p:spPr>
          <a:xfrm>
            <a:off x="994223" y="4153989"/>
            <a:ext cx="1116000" cy="1116000"/>
          </a:xfrm>
          <a:prstGeom prst="ellipse">
            <a:avLst/>
          </a:prstGeom>
          <a:solidFill>
            <a:srgbClr val="001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3DB8E25-F186-979A-4CE0-97730526C29E}"/>
              </a:ext>
            </a:extLst>
          </p:cNvPr>
          <p:cNvSpPr>
            <a:spLocks noChangeAspect="1"/>
          </p:cNvSpPr>
          <p:nvPr userDrawn="1"/>
        </p:nvSpPr>
        <p:spPr>
          <a:xfrm>
            <a:off x="10081777" y="4153989"/>
            <a:ext cx="1116000" cy="1116000"/>
          </a:xfrm>
          <a:prstGeom prst="ellipse">
            <a:avLst/>
          </a:prstGeom>
          <a:solidFill>
            <a:srgbClr val="001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6E0D96E-E791-CACE-C7E9-44D13D7ACC87}"/>
              </a:ext>
            </a:extLst>
          </p:cNvPr>
          <p:cNvSpPr>
            <a:spLocks noChangeAspect="1"/>
          </p:cNvSpPr>
          <p:nvPr userDrawn="1"/>
        </p:nvSpPr>
        <p:spPr>
          <a:xfrm>
            <a:off x="5538000" y="4153989"/>
            <a:ext cx="1116000" cy="1116000"/>
          </a:xfrm>
          <a:prstGeom prst="ellipse">
            <a:avLst/>
          </a:prstGeom>
          <a:solidFill>
            <a:srgbClr val="001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 dirty="0"/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B43FE3F1-A6F8-41D1-9779-D9AE733FD1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b="43105"/>
          <a:stretch/>
        </p:blipFill>
        <p:spPr>
          <a:xfrm>
            <a:off x="253103" y="2148877"/>
            <a:ext cx="3151834" cy="1194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013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EB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E1D42F0-7E9E-259E-D3E0-E2C31570CA26}"/>
              </a:ext>
            </a:extLst>
          </p:cNvPr>
          <p:cNvSpPr/>
          <p:nvPr userDrawn="1"/>
        </p:nvSpPr>
        <p:spPr>
          <a:xfrm>
            <a:off x="6096000" y="3167743"/>
            <a:ext cx="6096000" cy="522514"/>
          </a:xfrm>
          <a:prstGeom prst="rect">
            <a:avLst/>
          </a:prstGeom>
          <a:solidFill>
            <a:srgbClr val="001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>
              <a:solidFill>
                <a:srgbClr val="001EFF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A3CB9D1-2C76-1992-16B5-B3C30813BE33}"/>
              </a:ext>
            </a:extLst>
          </p:cNvPr>
          <p:cNvSpPr>
            <a:spLocks noChangeAspect="1"/>
          </p:cNvSpPr>
          <p:nvPr userDrawn="1"/>
        </p:nvSpPr>
        <p:spPr>
          <a:xfrm>
            <a:off x="5538000" y="2871000"/>
            <a:ext cx="1116000" cy="1116000"/>
          </a:xfrm>
          <a:prstGeom prst="ellipse">
            <a:avLst/>
          </a:prstGeom>
          <a:solidFill>
            <a:srgbClr val="001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 dirty="0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E020B10C-2941-925D-C3BB-79C50EE798CE}"/>
              </a:ext>
            </a:extLst>
          </p:cNvPr>
          <p:cNvSpPr/>
          <p:nvPr userDrawn="1"/>
        </p:nvSpPr>
        <p:spPr>
          <a:xfrm>
            <a:off x="0" y="5904089"/>
            <a:ext cx="12192000" cy="9539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E972C5A6-EA55-90FE-2EAF-A2039E14EFE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03484" y="5720189"/>
            <a:ext cx="9363808" cy="1321710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FB483785-D387-4B67-B058-744BA17EDD58}"/>
              </a:ext>
            </a:extLst>
          </p:cNvPr>
          <p:cNvSpPr/>
          <p:nvPr userDrawn="1"/>
        </p:nvSpPr>
        <p:spPr>
          <a:xfrm>
            <a:off x="0" y="5899355"/>
            <a:ext cx="12192000" cy="958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0D07580F-F649-477D-AF1B-ED850D41B33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-52" t="45469" r="52" b="16182"/>
          <a:stretch/>
        </p:blipFill>
        <p:spPr>
          <a:xfrm>
            <a:off x="0" y="5899355"/>
            <a:ext cx="12192000" cy="96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128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EB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BE5B8118-D56E-BCED-B1CE-F1B8E3C4D0B1}"/>
              </a:ext>
            </a:extLst>
          </p:cNvPr>
          <p:cNvSpPr/>
          <p:nvPr userDrawn="1"/>
        </p:nvSpPr>
        <p:spPr>
          <a:xfrm>
            <a:off x="0" y="4450732"/>
            <a:ext cx="12192000" cy="522514"/>
          </a:xfrm>
          <a:prstGeom prst="rect">
            <a:avLst/>
          </a:prstGeom>
          <a:solidFill>
            <a:srgbClr val="001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>
              <a:solidFill>
                <a:srgbClr val="001EFF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5C9A2B8-06A6-AB08-C3EE-E3F0A2EB7873}"/>
              </a:ext>
            </a:extLst>
          </p:cNvPr>
          <p:cNvSpPr>
            <a:spLocks noChangeAspect="1"/>
          </p:cNvSpPr>
          <p:nvPr userDrawn="1"/>
        </p:nvSpPr>
        <p:spPr>
          <a:xfrm>
            <a:off x="1715583" y="4153989"/>
            <a:ext cx="1116000" cy="1116000"/>
          </a:xfrm>
          <a:prstGeom prst="ellipse">
            <a:avLst/>
          </a:prstGeom>
          <a:solidFill>
            <a:srgbClr val="001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81B66B0-A811-4E12-6CA5-E44BDF5FF4EA}"/>
              </a:ext>
            </a:extLst>
          </p:cNvPr>
          <p:cNvSpPr>
            <a:spLocks noChangeAspect="1"/>
          </p:cNvSpPr>
          <p:nvPr userDrawn="1"/>
        </p:nvSpPr>
        <p:spPr>
          <a:xfrm>
            <a:off x="9361710" y="4153989"/>
            <a:ext cx="1116000" cy="1116000"/>
          </a:xfrm>
          <a:prstGeom prst="ellipse">
            <a:avLst/>
          </a:prstGeom>
          <a:solidFill>
            <a:srgbClr val="001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 dirty="0"/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AC785644-2035-4F53-8981-5F672423922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97634" y="1533285"/>
            <a:ext cx="4791342" cy="3196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138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A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97580E60-4824-9E02-7790-05BAA51FD6B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350" y="0"/>
            <a:ext cx="12179300" cy="6858000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75B02D90-25EB-ED1A-4ECE-E597F7E9E9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50386" t="40948" r="7631" b="38975"/>
          <a:stretch/>
        </p:blipFill>
        <p:spPr>
          <a:xfrm>
            <a:off x="1501423" y="5674340"/>
            <a:ext cx="1648177" cy="443303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56C47E6F-F6FA-4054-836F-27EA0C0817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b="43105"/>
          <a:stretch/>
        </p:blipFill>
        <p:spPr>
          <a:xfrm>
            <a:off x="686240" y="2425602"/>
            <a:ext cx="3206948" cy="1214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831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420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97580E60-4824-9E02-7790-05BAA51FD6B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350" y="0"/>
            <a:ext cx="12179300" cy="6858000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B3E3005C-1676-E6EE-4709-5C8718CA642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b="42820"/>
          <a:stretch/>
        </p:blipFill>
        <p:spPr>
          <a:xfrm>
            <a:off x="647364" y="2402143"/>
            <a:ext cx="3265698" cy="1243425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4C127095-CF2F-8F31-9338-99A78AE32E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50386" t="40948" r="7631" b="38975"/>
          <a:stretch/>
        </p:blipFill>
        <p:spPr>
          <a:xfrm>
            <a:off x="1501423" y="5674340"/>
            <a:ext cx="1648177" cy="443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224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9607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700" r:id="rId2"/>
    <p:sldLayoutId id="2147483695" r:id="rId3"/>
    <p:sldLayoutId id="2147483697" r:id="rId4"/>
    <p:sldLayoutId id="2147483696" r:id="rId5"/>
    <p:sldLayoutId id="2147483680" r:id="rId6"/>
    <p:sldLayoutId id="2147483681" r:id="rId7"/>
    <p:sldLayoutId id="2147483661" r:id="rId8"/>
    <p:sldLayoutId id="2147483704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2212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82" r:id="rId2"/>
    <p:sldLayoutId id="2147483683" r:id="rId3"/>
    <p:sldLayoutId id="214748368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420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>
            <a:extLst>
              <a:ext uri="{FF2B5EF4-FFF2-40B4-BE49-F238E27FC236}">
                <a16:creationId xmlns:a16="http://schemas.microsoft.com/office/drawing/2014/main" id="{889ADA29-2803-497B-B665-8FE5C5B10C9C}"/>
              </a:ext>
            </a:extLst>
          </p:cNvPr>
          <p:cNvSpPr/>
          <p:nvPr userDrawn="1"/>
        </p:nvSpPr>
        <p:spPr>
          <a:xfrm>
            <a:off x="4326511" y="6016874"/>
            <a:ext cx="2668649" cy="740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97580E60-4824-9E02-7790-05BAA51FD6B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 flipH="1">
            <a:off x="6350" y="0"/>
            <a:ext cx="12179300" cy="6858000"/>
          </a:xfrm>
          <a:prstGeom prst="rect">
            <a:avLst/>
          </a:prstGeom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ABF4CCB6-850D-EEDC-2991-9FDD027E9FBA}"/>
              </a:ext>
            </a:extLst>
          </p:cNvPr>
          <p:cNvSpPr/>
          <p:nvPr userDrawn="1"/>
        </p:nvSpPr>
        <p:spPr>
          <a:xfrm>
            <a:off x="0" y="5904089"/>
            <a:ext cx="12192000" cy="9539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7A2E647B-F435-159F-691B-A1CE32AB6C4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03484" y="5720189"/>
            <a:ext cx="9363808" cy="1321710"/>
          </a:xfrm>
          <a:prstGeom prst="rect">
            <a:avLst/>
          </a:prstGeom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10065AF8-AC12-4E8E-9EDA-70745C7F4573}"/>
              </a:ext>
            </a:extLst>
          </p:cNvPr>
          <p:cNvSpPr/>
          <p:nvPr userDrawn="1"/>
        </p:nvSpPr>
        <p:spPr>
          <a:xfrm>
            <a:off x="0" y="5899355"/>
            <a:ext cx="12192000" cy="958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2891AD16-A352-4061-BE43-FBFC4B59AC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-52" t="45469" r="52" b="16182"/>
          <a:stretch/>
        </p:blipFill>
        <p:spPr>
          <a:xfrm>
            <a:off x="0" y="5899355"/>
            <a:ext cx="12192000" cy="96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693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A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97580E60-4824-9E02-7790-05BAA51FD6B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 flipH="1">
            <a:off x="6350" y="0"/>
            <a:ext cx="12179300" cy="6858000"/>
          </a:xfrm>
          <a:prstGeom prst="rect">
            <a:avLst/>
          </a:prstGeom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27CABC6F-3A10-369C-00F0-15819F617D83}"/>
              </a:ext>
            </a:extLst>
          </p:cNvPr>
          <p:cNvSpPr/>
          <p:nvPr userDrawn="1"/>
        </p:nvSpPr>
        <p:spPr>
          <a:xfrm>
            <a:off x="0" y="5904089"/>
            <a:ext cx="12192000" cy="9539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C54BFFD5-C4A9-B741-5BA3-7CD128E8382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03484" y="5720189"/>
            <a:ext cx="9363808" cy="1321710"/>
          </a:xfrm>
          <a:prstGeom prst="rect">
            <a:avLst/>
          </a:prstGeom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870C16B3-9A89-44D0-96F9-041DDCC99E0B}"/>
              </a:ext>
            </a:extLst>
          </p:cNvPr>
          <p:cNvSpPr/>
          <p:nvPr userDrawn="1"/>
        </p:nvSpPr>
        <p:spPr>
          <a:xfrm>
            <a:off x="0" y="5899355"/>
            <a:ext cx="12192000" cy="958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6535FF13-3775-4935-84ED-FD89ECB145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-52" t="45469" r="52" b="16182"/>
          <a:stretch/>
        </p:blipFill>
        <p:spPr>
          <a:xfrm>
            <a:off x="0" y="5899355"/>
            <a:ext cx="12192000" cy="96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565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A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BE5B8118-D56E-BCED-B1CE-F1B8E3C4D0B1}"/>
              </a:ext>
            </a:extLst>
          </p:cNvPr>
          <p:cNvSpPr/>
          <p:nvPr userDrawn="1"/>
        </p:nvSpPr>
        <p:spPr>
          <a:xfrm>
            <a:off x="6096000" y="3167743"/>
            <a:ext cx="6096000" cy="522514"/>
          </a:xfrm>
          <a:prstGeom prst="rect">
            <a:avLst/>
          </a:prstGeom>
          <a:solidFill>
            <a:srgbClr val="001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>
              <a:solidFill>
                <a:srgbClr val="001EFF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81B66B0-A811-4E12-6CA5-E44BDF5FF4EA}"/>
              </a:ext>
            </a:extLst>
          </p:cNvPr>
          <p:cNvSpPr>
            <a:spLocks noChangeAspect="1"/>
          </p:cNvSpPr>
          <p:nvPr userDrawn="1"/>
        </p:nvSpPr>
        <p:spPr>
          <a:xfrm>
            <a:off x="5538000" y="2871000"/>
            <a:ext cx="1116000" cy="1116000"/>
          </a:xfrm>
          <a:prstGeom prst="ellipse">
            <a:avLst/>
          </a:prstGeom>
          <a:solidFill>
            <a:srgbClr val="001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 dirty="0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C8767358-15C8-8EEF-4371-A7C541262F6A}"/>
              </a:ext>
            </a:extLst>
          </p:cNvPr>
          <p:cNvSpPr/>
          <p:nvPr userDrawn="1"/>
        </p:nvSpPr>
        <p:spPr>
          <a:xfrm>
            <a:off x="0" y="5904089"/>
            <a:ext cx="12192000" cy="9539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A5C680A7-CB37-8FA2-00A9-0D20ABDD253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03484" y="5720189"/>
            <a:ext cx="9363808" cy="1321710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1D36BD31-872A-41FB-B11D-F6E2289F9CF8}"/>
              </a:ext>
            </a:extLst>
          </p:cNvPr>
          <p:cNvSpPr/>
          <p:nvPr userDrawn="1"/>
        </p:nvSpPr>
        <p:spPr>
          <a:xfrm>
            <a:off x="0" y="5899355"/>
            <a:ext cx="12192000" cy="958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DC05CD48-0E92-472C-9EC1-086D9DFB301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-52" t="45469" r="52" b="16182"/>
          <a:stretch/>
        </p:blipFill>
        <p:spPr>
          <a:xfrm>
            <a:off x="0" y="5899355"/>
            <a:ext cx="12192000" cy="96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055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31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unesdoc.unesco.org/ark:/48223/pf0000373209" TargetMode="External"/><Relationship Id="rId5" Type="http://schemas.openxmlformats.org/officeDocument/2006/relationships/image" Target="../media/image28.png"/><Relationship Id="rId4" Type="http://schemas.openxmlformats.org/officeDocument/2006/relationships/hyperlink" Target="https://doi.org/10.54677/XFFX3334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mailto:carolina.felicissimo@rnp.br" TargetMode="External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sv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png"/><Relationship Id="rId11" Type="http://schemas.openxmlformats.org/officeDocument/2006/relationships/image" Target="../media/image20.svg"/><Relationship Id="rId5" Type="http://schemas.openxmlformats.org/officeDocument/2006/relationships/image" Target="../media/image14.sv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1.png"/><Relationship Id="rId3" Type="http://schemas.openxmlformats.org/officeDocument/2006/relationships/image" Target="../media/image12.png"/><Relationship Id="rId7" Type="http://schemas.openxmlformats.org/officeDocument/2006/relationships/image" Target="../media/image16.sv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png"/><Relationship Id="rId11" Type="http://schemas.openxmlformats.org/officeDocument/2006/relationships/image" Target="../media/image20.svg"/><Relationship Id="rId5" Type="http://schemas.openxmlformats.org/officeDocument/2006/relationships/image" Target="../media/image14.sv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svg"/><Relationship Id="rId1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unesdoc.unesco.org/ark:/48223/pf0000373209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3C662B-29B1-817B-D442-ACE523E8E5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03899" y="591173"/>
            <a:ext cx="9506309" cy="1229000"/>
          </a:xfrm>
        </p:spPr>
        <p:txBody>
          <a:bodyPr/>
          <a:lstStyle/>
          <a:p>
            <a:pPr algn="r">
              <a:lnSpc>
                <a:spcPct val="150000"/>
              </a:lnSpc>
            </a:pPr>
            <a:r>
              <a:rPr lang="pt-BR" dirty="0"/>
              <a:t>Governança e Gestão de Dados de Pesquisa em Repositórios Digitais</a:t>
            </a:r>
            <a:endParaRPr lang="en-B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21FEBD-A8C3-8922-9EF9-60C168139F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86905" y="2242864"/>
            <a:ext cx="6840554" cy="1897811"/>
          </a:xfrm>
        </p:spPr>
        <p:txBody>
          <a:bodyPr/>
          <a:lstStyle/>
          <a:p>
            <a:pPr algn="r">
              <a:lnSpc>
                <a:spcPct val="150000"/>
              </a:lnSpc>
            </a:pPr>
            <a:r>
              <a:rPr lang="pt-BR" dirty="0"/>
              <a:t>1ª apresentação da série semanal “NDP 60 minutos”</a:t>
            </a:r>
          </a:p>
          <a:p>
            <a:pPr algn="r">
              <a:lnSpc>
                <a:spcPct val="150000"/>
              </a:lnSpc>
            </a:pPr>
            <a:r>
              <a:rPr lang="pt-BR" dirty="0"/>
              <a:t>Núcleo de Dados de Pesquisa, uma iniciativa da RNP em parceria com o </a:t>
            </a:r>
            <a:r>
              <a:rPr lang="pt-BR" dirty="0" err="1"/>
              <a:t>Ibict</a:t>
            </a:r>
            <a:r>
              <a:rPr lang="pt-BR" dirty="0"/>
              <a:t> e com a Rede Brasileira de Repositórios Digitais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D1234BB7-B69F-DA7A-8BB4-44FE7F521670}"/>
              </a:ext>
            </a:extLst>
          </p:cNvPr>
          <p:cNvSpPr txBox="1">
            <a:spLocks/>
          </p:cNvSpPr>
          <p:nvPr/>
        </p:nvSpPr>
        <p:spPr>
          <a:xfrm>
            <a:off x="8260755" y="5469467"/>
            <a:ext cx="3632201" cy="114691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rgbClr val="00F5DD"/>
                </a:solidFill>
                <a:latin typeface="Barlow" pitchFamily="2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pt-BR" dirty="0"/>
              <a:t>Carolina Felicíssimo</a:t>
            </a:r>
          </a:p>
          <a:p>
            <a:pPr algn="r"/>
            <a:r>
              <a:rPr lang="pt-BR" dirty="0"/>
              <a:t>Coordenadora de P&amp;D da RNP</a:t>
            </a:r>
          </a:p>
          <a:p>
            <a:pPr algn="r"/>
            <a:r>
              <a:rPr lang="pt-BR" dirty="0"/>
              <a:t>05 </a:t>
            </a:r>
            <a:r>
              <a:rPr lang="pt-BR"/>
              <a:t>de novembro, </a:t>
            </a:r>
            <a:r>
              <a:rPr lang="pt-BR" dirty="0"/>
              <a:t>2025</a:t>
            </a:r>
            <a:endParaRPr lang="en-BR" dirty="0"/>
          </a:p>
        </p:txBody>
      </p:sp>
    </p:spTree>
    <p:extLst>
      <p:ext uri="{BB962C8B-B14F-4D97-AF65-F5344CB8AC3E}">
        <p14:creationId xmlns:p14="http://schemas.microsoft.com/office/powerpoint/2010/main" val="29664852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67039403-D51D-400B-AD16-DEEC15638F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8203" y="145378"/>
            <a:ext cx="7484213" cy="5518227"/>
          </a:xfrm>
          <a:prstGeom prst="rect">
            <a:avLst/>
          </a:prstGeom>
        </p:spPr>
      </p:pic>
      <p:pic>
        <p:nvPicPr>
          <p:cNvPr id="6" name="Imagem 5" descr="Texto&#10;&#10;O conteúdo gerado por IA pode estar incorreto.">
            <a:extLst>
              <a:ext uri="{FF2B5EF4-FFF2-40B4-BE49-F238E27FC236}">
                <a16:creationId xmlns:a16="http://schemas.microsoft.com/office/drawing/2014/main" id="{76632075-7A86-4A1D-B73D-C046B6F56E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989549"/>
            <a:ext cx="5962639" cy="4868450"/>
          </a:xfrm>
          <a:prstGeom prst="rect">
            <a:avLst/>
          </a:prstGeom>
        </p:spPr>
      </p:pic>
      <p:sp>
        <p:nvSpPr>
          <p:cNvPr id="7" name="Elipse 6">
            <a:extLst>
              <a:ext uri="{FF2B5EF4-FFF2-40B4-BE49-F238E27FC236}">
                <a16:creationId xmlns:a16="http://schemas.microsoft.com/office/drawing/2014/main" id="{D8C410D2-1970-47F7-AD24-BCBA1EEDF28F}"/>
              </a:ext>
            </a:extLst>
          </p:cNvPr>
          <p:cNvSpPr/>
          <p:nvPr/>
        </p:nvSpPr>
        <p:spPr>
          <a:xfrm>
            <a:off x="10975902" y="4185077"/>
            <a:ext cx="516787" cy="344524"/>
          </a:xfrm>
          <a:prstGeom prst="ellipse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4DAE81C0-4567-4C9F-AF07-19B152A6F39B}"/>
              </a:ext>
            </a:extLst>
          </p:cNvPr>
          <p:cNvSpPr/>
          <p:nvPr/>
        </p:nvSpPr>
        <p:spPr>
          <a:xfrm>
            <a:off x="1887314" y="2228171"/>
            <a:ext cx="516787" cy="344524"/>
          </a:xfrm>
          <a:prstGeom prst="ellipse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199594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1C44DB-ECEF-EFA8-2881-8ABD970A07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Diagrama&#10;&#10;O conteúdo gerado por IA pode estar incorreto.">
            <a:extLst>
              <a:ext uri="{FF2B5EF4-FFF2-40B4-BE49-F238E27FC236}">
                <a16:creationId xmlns:a16="http://schemas.microsoft.com/office/drawing/2014/main" id="{099CD80B-DDFC-E61B-F896-F0CF8E973B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7460" y="0"/>
            <a:ext cx="4943856" cy="6257925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32B5B4E4-154B-BE54-7CDB-DD7FF644B4D9}"/>
              </a:ext>
            </a:extLst>
          </p:cNvPr>
          <p:cNvSpPr txBox="1"/>
          <p:nvPr/>
        </p:nvSpPr>
        <p:spPr>
          <a:xfrm>
            <a:off x="6577909" y="6255489"/>
            <a:ext cx="4724400" cy="523220"/>
          </a:xfrm>
          <a:prstGeom prst="rect">
            <a:avLst/>
          </a:prstGeom>
          <a:solidFill>
            <a:schemeClr val="bg2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t-BR" sz="1400" b="1" dirty="0">
                <a:solidFill>
                  <a:srgbClr val="7030A0"/>
                </a:solidFill>
                <a:latin typeface="Roboto"/>
                <a:ea typeface="Roboto"/>
                <a:cs typeface="Roboto"/>
              </a:rPr>
              <a:t>Recomendação da UNESCO sobre Ciência Aberta. 2022</a:t>
            </a:r>
            <a:endParaRPr lang="pt-BR" sz="1400" dirty="0">
              <a:ea typeface="Calibri"/>
              <a:cs typeface="Calibri"/>
            </a:endParaRPr>
          </a:p>
          <a:p>
            <a:r>
              <a:rPr lang="pt-BR" sz="1400" dirty="0">
                <a:solidFill>
                  <a:srgbClr val="333333"/>
                </a:solidFill>
                <a:latin typeface="Roboto"/>
                <a:ea typeface="Roboto"/>
                <a:cs typeface="Roboto"/>
                <a:hlinkClick r:id="rId4"/>
              </a:rPr>
              <a:t>https://doi.org/10.54677/XFFX3334</a:t>
            </a:r>
            <a:r>
              <a:rPr lang="pt-BR" sz="1400" dirty="0">
                <a:solidFill>
                  <a:srgbClr val="333333"/>
                </a:solidFill>
                <a:latin typeface="Roboto"/>
                <a:ea typeface="Roboto"/>
                <a:cs typeface="Roboto"/>
              </a:rPr>
              <a:t> </a:t>
            </a:r>
            <a:endParaRPr lang="pt-BR" sz="1400" dirty="0"/>
          </a:p>
        </p:txBody>
      </p:sp>
      <p:sp>
        <p:nvSpPr>
          <p:cNvPr id="3" name="Elipse 2">
            <a:extLst>
              <a:ext uri="{FF2B5EF4-FFF2-40B4-BE49-F238E27FC236}">
                <a16:creationId xmlns:a16="http://schemas.microsoft.com/office/drawing/2014/main" id="{CB2C2B5D-1915-40B7-33D0-E7885B88B72A}"/>
              </a:ext>
            </a:extLst>
          </p:cNvPr>
          <p:cNvSpPr/>
          <p:nvPr/>
        </p:nvSpPr>
        <p:spPr>
          <a:xfrm>
            <a:off x="10620787" y="6211884"/>
            <a:ext cx="516787" cy="344524"/>
          </a:xfrm>
          <a:prstGeom prst="ellipse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C9C3947B-3873-8B72-92B6-E0F7E5589097}"/>
              </a:ext>
            </a:extLst>
          </p:cNvPr>
          <p:cNvGrpSpPr/>
          <p:nvPr/>
        </p:nvGrpSpPr>
        <p:grpSpPr>
          <a:xfrm>
            <a:off x="81709" y="0"/>
            <a:ext cx="5884956" cy="6769451"/>
            <a:chOff x="81709" y="0"/>
            <a:chExt cx="5884956" cy="6769451"/>
          </a:xfrm>
        </p:grpSpPr>
        <p:pic>
          <p:nvPicPr>
            <p:cNvPr id="4" name="Imagem 3" descr="Diagrama&#10;&#10;O conteúdo gerado por IA pode estar incorreto.">
              <a:extLst>
                <a:ext uri="{FF2B5EF4-FFF2-40B4-BE49-F238E27FC236}">
                  <a16:creationId xmlns:a16="http://schemas.microsoft.com/office/drawing/2014/main" id="{D857D060-2E85-0E4B-38F7-2DFBB28519A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1709" y="0"/>
              <a:ext cx="5884956" cy="6257925"/>
            </a:xfrm>
            <a:prstGeom prst="rect">
              <a:avLst/>
            </a:prstGeom>
          </p:spPr>
        </p:pic>
        <p:sp>
          <p:nvSpPr>
            <p:cNvPr id="10" name="CaixaDeTexto 9">
              <a:extLst>
                <a:ext uri="{FF2B5EF4-FFF2-40B4-BE49-F238E27FC236}">
                  <a16:creationId xmlns:a16="http://schemas.microsoft.com/office/drawing/2014/main" id="{CB423027-3F1E-D079-ED3F-5248C0C484F6}"/>
                </a:ext>
              </a:extLst>
            </p:cNvPr>
            <p:cNvSpPr txBox="1"/>
            <p:nvPr/>
          </p:nvSpPr>
          <p:spPr>
            <a:xfrm>
              <a:off x="217172" y="5938454"/>
              <a:ext cx="5331911" cy="830997"/>
            </a:xfrm>
            <a:prstGeom prst="rect">
              <a:avLst/>
            </a:prstGeom>
            <a:solidFill>
              <a:schemeClr val="bg2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pt-BR" sz="1600" b="1" err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Towards</a:t>
              </a:r>
              <a:r>
                <a:rPr lang="pt-BR" sz="1600" b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 a UNESCO </a:t>
              </a:r>
              <a:r>
                <a:rPr lang="pt-BR" sz="1600" b="1" err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recommendation</a:t>
              </a:r>
              <a:r>
                <a:rPr lang="pt-BR" sz="1600" b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 </a:t>
              </a:r>
              <a:r>
                <a:rPr lang="pt-BR" sz="1600" b="1" err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on</a:t>
              </a:r>
              <a:r>
                <a:rPr lang="pt-BR" sz="1600" b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 open </a:t>
              </a:r>
              <a:r>
                <a:rPr lang="pt-BR" sz="1600" b="1" err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science</a:t>
              </a:r>
              <a:r>
                <a:rPr lang="pt-BR" sz="1600" b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: </a:t>
              </a:r>
              <a:r>
                <a:rPr lang="pt-BR" sz="1600" b="1" err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building</a:t>
              </a:r>
              <a:r>
                <a:rPr lang="pt-BR" sz="1600" b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 a global consensus </a:t>
              </a:r>
              <a:r>
                <a:rPr lang="pt-BR" sz="1600" b="1" err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on</a:t>
              </a:r>
              <a:r>
                <a:rPr lang="pt-BR" sz="1600" b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 open </a:t>
              </a:r>
              <a:r>
                <a:rPr lang="pt-BR" sz="1600" b="1" err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science</a:t>
              </a:r>
              <a:r>
                <a:rPr lang="pt-BR" sz="1600" b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. 2020</a:t>
              </a:r>
              <a:endParaRPr lang="pt-BR"/>
            </a:p>
            <a:p>
              <a:r>
                <a:rPr lang="pt-BR" sz="1600">
                  <a:ea typeface="Calibri"/>
                  <a:cs typeface="Calibri"/>
                  <a:hlinkClick r:id="rId6"/>
                </a:rPr>
                <a:t>https://unesdoc.unesco.org/ark:/48223/pf0000373209</a:t>
              </a:r>
              <a:endParaRPr lang="pt-BR"/>
            </a:p>
          </p:txBody>
        </p:sp>
        <p:sp>
          <p:nvSpPr>
            <p:cNvPr id="2" name="Elipse 1">
              <a:extLst>
                <a:ext uri="{FF2B5EF4-FFF2-40B4-BE49-F238E27FC236}">
                  <a16:creationId xmlns:a16="http://schemas.microsoft.com/office/drawing/2014/main" id="{C69DAD54-691E-32A3-6541-F3ACDB1069A0}"/>
                </a:ext>
              </a:extLst>
            </p:cNvPr>
            <p:cNvSpPr/>
            <p:nvPr/>
          </p:nvSpPr>
          <p:spPr>
            <a:xfrm>
              <a:off x="4476865" y="6169550"/>
              <a:ext cx="516787" cy="344524"/>
            </a:xfrm>
            <a:prstGeom prst="ellipse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pic>
        <p:nvPicPr>
          <p:cNvPr id="8" name="Imagem 7">
            <a:extLst>
              <a:ext uri="{FF2B5EF4-FFF2-40B4-BE49-F238E27FC236}">
                <a16:creationId xmlns:a16="http://schemas.microsoft.com/office/drawing/2014/main" id="{691F7C99-6675-4DBE-AC60-02E253C3ED8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533813">
            <a:off x="10549598" y="1936347"/>
            <a:ext cx="1023679" cy="1306538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6C226822-42BE-459D-9F19-FBC52617168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4734798">
            <a:off x="10653702" y="3766289"/>
            <a:ext cx="1062125" cy="1634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154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25471F8A-16F4-46AB-9BA5-AF51FC1B78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0646" y="0"/>
            <a:ext cx="85831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437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A680F2D4-2E1C-46B7-831E-E1735E15E4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797"/>
            <a:ext cx="12192000" cy="6799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6438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Texto&#10;&#10;O conteúdo gerado por IA pode estar incorreto.">
            <a:extLst>
              <a:ext uri="{FF2B5EF4-FFF2-40B4-BE49-F238E27FC236}">
                <a16:creationId xmlns:a16="http://schemas.microsoft.com/office/drawing/2014/main" id="{81958E1D-A8A9-44A1-AA60-FDD2832219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3203" y="0"/>
            <a:ext cx="86441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4712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31967DD-9CBE-4034-95C9-483C140D14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75174" y="2226733"/>
            <a:ext cx="4023359" cy="202353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pt-BR" dirty="0"/>
              <a:t>Obrigada</a:t>
            </a:r>
            <a:br>
              <a:rPr lang="pt-BR" dirty="0"/>
            </a:br>
            <a:r>
              <a:rPr lang="pt-BR" sz="2400" dirty="0"/>
              <a:t>Carolina Felicissimo</a:t>
            </a:r>
            <a:br>
              <a:rPr lang="pt-BR" sz="2400" dirty="0"/>
            </a:br>
            <a:r>
              <a:rPr lang="pt-BR" sz="2400" dirty="0">
                <a:hlinkClick r:id="rId2"/>
              </a:rPr>
              <a:t>carolina.felicissimo@rnp.br</a:t>
            </a:r>
            <a:r>
              <a:rPr lang="pt-BR" sz="2400" dirty="0"/>
              <a:t> 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145725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3338D3-5FCB-4E2B-BE1E-9019307D0E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61942" y="587504"/>
            <a:ext cx="3451929" cy="533021"/>
          </a:xfrm>
        </p:spPr>
        <p:txBody>
          <a:bodyPr/>
          <a:lstStyle/>
          <a:p>
            <a:r>
              <a:rPr lang="pt-BR" sz="3200" dirty="0"/>
              <a:t>Quem sou eu?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A7ADA9F6-3998-49E2-A077-41CCE9DECB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5024" y="1403938"/>
            <a:ext cx="10259568" cy="5305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0181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Agrupar 10">
            <a:extLst>
              <a:ext uri="{FF2B5EF4-FFF2-40B4-BE49-F238E27FC236}">
                <a16:creationId xmlns:a16="http://schemas.microsoft.com/office/drawing/2014/main" id="{5D031ADA-31AD-4D06-9A86-A740475C06F8}"/>
              </a:ext>
            </a:extLst>
          </p:cNvPr>
          <p:cNvGrpSpPr/>
          <p:nvPr/>
        </p:nvGrpSpPr>
        <p:grpSpPr>
          <a:xfrm>
            <a:off x="269146" y="449033"/>
            <a:ext cx="4768309" cy="2726128"/>
            <a:chOff x="358953" y="3363684"/>
            <a:chExt cx="4768309" cy="2726128"/>
          </a:xfrm>
        </p:grpSpPr>
        <p:pic>
          <p:nvPicPr>
            <p:cNvPr id="5" name="Imagem 4">
              <a:extLst>
                <a:ext uri="{FF2B5EF4-FFF2-40B4-BE49-F238E27FC236}">
                  <a16:creationId xmlns:a16="http://schemas.microsoft.com/office/drawing/2014/main" id="{31CEE7A3-7C44-4530-A7C3-89C9B5E401F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8953" y="3485079"/>
              <a:ext cx="2747993" cy="2604733"/>
            </a:xfrm>
            <a:prstGeom prst="rect">
              <a:avLst/>
            </a:prstGeom>
          </p:spPr>
        </p:pic>
        <p:pic>
          <p:nvPicPr>
            <p:cNvPr id="13" name="Gráfico 12" descr="Documento com preenchimento sólido">
              <a:extLst>
                <a:ext uri="{FF2B5EF4-FFF2-40B4-BE49-F238E27FC236}">
                  <a16:creationId xmlns:a16="http://schemas.microsoft.com/office/drawing/2014/main" id="{2E6C441F-184D-45DF-982C-74CF6ED39E9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177818" y="4051798"/>
              <a:ext cx="717430" cy="717430"/>
            </a:xfrm>
            <a:prstGeom prst="rect">
              <a:avLst/>
            </a:prstGeom>
          </p:spPr>
        </p:pic>
        <p:pic>
          <p:nvPicPr>
            <p:cNvPr id="14" name="Gráfico 13" descr="Documento com preenchimento sólido">
              <a:extLst>
                <a:ext uri="{FF2B5EF4-FFF2-40B4-BE49-F238E27FC236}">
                  <a16:creationId xmlns:a16="http://schemas.microsoft.com/office/drawing/2014/main" id="{A68247D0-450A-470F-8884-DBB413E34F7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704176" y="3505423"/>
              <a:ext cx="717431" cy="717431"/>
            </a:xfrm>
            <a:prstGeom prst="rect">
              <a:avLst/>
            </a:prstGeom>
          </p:spPr>
        </p:pic>
        <p:pic>
          <p:nvPicPr>
            <p:cNvPr id="15" name="Gráfico 14" descr="Documento com preenchimento sólido">
              <a:extLst>
                <a:ext uri="{FF2B5EF4-FFF2-40B4-BE49-F238E27FC236}">
                  <a16:creationId xmlns:a16="http://schemas.microsoft.com/office/drawing/2014/main" id="{3B2D31F5-312B-4BAB-8F31-9F616E3E76B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126114" y="4373830"/>
              <a:ext cx="644726" cy="644726"/>
            </a:xfrm>
            <a:prstGeom prst="rect">
              <a:avLst/>
            </a:prstGeom>
          </p:spPr>
        </p:pic>
        <p:pic>
          <p:nvPicPr>
            <p:cNvPr id="16" name="Gráfico 15" descr="Documento com preenchimento sólido">
              <a:extLst>
                <a:ext uri="{FF2B5EF4-FFF2-40B4-BE49-F238E27FC236}">
                  <a16:creationId xmlns:a16="http://schemas.microsoft.com/office/drawing/2014/main" id="{35B2550B-9362-4237-BD06-456F0ADCCE4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3502907" y="3363684"/>
              <a:ext cx="644726" cy="644726"/>
            </a:xfrm>
            <a:prstGeom prst="rect">
              <a:avLst/>
            </a:prstGeom>
          </p:spPr>
        </p:pic>
        <p:pic>
          <p:nvPicPr>
            <p:cNvPr id="17" name="Gráfico 16" descr="Documento com preenchimento sólido">
              <a:extLst>
                <a:ext uri="{FF2B5EF4-FFF2-40B4-BE49-F238E27FC236}">
                  <a16:creationId xmlns:a16="http://schemas.microsoft.com/office/drawing/2014/main" id="{8F420E28-99B5-4287-8B0A-0EC2D29F05C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883473" y="4046237"/>
              <a:ext cx="717430" cy="717430"/>
            </a:xfrm>
            <a:prstGeom prst="rect">
              <a:avLst/>
            </a:prstGeom>
          </p:spPr>
        </p:pic>
        <p:pic>
          <p:nvPicPr>
            <p:cNvPr id="18" name="Gráfico 17" descr="Documento com preenchimento sólido">
              <a:extLst>
                <a:ext uri="{FF2B5EF4-FFF2-40B4-BE49-F238E27FC236}">
                  <a16:creationId xmlns:a16="http://schemas.microsoft.com/office/drawing/2014/main" id="{68EE0E12-612B-438C-9ACD-A3D3F9EF290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409831" y="3499862"/>
              <a:ext cx="717431" cy="717431"/>
            </a:xfrm>
            <a:prstGeom prst="rect">
              <a:avLst/>
            </a:prstGeom>
          </p:spPr>
        </p:pic>
      </p:grpSp>
      <p:sp>
        <p:nvSpPr>
          <p:cNvPr id="38" name="Espaço Reservado para Texto 3">
            <a:extLst>
              <a:ext uri="{FF2B5EF4-FFF2-40B4-BE49-F238E27FC236}">
                <a16:creationId xmlns:a16="http://schemas.microsoft.com/office/drawing/2014/main" id="{3CDC1E2E-5642-4AF4-8DBC-9A75715AD4E7}"/>
              </a:ext>
            </a:extLst>
          </p:cNvPr>
          <p:cNvSpPr txBox="1">
            <a:spLocks/>
          </p:cNvSpPr>
          <p:nvPr/>
        </p:nvSpPr>
        <p:spPr>
          <a:xfrm>
            <a:off x="3681033" y="2317760"/>
            <a:ext cx="6651559" cy="78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2000" tIns="45700" rIns="72000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1EFF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001EFF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pt-BR" dirty="0">
                <a:solidFill>
                  <a:srgbClr val="7030A0"/>
                </a:solidFill>
              </a:rPr>
              <a:t>No passado, pesquisas científicas geravam </a:t>
            </a:r>
            <a:r>
              <a:rPr lang="pt-BR" b="1" dirty="0">
                <a:solidFill>
                  <a:srgbClr val="7030A0"/>
                </a:solidFill>
              </a:rPr>
              <a:t>dados </a:t>
            </a:r>
          </a:p>
        </p:txBody>
      </p:sp>
      <p:pic>
        <p:nvPicPr>
          <p:cNvPr id="19" name="Imagem 18">
            <a:extLst>
              <a:ext uri="{FF2B5EF4-FFF2-40B4-BE49-F238E27FC236}">
                <a16:creationId xmlns:a16="http://schemas.microsoft.com/office/drawing/2014/main" id="{A977AE5C-4736-4DB2-8BFF-42442C6A271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075065" y="4018880"/>
            <a:ext cx="9863494" cy="2645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6193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AF0F236-942C-4C47-A95F-02A7214166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82251" y="85209"/>
            <a:ext cx="4313749" cy="477837"/>
          </a:xfrm>
        </p:spPr>
        <p:txBody>
          <a:bodyPr/>
          <a:lstStyle/>
          <a:p>
            <a:r>
              <a:rPr lang="pt-BR" sz="2400" dirty="0"/>
              <a:t>Hoje, temos um cenário de...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3385212D-01E4-4244-8BED-E431C563AD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3203" y="502755"/>
            <a:ext cx="6285135" cy="799421"/>
          </a:xfrm>
        </p:spPr>
        <p:txBody>
          <a:bodyPr/>
          <a:lstStyle/>
          <a:p>
            <a:r>
              <a:rPr lang="pt-BR" dirty="0"/>
              <a:t>Transformação Digital da </a:t>
            </a:r>
            <a:r>
              <a:rPr lang="pt-BR" b="1" dirty="0"/>
              <a:t>PESQUISA CIENTÍFICA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31CEE7A3-7C44-4530-A7C3-89C9B5E401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005" y="1730505"/>
            <a:ext cx="2747993" cy="2604733"/>
          </a:xfrm>
          <a:prstGeom prst="rect">
            <a:avLst/>
          </a:prstGeom>
        </p:spPr>
      </p:pic>
      <p:pic>
        <p:nvPicPr>
          <p:cNvPr id="13" name="Gráfico 12" descr="Documento com preenchimento sólido">
            <a:extLst>
              <a:ext uri="{FF2B5EF4-FFF2-40B4-BE49-F238E27FC236}">
                <a16:creationId xmlns:a16="http://schemas.microsoft.com/office/drawing/2014/main" id="{2E6C441F-184D-45DF-982C-74CF6ED39E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96961" y="2121690"/>
            <a:ext cx="717430" cy="717430"/>
          </a:xfrm>
          <a:prstGeom prst="rect">
            <a:avLst/>
          </a:prstGeom>
        </p:spPr>
      </p:pic>
      <p:pic>
        <p:nvPicPr>
          <p:cNvPr id="14" name="Gráfico 13" descr="Documento com preenchimento sólido">
            <a:extLst>
              <a:ext uri="{FF2B5EF4-FFF2-40B4-BE49-F238E27FC236}">
                <a16:creationId xmlns:a16="http://schemas.microsoft.com/office/drawing/2014/main" id="{A68247D0-450A-470F-8884-DBB413E34F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068539" y="2151271"/>
            <a:ext cx="717431" cy="717431"/>
          </a:xfrm>
          <a:prstGeom prst="rect">
            <a:avLst/>
          </a:prstGeom>
        </p:spPr>
      </p:pic>
      <p:pic>
        <p:nvPicPr>
          <p:cNvPr id="15" name="Gráfico 14" descr="Documento com preenchimento sólido">
            <a:extLst>
              <a:ext uri="{FF2B5EF4-FFF2-40B4-BE49-F238E27FC236}">
                <a16:creationId xmlns:a16="http://schemas.microsoft.com/office/drawing/2014/main" id="{3B2D31F5-312B-4BAB-8F31-9F616E3E76B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688968" y="2211875"/>
            <a:ext cx="644726" cy="644726"/>
          </a:xfrm>
          <a:prstGeom prst="rect">
            <a:avLst/>
          </a:prstGeom>
        </p:spPr>
      </p:pic>
      <p:pic>
        <p:nvPicPr>
          <p:cNvPr id="16" name="Gráfico 15" descr="Documento com preenchimento sólido">
            <a:extLst>
              <a:ext uri="{FF2B5EF4-FFF2-40B4-BE49-F238E27FC236}">
                <a16:creationId xmlns:a16="http://schemas.microsoft.com/office/drawing/2014/main" id="{35B2550B-9362-4237-BD06-456F0ADCCE4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686681" y="1685166"/>
            <a:ext cx="644726" cy="644726"/>
          </a:xfrm>
          <a:prstGeom prst="rect">
            <a:avLst/>
          </a:prstGeom>
        </p:spPr>
      </p:pic>
      <p:pic>
        <p:nvPicPr>
          <p:cNvPr id="17" name="Gráfico 16" descr="Documento com preenchimento sólido">
            <a:extLst>
              <a:ext uri="{FF2B5EF4-FFF2-40B4-BE49-F238E27FC236}">
                <a16:creationId xmlns:a16="http://schemas.microsoft.com/office/drawing/2014/main" id="{8F420E28-99B5-4287-8B0A-0EC2D29F05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888998" y="2403782"/>
            <a:ext cx="717430" cy="717430"/>
          </a:xfrm>
          <a:prstGeom prst="rect">
            <a:avLst/>
          </a:prstGeom>
        </p:spPr>
      </p:pic>
      <p:pic>
        <p:nvPicPr>
          <p:cNvPr id="18" name="Gráfico 17" descr="Documento com preenchimento sólido">
            <a:extLst>
              <a:ext uri="{FF2B5EF4-FFF2-40B4-BE49-F238E27FC236}">
                <a16:creationId xmlns:a16="http://schemas.microsoft.com/office/drawing/2014/main" id="{68EE0E12-612B-438C-9ACD-A3D3F9EF290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380755" y="1810051"/>
            <a:ext cx="717431" cy="717431"/>
          </a:xfrm>
          <a:prstGeom prst="rect">
            <a:avLst/>
          </a:prstGeom>
        </p:spPr>
      </p:pic>
      <p:pic>
        <p:nvPicPr>
          <p:cNvPr id="19" name="Gráfico 18" descr="Documento com preenchimento sólido">
            <a:extLst>
              <a:ext uri="{FF2B5EF4-FFF2-40B4-BE49-F238E27FC236}">
                <a16:creationId xmlns:a16="http://schemas.microsoft.com/office/drawing/2014/main" id="{89C20CDB-7ECD-4339-AAAB-F2C63BC4B33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420988" y="1408142"/>
            <a:ext cx="644726" cy="644726"/>
          </a:xfrm>
          <a:prstGeom prst="rect">
            <a:avLst/>
          </a:prstGeom>
        </p:spPr>
      </p:pic>
      <p:pic>
        <p:nvPicPr>
          <p:cNvPr id="20" name="Gráfico 19" descr="Documento com preenchimento sólido">
            <a:extLst>
              <a:ext uri="{FF2B5EF4-FFF2-40B4-BE49-F238E27FC236}">
                <a16:creationId xmlns:a16="http://schemas.microsoft.com/office/drawing/2014/main" id="{B77849AD-33BA-4C8A-9CA6-A922AEEC72E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127893" y="1694302"/>
            <a:ext cx="644726" cy="644726"/>
          </a:xfrm>
          <a:prstGeom prst="rect">
            <a:avLst/>
          </a:prstGeom>
        </p:spPr>
      </p:pic>
      <p:pic>
        <p:nvPicPr>
          <p:cNvPr id="22" name="Gráfico 21" descr="Documento com preenchimento sólido">
            <a:extLst>
              <a:ext uri="{FF2B5EF4-FFF2-40B4-BE49-F238E27FC236}">
                <a16:creationId xmlns:a16="http://schemas.microsoft.com/office/drawing/2014/main" id="{8FF07395-D718-4004-BC0E-67B332588A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911220" y="2417530"/>
            <a:ext cx="717430" cy="717430"/>
          </a:xfrm>
          <a:prstGeom prst="rect">
            <a:avLst/>
          </a:prstGeom>
        </p:spPr>
      </p:pic>
      <p:pic>
        <p:nvPicPr>
          <p:cNvPr id="23" name="Gráfico 22" descr="Documento com preenchimento sólido">
            <a:extLst>
              <a:ext uri="{FF2B5EF4-FFF2-40B4-BE49-F238E27FC236}">
                <a16:creationId xmlns:a16="http://schemas.microsoft.com/office/drawing/2014/main" id="{D31D2500-5A45-497B-BC5C-451ABDB7121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448541" y="1117534"/>
            <a:ext cx="717431" cy="717431"/>
          </a:xfrm>
          <a:prstGeom prst="rect">
            <a:avLst/>
          </a:prstGeom>
        </p:spPr>
      </p:pic>
      <p:pic>
        <p:nvPicPr>
          <p:cNvPr id="24" name="Gráfico 23" descr="Documento com preenchimento sólido">
            <a:extLst>
              <a:ext uri="{FF2B5EF4-FFF2-40B4-BE49-F238E27FC236}">
                <a16:creationId xmlns:a16="http://schemas.microsoft.com/office/drawing/2014/main" id="{3C07D69E-7277-4E55-B2C0-989803CA928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250049" y="1707088"/>
            <a:ext cx="644726" cy="644726"/>
          </a:xfrm>
          <a:prstGeom prst="rect">
            <a:avLst/>
          </a:prstGeom>
        </p:spPr>
      </p:pic>
      <p:pic>
        <p:nvPicPr>
          <p:cNvPr id="25" name="Gráfico 24" descr="Documento com preenchimento sólido">
            <a:extLst>
              <a:ext uri="{FF2B5EF4-FFF2-40B4-BE49-F238E27FC236}">
                <a16:creationId xmlns:a16="http://schemas.microsoft.com/office/drawing/2014/main" id="{73F9E1BC-D607-4D94-A1C9-E7DBD6650CC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073684" y="1878400"/>
            <a:ext cx="644726" cy="644726"/>
          </a:xfrm>
          <a:prstGeom prst="rect">
            <a:avLst/>
          </a:prstGeom>
        </p:spPr>
      </p:pic>
      <p:pic>
        <p:nvPicPr>
          <p:cNvPr id="26" name="Gráfico 25" descr="Documento com preenchimento sólido">
            <a:extLst>
              <a:ext uri="{FF2B5EF4-FFF2-40B4-BE49-F238E27FC236}">
                <a16:creationId xmlns:a16="http://schemas.microsoft.com/office/drawing/2014/main" id="{CB32A79D-6816-4E61-9668-345E321B2F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08028" y="2127734"/>
            <a:ext cx="717430" cy="717430"/>
          </a:xfrm>
          <a:prstGeom prst="rect">
            <a:avLst/>
          </a:prstGeom>
        </p:spPr>
      </p:pic>
      <p:pic>
        <p:nvPicPr>
          <p:cNvPr id="27" name="Gráfico 26" descr="Documento com preenchimento sólido">
            <a:extLst>
              <a:ext uri="{FF2B5EF4-FFF2-40B4-BE49-F238E27FC236}">
                <a16:creationId xmlns:a16="http://schemas.microsoft.com/office/drawing/2014/main" id="{119BDCDC-E163-433A-BA92-87B7900562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753012" y="2214588"/>
            <a:ext cx="717431" cy="717431"/>
          </a:xfrm>
          <a:prstGeom prst="rect">
            <a:avLst/>
          </a:prstGeom>
        </p:spPr>
      </p:pic>
      <p:pic>
        <p:nvPicPr>
          <p:cNvPr id="28" name="Gráfico 27" descr="Documento com preenchimento sólido">
            <a:extLst>
              <a:ext uri="{FF2B5EF4-FFF2-40B4-BE49-F238E27FC236}">
                <a16:creationId xmlns:a16="http://schemas.microsoft.com/office/drawing/2014/main" id="{E8C38266-60A2-4B06-82D4-5E1E6B48898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203402" y="2034745"/>
            <a:ext cx="644726" cy="644726"/>
          </a:xfrm>
          <a:prstGeom prst="rect">
            <a:avLst/>
          </a:prstGeom>
        </p:spPr>
      </p:pic>
      <p:pic>
        <p:nvPicPr>
          <p:cNvPr id="29" name="Gráfico 28" descr="Documento com preenchimento sólido">
            <a:extLst>
              <a:ext uri="{FF2B5EF4-FFF2-40B4-BE49-F238E27FC236}">
                <a16:creationId xmlns:a16="http://schemas.microsoft.com/office/drawing/2014/main" id="{B86DDCF7-CA55-4084-9D49-53DBA8F10A2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104009" y="2017342"/>
            <a:ext cx="644726" cy="644726"/>
          </a:xfrm>
          <a:prstGeom prst="rect">
            <a:avLst/>
          </a:prstGeom>
        </p:spPr>
      </p:pic>
      <p:pic>
        <p:nvPicPr>
          <p:cNvPr id="30" name="Gráfico 29" descr="Documento com preenchimento sólido">
            <a:extLst>
              <a:ext uri="{FF2B5EF4-FFF2-40B4-BE49-F238E27FC236}">
                <a16:creationId xmlns:a16="http://schemas.microsoft.com/office/drawing/2014/main" id="{DCF634AD-B37B-4ADB-A47B-0559466F9C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82834" y="1685166"/>
            <a:ext cx="717430" cy="717430"/>
          </a:xfrm>
          <a:prstGeom prst="rect">
            <a:avLst/>
          </a:prstGeom>
        </p:spPr>
      </p:pic>
      <p:pic>
        <p:nvPicPr>
          <p:cNvPr id="31" name="Gráfico 30" descr="Documento com preenchimento sólido">
            <a:extLst>
              <a:ext uri="{FF2B5EF4-FFF2-40B4-BE49-F238E27FC236}">
                <a16:creationId xmlns:a16="http://schemas.microsoft.com/office/drawing/2014/main" id="{DCE92746-6852-43BC-844F-A1E63EB26DA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310165" y="882366"/>
            <a:ext cx="717431" cy="717431"/>
          </a:xfrm>
          <a:prstGeom prst="rect">
            <a:avLst/>
          </a:prstGeom>
        </p:spPr>
      </p:pic>
      <p:pic>
        <p:nvPicPr>
          <p:cNvPr id="32" name="Gráfico 31" descr="Documento com preenchimento sólido">
            <a:extLst>
              <a:ext uri="{FF2B5EF4-FFF2-40B4-BE49-F238E27FC236}">
                <a16:creationId xmlns:a16="http://schemas.microsoft.com/office/drawing/2014/main" id="{FB3FA7DF-C774-4979-86C3-BDDFF72D9B4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148972" y="1318768"/>
            <a:ext cx="644726" cy="644726"/>
          </a:xfrm>
          <a:prstGeom prst="rect">
            <a:avLst/>
          </a:prstGeom>
        </p:spPr>
      </p:pic>
      <p:pic>
        <p:nvPicPr>
          <p:cNvPr id="33" name="Gráfico 32" descr="Documento com preenchimento sólido">
            <a:extLst>
              <a:ext uri="{FF2B5EF4-FFF2-40B4-BE49-F238E27FC236}">
                <a16:creationId xmlns:a16="http://schemas.microsoft.com/office/drawing/2014/main" id="{9A7BC8FF-929E-435E-8634-A233E0DBE27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525765" y="308622"/>
            <a:ext cx="644726" cy="644726"/>
          </a:xfrm>
          <a:prstGeom prst="rect">
            <a:avLst/>
          </a:prstGeom>
        </p:spPr>
      </p:pic>
      <p:pic>
        <p:nvPicPr>
          <p:cNvPr id="34" name="Gráfico 33" descr="Documento com preenchimento sólido">
            <a:extLst>
              <a:ext uri="{FF2B5EF4-FFF2-40B4-BE49-F238E27FC236}">
                <a16:creationId xmlns:a16="http://schemas.microsoft.com/office/drawing/2014/main" id="{2ECD02F5-0400-4DF5-A9EC-64E63CF3F5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906331" y="991175"/>
            <a:ext cx="717430" cy="717430"/>
          </a:xfrm>
          <a:prstGeom prst="rect">
            <a:avLst/>
          </a:prstGeom>
        </p:spPr>
      </p:pic>
      <p:pic>
        <p:nvPicPr>
          <p:cNvPr id="35" name="Gráfico 34" descr="Documento com preenchimento sólido">
            <a:extLst>
              <a:ext uri="{FF2B5EF4-FFF2-40B4-BE49-F238E27FC236}">
                <a16:creationId xmlns:a16="http://schemas.microsoft.com/office/drawing/2014/main" id="{FE6E746F-0EAD-4568-BB8B-CD5BD62BDE0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432689" y="444800"/>
            <a:ext cx="717431" cy="717431"/>
          </a:xfrm>
          <a:prstGeom prst="rect">
            <a:avLst/>
          </a:prstGeom>
        </p:spPr>
      </p:pic>
      <p:pic>
        <p:nvPicPr>
          <p:cNvPr id="36" name="Gráfico 35" descr="Documento com preenchimento sólido">
            <a:extLst>
              <a:ext uri="{FF2B5EF4-FFF2-40B4-BE49-F238E27FC236}">
                <a16:creationId xmlns:a16="http://schemas.microsoft.com/office/drawing/2014/main" id="{D7171FBF-C539-41E4-AC0D-CAACBBB50B9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854627" y="1313207"/>
            <a:ext cx="644726" cy="644726"/>
          </a:xfrm>
          <a:prstGeom prst="rect">
            <a:avLst/>
          </a:prstGeom>
        </p:spPr>
      </p:pic>
      <p:pic>
        <p:nvPicPr>
          <p:cNvPr id="37" name="Gráfico 36" descr="Documento com preenchimento sólido">
            <a:extLst>
              <a:ext uri="{FF2B5EF4-FFF2-40B4-BE49-F238E27FC236}">
                <a16:creationId xmlns:a16="http://schemas.microsoft.com/office/drawing/2014/main" id="{006E8008-925B-4113-9922-378799C0EB1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1231420" y="303061"/>
            <a:ext cx="644726" cy="644726"/>
          </a:xfrm>
          <a:prstGeom prst="rect">
            <a:avLst/>
          </a:prstGeom>
        </p:spPr>
      </p:pic>
      <p:sp>
        <p:nvSpPr>
          <p:cNvPr id="38" name="Espaço Reservado para Texto 3">
            <a:extLst>
              <a:ext uri="{FF2B5EF4-FFF2-40B4-BE49-F238E27FC236}">
                <a16:creationId xmlns:a16="http://schemas.microsoft.com/office/drawing/2014/main" id="{8CCDB4CE-F26B-411C-BE23-96C11C2A1E2D}"/>
              </a:ext>
            </a:extLst>
          </p:cNvPr>
          <p:cNvSpPr txBox="1">
            <a:spLocks/>
          </p:cNvSpPr>
          <p:nvPr/>
        </p:nvSpPr>
        <p:spPr>
          <a:xfrm>
            <a:off x="1719300" y="949502"/>
            <a:ext cx="5456869" cy="61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2000" tIns="45700" rIns="72000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1EFF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001EFF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pt-BR" dirty="0">
                <a:solidFill>
                  <a:schemeClr val="accent4">
                    <a:lumMod val="75000"/>
                  </a:schemeClr>
                </a:solidFill>
              </a:rPr>
              <a:t>com geração de </a:t>
            </a:r>
            <a:r>
              <a:rPr lang="pt-BR" b="1" dirty="0">
                <a:solidFill>
                  <a:schemeClr val="accent4">
                    <a:lumMod val="75000"/>
                  </a:schemeClr>
                </a:solidFill>
              </a:rPr>
              <a:t>MUITOS, MUITOS </a:t>
            </a:r>
            <a:r>
              <a:rPr lang="pt-BR" dirty="0">
                <a:solidFill>
                  <a:schemeClr val="accent4">
                    <a:lumMod val="75000"/>
                  </a:schemeClr>
                </a:solidFill>
              </a:rPr>
              <a:t>dados</a:t>
            </a:r>
          </a:p>
        </p:txBody>
      </p:sp>
      <p:pic>
        <p:nvPicPr>
          <p:cNvPr id="40" name="Imagem 39">
            <a:extLst>
              <a:ext uri="{FF2B5EF4-FFF2-40B4-BE49-F238E27FC236}">
                <a16:creationId xmlns:a16="http://schemas.microsoft.com/office/drawing/2014/main" id="{54CF8F32-2DEE-40C3-8B01-C8CE4DBB216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075065" y="4018880"/>
            <a:ext cx="9863494" cy="2645581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AFEC8DFE-F192-4A28-9CC4-CEF07B7A06C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098186" y="3294446"/>
            <a:ext cx="6785300" cy="851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3980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AF0F236-942C-4C47-A95F-02A7214166A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sz="2400" dirty="0"/>
              <a:t>Hoje, temos um cenário de...</a:t>
            </a:r>
          </a:p>
        </p:txBody>
      </p:sp>
      <p:pic>
        <p:nvPicPr>
          <p:cNvPr id="41" name="Imagem 40">
            <a:extLst>
              <a:ext uri="{FF2B5EF4-FFF2-40B4-BE49-F238E27FC236}">
                <a16:creationId xmlns:a16="http://schemas.microsoft.com/office/drawing/2014/main" id="{F60C3D3A-827B-469B-A063-45172B1373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953" y="3485079"/>
            <a:ext cx="2747993" cy="2604733"/>
          </a:xfrm>
          <a:prstGeom prst="rect">
            <a:avLst/>
          </a:prstGeom>
        </p:spPr>
      </p:pic>
      <p:pic>
        <p:nvPicPr>
          <p:cNvPr id="42" name="Imagem 41">
            <a:extLst>
              <a:ext uri="{FF2B5EF4-FFF2-40B4-BE49-F238E27FC236}">
                <a16:creationId xmlns:a16="http://schemas.microsoft.com/office/drawing/2014/main" id="{20813ED5-4A93-45E7-9701-EFA4BAD6A3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8672" y="5421085"/>
            <a:ext cx="2999673" cy="1106344"/>
          </a:xfrm>
          <a:prstGeom prst="rect">
            <a:avLst/>
          </a:prstGeom>
        </p:spPr>
      </p:pic>
      <p:pic>
        <p:nvPicPr>
          <p:cNvPr id="43" name="Imagem 42">
            <a:extLst>
              <a:ext uri="{FF2B5EF4-FFF2-40B4-BE49-F238E27FC236}">
                <a16:creationId xmlns:a16="http://schemas.microsoft.com/office/drawing/2014/main" id="{EE5399FA-745C-4AE0-83D0-0C90252EC3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91099" y="3527738"/>
            <a:ext cx="4123028" cy="3038797"/>
          </a:xfrm>
          <a:prstGeom prst="rect">
            <a:avLst/>
          </a:prstGeom>
        </p:spPr>
      </p:pic>
      <p:pic>
        <p:nvPicPr>
          <p:cNvPr id="44" name="Imagem 43">
            <a:extLst>
              <a:ext uri="{FF2B5EF4-FFF2-40B4-BE49-F238E27FC236}">
                <a16:creationId xmlns:a16="http://schemas.microsoft.com/office/drawing/2014/main" id="{C7E21366-794A-4A34-BB01-1B9A9A5EB85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09330" y="99923"/>
            <a:ext cx="4123028" cy="2964654"/>
          </a:xfrm>
          <a:prstGeom prst="rect">
            <a:avLst/>
          </a:prstGeom>
        </p:spPr>
      </p:pic>
      <p:sp>
        <p:nvSpPr>
          <p:cNvPr id="45" name="Espaço Reservado para Texto 3">
            <a:extLst>
              <a:ext uri="{FF2B5EF4-FFF2-40B4-BE49-F238E27FC236}">
                <a16:creationId xmlns:a16="http://schemas.microsoft.com/office/drawing/2014/main" id="{7D9C24CC-D453-4C1B-A656-136E86A1AB70}"/>
              </a:ext>
            </a:extLst>
          </p:cNvPr>
          <p:cNvSpPr txBox="1">
            <a:spLocks/>
          </p:cNvSpPr>
          <p:nvPr/>
        </p:nvSpPr>
        <p:spPr>
          <a:xfrm>
            <a:off x="628272" y="1581003"/>
            <a:ext cx="6285135" cy="7994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2000" tIns="45700" rIns="72000" bIns="45700" anchor="t" anchorCtr="0">
            <a:noAutofit/>
          </a:bodyPr>
          <a:lstStyle>
            <a:lvl1pPr marL="457200" marR="0" lvl="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1EFF"/>
              </a:buClr>
              <a:buSzPts val="2200"/>
              <a:buFont typeface="Arial"/>
              <a:buNone/>
              <a:defRPr sz="2200" b="0" i="0" u="none" strike="noStrike" kern="1200" cap="none">
                <a:solidFill>
                  <a:srgbClr val="001EFF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marR="0" lvl="1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kern="1200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marL="1371600" marR="0" lvl="2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marL="1828800" marR="0" lvl="3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kern="1200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marL="2286000" marR="0" lvl="4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kern="1200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marL="2743200" marR="0" lvl="5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pt-BR" dirty="0"/>
              <a:t>Transformação Digital da </a:t>
            </a:r>
            <a:r>
              <a:rPr lang="pt-BR" b="1" dirty="0"/>
              <a:t>PESQUISA CIENTÍFICA</a:t>
            </a:r>
          </a:p>
        </p:txBody>
      </p:sp>
      <p:sp>
        <p:nvSpPr>
          <p:cNvPr id="46" name="Espaço Reservado para Texto 3">
            <a:extLst>
              <a:ext uri="{FF2B5EF4-FFF2-40B4-BE49-F238E27FC236}">
                <a16:creationId xmlns:a16="http://schemas.microsoft.com/office/drawing/2014/main" id="{8C5E14D5-DDDF-4268-AB52-1EDFC749BBF4}"/>
              </a:ext>
            </a:extLst>
          </p:cNvPr>
          <p:cNvSpPr txBox="1">
            <a:spLocks/>
          </p:cNvSpPr>
          <p:nvPr/>
        </p:nvSpPr>
        <p:spPr>
          <a:xfrm>
            <a:off x="1687438" y="2106854"/>
            <a:ext cx="5456869" cy="61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2000" tIns="45700" rIns="72000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1EFF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001EFF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pt-BR" dirty="0">
                <a:solidFill>
                  <a:schemeClr val="accent4">
                    <a:lumMod val="75000"/>
                  </a:schemeClr>
                </a:solidFill>
              </a:rPr>
              <a:t>com geração de </a:t>
            </a:r>
            <a:r>
              <a:rPr lang="pt-BR" b="1" dirty="0">
                <a:solidFill>
                  <a:schemeClr val="accent4">
                    <a:lumMod val="75000"/>
                  </a:schemeClr>
                </a:solidFill>
              </a:rPr>
              <a:t>MUITOS, MUITOS </a:t>
            </a:r>
            <a:r>
              <a:rPr lang="pt-BR" dirty="0">
                <a:solidFill>
                  <a:schemeClr val="accent4">
                    <a:lumMod val="75000"/>
                  </a:schemeClr>
                </a:solidFill>
              </a:rPr>
              <a:t>dados</a:t>
            </a:r>
          </a:p>
        </p:txBody>
      </p:sp>
      <p:sp>
        <p:nvSpPr>
          <p:cNvPr id="40" name="Espaço Reservado para Texto 3">
            <a:extLst>
              <a:ext uri="{FF2B5EF4-FFF2-40B4-BE49-F238E27FC236}">
                <a16:creationId xmlns:a16="http://schemas.microsoft.com/office/drawing/2014/main" id="{F586DA08-068C-4751-AAEC-5014627B29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110975" y="4036051"/>
            <a:ext cx="5388684" cy="613113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pt-BR" dirty="0"/>
              <a:t>Transformação Digital das BIBLIOTECAS</a:t>
            </a:r>
          </a:p>
        </p:txBody>
      </p:sp>
    </p:spTree>
    <p:extLst>
      <p:ext uri="{BB962C8B-B14F-4D97-AF65-F5344CB8AC3E}">
        <p14:creationId xmlns:p14="http://schemas.microsoft.com/office/powerpoint/2010/main" val="7459609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B9AC3B96-9F5D-42A8-9259-11A1096C0E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0214"/>
            <a:ext cx="12192000" cy="5557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0256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exto 1">
            <a:extLst>
              <a:ext uri="{FF2B5EF4-FFF2-40B4-BE49-F238E27FC236}">
                <a16:creationId xmlns:a16="http://schemas.microsoft.com/office/drawing/2014/main" id="{6BE69E9F-890D-6D37-23BD-738A821095C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74150" y="781173"/>
            <a:ext cx="1267194" cy="456882"/>
          </a:xfrm>
        </p:spPr>
        <p:txBody>
          <a:bodyPr>
            <a:normAutofit fontScale="92500" lnSpcReduction="10000"/>
          </a:bodyPr>
          <a:lstStyle/>
          <a:p>
            <a:r>
              <a:rPr lang="pt-BR" dirty="0"/>
              <a:t>2017.1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72F5F22-3AB9-646A-E223-ED055D18A21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84156" y="381809"/>
            <a:ext cx="5562070" cy="151918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pt-BR" dirty="0"/>
              <a:t>Acordo de Cooperação Técnica (ACT) entre RNP e IBICT para </a:t>
            </a:r>
            <a:r>
              <a:rPr lang="pt-BR" b="1" dirty="0"/>
              <a:t>identificação de práticas e prototipação de serviço de acesso aberto a dados de pesquisa</a:t>
            </a:r>
          </a:p>
          <a:p>
            <a:pPr>
              <a:lnSpc>
                <a:spcPct val="150000"/>
              </a:lnSpc>
            </a:pPr>
            <a:r>
              <a:rPr lang="pt-BR" dirty="0"/>
              <a:t>Lançamento de carta-convite pública</a:t>
            </a:r>
          </a:p>
          <a:p>
            <a:pPr>
              <a:lnSpc>
                <a:spcPct val="150000"/>
              </a:lnSpc>
            </a:pPr>
            <a:r>
              <a:rPr lang="pt-BR" dirty="0"/>
              <a:t>Seleção do GT-RDP da UFRGS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E25D3CB7-1FD8-03D2-EEE9-34EDF9E0625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423887" y="1989361"/>
            <a:ext cx="2118534" cy="456882"/>
          </a:xfrm>
        </p:spPr>
        <p:txBody>
          <a:bodyPr>
            <a:normAutofit fontScale="92500" lnSpcReduction="10000"/>
          </a:bodyPr>
          <a:lstStyle/>
          <a:p>
            <a:r>
              <a:rPr lang="pt-BR" dirty="0"/>
              <a:t>2018 a 2021</a:t>
            </a:r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75FD1D3A-6F70-3516-7479-80280FCDEF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33930" y="3188218"/>
            <a:ext cx="2469191" cy="456882"/>
          </a:xfrm>
        </p:spPr>
        <p:txBody>
          <a:bodyPr>
            <a:normAutofit fontScale="92500" lnSpcReduction="10000"/>
          </a:bodyPr>
          <a:lstStyle/>
          <a:p>
            <a:r>
              <a:rPr lang="pt-BR" dirty="0"/>
              <a:t>2021 a 2022.1</a:t>
            </a:r>
          </a:p>
        </p:txBody>
      </p:sp>
      <p:sp>
        <p:nvSpPr>
          <p:cNvPr id="7" name="Espaço Reservado para Texto 6">
            <a:extLst>
              <a:ext uri="{FF2B5EF4-FFF2-40B4-BE49-F238E27FC236}">
                <a16:creationId xmlns:a16="http://schemas.microsoft.com/office/drawing/2014/main" id="{007FE729-DC1D-04C6-410F-0D2D27539BD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23887" y="4447474"/>
            <a:ext cx="1360545" cy="1159242"/>
          </a:xfrm>
        </p:spPr>
        <p:txBody>
          <a:bodyPr/>
          <a:lstStyle/>
          <a:p>
            <a:r>
              <a:rPr lang="pt-BR" dirty="0"/>
              <a:t>2023</a:t>
            </a:r>
          </a:p>
          <a:p>
            <a:r>
              <a:rPr lang="pt-BR" dirty="0"/>
              <a:t>2023.2</a:t>
            </a:r>
          </a:p>
        </p:txBody>
      </p:sp>
      <p:sp>
        <p:nvSpPr>
          <p:cNvPr id="8" name="Espaço Reservado para Texto 7">
            <a:extLst>
              <a:ext uri="{FF2B5EF4-FFF2-40B4-BE49-F238E27FC236}">
                <a16:creationId xmlns:a16="http://schemas.microsoft.com/office/drawing/2014/main" id="{07DD1F9F-693C-0870-80D2-A03128F23C1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57936" y="2119183"/>
            <a:ext cx="5354423" cy="526481"/>
          </a:xfrm>
        </p:spPr>
        <p:txBody>
          <a:bodyPr/>
          <a:lstStyle/>
          <a:p>
            <a:r>
              <a:rPr lang="pt-BR" dirty="0"/>
              <a:t>Execução do GT-RDP </a:t>
            </a:r>
          </a:p>
        </p:txBody>
      </p:sp>
      <p:sp>
        <p:nvSpPr>
          <p:cNvPr id="9" name="Espaço Reservado para Texto 8">
            <a:extLst>
              <a:ext uri="{FF2B5EF4-FFF2-40B4-BE49-F238E27FC236}">
                <a16:creationId xmlns:a16="http://schemas.microsoft.com/office/drawing/2014/main" id="{24BB0229-7CAF-FD7B-C0C0-4046B622DB0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484156" y="3187225"/>
            <a:ext cx="5391012" cy="101901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pt-BR" dirty="0"/>
              <a:t>Transferência de conhecimento para as </a:t>
            </a:r>
            <a:r>
              <a:rPr lang="pt-BR" dirty="0" err="1"/>
              <a:t>ICTs</a:t>
            </a:r>
            <a:r>
              <a:rPr lang="pt-BR" dirty="0"/>
              <a:t> selecionadas: </a:t>
            </a:r>
            <a:br>
              <a:rPr lang="pt-BR" dirty="0"/>
            </a:br>
            <a:r>
              <a:rPr lang="pt-BR" dirty="0"/>
              <a:t>UFRA, UFC, UFG e CBPF</a:t>
            </a:r>
          </a:p>
          <a:p>
            <a:pPr>
              <a:lnSpc>
                <a:spcPct val="150000"/>
              </a:lnSpc>
            </a:pPr>
            <a:r>
              <a:rPr lang="pt-BR" dirty="0"/>
              <a:t>EMBRAPA e FIOCRUZ participam dos atendimentos colaborativos</a:t>
            </a:r>
          </a:p>
        </p:txBody>
      </p:sp>
      <p:sp>
        <p:nvSpPr>
          <p:cNvPr id="10" name="Espaço Reservado para Texto 9">
            <a:extLst>
              <a:ext uri="{FF2B5EF4-FFF2-40B4-BE49-F238E27FC236}">
                <a16:creationId xmlns:a16="http://schemas.microsoft.com/office/drawing/2014/main" id="{9905D35E-CC38-43D8-679F-D99AD820AC2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41421" y="4447474"/>
            <a:ext cx="5554579" cy="1375810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pt-BR" dirty="0"/>
              <a:t>Proposta de modelo de </a:t>
            </a:r>
            <a:r>
              <a:rPr lang="pt-BR" b="1" dirty="0"/>
              <a:t>governança </a:t>
            </a:r>
            <a:r>
              <a:rPr lang="pt-BR" dirty="0"/>
              <a:t>e ações de </a:t>
            </a:r>
            <a:r>
              <a:rPr lang="pt-BR" b="1" dirty="0"/>
              <a:t>capacitação </a:t>
            </a:r>
            <a:r>
              <a:rPr lang="pt-BR" dirty="0"/>
              <a:t>para </a:t>
            </a:r>
            <a:r>
              <a:rPr lang="pt-BR" b="1" dirty="0"/>
              <a:t>escalar</a:t>
            </a:r>
            <a:r>
              <a:rPr lang="pt-BR" dirty="0"/>
              <a:t> a rede</a:t>
            </a:r>
          </a:p>
          <a:p>
            <a:pPr>
              <a:lnSpc>
                <a:spcPct val="200000"/>
              </a:lnSpc>
            </a:pPr>
            <a:r>
              <a:rPr lang="pt-BR" dirty="0"/>
              <a:t>Decisão de um Núcleo de Dados de Pesquisa a ser inserido na RBRD</a:t>
            </a:r>
          </a:p>
        </p:txBody>
      </p:sp>
      <p:sp>
        <p:nvSpPr>
          <p:cNvPr id="11" name="Espaço Reservado para Texto 1">
            <a:extLst>
              <a:ext uri="{FF2B5EF4-FFF2-40B4-BE49-F238E27FC236}">
                <a16:creationId xmlns:a16="http://schemas.microsoft.com/office/drawing/2014/main" id="{B816DFF8-F8E5-47B7-AA50-B47F8977788B}"/>
              </a:ext>
            </a:extLst>
          </p:cNvPr>
          <p:cNvSpPr txBox="1">
            <a:spLocks/>
          </p:cNvSpPr>
          <p:nvPr/>
        </p:nvSpPr>
        <p:spPr>
          <a:xfrm>
            <a:off x="4886182" y="1264107"/>
            <a:ext cx="1267194" cy="45688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000" b="0" i="0" kern="1200">
                <a:solidFill>
                  <a:srgbClr val="00F5DD"/>
                </a:solidFill>
                <a:latin typeface="Barlow Light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/>
              <a:t>2017.2</a:t>
            </a:r>
          </a:p>
        </p:txBody>
      </p:sp>
      <p:sp>
        <p:nvSpPr>
          <p:cNvPr id="12" name="Espaço Reservado para Texto 5">
            <a:extLst>
              <a:ext uri="{FF2B5EF4-FFF2-40B4-BE49-F238E27FC236}">
                <a16:creationId xmlns:a16="http://schemas.microsoft.com/office/drawing/2014/main" id="{9544958F-446A-4D79-8616-A9D35041B443}"/>
              </a:ext>
            </a:extLst>
          </p:cNvPr>
          <p:cNvSpPr txBox="1">
            <a:spLocks/>
          </p:cNvSpPr>
          <p:nvPr/>
        </p:nvSpPr>
        <p:spPr>
          <a:xfrm>
            <a:off x="3626809" y="3696732"/>
            <a:ext cx="2469191" cy="45688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000" b="0" i="0" kern="1200">
                <a:solidFill>
                  <a:srgbClr val="FF7E00"/>
                </a:solidFill>
                <a:latin typeface="Barlow Light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/>
              <a:t>2022.2</a:t>
            </a:r>
          </a:p>
        </p:txBody>
      </p:sp>
      <p:sp>
        <p:nvSpPr>
          <p:cNvPr id="13" name="Espaço Reservado para Texto 5">
            <a:extLst>
              <a:ext uri="{FF2B5EF4-FFF2-40B4-BE49-F238E27FC236}">
                <a16:creationId xmlns:a16="http://schemas.microsoft.com/office/drawing/2014/main" id="{0ECBD3BF-1DF2-47B8-BBDD-E06D0631919B}"/>
              </a:ext>
            </a:extLst>
          </p:cNvPr>
          <p:cNvSpPr txBox="1">
            <a:spLocks/>
          </p:cNvSpPr>
          <p:nvPr/>
        </p:nvSpPr>
        <p:spPr>
          <a:xfrm>
            <a:off x="3643168" y="2595364"/>
            <a:ext cx="2469191" cy="45688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000" b="0" i="0" kern="1200">
                <a:solidFill>
                  <a:srgbClr val="FF7E00"/>
                </a:solidFill>
                <a:latin typeface="Barlow Light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/>
              <a:t>2021</a:t>
            </a:r>
          </a:p>
        </p:txBody>
      </p:sp>
      <p:sp>
        <p:nvSpPr>
          <p:cNvPr id="14" name="Espaço Reservado para Texto 8">
            <a:extLst>
              <a:ext uri="{FF2B5EF4-FFF2-40B4-BE49-F238E27FC236}">
                <a16:creationId xmlns:a16="http://schemas.microsoft.com/office/drawing/2014/main" id="{50533B30-4B0B-496E-87C8-131DDE166469}"/>
              </a:ext>
            </a:extLst>
          </p:cNvPr>
          <p:cNvSpPr txBox="1">
            <a:spLocks/>
          </p:cNvSpPr>
          <p:nvPr/>
        </p:nvSpPr>
        <p:spPr>
          <a:xfrm>
            <a:off x="6491276" y="2595365"/>
            <a:ext cx="4645055" cy="45688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200" b="0" i="0" kern="1200">
                <a:solidFill>
                  <a:schemeClr val="bg1"/>
                </a:solidFill>
                <a:latin typeface="Barlow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b="0" i="0" kern="1200">
                <a:solidFill>
                  <a:schemeClr val="tx1"/>
                </a:solidFill>
                <a:latin typeface="Barlow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b="0" i="0" kern="1200">
                <a:solidFill>
                  <a:schemeClr val="tx1"/>
                </a:solidFill>
                <a:latin typeface="Barlow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b="0" i="0" kern="1200">
                <a:solidFill>
                  <a:schemeClr val="tx1"/>
                </a:solidFill>
                <a:latin typeface="Barlow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b="0" i="0" kern="1200">
                <a:solidFill>
                  <a:schemeClr val="tx1"/>
                </a:solidFill>
                <a:latin typeface="Barlow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pt-BR" dirty="0"/>
              <a:t>Piloto com o repositório de dados da FIOCRUZ</a:t>
            </a:r>
          </a:p>
        </p:txBody>
      </p:sp>
      <p:sp>
        <p:nvSpPr>
          <p:cNvPr id="15" name="Espaço Reservado para Texto 5">
            <a:extLst>
              <a:ext uri="{FF2B5EF4-FFF2-40B4-BE49-F238E27FC236}">
                <a16:creationId xmlns:a16="http://schemas.microsoft.com/office/drawing/2014/main" id="{B6806029-2B7C-4D4E-B788-4FC689A7361A}"/>
              </a:ext>
            </a:extLst>
          </p:cNvPr>
          <p:cNvSpPr txBox="1">
            <a:spLocks/>
          </p:cNvSpPr>
          <p:nvPr/>
        </p:nvSpPr>
        <p:spPr>
          <a:xfrm>
            <a:off x="3626808" y="5582390"/>
            <a:ext cx="2469191" cy="45688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000" b="0" i="0" kern="1200">
                <a:solidFill>
                  <a:srgbClr val="FF7E00"/>
                </a:solidFill>
                <a:latin typeface="Barlow Light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2024</a:t>
            </a:r>
          </a:p>
        </p:txBody>
      </p:sp>
      <p:sp>
        <p:nvSpPr>
          <p:cNvPr id="16" name="Espaço Reservado para Texto 8">
            <a:extLst>
              <a:ext uri="{FF2B5EF4-FFF2-40B4-BE49-F238E27FC236}">
                <a16:creationId xmlns:a16="http://schemas.microsoft.com/office/drawing/2014/main" id="{1345311F-8E4F-4B03-B7A3-BC391683C3A6}"/>
              </a:ext>
            </a:extLst>
          </p:cNvPr>
          <p:cNvSpPr txBox="1">
            <a:spLocks/>
          </p:cNvSpPr>
          <p:nvPr/>
        </p:nvSpPr>
        <p:spPr>
          <a:xfrm>
            <a:off x="6431118" y="5619509"/>
            <a:ext cx="5022945" cy="45688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200" b="0" i="0" kern="1200">
                <a:solidFill>
                  <a:schemeClr val="bg1"/>
                </a:solidFill>
                <a:latin typeface="Barlow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b="0" i="0" kern="1200">
                <a:solidFill>
                  <a:schemeClr val="tx1"/>
                </a:solidFill>
                <a:latin typeface="Barlow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b="0" i="0" kern="1200">
                <a:solidFill>
                  <a:schemeClr val="tx1"/>
                </a:solidFill>
                <a:latin typeface="Barlow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b="0" i="0" kern="1200">
                <a:solidFill>
                  <a:schemeClr val="tx1"/>
                </a:solidFill>
                <a:latin typeface="Barlow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b="0" i="0" kern="1200">
                <a:solidFill>
                  <a:schemeClr val="tx1"/>
                </a:solidFill>
                <a:latin typeface="Barlow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pt-BR" dirty="0"/>
              <a:t>Experimentação do modelo de governança com ações para escalar a rede</a:t>
            </a:r>
          </a:p>
        </p:txBody>
      </p:sp>
      <p:sp>
        <p:nvSpPr>
          <p:cNvPr id="19" name="Título 3">
            <a:extLst>
              <a:ext uri="{FF2B5EF4-FFF2-40B4-BE49-F238E27FC236}">
                <a16:creationId xmlns:a16="http://schemas.microsoft.com/office/drawing/2014/main" id="{9711D937-D5D2-4EAA-BA03-1DC23274CDE2}"/>
              </a:ext>
            </a:extLst>
          </p:cNvPr>
          <p:cNvSpPr txBox="1">
            <a:spLocks/>
          </p:cNvSpPr>
          <p:nvPr/>
        </p:nvSpPr>
        <p:spPr>
          <a:xfrm>
            <a:off x="6506682" y="6256418"/>
            <a:ext cx="5391011" cy="346509"/>
          </a:xfrm>
          <a:prstGeom prst="rect">
            <a:avLst/>
          </a:prstGeom>
          <a:solidFill>
            <a:schemeClr val="bg1"/>
          </a:solidFill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>
                <a:solidFill>
                  <a:srgbClr val="001EFF"/>
                </a:solidFill>
                <a:latin typeface="Barlow Medium" pitchFamily="2" charset="77"/>
                <a:ea typeface="+mj-ea"/>
                <a:cs typeface="+mj-cs"/>
              </a:defRPr>
            </a:lvl1pPr>
          </a:lstStyle>
          <a:p>
            <a:r>
              <a:rPr lang="pt-BR" sz="1800" dirty="0">
                <a:solidFill>
                  <a:schemeClr val="accent4">
                    <a:lumMod val="60000"/>
                    <a:lumOff val="40000"/>
                  </a:schemeClr>
                </a:solidFill>
                <a:highlight>
                  <a:srgbClr val="FF0000"/>
                </a:highlight>
                <a:latin typeface="Barlow Light" pitchFamily="2" charset="77"/>
                <a:ea typeface="+mn-ea"/>
                <a:cs typeface="+mn-cs"/>
              </a:rPr>
              <a:t>2025:</a:t>
            </a:r>
            <a:r>
              <a:rPr lang="pt-BR" sz="1800" dirty="0">
                <a:highlight>
                  <a:srgbClr val="FF0000"/>
                </a:highlight>
              </a:rPr>
              <a:t>  </a:t>
            </a:r>
            <a:r>
              <a:rPr lang="pt-BR" sz="1800" dirty="0"/>
              <a:t> o estabelecimento do NDP, um GT da RBRD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4486A16D-CFF1-4FE8-B72E-6022D8FD7007}"/>
              </a:ext>
            </a:extLst>
          </p:cNvPr>
          <p:cNvSpPr txBox="1"/>
          <p:nvPr/>
        </p:nvSpPr>
        <p:spPr>
          <a:xfrm>
            <a:off x="846137" y="290509"/>
            <a:ext cx="3685201" cy="1107996"/>
          </a:xfrm>
          <a:prstGeom prst="rect">
            <a:avLst/>
          </a:prstGeom>
          <a:noFill/>
          <a:ln w="412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pt-BR" sz="2000" b="1" dirty="0">
                <a:solidFill>
                  <a:srgbClr val="FFFF00"/>
                </a:solidFill>
              </a:rPr>
              <a:t>Práticas de Acesso Aberto a Dados de Pesquisa no Brasil ???</a:t>
            </a:r>
          </a:p>
          <a:p>
            <a:endParaRPr lang="pt-BR" sz="500" b="1" dirty="0">
              <a:solidFill>
                <a:srgbClr val="FFFF00"/>
              </a:solidFill>
            </a:endParaRPr>
          </a:p>
          <a:p>
            <a:r>
              <a:rPr lang="pt-BR" sz="2000" b="1" dirty="0">
                <a:solidFill>
                  <a:srgbClr val="FFFF00"/>
                </a:solidFill>
              </a:rPr>
              <a:t>          </a:t>
            </a:r>
            <a:r>
              <a:rPr lang="pt-BR" sz="2000" b="1" dirty="0">
                <a:solidFill>
                  <a:schemeClr val="accent3"/>
                </a:solidFill>
              </a:rPr>
              <a:t>Parceria RNP e </a:t>
            </a:r>
            <a:r>
              <a:rPr lang="pt-BR" sz="2000" b="1" dirty="0" err="1">
                <a:solidFill>
                  <a:schemeClr val="accent3"/>
                </a:solidFill>
              </a:rPr>
              <a:t>Ibict</a:t>
            </a:r>
            <a:endParaRPr lang="pt-BR" b="1" dirty="0">
              <a:solidFill>
                <a:schemeClr val="accent3"/>
              </a:solidFill>
            </a:endParaRP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A4663A3A-DC0F-45D1-BB7A-F0DD00A6D715}"/>
              </a:ext>
            </a:extLst>
          </p:cNvPr>
          <p:cNvSpPr txBox="1"/>
          <p:nvPr/>
        </p:nvSpPr>
        <p:spPr>
          <a:xfrm>
            <a:off x="8837659" y="1979241"/>
            <a:ext cx="3031856" cy="400110"/>
          </a:xfrm>
          <a:prstGeom prst="rect">
            <a:avLst/>
          </a:prstGeom>
          <a:noFill/>
          <a:ln w="41275"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pt-BR" sz="2000" b="1">
                <a:solidFill>
                  <a:srgbClr val="FFFF00"/>
                </a:solidFill>
              </a:rPr>
              <a:t>Acúmulo de conhecimento</a:t>
            </a:r>
            <a:endParaRPr lang="pt-BR" b="1" dirty="0">
              <a:solidFill>
                <a:srgbClr val="FFFF00"/>
              </a:solidFill>
            </a:endParaRP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2EBAE3AF-B2D1-440A-89E7-226897E475B2}"/>
              </a:ext>
            </a:extLst>
          </p:cNvPr>
          <p:cNvSpPr txBox="1"/>
          <p:nvPr/>
        </p:nvSpPr>
        <p:spPr>
          <a:xfrm>
            <a:off x="1152939" y="1959562"/>
            <a:ext cx="3306278" cy="477054"/>
          </a:xfrm>
          <a:prstGeom prst="rect">
            <a:avLst/>
          </a:prstGeom>
          <a:noFill/>
          <a:ln w="412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pt-BR" sz="500" b="1" dirty="0">
              <a:solidFill>
                <a:srgbClr val="FFFF00"/>
              </a:solidFill>
            </a:endParaRPr>
          </a:p>
          <a:p>
            <a:r>
              <a:rPr lang="pt-BR" sz="2000" b="1" dirty="0">
                <a:solidFill>
                  <a:srgbClr val="FFFF00"/>
                </a:solidFill>
              </a:rPr>
              <a:t>  </a:t>
            </a:r>
            <a:r>
              <a:rPr lang="pt-BR" sz="2000" b="1" dirty="0">
                <a:solidFill>
                  <a:schemeClr val="accent3"/>
                </a:solidFill>
              </a:rPr>
              <a:t>Parceria RNP, </a:t>
            </a:r>
            <a:r>
              <a:rPr lang="pt-BR" sz="2000" b="1" dirty="0" err="1">
                <a:solidFill>
                  <a:schemeClr val="accent3"/>
                </a:solidFill>
              </a:rPr>
              <a:t>Ibict</a:t>
            </a:r>
            <a:r>
              <a:rPr lang="pt-BR" sz="2000" b="1" dirty="0">
                <a:solidFill>
                  <a:schemeClr val="accent3"/>
                </a:solidFill>
              </a:rPr>
              <a:t> e UFRGS</a:t>
            </a:r>
            <a:endParaRPr lang="pt-BR" b="1" dirty="0">
              <a:solidFill>
                <a:schemeClr val="accent3"/>
              </a:solidFill>
            </a:endParaRP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574E9C89-F61E-4B8D-A142-7C88678E74C5}"/>
              </a:ext>
            </a:extLst>
          </p:cNvPr>
          <p:cNvSpPr txBox="1"/>
          <p:nvPr/>
        </p:nvSpPr>
        <p:spPr>
          <a:xfrm>
            <a:off x="992679" y="2910870"/>
            <a:ext cx="2469191" cy="707886"/>
          </a:xfrm>
          <a:prstGeom prst="rect">
            <a:avLst/>
          </a:prstGeom>
          <a:noFill/>
          <a:ln w="412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pt-BR" sz="2000" b="1" dirty="0">
                <a:solidFill>
                  <a:srgbClr val="FFFF00"/>
                </a:solidFill>
              </a:rPr>
              <a:t>Transferência de conhecimento</a:t>
            </a:r>
            <a:endParaRPr lang="pt-BR" b="1" dirty="0">
              <a:solidFill>
                <a:srgbClr val="FFFF00"/>
              </a:solidFill>
            </a:endParaRP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3728ABC6-52C5-424F-8BF4-8AAF4D402768}"/>
              </a:ext>
            </a:extLst>
          </p:cNvPr>
          <p:cNvSpPr txBox="1"/>
          <p:nvPr/>
        </p:nvSpPr>
        <p:spPr>
          <a:xfrm>
            <a:off x="7784432" y="4238514"/>
            <a:ext cx="4261794" cy="1415772"/>
          </a:xfrm>
          <a:prstGeom prst="rect">
            <a:avLst/>
          </a:prstGeom>
          <a:noFill/>
          <a:ln w="412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pt-BR" sz="2000" b="1" dirty="0">
                <a:solidFill>
                  <a:srgbClr val="FFFF00"/>
                </a:solidFill>
              </a:rPr>
              <a:t>Como escalar a transferência de conhecimento ???</a:t>
            </a:r>
          </a:p>
          <a:p>
            <a:endParaRPr lang="pt-BR" sz="600" b="1" dirty="0">
              <a:solidFill>
                <a:srgbClr val="FFFF00"/>
              </a:solidFill>
            </a:endParaRPr>
          </a:p>
          <a:p>
            <a:r>
              <a:rPr lang="pt-BR" sz="2000" b="1" dirty="0">
                <a:solidFill>
                  <a:srgbClr val="FFFF00"/>
                </a:solidFill>
              </a:rPr>
              <a:t>  com representatividade nas 5 regiões do Brasil ???</a:t>
            </a:r>
            <a:endParaRPr lang="pt-BR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2565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E0CEB00-4E47-4881-9C34-BD5E5092026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/>
              <a:t>Ciência Aberta na RNP?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E0F1F020-11BD-4A94-8024-C55710B9A33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85400" y="1840078"/>
            <a:ext cx="10275979" cy="4587875"/>
          </a:xfrm>
        </p:spPr>
        <p:txBody>
          <a:bodyPr/>
          <a:lstStyle/>
          <a:p>
            <a:pPr algn="ctr"/>
            <a:endParaRPr lang="pt-BR" sz="4800" dirty="0"/>
          </a:p>
          <a:p>
            <a:pPr algn="ctr">
              <a:lnSpc>
                <a:spcPct val="150000"/>
              </a:lnSpc>
            </a:pPr>
            <a:r>
              <a:rPr lang="pt-BR" sz="4000" dirty="0">
                <a:solidFill>
                  <a:srgbClr val="FFC000"/>
                </a:solidFill>
              </a:rPr>
              <a:t>mas por que a RNP está atuando na promoção da Ciência Aberta com repositórios digitais de dados de pesquisa?</a:t>
            </a:r>
            <a:endParaRPr lang="pt-BR" sz="54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7571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1C44DB-ECEF-EFA8-2881-8ABD970A07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Agrupar 5">
            <a:extLst>
              <a:ext uri="{FF2B5EF4-FFF2-40B4-BE49-F238E27FC236}">
                <a16:creationId xmlns:a16="http://schemas.microsoft.com/office/drawing/2014/main" id="{C9C3947B-3873-8B72-92B6-E0F7E5589097}"/>
              </a:ext>
            </a:extLst>
          </p:cNvPr>
          <p:cNvGrpSpPr/>
          <p:nvPr/>
        </p:nvGrpSpPr>
        <p:grpSpPr>
          <a:xfrm>
            <a:off x="3297865" y="0"/>
            <a:ext cx="5884956" cy="6769451"/>
            <a:chOff x="81709" y="0"/>
            <a:chExt cx="5884956" cy="6769451"/>
          </a:xfrm>
        </p:grpSpPr>
        <p:pic>
          <p:nvPicPr>
            <p:cNvPr id="4" name="Imagem 3" descr="Diagrama&#10;&#10;O conteúdo gerado por IA pode estar incorreto.">
              <a:extLst>
                <a:ext uri="{FF2B5EF4-FFF2-40B4-BE49-F238E27FC236}">
                  <a16:creationId xmlns:a16="http://schemas.microsoft.com/office/drawing/2014/main" id="{D857D060-2E85-0E4B-38F7-2DFBB28519A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709" y="0"/>
              <a:ext cx="5884956" cy="6257925"/>
            </a:xfrm>
            <a:prstGeom prst="rect">
              <a:avLst/>
            </a:prstGeom>
          </p:spPr>
        </p:pic>
        <p:sp>
          <p:nvSpPr>
            <p:cNvPr id="10" name="CaixaDeTexto 9">
              <a:extLst>
                <a:ext uri="{FF2B5EF4-FFF2-40B4-BE49-F238E27FC236}">
                  <a16:creationId xmlns:a16="http://schemas.microsoft.com/office/drawing/2014/main" id="{CB423027-3F1E-D079-ED3F-5248C0C484F6}"/>
                </a:ext>
              </a:extLst>
            </p:cNvPr>
            <p:cNvSpPr txBox="1"/>
            <p:nvPr/>
          </p:nvSpPr>
          <p:spPr>
            <a:xfrm>
              <a:off x="217172" y="5938454"/>
              <a:ext cx="5331911" cy="830997"/>
            </a:xfrm>
            <a:prstGeom prst="rect">
              <a:avLst/>
            </a:prstGeom>
            <a:solidFill>
              <a:schemeClr val="bg2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pt-BR" sz="1600" b="1" err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Towards</a:t>
              </a:r>
              <a:r>
                <a:rPr lang="pt-BR" sz="1600" b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 a UNESCO </a:t>
              </a:r>
              <a:r>
                <a:rPr lang="pt-BR" sz="1600" b="1" err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recommendation</a:t>
              </a:r>
              <a:r>
                <a:rPr lang="pt-BR" sz="1600" b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 </a:t>
              </a:r>
              <a:r>
                <a:rPr lang="pt-BR" sz="1600" b="1" err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on</a:t>
              </a:r>
              <a:r>
                <a:rPr lang="pt-BR" sz="1600" b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 open </a:t>
              </a:r>
              <a:r>
                <a:rPr lang="pt-BR" sz="1600" b="1" err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science</a:t>
              </a:r>
              <a:r>
                <a:rPr lang="pt-BR" sz="1600" b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: </a:t>
              </a:r>
              <a:r>
                <a:rPr lang="pt-BR" sz="1600" b="1" err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building</a:t>
              </a:r>
              <a:r>
                <a:rPr lang="pt-BR" sz="1600" b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 a global consensus </a:t>
              </a:r>
              <a:r>
                <a:rPr lang="pt-BR" sz="1600" b="1" err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on</a:t>
              </a:r>
              <a:r>
                <a:rPr lang="pt-BR" sz="1600" b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 open </a:t>
              </a:r>
              <a:r>
                <a:rPr lang="pt-BR" sz="1600" b="1" err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science</a:t>
              </a:r>
              <a:r>
                <a:rPr lang="pt-BR" sz="1600" b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. 2020</a:t>
              </a:r>
              <a:endParaRPr lang="pt-BR"/>
            </a:p>
            <a:p>
              <a:r>
                <a:rPr lang="pt-BR" sz="1600">
                  <a:ea typeface="Calibri"/>
                  <a:cs typeface="Calibri"/>
                  <a:hlinkClick r:id="rId4"/>
                </a:rPr>
                <a:t>https://unesdoc.unesco.org/ark:/48223/pf0000373209</a:t>
              </a:r>
              <a:endParaRPr lang="pt-BR"/>
            </a:p>
          </p:txBody>
        </p:sp>
        <p:sp>
          <p:nvSpPr>
            <p:cNvPr id="2" name="Elipse 1">
              <a:extLst>
                <a:ext uri="{FF2B5EF4-FFF2-40B4-BE49-F238E27FC236}">
                  <a16:creationId xmlns:a16="http://schemas.microsoft.com/office/drawing/2014/main" id="{C69DAD54-691E-32A3-6541-F3ACDB1069A0}"/>
                </a:ext>
              </a:extLst>
            </p:cNvPr>
            <p:cNvSpPr/>
            <p:nvPr/>
          </p:nvSpPr>
          <p:spPr>
            <a:xfrm>
              <a:off x="4476865" y="6169550"/>
              <a:ext cx="516787" cy="344524"/>
            </a:xfrm>
            <a:prstGeom prst="ellipse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</p:spTree>
    <p:extLst>
      <p:ext uri="{BB962C8B-B14F-4D97-AF65-F5344CB8AC3E}">
        <p14:creationId xmlns:p14="http://schemas.microsoft.com/office/powerpoint/2010/main" val="2834726937"/>
      </p:ext>
    </p:extLst>
  </p:cSld>
  <p:clrMapOvr>
    <a:masterClrMapping/>
  </p:clrMapOvr>
</p:sld>
</file>

<file path=ppt/theme/theme1.xml><?xml version="1.0" encoding="utf-8"?>
<a:theme xmlns:a="http://schemas.openxmlformats.org/drawingml/2006/main" name="CAP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ENCERRAMENTO 4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APA 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APA 3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CAPA 4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MIOL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DIVISÓRIA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ENCERRAMENT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ENCERRAMENTO 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ENCERRAMENTO 3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c2646451-ce02-4d82-bca9-b8bb62facfa6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59C77DCEBC9E84DB2FD91B2007BD5BF" ma:contentTypeVersion="19" ma:contentTypeDescription="Create a new document." ma:contentTypeScope="" ma:versionID="ef94e5e75f7b348ea5126d9c787033ec">
  <xsd:schema xmlns:xsd="http://www.w3.org/2001/XMLSchema" xmlns:xs="http://www.w3.org/2001/XMLSchema" xmlns:p="http://schemas.microsoft.com/office/2006/metadata/properties" xmlns:ns3="43f03e24-3622-471f-a15b-62748b2b9765" xmlns:ns4="c2646451-ce02-4d82-bca9-b8bb62facfa6" targetNamespace="http://schemas.microsoft.com/office/2006/metadata/properties" ma:root="true" ma:fieldsID="88e8fe64c0cca9d62aefbb80dcc09aee" ns3:_="" ns4:_="">
    <xsd:import namespace="43f03e24-3622-471f-a15b-62748b2b9765"/>
    <xsd:import namespace="c2646451-ce02-4d82-bca9-b8bb62facfa6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LengthInSeconds" minOccurs="0"/>
                <xsd:element ref="ns4:MediaServiceLocation" minOccurs="0"/>
                <xsd:element ref="ns4:_activity" minOccurs="0"/>
                <xsd:element ref="ns4:MediaServiceObjectDetectorVersions" minOccurs="0"/>
                <xsd:element ref="ns4:MediaServiceSystemTags" minOccurs="0"/>
                <xsd:element ref="ns4:MediaServiceSearchProperties" minOccurs="0"/>
                <xsd:element ref="ns4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f03e24-3622-471f-a15b-62748b2b9765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646451-ce02-4d82-bca9-b8bb62facf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79107AA-7367-448A-A3FC-8CD44E327AA7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c2646451-ce02-4d82-bca9-b8bb62facfa6"/>
    <ds:schemaRef ds:uri="43f03e24-3622-471f-a15b-62748b2b9765"/>
    <ds:schemaRef ds:uri="http://schemas.microsoft.com/office/2006/documentManagement/types"/>
    <ds:schemaRef ds:uri="http://www.w3.org/XML/1998/namespace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480F2F74-CE7B-421C-AFDE-A323A9F2639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598DD09-E5C1-48CF-8276-2CECD15C43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3f03e24-3622-471f-a15b-62748b2b9765"/>
    <ds:schemaRef ds:uri="c2646451-ce02-4d82-bca9-b8bb62facfa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2740</TotalTime>
  <Words>867</Words>
  <Application>Microsoft Office PowerPoint</Application>
  <PresentationFormat>Widescreen</PresentationFormat>
  <Paragraphs>100</Paragraphs>
  <Slides>15</Slides>
  <Notes>12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10</vt:i4>
      </vt:variant>
      <vt:variant>
        <vt:lpstr>Títulos de slides</vt:lpstr>
      </vt:variant>
      <vt:variant>
        <vt:i4>15</vt:i4>
      </vt:variant>
    </vt:vector>
  </HeadingPairs>
  <TitlesOfParts>
    <vt:vector size="31" baseType="lpstr">
      <vt:lpstr>Arial</vt:lpstr>
      <vt:lpstr>Barlow</vt:lpstr>
      <vt:lpstr>Barlow Light</vt:lpstr>
      <vt:lpstr>Barlow Medium</vt:lpstr>
      <vt:lpstr>Calibri</vt:lpstr>
      <vt:lpstr>Roboto</vt:lpstr>
      <vt:lpstr>CAPA</vt:lpstr>
      <vt:lpstr>CAPA 2</vt:lpstr>
      <vt:lpstr>CAPA 3</vt:lpstr>
      <vt:lpstr>CAPA 4</vt:lpstr>
      <vt:lpstr>MIOLO</vt:lpstr>
      <vt:lpstr>DIVISÓRIAS</vt:lpstr>
      <vt:lpstr>ENCERRAMENTO</vt:lpstr>
      <vt:lpstr>ENCERRAMENTO 2</vt:lpstr>
      <vt:lpstr>ENCERRAMENTO 3</vt:lpstr>
      <vt:lpstr>ENCERRAMENTO 4</vt:lpstr>
      <vt:lpstr>Governança e Gestão de Dados de Pesquisa em Repositórios Digitais</vt:lpstr>
      <vt:lpstr>Quem sou eu?</vt:lpstr>
      <vt:lpstr>Apresentação do PowerPoint</vt:lpstr>
      <vt:lpstr>Hoje, temos um cenário de...</vt:lpstr>
      <vt:lpstr>Hoje, temos um cenário de...</vt:lpstr>
      <vt:lpstr>Apresentação do PowerPoint</vt:lpstr>
      <vt:lpstr>Apresentação do PowerPoint</vt:lpstr>
      <vt:lpstr>Ciência Aberta na RNP?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Obrigada Carolina Felicissimo carolina.felicissimo@rnp.br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Luciana Spektor</dc:creator>
  <cp:lastModifiedBy>Carolina Howard Felicissimo</cp:lastModifiedBy>
  <cp:revision>170</cp:revision>
  <dcterms:created xsi:type="dcterms:W3CDTF">2022-05-18T14:24:38Z</dcterms:created>
  <dcterms:modified xsi:type="dcterms:W3CDTF">2025-11-04T20:48:13Z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0x010100959C77DCEBC9E84DB2FD91B2007BD5BF</vt:lpwstr>
  </property>
</Properties>
</file>