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8.xml" ContentType="application/vnd.openxmlformats-officedocument.presentationml.slideMaster+xml"/>
  <Override PartName="/ppt/slideMasters/slideMaster2.xml" ContentType="application/vnd.openxmlformats-officedocument.presentationml.slideMaster+xml"/>
  <Override PartName="/ppt/slideMasters/slideMaster27.xml" ContentType="application/vnd.openxmlformats-officedocument.presentationml.slideMaster+xml"/>
  <Override PartName="/ppt/slideMasters/slideMaster13.xml" ContentType="application/vnd.openxmlformats-officedocument.presentationml.slideMaster+xml"/>
  <Override PartName="/ppt/slideMasters/slideMaster25.xml" ContentType="application/vnd.openxmlformats-officedocument.presentationml.slideMaster+xml"/>
  <Override PartName="/ppt/slideMasters/slideMaster24.xml" ContentType="application/vnd.openxmlformats-officedocument.presentationml.slideMaster+xml"/>
  <Override PartName="/ppt/slideMasters/slideMaster23.xml" ContentType="application/vnd.openxmlformats-officedocument.presentationml.slideMaster+xml"/>
  <Override PartName="/ppt/slideMasters/slideMaster22.xml" ContentType="application/vnd.openxmlformats-officedocument.presentationml.slideMaster+xml"/>
  <Override PartName="/ppt/slideMasters/slideMaster21.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18.xml" ContentType="application/vnd.openxmlformats-officedocument.presentationml.slideMaster+xml"/>
  <Override PartName="/ppt/slideMasters/slideMaster17.xml" ContentType="application/vnd.openxmlformats-officedocument.presentationml.slideMaster+xml"/>
  <Override PartName="/ppt/slideMasters/slideMaster16.xml" ContentType="application/vnd.openxmlformats-officedocument.presentationml.slideMaster+xml"/>
  <Override PartName="/ppt/slideMasters/slideMaster15.xml" ContentType="application/vnd.openxmlformats-officedocument.presentationml.slideMaster+xml"/>
  <Override PartName="/ppt/slideMasters/_rels/slideMaster26.xml.rels" ContentType="application/vnd.openxmlformats-package.relationships+xml"/>
  <Override PartName="/ppt/slideMasters/_rels/slideMaster14.xml.rels" ContentType="application/vnd.openxmlformats-package.relationships+xml"/>
  <Override PartName="/ppt/slideMasters/_rels/slideMaster3.xml.rels" ContentType="application/vnd.openxmlformats-package.relationships+xml"/>
  <Override PartName="/ppt/slideMasters/_rels/slideMaster15.xml.rels" ContentType="application/vnd.openxmlformats-package.relationships+xml"/>
  <Override PartName="/ppt/slideMasters/_rels/slideMaster4.xml.rels" ContentType="application/vnd.openxmlformats-package.relationships+xml"/>
  <Override PartName="/ppt/slideMasters/_rels/slideMaster16.xml.rels" ContentType="application/vnd.openxmlformats-package.relationships+xml"/>
  <Override PartName="/ppt/slideMasters/_rels/slideMaster5.xml.rels" ContentType="application/vnd.openxmlformats-package.relationships+xml"/>
  <Override PartName="/ppt/slideMasters/_rels/slideMaster17.xml.rels" ContentType="application/vnd.openxmlformats-package.relationships+xml"/>
  <Override PartName="/ppt/slideMasters/_rels/slideMaster6.xml.rels" ContentType="application/vnd.openxmlformats-package.relationships+xml"/>
  <Override PartName="/ppt/slideMasters/_rels/slideMaster18.xml.rels" ContentType="application/vnd.openxmlformats-package.relationships+xml"/>
  <Override PartName="/ppt/slideMasters/_rels/slideMaster20.xml.rels" ContentType="application/vnd.openxmlformats-package.relationships+xml"/>
  <Override PartName="/ppt/slideMasters/_rels/slideMaster7.xml.rels" ContentType="application/vnd.openxmlformats-package.relationships+xml"/>
  <Override PartName="/ppt/slideMasters/_rels/slideMaster19.xml.rels" ContentType="application/vnd.openxmlformats-package.relationships+xml"/>
  <Override PartName="/ppt/slideMasters/_rels/slideMaster21.xml.rels" ContentType="application/vnd.openxmlformats-package.relationships+xml"/>
  <Override PartName="/ppt/slideMasters/_rels/slideMaster8.xml.rels" ContentType="application/vnd.openxmlformats-package.relationships+xml"/>
  <Override PartName="/ppt/slideMasters/_rels/slideMaster11.xml.rels" ContentType="application/vnd.openxmlformats-package.relationships+xml"/>
  <Override PartName="/ppt/slideMasters/_rels/slideMaster23.xml.rels" ContentType="application/vnd.openxmlformats-package.relationships+xml"/>
  <Override PartName="/ppt/slideMasters/_rels/slideMaster10.xml.rels" ContentType="application/vnd.openxmlformats-package.relationships+xml"/>
  <Override PartName="/ppt/slideMasters/_rels/slideMaster28.xml.rels" ContentType="application/vnd.openxmlformats-package.relationships+xml"/>
  <Override PartName="/ppt/slideMasters/_rels/slideMaster27.xml.rels" ContentType="application/vnd.openxmlformats-package.relationships+xml"/>
  <Override PartName="/ppt/slideMasters/_rels/slideMaster22.xml.rels" ContentType="application/vnd.openxmlformats-package.relationships+xml"/>
  <Override PartName="/ppt/slideMasters/_rels/slideMaster9.xml.rels" ContentType="application/vnd.openxmlformats-package.relationships+xml"/>
  <Override PartName="/ppt/slideMasters/_rels/slideMaster2.xml.rels" ContentType="application/vnd.openxmlformats-package.relationships+xml"/>
  <Override PartName="/ppt/slideMasters/_rels/slideMaster13.xml.rels" ContentType="application/vnd.openxmlformats-package.relationships+xml"/>
  <Override PartName="/ppt/slideMasters/_rels/slideMaster25.xml.rels" ContentType="application/vnd.openxmlformats-package.relationships+xml"/>
  <Override PartName="/ppt/slideMasters/_rels/slideMaster24.xml.rels" ContentType="application/vnd.openxmlformats-package.relationships+xml"/>
  <Override PartName="/ppt/slideMasters/_rels/slideMaster12.xml.rels" ContentType="application/vnd.openxmlformats-package.relationships+xml"/>
  <Override PartName="/ppt/slideMasters/_rels/slideMaster1.xml.rels" ContentType="application/vnd.openxmlformats-package.relationships+xml"/>
  <Override PartName="/ppt/slideMasters/slideMaster14.xml" ContentType="application/vnd.openxmlformats-officedocument.presentationml.slideMaster+xml"/>
  <Override PartName="/ppt/slideMasters/slideMaster1.xml" ContentType="application/vnd.openxmlformats-officedocument.presentationml.slideMaster+xml"/>
  <Override PartName="/ppt/slideMasters/slideMaster26.xml" ContentType="application/vnd.openxmlformats-officedocument.presentationml.slideMaster+xml"/>
  <Override PartName="/ppt/presProps.xml" ContentType="application/vnd.openxmlformats-officedocument.presentationml.presProps+xml"/>
  <Override PartName="/ppt/theme/theme10.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13.xml" ContentType="application/vnd.openxmlformats-officedocument.theme+xml"/>
  <Override PartName="/ppt/theme/theme3.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11.xml" ContentType="application/vnd.openxmlformats-officedocument.theme+xml"/>
  <Override PartName="/ppt/theme/theme1.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9.xml" ContentType="application/vnd.openxmlformats-officedocument.theme+xml"/>
  <Override PartName="/ppt/theme/theme17.xml" ContentType="application/vnd.openxmlformats-officedocument.theme+xml"/>
  <Override PartName="/ppt/theme/theme28.xml" ContentType="application/vnd.openxmlformats-officedocument.theme+xml"/>
  <Override PartName="/ppt/theme/theme27.xml" ContentType="application/vnd.openxmlformats-officedocument.theme+xml"/>
  <Override PartName="/ppt/theme/theme26.xml" ContentType="application/vnd.openxmlformats-officedocument.theme+xml"/>
  <Override PartName="/ppt/theme/theme25.xml" ContentType="application/vnd.openxmlformats-officedocument.theme+xml"/>
  <Override PartName="/ppt/theme/theme24.xml" ContentType="application/vnd.openxmlformats-officedocument.theme+xml"/>
  <Override PartName="/ppt/theme/theme23.xml" ContentType="application/vnd.openxmlformats-officedocument.theme+xml"/>
  <Override PartName="/ppt/theme/theme22.xml" ContentType="application/vnd.openxmlformats-officedocument.theme+xml"/>
  <Override PartName="/ppt/theme/theme21.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theme/theme18.xml" ContentType="application/vnd.openxmlformats-officedocument.theme+xml"/>
  <Override PartName="/ppt/_rels/presentation.xml.rels" ContentType="application/vnd.openxmlformats-package.relationships+xml"/>
  <Override PartName="/ppt/media/image60.jpeg" ContentType="image/jpeg"/>
  <Override PartName="/ppt/media/image59.png" ContentType="image/png"/>
  <Override PartName="/ppt/media/image57.png" ContentType="image/png"/>
  <Override PartName="/ppt/media/image84.png" ContentType="image/png"/>
  <Override PartName="/ppt/media/image16.png" ContentType="image/png"/>
  <Override PartName="/ppt/media/image21.png" ContentType="image/png"/>
  <Override PartName="/ppt/media/image69.jpeg" ContentType="image/jpeg"/>
  <Override PartName="/ppt/media/image47.png" ContentType="image/png"/>
  <Override PartName="/ppt/media/image115.jpeg" ContentType="image/jpeg"/>
  <Override PartName="/ppt/media/image100.png" ContentType="image/png"/>
  <Override PartName="/ppt/media/image52.png" ContentType="image/png"/>
  <Override PartName="/ppt/media/image6.png" ContentType="image/png"/>
  <Override PartName="/ppt/media/image38.png" ContentType="image/png"/>
  <Override PartName="/ppt/media/image15.jpeg" ContentType="image/jpeg"/>
  <Override PartName="/ppt/media/image48.png" ContentType="image/png"/>
  <Override PartName="/ppt/media/image5.png" ContentType="image/png"/>
  <Override PartName="/ppt/media/image51.png" ContentType="image/png"/>
  <Override PartName="/ppt/media/image37.png" ContentType="image/png"/>
  <Override PartName="/ppt/media/image61.jpeg" ContentType="image/jpeg"/>
  <Override PartName="/ppt/media/image7.png" ContentType="image/png"/>
  <Override PartName="/ppt/media/image53.png" ContentType="image/png"/>
  <Override PartName="/ppt/media/image101.png" ContentType="image/png"/>
  <Override PartName="/ppt/media/image18.jpeg" ContentType="image/jpeg"/>
  <Override PartName="/ppt/media/image78.png" ContentType="image/png"/>
  <Override PartName="/ppt/media/image54.jpeg" ContentType="image/jpeg"/>
  <Override PartName="/ppt/media/image39.png" ContentType="image/png"/>
  <Override PartName="/ppt/media/image42.png" ContentType="image/png"/>
  <Override PartName="/ppt/media/image127.jpeg" ContentType="image/jpeg"/>
  <Override PartName="/ppt/media/image32.png" ContentType="image/png"/>
  <Override PartName="/ppt/media/image34.jpeg" ContentType="image/jpeg"/>
  <Override PartName="/ppt/media/image55.png" ContentType="image/png"/>
  <Override PartName="/ppt/media/image103.png" ContentType="image/png"/>
  <Override PartName="/ppt/media/image72.png" ContentType="image/png"/>
  <Override PartName="/ppt/media/image104.png" ContentType="image/png"/>
  <Override PartName="/ppt/media/image4.wmf" ContentType="image/x-wmf"/>
  <Override PartName="/ppt/media/image56.png" ContentType="image/png"/>
  <Override PartName="/ppt/media/image46.png" ContentType="image/png"/>
  <Override PartName="/ppt/media/image36.png" ContentType="image/png"/>
  <Override PartName="/ppt/media/image9.jpeg" ContentType="image/jpeg"/>
  <Override PartName="/ppt/media/image50.png" ContentType="image/png"/>
  <Override PartName="/ppt/media/image30.png" ContentType="image/png"/>
  <Override PartName="/ppt/media/image44.png" ContentType="image/png"/>
  <Override PartName="/ppt/media/image29.jpeg" ContentType="image/jpeg"/>
  <Override PartName="/ppt/media/image41.png" ContentType="image/png"/>
  <Override PartName="/ppt/media/image114.jpeg" ContentType="image/jpeg"/>
  <Override PartName="/ppt/media/image49.png" ContentType="image/png"/>
  <Override PartName="/ppt/media/image96.png" ContentType="image/png"/>
  <Override PartName="/ppt/media/image28.png" ContentType="image/png"/>
  <Override PartName="/ppt/media/image128.png" ContentType="image/png"/>
  <Override PartName="/ppt/media/image33.png" ContentType="image/png"/>
  <Override PartName="/ppt/media/image31.png" ContentType="image/png"/>
  <Override PartName="/ppt/media/image35.png" ContentType="image/png"/>
  <Override PartName="/ppt/media/image3.png" ContentType="image/png"/>
  <Override PartName="/ppt/media/image14.png" ContentType="image/png"/>
  <Override PartName="/ppt/media/image82.png" ContentType="image/png"/>
  <Override PartName="/ppt/media/image8.png" ContentType="image/png"/>
  <Override PartName="/ppt/media/image43.jpeg" ContentType="image/jpeg"/>
  <Override PartName="/ppt/media/image45.png" ContentType="image/png"/>
  <Override PartName="/ppt/media/image2.png" ContentType="image/png"/>
  <Override PartName="/ppt/media/image62.gif" ContentType="image/gif"/>
  <Override PartName="/ppt/media/image65.png" ContentType="image/png"/>
  <Override PartName="/ppt/media/image81.png" ContentType="image/png"/>
  <Override PartName="/ppt/media/image113.png" ContentType="image/png"/>
  <Override PartName="/ppt/media/image13.png" ContentType="image/png"/>
  <Override PartName="/ppt/media/image63.png" ContentType="image/png"/>
  <Override PartName="/ppt/media/image11.png" ContentType="image/png"/>
  <Override PartName="/ppt/media/image111.png" ContentType="image/png"/>
  <Override PartName="/ppt/media/image64.jpeg" ContentType="image/jpeg"/>
  <Override PartName="/ppt/media/image66.jpeg" ContentType="image/jpeg"/>
  <Override PartName="/ppt/media/image67.png" ContentType="image/png"/>
  <Override PartName="/ppt/media/image68.png" ContentType="image/png"/>
  <Override PartName="/ppt/media/image105.png" ContentType="image/png"/>
  <Override PartName="/ppt/media/image73.png" ContentType="image/png"/>
  <Override PartName="/ppt/media/image121.jpeg" ContentType="image/jpeg"/>
  <Override PartName="/ppt/media/image58.png" ContentType="image/png"/>
  <Override PartName="/ppt/media/image106.png" ContentType="image/png"/>
  <Override PartName="/ppt/media/image74.png" ContentType="image/png"/>
  <Override PartName="/ppt/media/image122.png" ContentType="image/png"/>
  <Override PartName="/ppt/media/image22.png" ContentType="image/png"/>
  <Override PartName="/ppt/media/image90.png" ContentType="image/png"/>
  <Override PartName="/ppt/media/image107.png" ContentType="image/png"/>
  <Override PartName="/ppt/media/image75.png" ContentType="image/png"/>
  <Override PartName="/ppt/media/image123.png" ContentType="image/png"/>
  <Override PartName="/ppt/media/image91.png" ContentType="image/png"/>
  <Override PartName="/ppt/media/image23.png" ContentType="image/png"/>
  <Override PartName="/ppt/media/image24.png" ContentType="image/png"/>
  <Override PartName="/ppt/media/image92.png" ContentType="image/png"/>
  <Override PartName="/ppt/media/image124.png" ContentType="image/png"/>
  <Override PartName="/ppt/media/image93.png" ContentType="image/png"/>
  <Override PartName="/ppt/media/image25.png" ContentType="image/png"/>
  <Override PartName="/ppt/media/image125.png" ContentType="image/png"/>
  <Override PartName="/ppt/media/image79.png" ContentType="image/png"/>
  <Override PartName="/ppt/media/image120.png" ContentType="image/png"/>
  <Override PartName="/ppt/media/image117.jpeg" ContentType="image/jpeg"/>
  <Override PartName="/ppt/media/image20.png" ContentType="image/png"/>
  <Override PartName="/ppt/media/image71.jpeg" ContentType="image/jpeg"/>
  <Override PartName="/ppt/media/image83.png" ContentType="image/png"/>
  <Override PartName="/ppt/media/image17.png" ContentType="image/png"/>
  <Override PartName="/ppt/media/image85.png" ContentType="image/png"/>
  <Override PartName="/ppt/media/image19.png" ContentType="image/png"/>
  <Override PartName="/ppt/media/image87.png" ContentType="image/png"/>
  <Override PartName="/ppt/media/image88.png" ContentType="image/png"/>
  <Override PartName="/ppt/media/image89.png" ContentType="image/png"/>
  <Override PartName="/ppt/media/image126.png" ContentType="image/png"/>
  <Override PartName="/ppt/media/image26.png" ContentType="image/png"/>
  <Override PartName="/ppt/media/image94.png" ContentType="image/png"/>
  <Override PartName="/ppt/media/image27.png" ContentType="image/png"/>
  <Override PartName="/ppt/media/image95.png" ContentType="image/png"/>
  <Override PartName="/ppt/media/image97.png" ContentType="image/png"/>
  <Override PartName="/ppt/media/image1.jpeg" ContentType="image/jpeg"/>
  <Override PartName="/ppt/media/image98.png" ContentType="image/png"/>
  <Override PartName="/ppt/media/image99.png" ContentType="image/png"/>
  <Override PartName="/ppt/media/image119.jpeg" ContentType="image/jpeg"/>
  <Override PartName="/ppt/media/image40.png" ContentType="image/png"/>
  <Override PartName="/ppt/media/image102.png" ContentType="image/png"/>
  <Override PartName="/ppt/media/image76.png" ContentType="image/png"/>
  <Override PartName="/ppt/media/image108.png" ContentType="image/png"/>
  <Override PartName="/ppt/media/image77.png" ContentType="image/png"/>
  <Override PartName="/ppt/media/image109.png" ContentType="image/png"/>
  <Override PartName="/ppt/media/image80.png" ContentType="image/png"/>
  <Override PartName="/ppt/media/image12.png" ContentType="image/png"/>
  <Override PartName="/ppt/media/image112.png" ContentType="image/png"/>
  <Override PartName="/ppt/media/image10.png" ContentType="image/png"/>
  <Override PartName="/ppt/media/image70.jpeg" ContentType="image/jpeg"/>
  <Override PartName="/ppt/media/image110.png" ContentType="image/png"/>
  <Override PartName="/ppt/media/image116.jpeg" ContentType="image/jpeg"/>
  <Override PartName="/ppt/media/image86.png" ContentType="image/png"/>
  <Override PartName="/ppt/media/image118.png" ContentType="image/png"/>
  <Override PartName="/ppt/notesMasters/_rels/notesMaster1.xml.rels" ContentType="application/vnd.openxmlformats-package.relationships+xml"/>
  <Override PartName="/ppt/notesMasters/notesMaster1.xml" ContentType="application/vnd.openxmlformats-officedocument.presentationml.notesMaster+xml"/>
  <Override PartName="/ppt/slideLayouts/slideLayout22.xml" ContentType="application/vnd.openxmlformats-officedocument.presentationml.slideLayout+xml"/>
  <Override PartName="/ppt/slideLayouts/_rels/slideLayout17.xml.rels" ContentType="application/vnd.openxmlformats-package.relationships+xml"/>
  <Override PartName="/ppt/slideLayouts/_rels/slideLayout9.xml.rels" ContentType="application/vnd.openxmlformats-package.relationships+xml"/>
  <Override PartName="/ppt/slideLayouts/_rels/slideLayout16.xml.rels" ContentType="application/vnd.openxmlformats-package.relationships+xml"/>
  <Override PartName="/ppt/slideLayouts/_rels/slideLayout8.xml.rels" ContentType="application/vnd.openxmlformats-package.relationships+xml"/>
  <Override PartName="/ppt/slideLayouts/_rels/slideLayout31.xml.rels" ContentType="application/vnd.openxmlformats-package.relationships+xml"/>
  <Override PartName="/ppt/slideLayouts/_rels/slideLayout29.xml.rels" ContentType="application/vnd.openxmlformats-package.relationships+xml"/>
  <Override PartName="/ppt/slideLayouts/_rels/slideLayout28.xml.rels" ContentType="application/vnd.openxmlformats-package.relationships+xml"/>
  <Override PartName="/ppt/slideLayouts/_rels/slideLayout30.xml.rels" ContentType="application/vnd.openxmlformats-package.relationships+xml"/>
  <Override PartName="/ppt/slideLayouts/_rels/slideLayout27.xml.rels" ContentType="application/vnd.openxmlformats-package.relationships+xml"/>
  <Override PartName="/ppt/slideLayouts/_rels/slideLayout15.xml.rels" ContentType="application/vnd.openxmlformats-package.relationships+xml"/>
  <Override PartName="/ppt/slideLayouts/_rels/slideLayout7.xml.rels" ContentType="application/vnd.openxmlformats-package.relationships+xml"/>
  <Override PartName="/ppt/slideLayouts/_rels/slideLayout26.xml.rels" ContentType="application/vnd.openxmlformats-package.relationships+xml"/>
  <Override PartName="/ppt/slideLayouts/_rels/slideLayout18.xml.rels" ContentType="application/vnd.openxmlformats-package.relationships+xml"/>
  <Override PartName="/ppt/slideLayouts/_rels/slideLayout20.xml.rels" ContentType="application/vnd.openxmlformats-package.relationships+xml"/>
  <Override PartName="/ppt/slideLayouts/_rels/slideLayout32.xml.rels" ContentType="application/vnd.openxmlformats-package.relationships+xml"/>
  <Override PartName="/ppt/slideLayouts/_rels/slideLayout19.xml.rels" ContentType="application/vnd.openxmlformats-package.relationships+xml"/>
  <Override PartName="/ppt/slideLayouts/_rels/slideLayout21.xml.rels" ContentType="application/vnd.openxmlformats-package.relationships+xml"/>
  <Override PartName="/ppt/slideLayouts/_rels/slideLayout1.xml.rels" ContentType="application/vnd.openxmlformats-package.relationships+xml"/>
  <Override PartName="/ppt/slideLayouts/_rels/slideLayout33.xml.rels" ContentType="application/vnd.openxmlformats-package.relationships+xml"/>
  <Override PartName="/ppt/slideLayouts/_rels/slideLayout22.xml.rels" ContentType="application/vnd.openxmlformats-package.relationships+xml"/>
  <Override PartName="/ppt/slideLayouts/_rels/slideLayout34.xml.rels" ContentType="application/vnd.openxmlformats-package.relationships+xml"/>
  <Override PartName="/ppt/slideLayouts/_rels/slideLayout13.xml.rels" ContentType="application/vnd.openxmlformats-package.relationships+xml"/>
  <Override PartName="/ppt/slideLayouts/_rels/slideLayout5.xml.rels" ContentType="application/vnd.openxmlformats-package.relationships+xml"/>
  <Override PartName="/ppt/slideLayouts/_rels/slideLayout25.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24.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23.xml.rels" ContentType="application/vnd.openxmlformats-package.relationships+xml"/>
  <Override PartName="/ppt/slideLayouts/_rels/slideLayout2.xml.rels" ContentType="application/vnd.openxmlformats-package.relationships+xml"/>
  <Override PartName="/ppt/slideLayouts/_rels/slideLayout10.xml.rels" ContentType="application/vnd.openxmlformats-package.relationships+xml"/>
  <Override PartName="/ppt/slideLayouts/_rels/slideLayout6.xml.rels" ContentType="application/vnd.openxmlformats-package.relationships+xml"/>
  <Override PartName="/ppt/slideLayouts/_rels/slideLayout14.xml.rels" ContentType="application/vnd.openxmlformats-package.relationships+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6.xml" ContentType="application/vnd.openxmlformats-officedocument.presentationml.slideLayout+xml"/>
  <Override PartName="/ppt/slideLayouts/slideLayout30.xml" ContentType="application/vnd.openxmlformats-officedocument.presentationml.slideLayout+xml"/>
  <Override PartName="/ppt/slideLayouts/slideLayout28.xml" ContentType="application/vnd.openxmlformats-officedocument.presentationml.slideLayout+xml"/>
  <Override PartName="/ppt/slideLayouts/slideLayout11.xml" ContentType="application/vnd.openxmlformats-officedocument.presentationml.slideLayout+xml"/>
  <Override PartName="/ppt/slideLayouts/slideLayout29.xml" ContentType="application/vnd.openxmlformats-officedocument.presentationml.slideLayout+xml"/>
  <Override PartName="/ppt/slideLayouts/slideLayout7.xml" ContentType="application/vnd.openxmlformats-officedocument.presentationml.slideLayout+xml"/>
  <Override PartName="/ppt/slideLayouts/slideLayout3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32.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2.xml" ContentType="application/vnd.openxmlformats-officedocument.presentationml.slideLayout+xml"/>
  <Override PartName="/ppt/slideLayouts/slideLayout2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90.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59.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84.xml" ContentType="application/vnd.openxmlformats-officedocument.presentationml.slide+xml"/>
  <Override PartName="/ppt/slides/slide58.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28.xml" ContentType="application/vnd.openxmlformats-officedocument.presentationml.slide+xml"/>
  <Override PartName="/ppt/slides/slide70.xml" ContentType="application/vnd.openxmlformats-officedocument.presentationml.slide+xml"/>
  <Override PartName="/ppt/slides/slide65.xml" ContentType="application/vnd.openxmlformats-officedocument.presentationml.slide+xml"/>
  <Override PartName="/ppt/slides/slide94.xml" ContentType="application/vnd.openxmlformats-officedocument.presentationml.slide+xml"/>
  <Override PartName="/ppt/slides/slide29.xml" ContentType="application/vnd.openxmlformats-officedocument.presentationml.slide+xml"/>
  <Override PartName="/ppt/slides/_rels/slide4.xml.rels" ContentType="application/vnd.openxmlformats-package.relationships+xml"/>
  <Override PartName="/ppt/slides/_rels/slide83.xml.rels" ContentType="application/vnd.openxmlformats-package.relationships+xml"/>
  <Override PartName="/ppt/slides/_rels/slide18.xml.rels" ContentType="application/vnd.openxmlformats-package.relationships+xml"/>
  <Override PartName="/ppt/slides/_rels/slide48.xml.rels" ContentType="application/vnd.openxmlformats-package.relationships+xml"/>
  <Override PartName="/ppt/slides/_rels/slide11.xml.rels" ContentType="application/vnd.openxmlformats-package.relationships+xml"/>
  <Override PartName="/ppt/slides/_rels/slide57.xml.rels" ContentType="application/vnd.openxmlformats-package.relationships+xml"/>
  <Override PartName="/ppt/slides/_rels/slide20.xml.rels" ContentType="application/vnd.openxmlformats-package.relationships+xml"/>
  <Override PartName="/ppt/slides/_rels/slide3.xml.rels" ContentType="application/vnd.openxmlformats-package.relationships+xml"/>
  <Override PartName="/ppt/slides/_rels/slide17.xml.rels" ContentType="application/vnd.openxmlformats-package.relationships+xml"/>
  <Override PartName="/ppt/slides/_rels/slide82.xml.rels" ContentType="application/vnd.openxmlformats-package.relationships+xml"/>
  <Override PartName="/ppt/slides/_rels/slide47.xml.rels" ContentType="application/vnd.openxmlformats-package.relationships+xml"/>
  <Override PartName="/ppt/slides/_rels/slide10.xml.rels" ContentType="application/vnd.openxmlformats-package.relationships+xml"/>
  <Override PartName="/ppt/slides/_rels/slide2.xml.rels" ContentType="application/vnd.openxmlformats-package.relationships+xml"/>
  <Override PartName="/ppt/slides/_rels/slide8.xml.rels" ContentType="application/vnd.openxmlformats-package.relationships+xml"/>
  <Override PartName="/ppt/slides/_rels/slide16.xml.rels" ContentType="application/vnd.openxmlformats-package.relationships+xml"/>
  <Override PartName="/ppt/slides/_rels/slide81.xml.rels" ContentType="application/vnd.openxmlformats-package.relationships+xml"/>
  <Override PartName="/ppt/slides/_rels/slide46.xml.rels" ContentType="application/vnd.openxmlformats-package.relationships+xml"/>
  <Override PartName="/ppt/slides/_rels/slide1.xml.rels" ContentType="application/vnd.openxmlformats-package.relationships+xml"/>
  <Override PartName="/ppt/slides/_rels/slide29.xml.rels" ContentType="application/vnd.openxmlformats-package.relationships+xml"/>
  <Override PartName="/ppt/slides/_rels/slide94.xml.rels" ContentType="application/vnd.openxmlformats-package.relationships+xml"/>
  <Override PartName="/ppt/slides/_rels/slide7.xml.rels" ContentType="application/vnd.openxmlformats-package.relationships+xml"/>
  <Override PartName="/ppt/slides/_rels/slide80.xml.rels" ContentType="application/vnd.openxmlformats-package.relationships+xml"/>
  <Override PartName="/ppt/slides/_rels/slide15.xml.rels" ContentType="application/vnd.openxmlformats-package.relationships+xml"/>
  <Override PartName="/ppt/slides/_rels/slide6.xml.rels" ContentType="application/vnd.openxmlformats-package.relationships+xml"/>
  <Override PartName="/ppt/slides/_rels/slide9.xml.rels" ContentType="application/vnd.openxmlformats-package.relationships+xml"/>
  <Override PartName="/ppt/slides/_rels/slide26.xml.rels" ContentType="application/vnd.openxmlformats-package.relationships+xml"/>
  <Override PartName="/ppt/slides/_rels/slide91.xml.rels" ContentType="application/vnd.openxmlformats-package.relationships+xml"/>
  <Override PartName="/ppt/slides/_rels/slide49.xml.rels" ContentType="application/vnd.openxmlformats-package.relationships+xml"/>
  <Override PartName="/ppt/slides/_rels/slide12.xml.rels" ContentType="application/vnd.openxmlformats-package.relationships+xml"/>
  <Override PartName="/ppt/slides/_rels/slide27.xml.rels" ContentType="application/vnd.openxmlformats-package.relationships+xml"/>
  <Override PartName="/ppt/slides/_rels/slide92.xml.rels" ContentType="application/vnd.openxmlformats-package.relationships+xml"/>
  <Override PartName="/ppt/slides/_rels/slide72.xml.rels" ContentType="application/vnd.openxmlformats-package.relationships+xml"/>
  <Override PartName="/ppt/slides/_rels/slide78.xml.rels" ContentType="application/vnd.openxmlformats-package.relationships+xml"/>
  <Override PartName="/ppt/slides/_rels/slide79.xml.rels" ContentType="application/vnd.openxmlformats-package.relationships+xml"/>
  <Override PartName="/ppt/slides/_rels/slide73.xml.rels" ContentType="application/vnd.openxmlformats-package.relationships+xml"/>
  <Override PartName="/ppt/slides/_rels/slide22.xml.rels" ContentType="application/vnd.openxmlformats-package.relationships+xml"/>
  <Override PartName="/ppt/slides/_rels/slide59.xml.rels" ContentType="application/vnd.openxmlformats-package.relationships+xml"/>
  <Override PartName="/ppt/slides/_rels/slide5.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30.xml.rels" ContentType="application/vnd.openxmlformats-package.relationships+xml"/>
  <Override PartName="/ppt/slides/_rels/slide67.xml.rels" ContentType="application/vnd.openxmlformats-package.relationships+xml"/>
  <Override PartName="/ppt/slides/_rels/slide31.xml.rels" ContentType="application/vnd.openxmlformats-package.relationships+xml"/>
  <Override PartName="/ppt/slides/_rels/slide68.xml.rels" ContentType="application/vnd.openxmlformats-package.relationships+xml"/>
  <Override PartName="/ppt/slides/_rels/slide32.xml.rels" ContentType="application/vnd.openxmlformats-package.relationships+xml"/>
  <Override PartName="/ppt/slides/_rels/slide69.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35.xml.rels" ContentType="application/vnd.openxmlformats-package.relationships+xml"/>
  <Override PartName="/ppt/slides/_rels/slide36.xml.rels" ContentType="application/vnd.openxmlformats-package.relationships+xml"/>
  <Override PartName="/ppt/slides/_rels/slide37.xml.rels" ContentType="application/vnd.openxmlformats-package.relationships+xml"/>
  <Override PartName="/ppt/slides/_rels/slide56.xml.rels" ContentType="application/vnd.openxmlformats-package.relationships+xml"/>
  <Override PartName="/ppt/slides/_rels/slide44.xml.rels" ContentType="application/vnd.openxmlformats-package.relationships+xml"/>
  <Override PartName="/ppt/slides/_rels/slide55.xml.rels" ContentType="application/vnd.openxmlformats-package.relationships+xml"/>
  <Override PartName="/ppt/slides/_rels/slide43.xml.rels" ContentType="application/vnd.openxmlformats-package.relationships+xml"/>
  <Override PartName="/ppt/slides/_rels/slide54.xml.rels" ContentType="application/vnd.openxmlformats-package.relationships+xml"/>
  <Override PartName="/ppt/slides/_rels/slide42.xml.rels" ContentType="application/vnd.openxmlformats-package.relationships+xml"/>
  <Override PartName="/ppt/slides/_rels/slide25.xml.rels" ContentType="application/vnd.openxmlformats-package.relationships+xml"/>
  <Override PartName="/ppt/slides/_rels/slide90.xml.rels" ContentType="application/vnd.openxmlformats-package.relationships+xml"/>
  <Override PartName="/ppt/slides/_rels/slide53.xml.rels" ContentType="application/vnd.openxmlformats-package.relationships+xml"/>
  <Override PartName="/ppt/slides/_rels/slide39.xml.rels" ContentType="application/vnd.openxmlformats-package.relationships+xml"/>
  <Override PartName="/ppt/slides/_rels/slide41.xml.rels" ContentType="application/vnd.openxmlformats-package.relationships+xml"/>
  <Override PartName="/ppt/slides/_rels/slide52.xml.rels" ContentType="application/vnd.openxmlformats-package.relationships+xml"/>
  <Override PartName="/ppt/slides/_rels/slide89.xml.rels" ContentType="application/vnd.openxmlformats-package.relationships+xml"/>
  <Override PartName="/ppt/slides/_rels/slide38.xml.rels" ContentType="application/vnd.openxmlformats-package.relationships+xml"/>
  <Override PartName="/ppt/slides/_rels/slide40.xml.rels" ContentType="application/vnd.openxmlformats-package.relationships+xml"/>
  <Override PartName="/ppt/slides/_rels/slide77.xml.rels" ContentType="application/vnd.openxmlformats-package.relationships+xml"/>
  <Override PartName="/ppt/slides/_rels/slide51.xml.rels" ContentType="application/vnd.openxmlformats-package.relationships+xml"/>
  <Override PartName="/ppt/slides/_rels/slide88.xml.rels" ContentType="application/vnd.openxmlformats-package.relationships+xml"/>
  <Override PartName="/ppt/slides/_rels/slide50.xml.rels" ContentType="application/vnd.openxmlformats-package.relationships+xml"/>
  <Override PartName="/ppt/slides/_rels/slide87.xml.rels" ContentType="application/vnd.openxmlformats-package.relationships+xml"/>
  <Override PartName="/ppt/slides/_rels/slide45.xml.rels" ContentType="application/vnd.openxmlformats-package.relationships+xml"/>
  <Override PartName="/ppt/slides/_rels/slide13.xml.rels" ContentType="application/vnd.openxmlformats-package.relationships+xml"/>
  <Override PartName="/ppt/slides/_rels/slide61.xml.rels" ContentType="application/vnd.openxmlformats-package.relationships+xml"/>
  <Override PartName="/ppt/slides/_rels/slide19.xml.rels" ContentType="application/vnd.openxmlformats-package.relationships+xml"/>
  <Override PartName="/ppt/slides/_rels/slide84.xml.rels" ContentType="application/vnd.openxmlformats-package.relationships+xml"/>
  <Override PartName="/ppt/slides/_rels/slide58.xml.rels" ContentType="application/vnd.openxmlformats-package.relationships+xml"/>
  <Override PartName="/ppt/slides/_rels/slide21.xml.rels" ContentType="application/vnd.openxmlformats-package.relationships+xml"/>
  <Override PartName="/ppt/slides/_rels/slide14.xml.rels" ContentType="application/vnd.openxmlformats-package.relationships+xml"/>
  <Override PartName="/ppt/slides/_rels/slide60.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93.xml.rels" ContentType="application/vnd.openxmlformats-package.relationships+xml"/>
  <Override PartName="/ppt/slides/_rels/slide28.xml.rels" ContentType="application/vnd.openxmlformats-package.relationships+xml"/>
  <Override PartName="/ppt/slides/_rels/slide70.xml.rels" ContentType="application/vnd.openxmlformats-package.relationships+xml"/>
  <Override PartName="/ppt/slides/_rels/slide65.xml.rels" ContentType="application/vnd.openxmlformats-package.relationships+xml"/>
  <Override PartName="/ppt/slides/_rels/slide71.xml.rels" ContentType="application/vnd.openxmlformats-package.relationships+xml"/>
  <Override PartName="/ppt/slides/_rels/slide66.xml.rels" ContentType="application/vnd.openxmlformats-package.relationships+xml"/>
  <Override PartName="/ppt/slides/_rels/slide76.xml.rels" ContentType="application/vnd.openxmlformats-package.relationships+xml"/>
  <Override PartName="/ppt/slides/_rels/slide75.xml.rels" ContentType="application/vnd.openxmlformats-package.relationships+xml"/>
  <Override PartName="/ppt/slides/_rels/slide86.xml.rels" ContentType="application/vnd.openxmlformats-package.relationships+xml"/>
  <Override PartName="/ppt/slides/_rels/slide74.xml.rels" ContentType="application/vnd.openxmlformats-package.relationships+xml"/>
  <Override PartName="/ppt/slides/_rels/slide85.xml.rels" ContentType="application/vnd.openxmlformats-package.relationships+xml"/>
  <Override PartName="/ppt/slides/slide71.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8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76.xml" ContentType="application/vnd.openxmlformats-officedocument.presentationml.slide+xml"/>
  <Override PartName="/ppt/slides/slide8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74.xml" ContentType="application/vnd.openxmlformats-officedocument.presentationml.slide+xml"/>
  <Override PartName="/ppt/slides/slide85.xml" ContentType="application/vnd.openxmlformats-officedocument.presentationml.slide+xml"/>
  <Override PartName="/ppt/slides/slide73.xml" ContentType="application/vnd.openxmlformats-officedocument.presentationml.slide+xml"/>
  <Override PartName="/ppt/slides/slide79.xml" ContentType="application/vnd.openxmlformats-officedocument.presentationml.slide+xml"/>
  <Override PartName="/ppt/slides/slide78.xml" ContentType="application/vnd.openxmlformats-officedocument.presentationml.slide+xml"/>
  <Override PartName="/ppt/slides/slide72.xml" ContentType="application/vnd.openxmlformats-officedocument.presentationml.slide+xml"/>
  <Override PartName="/ppt/slides/slide92.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49.xml" ContentType="application/vnd.openxmlformats-officedocument.presentationml.slide+xml"/>
  <Override PartName="/ppt/slides/slide91.xml" ContentType="application/vnd.openxmlformats-officedocument.presentationml.slide+xml"/>
  <Override PartName="/ppt/slides/slide26.xml" ContentType="application/vnd.openxmlformats-officedocument.presentationml.slide+xml"/>
  <Override PartName="/ppt/slides/slide15.xml" ContentType="application/vnd.openxmlformats-officedocument.presentationml.slide+xml"/>
  <Override PartName="/ppt/slides/slide80.xml" ContentType="application/vnd.openxmlformats-officedocument.presentationml.slide+xml"/>
  <Override PartName="/ppt/slides/slide1.xml" ContentType="application/vnd.openxmlformats-officedocument.presentationml.slide+xml"/>
  <Override PartName="/ppt/slides/slide46.xml" ContentType="application/vnd.openxmlformats-officedocument.presentationml.slide+xml"/>
  <Override PartName="/ppt/slides/slide81.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47.xml" ContentType="application/vnd.openxmlformats-officedocument.presentationml.slide+xml"/>
  <Override PartName="/ppt/slides/slide82.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48.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18.xml" ContentType="application/vnd.openxmlformats-officedocument.presentationml.slide+xml"/>
  <Override PartName="/ppt/slides/slide83.xml" ContentType="application/vnd.openxmlformats-officedocument.presentationml.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_rels/notesSlide55.xml.rels" ContentType="application/vnd.openxmlformats-package.relationships+xml"/>
  <Override PartName="/ppt/notesSlides/_rels/notesSlide51.xml.rels" ContentType="application/vnd.openxmlformats-package.relationships+xml"/>
  <Override PartName="/ppt/notesSlides/_rels/notesSlide62.xml.rels" ContentType="application/vnd.openxmlformats-package.relationships+xml"/>
  <Override PartName="/ppt/notesSlides/_rels/notesSlide50.xml.rels" ContentType="application/vnd.openxmlformats-package.relationships+xml"/>
  <Override PartName="/ppt/notesSlides/_rels/notesSlide49.xml.rels" ContentType="application/vnd.openxmlformats-package.relationships+xml"/>
  <Override PartName="/ppt/notesSlides/_rels/notesSlide48.xml.rels" ContentType="application/vnd.openxmlformats-package.relationships+xml"/>
  <Override PartName="/ppt/notesSlides/_rels/notesSlide59.xml.rels" ContentType="application/vnd.openxmlformats-package.relationships+xml"/>
  <Override PartName="/ppt/notesSlides/_rels/notesSlide47.xml.rels" ContentType="application/vnd.openxmlformats-package.relationships+xml"/>
  <Override PartName="/ppt/notesSlides/_rels/notesSlide46.xml.rels" ContentType="application/vnd.openxmlformats-package.relationships+xml"/>
  <Override PartName="/ppt/notesSlides/_rels/notesSlide45.xml.rels" ContentType="application/vnd.openxmlformats-package.relationships+xml"/>
  <Override PartName="/ppt/notesSlides/notesSlide47.xml" ContentType="application/vnd.openxmlformats-officedocument.presentationml.notesSlide+xml"/>
  <Override PartName="/ppt/notesSlides/notesSlide59.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62.xml" ContentType="application/vnd.openxmlformats-officedocument.presentationml.notesSlide+xml"/>
  <Override PartName="/ppt/notesSlides/notesSlide51.xml" ContentType="application/vnd.openxmlformats-officedocument.presentationml.notesSlide+xml"/>
  <Override PartName="/ppt/notesSlides/notesSlide55.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2" r:id="rId3"/>
    <p:sldMasterId id="2147483655" r:id="rId4"/>
    <p:sldMasterId id="2147483658" r:id="rId5"/>
    <p:sldMasterId id="2147483661" r:id="rId6"/>
    <p:sldMasterId id="2147483664" r:id="rId7"/>
    <p:sldMasterId id="2147483667" r:id="rId8"/>
    <p:sldMasterId id="2147483669" r:id="rId9"/>
    <p:sldMasterId id="2147483671" r:id="rId10"/>
    <p:sldMasterId id="2147483673" r:id="rId11"/>
    <p:sldMasterId id="2147483675" r:id="rId12"/>
    <p:sldMasterId id="2147483677" r:id="rId13"/>
    <p:sldMasterId id="2147483679" r:id="rId14"/>
    <p:sldMasterId id="2147483681" r:id="rId15"/>
    <p:sldMasterId id="2147483683" r:id="rId16"/>
    <p:sldMasterId id="2147483685" r:id="rId17"/>
    <p:sldMasterId id="2147483687" r:id="rId18"/>
    <p:sldMasterId id="2147483689" r:id="rId19"/>
    <p:sldMasterId id="2147483691" r:id="rId20"/>
    <p:sldMasterId id="2147483693" r:id="rId21"/>
    <p:sldMasterId id="2147483695" r:id="rId22"/>
    <p:sldMasterId id="2147483697" r:id="rId23"/>
    <p:sldMasterId id="2147483700" r:id="rId24"/>
    <p:sldMasterId id="2147483702" r:id="rId25"/>
    <p:sldMasterId id="2147483703" r:id="rId26"/>
    <p:sldMasterId id="2147483705" r:id="rId27"/>
    <p:sldMasterId id="2147483707" r:id="rId28"/>
    <p:sldMasterId id="2147483708" r:id="rId29"/>
  </p:sldMasterIdLst>
  <p:notesMasterIdLst>
    <p:notesMasterId r:id="rId30"/>
  </p:notesMasterIdLst>
  <p:sldIdLst>
    <p:sldId id="256" r:id="rId31"/>
    <p:sldId id="257" r:id="rId32"/>
    <p:sldId id="258" r:id="rId33"/>
    <p:sldId id="259" r:id="rId34"/>
    <p:sldId id="260" r:id="rId35"/>
    <p:sldId id="261" r:id="rId36"/>
    <p:sldId id="262" r:id="rId37"/>
    <p:sldId id="263" r:id="rId38"/>
    <p:sldId id="264" r:id="rId39"/>
    <p:sldId id="265" r:id="rId40"/>
    <p:sldId id="266" r:id="rId41"/>
    <p:sldId id="267" r:id="rId42"/>
    <p:sldId id="268" r:id="rId43"/>
    <p:sldId id="269" r:id="rId44"/>
    <p:sldId id="270" r:id="rId45"/>
    <p:sldId id="271" r:id="rId46"/>
    <p:sldId id="272" r:id="rId47"/>
    <p:sldId id="273" r:id="rId48"/>
    <p:sldId id="274" r:id="rId49"/>
    <p:sldId id="275" r:id="rId50"/>
    <p:sldId id="276" r:id="rId51"/>
    <p:sldId id="277" r:id="rId52"/>
    <p:sldId id="278" r:id="rId53"/>
    <p:sldId id="279" r:id="rId54"/>
    <p:sldId id="280" r:id="rId55"/>
    <p:sldId id="281" r:id="rId56"/>
    <p:sldId id="282" r:id="rId57"/>
    <p:sldId id="283" r:id="rId58"/>
    <p:sldId id="284" r:id="rId59"/>
    <p:sldId id="285" r:id="rId60"/>
    <p:sldId id="286" r:id="rId61"/>
    <p:sldId id="287" r:id="rId62"/>
    <p:sldId id="288" r:id="rId63"/>
    <p:sldId id="289" r:id="rId64"/>
    <p:sldId id="290" r:id="rId65"/>
    <p:sldId id="291" r:id="rId66"/>
    <p:sldId id="292" r:id="rId67"/>
    <p:sldId id="293" r:id="rId68"/>
    <p:sldId id="294" r:id="rId69"/>
    <p:sldId id="295" r:id="rId70"/>
    <p:sldId id="296" r:id="rId71"/>
    <p:sldId id="297" r:id="rId72"/>
    <p:sldId id="298" r:id="rId73"/>
    <p:sldId id="299" r:id="rId74"/>
    <p:sldId id="300" r:id="rId75"/>
    <p:sldId id="301" r:id="rId76"/>
    <p:sldId id="302" r:id="rId77"/>
    <p:sldId id="303" r:id="rId78"/>
    <p:sldId id="304" r:id="rId79"/>
    <p:sldId id="305" r:id="rId80"/>
    <p:sldId id="306" r:id="rId81"/>
    <p:sldId id="307" r:id="rId82"/>
    <p:sldId id="308" r:id="rId83"/>
    <p:sldId id="309" r:id="rId84"/>
    <p:sldId id="310" r:id="rId85"/>
    <p:sldId id="311" r:id="rId86"/>
    <p:sldId id="312" r:id="rId87"/>
    <p:sldId id="313" r:id="rId88"/>
    <p:sldId id="314" r:id="rId89"/>
    <p:sldId id="315" r:id="rId90"/>
    <p:sldId id="316" r:id="rId91"/>
    <p:sldId id="317" r:id="rId92"/>
    <p:sldId id="318" r:id="rId93"/>
    <p:sldId id="319" r:id="rId94"/>
    <p:sldId id="320" r:id="rId95"/>
    <p:sldId id="321" r:id="rId96"/>
    <p:sldId id="322" r:id="rId97"/>
    <p:sldId id="323" r:id="rId98"/>
    <p:sldId id="324" r:id="rId99"/>
    <p:sldId id="325" r:id="rId100"/>
    <p:sldId id="326" r:id="rId101"/>
    <p:sldId id="327" r:id="rId102"/>
    <p:sldId id="328" r:id="rId103"/>
    <p:sldId id="329" r:id="rId104"/>
    <p:sldId id="330" r:id="rId105"/>
    <p:sldId id="331" r:id="rId106"/>
    <p:sldId id="332" r:id="rId107"/>
    <p:sldId id="333" r:id="rId108"/>
    <p:sldId id="334" r:id="rId109"/>
    <p:sldId id="335" r:id="rId110"/>
    <p:sldId id="336" r:id="rId111"/>
    <p:sldId id="337" r:id="rId112"/>
    <p:sldId id="338" r:id="rId113"/>
    <p:sldId id="339" r:id="rId114"/>
    <p:sldId id="340" r:id="rId115"/>
    <p:sldId id="341" r:id="rId116"/>
    <p:sldId id="342" r:id="rId117"/>
    <p:sldId id="343" r:id="rId118"/>
    <p:sldId id="344" r:id="rId119"/>
    <p:sldId id="345" r:id="rId120"/>
    <p:sldId id="346" r:id="rId121"/>
    <p:sldId id="347" r:id="rId122"/>
    <p:sldId id="348" r:id="rId123"/>
    <p:sldId id="349" r:id="rId124"/>
  </p:sldIdLst>
  <p:sldSz cx="12192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Master" Target="slideMasters/slideMaster12.xml"/><Relationship Id="rId14" Type="http://schemas.openxmlformats.org/officeDocument/2006/relationships/slideMaster" Target="slideMasters/slideMaster13.xml"/><Relationship Id="rId15" Type="http://schemas.openxmlformats.org/officeDocument/2006/relationships/slideMaster" Target="slideMasters/slideMaster14.xml"/><Relationship Id="rId16" Type="http://schemas.openxmlformats.org/officeDocument/2006/relationships/slideMaster" Target="slideMasters/slideMaster15.xml"/><Relationship Id="rId17" Type="http://schemas.openxmlformats.org/officeDocument/2006/relationships/slideMaster" Target="slideMasters/slideMaster16.xml"/><Relationship Id="rId18" Type="http://schemas.openxmlformats.org/officeDocument/2006/relationships/slideMaster" Target="slideMasters/slideMaster17.xml"/><Relationship Id="rId19" Type="http://schemas.openxmlformats.org/officeDocument/2006/relationships/slideMaster" Target="slideMasters/slideMaster18.xml"/><Relationship Id="rId20" Type="http://schemas.openxmlformats.org/officeDocument/2006/relationships/slideMaster" Target="slideMasters/slideMaster19.xml"/><Relationship Id="rId21" Type="http://schemas.openxmlformats.org/officeDocument/2006/relationships/slideMaster" Target="slideMasters/slideMaster20.xml"/><Relationship Id="rId22" Type="http://schemas.openxmlformats.org/officeDocument/2006/relationships/slideMaster" Target="slideMasters/slideMaster21.xml"/><Relationship Id="rId23" Type="http://schemas.openxmlformats.org/officeDocument/2006/relationships/slideMaster" Target="slideMasters/slideMaster22.xml"/><Relationship Id="rId24" Type="http://schemas.openxmlformats.org/officeDocument/2006/relationships/slideMaster" Target="slideMasters/slideMaster23.xml"/><Relationship Id="rId25" Type="http://schemas.openxmlformats.org/officeDocument/2006/relationships/slideMaster" Target="slideMasters/slideMaster24.xml"/><Relationship Id="rId26" Type="http://schemas.openxmlformats.org/officeDocument/2006/relationships/slideMaster" Target="slideMasters/slideMaster25.xml"/><Relationship Id="rId27" Type="http://schemas.openxmlformats.org/officeDocument/2006/relationships/slideMaster" Target="slideMasters/slideMaster26.xml"/><Relationship Id="rId28" Type="http://schemas.openxmlformats.org/officeDocument/2006/relationships/slideMaster" Target="slideMasters/slideMaster27.xml"/><Relationship Id="rId29" Type="http://schemas.openxmlformats.org/officeDocument/2006/relationships/slideMaster" Target="slideMasters/slideMaster28.xml"/><Relationship Id="rId30" Type="http://schemas.openxmlformats.org/officeDocument/2006/relationships/notesMaster" Target="notesMasters/notesMaster1.xml"/><Relationship Id="rId31" Type="http://schemas.openxmlformats.org/officeDocument/2006/relationships/slide" Target="slides/slide1.xml"/><Relationship Id="rId32" Type="http://schemas.openxmlformats.org/officeDocument/2006/relationships/slide" Target="slides/slide2.xml"/><Relationship Id="rId33" Type="http://schemas.openxmlformats.org/officeDocument/2006/relationships/slide" Target="slides/slide3.xml"/><Relationship Id="rId34" Type="http://schemas.openxmlformats.org/officeDocument/2006/relationships/slide" Target="slides/slide4.xml"/><Relationship Id="rId35" Type="http://schemas.openxmlformats.org/officeDocument/2006/relationships/slide" Target="slides/slide5.xml"/><Relationship Id="rId36" Type="http://schemas.openxmlformats.org/officeDocument/2006/relationships/slide" Target="slides/slide6.xml"/><Relationship Id="rId37" Type="http://schemas.openxmlformats.org/officeDocument/2006/relationships/slide" Target="slides/slide7.xml"/><Relationship Id="rId38" Type="http://schemas.openxmlformats.org/officeDocument/2006/relationships/slide" Target="slides/slide8.xml"/><Relationship Id="rId39" Type="http://schemas.openxmlformats.org/officeDocument/2006/relationships/slide" Target="slides/slide9.xml"/><Relationship Id="rId40" Type="http://schemas.openxmlformats.org/officeDocument/2006/relationships/slide" Target="slides/slide10.xml"/><Relationship Id="rId41" Type="http://schemas.openxmlformats.org/officeDocument/2006/relationships/slide" Target="slides/slide11.xml"/><Relationship Id="rId42" Type="http://schemas.openxmlformats.org/officeDocument/2006/relationships/slide" Target="slides/slide12.xml"/><Relationship Id="rId43" Type="http://schemas.openxmlformats.org/officeDocument/2006/relationships/slide" Target="slides/slide13.xml"/><Relationship Id="rId44" Type="http://schemas.openxmlformats.org/officeDocument/2006/relationships/slide" Target="slides/slide14.xml"/><Relationship Id="rId45" Type="http://schemas.openxmlformats.org/officeDocument/2006/relationships/slide" Target="slides/slide15.xml"/><Relationship Id="rId46" Type="http://schemas.openxmlformats.org/officeDocument/2006/relationships/slide" Target="slides/slide16.xml"/><Relationship Id="rId47" Type="http://schemas.openxmlformats.org/officeDocument/2006/relationships/slide" Target="slides/slide17.xml"/><Relationship Id="rId48" Type="http://schemas.openxmlformats.org/officeDocument/2006/relationships/slide" Target="slides/slide18.xml"/><Relationship Id="rId49" Type="http://schemas.openxmlformats.org/officeDocument/2006/relationships/slide" Target="slides/slide19.xml"/><Relationship Id="rId50" Type="http://schemas.openxmlformats.org/officeDocument/2006/relationships/slide" Target="slides/slide20.xml"/><Relationship Id="rId51" Type="http://schemas.openxmlformats.org/officeDocument/2006/relationships/slide" Target="slides/slide21.xml"/><Relationship Id="rId52" Type="http://schemas.openxmlformats.org/officeDocument/2006/relationships/slide" Target="slides/slide22.xml"/><Relationship Id="rId53" Type="http://schemas.openxmlformats.org/officeDocument/2006/relationships/slide" Target="slides/slide23.xml"/><Relationship Id="rId54" Type="http://schemas.openxmlformats.org/officeDocument/2006/relationships/slide" Target="slides/slide24.xml"/><Relationship Id="rId55" Type="http://schemas.openxmlformats.org/officeDocument/2006/relationships/slide" Target="slides/slide25.xml"/><Relationship Id="rId56" Type="http://schemas.openxmlformats.org/officeDocument/2006/relationships/slide" Target="slides/slide26.xml"/><Relationship Id="rId57" Type="http://schemas.openxmlformats.org/officeDocument/2006/relationships/slide" Target="slides/slide27.xml"/><Relationship Id="rId58" Type="http://schemas.openxmlformats.org/officeDocument/2006/relationships/slide" Target="slides/slide28.xml"/><Relationship Id="rId59" Type="http://schemas.openxmlformats.org/officeDocument/2006/relationships/slide" Target="slides/slide29.xml"/><Relationship Id="rId60" Type="http://schemas.openxmlformats.org/officeDocument/2006/relationships/slide" Target="slides/slide30.xml"/><Relationship Id="rId61" Type="http://schemas.openxmlformats.org/officeDocument/2006/relationships/slide" Target="slides/slide31.xml"/><Relationship Id="rId62" Type="http://schemas.openxmlformats.org/officeDocument/2006/relationships/slide" Target="slides/slide32.xml"/><Relationship Id="rId63" Type="http://schemas.openxmlformats.org/officeDocument/2006/relationships/slide" Target="slides/slide33.xml"/><Relationship Id="rId64" Type="http://schemas.openxmlformats.org/officeDocument/2006/relationships/slide" Target="slides/slide34.xml"/><Relationship Id="rId65" Type="http://schemas.openxmlformats.org/officeDocument/2006/relationships/slide" Target="slides/slide35.xml"/><Relationship Id="rId66" Type="http://schemas.openxmlformats.org/officeDocument/2006/relationships/slide" Target="slides/slide36.xml"/><Relationship Id="rId67" Type="http://schemas.openxmlformats.org/officeDocument/2006/relationships/slide" Target="slides/slide37.xml"/><Relationship Id="rId68" Type="http://schemas.openxmlformats.org/officeDocument/2006/relationships/slide" Target="slides/slide38.xml"/><Relationship Id="rId69" Type="http://schemas.openxmlformats.org/officeDocument/2006/relationships/slide" Target="slides/slide39.xml"/><Relationship Id="rId70" Type="http://schemas.openxmlformats.org/officeDocument/2006/relationships/slide" Target="slides/slide40.xml"/><Relationship Id="rId71" Type="http://schemas.openxmlformats.org/officeDocument/2006/relationships/slide" Target="slides/slide41.xml"/><Relationship Id="rId72" Type="http://schemas.openxmlformats.org/officeDocument/2006/relationships/slide" Target="slides/slide42.xml"/><Relationship Id="rId73" Type="http://schemas.openxmlformats.org/officeDocument/2006/relationships/slide" Target="slides/slide43.xml"/><Relationship Id="rId74" Type="http://schemas.openxmlformats.org/officeDocument/2006/relationships/slide" Target="slides/slide44.xml"/><Relationship Id="rId75" Type="http://schemas.openxmlformats.org/officeDocument/2006/relationships/slide" Target="slides/slide45.xml"/><Relationship Id="rId76" Type="http://schemas.openxmlformats.org/officeDocument/2006/relationships/slide" Target="slides/slide46.xml"/><Relationship Id="rId77" Type="http://schemas.openxmlformats.org/officeDocument/2006/relationships/slide" Target="slides/slide47.xml"/><Relationship Id="rId78" Type="http://schemas.openxmlformats.org/officeDocument/2006/relationships/slide" Target="slides/slide48.xml"/><Relationship Id="rId79" Type="http://schemas.openxmlformats.org/officeDocument/2006/relationships/slide" Target="slides/slide49.xml"/><Relationship Id="rId80" Type="http://schemas.openxmlformats.org/officeDocument/2006/relationships/slide" Target="slides/slide50.xml"/><Relationship Id="rId81" Type="http://schemas.openxmlformats.org/officeDocument/2006/relationships/slide" Target="slides/slide51.xml"/><Relationship Id="rId82" Type="http://schemas.openxmlformats.org/officeDocument/2006/relationships/slide" Target="slides/slide52.xml"/><Relationship Id="rId83" Type="http://schemas.openxmlformats.org/officeDocument/2006/relationships/slide" Target="slides/slide53.xml"/><Relationship Id="rId84" Type="http://schemas.openxmlformats.org/officeDocument/2006/relationships/slide" Target="slides/slide54.xml"/><Relationship Id="rId85" Type="http://schemas.openxmlformats.org/officeDocument/2006/relationships/slide" Target="slides/slide55.xml"/><Relationship Id="rId86" Type="http://schemas.openxmlformats.org/officeDocument/2006/relationships/slide" Target="slides/slide56.xml"/><Relationship Id="rId87" Type="http://schemas.openxmlformats.org/officeDocument/2006/relationships/slide" Target="slides/slide57.xml"/><Relationship Id="rId88" Type="http://schemas.openxmlformats.org/officeDocument/2006/relationships/slide" Target="slides/slide58.xml"/><Relationship Id="rId89" Type="http://schemas.openxmlformats.org/officeDocument/2006/relationships/slide" Target="slides/slide59.xml"/><Relationship Id="rId90" Type="http://schemas.openxmlformats.org/officeDocument/2006/relationships/slide" Target="slides/slide60.xml"/><Relationship Id="rId91" Type="http://schemas.openxmlformats.org/officeDocument/2006/relationships/slide" Target="slides/slide61.xml"/><Relationship Id="rId92" Type="http://schemas.openxmlformats.org/officeDocument/2006/relationships/slide" Target="slides/slide62.xml"/><Relationship Id="rId93" Type="http://schemas.openxmlformats.org/officeDocument/2006/relationships/slide" Target="slides/slide63.xml"/><Relationship Id="rId94" Type="http://schemas.openxmlformats.org/officeDocument/2006/relationships/slide" Target="slides/slide64.xml"/><Relationship Id="rId95" Type="http://schemas.openxmlformats.org/officeDocument/2006/relationships/slide" Target="slides/slide65.xml"/><Relationship Id="rId96" Type="http://schemas.openxmlformats.org/officeDocument/2006/relationships/slide" Target="slides/slide66.xml"/><Relationship Id="rId97" Type="http://schemas.openxmlformats.org/officeDocument/2006/relationships/slide" Target="slides/slide67.xml"/><Relationship Id="rId98" Type="http://schemas.openxmlformats.org/officeDocument/2006/relationships/slide" Target="slides/slide68.xml"/><Relationship Id="rId99" Type="http://schemas.openxmlformats.org/officeDocument/2006/relationships/slide" Target="slides/slide69.xml"/><Relationship Id="rId100" Type="http://schemas.openxmlformats.org/officeDocument/2006/relationships/slide" Target="slides/slide70.xml"/><Relationship Id="rId101" Type="http://schemas.openxmlformats.org/officeDocument/2006/relationships/slide" Target="slides/slide71.xml"/><Relationship Id="rId102" Type="http://schemas.openxmlformats.org/officeDocument/2006/relationships/slide" Target="slides/slide72.xml"/><Relationship Id="rId103" Type="http://schemas.openxmlformats.org/officeDocument/2006/relationships/slide" Target="slides/slide73.xml"/><Relationship Id="rId104" Type="http://schemas.openxmlformats.org/officeDocument/2006/relationships/slide" Target="slides/slide74.xml"/><Relationship Id="rId105" Type="http://schemas.openxmlformats.org/officeDocument/2006/relationships/slide" Target="slides/slide75.xml"/><Relationship Id="rId106" Type="http://schemas.openxmlformats.org/officeDocument/2006/relationships/slide" Target="slides/slide76.xml"/><Relationship Id="rId107" Type="http://schemas.openxmlformats.org/officeDocument/2006/relationships/slide" Target="slides/slide77.xml"/><Relationship Id="rId108" Type="http://schemas.openxmlformats.org/officeDocument/2006/relationships/slide" Target="slides/slide78.xml"/><Relationship Id="rId109" Type="http://schemas.openxmlformats.org/officeDocument/2006/relationships/slide" Target="slides/slide79.xml"/><Relationship Id="rId110" Type="http://schemas.openxmlformats.org/officeDocument/2006/relationships/slide" Target="slides/slide80.xml"/><Relationship Id="rId111" Type="http://schemas.openxmlformats.org/officeDocument/2006/relationships/slide" Target="slides/slide81.xml"/><Relationship Id="rId112" Type="http://schemas.openxmlformats.org/officeDocument/2006/relationships/slide" Target="slides/slide82.xml"/><Relationship Id="rId113" Type="http://schemas.openxmlformats.org/officeDocument/2006/relationships/slide" Target="slides/slide83.xml"/><Relationship Id="rId114" Type="http://schemas.openxmlformats.org/officeDocument/2006/relationships/slide" Target="slides/slide84.xml"/><Relationship Id="rId115" Type="http://schemas.openxmlformats.org/officeDocument/2006/relationships/slide" Target="slides/slide85.xml"/><Relationship Id="rId116" Type="http://schemas.openxmlformats.org/officeDocument/2006/relationships/slide" Target="slides/slide86.xml"/><Relationship Id="rId117" Type="http://schemas.openxmlformats.org/officeDocument/2006/relationships/slide" Target="slides/slide87.xml"/><Relationship Id="rId118" Type="http://schemas.openxmlformats.org/officeDocument/2006/relationships/slide" Target="slides/slide88.xml"/><Relationship Id="rId119" Type="http://schemas.openxmlformats.org/officeDocument/2006/relationships/slide" Target="slides/slide89.xml"/><Relationship Id="rId120" Type="http://schemas.openxmlformats.org/officeDocument/2006/relationships/slide" Target="slides/slide90.xml"/><Relationship Id="rId121" Type="http://schemas.openxmlformats.org/officeDocument/2006/relationships/slide" Target="slides/slide91.xml"/><Relationship Id="rId122" Type="http://schemas.openxmlformats.org/officeDocument/2006/relationships/slide" Target="slides/slide92.xml"/><Relationship Id="rId123" Type="http://schemas.openxmlformats.org/officeDocument/2006/relationships/slide" Target="slides/slide93.xml"/><Relationship Id="rId124" Type="http://schemas.openxmlformats.org/officeDocument/2006/relationships/slide" Target="slides/slide94.xml"/><Relationship Id="rId125"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29.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r>
              <a:rPr b="0" lang="en-US" sz="1790" spc="-1" strike="noStrike">
                <a:solidFill>
                  <a:srgbClr val="222080"/>
                </a:solidFill>
                <a:latin typeface="Calibri"/>
              </a:rPr>
              <a:t>Click to move the slide</a:t>
            </a:r>
            <a:endParaRPr b="0" lang="en-US" sz="1790" spc="-1" strike="noStrike">
              <a:solidFill>
                <a:srgbClr val="222080"/>
              </a:solidFill>
              <a:latin typeface="Calibri"/>
            </a:endParaRPr>
          </a:p>
        </p:txBody>
      </p:sp>
      <p:sp>
        <p:nvSpPr>
          <p:cNvPr id="313"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marL="216000" indent="-216000">
              <a:buNone/>
            </a:pPr>
            <a:r>
              <a:rPr b="0" lang="en-GB" sz="2000" spc="-1" strike="noStrike">
                <a:solidFill>
                  <a:srgbClr val="000000"/>
                </a:solidFill>
                <a:latin typeface="Arial"/>
              </a:rPr>
              <a:t>Click to edit the notes format</a:t>
            </a:r>
            <a:endParaRPr b="0" lang="en-GB" sz="2000" spc="-1" strike="noStrike">
              <a:solidFill>
                <a:srgbClr val="000000"/>
              </a:solidFill>
              <a:latin typeface="Arial"/>
            </a:endParaRPr>
          </a:p>
        </p:txBody>
      </p:sp>
      <p:sp>
        <p:nvSpPr>
          <p:cNvPr id="314"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en-GB" sz="1400" spc="-1" strike="noStrike">
                <a:solidFill>
                  <a:srgbClr val="000000"/>
                </a:solidFill>
                <a:latin typeface="Times New Roman"/>
              </a:rPr>
              <a:t>&lt;header&gt;</a:t>
            </a:r>
            <a:endParaRPr b="0" lang="en-GB" sz="1400" spc="-1" strike="noStrike">
              <a:solidFill>
                <a:srgbClr val="000000"/>
              </a:solidFill>
              <a:latin typeface="Times New Roman"/>
            </a:endParaRPr>
          </a:p>
        </p:txBody>
      </p:sp>
      <p:sp>
        <p:nvSpPr>
          <p:cNvPr id="315" name="PlaceHolder 4"/>
          <p:cNvSpPr>
            <a:spLocks noGrp="1"/>
          </p:cNvSpPr>
          <p:nvPr>
            <p:ph type="dt" idx="26"/>
          </p:nvPr>
        </p:nvSpPr>
        <p:spPr>
          <a:xfrm>
            <a:off x="4278960" y="0"/>
            <a:ext cx="3280680" cy="534240"/>
          </a:xfrm>
          <a:prstGeom prst="rect">
            <a:avLst/>
          </a:prstGeom>
          <a:noFill/>
          <a:ln w="0">
            <a:noFill/>
          </a:ln>
        </p:spPr>
        <p:txBody>
          <a:bodyPr lIns="0" rIns="0" tIns="0" bIns="0" anchor="t">
            <a:noAutofit/>
          </a:bodyPr>
          <a:lstStyle>
            <a:lvl1pPr indent="0" algn="r">
              <a:buNone/>
              <a:defRPr b="0" lang="en-GB" sz="1400" spc="-1" strike="noStrike">
                <a:solidFill>
                  <a:srgbClr val="000000"/>
                </a:solidFill>
                <a:latin typeface="Times New Roman"/>
              </a:defRPr>
            </a:lvl1pPr>
          </a:lstStyle>
          <a:p>
            <a:pPr indent="0" algn="r">
              <a:buNone/>
            </a:pPr>
            <a:r>
              <a:rPr b="0" lang="en-GB" sz="1400" spc="-1" strike="noStrike">
                <a:solidFill>
                  <a:srgbClr val="000000"/>
                </a:solidFill>
                <a:latin typeface="Times New Roman"/>
              </a:rPr>
              <a:t>&lt;date/time&gt;</a:t>
            </a:r>
            <a:endParaRPr b="0" lang="en-GB" sz="1400" spc="-1" strike="noStrike">
              <a:solidFill>
                <a:srgbClr val="000000"/>
              </a:solidFill>
              <a:latin typeface="Times New Roman"/>
            </a:endParaRPr>
          </a:p>
        </p:txBody>
      </p:sp>
      <p:sp>
        <p:nvSpPr>
          <p:cNvPr id="316" name="PlaceHolder 5"/>
          <p:cNvSpPr>
            <a:spLocks noGrp="1"/>
          </p:cNvSpPr>
          <p:nvPr>
            <p:ph type="ftr" idx="27"/>
          </p:nvPr>
        </p:nvSpPr>
        <p:spPr>
          <a:xfrm>
            <a:off x="0" y="10157400"/>
            <a:ext cx="3280680" cy="534240"/>
          </a:xfrm>
          <a:prstGeom prst="rect">
            <a:avLst/>
          </a:prstGeom>
          <a:noFill/>
          <a:ln w="0">
            <a:noFill/>
          </a:ln>
        </p:spPr>
        <p:txBody>
          <a:bodyPr lIns="0" rIns="0" tIns="0" bIns="0" anchor="b">
            <a:noAutofit/>
          </a:bodyPr>
          <a:lstStyle>
            <a:lvl1pPr indent="0">
              <a:buNone/>
              <a:defRPr b="0" lang="en-GB" sz="1400" spc="-1" strike="noStrike">
                <a:solidFill>
                  <a:srgbClr val="000000"/>
                </a:solidFill>
                <a:latin typeface="Times New Roman"/>
              </a:defRPr>
            </a:lvl1pPr>
          </a:lstStyle>
          <a:p>
            <a:pPr indent="0">
              <a:buNone/>
            </a:pPr>
            <a:r>
              <a:rPr b="0" lang="en-GB" sz="1400" spc="-1" strike="noStrike">
                <a:solidFill>
                  <a:srgbClr val="000000"/>
                </a:solidFill>
                <a:latin typeface="Times New Roman"/>
              </a:rPr>
              <a:t>&lt;footer&gt;</a:t>
            </a:r>
            <a:endParaRPr b="0" lang="en-GB" sz="1400" spc="-1" strike="noStrike">
              <a:solidFill>
                <a:srgbClr val="000000"/>
              </a:solidFill>
              <a:latin typeface="Times New Roman"/>
            </a:endParaRPr>
          </a:p>
        </p:txBody>
      </p:sp>
      <p:sp>
        <p:nvSpPr>
          <p:cNvPr id="317" name="PlaceHolder 6"/>
          <p:cNvSpPr>
            <a:spLocks noGrp="1"/>
          </p:cNvSpPr>
          <p:nvPr>
            <p:ph type="sldNum" idx="28"/>
          </p:nvPr>
        </p:nvSpPr>
        <p:spPr>
          <a:xfrm>
            <a:off x="4278960" y="10157400"/>
            <a:ext cx="3280680" cy="534240"/>
          </a:xfrm>
          <a:prstGeom prst="rect">
            <a:avLst/>
          </a:prstGeom>
          <a:noFill/>
          <a:ln w="0">
            <a:noFill/>
          </a:ln>
        </p:spPr>
        <p:txBody>
          <a:bodyPr lIns="0" rIns="0" tIns="0" bIns="0" anchor="b">
            <a:noAutofit/>
          </a:bodyPr>
          <a:lstStyle>
            <a:lvl1pPr indent="0" algn="r">
              <a:buNone/>
              <a:defRPr b="0" lang="en-GB" sz="1400" spc="-1" strike="noStrike">
                <a:solidFill>
                  <a:srgbClr val="000000"/>
                </a:solidFill>
                <a:latin typeface="Times New Roman"/>
              </a:defRPr>
            </a:lvl1pPr>
          </a:lstStyle>
          <a:p>
            <a:pPr indent="0" algn="r">
              <a:buNone/>
            </a:pPr>
            <a:fld id="{186991E7-6AEB-492D-90B4-5B6B639EB643}" type="slidenum">
              <a:rPr b="0" lang="en-GB" sz="1400" spc="-1" strike="noStrike">
                <a:solidFill>
                  <a:srgbClr val="000000"/>
                </a:solidFill>
                <a:latin typeface="Times New Roman"/>
              </a:rPr>
              <a:t>&lt;number&gt;</a:t>
            </a:fld>
            <a:endParaRPr b="0" lang="en-GB"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45.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
</Relationships>
</file>

<file path=ppt/notesSlides/_rels/notesSlide4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
</Relationships>
</file>

<file path=ppt/notesSlides/_rels/notesSlide4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
</Relationships>
</file>

<file path=ppt/notesSlides/_rels/notesSlide4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
</Relationships>
</file>

<file path=ppt/notesSlides/_rels/notesSlide4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
</Relationships>
</file>

<file path=ppt/notesSlides/_rels/notesSlide5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
</Relationships>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55.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
</Relationships>
</file>

<file path=ppt/notesSlides/_rels/notesSlide59.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
</Relationships>
</file>

<file path=ppt/notesSlides/_rels/notesSlide62.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
</Relationships>
</file>

<file path=ppt/notesSlides/notesSlide4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3" name="PlaceHolder 1"/>
          <p:cNvSpPr>
            <a:spLocks noGrp="1"/>
          </p:cNvSpPr>
          <p:nvPr>
            <p:ph type="sldNum" idx="108"/>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0543E72F-B2B3-45CA-9F36-DB64C7AF570D}"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794" name="PlaceHolder 2"/>
          <p:cNvSpPr>
            <a:spLocks noGrp="1"/>
          </p:cNvSpPr>
          <p:nvPr>
            <p:ph type="sldImg"/>
          </p:nvPr>
        </p:nvSpPr>
        <p:spPr>
          <a:xfrm>
            <a:off x="217440" y="812880"/>
            <a:ext cx="7124400" cy="4008240"/>
          </a:xfrm>
          <a:prstGeom prst="rect">
            <a:avLst/>
          </a:prstGeom>
          <a:ln w="0">
            <a:noFill/>
          </a:ln>
        </p:spPr>
      </p:sp>
      <p:sp>
        <p:nvSpPr>
          <p:cNvPr id="795"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4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6" name="PlaceHolder 1"/>
          <p:cNvSpPr>
            <a:spLocks noGrp="1"/>
          </p:cNvSpPr>
          <p:nvPr>
            <p:ph type="sldNum" idx="109"/>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D6588899-4BBC-40A6-99F5-86E1D2C0D433}"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797" name="PlaceHolder 2"/>
          <p:cNvSpPr>
            <a:spLocks noGrp="1"/>
          </p:cNvSpPr>
          <p:nvPr>
            <p:ph type="sldImg"/>
          </p:nvPr>
        </p:nvSpPr>
        <p:spPr>
          <a:xfrm>
            <a:off x="217440" y="812880"/>
            <a:ext cx="7124400" cy="4008240"/>
          </a:xfrm>
          <a:prstGeom prst="rect">
            <a:avLst/>
          </a:prstGeom>
          <a:ln w="0">
            <a:noFill/>
          </a:ln>
        </p:spPr>
      </p:sp>
      <p:sp>
        <p:nvSpPr>
          <p:cNvPr id="798"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4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9" name="PlaceHolder 1"/>
          <p:cNvSpPr>
            <a:spLocks noGrp="1"/>
          </p:cNvSpPr>
          <p:nvPr>
            <p:ph type="sldNum" idx="110"/>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3651E40F-ACE2-43CB-B1BB-C827BA913225}"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800" name="PlaceHolder 2"/>
          <p:cNvSpPr>
            <a:spLocks noGrp="1"/>
          </p:cNvSpPr>
          <p:nvPr>
            <p:ph type="sldImg"/>
          </p:nvPr>
        </p:nvSpPr>
        <p:spPr>
          <a:xfrm>
            <a:off x="217440" y="812880"/>
            <a:ext cx="7124400" cy="4008240"/>
          </a:xfrm>
          <a:prstGeom prst="rect">
            <a:avLst/>
          </a:prstGeom>
          <a:ln w="0">
            <a:noFill/>
          </a:ln>
        </p:spPr>
      </p:sp>
      <p:sp>
        <p:nvSpPr>
          <p:cNvPr id="801"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4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2" name="PlaceHolder 1"/>
          <p:cNvSpPr>
            <a:spLocks noGrp="1"/>
          </p:cNvSpPr>
          <p:nvPr>
            <p:ph type="sldNum" idx="111"/>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88F22AD8-8310-4239-8DE3-90E8B331BA53}"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803" name="PlaceHolder 2"/>
          <p:cNvSpPr>
            <a:spLocks noGrp="1"/>
          </p:cNvSpPr>
          <p:nvPr>
            <p:ph type="sldImg"/>
          </p:nvPr>
        </p:nvSpPr>
        <p:spPr>
          <a:xfrm>
            <a:off x="217440" y="812880"/>
            <a:ext cx="7124400" cy="4008240"/>
          </a:xfrm>
          <a:prstGeom prst="rect">
            <a:avLst/>
          </a:prstGeom>
          <a:ln w="0">
            <a:noFill/>
          </a:ln>
        </p:spPr>
      </p:sp>
      <p:sp>
        <p:nvSpPr>
          <p:cNvPr id="804"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4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5" name="PlaceHolder 1"/>
          <p:cNvSpPr>
            <a:spLocks noGrp="1"/>
          </p:cNvSpPr>
          <p:nvPr>
            <p:ph type="sldNum" idx="112"/>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7C676DBC-305F-4C2C-8BA9-0007653B6026}"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806" name="PlaceHolder 2"/>
          <p:cNvSpPr>
            <a:spLocks noGrp="1"/>
          </p:cNvSpPr>
          <p:nvPr>
            <p:ph type="sldImg"/>
          </p:nvPr>
        </p:nvSpPr>
        <p:spPr>
          <a:xfrm>
            <a:off x="217440" y="812880"/>
            <a:ext cx="7124400" cy="4008240"/>
          </a:xfrm>
          <a:prstGeom prst="rect">
            <a:avLst/>
          </a:prstGeom>
          <a:ln w="0">
            <a:noFill/>
          </a:ln>
        </p:spPr>
      </p:sp>
      <p:sp>
        <p:nvSpPr>
          <p:cNvPr id="807"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5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8" name="PlaceHolder 1"/>
          <p:cNvSpPr>
            <a:spLocks noGrp="1"/>
          </p:cNvSpPr>
          <p:nvPr>
            <p:ph type="sldNum" idx="113"/>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A280C581-2825-45B2-8FD1-E9915F695155}"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809" name="PlaceHolder 2"/>
          <p:cNvSpPr>
            <a:spLocks noGrp="1"/>
          </p:cNvSpPr>
          <p:nvPr>
            <p:ph type="sldImg"/>
          </p:nvPr>
        </p:nvSpPr>
        <p:spPr>
          <a:xfrm>
            <a:off x="217440" y="812880"/>
            <a:ext cx="7124400" cy="4008240"/>
          </a:xfrm>
          <a:prstGeom prst="rect">
            <a:avLst/>
          </a:prstGeom>
          <a:ln w="0">
            <a:noFill/>
          </a:ln>
        </p:spPr>
      </p:sp>
      <p:sp>
        <p:nvSpPr>
          <p:cNvPr id="810"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5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1" name="PlaceHolder 1"/>
          <p:cNvSpPr>
            <a:spLocks noGrp="1"/>
          </p:cNvSpPr>
          <p:nvPr>
            <p:ph type="sldNum" idx="114"/>
          </p:nvPr>
        </p:nvSpPr>
        <p:spPr>
          <a:xfrm>
            <a:off x="4278960" y="10157400"/>
            <a:ext cx="3280320" cy="533880"/>
          </a:xfrm>
          <a:prstGeom prst="rect">
            <a:avLst/>
          </a:prstGeom>
          <a:noFill/>
          <a:ln w="0">
            <a:noFill/>
          </a:ln>
        </p:spPr>
        <p:txBody>
          <a:bodyPr lIns="0" rIns="0" tIns="0" bIns="0" anchor="b">
            <a:noAutofit/>
          </a:bodyPr>
          <a:lstStyle>
            <a:lvl1pPr indent="0" algn="r">
              <a:lnSpc>
                <a:spcPct val="100000"/>
              </a:lnSpc>
              <a:buNone/>
              <a:defRPr b="0" lang="en-GB" sz="1400" spc="-1" strike="noStrike">
                <a:solidFill>
                  <a:srgbClr val="000000"/>
                </a:solidFill>
                <a:latin typeface="Times New Roman"/>
                <a:ea typeface="DejaVu Sans"/>
              </a:defRPr>
            </a:lvl1pPr>
          </a:lstStyle>
          <a:p>
            <a:pPr indent="0" algn="r">
              <a:lnSpc>
                <a:spcPct val="100000"/>
              </a:lnSpc>
              <a:buNone/>
            </a:pPr>
            <a:fld id="{5B6FA612-F721-4F10-8C91-2FB1A243CE67}" type="slidenum">
              <a:rPr b="0" lang="en-GB" sz="1400" spc="-1" strike="noStrike">
                <a:solidFill>
                  <a:srgbClr val="000000"/>
                </a:solidFill>
                <a:latin typeface="Times New Roman"/>
                <a:ea typeface="DejaVu Sans"/>
              </a:rPr>
              <a:t>&lt;number&gt;</a:t>
            </a:fld>
            <a:endParaRPr b="0" lang="en-GB" sz="1400" spc="-1" strike="noStrike">
              <a:solidFill>
                <a:srgbClr val="000000"/>
              </a:solidFill>
              <a:latin typeface="Times New Roman"/>
            </a:endParaRPr>
          </a:p>
        </p:txBody>
      </p:sp>
      <p:sp>
        <p:nvSpPr>
          <p:cNvPr id="812" name="PlaceHolder 2"/>
          <p:cNvSpPr>
            <a:spLocks noGrp="1"/>
          </p:cNvSpPr>
          <p:nvPr>
            <p:ph type="sldImg"/>
          </p:nvPr>
        </p:nvSpPr>
        <p:spPr>
          <a:xfrm>
            <a:off x="217440" y="812880"/>
            <a:ext cx="7124400" cy="4008240"/>
          </a:xfrm>
          <a:prstGeom prst="rect">
            <a:avLst/>
          </a:prstGeom>
          <a:ln w="0">
            <a:noFill/>
          </a:ln>
        </p:spPr>
      </p:sp>
      <p:sp>
        <p:nvSpPr>
          <p:cNvPr id="813" name="PlaceHolder 3"/>
          <p:cNvSpPr>
            <a:spLocks noGrp="1"/>
          </p:cNvSpPr>
          <p:nvPr>
            <p:ph type="body"/>
          </p:nvPr>
        </p:nvSpPr>
        <p:spPr>
          <a:xfrm>
            <a:off x="756000" y="5078520"/>
            <a:ext cx="6047280" cy="4811040"/>
          </a:xfrm>
          <a:prstGeom prst="rect">
            <a:avLst/>
          </a:prstGeom>
          <a:noFill/>
          <a:ln w="0">
            <a:noFill/>
          </a:ln>
        </p:spPr>
        <p:txBody>
          <a:bodyPr lIns="0" rIns="0" tIns="0" bIns="0" anchor="t">
            <a:noAutofit/>
          </a:bodyPr>
          <a:p>
            <a:pPr marL="216000" indent="-216000">
              <a:buNone/>
            </a:pPr>
            <a:endParaRPr b="0" lang="en-GB" sz="1800" spc="-1" strike="noStrike">
              <a:solidFill>
                <a:srgbClr val="000000"/>
              </a:solidFill>
              <a:latin typeface="Arial"/>
            </a:endParaRPr>
          </a:p>
        </p:txBody>
      </p:sp>
    </p:spTree>
  </p:cSld>
</p:notes>
</file>

<file path=ppt/notesSlides/notesSlide5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4" name="PlaceHolder 1"/>
          <p:cNvSpPr>
            <a:spLocks noGrp="1"/>
          </p:cNvSpPr>
          <p:nvPr>
            <p:ph type="sldImg"/>
          </p:nvPr>
        </p:nvSpPr>
        <p:spPr>
          <a:xfrm>
            <a:off x="419040" y="1239840"/>
            <a:ext cx="5954760" cy="3351240"/>
          </a:xfrm>
          <a:prstGeom prst="rect">
            <a:avLst/>
          </a:prstGeom>
          <a:ln w="0">
            <a:noFill/>
          </a:ln>
        </p:spPr>
      </p:sp>
      <p:sp>
        <p:nvSpPr>
          <p:cNvPr id="815" name="PlaceHolder 2"/>
          <p:cNvSpPr>
            <a:spLocks noGrp="1"/>
          </p:cNvSpPr>
          <p:nvPr>
            <p:ph type="body"/>
          </p:nvPr>
        </p:nvSpPr>
        <p:spPr>
          <a:xfrm>
            <a:off x="679320" y="4776480"/>
            <a:ext cx="5434200" cy="3908160"/>
          </a:xfrm>
          <a:prstGeom prst="rect">
            <a:avLst/>
          </a:prstGeom>
          <a:noFill/>
          <a:ln w="0">
            <a:noFill/>
          </a:ln>
        </p:spPr>
        <p:txBody>
          <a:bodyPr lIns="91440" rIns="91440" tIns="45720" bIns="45720" anchor="t">
            <a:noAutofit/>
          </a:bodyPr>
          <a:p>
            <a:pPr indent="0">
              <a:lnSpc>
                <a:spcPct val="100000"/>
              </a:lnSpc>
              <a:buNone/>
            </a:pPr>
            <a:r>
              <a:rPr b="0" lang="en-GB" sz="2000" spc="-1" strike="noStrike">
                <a:solidFill>
                  <a:srgbClr val="000000"/>
                </a:solidFill>
                <a:latin typeface="Calibri"/>
              </a:rPr>
              <a:t>Helps meet Horizon Europe’s Open Science requirements.</a:t>
            </a:r>
            <a:endParaRPr b="0" lang="en-GB" sz="2000" spc="-1" strike="noStrike">
              <a:solidFill>
                <a:srgbClr val="000000"/>
              </a:solidFill>
              <a:latin typeface="Arial"/>
            </a:endParaRPr>
          </a:p>
          <a:p>
            <a:pPr lvl="1" marL="457200" indent="0">
              <a:lnSpc>
                <a:spcPct val="100000"/>
              </a:lnSpc>
            </a:pPr>
            <a:r>
              <a:rPr b="0" lang="en-GB" sz="1600" spc="-1" strike="noStrike">
                <a:solidFill>
                  <a:srgbClr val="000000"/>
                </a:solidFill>
                <a:latin typeface="Calibri"/>
              </a:rPr>
              <a:t>Ensures FAIR (Findable, Accessible, Interoperable, Reusable) data practices</a:t>
            </a:r>
            <a:endParaRPr b="0" lang="en-GB" sz="1600" spc="-1" strike="noStrike">
              <a:solidFill>
                <a:srgbClr val="000000"/>
              </a:solidFill>
              <a:latin typeface="Arial"/>
            </a:endParaRPr>
          </a:p>
          <a:p>
            <a:pPr lvl="1" marL="457200" indent="0">
              <a:lnSpc>
                <a:spcPct val="100000"/>
              </a:lnSpc>
            </a:pPr>
            <a:r>
              <a:rPr b="0" lang="en-GB" sz="1600" spc="-1" strike="noStrike">
                <a:solidFill>
                  <a:srgbClr val="000000"/>
                </a:solidFill>
                <a:latin typeface="Calibri"/>
              </a:rPr>
              <a:t>Open Science-compliant</a:t>
            </a:r>
            <a:endParaRPr b="0" lang="en-GB" sz="1600" spc="-1" strike="noStrike">
              <a:solidFill>
                <a:srgbClr val="000000"/>
              </a:solidFill>
              <a:latin typeface="Arial"/>
            </a:endParaRPr>
          </a:p>
          <a:p>
            <a:pPr indent="0">
              <a:lnSpc>
                <a:spcPct val="100000"/>
              </a:lnSpc>
              <a:buNone/>
            </a:pPr>
            <a:r>
              <a:rPr b="0" lang="en-GB" sz="2000" spc="-1" strike="noStrike">
                <a:solidFill>
                  <a:srgbClr val="000000"/>
                </a:solidFill>
                <a:latin typeface="Calibri"/>
              </a:rPr>
              <a:t>Supports seamless collaboration and reproducibility in research.</a:t>
            </a:r>
            <a:endParaRPr b="0" lang="en-GB" sz="2000" spc="-1" strike="noStrike">
              <a:solidFill>
                <a:srgbClr val="000000"/>
              </a:solidFill>
              <a:latin typeface="Arial"/>
            </a:endParaRPr>
          </a:p>
          <a:p>
            <a:pPr lvl="1" marL="457200" indent="0">
              <a:lnSpc>
                <a:spcPct val="100000"/>
              </a:lnSpc>
            </a:pPr>
            <a:r>
              <a:rPr b="0" lang="en-GB" sz="1600" spc="-1" strike="noStrike">
                <a:solidFill>
                  <a:srgbClr val="000000"/>
                </a:solidFill>
                <a:latin typeface="Calibri"/>
              </a:rPr>
              <a:t>Fosters interdisciplinarity, transparency in research</a:t>
            </a:r>
            <a:endParaRPr b="0" lang="en-GB" sz="1600" spc="-1" strike="noStrike">
              <a:solidFill>
                <a:srgbClr val="000000"/>
              </a:solidFill>
              <a:latin typeface="Arial"/>
            </a:endParaRPr>
          </a:p>
          <a:p>
            <a:pPr indent="0">
              <a:lnSpc>
                <a:spcPct val="100000"/>
              </a:lnSpc>
              <a:buNone/>
            </a:pPr>
            <a:r>
              <a:rPr b="0" lang="en-GB" sz="2000" spc="-1" strike="noStrike">
                <a:solidFill>
                  <a:srgbClr val="000000"/>
                </a:solidFill>
                <a:latin typeface="Calibri"/>
              </a:rPr>
              <a:t>Free &amp; Federated infrastructure – accessible to all researchers in the EU</a:t>
            </a:r>
            <a:endParaRPr b="0" lang="en-GB" sz="2000" spc="-1" strike="noStrike">
              <a:solidFill>
                <a:srgbClr val="000000"/>
              </a:solidFill>
              <a:latin typeface="Arial"/>
            </a:endParaRPr>
          </a:p>
          <a:p>
            <a:pPr indent="0">
              <a:lnSpc>
                <a:spcPct val="100000"/>
              </a:lnSpc>
              <a:buNone/>
            </a:pPr>
            <a:endParaRPr b="0" lang="en-GB" sz="1200" spc="-1" strike="noStrike">
              <a:solidFill>
                <a:srgbClr val="000000"/>
              </a:solidFill>
              <a:latin typeface="Arial"/>
            </a:endParaRPr>
          </a:p>
        </p:txBody>
      </p:sp>
      <p:sp>
        <p:nvSpPr>
          <p:cNvPr id="816" name="PlaceHolder 3"/>
          <p:cNvSpPr>
            <a:spLocks noGrp="1"/>
          </p:cNvSpPr>
          <p:nvPr>
            <p:ph type="sldNum" idx="115"/>
          </p:nvPr>
        </p:nvSpPr>
        <p:spPr>
          <a:xfrm>
            <a:off x="3847680" y="9426960"/>
            <a:ext cx="2943720" cy="497880"/>
          </a:xfrm>
          <a:prstGeom prst="rect">
            <a:avLst/>
          </a:prstGeom>
          <a:noFill/>
          <a:ln w="0">
            <a:noFill/>
          </a:ln>
        </p:spPr>
        <p:txBody>
          <a:bodyPr lIns="91440" rIns="91440" tIns="45720" bIns="45720" anchor="b">
            <a:noAutofit/>
          </a:bodyPr>
          <a:lstStyle>
            <a:lvl1pPr indent="0" algn="r">
              <a:lnSpc>
                <a:spcPct val="100000"/>
              </a:lnSpc>
              <a:buNone/>
              <a:defRPr b="0" lang="en-GB" sz="1200" spc="-1" strike="noStrike">
                <a:solidFill>
                  <a:srgbClr val="000000"/>
                </a:solidFill>
                <a:latin typeface="Calibri"/>
              </a:defRPr>
            </a:lvl1pPr>
          </a:lstStyle>
          <a:p>
            <a:pPr indent="0" algn="r">
              <a:lnSpc>
                <a:spcPct val="100000"/>
              </a:lnSpc>
              <a:buNone/>
            </a:pPr>
            <a:fld id="{CE2CAFD7-D1A6-4165-943F-9E6D570907AD}" type="slidenum">
              <a:rPr b="0" lang="en-GB" sz="1200" spc="-1" strike="noStrike">
                <a:solidFill>
                  <a:srgbClr val="000000"/>
                </a:solidFill>
                <a:latin typeface="Calibri"/>
              </a:rPr>
              <a:t>&lt;number&gt;</a:t>
            </a:fld>
            <a:endParaRPr b="0" lang="en-GB" sz="1200" spc="-1" strike="noStrike">
              <a:solidFill>
                <a:srgbClr val="000000"/>
              </a:solidFill>
              <a:latin typeface="Times New Roman"/>
            </a:endParaRPr>
          </a:p>
        </p:txBody>
      </p:sp>
    </p:spTree>
  </p:cSld>
</p:notes>
</file>

<file path=ppt/notesSlides/notesSlide5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7" name="PlaceHolder 1"/>
          <p:cNvSpPr>
            <a:spLocks noGrp="1"/>
          </p:cNvSpPr>
          <p:nvPr>
            <p:ph type="sldImg"/>
          </p:nvPr>
        </p:nvSpPr>
        <p:spPr>
          <a:xfrm>
            <a:off x="419040" y="1239840"/>
            <a:ext cx="5954760" cy="3351240"/>
          </a:xfrm>
          <a:prstGeom prst="rect">
            <a:avLst/>
          </a:prstGeom>
          <a:ln w="0">
            <a:noFill/>
          </a:ln>
        </p:spPr>
      </p:sp>
      <p:sp>
        <p:nvSpPr>
          <p:cNvPr id="818" name="PlaceHolder 2"/>
          <p:cNvSpPr>
            <a:spLocks noGrp="1"/>
          </p:cNvSpPr>
          <p:nvPr>
            <p:ph type="body"/>
          </p:nvPr>
        </p:nvSpPr>
        <p:spPr>
          <a:xfrm>
            <a:off x="679320" y="4776480"/>
            <a:ext cx="5434200" cy="3908160"/>
          </a:xfrm>
          <a:prstGeom prst="rect">
            <a:avLst/>
          </a:prstGeom>
          <a:noFill/>
          <a:ln w="0">
            <a:noFill/>
          </a:ln>
        </p:spPr>
        <p:txBody>
          <a:bodyPr lIns="91440" rIns="91440" tIns="45720" bIns="45720" anchor="t">
            <a:noAutofit/>
          </a:bodyPr>
          <a:p>
            <a:pPr indent="0">
              <a:lnSpc>
                <a:spcPct val="100000"/>
              </a:lnSpc>
              <a:spcAft>
                <a:spcPts val="1001"/>
              </a:spcAft>
              <a:buNone/>
            </a:pPr>
            <a:r>
              <a:rPr b="1" lang="en-GB" sz="1200" spc="-1" strike="noStrike">
                <a:solidFill>
                  <a:srgbClr val="44546a"/>
                </a:solidFill>
                <a:latin typeface="Calibri"/>
              </a:rPr>
              <a:t>Your personal environment</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Application Services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Infrastructure Services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Wallet (Credits)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Orders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Groups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Favorites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Notifications</a:t>
            </a:r>
            <a:endParaRPr b="0" lang="en-GB" sz="1200" spc="-1" strike="noStrike">
              <a:solidFill>
                <a:srgbClr val="000000"/>
              </a:solidFill>
              <a:latin typeface="Arial"/>
            </a:endParaRPr>
          </a:p>
          <a:p>
            <a:pPr indent="0">
              <a:lnSpc>
                <a:spcPct val="100000"/>
              </a:lnSpc>
              <a:spcAft>
                <a:spcPts val="1001"/>
              </a:spcAft>
              <a:buNone/>
            </a:pPr>
            <a:r>
              <a:rPr b="0" lang="en-GB" sz="1200" spc="-1" strike="noStrike">
                <a:solidFill>
                  <a:srgbClr val="44546a"/>
                </a:solidFill>
                <a:latin typeface="Calibri"/>
              </a:rPr>
              <a:t>Settings</a:t>
            </a:r>
            <a:endParaRPr b="0" lang="en-GB" sz="1200" spc="-1" strike="noStrike">
              <a:solidFill>
                <a:srgbClr val="000000"/>
              </a:solidFill>
              <a:latin typeface="Arial"/>
            </a:endParaRPr>
          </a:p>
          <a:p>
            <a:pPr indent="0">
              <a:lnSpc>
                <a:spcPct val="100000"/>
              </a:lnSpc>
              <a:buNone/>
            </a:pPr>
            <a:endParaRPr b="0" lang="en-GB" sz="1200" spc="-1" strike="noStrike">
              <a:solidFill>
                <a:srgbClr val="000000"/>
              </a:solidFill>
              <a:latin typeface="Arial"/>
            </a:endParaRPr>
          </a:p>
        </p:txBody>
      </p:sp>
      <p:sp>
        <p:nvSpPr>
          <p:cNvPr id="819" name="PlaceHolder 3"/>
          <p:cNvSpPr>
            <a:spLocks noGrp="1"/>
          </p:cNvSpPr>
          <p:nvPr>
            <p:ph type="sldNum" idx="116"/>
          </p:nvPr>
        </p:nvSpPr>
        <p:spPr>
          <a:xfrm>
            <a:off x="3847680" y="9426960"/>
            <a:ext cx="2943720" cy="497880"/>
          </a:xfrm>
          <a:prstGeom prst="rect">
            <a:avLst/>
          </a:prstGeom>
          <a:noFill/>
          <a:ln w="0">
            <a:noFill/>
          </a:ln>
        </p:spPr>
        <p:txBody>
          <a:bodyPr lIns="91440" rIns="91440" tIns="45720" bIns="45720" anchor="b">
            <a:noAutofit/>
          </a:bodyPr>
          <a:lstStyle>
            <a:lvl1pPr indent="0" algn="r">
              <a:lnSpc>
                <a:spcPct val="100000"/>
              </a:lnSpc>
              <a:buNone/>
              <a:defRPr b="0" lang="en-GB" sz="1200" spc="-1" strike="noStrike">
                <a:solidFill>
                  <a:srgbClr val="000000"/>
                </a:solidFill>
                <a:latin typeface="Calibri"/>
              </a:defRPr>
            </a:lvl1pPr>
          </a:lstStyle>
          <a:p>
            <a:pPr indent="0" algn="r">
              <a:lnSpc>
                <a:spcPct val="100000"/>
              </a:lnSpc>
              <a:buNone/>
            </a:pPr>
            <a:fld id="{81301ECC-1263-4297-A1B9-14B1881E495B}" type="slidenum">
              <a:rPr b="0" lang="en-GB" sz="1200" spc="-1" strike="noStrike">
                <a:solidFill>
                  <a:srgbClr val="000000"/>
                </a:solidFill>
                <a:latin typeface="Calibri"/>
              </a:rPr>
              <a:t>&lt;number&gt;</a:t>
            </a:fld>
            <a:endParaRPr b="0" lang="en-GB" sz="1200" spc="-1" strike="noStrike">
              <a:solidFill>
                <a:srgbClr val="000000"/>
              </a:solidFill>
              <a:latin typeface="Times New Roman"/>
            </a:endParaRPr>
          </a:p>
        </p:txBody>
      </p:sp>
    </p:spTree>
  </p:cSld>
</p:notes>
</file>

<file path=ppt/notesSlides/notesSlide6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0" name="PlaceHolder 1"/>
          <p:cNvSpPr>
            <a:spLocks noGrp="1"/>
          </p:cNvSpPr>
          <p:nvPr>
            <p:ph type="sldImg"/>
          </p:nvPr>
        </p:nvSpPr>
        <p:spPr>
          <a:xfrm>
            <a:off x="419040" y="1239840"/>
            <a:ext cx="5954760" cy="3351240"/>
          </a:xfrm>
          <a:prstGeom prst="rect">
            <a:avLst/>
          </a:prstGeom>
          <a:ln w="0">
            <a:noFill/>
          </a:ln>
        </p:spPr>
      </p:sp>
      <p:sp>
        <p:nvSpPr>
          <p:cNvPr id="821" name="PlaceHolder 2"/>
          <p:cNvSpPr>
            <a:spLocks noGrp="1"/>
          </p:cNvSpPr>
          <p:nvPr>
            <p:ph type="body"/>
          </p:nvPr>
        </p:nvSpPr>
        <p:spPr>
          <a:xfrm>
            <a:off x="679320" y="4776480"/>
            <a:ext cx="5434200" cy="3908160"/>
          </a:xfrm>
          <a:prstGeom prst="rect">
            <a:avLst/>
          </a:prstGeom>
          <a:noFill/>
          <a:ln w="0">
            <a:noFill/>
          </a:ln>
        </p:spPr>
        <p:txBody>
          <a:bodyPr lIns="91440" rIns="91440" tIns="45720" bIns="45720" anchor="t">
            <a:noAutofit/>
          </a:bodyPr>
          <a:p>
            <a:pPr indent="0">
              <a:lnSpc>
                <a:spcPct val="100000"/>
              </a:lnSpc>
              <a:buNone/>
            </a:pPr>
            <a:r>
              <a:rPr b="0" lang="en-GB" sz="1200" spc="-1" strike="noStrike">
                <a:solidFill>
                  <a:srgbClr val="000000"/>
                </a:solidFill>
                <a:latin typeface="Calibri"/>
              </a:rPr>
              <a:t>Mention EOSC EU Node in Data Management Plans.</a:t>
            </a:r>
            <a:endParaRPr b="0" lang="en-GB" sz="1200" spc="-1" strike="noStrike">
              <a:solidFill>
                <a:srgbClr val="000000"/>
              </a:solidFill>
              <a:latin typeface="Arial"/>
            </a:endParaRPr>
          </a:p>
          <a:p>
            <a:pPr indent="0">
              <a:lnSpc>
                <a:spcPct val="100000"/>
              </a:lnSpc>
              <a:buNone/>
            </a:pPr>
            <a:r>
              <a:rPr b="0" lang="en-GB" sz="1200" spc="-1" strike="noStrike">
                <a:solidFill>
                  <a:srgbClr val="000000"/>
                </a:solidFill>
                <a:latin typeface="Calibri"/>
              </a:rPr>
              <a:t>Use EOSC EU Node services at different stages of the research data lifecycle.</a:t>
            </a:r>
            <a:endParaRPr b="0" lang="en-GB" sz="1200" spc="-1" strike="noStrike">
              <a:solidFill>
                <a:srgbClr val="000000"/>
              </a:solidFill>
              <a:latin typeface="Arial"/>
            </a:endParaRPr>
          </a:p>
          <a:p>
            <a:pPr indent="0">
              <a:lnSpc>
                <a:spcPct val="100000"/>
              </a:lnSpc>
              <a:buNone/>
            </a:pPr>
            <a:r>
              <a:rPr b="0" lang="en-GB" sz="1200" spc="-1" strike="noStrike">
                <a:solidFill>
                  <a:srgbClr val="000000"/>
                </a:solidFill>
                <a:latin typeface="Calibri"/>
              </a:rPr>
              <a:t>Ensure compliance with Open Science mandates.</a:t>
            </a:r>
            <a:endParaRPr b="0" lang="en-GB" sz="1200" spc="-1" strike="noStrike">
              <a:solidFill>
                <a:srgbClr val="000000"/>
              </a:solidFill>
              <a:latin typeface="Arial"/>
            </a:endParaRPr>
          </a:p>
          <a:p>
            <a:pPr indent="0">
              <a:lnSpc>
                <a:spcPct val="100000"/>
              </a:lnSpc>
              <a:buNone/>
            </a:pPr>
            <a:r>
              <a:rPr b="0" lang="en-GB" sz="1200" spc="-1" strike="noStrike">
                <a:solidFill>
                  <a:srgbClr val="000000"/>
                </a:solidFill>
                <a:latin typeface="Calibri"/>
              </a:rPr>
              <a:t>Reference EOSC EU Node in dissemination and impact plans.</a:t>
            </a:r>
            <a:endParaRPr b="0" lang="en-GB" sz="1200" spc="-1" strike="noStrike">
              <a:solidFill>
                <a:srgbClr val="000000"/>
              </a:solidFill>
              <a:latin typeface="Arial"/>
            </a:endParaRPr>
          </a:p>
          <a:p>
            <a:pPr indent="0">
              <a:lnSpc>
                <a:spcPct val="100000"/>
              </a:lnSpc>
              <a:buNone/>
            </a:pPr>
            <a:endParaRPr b="0" lang="en-GB" sz="1200" spc="-1" strike="noStrike">
              <a:solidFill>
                <a:srgbClr val="000000"/>
              </a:solidFill>
              <a:latin typeface="Arial"/>
            </a:endParaRPr>
          </a:p>
        </p:txBody>
      </p:sp>
      <p:sp>
        <p:nvSpPr>
          <p:cNvPr id="822" name="PlaceHolder 3"/>
          <p:cNvSpPr>
            <a:spLocks noGrp="1"/>
          </p:cNvSpPr>
          <p:nvPr>
            <p:ph type="sldNum" idx="117"/>
          </p:nvPr>
        </p:nvSpPr>
        <p:spPr>
          <a:xfrm>
            <a:off x="3847680" y="9426960"/>
            <a:ext cx="2943720" cy="497880"/>
          </a:xfrm>
          <a:prstGeom prst="rect">
            <a:avLst/>
          </a:prstGeom>
          <a:noFill/>
          <a:ln w="0">
            <a:noFill/>
          </a:ln>
        </p:spPr>
        <p:txBody>
          <a:bodyPr lIns="91440" rIns="91440" tIns="45720" bIns="45720" anchor="b">
            <a:noAutofit/>
          </a:bodyPr>
          <a:lstStyle>
            <a:lvl1pPr indent="0" algn="r">
              <a:lnSpc>
                <a:spcPct val="100000"/>
              </a:lnSpc>
              <a:buNone/>
              <a:defRPr b="0" lang="en-GB" sz="1200" spc="-1" strike="noStrike">
                <a:solidFill>
                  <a:srgbClr val="000000"/>
                </a:solidFill>
                <a:latin typeface="Calibri"/>
              </a:defRPr>
            </a:lvl1pPr>
          </a:lstStyle>
          <a:p>
            <a:pPr indent="0" algn="r">
              <a:lnSpc>
                <a:spcPct val="100000"/>
              </a:lnSpc>
              <a:buNone/>
            </a:pPr>
            <a:fld id="{2083064E-34EC-4F31-9EDD-BDD693DD6771}" type="slidenum">
              <a:rPr b="0" lang="en-GB" sz="1200" spc="-1" strike="noStrike">
                <a:solidFill>
                  <a:srgbClr val="000000"/>
                </a:solidFill>
                <a:latin typeface="Calibri"/>
              </a:rPr>
              <a:t>&lt;number&gt;</a:t>
            </a:fld>
            <a:endParaRPr b="0" lang="en-GB" sz="12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3.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4.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5.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6.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7.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8.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9.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20.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21.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2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22.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2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25.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26.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28.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4.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1_Title-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05_Normal_with-hyphens">
    <p:spTree>
      <p:nvGrpSpPr>
        <p:cNvPr id="1" name=""/>
        <p:cNvGrpSpPr/>
        <p:nvPr/>
      </p:nvGrpSpPr>
      <p:grpSpPr>
        <a:xfrm>
          <a:off x="0" y="0"/>
          <a:ext cx="0" cy="0"/>
          <a:chOff x="0" y="0"/>
          <a:chExt cx="0" cy="0"/>
        </a:xfrm>
      </p:grpSpPr>
      <p:sp>
        <p:nvSpPr>
          <p:cNvPr id="59"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60"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61"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3"/>
          </p:nvPr>
        </p:nvSpPr>
        <p:spPr/>
        <p:txBody>
          <a:bodyPr/>
          <a:p>
            <a:fld id="{A6DA17AF-7DCD-4DEA-AB5D-AD8185D0FF91}" type="slidenum">
              <a:t>&lt;#&gt;</a:t>
            </a:fld>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5_Normal_with-hyphens">
    <p:spTree>
      <p:nvGrpSpPr>
        <p:cNvPr id="1" name=""/>
        <p:cNvGrpSpPr/>
        <p:nvPr/>
      </p:nvGrpSpPr>
      <p:grpSpPr>
        <a:xfrm>
          <a:off x="0" y="0"/>
          <a:ext cx="0" cy="0"/>
          <a:chOff x="0" y="0"/>
          <a:chExt cx="0" cy="0"/>
        </a:xfrm>
      </p:grpSpPr>
      <p:sp>
        <p:nvSpPr>
          <p:cNvPr id="2" name="PlaceHolder 1"/>
          <p:cNvSpPr>
            <a:spLocks noGrp="1"/>
          </p:cNvSpPr>
          <p:nvPr>
            <p:ph type="sldNum" idx="3"/>
          </p:nvPr>
        </p:nvSpPr>
        <p:spPr/>
        <p:txBody>
          <a:bodyPr/>
          <a:p>
            <a:fld id="{E8571E80-80E5-4518-A7AD-299573193FED}" type="slidenum">
              <a:t>&lt;#&gt;</a:t>
            </a:fld>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Blank_background_picture">
    <p:spTree>
      <p:nvGrpSpPr>
        <p:cNvPr id="1" name=""/>
        <p:cNvGrpSpPr/>
        <p:nvPr/>
      </p:nvGrpSpPr>
      <p:grpSpPr>
        <a:xfrm>
          <a:off x="0" y="0"/>
          <a:ext cx="0" cy="0"/>
          <a:chOff x="0" y="0"/>
          <a:chExt cx="0" cy="0"/>
        </a:xfrm>
      </p:grpSpPr>
      <p:sp>
        <p:nvSpPr>
          <p:cNvPr id="74"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75"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76"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ftr" idx="4"/>
          </p:nvPr>
        </p:nvSpPr>
        <p:spPr/>
        <p:txBody>
          <a:bodyPr/>
          <a:p>
            <a:r>
              <a:t>Footer</a:t>
            </a:r>
          </a:p>
        </p:txBody>
      </p:sp>
      <p:sp>
        <p:nvSpPr>
          <p:cNvPr id="6" name="PlaceHolder 5"/>
          <p:cNvSpPr>
            <a:spLocks noGrp="1"/>
          </p:cNvSpPr>
          <p:nvPr>
            <p:ph type="sldNum" idx="5"/>
          </p:nvPr>
        </p:nvSpPr>
        <p:spPr/>
        <p:txBody>
          <a:bodyPr/>
          <a:p>
            <a:fld id="{BB55F96C-8DC6-45BE-B85A-79D49500BA62}" type="slidenum">
              <a:t>&lt;#&gt;</a:t>
            </a:fld>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_background_pictur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p>
            <a:r>
              <a:t>Footer</a:t>
            </a:r>
          </a:p>
        </p:txBody>
      </p:sp>
      <p:sp>
        <p:nvSpPr>
          <p:cNvPr id="3" name="PlaceHolder 2"/>
          <p:cNvSpPr>
            <a:spLocks noGrp="1"/>
          </p:cNvSpPr>
          <p:nvPr>
            <p:ph type="sldNum" idx="5"/>
          </p:nvPr>
        </p:nvSpPr>
        <p:spPr/>
        <p:txBody>
          <a:bodyPr/>
          <a:p>
            <a:fld id="{B8EFAED8-2B38-44AF-B395-F9548C3F3692}" type="slidenum">
              <a:t>&lt;#&gt;</a:t>
            </a:fld>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EC_title">
    <p:spTree>
      <p:nvGrpSpPr>
        <p:cNvPr id="1" name=""/>
        <p:cNvGrpSpPr/>
        <p:nvPr/>
      </p:nvGrpSpPr>
      <p:grpSpPr>
        <a:xfrm>
          <a:off x="0" y="0"/>
          <a:ext cx="0" cy="0"/>
          <a:chOff x="0" y="0"/>
          <a:chExt cx="0" cy="0"/>
        </a:xfrm>
      </p:grpSpPr>
      <p:sp>
        <p:nvSpPr>
          <p:cNvPr id="86"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87"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88"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6"/>
          </p:nvPr>
        </p:nvSpPr>
        <p:spPr/>
        <p:txBody>
          <a:bodyPr/>
          <a:p>
            <a:fld id="{FB40DE23-184B-4DEA-BC0C-154A15424412}" type="slidenum">
              <a:t>&lt;#&gt;</a:t>
            </a:fld>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EC_List">
    <p:spTree>
      <p:nvGrpSpPr>
        <p:cNvPr id="1" name=""/>
        <p:cNvGrpSpPr/>
        <p:nvPr/>
      </p:nvGrpSpPr>
      <p:grpSpPr>
        <a:xfrm>
          <a:off x="0" y="0"/>
          <a:ext cx="0" cy="0"/>
          <a:chOff x="0" y="0"/>
          <a:chExt cx="0" cy="0"/>
        </a:xfrm>
      </p:grpSpPr>
      <p:sp>
        <p:nvSpPr>
          <p:cNvPr id="97"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98"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99"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7"/>
          </p:nvPr>
        </p:nvSpPr>
        <p:spPr/>
        <p:txBody>
          <a:bodyPr/>
          <a:p>
            <a:fld id="{03812E1D-C7B4-47F2-9BC7-E5CCA6A933CD}" type="slidenum">
              <a:t>&lt;#&gt;</a:t>
            </a:fld>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EC_outline-list">
    <p:spTree>
      <p:nvGrpSpPr>
        <p:cNvPr id="1" name=""/>
        <p:cNvGrpSpPr/>
        <p:nvPr/>
      </p:nvGrpSpPr>
      <p:grpSpPr>
        <a:xfrm>
          <a:off x="0" y="0"/>
          <a:ext cx="0" cy="0"/>
          <a:chOff x="0" y="0"/>
          <a:chExt cx="0" cy="0"/>
        </a:xfrm>
      </p:grpSpPr>
      <p:sp>
        <p:nvSpPr>
          <p:cNvPr id="108"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09"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10"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8"/>
          </p:nvPr>
        </p:nvSpPr>
        <p:spPr/>
        <p:txBody>
          <a:bodyPr/>
          <a:p>
            <a:fld id="{0A67D313-3B34-4FC6-99D0-E83DBEA3CBAC}" type="slidenum">
              <a:t>&lt;#&gt;</a:t>
            </a:fld>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EC_2-columns">
    <p:spTree>
      <p:nvGrpSpPr>
        <p:cNvPr id="1" name=""/>
        <p:cNvGrpSpPr/>
        <p:nvPr/>
      </p:nvGrpSpPr>
      <p:grpSpPr>
        <a:xfrm>
          <a:off x="0" y="0"/>
          <a:ext cx="0" cy="0"/>
          <a:chOff x="0" y="0"/>
          <a:chExt cx="0" cy="0"/>
        </a:xfrm>
      </p:grpSpPr>
      <p:sp>
        <p:nvSpPr>
          <p:cNvPr id="120"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21"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22"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9"/>
          </p:nvPr>
        </p:nvSpPr>
        <p:spPr/>
        <p:txBody>
          <a:bodyPr/>
          <a:p>
            <a:fld id="{632B50F4-A1E8-4CAF-826F-EE02838DF13A}" type="slidenum">
              <a:t>&lt;#&gt;</a:t>
            </a:fld>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EC_end">
    <p:spTree>
      <p:nvGrpSpPr>
        <p:cNvPr id="1" name=""/>
        <p:cNvGrpSpPr/>
        <p:nvPr/>
      </p:nvGrpSpPr>
      <p:grpSpPr>
        <a:xfrm>
          <a:off x="0" y="0"/>
          <a:ext cx="0" cy="0"/>
          <a:chOff x="0" y="0"/>
          <a:chExt cx="0" cy="0"/>
        </a:xfrm>
      </p:grpSpPr>
      <p:sp>
        <p:nvSpPr>
          <p:cNvPr id="129"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30"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31"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0"/>
          </p:nvPr>
        </p:nvSpPr>
        <p:spPr/>
        <p:txBody>
          <a:bodyPr/>
          <a:p>
            <a:fld id="{986D5541-ADF0-4629-AF8A-ABA5FF4A9465}" type="slidenum">
              <a:t>&lt;#&gt;</a:t>
            </a:fld>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Title Slide_">
    <p:spTree>
      <p:nvGrpSpPr>
        <p:cNvPr id="1" name=""/>
        <p:cNvGrpSpPr/>
        <p:nvPr/>
      </p:nvGrpSpPr>
      <p:grpSpPr>
        <a:xfrm>
          <a:off x="0" y="0"/>
          <a:ext cx="0" cy="0"/>
          <a:chOff x="0" y="0"/>
          <a:chExt cx="0" cy="0"/>
        </a:xfrm>
      </p:grpSpPr>
      <p:sp>
        <p:nvSpPr>
          <p:cNvPr id="141"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42"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43"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1"/>
          </p:nvPr>
        </p:nvSpPr>
        <p:spPr/>
        <p:txBody>
          <a:bodyPr/>
          <a:p>
            <a:fld id="{9F25960E-9D5E-4DA1-A9D7-312EEEECA34F}" type="slidenum">
              <a:t>&lt;#&gt;</a:t>
            </a:fld>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01_Title-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1"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2"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Title and Content_">
    <p:spTree>
      <p:nvGrpSpPr>
        <p:cNvPr id="1" name=""/>
        <p:cNvGrpSpPr/>
        <p:nvPr/>
      </p:nvGrpSpPr>
      <p:grpSpPr>
        <a:xfrm>
          <a:off x="0" y="0"/>
          <a:ext cx="0" cy="0"/>
          <a:chOff x="0" y="0"/>
          <a:chExt cx="0" cy="0"/>
        </a:xfrm>
      </p:grpSpPr>
      <p:sp>
        <p:nvSpPr>
          <p:cNvPr id="152"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53"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54"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2"/>
          </p:nvPr>
        </p:nvSpPr>
        <p:spPr/>
        <p:txBody>
          <a:bodyPr/>
          <a:p>
            <a:fld id="{7B7B6655-C9F5-439C-AF5B-6783AFFF7492}" type="slidenum">
              <a:t>&lt;#&gt;</a:t>
            </a:fld>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Title Only_">
    <p:spTree>
      <p:nvGrpSpPr>
        <p:cNvPr id="1" name=""/>
        <p:cNvGrpSpPr/>
        <p:nvPr/>
      </p:nvGrpSpPr>
      <p:grpSpPr>
        <a:xfrm>
          <a:off x="0" y="0"/>
          <a:ext cx="0" cy="0"/>
          <a:chOff x="0" y="0"/>
          <a:chExt cx="0" cy="0"/>
        </a:xfrm>
      </p:grpSpPr>
      <p:sp>
        <p:nvSpPr>
          <p:cNvPr id="163"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64"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65"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3"/>
          </p:nvPr>
        </p:nvSpPr>
        <p:spPr/>
        <p:txBody>
          <a:bodyPr/>
          <a:p>
            <a:fld id="{3E5E205E-16C8-4FC8-A9E1-D324EF94A880}" type="slidenum">
              <a:t>&lt;#&gt;</a:t>
            </a:fld>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Content and Object_">
    <p:spTree>
      <p:nvGrpSpPr>
        <p:cNvPr id="1" name=""/>
        <p:cNvGrpSpPr/>
        <p:nvPr/>
      </p:nvGrpSpPr>
      <p:grpSpPr>
        <a:xfrm>
          <a:off x="0" y="0"/>
          <a:ext cx="0" cy="0"/>
          <a:chOff x="0" y="0"/>
          <a:chExt cx="0" cy="0"/>
        </a:xfrm>
      </p:grpSpPr>
      <p:sp>
        <p:nvSpPr>
          <p:cNvPr id="175"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76"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77"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4"/>
          </p:nvPr>
        </p:nvSpPr>
        <p:spPr/>
        <p:txBody>
          <a:bodyPr/>
          <a:p>
            <a:fld id="{3BD5A34B-F382-428B-801D-09C620E3A04D}" type="slidenum">
              <a:t>&lt;#&gt;</a:t>
            </a:fld>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Last slide (option 1)_">
    <p:spTree>
      <p:nvGrpSpPr>
        <p:cNvPr id="1" name=""/>
        <p:cNvGrpSpPr/>
        <p:nvPr/>
      </p:nvGrpSpPr>
      <p:grpSpPr>
        <a:xfrm>
          <a:off x="0" y="0"/>
          <a:ext cx="0" cy="0"/>
          <a:chOff x="0" y="0"/>
          <a:chExt cx="0" cy="0"/>
        </a:xfrm>
      </p:grpSpPr>
      <p:sp>
        <p:nvSpPr>
          <p:cNvPr id="184"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85"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86"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5"/>
          </p:nvPr>
        </p:nvSpPr>
        <p:spPr/>
        <p:txBody>
          <a:bodyPr/>
          <a:p>
            <a:fld id="{410FC4CE-D120-467C-80C4-EBEA1FF3E779}" type="slidenum">
              <a:t>&lt;#&gt;</a:t>
            </a:fld>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2-cust-2_Title-Slide">
    <p:spTree>
      <p:nvGrpSpPr>
        <p:cNvPr id="1" name=""/>
        <p:cNvGrpSpPr/>
        <p:nvPr/>
      </p:nvGrpSpPr>
      <p:grpSpPr>
        <a:xfrm>
          <a:off x="0" y="0"/>
          <a:ext cx="0" cy="0"/>
          <a:chOff x="0" y="0"/>
          <a:chExt cx="0" cy="0"/>
        </a:xfrm>
      </p:grpSpPr>
      <p:sp>
        <p:nvSpPr>
          <p:cNvPr id="196"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97"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198"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6"/>
          </p:nvPr>
        </p:nvSpPr>
        <p:spPr/>
        <p:txBody>
          <a:bodyPr/>
          <a:p>
            <a:fld id="{7EFC432F-06B1-4323-9692-6D3AA7A444F1}" type="slidenum">
              <a:t>&lt;#&gt;</a:t>
            </a:fld>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10-cust-Two-Content">
    <p:spTree>
      <p:nvGrpSpPr>
        <p:cNvPr id="1" name=""/>
        <p:cNvGrpSpPr/>
        <p:nvPr/>
      </p:nvGrpSpPr>
      <p:grpSpPr>
        <a:xfrm>
          <a:off x="0" y="0"/>
          <a:ext cx="0" cy="0"/>
          <a:chOff x="0" y="0"/>
          <a:chExt cx="0" cy="0"/>
        </a:xfrm>
      </p:grpSpPr>
      <p:sp>
        <p:nvSpPr>
          <p:cNvPr id="209"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10"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11"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7"/>
          </p:nvPr>
        </p:nvSpPr>
        <p:spPr/>
        <p:txBody>
          <a:bodyPr/>
          <a:p>
            <a:fld id="{4A44E105-DBA7-46BD-97AD-31F774D1505A}" type="slidenum">
              <a:t>&lt;#&gt;</a:t>
            </a:fld>
          </a:p>
        </p:txBody>
      </p:sp>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8-cust-Title-and-Content">
    <p:spTree>
      <p:nvGrpSpPr>
        <p:cNvPr id="1" name=""/>
        <p:cNvGrpSpPr/>
        <p:nvPr/>
      </p:nvGrpSpPr>
      <p:grpSpPr>
        <a:xfrm>
          <a:off x="0" y="0"/>
          <a:ext cx="0" cy="0"/>
          <a:chOff x="0" y="0"/>
          <a:chExt cx="0" cy="0"/>
        </a:xfrm>
      </p:grpSpPr>
      <p:sp>
        <p:nvSpPr>
          <p:cNvPr id="221"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22"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23"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8"/>
          </p:nvPr>
        </p:nvSpPr>
        <p:spPr/>
        <p:txBody>
          <a:bodyPr/>
          <a:p>
            <a:fld id="{61CF9329-C2F2-429A-863E-E1C40E1301DE}" type="slidenum">
              <a:t>&lt;#&gt;</a:t>
            </a:fld>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5-cust-Chapter-Slide-(2)">
    <p:spTree>
      <p:nvGrpSpPr>
        <p:cNvPr id="1" name=""/>
        <p:cNvGrpSpPr/>
        <p:nvPr/>
      </p:nvGrpSpPr>
      <p:grpSpPr>
        <a:xfrm>
          <a:off x="0" y="0"/>
          <a:ext cx="0" cy="0"/>
          <a:chOff x="0" y="0"/>
          <a:chExt cx="0" cy="0"/>
        </a:xfrm>
      </p:grpSpPr>
      <p:sp>
        <p:nvSpPr>
          <p:cNvPr id="230"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31"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32"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9"/>
          </p:nvPr>
        </p:nvSpPr>
        <p:spPr/>
        <p:txBody>
          <a:bodyPr/>
          <a:p>
            <a:fld id="{E9FB03BC-42C0-474C-A4A2-2705B807F621}" type="slidenum">
              <a:t>&lt;#&gt;</a:t>
            </a:fld>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2-cust-2_Title-Slide_">
    <p:spTree>
      <p:nvGrpSpPr>
        <p:cNvPr id="1" name=""/>
        <p:cNvGrpSpPr/>
        <p:nvPr/>
      </p:nvGrpSpPr>
      <p:grpSpPr>
        <a:xfrm>
          <a:off x="0" y="0"/>
          <a:ext cx="0" cy="0"/>
          <a:chOff x="0" y="0"/>
          <a:chExt cx="0" cy="0"/>
        </a:xfrm>
      </p:grpSpPr>
      <p:sp>
        <p:nvSpPr>
          <p:cNvPr id="242"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43"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44"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20"/>
          </p:nvPr>
        </p:nvSpPr>
        <p:spPr/>
        <p:txBody>
          <a:bodyPr/>
          <a:p>
            <a:fld id="{250D150F-A884-4C11-A067-F67179A08BEA}" type="slidenum">
              <a:t>&lt;#&gt;</a:t>
            </a:fld>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10-cust-Two-Content_">
    <p:spTree>
      <p:nvGrpSpPr>
        <p:cNvPr id="1" name=""/>
        <p:cNvGrpSpPr/>
        <p:nvPr/>
      </p:nvGrpSpPr>
      <p:grpSpPr>
        <a:xfrm>
          <a:off x="0" y="0"/>
          <a:ext cx="0" cy="0"/>
          <a:chOff x="0" y="0"/>
          <a:chExt cx="0" cy="0"/>
        </a:xfrm>
      </p:grpSpPr>
      <p:sp>
        <p:nvSpPr>
          <p:cNvPr id="254"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55"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56"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21"/>
          </p:nvPr>
        </p:nvSpPr>
        <p:spPr/>
        <p:txBody>
          <a:bodyPr/>
          <a:p>
            <a:fld id="{105953C8-C039-4186-9781-6E35BA328060}" type="slidenum">
              <a:t>&lt;#&gt;</a:t>
            </a:fld>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01_Title-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14" name="PlaceHolder 2"/>
          <p:cNvSpPr>
            <a:spLocks noGrp="1"/>
          </p:cNvSpPr>
          <p:nvPr>
            <p:ph type="subTitle"/>
          </p:nvPr>
        </p:nvSpPr>
        <p:spPr>
          <a:xfrm>
            <a:off x="0" y="0"/>
            <a:ext cx="12191760" cy="6857640"/>
          </a:xfrm>
          <a:prstGeom prst="rect">
            <a:avLst/>
          </a:prstGeom>
          <a:noFill/>
          <a:ln w="0">
            <a:noFill/>
          </a:ln>
        </p:spPr>
        <p:txBody>
          <a:bodyPr lIns="0" rIns="0" tIns="0" bIns="0" anchor="ctr">
            <a:noAutofit/>
          </a:bodyPr>
          <a:p>
            <a:pPr indent="0" algn="ctr">
              <a:buNone/>
            </a:pPr>
            <a:endParaRPr b="0" lang="en-GB" sz="3200" spc="-1" strike="noStrike">
              <a:solidFill>
                <a:srgbClr val="000000"/>
              </a:solid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Tx" preserve="1">
  <p:cSld name="Master1-Layout10-cust-Two-Content_">
    <p:spTree>
      <p:nvGrpSpPr>
        <p:cNvPr id="1" name=""/>
        <p:cNvGrpSpPr/>
        <p:nvPr/>
      </p:nvGrpSpPr>
      <p:grpSpPr>
        <a:xfrm>
          <a:off x="0" y="0"/>
          <a:ext cx="0" cy="0"/>
          <a:chOff x="0" y="0"/>
          <a:chExt cx="0" cy="0"/>
        </a:xfrm>
      </p:grpSpPr>
      <p:sp>
        <p:nvSpPr>
          <p:cNvPr id="257"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58" name="PlaceHolder 2"/>
          <p:cNvSpPr>
            <a:spLocks noGrp="1"/>
          </p:cNvSpPr>
          <p:nvPr>
            <p:ph/>
          </p:nvPr>
        </p:nvSpPr>
        <p:spPr>
          <a:xfrm>
            <a:off x="0" y="0"/>
            <a:ext cx="5949360" cy="327096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59" name="PlaceHolder 3"/>
          <p:cNvSpPr>
            <a:spLocks noGrp="1"/>
          </p:cNvSpPr>
          <p:nvPr>
            <p:ph/>
          </p:nvPr>
        </p:nvSpPr>
        <p:spPr>
          <a:xfrm>
            <a:off x="6247080" y="0"/>
            <a:ext cx="59493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60" name="PlaceHolder 4"/>
          <p:cNvSpPr>
            <a:spLocks noGrp="1"/>
          </p:cNvSpPr>
          <p:nvPr>
            <p:ph/>
          </p:nvPr>
        </p:nvSpPr>
        <p:spPr>
          <a:xfrm>
            <a:off x="0" y="3582000"/>
            <a:ext cx="5949360" cy="327096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6" name="PlaceHolder 5"/>
          <p:cNvSpPr>
            <a:spLocks noGrp="1"/>
          </p:cNvSpPr>
          <p:nvPr>
            <p:ph type="sldNum" idx="21"/>
          </p:nvPr>
        </p:nvSpPr>
        <p:spPr/>
        <p:txBody>
          <a:bodyPr/>
          <a:p>
            <a:fld id="{BE0E3042-50C2-44CE-A622-3004FC5B3838}" type="slidenum">
              <a:t>&lt;#&gt;</a:t>
            </a:fld>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Master1-Layout8-cust-Title-and-Content_">
    <p:spTree>
      <p:nvGrpSpPr>
        <p:cNvPr id="1" name=""/>
        <p:cNvGrpSpPr/>
        <p:nvPr/>
      </p:nvGrpSpPr>
      <p:grpSpPr>
        <a:xfrm>
          <a:off x="0" y="0"/>
          <a:ext cx="0" cy="0"/>
          <a:chOff x="0" y="0"/>
          <a:chExt cx="0" cy="0"/>
        </a:xfrm>
      </p:grpSpPr>
      <p:sp>
        <p:nvSpPr>
          <p:cNvPr id="269"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70"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71"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22"/>
          </p:nvPr>
        </p:nvSpPr>
        <p:spPr/>
        <p:txBody>
          <a:bodyPr/>
          <a:p>
            <a:fld id="{4DF29EBB-90E3-44AF-A506-8784AE05370D}" type="slidenum">
              <a:t>&lt;#&gt;</a:t>
            </a:fld>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4_OpenAIRE-pattern-background_2">
    <p:spTree>
      <p:nvGrpSpPr>
        <p:cNvPr id="1" name=""/>
        <p:cNvGrpSpPr/>
        <p:nvPr/>
      </p:nvGrpSpPr>
      <p:grpSpPr>
        <a:xfrm>
          <a:off x="0" y="0"/>
          <a:ext cx="0" cy="0"/>
          <a:chOff x="0" y="0"/>
          <a:chExt cx="0" cy="0"/>
        </a:xfrm>
      </p:grpSpPr>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5_Normal_with-hyphens_2">
    <p:spTree>
      <p:nvGrpSpPr>
        <p:cNvPr id="1" name=""/>
        <p:cNvGrpSpPr/>
        <p:nvPr/>
      </p:nvGrpSpPr>
      <p:grpSpPr>
        <a:xfrm>
          <a:off x="0" y="0"/>
          <a:ext cx="0" cy="0"/>
          <a:chOff x="0" y="0"/>
          <a:chExt cx="0" cy="0"/>
        </a:xfrm>
      </p:grpSpPr>
      <p:sp>
        <p:nvSpPr>
          <p:cNvPr id="2" name="PlaceHolder 1"/>
          <p:cNvSpPr>
            <a:spLocks noGrp="1"/>
          </p:cNvSpPr>
          <p:nvPr>
            <p:ph type="sldNum" idx="24"/>
          </p:nvPr>
        </p:nvSpPr>
        <p:spPr/>
        <p:txBody>
          <a:bodyPr/>
          <a:p>
            <a:fld id="{8F817725-2A9E-4558-8C9D-A160282783C0}" type="slidenum">
              <a:t>&lt;#&gt;</a:t>
            </a:fld>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5_Normal_with-hyphens_2_">
    <p:spTree>
      <p:nvGrpSpPr>
        <p:cNvPr id="1" name=""/>
        <p:cNvGrpSpPr/>
        <p:nvPr/>
      </p:nvGrpSpPr>
      <p:grpSpPr>
        <a:xfrm>
          <a:off x="0" y="0"/>
          <a:ext cx="0" cy="0"/>
          <a:chOff x="0" y="0"/>
          <a:chExt cx="0" cy="0"/>
        </a:xfrm>
      </p:grpSpPr>
      <p:sp>
        <p:nvSpPr>
          <p:cNvPr id="2" name="PlaceHolder 1"/>
          <p:cNvSpPr>
            <a:spLocks noGrp="1"/>
          </p:cNvSpPr>
          <p:nvPr>
            <p:ph type="sldNum" idx="25"/>
          </p:nvPr>
        </p:nvSpPr>
        <p:spPr/>
        <p:txBody>
          <a:bodyPr/>
          <a:p>
            <a:fld id="{3F24440E-EA7B-4570-B401-DE717C6D4D64}" type="slidenum">
              <a:t>&lt;#&gt;</a:t>
            </a:fld>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02_Dark-blue-background">
    <p:spTree>
      <p:nvGrpSpPr>
        <p:cNvPr id="1" name=""/>
        <p:cNvGrpSpPr/>
        <p:nvPr/>
      </p:nvGrpSpPr>
      <p:grpSpPr>
        <a:xfrm>
          <a:off x="0" y="0"/>
          <a:ext cx="0" cy="0"/>
          <a:chOff x="0" y="0"/>
          <a:chExt cx="0" cy="0"/>
        </a:xfrm>
      </p:grpSpPr>
      <p:sp>
        <p:nvSpPr>
          <p:cNvPr id="23"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24"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25"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1"/>
          </p:nvPr>
        </p:nvSpPr>
        <p:spPr/>
        <p:txBody>
          <a:bodyPr/>
          <a:p>
            <a:fld id="{E616C2EE-DE8E-48F5-A34D-B4C0B1408602}" type="slidenum">
              <a:t>&lt;#&gt;</a:t>
            </a:fld>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2_Dark-blue-background">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p>
            <a:fld id="{18923F05-330F-4327-93F5-9BA3332E479B}" type="slidenum">
              <a:t>&lt;#&gt;</a:t>
            </a:fld>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03_Normal_with-bullet-points">
    <p:spTree>
      <p:nvGrpSpPr>
        <p:cNvPr id="1" name=""/>
        <p:cNvGrpSpPr/>
        <p:nvPr/>
      </p:nvGrpSpPr>
      <p:grpSpPr>
        <a:xfrm>
          <a:off x="0" y="0"/>
          <a:ext cx="0" cy="0"/>
          <a:chOff x="0" y="0"/>
          <a:chExt cx="0" cy="0"/>
        </a:xfrm>
      </p:grpSpPr>
      <p:sp>
        <p:nvSpPr>
          <p:cNvPr id="35"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36"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37"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5" name="PlaceHolder 4"/>
          <p:cNvSpPr>
            <a:spLocks noGrp="1"/>
          </p:cNvSpPr>
          <p:nvPr>
            <p:ph type="sldNum" idx="2"/>
          </p:nvPr>
        </p:nvSpPr>
        <p:spPr/>
        <p:txBody>
          <a:bodyPr/>
          <a:p>
            <a:fld id="{6E471B8F-A241-46B1-A011-1B8EBEB05EE0}" type="slidenum">
              <a:t>&lt;#&gt;</a:t>
            </a:fld>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3_Normal_with-bullet-points">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p>
            <a:fld id="{E9C42CEF-05EE-4B10-8986-D9374AC41BBF}" type="slidenum">
              <a:t>&lt;#&gt;</a:t>
            </a:fld>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x" preserve="1">
  <p:cSld name="04_OpenAIRE-pattern-background">
    <p:spTree>
      <p:nvGrpSpPr>
        <p:cNvPr id="1" name=""/>
        <p:cNvGrpSpPr/>
        <p:nvPr/>
      </p:nvGrpSpPr>
      <p:grpSpPr>
        <a:xfrm>
          <a:off x="0" y="0"/>
          <a:ext cx="0" cy="0"/>
          <a:chOff x="0" y="0"/>
          <a:chExt cx="0" cy="0"/>
        </a:xfrm>
      </p:grpSpPr>
      <p:sp>
        <p:nvSpPr>
          <p:cNvPr id="45" name="PlaceHolder 1"/>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endParaRPr b="0" lang="en-US" sz="2160" spc="-1" strike="noStrike">
              <a:solidFill>
                <a:srgbClr val="222080"/>
              </a:solidFill>
              <a:latin typeface="Calibri"/>
            </a:endParaRPr>
          </a:p>
        </p:txBody>
      </p:sp>
      <p:sp>
        <p:nvSpPr>
          <p:cNvPr id="46" name="PlaceHolder 2"/>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
        <p:nvSpPr>
          <p:cNvPr id="47" name="PlaceHolder 3"/>
          <p:cNvSpPr>
            <a:spLocks noGrp="1"/>
          </p:cNvSpPr>
          <p:nvPr>
            <p:ph/>
          </p:nvPr>
        </p:nvSpPr>
        <p:spPr>
          <a:xfrm>
            <a:off x="0" y="0"/>
            <a:ext cx="12191760" cy="6857640"/>
          </a:xfrm>
          <a:prstGeom prst="rect">
            <a:avLst/>
          </a:prstGeom>
          <a:noFill/>
          <a:ln w="0">
            <a:noFill/>
          </a:ln>
        </p:spPr>
        <p:txBody>
          <a:bodyPr lIns="0" rIns="0" tIns="0" bIns="0" anchor="t">
            <a:normAutofit/>
          </a:bodyPr>
          <a:p>
            <a:pPr indent="0">
              <a:lnSpc>
                <a:spcPct val="90000"/>
              </a:lnSpc>
              <a:spcBef>
                <a:spcPts val="1409"/>
              </a:spcBef>
              <a:buNone/>
            </a:pPr>
            <a:endParaRPr b="0" lang="en-US" sz="2790" spc="-1" strike="noStrike">
              <a:solidFill>
                <a:srgbClr val="22208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04_OpenAIRE-pattern-background">
    <p:spTree>
      <p:nvGrpSpPr>
        <p:cNvPr id="1" name=""/>
        <p:cNvGrpSpPr/>
        <p:nvPr/>
      </p:nvGrpSpPr>
      <p:grpSpPr>
        <a:xfrm>
          <a:off x="0" y="0"/>
          <a:ext cx="0" cy="0"/>
          <a:chOff x="0" y="0"/>
          <a:chExt cx="0" cy="0"/>
        </a:xfrm>
      </p:grpSpPr>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wmf"/><Relationship Id="rId6" Type="http://schemas.openxmlformats.org/officeDocument/2006/relationships/image" Target="../media/image5.png"/><Relationship Id="rId7" Type="http://schemas.openxmlformats.org/officeDocument/2006/relationships/slideLayout" Target="../slideLayouts/slideLayout1.xml"/><Relationship Id="rId8" Type="http://schemas.openxmlformats.org/officeDocument/2006/relationships/slideLayout" Target="../slideLayouts/slideLayout2.xml"/><Relationship Id="rId9" Type="http://schemas.openxmlformats.org/officeDocument/2006/relationships/slideLayout" Target="../slideLayouts/slideLayout3.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17.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image" Target="../media/image13.png"/><Relationship Id="rId3" Type="http://schemas.openxmlformats.org/officeDocument/2006/relationships/slideLayout" Target="../slideLayouts/slideLayout18.xml"/>
</Relationships>
</file>

<file path=ppt/slideMasters/_rels/slideMaster12.xml.rels><?xml version="1.0" encoding="UTF-8"?>
<Relationships xmlns="http://schemas.openxmlformats.org/package/2006/relationships"><Relationship Id="rId1" Type="http://schemas.openxmlformats.org/officeDocument/2006/relationships/theme" Target="../theme/theme12.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slideLayout" Target="../slideLayouts/slideLayout19.xml"/>
</Relationships>
</file>

<file path=ppt/slideMasters/_rels/slideMaster13.xml.rels><?xml version="1.0" encoding="UTF-8"?>
<Relationships xmlns="http://schemas.openxmlformats.org/package/2006/relationships"><Relationship Id="rId1" Type="http://schemas.openxmlformats.org/officeDocument/2006/relationships/theme" Target="../theme/theme13.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20.xml"/>
</Relationships>
</file>

<file path=ppt/slideMasters/_rels/slideMaster14.xml.rels><?xml version="1.0" encoding="UTF-8"?>
<Relationships xmlns="http://schemas.openxmlformats.org/package/2006/relationships"><Relationship Id="rId1" Type="http://schemas.openxmlformats.org/officeDocument/2006/relationships/theme" Target="../theme/theme14.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21.xml"/>
</Relationships>
</file>

<file path=ppt/slideMasters/_rels/slideMaster15.xml.rels><?xml version="1.0" encoding="UTF-8"?>
<Relationships xmlns="http://schemas.openxmlformats.org/package/2006/relationships"><Relationship Id="rId1" Type="http://schemas.openxmlformats.org/officeDocument/2006/relationships/theme" Target="../theme/theme15.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22.xml"/>
</Relationships>
</file>

<file path=ppt/slideMasters/_rels/slideMaster16.xml.rels><?xml version="1.0" encoding="UTF-8"?>
<Relationships xmlns="http://schemas.openxmlformats.org/package/2006/relationships"><Relationship Id="rId1" Type="http://schemas.openxmlformats.org/officeDocument/2006/relationships/theme" Target="../theme/theme16.xml"/><Relationship Id="rId2" Type="http://schemas.openxmlformats.org/officeDocument/2006/relationships/image" Target="../media/image13.png"/><Relationship Id="rId3" Type="http://schemas.openxmlformats.org/officeDocument/2006/relationships/slideLayout" Target="../slideLayouts/slideLayout23.xml"/>
</Relationships>
</file>

<file path=ppt/slideMasters/_rels/slideMaster17.xml.rels><?xml version="1.0" encoding="UTF-8"?>
<Relationships xmlns="http://schemas.openxmlformats.org/package/2006/relationships"><Relationship Id="rId1" Type="http://schemas.openxmlformats.org/officeDocument/2006/relationships/theme" Target="../theme/theme17.xml"/><Relationship Id="rId2" Type="http://schemas.openxmlformats.org/officeDocument/2006/relationships/image" Target="../media/image15.jpeg"/><Relationship Id="rId3" Type="http://schemas.openxmlformats.org/officeDocument/2006/relationships/image" Target="../media/image14.png"/><Relationship Id="rId4" Type="http://schemas.openxmlformats.org/officeDocument/2006/relationships/slideLayout" Target="../slideLayouts/slideLayout24.xml"/>
</Relationships>
</file>

<file path=ppt/slideMasters/_rels/slideMaster18.xml.rels><?xml version="1.0" encoding="UTF-8"?>
<Relationships xmlns="http://schemas.openxmlformats.org/package/2006/relationships"><Relationship Id="rId1" Type="http://schemas.openxmlformats.org/officeDocument/2006/relationships/theme" Target="../theme/theme18.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25.xml"/>
</Relationships>
</file>

<file path=ppt/slideMasters/_rels/slideMaster19.xml.rels><?xml version="1.0" encoding="UTF-8"?>
<Relationships xmlns="http://schemas.openxmlformats.org/package/2006/relationships"><Relationship Id="rId1" Type="http://schemas.openxmlformats.org/officeDocument/2006/relationships/theme" Target="../theme/theme19.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26.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hyperlink" Target="https://doi.org/10.5281/zenodo.17534323" TargetMode="External"/><Relationship Id="rId5" Type="http://schemas.openxmlformats.org/officeDocument/2006/relationships/image" Target="../media/image4.wmf"/><Relationship Id="rId6" Type="http://schemas.openxmlformats.org/officeDocument/2006/relationships/slideLayout" Target="../slideLayouts/slideLayout4.xml"/><Relationship Id="rId7" Type="http://schemas.openxmlformats.org/officeDocument/2006/relationships/slideLayout" Target="../slideLayouts/slideLayout5.xml"/>
</Relationships>
</file>

<file path=ppt/slideMasters/_rels/slideMaster20.xml.rels><?xml version="1.0" encoding="UTF-8"?>
<Relationships xmlns="http://schemas.openxmlformats.org/package/2006/relationships"><Relationship Id="rId1" Type="http://schemas.openxmlformats.org/officeDocument/2006/relationships/theme" Target="../theme/theme20.xml"/><Relationship Id="rId2" Type="http://schemas.openxmlformats.org/officeDocument/2006/relationships/image" Target="../media/image16.png"/><Relationship Id="rId3" Type="http://schemas.openxmlformats.org/officeDocument/2006/relationships/slideLayout" Target="../slideLayouts/slideLayout27.xml"/>
</Relationships>
</file>

<file path=ppt/slideMasters/_rels/slideMaster21.xml.rels><?xml version="1.0" encoding="UTF-8"?>
<Relationships xmlns="http://schemas.openxmlformats.org/package/2006/relationships"><Relationship Id="rId1" Type="http://schemas.openxmlformats.org/officeDocument/2006/relationships/theme" Target="../theme/theme21.xml"/><Relationship Id="rId2" Type="http://schemas.openxmlformats.org/officeDocument/2006/relationships/image" Target="../media/image15.jpeg"/><Relationship Id="rId3" Type="http://schemas.openxmlformats.org/officeDocument/2006/relationships/image" Target="../media/image14.png"/><Relationship Id="rId4" Type="http://schemas.openxmlformats.org/officeDocument/2006/relationships/slideLayout" Target="../slideLayouts/slideLayout28.xml"/>
</Relationships>
</file>

<file path=ppt/slideMasters/_rels/slideMaster22.xml.rels><?xml version="1.0" encoding="UTF-8"?>
<Relationships xmlns="http://schemas.openxmlformats.org/package/2006/relationships"><Relationship Id="rId1" Type="http://schemas.openxmlformats.org/officeDocument/2006/relationships/theme" Target="../theme/theme22.xml"/><Relationship Id="rId2" Type="http://schemas.openxmlformats.org/officeDocument/2006/relationships/hyperlink" Target="https://doi.org/10.5281/zenodo.17534323" TargetMode="External"/><Relationship Id="rId3" Type="http://schemas.openxmlformats.org/officeDocument/2006/relationships/image" Target="../media/image4.wmf"/><Relationship Id="rId4" Type="http://schemas.openxmlformats.org/officeDocument/2006/relationships/slideLayout" Target="../slideLayouts/slideLayout29.xml"/><Relationship Id="rId5" Type="http://schemas.openxmlformats.org/officeDocument/2006/relationships/slideLayout" Target="../slideLayouts/slideLayout30.xml"/>
</Relationships>
</file>

<file path=ppt/slideMasters/_rels/slideMaster23.xml.rels><?xml version="1.0" encoding="UTF-8"?>
<Relationships xmlns="http://schemas.openxmlformats.org/package/2006/relationships"><Relationship Id="rId1" Type="http://schemas.openxmlformats.org/officeDocument/2006/relationships/theme" Target="../theme/theme23.xml"/><Relationship Id="rId2" Type="http://schemas.openxmlformats.org/officeDocument/2006/relationships/hyperlink" Target="https://doi.org/10.5281/zenodo.17534323" TargetMode="External"/><Relationship Id="rId3" Type="http://schemas.openxmlformats.org/officeDocument/2006/relationships/image" Target="../media/image4.wmf"/><Relationship Id="rId4" Type="http://schemas.openxmlformats.org/officeDocument/2006/relationships/slideLayout" Target="../slideLayouts/slideLayout31.xml"/>
</Relationships>
</file>

<file path=ppt/slideMasters/_rels/slideMaster24.xml.rels><?xml version="1.0" encoding="UTF-8"?>
<Relationships xmlns="http://schemas.openxmlformats.org/package/2006/relationships"><Relationship Id="rId1" Type="http://schemas.openxmlformats.org/officeDocument/2006/relationships/theme" Target="../theme/theme24.xml"/><Relationship Id="rId2" Type="http://schemas.openxmlformats.org/officeDocument/2006/relationships/image" Target="../media/image16.png"/>
</Relationships>
</file>

<file path=ppt/slideMasters/_rels/slideMaster25.xml.rels><?xml version="1.0" encoding="UTF-8"?>
<Relationships xmlns="http://schemas.openxmlformats.org/package/2006/relationships"><Relationship Id="rId1" Type="http://schemas.openxmlformats.org/officeDocument/2006/relationships/theme" Target="../theme/theme25.xml"/><Relationship Id="rId2" Type="http://schemas.openxmlformats.org/officeDocument/2006/relationships/image" Target="../media/image9.jpe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4.wmf"/><Relationship Id="rId7" Type="http://schemas.openxmlformats.org/officeDocument/2006/relationships/slideLayout" Target="../slideLayouts/slideLayout32.xml"/>
</Relationships>
</file>

<file path=ppt/slideMasters/_rels/slideMaster26.xml.rels><?xml version="1.0" encoding="UTF-8"?>
<Relationships xmlns="http://schemas.openxmlformats.org/package/2006/relationships"><Relationship Id="rId1" Type="http://schemas.openxmlformats.org/officeDocument/2006/relationships/theme" Target="../theme/theme26.xml"/><Relationship Id="rId2" Type="http://schemas.openxmlformats.org/officeDocument/2006/relationships/image" Target="../media/image3.png"/><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4.wmf"/><Relationship Id="rId6" Type="http://schemas.openxmlformats.org/officeDocument/2006/relationships/hyperlink" Target="https://doi.org/10.5281/zenodo.17534323" TargetMode="External"/><Relationship Id="rId7" Type="http://schemas.openxmlformats.org/officeDocument/2006/relationships/slideLayout" Target="../slideLayouts/slideLayout33.xml"/>
</Relationships>
</file>

<file path=ppt/slideMasters/_rels/slideMaster27.xml.rels><?xml version="1.0" encoding="UTF-8"?>
<Relationships xmlns="http://schemas.openxmlformats.org/package/2006/relationships"><Relationship Id="rId1" Type="http://schemas.openxmlformats.org/officeDocument/2006/relationships/theme" Target="../theme/theme27.xml"/><Relationship Id="rId2" Type="http://schemas.openxmlformats.org/officeDocument/2006/relationships/image" Target="../media/image9.jpe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4.wmf"/>
</Relationships>
</file>

<file path=ppt/slideMasters/_rels/slideMaster28.xml.rels><?xml version="1.0" encoding="UTF-8"?>
<Relationships xmlns="http://schemas.openxmlformats.org/package/2006/relationships"><Relationship Id="rId1" Type="http://schemas.openxmlformats.org/officeDocument/2006/relationships/theme" Target="../theme/theme28.xml"/><Relationship Id="rId2" Type="http://schemas.openxmlformats.org/officeDocument/2006/relationships/image" Target="../media/image3.png"/><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4.wmf"/><Relationship Id="rId6" Type="http://schemas.openxmlformats.org/officeDocument/2006/relationships/hyperlink" Target="https://doi.org/10.5281/zenodo.17534323" TargetMode="External"/><Relationship Id="rId7" Type="http://schemas.openxmlformats.org/officeDocument/2006/relationships/slideLayout" Target="../slideLayouts/slideLayout3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4.wmf"/><Relationship Id="rId6" Type="http://schemas.openxmlformats.org/officeDocument/2006/relationships/hyperlink" Target="https://doi.org/10.5281/zenodo.17534323" TargetMode="External"/><Relationship Id="rId7" Type="http://schemas.openxmlformats.org/officeDocument/2006/relationships/slideLayout" Target="../slideLayouts/slideLayout6.xml"/><Relationship Id="rId8" Type="http://schemas.openxmlformats.org/officeDocument/2006/relationships/slideLayout" Target="../slideLayouts/slideLayout7.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9.jpe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7.png"/><Relationship Id="rId6" Type="http://schemas.openxmlformats.org/officeDocument/2006/relationships/image" Target="../media/image4.wmf"/><Relationship Id="rId7" Type="http://schemas.openxmlformats.org/officeDocument/2006/relationships/slideLayout" Target="../slideLayouts/slideLayout8.xml"/><Relationship Id="rId8" Type="http://schemas.openxmlformats.org/officeDocument/2006/relationships/slideLayout" Target="../slideLayouts/slideLayout9.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3.png"/><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4.wmf"/><Relationship Id="rId6" Type="http://schemas.openxmlformats.org/officeDocument/2006/relationships/hyperlink" Target="https://doi.org/10.5281/zenodo.17534323" TargetMode="External"/><Relationship Id="rId7" Type="http://schemas.openxmlformats.org/officeDocument/2006/relationships/slideLayout" Target="../slideLayouts/slideLayout10.xml"/><Relationship Id="rId8" Type="http://schemas.openxmlformats.org/officeDocument/2006/relationships/slideLayout" Target="../slideLayouts/slideLayout11.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7.png"/><Relationship Id="rId3" Type="http://schemas.openxmlformats.org/officeDocument/2006/relationships/image" Target="../media/image12.png"/><Relationship Id="rId4" Type="http://schemas.openxmlformats.org/officeDocument/2006/relationships/slideLayout" Target="../slideLayouts/slideLayout12.xml"/><Relationship Id="rId5" Type="http://schemas.openxmlformats.org/officeDocument/2006/relationships/slideLayout" Target="../slideLayouts/slideLayout13.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slideLayout" Target="../slideLayouts/slideLayout1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15.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image" Target="../media/image13.png"/><Relationship Id="rId3" Type="http://schemas.openxmlformats.org/officeDocument/2006/relationships/hyperlink" Target="https://doi.org/10.5281/zenodo.17534323" TargetMode="External"/><Relationship Id="rId4" Type="http://schemas.openxmlformats.org/officeDocument/2006/relationships/image" Target="../media/image4.wmf"/><Relationship Id="rId5" Type="http://schemas.openxmlformats.org/officeDocument/2006/relationships/slideLayout" Target="../slideLayouts/slideLayout1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0" name="Picture 2" descr=""/>
          <p:cNvPicPr/>
          <p:nvPr/>
        </p:nvPicPr>
        <p:blipFill>
          <a:blip r:embed="rId2"/>
          <a:srcRect l="24660" t="23562" r="0" b="0"/>
          <a:stretch/>
        </p:blipFill>
        <p:spPr>
          <a:xfrm>
            <a:off x="0" y="0"/>
            <a:ext cx="5347080" cy="5241960"/>
          </a:xfrm>
          <a:prstGeom prst="rect">
            <a:avLst/>
          </a:prstGeom>
          <a:ln w="0">
            <a:noFill/>
          </a:ln>
        </p:spPr>
      </p:pic>
      <p:sp>
        <p:nvSpPr>
          <p:cNvPr id="1" name="PlaceHolder 1"/>
          <p:cNvSpPr>
            <a:spLocks noGrp="1"/>
          </p:cNvSpPr>
          <p:nvPr>
            <p:ph type="body"/>
          </p:nvPr>
        </p:nvSpPr>
        <p:spPr>
          <a:xfrm>
            <a:off x="3193560" y="2419200"/>
            <a:ext cx="7665840" cy="2006280"/>
          </a:xfrm>
          <a:prstGeom prst="rect">
            <a:avLst/>
          </a:prstGeom>
          <a:noFill/>
          <a:ln w="0">
            <a:noFill/>
          </a:ln>
        </p:spPr>
        <p:txBody>
          <a:bodyPr lIns="91440" rIns="91440" tIns="45720" bIns="45720" anchor="t">
            <a:noAutofit/>
          </a:bodyPr>
          <a:p>
            <a:pPr marL="432000" indent="-324000">
              <a:lnSpc>
                <a:spcPct val="90000"/>
              </a:lnSpc>
              <a:spcBef>
                <a:spcPts val="1001"/>
              </a:spcBef>
              <a:buClr>
                <a:srgbClr val="000000"/>
              </a:buClr>
              <a:buSzPct val="45000"/>
              <a:buFont typeface="Wingdings" charset="2"/>
              <a:buChar char=""/>
              <a:tabLst>
                <a:tab algn="l" pos="0"/>
              </a:tabLst>
            </a:pPr>
            <a:r>
              <a:rPr b="1" lang="en-GB" sz="8000" spc="-1" strike="noStrike">
                <a:solidFill>
                  <a:srgbClr val="1b60c6"/>
                </a:solidFill>
                <a:latin typeface="Calibri"/>
                <a:ea typeface="Calibri"/>
              </a:rPr>
              <a:t>Title</a:t>
            </a:r>
            <a:endParaRPr b="0" lang="en-US" sz="8000" spc="-1" strike="noStrike">
              <a:solidFill>
                <a:srgbClr val="222080"/>
              </a:solidFill>
              <a:latin typeface="Calibri"/>
            </a:endParaRPr>
          </a:p>
        </p:txBody>
      </p:sp>
      <p:sp>
        <p:nvSpPr>
          <p:cNvPr id="2" name="PlaceHolder 2"/>
          <p:cNvSpPr>
            <a:spLocks noGrp="1"/>
          </p:cNvSpPr>
          <p:nvPr>
            <p:ph type="body"/>
          </p:nvPr>
        </p:nvSpPr>
        <p:spPr>
          <a:xfrm>
            <a:off x="3193560" y="4682880"/>
            <a:ext cx="7765920" cy="988560"/>
          </a:xfrm>
          <a:prstGeom prst="rect">
            <a:avLst/>
          </a:prstGeom>
          <a:noFill/>
          <a:ln w="0">
            <a:noFill/>
          </a:ln>
        </p:spPr>
        <p:txBody>
          <a:bodyPr lIns="91440" rIns="91440" tIns="45720" bIns="45720" anchor="t">
            <a:noAutofit/>
          </a:bodyPr>
          <a:p>
            <a:pPr indent="0">
              <a:lnSpc>
                <a:spcPct val="90000"/>
              </a:lnSpc>
              <a:spcBef>
                <a:spcPts val="1001"/>
              </a:spcBef>
              <a:buNone/>
              <a:tabLst>
                <a:tab algn="l" pos="0"/>
              </a:tabLst>
            </a:pPr>
            <a:r>
              <a:rPr b="1" lang="en-GB" sz="2800" spc="-1" strike="noStrike">
                <a:solidFill>
                  <a:srgbClr val="5a6770"/>
                </a:solidFill>
                <a:latin typeface="Calibri"/>
                <a:ea typeface="Arial"/>
              </a:rPr>
              <a:t>Click to edit Master text styles</a:t>
            </a:r>
            <a:endParaRPr b="0" lang="en-US" sz="2800" spc="-1" strike="noStrike">
              <a:solidFill>
                <a:srgbClr val="222080"/>
              </a:solidFill>
              <a:latin typeface="Calibri"/>
            </a:endParaRPr>
          </a:p>
        </p:txBody>
      </p:sp>
      <p:sp>
        <p:nvSpPr>
          <p:cNvPr id="3" name="PlaceHolder 3"/>
          <p:cNvSpPr>
            <a:spLocks noGrp="1"/>
          </p:cNvSpPr>
          <p:nvPr>
            <p:ph type="body"/>
          </p:nvPr>
        </p:nvSpPr>
        <p:spPr>
          <a:xfrm>
            <a:off x="8425800" y="163080"/>
            <a:ext cx="3545640" cy="825480"/>
          </a:xfrm>
          <a:prstGeom prst="rect">
            <a:avLst/>
          </a:prstGeom>
          <a:noFill/>
          <a:ln w="0">
            <a:noFill/>
          </a:ln>
        </p:spPr>
        <p:txBody>
          <a:bodyPr lIns="91440" rIns="91440" tIns="45720" bIns="45720" anchor="t">
            <a:normAutofit/>
          </a:bodyPr>
          <a:p>
            <a:pPr indent="0" algn="r">
              <a:lnSpc>
                <a:spcPct val="90000"/>
              </a:lnSpc>
              <a:spcBef>
                <a:spcPts val="1001"/>
              </a:spcBef>
              <a:buNone/>
              <a:tabLst>
                <a:tab algn="l" pos="0"/>
              </a:tabLst>
            </a:pPr>
            <a:r>
              <a:rPr b="1" lang="en-GB" sz="1600" spc="-1" strike="noStrike">
                <a:solidFill>
                  <a:srgbClr val="1b60c6"/>
                </a:solidFill>
                <a:latin typeface="Calibri Light"/>
                <a:ea typeface="Arial"/>
              </a:rPr>
              <a:t>CLICK TO EDIT MASTER TEXT STYLES</a:t>
            </a:r>
            <a:endParaRPr b="0" lang="en-US" sz="1600" spc="-1" strike="noStrike">
              <a:solidFill>
                <a:srgbClr val="222080"/>
              </a:solidFill>
              <a:latin typeface="Calibri"/>
            </a:endParaRPr>
          </a:p>
        </p:txBody>
      </p:sp>
      <p:sp>
        <p:nvSpPr>
          <p:cNvPr id="4" name="Title 1"/>
          <p:cNvSpPr/>
          <p:nvPr/>
        </p:nvSpPr>
        <p:spPr>
          <a:xfrm>
            <a:off x="9360000" y="6412320"/>
            <a:ext cx="1476000" cy="244440"/>
          </a:xfrm>
          <a:prstGeom prst="rect">
            <a:avLst/>
          </a:prstGeom>
          <a:noFill/>
          <a:ln w="0">
            <a:noFill/>
          </a:ln>
        </p:spPr>
        <p:style>
          <a:lnRef idx="0"/>
          <a:fillRef idx="0"/>
          <a:effectRef idx="0"/>
          <a:fontRef idx="minor"/>
        </p:style>
        <p:txBody>
          <a:bodyPr lIns="0" rIns="0" tIns="0" bIns="0" anchor="ctr">
            <a:spAutoFit/>
          </a:bodyPr>
          <a:p>
            <a:pPr algn="r">
              <a:lnSpc>
                <a:spcPct val="100000"/>
              </a:lnSpc>
            </a:pPr>
            <a:r>
              <a:rPr b="1" lang="en-US" sz="1600" spc="-1" strike="noStrike">
                <a:solidFill>
                  <a:srgbClr val="222080"/>
                </a:solidFill>
                <a:latin typeface="Calibri Light"/>
                <a:ea typeface="Open Sans"/>
              </a:rPr>
              <a:t>@openaire_eu</a:t>
            </a:r>
            <a:endParaRPr b="0" lang="en-GB" sz="1600" spc="-1" strike="noStrike">
              <a:solidFill>
                <a:srgbClr val="222080"/>
              </a:solidFill>
              <a:latin typeface="Arial"/>
            </a:endParaRPr>
          </a:p>
        </p:txBody>
      </p:sp>
      <p:pic>
        <p:nvPicPr>
          <p:cNvPr id="5" name="Picture 2" descr=""/>
          <p:cNvPicPr/>
          <p:nvPr/>
        </p:nvPicPr>
        <p:blipFill>
          <a:blip r:embed="rId3"/>
          <a:stretch/>
        </p:blipFill>
        <p:spPr>
          <a:xfrm>
            <a:off x="1727640" y="6431040"/>
            <a:ext cx="409320" cy="272520"/>
          </a:xfrm>
          <a:prstGeom prst="rect">
            <a:avLst/>
          </a:prstGeom>
          <a:ln w="0">
            <a:noFill/>
          </a:ln>
        </p:spPr>
      </p:pic>
      <p:pic>
        <p:nvPicPr>
          <p:cNvPr id="6" name="Picture 15" descr=""/>
          <p:cNvPicPr/>
          <p:nvPr/>
        </p:nvPicPr>
        <p:blipFill>
          <a:blip r:embed="rId4"/>
          <a:stretch/>
        </p:blipFill>
        <p:spPr>
          <a:xfrm>
            <a:off x="304920" y="6352920"/>
            <a:ext cx="1209960" cy="431640"/>
          </a:xfrm>
          <a:prstGeom prst="rect">
            <a:avLst/>
          </a:prstGeom>
          <a:ln w="0">
            <a:noFill/>
          </a:ln>
        </p:spPr>
      </p:pic>
      <p:sp>
        <p:nvSpPr>
          <p:cNvPr id="7" name="PlaceHolder 4"/>
          <p:cNvSpPr>
            <a:spLocks noGrp="1"/>
          </p:cNvSpPr>
          <p:nvPr>
            <p:ph type="title"/>
          </p:nvPr>
        </p:nvSpPr>
        <p:spPr>
          <a:xfrm>
            <a:off x="608400" y="272880"/>
            <a:ext cx="10972440" cy="1144800"/>
          </a:xfrm>
          <a:prstGeom prst="rect">
            <a:avLst/>
          </a:prstGeom>
          <a:noFill/>
          <a:ln w="0">
            <a:noFill/>
          </a:ln>
        </p:spPr>
        <p:txBody>
          <a:bodyPr lIns="0" rIns="0" tIns="0" bIns="0" anchor="ctr">
            <a:noAutofit/>
          </a:bodyPr>
          <a:p>
            <a:pPr indent="0">
              <a:buNone/>
            </a:pPr>
            <a:r>
              <a:rPr b="0" lang="en-US" sz="1790" spc="-1" strike="noStrike">
                <a:solidFill>
                  <a:srgbClr val="222080"/>
                </a:solidFill>
                <a:latin typeface="Calibri"/>
              </a:rPr>
              <a:t>Click to edit the title text format</a:t>
            </a:r>
            <a:endParaRPr b="0" lang="en-US" sz="1790" spc="-1" strike="noStrike">
              <a:solidFill>
                <a:srgbClr val="222080"/>
              </a:solidFill>
              <a:latin typeface="Calibri"/>
            </a:endParaRPr>
          </a:p>
        </p:txBody>
      </p:sp>
      <p:pic>
        <p:nvPicPr>
          <p:cNvPr id="8" name="Picture 24" descr=""/>
          <p:cNvPicPr/>
          <p:nvPr/>
        </p:nvPicPr>
        <p:blipFill>
          <a:blip r:embed="rId5"/>
          <a:stretch/>
        </p:blipFill>
        <p:spPr>
          <a:xfrm>
            <a:off x="10975320" y="6300000"/>
            <a:ext cx="1121040" cy="401400"/>
          </a:xfrm>
          <a:prstGeom prst="rect">
            <a:avLst/>
          </a:prstGeom>
          <a:ln w="0">
            <a:noFill/>
          </a:ln>
        </p:spPr>
      </p:pic>
      <p:pic>
        <p:nvPicPr>
          <p:cNvPr id="9" name="" descr=""/>
          <p:cNvPicPr/>
          <p:nvPr/>
        </p:nvPicPr>
        <p:blipFill>
          <a:blip r:embed="rId6"/>
          <a:stretch/>
        </p:blipFill>
        <p:spPr>
          <a:xfrm>
            <a:off x="9000000" y="6300000"/>
            <a:ext cx="360000" cy="36000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49" r:id="rId7"/>
    <p:sldLayoutId id="2147483650" r:id="rId8"/>
    <p:sldLayoutId id="2147483651" r:id="rId9"/>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11" name="Picture 6" descr=""/>
          <p:cNvPicPr/>
          <p:nvPr/>
        </p:nvPicPr>
        <p:blipFill>
          <a:blip r:embed="rId2"/>
          <a:stretch/>
        </p:blipFill>
        <p:spPr>
          <a:xfrm>
            <a:off x="10033920" y="6045840"/>
            <a:ext cx="1715400" cy="450000"/>
          </a:xfrm>
          <a:prstGeom prst="rect">
            <a:avLst/>
          </a:prstGeom>
          <a:ln w="0">
            <a:noFill/>
          </a:ln>
        </p:spPr>
      </p:pic>
      <p:sp>
        <p:nvSpPr>
          <p:cNvPr id="112" name="PlaceHolder 1"/>
          <p:cNvSpPr>
            <a:spLocks noGrp="1"/>
          </p:cNvSpPr>
          <p:nvPr>
            <p:ph type="body"/>
          </p:nvPr>
        </p:nvSpPr>
        <p:spPr>
          <a:xfrm>
            <a:off x="838080" y="1825560"/>
            <a:ext cx="5327640" cy="3906000"/>
          </a:xfrm>
          <a:prstGeom prst="rect">
            <a:avLst/>
          </a:prstGeom>
          <a:noFill/>
          <a:ln w="0">
            <a:noFill/>
          </a:ln>
        </p:spPr>
        <p:txBody>
          <a:bodyPr lIns="91440" rIns="91440" tIns="45720" bIns="45720" anchor="t">
            <a:noAutofit/>
          </a:bodyPr>
          <a:p>
            <a:pPr marL="432000" indent="-324000">
              <a:lnSpc>
                <a:spcPct val="100000"/>
              </a:lnSpc>
              <a:spcAft>
                <a:spcPts val="1800"/>
              </a:spcAft>
              <a:buClr>
                <a:srgbClr val="000000"/>
              </a:buClr>
              <a:buSzPct val="45000"/>
              <a:buFont typeface="Wingdings" charset="2"/>
              <a:buChar char=""/>
            </a:pPr>
            <a:r>
              <a:rPr b="0" lang="en-US" sz="2400" spc="-1" strike="noStrike">
                <a:solidFill>
                  <a:srgbClr val="4d4d4d"/>
                </a:solidFill>
                <a:latin typeface="Arial"/>
              </a:rPr>
              <a:t>Edit Master text styles</a:t>
            </a:r>
            <a:endParaRPr b="0" lang="en-US" sz="2400" spc="-1" strike="noStrike">
              <a:solidFill>
                <a:srgbClr val="4d4d4d"/>
              </a:solidFill>
              <a:latin typeface="Arial"/>
            </a:endParaRPr>
          </a:p>
          <a:p>
            <a:pPr lvl="1" marL="864000" indent="-324000">
              <a:lnSpc>
                <a:spcPct val="100000"/>
              </a:lnSpc>
              <a:spcBef>
                <a:spcPts val="499"/>
              </a:spcBef>
              <a:spcAft>
                <a:spcPts val="1800"/>
              </a:spcAft>
              <a:buClr>
                <a:srgbClr val="000000"/>
              </a:buClr>
              <a:buSzPct val="75000"/>
              <a:buFont typeface="Symbol" charset="2"/>
              <a:buChar char=""/>
            </a:pPr>
            <a:r>
              <a:rPr b="0" lang="en-US" sz="2000" spc="-1" strike="noStrike">
                <a:solidFill>
                  <a:srgbClr val="4d4d4d"/>
                </a:solidFill>
                <a:latin typeface="Arial"/>
              </a:rPr>
              <a:t>Second level</a:t>
            </a:r>
            <a:endParaRPr b="0" lang="en-US" sz="2000" spc="-1" strike="noStrike">
              <a:solidFill>
                <a:srgbClr val="4d4d4d"/>
              </a:solidFill>
              <a:latin typeface="Arial"/>
            </a:endParaRPr>
          </a:p>
          <a:p>
            <a:pPr lvl="2" marL="1296000" indent="-288000">
              <a:lnSpc>
                <a:spcPct val="100000"/>
              </a:lnSpc>
              <a:spcBef>
                <a:spcPts val="499"/>
              </a:spcBef>
              <a:spcAft>
                <a:spcPts val="1800"/>
              </a:spcAft>
              <a:buClr>
                <a:srgbClr val="000000"/>
              </a:buClr>
              <a:buSzPct val="45000"/>
              <a:buFont typeface="Wingdings" charset="2"/>
              <a:buChar char=""/>
            </a:pPr>
            <a:r>
              <a:rPr b="0" lang="en-US" sz="1800" spc="-1" strike="noStrike">
                <a:solidFill>
                  <a:srgbClr val="4d4d4d"/>
                </a:solidFill>
                <a:latin typeface="Arial"/>
              </a:rPr>
              <a:t>Third level</a:t>
            </a:r>
            <a:endParaRPr b="0" lang="en-US" sz="1800" spc="-1" strike="noStrike">
              <a:solidFill>
                <a:srgbClr val="4d4d4d"/>
              </a:solidFill>
              <a:latin typeface="Arial"/>
            </a:endParaRPr>
          </a:p>
          <a:p>
            <a:pPr lvl="3" marL="1728000" indent="-216000">
              <a:lnSpc>
                <a:spcPct val="100000"/>
              </a:lnSpc>
              <a:spcBef>
                <a:spcPts val="499"/>
              </a:spcBef>
              <a:spcAft>
                <a:spcPts val="1800"/>
              </a:spcAft>
              <a:buClr>
                <a:srgbClr val="000000"/>
              </a:buClr>
              <a:buSzPct val="75000"/>
              <a:buFont typeface="Symbol" charset="2"/>
              <a:buChar char=""/>
            </a:pPr>
            <a:r>
              <a:rPr b="0" lang="en-US" sz="1600" spc="-1" strike="noStrike">
                <a:solidFill>
                  <a:srgbClr val="4d4d4d"/>
                </a:solidFill>
                <a:latin typeface="Arial"/>
              </a:rPr>
              <a:t>Fourth level</a:t>
            </a:r>
            <a:endParaRPr b="0" lang="en-US" sz="1600" spc="-1" strike="noStrike">
              <a:solidFill>
                <a:srgbClr val="4d4d4d"/>
              </a:solidFill>
              <a:latin typeface="Arial"/>
            </a:endParaRPr>
          </a:p>
          <a:p>
            <a:pPr lvl="4" marL="2160000" indent="-216000">
              <a:lnSpc>
                <a:spcPct val="100000"/>
              </a:lnSpc>
              <a:spcBef>
                <a:spcPts val="499"/>
              </a:spcBef>
              <a:spcAft>
                <a:spcPts val="1800"/>
              </a:spcAft>
              <a:buClr>
                <a:srgbClr val="000000"/>
              </a:buClr>
              <a:buSzPct val="45000"/>
              <a:buFont typeface="Wingdings" charset="2"/>
              <a:buChar char=""/>
            </a:pPr>
            <a:r>
              <a:rPr b="0" lang="en-US" sz="1600" spc="-1" strike="noStrike">
                <a:solidFill>
                  <a:srgbClr val="4d4d4d"/>
                </a:solidFill>
                <a:latin typeface="Arial"/>
              </a:rPr>
              <a:t>Fifth level</a:t>
            </a:r>
            <a:endParaRPr b="0" lang="en-US" sz="1600" spc="-1" strike="noStrike">
              <a:solidFill>
                <a:srgbClr val="4d4d4d"/>
              </a:solidFill>
              <a:latin typeface="Arial"/>
            </a:endParaRPr>
          </a:p>
        </p:txBody>
      </p:sp>
      <p:sp>
        <p:nvSpPr>
          <p:cNvPr id="113" name="PlaceHolder 2"/>
          <p:cNvSpPr>
            <a:spLocks noGrp="1"/>
          </p:cNvSpPr>
          <p:nvPr>
            <p:ph type="body"/>
          </p:nvPr>
        </p:nvSpPr>
        <p:spPr>
          <a:xfrm>
            <a:off x="6402240" y="1825560"/>
            <a:ext cx="5327640" cy="3906000"/>
          </a:xfrm>
          <a:prstGeom prst="rect">
            <a:avLst/>
          </a:prstGeom>
          <a:noFill/>
          <a:ln w="0">
            <a:noFill/>
          </a:ln>
        </p:spPr>
        <p:txBody>
          <a:bodyPr lIns="91440" rIns="91440" tIns="45720" bIns="45720" anchor="t">
            <a:noAutofit/>
          </a:bodyPr>
          <a:p>
            <a:pPr indent="0">
              <a:lnSpc>
                <a:spcPct val="100000"/>
              </a:lnSpc>
              <a:spcAft>
                <a:spcPts val="1800"/>
              </a:spcAft>
              <a:buNone/>
              <a:tabLst>
                <a:tab algn="l" pos="0"/>
              </a:tabLst>
            </a:pPr>
            <a:r>
              <a:rPr b="0" lang="en-US" sz="2400" spc="-1" strike="noStrike">
                <a:solidFill>
                  <a:srgbClr val="4d4d4d"/>
                </a:solidFill>
                <a:latin typeface="Arial"/>
              </a:rPr>
              <a:t>Edit Master text styles</a:t>
            </a:r>
            <a:endParaRPr b="0" lang="en-US" sz="2400" spc="-1" strike="noStrike">
              <a:solidFill>
                <a:srgbClr val="4d4d4d"/>
              </a:solidFill>
              <a:latin typeface="Arial"/>
            </a:endParaRPr>
          </a:p>
        </p:txBody>
      </p:sp>
      <p:sp>
        <p:nvSpPr>
          <p:cNvPr id="114" name="PlaceHolder 3"/>
          <p:cNvSpPr>
            <a:spLocks noGrp="1"/>
          </p:cNvSpPr>
          <p:nvPr>
            <p:ph type="sldNum" idx="9"/>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A87C85A2-C205-4D1B-B00F-4D80B3127FD4}"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15" name="Straight Connector 8"/>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16" name="PlaceHolder 4"/>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117"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118" name="Picture 41" descr=""/>
          <p:cNvPicPr/>
          <p:nvPr/>
        </p:nvPicPr>
        <p:blipFill>
          <a:blip r:embed="rId4"/>
          <a:stretch/>
        </p:blipFill>
        <p:spPr>
          <a:xfrm>
            <a:off x="11341080" y="6538680"/>
            <a:ext cx="756000" cy="270720"/>
          </a:xfrm>
          <a:prstGeom prst="rect">
            <a:avLst/>
          </a:prstGeom>
          <a:ln w="0">
            <a:noFill/>
          </a:ln>
        </p:spPr>
      </p:pic>
      <p:sp>
        <p:nvSpPr>
          <p:cNvPr id="119"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74" r:id="rId5"/>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23" name="Picture 6" descr=""/>
          <p:cNvPicPr/>
          <p:nvPr/>
        </p:nvPicPr>
        <p:blipFill>
          <a:blip r:embed="rId2"/>
          <a:stretch/>
        </p:blipFill>
        <p:spPr>
          <a:xfrm>
            <a:off x="10033920" y="6045840"/>
            <a:ext cx="1715400" cy="450000"/>
          </a:xfrm>
          <a:prstGeom prst="rect">
            <a:avLst/>
          </a:prstGeom>
          <a:ln w="0">
            <a:noFill/>
          </a:ln>
        </p:spPr>
      </p:pic>
      <p:sp>
        <p:nvSpPr>
          <p:cNvPr id="124" name="Rectangle 6"/>
          <p:cNvSpPr/>
          <p:nvPr/>
        </p:nvSpPr>
        <p:spPr>
          <a:xfrm>
            <a:off x="0" y="0"/>
            <a:ext cx="12191760" cy="3428640"/>
          </a:xfrm>
          <a:prstGeom prst="rect">
            <a:avLst/>
          </a:prstGeom>
          <a:solidFill>
            <a:srgbClr val="ffc000"/>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125" name="PlaceHolder 1"/>
          <p:cNvSpPr>
            <a:spLocks noGrp="1"/>
          </p:cNvSpPr>
          <p:nvPr>
            <p:ph type="sldNum" idx="10"/>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ACA9C9CC-2FF5-4960-8DFE-5C2CFDA2C1F8}"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26" name="PlaceHolder 2"/>
          <p:cNvSpPr>
            <a:spLocks noGrp="1"/>
          </p:cNvSpPr>
          <p:nvPr>
            <p:ph type="title"/>
          </p:nvPr>
        </p:nvSpPr>
        <p:spPr>
          <a:xfrm>
            <a:off x="1077120" y="1122480"/>
            <a:ext cx="10155960" cy="1239840"/>
          </a:xfrm>
          <a:prstGeom prst="rect">
            <a:avLst/>
          </a:prstGeom>
          <a:noFill/>
          <a:ln w="0">
            <a:noFill/>
          </a:ln>
        </p:spPr>
        <p:txBody>
          <a:bodyPr lIns="91440" rIns="91440" tIns="45720" bIns="0" anchor="b">
            <a:noAutofit/>
          </a:bodyPr>
          <a:p>
            <a:pPr indent="0">
              <a:lnSpc>
                <a:spcPct val="90000"/>
              </a:lnSpc>
              <a:buNone/>
            </a:pPr>
            <a:r>
              <a:rPr b="0" lang="en-US" sz="6000" spc="-1" strike="noStrike">
                <a:solidFill>
                  <a:srgbClr val="034ea2"/>
                </a:solidFill>
                <a:latin typeface="Arial"/>
              </a:rPr>
              <a:t>Click to edit Master title style</a:t>
            </a:r>
            <a:endParaRPr b="0" lang="en-US" sz="6000" spc="-1" strike="noStrike">
              <a:solidFill>
                <a:srgbClr val="4d4d4d"/>
              </a:solidFill>
              <a:latin typeface="Arial"/>
            </a:endParaRPr>
          </a:p>
        </p:txBody>
      </p:sp>
      <p:sp>
        <p:nvSpPr>
          <p:cNvPr id="127" name="Straight Connector 12"/>
          <p:cNvSpPr/>
          <p:nvPr/>
        </p:nvSpPr>
        <p:spPr>
          <a:xfrm>
            <a:off x="838080" y="0"/>
            <a:ext cx="360" cy="2362680"/>
          </a:xfrm>
          <a:prstGeom prst="line">
            <a:avLst/>
          </a:prstGeom>
          <a:ln w="28440">
            <a:solidFill>
              <a:srgbClr val="034ea2"/>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28"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2400" spc="-1" strike="noStrike">
                <a:solidFill>
                  <a:srgbClr val="4d4d4d"/>
                </a:solidFill>
                <a:latin typeface="Arial"/>
              </a:rPr>
              <a:t>Click to edit the outline text format</a:t>
            </a:r>
            <a:endParaRPr b="0" lang="en-US" sz="2400" spc="-1" strike="noStrike">
              <a:solidFill>
                <a:srgbClr val="4d4d4d"/>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4d4d4d"/>
                </a:solidFill>
                <a:latin typeface="Arial"/>
              </a:rPr>
              <a:t>Second Outline Level</a:t>
            </a:r>
            <a:endParaRPr b="0" lang="en-US" sz="1800" spc="-1" strike="noStrike">
              <a:solidFill>
                <a:srgbClr val="4d4d4d"/>
              </a:solidFill>
              <a:latin typeface="Arial"/>
            </a:endParaRPr>
          </a:p>
          <a:p>
            <a:pPr lvl="2" marL="1296000" indent="-288000">
              <a:spcBef>
                <a:spcPts val="850"/>
              </a:spcBef>
              <a:buClr>
                <a:srgbClr val="000000"/>
              </a:buClr>
              <a:buSzPct val="45000"/>
              <a:buFont typeface="Wingdings" charset="2"/>
              <a:buChar char=""/>
            </a:pPr>
            <a:r>
              <a:rPr b="0" lang="en-US" sz="1600" spc="-1" strike="noStrike">
                <a:solidFill>
                  <a:srgbClr val="4d4d4d"/>
                </a:solidFill>
                <a:latin typeface="Arial"/>
              </a:rPr>
              <a:t>Third Outline Level</a:t>
            </a:r>
            <a:endParaRPr b="0" lang="en-US" sz="1600" spc="-1" strike="noStrike">
              <a:solidFill>
                <a:srgbClr val="4d4d4d"/>
              </a:solidFill>
              <a:latin typeface="Arial"/>
            </a:endParaRPr>
          </a:p>
          <a:p>
            <a:pPr lvl="3" marL="1728000" indent="-216000">
              <a:spcBef>
                <a:spcPts val="567"/>
              </a:spcBef>
              <a:buClr>
                <a:srgbClr val="000000"/>
              </a:buClr>
              <a:buSzPct val="75000"/>
              <a:buFont typeface="Symbol" charset="2"/>
              <a:buChar char=""/>
            </a:pPr>
            <a:r>
              <a:rPr b="0" lang="en-US" sz="1600" spc="-1" strike="noStrike">
                <a:solidFill>
                  <a:srgbClr val="4d4d4d"/>
                </a:solidFill>
                <a:latin typeface="Arial"/>
              </a:rPr>
              <a:t>Fourth Outline Level</a:t>
            </a:r>
            <a:endParaRPr b="0" lang="en-US" sz="1600" spc="-1" strike="noStrike">
              <a:solidFill>
                <a:srgbClr val="4d4d4d"/>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4d4d4d"/>
                </a:solidFill>
                <a:latin typeface="Arial"/>
              </a:rPr>
              <a:t>Fifth Outline Level</a:t>
            </a:r>
            <a:endParaRPr b="0" lang="en-US" sz="2000" spc="-1" strike="noStrike">
              <a:solidFill>
                <a:srgbClr val="4d4d4d"/>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4d4d4d"/>
                </a:solidFill>
                <a:latin typeface="Arial"/>
              </a:rPr>
              <a:t>Sixth Outline Level</a:t>
            </a:r>
            <a:endParaRPr b="0" lang="en-US" sz="2000" spc="-1" strike="noStrike">
              <a:solidFill>
                <a:srgbClr val="4d4d4d"/>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4d4d4d"/>
                </a:solidFill>
                <a:latin typeface="Arial"/>
              </a:rPr>
              <a:t>Seventh Outline Level</a:t>
            </a:r>
            <a:endParaRPr b="0" lang="en-US" sz="2000" spc="-1" strike="noStrike">
              <a:solidFill>
                <a:srgbClr val="4d4d4d"/>
              </a:solidFill>
              <a:latin typeface="Arial"/>
            </a:endParaRPr>
          </a:p>
        </p:txBody>
      </p:sp>
    </p:spTree>
  </p:cSld>
  <p:clrMap bg1="lt1" bg2="lt2" tx1="dk1" tx2="dk2" accent1="accent1" accent2="accent2" accent3="accent3" accent4="accent4" accent5="accent5" accent6="accent6" hlink="hlink" folHlink="folHlink"/>
  <p:sldLayoutIdLst>
    <p:sldLayoutId id="2147483676" r:id="rId3"/>
  </p:sldLayoutIdLst>
</p:sldMaster>
</file>

<file path=ppt/slideMasters/slideMaster1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32" name="Picture 6" descr=""/>
          <p:cNvPicPr/>
          <p:nvPr/>
        </p:nvPicPr>
        <p:blipFill>
          <a:blip r:embed="rId2"/>
          <a:stretch/>
        </p:blipFill>
        <p:spPr>
          <a:xfrm>
            <a:off x="10033920" y="6045840"/>
            <a:ext cx="1715400" cy="450000"/>
          </a:xfrm>
          <a:prstGeom prst="rect">
            <a:avLst/>
          </a:prstGeom>
          <a:ln w="0">
            <a:noFill/>
          </a:ln>
        </p:spPr>
      </p:pic>
      <p:sp>
        <p:nvSpPr>
          <p:cNvPr id="133" name="PlaceHolder 1"/>
          <p:cNvSpPr>
            <a:spLocks noGrp="1"/>
          </p:cNvSpPr>
          <p:nvPr>
            <p:ph type="sldNum" idx="11"/>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C2FA19ED-5985-43DD-8A77-DB38AFC81525}"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34" name="Rectangle 1"/>
          <p:cNvSpPr/>
          <p:nvPr/>
        </p:nvSpPr>
        <p:spPr>
          <a:xfrm>
            <a:off x="0" y="0"/>
            <a:ext cx="12191760" cy="1077840"/>
          </a:xfrm>
          <a:prstGeom prst="rect">
            <a:avLst/>
          </a:prstGeom>
          <a:solidFill>
            <a:srgbClr val="ffffff"/>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135" name="Rectangle 4"/>
          <p:cNvSpPr/>
          <p:nvPr/>
        </p:nvSpPr>
        <p:spPr>
          <a:xfrm>
            <a:off x="0" y="1078200"/>
            <a:ext cx="12191760" cy="5779440"/>
          </a:xfrm>
          <a:prstGeom prst="rect">
            <a:avLst/>
          </a:prstGeom>
          <a:solidFill>
            <a:srgbClr val="0356b1"/>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pic>
        <p:nvPicPr>
          <p:cNvPr id="136" name="Picture 2" descr=""/>
          <p:cNvPicPr/>
          <p:nvPr/>
        </p:nvPicPr>
        <p:blipFill>
          <a:blip r:embed="rId3"/>
          <a:stretch/>
        </p:blipFill>
        <p:spPr>
          <a:xfrm>
            <a:off x="5388840" y="258120"/>
            <a:ext cx="1659600" cy="1152000"/>
          </a:xfrm>
          <a:prstGeom prst="rect">
            <a:avLst/>
          </a:prstGeom>
          <a:ln w="0">
            <a:noFill/>
          </a:ln>
        </p:spPr>
      </p:pic>
      <p:sp>
        <p:nvSpPr>
          <p:cNvPr id="137" name="PlaceHolder 2"/>
          <p:cNvSpPr>
            <a:spLocks noGrp="1"/>
          </p:cNvSpPr>
          <p:nvPr>
            <p:ph type="title"/>
          </p:nvPr>
        </p:nvSpPr>
        <p:spPr>
          <a:xfrm>
            <a:off x="1071360" y="1992600"/>
            <a:ext cx="10064880" cy="2149200"/>
          </a:xfrm>
          <a:prstGeom prst="rect">
            <a:avLst/>
          </a:prstGeom>
          <a:noFill/>
          <a:ln w="0">
            <a:noFill/>
          </a:ln>
        </p:spPr>
        <p:txBody>
          <a:bodyPr lIns="91440" rIns="91440" tIns="45720" bIns="0" anchor="t">
            <a:noAutofit/>
          </a:bodyPr>
          <a:p>
            <a:pPr indent="0">
              <a:lnSpc>
                <a:spcPct val="90000"/>
              </a:lnSpc>
              <a:buNone/>
            </a:pPr>
            <a:r>
              <a:rPr b="0" lang="en-US" sz="6000" spc="-1" strike="noStrike">
                <a:solidFill>
                  <a:srgbClr val="ffffff"/>
                </a:solidFill>
                <a:latin typeface="Arial"/>
              </a:rPr>
              <a:t>Click to edit Master title style</a:t>
            </a:r>
            <a:endParaRPr b="0" lang="en-US" sz="6000" spc="-1" strike="noStrike">
              <a:solidFill>
                <a:srgbClr val="4d4d4d"/>
              </a:solidFill>
              <a:latin typeface="Arial"/>
            </a:endParaRPr>
          </a:p>
        </p:txBody>
      </p:sp>
      <p:sp>
        <p:nvSpPr>
          <p:cNvPr id="138" name="Straight Connector 6"/>
          <p:cNvSpPr/>
          <p:nvPr/>
        </p:nvSpPr>
        <p:spPr>
          <a:xfrm>
            <a:off x="838080" y="1978920"/>
            <a:ext cx="360" cy="487908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39" name="Rectangle 10"/>
          <p:cNvSpPr/>
          <p:nvPr/>
        </p:nvSpPr>
        <p:spPr>
          <a:xfrm>
            <a:off x="5741280" y="6619320"/>
            <a:ext cx="707040" cy="240120"/>
          </a:xfrm>
          <a:prstGeom prst="rect">
            <a:avLst/>
          </a:prstGeom>
          <a:solidFill>
            <a:srgbClr val="004494"/>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140" name="PlaceHolder 3"/>
          <p:cNvSpPr>
            <a:spLocks noGrp="1"/>
          </p:cNvSpPr>
          <p:nvPr>
            <p:ph type="body"/>
          </p:nvPr>
        </p:nvSpPr>
        <p:spPr>
          <a:xfrm>
            <a:off x="6095880" y="5558040"/>
            <a:ext cx="5040000" cy="528480"/>
          </a:xfrm>
          <a:prstGeom prst="rect">
            <a:avLst/>
          </a:prstGeom>
          <a:noFill/>
          <a:ln w="0">
            <a:noFill/>
          </a:ln>
        </p:spPr>
        <p:txBody>
          <a:bodyPr lIns="91440" rIns="91440" tIns="45720" bIns="45720" anchor="t">
            <a:noAutofit/>
          </a:bodyPr>
          <a:p>
            <a:pPr marL="432000" indent="-324000" algn="r">
              <a:lnSpc>
                <a:spcPct val="100000"/>
              </a:lnSpc>
              <a:spcAft>
                <a:spcPts val="1800"/>
              </a:spcAft>
              <a:buClr>
                <a:srgbClr val="000000"/>
              </a:buClr>
              <a:buSzPct val="45000"/>
              <a:buFont typeface="Wingdings" charset="2"/>
              <a:buChar char=""/>
              <a:tabLst>
                <a:tab algn="l" pos="0"/>
              </a:tabLst>
            </a:pPr>
            <a:r>
              <a:rPr b="0" i="1" lang="en-US" sz="2200" spc="-1" strike="noStrike">
                <a:solidFill>
                  <a:srgbClr val="ffffff"/>
                </a:solidFill>
                <a:latin typeface="Arial"/>
              </a:rPr>
              <a:t>Edit Master text styles</a:t>
            </a:r>
            <a:endParaRPr b="0" lang="en-US" sz="2200" spc="-1" strike="noStrike">
              <a:solidFill>
                <a:srgbClr val="4d4d4d"/>
              </a:solidFill>
              <a:latin typeface="Arial"/>
            </a:endParaRPr>
          </a:p>
        </p:txBody>
      </p:sp>
    </p:spTree>
  </p:cSld>
  <p:clrMap bg1="lt1" bg2="lt2" tx1="dk1" tx2="dk2" accent1="accent1" accent2="accent2" accent3="accent3" accent4="accent4" accent5="accent5" accent6="accent6" hlink="hlink" folHlink="folHlink"/>
  <p:sldLayoutIdLst>
    <p:sldLayoutId id="2147483678" r:id="rId4"/>
  </p:sldLayoutIdLst>
</p:sldMaster>
</file>

<file path=ppt/slideMasters/slideMaster1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44" name="Picture 6" descr=""/>
          <p:cNvPicPr/>
          <p:nvPr/>
        </p:nvPicPr>
        <p:blipFill>
          <a:blip r:embed="rId2"/>
          <a:stretch/>
        </p:blipFill>
        <p:spPr>
          <a:xfrm>
            <a:off x="10033920" y="6045840"/>
            <a:ext cx="1715400" cy="450000"/>
          </a:xfrm>
          <a:prstGeom prst="rect">
            <a:avLst/>
          </a:prstGeom>
          <a:ln w="0">
            <a:noFill/>
          </a:ln>
        </p:spPr>
      </p:pic>
      <p:sp>
        <p:nvSpPr>
          <p:cNvPr id="145" name="PlaceHolder 1"/>
          <p:cNvSpPr>
            <a:spLocks noGrp="1"/>
          </p:cNvSpPr>
          <p:nvPr>
            <p:ph type="body"/>
          </p:nvPr>
        </p:nvSpPr>
        <p:spPr>
          <a:xfrm>
            <a:off x="838080" y="1825560"/>
            <a:ext cx="10905480" cy="3881520"/>
          </a:xfrm>
          <a:prstGeom prst="rect">
            <a:avLst/>
          </a:prstGeom>
          <a:noFill/>
          <a:ln w="0">
            <a:noFill/>
          </a:ln>
        </p:spPr>
        <p:txBody>
          <a:bodyPr lIns="91440" rIns="91440" tIns="45720" bIns="45720" anchor="t">
            <a:noAutofit/>
          </a:bodyPr>
          <a:p>
            <a:pPr marL="432000" indent="-324000">
              <a:lnSpc>
                <a:spcPct val="100000"/>
              </a:lnSpc>
              <a:spcAft>
                <a:spcPts val="1800"/>
              </a:spcAft>
              <a:buClr>
                <a:srgbClr val="000000"/>
              </a:buClr>
              <a:buSzPct val="45000"/>
              <a:buFont typeface="Wingdings" charset="2"/>
              <a:buChar char=""/>
            </a:pPr>
            <a:r>
              <a:rPr b="0" lang="en-US" sz="2400" spc="-1" strike="noStrike">
                <a:solidFill>
                  <a:srgbClr val="4d4d4d"/>
                </a:solidFill>
                <a:latin typeface="Arial"/>
              </a:rPr>
              <a:t>Edit Master text styles</a:t>
            </a:r>
            <a:endParaRPr b="0" lang="en-US" sz="2400" spc="-1" strike="noStrike">
              <a:solidFill>
                <a:srgbClr val="4d4d4d"/>
              </a:solidFill>
              <a:latin typeface="Arial"/>
            </a:endParaRPr>
          </a:p>
          <a:p>
            <a:pPr lvl="1" marL="864000" indent="-324000">
              <a:lnSpc>
                <a:spcPct val="100000"/>
              </a:lnSpc>
              <a:spcBef>
                <a:spcPts val="499"/>
              </a:spcBef>
              <a:spcAft>
                <a:spcPts val="1800"/>
              </a:spcAft>
              <a:buClr>
                <a:srgbClr val="000000"/>
              </a:buClr>
              <a:buSzPct val="75000"/>
              <a:buFont typeface="Symbol" charset="2"/>
              <a:buChar char=""/>
            </a:pPr>
            <a:r>
              <a:rPr b="0" lang="en-US" sz="2000" spc="-1" strike="noStrike">
                <a:solidFill>
                  <a:srgbClr val="4d4d4d"/>
                </a:solidFill>
                <a:latin typeface="Arial"/>
              </a:rPr>
              <a:t>Second level</a:t>
            </a:r>
            <a:endParaRPr b="0" lang="en-US" sz="2000" spc="-1" strike="noStrike">
              <a:solidFill>
                <a:srgbClr val="4d4d4d"/>
              </a:solidFill>
              <a:latin typeface="Arial"/>
            </a:endParaRPr>
          </a:p>
          <a:p>
            <a:pPr lvl="2" marL="1296000" indent="-288000">
              <a:lnSpc>
                <a:spcPct val="100000"/>
              </a:lnSpc>
              <a:spcBef>
                <a:spcPts val="499"/>
              </a:spcBef>
              <a:spcAft>
                <a:spcPts val="1800"/>
              </a:spcAft>
              <a:buClr>
                <a:srgbClr val="000000"/>
              </a:buClr>
              <a:buSzPct val="45000"/>
              <a:buFont typeface="Wingdings" charset="2"/>
              <a:buChar char=""/>
            </a:pPr>
            <a:r>
              <a:rPr b="0" lang="en-US" sz="1800" spc="-1" strike="noStrike">
                <a:solidFill>
                  <a:srgbClr val="4d4d4d"/>
                </a:solidFill>
                <a:latin typeface="Arial"/>
              </a:rPr>
              <a:t>Third level</a:t>
            </a:r>
            <a:endParaRPr b="0" lang="en-US" sz="1800" spc="-1" strike="noStrike">
              <a:solidFill>
                <a:srgbClr val="4d4d4d"/>
              </a:solidFill>
              <a:latin typeface="Arial"/>
            </a:endParaRPr>
          </a:p>
          <a:p>
            <a:pPr lvl="3" marL="1728000" indent="-216000">
              <a:lnSpc>
                <a:spcPct val="100000"/>
              </a:lnSpc>
              <a:spcBef>
                <a:spcPts val="499"/>
              </a:spcBef>
              <a:spcAft>
                <a:spcPts val="1800"/>
              </a:spcAft>
              <a:buClr>
                <a:srgbClr val="000000"/>
              </a:buClr>
              <a:buSzPct val="75000"/>
              <a:buFont typeface="Symbol" charset="2"/>
              <a:buChar char=""/>
            </a:pPr>
            <a:r>
              <a:rPr b="0" lang="en-US" sz="1600" spc="-1" strike="noStrike">
                <a:solidFill>
                  <a:srgbClr val="4d4d4d"/>
                </a:solidFill>
                <a:latin typeface="Arial"/>
              </a:rPr>
              <a:t>Fourth level</a:t>
            </a:r>
            <a:endParaRPr b="0" lang="en-US" sz="1600" spc="-1" strike="noStrike">
              <a:solidFill>
                <a:srgbClr val="4d4d4d"/>
              </a:solidFill>
              <a:latin typeface="Arial"/>
            </a:endParaRPr>
          </a:p>
          <a:p>
            <a:pPr lvl="4" marL="2160000" indent="-216000">
              <a:lnSpc>
                <a:spcPct val="100000"/>
              </a:lnSpc>
              <a:spcBef>
                <a:spcPts val="499"/>
              </a:spcBef>
              <a:spcAft>
                <a:spcPts val="1800"/>
              </a:spcAft>
              <a:buClr>
                <a:srgbClr val="000000"/>
              </a:buClr>
              <a:buSzPct val="45000"/>
              <a:buFont typeface="Wingdings" charset="2"/>
              <a:buChar char=""/>
            </a:pPr>
            <a:r>
              <a:rPr b="0" lang="en-US" sz="1600" spc="-1" strike="noStrike">
                <a:solidFill>
                  <a:srgbClr val="4d4d4d"/>
                </a:solidFill>
                <a:latin typeface="Arial"/>
              </a:rPr>
              <a:t>Fifth level</a:t>
            </a:r>
            <a:endParaRPr b="0" lang="en-US" sz="1600" spc="-1" strike="noStrike">
              <a:solidFill>
                <a:srgbClr val="4d4d4d"/>
              </a:solidFill>
              <a:latin typeface="Arial"/>
            </a:endParaRPr>
          </a:p>
        </p:txBody>
      </p:sp>
      <p:sp>
        <p:nvSpPr>
          <p:cNvPr id="146" name="PlaceHolder 2"/>
          <p:cNvSpPr>
            <a:spLocks noGrp="1"/>
          </p:cNvSpPr>
          <p:nvPr>
            <p:ph type="sldNum" idx="12"/>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E81BDD39-19D8-4806-91EF-EC7817B01213}"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47" name="Straight Connector 6"/>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48" name="PlaceHolder 3"/>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149"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150" name="Picture 41" descr=""/>
          <p:cNvPicPr/>
          <p:nvPr/>
        </p:nvPicPr>
        <p:blipFill>
          <a:blip r:embed="rId4"/>
          <a:stretch/>
        </p:blipFill>
        <p:spPr>
          <a:xfrm>
            <a:off x="11341080" y="6538680"/>
            <a:ext cx="756000" cy="270720"/>
          </a:xfrm>
          <a:prstGeom prst="rect">
            <a:avLst/>
          </a:prstGeom>
          <a:ln w="0">
            <a:noFill/>
          </a:ln>
        </p:spPr>
      </p:pic>
      <p:sp>
        <p:nvSpPr>
          <p:cNvPr id="151"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80" r:id="rId5"/>
  </p:sldLayoutIdLst>
</p:sldMaster>
</file>

<file path=ppt/slideMasters/slideMaster1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55" name="Picture 6" descr=""/>
          <p:cNvPicPr/>
          <p:nvPr/>
        </p:nvPicPr>
        <p:blipFill>
          <a:blip r:embed="rId2"/>
          <a:stretch/>
        </p:blipFill>
        <p:spPr>
          <a:xfrm>
            <a:off x="10033920" y="6045840"/>
            <a:ext cx="1715400" cy="450000"/>
          </a:xfrm>
          <a:prstGeom prst="rect">
            <a:avLst/>
          </a:prstGeom>
          <a:ln w="0">
            <a:noFill/>
          </a:ln>
        </p:spPr>
      </p:pic>
      <p:sp>
        <p:nvSpPr>
          <p:cNvPr id="156" name="PlaceHolder 1"/>
          <p:cNvSpPr>
            <a:spLocks noGrp="1"/>
          </p:cNvSpPr>
          <p:nvPr>
            <p:ph type="sldNum" idx="13"/>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B7622328-7D93-450D-9CA2-F6421BE2CF4A}"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57" name="Straight Connector 7"/>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58" name="PlaceHolder 2"/>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159"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2400" spc="-1" strike="noStrike">
                <a:solidFill>
                  <a:srgbClr val="4d4d4d"/>
                </a:solidFill>
                <a:latin typeface="Arial"/>
              </a:rPr>
              <a:t>Click to edit the outline text format</a:t>
            </a:r>
            <a:endParaRPr b="0" lang="en-US" sz="2400" spc="-1" strike="noStrike">
              <a:solidFill>
                <a:srgbClr val="4d4d4d"/>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4d4d4d"/>
                </a:solidFill>
                <a:latin typeface="Arial"/>
              </a:rPr>
              <a:t>Second Outline Level</a:t>
            </a:r>
            <a:endParaRPr b="0" lang="en-US" sz="1800" spc="-1" strike="noStrike">
              <a:solidFill>
                <a:srgbClr val="4d4d4d"/>
              </a:solidFill>
              <a:latin typeface="Arial"/>
            </a:endParaRPr>
          </a:p>
          <a:p>
            <a:pPr lvl="2" marL="1296000" indent="-288000">
              <a:spcBef>
                <a:spcPts val="850"/>
              </a:spcBef>
              <a:buClr>
                <a:srgbClr val="000000"/>
              </a:buClr>
              <a:buSzPct val="45000"/>
              <a:buFont typeface="Wingdings" charset="2"/>
              <a:buChar char=""/>
            </a:pPr>
            <a:r>
              <a:rPr b="0" lang="en-US" sz="1600" spc="-1" strike="noStrike">
                <a:solidFill>
                  <a:srgbClr val="4d4d4d"/>
                </a:solidFill>
                <a:latin typeface="Arial"/>
              </a:rPr>
              <a:t>Third Outline Level</a:t>
            </a:r>
            <a:endParaRPr b="0" lang="en-US" sz="1600" spc="-1" strike="noStrike">
              <a:solidFill>
                <a:srgbClr val="4d4d4d"/>
              </a:solidFill>
              <a:latin typeface="Arial"/>
            </a:endParaRPr>
          </a:p>
          <a:p>
            <a:pPr lvl="3" marL="1728000" indent="-216000">
              <a:spcBef>
                <a:spcPts val="567"/>
              </a:spcBef>
              <a:buClr>
                <a:srgbClr val="000000"/>
              </a:buClr>
              <a:buSzPct val="75000"/>
              <a:buFont typeface="Symbol" charset="2"/>
              <a:buChar char=""/>
            </a:pPr>
            <a:r>
              <a:rPr b="0" lang="en-US" sz="1600" spc="-1" strike="noStrike">
                <a:solidFill>
                  <a:srgbClr val="4d4d4d"/>
                </a:solidFill>
                <a:latin typeface="Arial"/>
              </a:rPr>
              <a:t>Fourth Outline Level</a:t>
            </a:r>
            <a:endParaRPr b="0" lang="en-US" sz="1600" spc="-1" strike="noStrike">
              <a:solidFill>
                <a:srgbClr val="4d4d4d"/>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4d4d4d"/>
                </a:solidFill>
                <a:latin typeface="Arial"/>
              </a:rPr>
              <a:t>Fifth Outline Level</a:t>
            </a:r>
            <a:endParaRPr b="0" lang="en-US" sz="2000" spc="-1" strike="noStrike">
              <a:solidFill>
                <a:srgbClr val="4d4d4d"/>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4d4d4d"/>
                </a:solidFill>
                <a:latin typeface="Arial"/>
              </a:rPr>
              <a:t>Sixth Outline Level</a:t>
            </a:r>
            <a:endParaRPr b="0" lang="en-US" sz="2000" spc="-1" strike="noStrike">
              <a:solidFill>
                <a:srgbClr val="4d4d4d"/>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4d4d4d"/>
                </a:solidFill>
                <a:latin typeface="Arial"/>
              </a:rPr>
              <a:t>Seventh Outline Level</a:t>
            </a:r>
            <a:endParaRPr b="0" lang="en-US" sz="2000" spc="-1" strike="noStrike">
              <a:solidFill>
                <a:srgbClr val="4d4d4d"/>
              </a:solidFill>
              <a:latin typeface="Arial"/>
            </a:endParaRPr>
          </a:p>
        </p:txBody>
      </p:sp>
      <p:sp>
        <p:nvSpPr>
          <p:cNvPr id="160"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161" name="Picture 41" descr=""/>
          <p:cNvPicPr/>
          <p:nvPr/>
        </p:nvPicPr>
        <p:blipFill>
          <a:blip r:embed="rId4"/>
          <a:stretch/>
        </p:blipFill>
        <p:spPr>
          <a:xfrm>
            <a:off x="11341080" y="6538680"/>
            <a:ext cx="756000" cy="270720"/>
          </a:xfrm>
          <a:prstGeom prst="rect">
            <a:avLst/>
          </a:prstGeom>
          <a:ln w="0">
            <a:noFill/>
          </a:ln>
        </p:spPr>
      </p:pic>
      <p:sp>
        <p:nvSpPr>
          <p:cNvPr id="162"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82" r:id="rId5"/>
  </p:sldLayoutIdLst>
</p:sldMaster>
</file>

<file path=ppt/slideMasters/slideMaster1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66" name="Picture 6" descr=""/>
          <p:cNvPicPr/>
          <p:nvPr/>
        </p:nvPicPr>
        <p:blipFill>
          <a:blip r:embed="rId2"/>
          <a:stretch/>
        </p:blipFill>
        <p:spPr>
          <a:xfrm>
            <a:off x="10033920" y="6045840"/>
            <a:ext cx="1715400" cy="450000"/>
          </a:xfrm>
          <a:prstGeom prst="rect">
            <a:avLst/>
          </a:prstGeom>
          <a:ln w="0">
            <a:noFill/>
          </a:ln>
        </p:spPr>
      </p:pic>
      <p:sp>
        <p:nvSpPr>
          <p:cNvPr id="167" name="PlaceHolder 1"/>
          <p:cNvSpPr>
            <a:spLocks noGrp="1"/>
          </p:cNvSpPr>
          <p:nvPr>
            <p:ph type="body"/>
          </p:nvPr>
        </p:nvSpPr>
        <p:spPr>
          <a:xfrm>
            <a:off x="838080" y="1825560"/>
            <a:ext cx="5327640" cy="3906000"/>
          </a:xfrm>
          <a:prstGeom prst="rect">
            <a:avLst/>
          </a:prstGeom>
          <a:noFill/>
          <a:ln w="0">
            <a:noFill/>
          </a:ln>
        </p:spPr>
        <p:txBody>
          <a:bodyPr lIns="91440" rIns="91440" tIns="45720" bIns="45720" anchor="t">
            <a:noAutofit/>
          </a:bodyPr>
          <a:p>
            <a:pPr marL="432000" indent="-324000">
              <a:lnSpc>
                <a:spcPct val="100000"/>
              </a:lnSpc>
              <a:spcAft>
                <a:spcPts val="1800"/>
              </a:spcAft>
              <a:buClr>
                <a:srgbClr val="000000"/>
              </a:buClr>
              <a:buSzPct val="45000"/>
              <a:buFont typeface="Wingdings" charset="2"/>
              <a:buChar char=""/>
            </a:pPr>
            <a:r>
              <a:rPr b="0" lang="en-US" sz="2400" spc="-1" strike="noStrike">
                <a:solidFill>
                  <a:srgbClr val="4d4d4d"/>
                </a:solidFill>
                <a:latin typeface="Arial"/>
              </a:rPr>
              <a:t>Edit Master text styles</a:t>
            </a:r>
            <a:endParaRPr b="0" lang="en-US" sz="2400" spc="-1" strike="noStrike">
              <a:solidFill>
                <a:srgbClr val="4d4d4d"/>
              </a:solidFill>
              <a:latin typeface="Arial"/>
            </a:endParaRPr>
          </a:p>
          <a:p>
            <a:pPr lvl="1" marL="864000" indent="-324000">
              <a:lnSpc>
                <a:spcPct val="100000"/>
              </a:lnSpc>
              <a:spcBef>
                <a:spcPts val="499"/>
              </a:spcBef>
              <a:spcAft>
                <a:spcPts val="1800"/>
              </a:spcAft>
              <a:buClr>
                <a:srgbClr val="000000"/>
              </a:buClr>
              <a:buSzPct val="75000"/>
              <a:buFont typeface="Symbol" charset="2"/>
              <a:buChar char=""/>
            </a:pPr>
            <a:r>
              <a:rPr b="0" lang="en-US" sz="2000" spc="-1" strike="noStrike">
                <a:solidFill>
                  <a:srgbClr val="4d4d4d"/>
                </a:solidFill>
                <a:latin typeface="Arial"/>
              </a:rPr>
              <a:t>Second level</a:t>
            </a:r>
            <a:endParaRPr b="0" lang="en-US" sz="2000" spc="-1" strike="noStrike">
              <a:solidFill>
                <a:srgbClr val="4d4d4d"/>
              </a:solidFill>
              <a:latin typeface="Arial"/>
            </a:endParaRPr>
          </a:p>
          <a:p>
            <a:pPr lvl="2" marL="1296000" indent="-288000">
              <a:lnSpc>
                <a:spcPct val="100000"/>
              </a:lnSpc>
              <a:spcBef>
                <a:spcPts val="499"/>
              </a:spcBef>
              <a:spcAft>
                <a:spcPts val="1800"/>
              </a:spcAft>
              <a:buClr>
                <a:srgbClr val="000000"/>
              </a:buClr>
              <a:buSzPct val="45000"/>
              <a:buFont typeface="Wingdings" charset="2"/>
              <a:buChar char=""/>
            </a:pPr>
            <a:r>
              <a:rPr b="0" lang="en-US" sz="1800" spc="-1" strike="noStrike">
                <a:solidFill>
                  <a:srgbClr val="4d4d4d"/>
                </a:solidFill>
                <a:latin typeface="Arial"/>
              </a:rPr>
              <a:t>Third level</a:t>
            </a:r>
            <a:endParaRPr b="0" lang="en-US" sz="1800" spc="-1" strike="noStrike">
              <a:solidFill>
                <a:srgbClr val="4d4d4d"/>
              </a:solidFill>
              <a:latin typeface="Arial"/>
            </a:endParaRPr>
          </a:p>
          <a:p>
            <a:pPr lvl="3" marL="1728000" indent="-216000">
              <a:lnSpc>
                <a:spcPct val="100000"/>
              </a:lnSpc>
              <a:spcBef>
                <a:spcPts val="499"/>
              </a:spcBef>
              <a:spcAft>
                <a:spcPts val="1800"/>
              </a:spcAft>
              <a:buClr>
                <a:srgbClr val="000000"/>
              </a:buClr>
              <a:buSzPct val="75000"/>
              <a:buFont typeface="Symbol" charset="2"/>
              <a:buChar char=""/>
            </a:pPr>
            <a:r>
              <a:rPr b="0" lang="en-US" sz="1600" spc="-1" strike="noStrike">
                <a:solidFill>
                  <a:srgbClr val="4d4d4d"/>
                </a:solidFill>
                <a:latin typeface="Arial"/>
              </a:rPr>
              <a:t>Fourth level</a:t>
            </a:r>
            <a:endParaRPr b="0" lang="en-US" sz="1600" spc="-1" strike="noStrike">
              <a:solidFill>
                <a:srgbClr val="4d4d4d"/>
              </a:solidFill>
              <a:latin typeface="Arial"/>
            </a:endParaRPr>
          </a:p>
          <a:p>
            <a:pPr lvl="4" marL="2160000" indent="-216000">
              <a:lnSpc>
                <a:spcPct val="100000"/>
              </a:lnSpc>
              <a:spcBef>
                <a:spcPts val="499"/>
              </a:spcBef>
              <a:spcAft>
                <a:spcPts val="1800"/>
              </a:spcAft>
              <a:buClr>
                <a:srgbClr val="000000"/>
              </a:buClr>
              <a:buSzPct val="45000"/>
              <a:buFont typeface="Wingdings" charset="2"/>
              <a:buChar char=""/>
            </a:pPr>
            <a:r>
              <a:rPr b="0" lang="en-US" sz="1600" spc="-1" strike="noStrike">
                <a:solidFill>
                  <a:srgbClr val="4d4d4d"/>
                </a:solidFill>
                <a:latin typeface="Arial"/>
              </a:rPr>
              <a:t>Fifth level</a:t>
            </a:r>
            <a:endParaRPr b="0" lang="en-US" sz="1600" spc="-1" strike="noStrike">
              <a:solidFill>
                <a:srgbClr val="4d4d4d"/>
              </a:solidFill>
              <a:latin typeface="Arial"/>
            </a:endParaRPr>
          </a:p>
        </p:txBody>
      </p:sp>
      <p:sp>
        <p:nvSpPr>
          <p:cNvPr id="168" name="PlaceHolder 2"/>
          <p:cNvSpPr>
            <a:spLocks noGrp="1"/>
          </p:cNvSpPr>
          <p:nvPr>
            <p:ph type="body"/>
          </p:nvPr>
        </p:nvSpPr>
        <p:spPr>
          <a:xfrm>
            <a:off x="6402240" y="1825560"/>
            <a:ext cx="5327640" cy="3906000"/>
          </a:xfrm>
          <a:prstGeom prst="rect">
            <a:avLst/>
          </a:prstGeom>
          <a:noFill/>
          <a:ln w="0">
            <a:noFill/>
          </a:ln>
        </p:spPr>
        <p:txBody>
          <a:bodyPr lIns="91440" rIns="91440" tIns="45720" bIns="45720" anchor="t">
            <a:noAutofit/>
          </a:bodyPr>
          <a:p>
            <a:pPr indent="0">
              <a:lnSpc>
                <a:spcPct val="100000"/>
              </a:lnSpc>
              <a:spcAft>
                <a:spcPts val="1800"/>
              </a:spcAft>
              <a:buNone/>
              <a:tabLst>
                <a:tab algn="l" pos="0"/>
              </a:tabLst>
            </a:pPr>
            <a:r>
              <a:rPr b="0" lang="en-US" sz="2400" spc="-1" strike="noStrike">
                <a:solidFill>
                  <a:srgbClr val="4d4d4d"/>
                </a:solidFill>
                <a:latin typeface="Arial"/>
              </a:rPr>
              <a:t>Edit Master text styles</a:t>
            </a:r>
            <a:endParaRPr b="0" lang="en-US" sz="2400" spc="-1" strike="noStrike">
              <a:solidFill>
                <a:srgbClr val="4d4d4d"/>
              </a:solidFill>
              <a:latin typeface="Arial"/>
            </a:endParaRPr>
          </a:p>
        </p:txBody>
      </p:sp>
      <p:sp>
        <p:nvSpPr>
          <p:cNvPr id="169" name="PlaceHolder 3"/>
          <p:cNvSpPr>
            <a:spLocks noGrp="1"/>
          </p:cNvSpPr>
          <p:nvPr>
            <p:ph type="sldNum" idx="14"/>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6565490E-0FD7-4BB4-885B-50EAEB1D7009}"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70" name="Straight Connector 8"/>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71" name="PlaceHolder 4"/>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172"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173" name="Picture 41" descr=""/>
          <p:cNvPicPr/>
          <p:nvPr/>
        </p:nvPicPr>
        <p:blipFill>
          <a:blip r:embed="rId4"/>
          <a:stretch/>
        </p:blipFill>
        <p:spPr>
          <a:xfrm>
            <a:off x="11341080" y="6538680"/>
            <a:ext cx="756000" cy="270720"/>
          </a:xfrm>
          <a:prstGeom prst="rect">
            <a:avLst/>
          </a:prstGeom>
          <a:ln w="0">
            <a:noFill/>
          </a:ln>
        </p:spPr>
      </p:pic>
      <p:sp>
        <p:nvSpPr>
          <p:cNvPr id="174"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84" r:id="rId5"/>
  </p:sldLayoutIdLst>
</p:sldMaster>
</file>

<file path=ppt/slideMasters/slideMaster1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78" name="Picture 6" descr=""/>
          <p:cNvPicPr/>
          <p:nvPr/>
        </p:nvPicPr>
        <p:blipFill>
          <a:blip r:embed="rId2"/>
          <a:stretch/>
        </p:blipFill>
        <p:spPr>
          <a:xfrm>
            <a:off x="10033920" y="6045840"/>
            <a:ext cx="1715400" cy="450000"/>
          </a:xfrm>
          <a:prstGeom prst="rect">
            <a:avLst/>
          </a:prstGeom>
          <a:ln w="0">
            <a:noFill/>
          </a:ln>
        </p:spPr>
      </p:pic>
      <p:sp>
        <p:nvSpPr>
          <p:cNvPr id="179" name="Rectangle 6"/>
          <p:cNvSpPr/>
          <p:nvPr/>
        </p:nvSpPr>
        <p:spPr>
          <a:xfrm>
            <a:off x="0" y="0"/>
            <a:ext cx="12191760" cy="3428640"/>
          </a:xfrm>
          <a:prstGeom prst="rect">
            <a:avLst/>
          </a:prstGeom>
          <a:solidFill>
            <a:srgbClr val="ffc000"/>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180" name="PlaceHolder 1"/>
          <p:cNvSpPr>
            <a:spLocks noGrp="1"/>
          </p:cNvSpPr>
          <p:nvPr>
            <p:ph type="sldNum" idx="15"/>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0C7A6DCB-4050-46E7-9B88-6CD3675EAD9B}"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81" name="PlaceHolder 2"/>
          <p:cNvSpPr>
            <a:spLocks noGrp="1"/>
          </p:cNvSpPr>
          <p:nvPr>
            <p:ph type="title"/>
          </p:nvPr>
        </p:nvSpPr>
        <p:spPr>
          <a:xfrm>
            <a:off x="1077120" y="1122480"/>
            <a:ext cx="10155960" cy="1239840"/>
          </a:xfrm>
          <a:prstGeom prst="rect">
            <a:avLst/>
          </a:prstGeom>
          <a:noFill/>
          <a:ln w="0">
            <a:noFill/>
          </a:ln>
        </p:spPr>
        <p:txBody>
          <a:bodyPr lIns="91440" rIns="91440" tIns="45720" bIns="0" anchor="b">
            <a:noAutofit/>
          </a:bodyPr>
          <a:p>
            <a:pPr indent="0">
              <a:lnSpc>
                <a:spcPct val="90000"/>
              </a:lnSpc>
              <a:buNone/>
            </a:pPr>
            <a:r>
              <a:rPr b="0" lang="en-US" sz="6000" spc="-1" strike="noStrike">
                <a:solidFill>
                  <a:srgbClr val="034ea2"/>
                </a:solidFill>
                <a:latin typeface="Arial"/>
              </a:rPr>
              <a:t>Click to edit Master title style</a:t>
            </a:r>
            <a:endParaRPr b="0" lang="en-US" sz="6000" spc="-1" strike="noStrike">
              <a:solidFill>
                <a:srgbClr val="4d4d4d"/>
              </a:solidFill>
              <a:latin typeface="Arial"/>
            </a:endParaRPr>
          </a:p>
        </p:txBody>
      </p:sp>
      <p:sp>
        <p:nvSpPr>
          <p:cNvPr id="182" name="Straight Connector 12"/>
          <p:cNvSpPr/>
          <p:nvPr/>
        </p:nvSpPr>
        <p:spPr>
          <a:xfrm>
            <a:off x="838080" y="0"/>
            <a:ext cx="360" cy="2362680"/>
          </a:xfrm>
          <a:prstGeom prst="line">
            <a:avLst/>
          </a:prstGeom>
          <a:ln w="28440">
            <a:solidFill>
              <a:srgbClr val="034ea2"/>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83"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2400" spc="-1" strike="noStrike">
                <a:solidFill>
                  <a:srgbClr val="4d4d4d"/>
                </a:solidFill>
                <a:latin typeface="Arial"/>
              </a:rPr>
              <a:t>Click to edit the outline text format</a:t>
            </a:r>
            <a:endParaRPr b="0" lang="en-US" sz="2400" spc="-1" strike="noStrike">
              <a:solidFill>
                <a:srgbClr val="4d4d4d"/>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4d4d4d"/>
                </a:solidFill>
                <a:latin typeface="Arial"/>
              </a:rPr>
              <a:t>Second Outline Level</a:t>
            </a:r>
            <a:endParaRPr b="0" lang="en-US" sz="1800" spc="-1" strike="noStrike">
              <a:solidFill>
                <a:srgbClr val="4d4d4d"/>
              </a:solidFill>
              <a:latin typeface="Arial"/>
            </a:endParaRPr>
          </a:p>
          <a:p>
            <a:pPr lvl="2" marL="1296000" indent="-288000">
              <a:spcBef>
                <a:spcPts val="850"/>
              </a:spcBef>
              <a:buClr>
                <a:srgbClr val="000000"/>
              </a:buClr>
              <a:buSzPct val="45000"/>
              <a:buFont typeface="Wingdings" charset="2"/>
              <a:buChar char=""/>
            </a:pPr>
            <a:r>
              <a:rPr b="0" lang="en-US" sz="1600" spc="-1" strike="noStrike">
                <a:solidFill>
                  <a:srgbClr val="4d4d4d"/>
                </a:solidFill>
                <a:latin typeface="Arial"/>
              </a:rPr>
              <a:t>Third Outline Level</a:t>
            </a:r>
            <a:endParaRPr b="0" lang="en-US" sz="1600" spc="-1" strike="noStrike">
              <a:solidFill>
                <a:srgbClr val="4d4d4d"/>
              </a:solidFill>
              <a:latin typeface="Arial"/>
            </a:endParaRPr>
          </a:p>
          <a:p>
            <a:pPr lvl="3" marL="1728000" indent="-216000">
              <a:spcBef>
                <a:spcPts val="567"/>
              </a:spcBef>
              <a:buClr>
                <a:srgbClr val="000000"/>
              </a:buClr>
              <a:buSzPct val="75000"/>
              <a:buFont typeface="Symbol" charset="2"/>
              <a:buChar char=""/>
            </a:pPr>
            <a:r>
              <a:rPr b="0" lang="en-US" sz="1600" spc="-1" strike="noStrike">
                <a:solidFill>
                  <a:srgbClr val="4d4d4d"/>
                </a:solidFill>
                <a:latin typeface="Arial"/>
              </a:rPr>
              <a:t>Fourth Outline Level</a:t>
            </a:r>
            <a:endParaRPr b="0" lang="en-US" sz="1600" spc="-1" strike="noStrike">
              <a:solidFill>
                <a:srgbClr val="4d4d4d"/>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4d4d4d"/>
                </a:solidFill>
                <a:latin typeface="Arial"/>
              </a:rPr>
              <a:t>Fifth Outline Level</a:t>
            </a:r>
            <a:endParaRPr b="0" lang="en-US" sz="2000" spc="-1" strike="noStrike">
              <a:solidFill>
                <a:srgbClr val="4d4d4d"/>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4d4d4d"/>
                </a:solidFill>
                <a:latin typeface="Arial"/>
              </a:rPr>
              <a:t>Sixth Outline Level</a:t>
            </a:r>
            <a:endParaRPr b="0" lang="en-US" sz="2000" spc="-1" strike="noStrike">
              <a:solidFill>
                <a:srgbClr val="4d4d4d"/>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4d4d4d"/>
                </a:solidFill>
                <a:latin typeface="Arial"/>
              </a:rPr>
              <a:t>Seventh Outline Level</a:t>
            </a:r>
            <a:endParaRPr b="0" lang="en-US" sz="2000" spc="-1" strike="noStrike">
              <a:solidFill>
                <a:srgbClr val="4d4d4d"/>
              </a:solidFill>
              <a:latin typeface="Arial"/>
            </a:endParaRPr>
          </a:p>
        </p:txBody>
      </p:sp>
    </p:spTree>
  </p:cSld>
  <p:clrMap bg1="lt1" bg2="lt2" tx1="dk1" tx2="dk2" accent1="accent1" accent2="accent2" accent3="accent3" accent4="accent4" accent5="accent5" accent6="accent6" hlink="hlink" folHlink="folHlink"/>
  <p:sldLayoutIdLst>
    <p:sldLayoutId id="2147483686" r:id="rId3"/>
  </p:sldLayoutIdLst>
</p:sldMaster>
</file>

<file path=ppt/slideMasters/slideMaster1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87" name="Picture 7" descr=""/>
          <p:cNvPicPr/>
          <p:nvPr/>
        </p:nvPicPr>
        <p:blipFill>
          <a:blip r:embed="rId2"/>
          <a:stretch/>
        </p:blipFill>
        <p:spPr>
          <a:xfrm>
            <a:off x="0" y="1850400"/>
            <a:ext cx="12192120" cy="5018400"/>
          </a:xfrm>
          <a:prstGeom prst="rect">
            <a:avLst/>
          </a:prstGeom>
          <a:ln w="0">
            <a:noFill/>
          </a:ln>
        </p:spPr>
      </p:pic>
      <p:sp>
        <p:nvSpPr>
          <p:cNvPr id="188" name="PlaceHolder 1"/>
          <p:cNvSpPr>
            <a:spLocks noGrp="1"/>
          </p:cNvSpPr>
          <p:nvPr>
            <p:ph type="sldNum" idx="16"/>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593BCC8F-3BCE-44A9-9ACD-E9D233A598C2}"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89" name="Rectangle 1"/>
          <p:cNvSpPr/>
          <p:nvPr/>
        </p:nvSpPr>
        <p:spPr>
          <a:xfrm>
            <a:off x="0" y="0"/>
            <a:ext cx="12192120" cy="1078200"/>
          </a:xfrm>
          <a:custGeom>
            <a:avLst/>
            <a:gdLst/>
            <a:ahLst/>
            <a:rect l="l" t="t" r="r" b="b"/>
            <a:pathLst>
              <a:path w="21600" h="21600">
                <a:moveTo>
                  <a:pt x="0" y="0"/>
                </a:moveTo>
                <a:lnTo>
                  <a:pt x="21600" y="0"/>
                </a:lnTo>
                <a:lnTo>
                  <a:pt x="21600" y="21600"/>
                </a:lnTo>
                <a:lnTo>
                  <a:pt x="0" y="21600"/>
                </a:lnTo>
                <a:close/>
              </a:path>
            </a:pathLst>
          </a:custGeom>
          <a:solidFill>
            <a:srgbClr val="ffffff"/>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190" name="Rectangle 4"/>
          <p:cNvSpPr/>
          <p:nvPr/>
        </p:nvSpPr>
        <p:spPr>
          <a:xfrm>
            <a:off x="0" y="1078200"/>
            <a:ext cx="12192120" cy="2890800"/>
          </a:xfrm>
          <a:custGeom>
            <a:avLst/>
            <a:gdLst/>
            <a:ahLst/>
            <a:rect l="l" t="t" r="r" b="b"/>
            <a:pathLst>
              <a:path w="21600" h="21600">
                <a:moveTo>
                  <a:pt x="0" y="0"/>
                </a:moveTo>
                <a:lnTo>
                  <a:pt x="21600" y="0"/>
                </a:lnTo>
                <a:lnTo>
                  <a:pt x="21600" y="21600"/>
                </a:lnTo>
                <a:lnTo>
                  <a:pt x="0" y="21600"/>
                </a:lnTo>
                <a:close/>
              </a:path>
            </a:pathLst>
          </a:custGeom>
          <a:solidFill>
            <a:srgbClr val="0356b1"/>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pic>
        <p:nvPicPr>
          <p:cNvPr id="191" name="Picture 2" descr=""/>
          <p:cNvPicPr/>
          <p:nvPr/>
        </p:nvPicPr>
        <p:blipFill>
          <a:blip r:embed="rId3"/>
          <a:stretch/>
        </p:blipFill>
        <p:spPr>
          <a:xfrm>
            <a:off x="5388840" y="258120"/>
            <a:ext cx="1659960" cy="1152360"/>
          </a:xfrm>
          <a:prstGeom prst="rect">
            <a:avLst/>
          </a:prstGeom>
          <a:ln w="0">
            <a:noFill/>
          </a:ln>
        </p:spPr>
      </p:pic>
      <p:sp>
        <p:nvSpPr>
          <p:cNvPr id="192" name="PlaceHolder 2"/>
          <p:cNvSpPr>
            <a:spLocks noGrp="1"/>
          </p:cNvSpPr>
          <p:nvPr>
            <p:ph type="title"/>
          </p:nvPr>
        </p:nvSpPr>
        <p:spPr>
          <a:xfrm>
            <a:off x="1071360" y="1992600"/>
            <a:ext cx="10065240" cy="872640"/>
          </a:xfrm>
          <a:prstGeom prst="rect">
            <a:avLst/>
          </a:prstGeom>
          <a:noFill/>
          <a:ln w="0">
            <a:noFill/>
          </a:ln>
        </p:spPr>
        <p:txBody>
          <a:bodyPr lIns="91440" rIns="91440" tIns="45720" bIns="0" anchor="t">
            <a:normAutofit/>
          </a:bodyPr>
          <a:p>
            <a:pPr indent="0">
              <a:lnSpc>
                <a:spcPct val="90000"/>
              </a:lnSpc>
              <a:buNone/>
            </a:pPr>
            <a:r>
              <a:rPr b="0" lang="en-US" sz="6000" spc="-1" strike="noStrike">
                <a:solidFill>
                  <a:srgbClr val="ffffff"/>
                </a:solidFill>
                <a:latin typeface="Arial"/>
              </a:rPr>
              <a:t>Click to edit Master title style</a:t>
            </a:r>
            <a:endParaRPr b="0" lang="en-GB" sz="6000" spc="-1" strike="noStrike">
              <a:solidFill>
                <a:srgbClr val="000000"/>
              </a:solidFill>
              <a:latin typeface="Arial"/>
            </a:endParaRPr>
          </a:p>
        </p:txBody>
      </p:sp>
      <p:cxnSp>
        <p:nvCxnSpPr>
          <p:cNvPr id="193" name="Straight Connector 6"/>
          <p:cNvCxnSpPr/>
          <p:nvPr/>
        </p:nvCxnSpPr>
        <p:spPr>
          <a:xfrm>
            <a:off x="838080" y="1978920"/>
            <a:ext cx="360" cy="4879440"/>
          </a:xfrm>
          <a:prstGeom prst="straightConnector1">
            <a:avLst/>
          </a:prstGeom>
          <a:ln w="28440">
            <a:solidFill>
              <a:srgbClr val="ffc000"/>
            </a:solidFill>
            <a:miter/>
          </a:ln>
        </p:spPr>
      </p:cxnSp>
      <p:sp>
        <p:nvSpPr>
          <p:cNvPr id="194" name="Rectangle 10"/>
          <p:cNvSpPr/>
          <p:nvPr/>
        </p:nvSpPr>
        <p:spPr>
          <a:xfrm>
            <a:off x="5741280" y="6619320"/>
            <a:ext cx="707400" cy="240480"/>
          </a:xfrm>
          <a:custGeom>
            <a:avLst/>
            <a:gdLst/>
            <a:ahLst/>
            <a:rect l="l" t="t" r="r" b="b"/>
            <a:pathLst>
              <a:path w="21600" h="21600">
                <a:moveTo>
                  <a:pt x="0" y="0"/>
                </a:moveTo>
                <a:lnTo>
                  <a:pt x="21600" y="0"/>
                </a:lnTo>
                <a:lnTo>
                  <a:pt x="21600" y="21600"/>
                </a:lnTo>
                <a:lnTo>
                  <a:pt x="0" y="21600"/>
                </a:lnTo>
                <a:close/>
              </a:path>
            </a:pathLst>
          </a:custGeom>
          <a:solidFill>
            <a:srgbClr val="004494"/>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195" name="PlaceHolder 3"/>
          <p:cNvSpPr>
            <a:spLocks noGrp="1"/>
          </p:cNvSpPr>
          <p:nvPr>
            <p:ph type="body"/>
          </p:nvPr>
        </p:nvSpPr>
        <p:spPr>
          <a:xfrm>
            <a:off x="6095880" y="5783400"/>
            <a:ext cx="5040360" cy="528840"/>
          </a:xfrm>
          <a:prstGeom prst="rect">
            <a:avLst/>
          </a:prstGeom>
          <a:noFill/>
          <a:ln w="0">
            <a:noFill/>
          </a:ln>
        </p:spPr>
        <p:txBody>
          <a:bodyPr lIns="91440" rIns="91440" tIns="45720" bIns="45720" anchor="b">
            <a:normAutofit/>
          </a:bodyPr>
          <a:p>
            <a:pPr marL="432000" indent="-324000" algn="r">
              <a:lnSpc>
                <a:spcPct val="100000"/>
              </a:lnSpc>
              <a:spcAft>
                <a:spcPts val="1800"/>
              </a:spcAft>
              <a:buClr>
                <a:srgbClr val="000000"/>
              </a:buClr>
              <a:buSzPct val="45000"/>
              <a:buFont typeface="Wingdings" charset="2"/>
              <a:buChar char=""/>
            </a:pPr>
            <a:r>
              <a:rPr b="0" i="1" lang="en-US" sz="2200" spc="-1" strike="noStrike">
                <a:solidFill>
                  <a:srgbClr val="ffffff"/>
                </a:solidFill>
                <a:latin typeface="Arial"/>
              </a:rPr>
              <a:t>Click to edit Master text styles</a:t>
            </a:r>
            <a:endParaRPr b="0" lang="en-GB" sz="22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88" r:id="rId4"/>
  </p:sldLayoutIdLst>
</p:sldMaster>
</file>

<file path=ppt/slideMasters/slideMaster1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99" name="PlaceHolder 1"/>
          <p:cNvSpPr>
            <a:spLocks noGrp="1"/>
          </p:cNvSpPr>
          <p:nvPr>
            <p:ph type="title"/>
          </p:nvPr>
        </p:nvSpPr>
        <p:spPr>
          <a:xfrm>
            <a:off x="838080" y="1825560"/>
            <a:ext cx="5328000" cy="390636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00" name="PlaceHolder 2"/>
          <p:cNvSpPr>
            <a:spLocks noGrp="1"/>
          </p:cNvSpPr>
          <p:nvPr>
            <p:ph type="title"/>
          </p:nvPr>
        </p:nvSpPr>
        <p:spPr>
          <a:xfrm>
            <a:off x="6402240" y="1825560"/>
            <a:ext cx="5328000" cy="390636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Bef>
                <a:spcPts val="499"/>
              </a:spcBef>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01" name="PlaceHolder 3"/>
          <p:cNvSpPr>
            <a:spLocks noGrp="1"/>
          </p:cNvSpPr>
          <p:nvPr>
            <p:ph type="sldNum" idx="17"/>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83E955F5-BF77-4D95-A7F1-EEF4B246BAE3}"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cxnSp>
        <p:nvCxnSpPr>
          <p:cNvPr id="202" name="Straight Connector 9"/>
          <p:cNvCxnSpPr/>
          <p:nvPr/>
        </p:nvCxnSpPr>
        <p:spPr>
          <a:xfrm>
            <a:off x="838080" y="0"/>
            <a:ext cx="360" cy="1276560"/>
          </a:xfrm>
          <a:prstGeom prst="straightConnector1">
            <a:avLst/>
          </a:prstGeom>
          <a:ln w="28440">
            <a:solidFill>
              <a:srgbClr val="ffc000"/>
            </a:solidFill>
            <a:miter/>
          </a:ln>
        </p:spPr>
      </p:cxnSp>
      <p:sp>
        <p:nvSpPr>
          <p:cNvPr id="203" name="PlaceHolder 4"/>
          <p:cNvSpPr>
            <a:spLocks noGrp="1"/>
          </p:cNvSpPr>
          <p:nvPr>
            <p:ph type="title"/>
          </p:nvPr>
        </p:nvSpPr>
        <p:spPr>
          <a:xfrm>
            <a:off x="970560" y="482760"/>
            <a:ext cx="10515600" cy="78228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GB" sz="4000" spc="-1" strike="noStrike">
              <a:solidFill>
                <a:srgbClr val="000000"/>
              </a:solidFill>
              <a:latin typeface="Arial"/>
            </a:endParaRPr>
          </a:p>
        </p:txBody>
      </p:sp>
      <p:sp>
        <p:nvSpPr>
          <p:cNvPr id="204"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pic>
        <p:nvPicPr>
          <p:cNvPr id="205" name="Picture 41" descr=""/>
          <p:cNvPicPr/>
          <p:nvPr/>
        </p:nvPicPr>
        <p:blipFill>
          <a:blip r:embed="rId2"/>
          <a:stretch/>
        </p:blipFill>
        <p:spPr>
          <a:xfrm>
            <a:off x="10034280" y="6045840"/>
            <a:ext cx="1715400" cy="450000"/>
          </a:xfrm>
          <a:prstGeom prst="rect">
            <a:avLst/>
          </a:prstGeom>
          <a:ln w="0">
            <a:noFill/>
          </a:ln>
        </p:spPr>
      </p:pic>
      <p:sp>
        <p:nvSpPr>
          <p:cNvPr id="206"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207" name="Picture 41" descr=""/>
          <p:cNvPicPr/>
          <p:nvPr/>
        </p:nvPicPr>
        <p:blipFill>
          <a:blip r:embed="rId4"/>
          <a:stretch/>
        </p:blipFill>
        <p:spPr>
          <a:xfrm>
            <a:off x="11341080" y="6538680"/>
            <a:ext cx="756000" cy="270720"/>
          </a:xfrm>
          <a:prstGeom prst="rect">
            <a:avLst/>
          </a:prstGeom>
          <a:ln w="0">
            <a:noFill/>
          </a:ln>
        </p:spPr>
      </p:pic>
      <p:sp>
        <p:nvSpPr>
          <p:cNvPr id="208"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90" r:id="rId5"/>
  </p:sldLayoutIdLst>
</p:sldMaster>
</file>

<file path=ppt/slideMasters/slideMaster1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2" name="PlaceHolder 1"/>
          <p:cNvSpPr>
            <a:spLocks noGrp="1"/>
          </p:cNvSpPr>
          <p:nvPr>
            <p:ph type="title"/>
          </p:nvPr>
        </p:nvSpPr>
        <p:spPr>
          <a:xfrm>
            <a:off x="838080" y="1825560"/>
            <a:ext cx="10905840" cy="388188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Bef>
                <a:spcPts val="499"/>
              </a:spcBef>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13" name="PlaceHolder 2"/>
          <p:cNvSpPr>
            <a:spLocks noGrp="1"/>
          </p:cNvSpPr>
          <p:nvPr>
            <p:ph type="sldNum" idx="18"/>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8BD660DF-F121-4237-B019-DD017E490163}"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cxnSp>
        <p:nvCxnSpPr>
          <p:cNvPr id="214" name="Straight Connector 6"/>
          <p:cNvCxnSpPr/>
          <p:nvPr/>
        </p:nvCxnSpPr>
        <p:spPr>
          <a:xfrm>
            <a:off x="838080" y="0"/>
            <a:ext cx="360" cy="1276560"/>
          </a:xfrm>
          <a:prstGeom prst="straightConnector1">
            <a:avLst/>
          </a:prstGeom>
          <a:ln w="28440">
            <a:solidFill>
              <a:srgbClr val="ffc000"/>
            </a:solidFill>
            <a:miter/>
          </a:ln>
        </p:spPr>
      </p:cxnSp>
      <p:sp>
        <p:nvSpPr>
          <p:cNvPr id="215" name="PlaceHolder 3"/>
          <p:cNvSpPr>
            <a:spLocks noGrp="1"/>
          </p:cNvSpPr>
          <p:nvPr>
            <p:ph type="title"/>
          </p:nvPr>
        </p:nvSpPr>
        <p:spPr>
          <a:xfrm>
            <a:off x="970560" y="482760"/>
            <a:ext cx="10515600" cy="78228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GB" sz="4000" spc="-1" strike="noStrike">
              <a:solidFill>
                <a:srgbClr val="000000"/>
              </a:solidFill>
              <a:latin typeface="Arial"/>
            </a:endParaRPr>
          </a:p>
        </p:txBody>
      </p:sp>
      <p:sp>
        <p:nvSpPr>
          <p:cNvPr id="216" name="PlaceHolder 4"/>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pic>
        <p:nvPicPr>
          <p:cNvPr id="217" name="Picture 41" descr=""/>
          <p:cNvPicPr/>
          <p:nvPr/>
        </p:nvPicPr>
        <p:blipFill>
          <a:blip r:embed="rId2"/>
          <a:stretch/>
        </p:blipFill>
        <p:spPr>
          <a:xfrm>
            <a:off x="10034280" y="6045840"/>
            <a:ext cx="1715400" cy="450000"/>
          </a:xfrm>
          <a:prstGeom prst="rect">
            <a:avLst/>
          </a:prstGeom>
          <a:ln w="0">
            <a:noFill/>
          </a:ln>
        </p:spPr>
      </p:pic>
      <p:sp>
        <p:nvSpPr>
          <p:cNvPr id="218"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219" name="Picture 41" descr=""/>
          <p:cNvPicPr/>
          <p:nvPr/>
        </p:nvPicPr>
        <p:blipFill>
          <a:blip r:embed="rId4"/>
          <a:stretch/>
        </p:blipFill>
        <p:spPr>
          <a:xfrm>
            <a:off x="11341080" y="6538680"/>
            <a:ext cx="756000" cy="270720"/>
          </a:xfrm>
          <a:prstGeom prst="rect">
            <a:avLst/>
          </a:prstGeom>
          <a:ln w="0">
            <a:noFill/>
          </a:ln>
        </p:spPr>
      </p:pic>
      <p:sp>
        <p:nvSpPr>
          <p:cNvPr id="220"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92" r:id="rId5"/>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222080"/>
        </a:solidFill>
      </p:bgPr>
    </p:bg>
    <p:spTree>
      <p:nvGrpSpPr>
        <p:cNvPr id="1" name=""/>
        <p:cNvGrpSpPr/>
        <p:nvPr/>
      </p:nvGrpSpPr>
      <p:grpSpPr>
        <a:xfrm>
          <a:off x="0" y="0"/>
          <a:ext cx="0" cy="0"/>
          <a:chOff x="0" y="0"/>
          <a:chExt cx="0" cy="0"/>
        </a:xfrm>
      </p:grpSpPr>
      <p:sp>
        <p:nvSpPr>
          <p:cNvPr id="15" name="PlaceHolder 1"/>
          <p:cNvSpPr>
            <a:spLocks noGrp="1"/>
          </p:cNvSpPr>
          <p:nvPr>
            <p:ph type="title"/>
          </p:nvPr>
        </p:nvSpPr>
        <p:spPr>
          <a:xfrm>
            <a:off x="837000" y="427320"/>
            <a:ext cx="10515600" cy="1325520"/>
          </a:xfrm>
          <a:prstGeom prst="rect">
            <a:avLst/>
          </a:prstGeom>
          <a:noFill/>
          <a:ln w="0">
            <a:noFill/>
          </a:ln>
        </p:spPr>
        <p:txBody>
          <a:bodyPr lIns="91440" rIns="91440" tIns="45720" bIns="45720" anchor="ctr">
            <a:noAutofit/>
          </a:bodyPr>
          <a:p>
            <a:pPr indent="0" algn="ctr">
              <a:lnSpc>
                <a:spcPct val="90000"/>
              </a:lnSpc>
              <a:buNone/>
            </a:pPr>
            <a:r>
              <a:rPr b="1" lang="en-GB" sz="4400" spc="-1" strike="noStrike">
                <a:solidFill>
                  <a:srgbClr val="ffffff"/>
                </a:solidFill>
                <a:latin typeface="Calibri Light"/>
                <a:ea typeface="Arial"/>
              </a:rPr>
              <a:t>Click to edit Master title style</a:t>
            </a:r>
            <a:endParaRPr b="0" lang="en-US" sz="4400" spc="-1" strike="noStrike">
              <a:solidFill>
                <a:srgbClr val="ffffff"/>
              </a:solidFill>
              <a:latin typeface="Calibri"/>
            </a:endParaRPr>
          </a:p>
        </p:txBody>
      </p:sp>
      <p:sp>
        <p:nvSpPr>
          <p:cNvPr id="16" name="PlaceHolder 2"/>
          <p:cNvSpPr>
            <a:spLocks noGrp="1"/>
          </p:cNvSpPr>
          <p:nvPr>
            <p:ph type="sldNum" idx="1"/>
          </p:nvPr>
        </p:nvSpPr>
        <p:spPr>
          <a:xfrm>
            <a:off x="5698440" y="-8280"/>
            <a:ext cx="395640" cy="784440"/>
          </a:xfrm>
          <a:prstGeom prst="rect">
            <a:avLst/>
          </a:prstGeom>
          <a:solidFill>
            <a:srgbClr val="4687e6"/>
          </a:solidFill>
          <a:ln w="12600">
            <a:noFill/>
          </a:ln>
        </p:spPr>
        <p:txBody>
          <a:bodyPr lIns="91440" rIns="91440" tIns="45720" bIns="45720" anchor="ctr">
            <a:noAutofit/>
          </a:bodyPr>
          <a:lstStyle>
            <a:lvl1pPr indent="0" algn="ctr">
              <a:lnSpc>
                <a:spcPct val="100000"/>
              </a:lnSpc>
              <a:buNone/>
              <a:defRPr b="1" lang="en-US" sz="1400" spc="-1" strike="noStrike">
                <a:solidFill>
                  <a:srgbClr val="ffffff"/>
                </a:solidFill>
                <a:latin typeface="Calibri Light"/>
                <a:ea typeface="Arial"/>
              </a:defRPr>
            </a:lvl1pPr>
          </a:lstStyle>
          <a:p>
            <a:pPr indent="0" algn="ctr">
              <a:lnSpc>
                <a:spcPct val="100000"/>
              </a:lnSpc>
              <a:buNone/>
            </a:pPr>
            <a:fld id="{2B3619BA-4763-4F82-A116-124631595772}"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17" name="Picture 9" descr=""/>
          <p:cNvPicPr/>
          <p:nvPr/>
        </p:nvPicPr>
        <p:blipFill>
          <a:blip r:embed="rId2">
            <a:alphaModFix amt="9000"/>
          </a:blip>
          <a:srcRect l="0" t="0" r="28699" b="41137"/>
          <a:stretch/>
        </p:blipFill>
        <p:spPr>
          <a:xfrm>
            <a:off x="7387200" y="2820600"/>
            <a:ext cx="4803840" cy="4036320"/>
          </a:xfrm>
          <a:prstGeom prst="rect">
            <a:avLst/>
          </a:prstGeom>
          <a:ln w="0">
            <a:noFill/>
          </a:ln>
        </p:spPr>
      </p:pic>
      <p:pic>
        <p:nvPicPr>
          <p:cNvPr id="18" name="Picture 8" descr="A picture containing text, clipart&#10;&#10;Description automatically generated"/>
          <p:cNvPicPr/>
          <p:nvPr/>
        </p:nvPicPr>
        <p:blipFill>
          <a:blip r:embed="rId3"/>
          <a:stretch/>
        </p:blipFill>
        <p:spPr>
          <a:xfrm>
            <a:off x="136440" y="6315480"/>
            <a:ext cx="1181160" cy="420480"/>
          </a:xfrm>
          <a:prstGeom prst="rect">
            <a:avLst/>
          </a:prstGeom>
          <a:ln w="0">
            <a:noFill/>
          </a:ln>
        </p:spPr>
      </p:pic>
      <p:sp>
        <p:nvSpPr>
          <p:cNvPr id="19" name="PlaceHolder 3"/>
          <p:cNvSpPr>
            <a:spLocks noGrp="1"/>
          </p:cNvSpPr>
          <p:nvPr>
            <p:ph type="body"/>
          </p:nvPr>
        </p:nvSpPr>
        <p:spPr>
          <a:xfrm>
            <a:off x="608400" y="1603800"/>
            <a:ext cx="10972440" cy="3977280"/>
          </a:xfrm>
          <a:prstGeom prst="rect">
            <a:avLst/>
          </a:prstGeom>
          <a:noFill/>
          <a:ln w="0">
            <a:noFill/>
          </a:ln>
        </p:spPr>
        <p:txBody>
          <a:bodyPr lIns="0" rIns="0" tIns="0" bIns="0" anchor="t">
            <a:normAutofit/>
          </a:bodyPr>
          <a:p>
            <a:pPr marL="432000" indent="-324000">
              <a:lnSpc>
                <a:spcPct val="90000"/>
              </a:lnSpc>
              <a:spcBef>
                <a:spcPts val="1409"/>
              </a:spcBef>
              <a:buClr>
                <a:srgbClr val="ffffff"/>
              </a:buClr>
              <a:buSzPct val="45000"/>
              <a:buFont typeface="Wingdings" charset="2"/>
              <a:buChar char=""/>
            </a:pPr>
            <a:r>
              <a:rPr b="0" lang="en-US" sz="2790" spc="-1" strike="noStrike">
                <a:solidFill>
                  <a:srgbClr val="ffffff"/>
                </a:solidFill>
                <a:latin typeface="Calibri"/>
              </a:rPr>
              <a:t>Click to edit the outline text format</a:t>
            </a:r>
            <a:endParaRPr b="0" lang="en-US" sz="2790" spc="-1" strike="noStrike">
              <a:solidFill>
                <a:srgbClr val="ffffff"/>
              </a:solidFill>
              <a:latin typeface="Calibri"/>
            </a:endParaRPr>
          </a:p>
          <a:p>
            <a:pPr lvl="1" marL="864000" indent="-324000">
              <a:lnSpc>
                <a:spcPct val="90000"/>
              </a:lnSpc>
              <a:spcBef>
                <a:spcPts val="1128"/>
              </a:spcBef>
              <a:buClr>
                <a:srgbClr val="ffffff"/>
              </a:buClr>
              <a:buSzPct val="75000"/>
              <a:buFont typeface="Symbol" charset="2"/>
              <a:buChar char=""/>
            </a:pPr>
            <a:r>
              <a:rPr b="0" lang="en-US" sz="2000" spc="-1" strike="noStrike">
                <a:solidFill>
                  <a:srgbClr val="ffffff"/>
                </a:solidFill>
                <a:latin typeface="Calibri"/>
              </a:rPr>
              <a:t>Second Outline Level</a:t>
            </a:r>
            <a:endParaRPr b="0" lang="en-US" sz="2000" spc="-1" strike="noStrike">
              <a:solidFill>
                <a:srgbClr val="ffffff"/>
              </a:solidFill>
              <a:latin typeface="Calibri"/>
            </a:endParaRPr>
          </a:p>
          <a:p>
            <a:pPr lvl="2" marL="1296000" indent="-288000">
              <a:lnSpc>
                <a:spcPct val="90000"/>
              </a:lnSpc>
              <a:spcBef>
                <a:spcPts val="839"/>
              </a:spcBef>
              <a:buClr>
                <a:srgbClr val="ffffff"/>
              </a:buClr>
              <a:buSzPct val="45000"/>
              <a:buFont typeface="Wingdings" charset="2"/>
              <a:buChar char=""/>
            </a:pPr>
            <a:r>
              <a:rPr b="0" lang="en-US" sz="1790" spc="-1" strike="noStrike">
                <a:solidFill>
                  <a:srgbClr val="ffffff"/>
                </a:solidFill>
                <a:latin typeface="Calibri"/>
              </a:rPr>
              <a:t>Third Outline Level</a:t>
            </a:r>
            <a:endParaRPr b="0" lang="en-US" sz="1790" spc="-1" strike="noStrike">
              <a:solidFill>
                <a:srgbClr val="ffffff"/>
              </a:solidFill>
              <a:latin typeface="Calibri"/>
            </a:endParaRPr>
          </a:p>
          <a:p>
            <a:pPr lvl="3" marL="1728000" indent="-216000">
              <a:lnSpc>
                <a:spcPct val="90000"/>
              </a:lnSpc>
              <a:spcBef>
                <a:spcPts val="556"/>
              </a:spcBef>
              <a:buClr>
                <a:srgbClr val="ffffff"/>
              </a:buClr>
              <a:buSzPct val="75000"/>
              <a:buFont typeface="Symbol" charset="2"/>
              <a:buChar char=""/>
            </a:pPr>
            <a:r>
              <a:rPr b="0" lang="en-US" sz="1790" spc="-1" strike="noStrike">
                <a:solidFill>
                  <a:srgbClr val="ffffff"/>
                </a:solidFill>
                <a:latin typeface="Calibri"/>
              </a:rPr>
              <a:t>Fourth Outline Level</a:t>
            </a:r>
            <a:endParaRPr b="0" lang="en-US" sz="1790" spc="-1" strike="noStrike">
              <a:solidFill>
                <a:srgbClr val="ffffff"/>
              </a:solidFill>
              <a:latin typeface="Calibri"/>
            </a:endParaRPr>
          </a:p>
          <a:p>
            <a:pPr lvl="4" marL="2160000" indent="-216000">
              <a:lnSpc>
                <a:spcPct val="90000"/>
              </a:lnSpc>
              <a:spcBef>
                <a:spcPts val="275"/>
              </a:spcBef>
              <a:buClr>
                <a:srgbClr val="ffffff"/>
              </a:buClr>
              <a:buSzPct val="45000"/>
              <a:buFont typeface="Wingdings" charset="2"/>
              <a:buChar char=""/>
            </a:pPr>
            <a:r>
              <a:rPr b="0" lang="en-US" sz="2000" spc="-1" strike="noStrike">
                <a:solidFill>
                  <a:srgbClr val="ffffff"/>
                </a:solidFill>
                <a:latin typeface="Calibri"/>
              </a:rPr>
              <a:t>Fifth Outline Level</a:t>
            </a:r>
            <a:endParaRPr b="0" lang="en-US" sz="2000" spc="-1" strike="noStrike">
              <a:solidFill>
                <a:srgbClr val="ffffff"/>
              </a:solidFill>
              <a:latin typeface="Calibri"/>
            </a:endParaRPr>
          </a:p>
          <a:p>
            <a:pPr lvl="5" marL="2592000" indent="-216000">
              <a:lnSpc>
                <a:spcPct val="90000"/>
              </a:lnSpc>
              <a:spcBef>
                <a:spcPts val="275"/>
              </a:spcBef>
              <a:buClr>
                <a:srgbClr val="ffffff"/>
              </a:buClr>
              <a:buSzPct val="45000"/>
              <a:buFont typeface="Wingdings" charset="2"/>
              <a:buChar char=""/>
            </a:pPr>
            <a:r>
              <a:rPr b="0" lang="en-US" sz="2000" spc="-1" strike="noStrike">
                <a:solidFill>
                  <a:srgbClr val="ffffff"/>
                </a:solidFill>
                <a:latin typeface="Calibri"/>
              </a:rPr>
              <a:t>Sixth Outline Level</a:t>
            </a:r>
            <a:endParaRPr b="0" lang="en-US" sz="2000" spc="-1" strike="noStrike">
              <a:solidFill>
                <a:srgbClr val="ffffff"/>
              </a:solidFill>
              <a:latin typeface="Calibri"/>
            </a:endParaRPr>
          </a:p>
          <a:p>
            <a:pPr lvl="6" marL="3024000" indent="-216000">
              <a:lnSpc>
                <a:spcPct val="90000"/>
              </a:lnSpc>
              <a:spcBef>
                <a:spcPts val="275"/>
              </a:spcBef>
              <a:buClr>
                <a:srgbClr val="ffffff"/>
              </a:buClr>
              <a:buSzPct val="45000"/>
              <a:buFont typeface="Wingdings" charset="2"/>
              <a:buChar char=""/>
            </a:pPr>
            <a:r>
              <a:rPr b="0" lang="en-US" sz="2000" spc="-1" strike="noStrike">
                <a:solidFill>
                  <a:srgbClr val="ffffff"/>
                </a:solidFill>
                <a:latin typeface="Calibri"/>
              </a:rPr>
              <a:t>Seventh Outline Level</a:t>
            </a:r>
            <a:endParaRPr b="0" lang="en-US" sz="2000" spc="-1" strike="noStrike">
              <a:solidFill>
                <a:srgbClr val="ffffff"/>
              </a:solidFill>
              <a:latin typeface="Calibri"/>
            </a:endParaRPr>
          </a:p>
        </p:txBody>
      </p:sp>
      <p:sp>
        <p:nvSpPr>
          <p:cNvPr id="20" name=""/>
          <p:cNvSpPr txBox="1"/>
          <p:nvPr/>
        </p:nvSpPr>
        <p:spPr>
          <a:xfrm>
            <a:off x="1404360" y="6264000"/>
            <a:ext cx="5982840" cy="602280"/>
          </a:xfrm>
          <a:prstGeom prst="rect">
            <a:avLst/>
          </a:prstGeom>
          <a:noFill/>
          <a:ln w="0">
            <a:noFill/>
          </a:ln>
        </p:spPr>
        <p:txBody>
          <a:bodyPr lIns="90000" rIns="90000" tIns="45000" bIns="45000" anchor="ctr">
            <a:normAutofit/>
          </a:bodyPr>
          <a:p>
            <a:r>
              <a:rPr b="0" lang="en-GB" sz="1200" spc="-1" strike="noStrike">
                <a:solidFill>
                  <a:srgbClr val="ffffff"/>
                </a:solidFill>
                <a:latin typeface="Arial"/>
                <a:ea typeface="Noto Sans CJK SC"/>
              </a:rPr>
              <a:t>Share and reuse by citing: England, J., Tsoukala, V., Nielsen, L.H. &amp; </a:t>
            </a:r>
            <a:r>
              <a:rPr b="0" lang="en-GB" sz="1200" spc="-1" strike="noStrike">
                <a:solidFill>
                  <a:srgbClr val="ffffff"/>
                </a:solidFill>
                <a:latin typeface="Arial"/>
              </a:rPr>
              <a:t>Dolinar, M. 2025. </a:t>
            </a:r>
            <a:endParaRPr b="0" lang="en-GB" sz="1200" spc="-1" strike="noStrike">
              <a:solidFill>
                <a:srgbClr val="222080"/>
              </a:solidFill>
              <a:latin typeface="Arial"/>
            </a:endParaRPr>
          </a:p>
          <a:p>
            <a:r>
              <a:rPr b="0" lang="en-GB" sz="1200" spc="-1" strike="noStrike" u="sng">
                <a:solidFill>
                  <a:srgbClr val="ffffff"/>
                </a:solidFill>
                <a:uFillTx/>
                <a:latin typeface="Arial"/>
                <a:hlinkClick r:id="rId4"/>
              </a:rPr>
              <a:t>10.5281/zenodo.17534323</a:t>
            </a:r>
            <a:r>
              <a:rPr b="0" lang="en-GB" sz="1200" spc="-1" strike="noStrike">
                <a:solidFill>
                  <a:srgbClr val="ffffff"/>
                </a:solidFill>
                <a:latin typeface="Arial"/>
              </a:rPr>
              <a:t> under CC-BY 4.0​</a:t>
            </a:r>
            <a:r>
              <a:rPr b="0" lang="en-GB" sz="1200" spc="-1" strike="noStrike">
                <a:solidFill>
                  <a:srgbClr val="ffffff"/>
                </a:solidFill>
                <a:latin typeface="Arial"/>
              </a:rPr>
              <a:t>	</a:t>
            </a:r>
            <a:r>
              <a:rPr b="0" lang="en-GB" sz="1200" spc="-1" strike="noStrike">
                <a:solidFill>
                  <a:srgbClr val="ffffff"/>
                </a:solidFill>
                <a:latin typeface="Arial"/>
              </a:rPr>
              <a:t>    </a:t>
            </a:r>
            <a:endParaRPr b="0" lang="en-GB" sz="1200" spc="-1" strike="noStrike">
              <a:solidFill>
                <a:srgbClr val="222080"/>
              </a:solidFill>
              <a:latin typeface="Arial"/>
            </a:endParaRPr>
          </a:p>
        </p:txBody>
      </p:sp>
      <p:pic>
        <p:nvPicPr>
          <p:cNvPr id="21" name="Picture 24" descr=""/>
          <p:cNvPicPr/>
          <p:nvPr/>
        </p:nvPicPr>
        <p:blipFill>
          <a:blip r:embed="rId5"/>
          <a:stretch/>
        </p:blipFill>
        <p:spPr>
          <a:xfrm>
            <a:off x="11340360" y="6430680"/>
            <a:ext cx="756000" cy="270720"/>
          </a:xfrm>
          <a:prstGeom prst="rect">
            <a:avLst/>
          </a:prstGeom>
          <a:ln w="0">
            <a:noFill/>
          </a:ln>
        </p:spPr>
      </p:pic>
      <p:sp>
        <p:nvSpPr>
          <p:cNvPr id="22" name=""/>
          <p:cNvSpPr txBox="1"/>
          <p:nvPr/>
        </p:nvSpPr>
        <p:spPr>
          <a:xfrm>
            <a:off x="8785440" y="6430680"/>
            <a:ext cx="2472840" cy="261360"/>
          </a:xfrm>
          <a:prstGeom prst="rect">
            <a:avLst/>
          </a:prstGeom>
          <a:noFill/>
          <a:ln w="0">
            <a:noFill/>
          </a:ln>
        </p:spPr>
        <p:txBody>
          <a:bodyPr lIns="90000" rIns="90000" tIns="45000" bIns="45000" anchor="t">
            <a:normAutofit/>
          </a:bodyPr>
          <a:p>
            <a:r>
              <a:rPr b="0" i="1" lang="en-GB" sz="1200" spc="-1" strike="noStrike">
                <a:solidFill>
                  <a:srgbClr val="ffffff"/>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53" r:id="rId6"/>
    <p:sldLayoutId id="2147483654" r:id="rId7"/>
  </p:sldLayoutIdLst>
</p:sldMaster>
</file>

<file path=ppt/slideMasters/slideMaster2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24" name="Rectangle 6"/>
          <p:cNvSpPr/>
          <p:nvPr/>
        </p:nvSpPr>
        <p:spPr>
          <a:xfrm>
            <a:off x="0" y="0"/>
            <a:ext cx="12192120" cy="6858000"/>
          </a:xfrm>
          <a:custGeom>
            <a:avLst/>
            <a:gdLst/>
            <a:ahLst/>
            <a:rect l="l" t="t" r="r" b="b"/>
            <a:pathLst>
              <a:path w="21600" h="21600">
                <a:moveTo>
                  <a:pt x="0" y="0"/>
                </a:moveTo>
                <a:lnTo>
                  <a:pt x="21600" y="0"/>
                </a:lnTo>
                <a:lnTo>
                  <a:pt x="21600" y="21600"/>
                </a:lnTo>
                <a:lnTo>
                  <a:pt x="0" y="21600"/>
                </a:lnTo>
                <a:close/>
              </a:path>
            </a:pathLst>
          </a:custGeom>
          <a:solidFill>
            <a:srgbClr val="ffc000"/>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225" name="PlaceHolder 1"/>
          <p:cNvSpPr>
            <a:spLocks noGrp="1"/>
          </p:cNvSpPr>
          <p:nvPr>
            <p:ph type="sldNum" idx="19"/>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5BDED938-2B08-428F-8363-81DCA748BE30}"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pic>
        <p:nvPicPr>
          <p:cNvPr id="226" name="Picture 8" descr=""/>
          <p:cNvPicPr/>
          <p:nvPr/>
        </p:nvPicPr>
        <p:blipFill>
          <a:blip r:embed="rId2"/>
          <a:stretch/>
        </p:blipFill>
        <p:spPr>
          <a:xfrm>
            <a:off x="10033920" y="6045840"/>
            <a:ext cx="1716120" cy="450720"/>
          </a:xfrm>
          <a:prstGeom prst="rect">
            <a:avLst/>
          </a:prstGeom>
          <a:ln w="0">
            <a:noFill/>
          </a:ln>
        </p:spPr>
      </p:pic>
      <p:sp>
        <p:nvSpPr>
          <p:cNvPr id="227" name="PlaceHolder 2"/>
          <p:cNvSpPr>
            <a:spLocks noGrp="1"/>
          </p:cNvSpPr>
          <p:nvPr>
            <p:ph type="title"/>
          </p:nvPr>
        </p:nvSpPr>
        <p:spPr>
          <a:xfrm>
            <a:off x="1077120" y="1122480"/>
            <a:ext cx="10156320" cy="2387520"/>
          </a:xfrm>
          <a:prstGeom prst="rect">
            <a:avLst/>
          </a:prstGeom>
          <a:noFill/>
          <a:ln w="0">
            <a:noFill/>
          </a:ln>
        </p:spPr>
        <p:txBody>
          <a:bodyPr lIns="91440" rIns="91440" tIns="45720" bIns="0" anchor="b">
            <a:noAutofit/>
          </a:bodyPr>
          <a:p>
            <a:pPr indent="0">
              <a:lnSpc>
                <a:spcPct val="90000"/>
              </a:lnSpc>
              <a:buNone/>
            </a:pPr>
            <a:r>
              <a:rPr b="0" lang="en-US" sz="6000" spc="-1" strike="noStrike">
                <a:solidFill>
                  <a:srgbClr val="034ea2"/>
                </a:solidFill>
                <a:latin typeface="Arial"/>
              </a:rPr>
              <a:t>Click to edit Master title style</a:t>
            </a:r>
            <a:endParaRPr b="0" lang="en-GB" sz="6000" spc="-1" strike="noStrike">
              <a:solidFill>
                <a:srgbClr val="000000"/>
              </a:solidFill>
              <a:latin typeface="Arial"/>
            </a:endParaRPr>
          </a:p>
        </p:txBody>
      </p:sp>
      <p:cxnSp>
        <p:nvCxnSpPr>
          <p:cNvPr id="228" name="Straight Connector 12"/>
          <p:cNvCxnSpPr/>
          <p:nvPr/>
        </p:nvCxnSpPr>
        <p:spPr>
          <a:xfrm>
            <a:off x="838080" y="0"/>
            <a:ext cx="360" cy="3296160"/>
          </a:xfrm>
          <a:prstGeom prst="straightConnector1">
            <a:avLst/>
          </a:prstGeom>
          <a:ln w="28440">
            <a:solidFill>
              <a:srgbClr val="034ea2"/>
            </a:solidFill>
            <a:miter/>
          </a:ln>
        </p:spPr>
      </p:cxnSp>
      <p:sp>
        <p:nvSpPr>
          <p:cNvPr id="229"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94" r:id="rId3"/>
  </p:sldLayoutIdLst>
</p:sldMaster>
</file>

<file path=ppt/slideMasters/slideMaster2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233" name="Picture 7" descr=""/>
          <p:cNvPicPr/>
          <p:nvPr/>
        </p:nvPicPr>
        <p:blipFill>
          <a:blip r:embed="rId2"/>
          <a:stretch/>
        </p:blipFill>
        <p:spPr>
          <a:xfrm>
            <a:off x="0" y="1850400"/>
            <a:ext cx="12192120" cy="5018400"/>
          </a:xfrm>
          <a:prstGeom prst="rect">
            <a:avLst/>
          </a:prstGeom>
          <a:ln w="0">
            <a:noFill/>
          </a:ln>
        </p:spPr>
      </p:pic>
      <p:sp>
        <p:nvSpPr>
          <p:cNvPr id="234" name="PlaceHolder 1"/>
          <p:cNvSpPr>
            <a:spLocks noGrp="1"/>
          </p:cNvSpPr>
          <p:nvPr>
            <p:ph type="sldNum" idx="20"/>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B7480041-A3AA-48D1-A271-D9F4BFDFC14A}"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235" name="Rectangle 1"/>
          <p:cNvSpPr/>
          <p:nvPr/>
        </p:nvSpPr>
        <p:spPr>
          <a:xfrm>
            <a:off x="0" y="0"/>
            <a:ext cx="12192120" cy="1078200"/>
          </a:xfrm>
          <a:custGeom>
            <a:avLst/>
            <a:gdLst/>
            <a:ahLst/>
            <a:rect l="l" t="t" r="r" b="b"/>
            <a:pathLst>
              <a:path w="21600" h="21600">
                <a:moveTo>
                  <a:pt x="0" y="0"/>
                </a:moveTo>
                <a:lnTo>
                  <a:pt x="21600" y="0"/>
                </a:lnTo>
                <a:lnTo>
                  <a:pt x="21600" y="21600"/>
                </a:lnTo>
                <a:lnTo>
                  <a:pt x="0" y="21600"/>
                </a:lnTo>
                <a:close/>
              </a:path>
            </a:pathLst>
          </a:custGeom>
          <a:solidFill>
            <a:srgbClr val="ffffff"/>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236" name="Rectangle 4"/>
          <p:cNvSpPr/>
          <p:nvPr/>
        </p:nvSpPr>
        <p:spPr>
          <a:xfrm>
            <a:off x="0" y="1078200"/>
            <a:ext cx="12192120" cy="2890800"/>
          </a:xfrm>
          <a:custGeom>
            <a:avLst/>
            <a:gdLst/>
            <a:ahLst/>
            <a:rect l="l" t="t" r="r" b="b"/>
            <a:pathLst>
              <a:path w="21600" h="21600">
                <a:moveTo>
                  <a:pt x="0" y="0"/>
                </a:moveTo>
                <a:lnTo>
                  <a:pt x="21600" y="0"/>
                </a:lnTo>
                <a:lnTo>
                  <a:pt x="21600" y="21600"/>
                </a:lnTo>
                <a:lnTo>
                  <a:pt x="0" y="21600"/>
                </a:lnTo>
                <a:close/>
              </a:path>
            </a:pathLst>
          </a:custGeom>
          <a:solidFill>
            <a:srgbClr val="0356b1"/>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pic>
        <p:nvPicPr>
          <p:cNvPr id="237" name="Picture 2" descr=""/>
          <p:cNvPicPr/>
          <p:nvPr/>
        </p:nvPicPr>
        <p:blipFill>
          <a:blip r:embed="rId3"/>
          <a:stretch/>
        </p:blipFill>
        <p:spPr>
          <a:xfrm>
            <a:off x="5388840" y="258120"/>
            <a:ext cx="1659960" cy="1152360"/>
          </a:xfrm>
          <a:prstGeom prst="rect">
            <a:avLst/>
          </a:prstGeom>
          <a:ln w="0">
            <a:noFill/>
          </a:ln>
        </p:spPr>
      </p:pic>
      <p:sp>
        <p:nvSpPr>
          <p:cNvPr id="238" name="PlaceHolder 2"/>
          <p:cNvSpPr>
            <a:spLocks noGrp="1"/>
          </p:cNvSpPr>
          <p:nvPr>
            <p:ph type="title"/>
          </p:nvPr>
        </p:nvSpPr>
        <p:spPr>
          <a:xfrm>
            <a:off x="1071360" y="1992600"/>
            <a:ext cx="10065240" cy="872640"/>
          </a:xfrm>
          <a:prstGeom prst="rect">
            <a:avLst/>
          </a:prstGeom>
          <a:noFill/>
          <a:ln w="0">
            <a:noFill/>
          </a:ln>
        </p:spPr>
        <p:txBody>
          <a:bodyPr lIns="91440" rIns="91440" tIns="45720" bIns="0" anchor="t">
            <a:normAutofit/>
          </a:bodyPr>
          <a:p>
            <a:pPr indent="0">
              <a:lnSpc>
                <a:spcPct val="90000"/>
              </a:lnSpc>
              <a:buNone/>
            </a:pPr>
            <a:r>
              <a:rPr b="0" lang="en-US" sz="6000" spc="-1" strike="noStrike">
                <a:solidFill>
                  <a:srgbClr val="ffffff"/>
                </a:solidFill>
                <a:latin typeface="Arial"/>
              </a:rPr>
              <a:t>Click to edit Master title style</a:t>
            </a:r>
            <a:endParaRPr b="0" lang="en-GB" sz="6000" spc="-1" strike="noStrike">
              <a:solidFill>
                <a:srgbClr val="000000"/>
              </a:solidFill>
              <a:latin typeface="Arial"/>
            </a:endParaRPr>
          </a:p>
        </p:txBody>
      </p:sp>
      <p:cxnSp>
        <p:nvCxnSpPr>
          <p:cNvPr id="239" name="Straight Connector 6"/>
          <p:cNvCxnSpPr/>
          <p:nvPr/>
        </p:nvCxnSpPr>
        <p:spPr>
          <a:xfrm>
            <a:off x="838080" y="1978920"/>
            <a:ext cx="360" cy="4879440"/>
          </a:xfrm>
          <a:prstGeom prst="straightConnector1">
            <a:avLst/>
          </a:prstGeom>
          <a:ln w="28440">
            <a:solidFill>
              <a:srgbClr val="ffc000"/>
            </a:solidFill>
            <a:miter/>
          </a:ln>
        </p:spPr>
      </p:cxnSp>
      <p:sp>
        <p:nvSpPr>
          <p:cNvPr id="240" name="Rectangle 10"/>
          <p:cNvSpPr/>
          <p:nvPr/>
        </p:nvSpPr>
        <p:spPr>
          <a:xfrm>
            <a:off x="5741280" y="6619320"/>
            <a:ext cx="707400" cy="240480"/>
          </a:xfrm>
          <a:custGeom>
            <a:avLst/>
            <a:gdLst/>
            <a:ahLst/>
            <a:rect l="l" t="t" r="r" b="b"/>
            <a:pathLst>
              <a:path w="21600" h="21600">
                <a:moveTo>
                  <a:pt x="0" y="0"/>
                </a:moveTo>
                <a:lnTo>
                  <a:pt x="21600" y="0"/>
                </a:lnTo>
                <a:lnTo>
                  <a:pt x="21600" y="21600"/>
                </a:lnTo>
                <a:lnTo>
                  <a:pt x="0" y="21600"/>
                </a:lnTo>
                <a:close/>
              </a:path>
            </a:pathLst>
          </a:custGeom>
          <a:solidFill>
            <a:srgbClr val="004494"/>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241" name="PlaceHolder 3"/>
          <p:cNvSpPr>
            <a:spLocks noGrp="1"/>
          </p:cNvSpPr>
          <p:nvPr>
            <p:ph type="body"/>
          </p:nvPr>
        </p:nvSpPr>
        <p:spPr>
          <a:xfrm>
            <a:off x="6095880" y="5783400"/>
            <a:ext cx="5040360" cy="528840"/>
          </a:xfrm>
          <a:prstGeom prst="rect">
            <a:avLst/>
          </a:prstGeom>
          <a:noFill/>
          <a:ln w="0">
            <a:noFill/>
          </a:ln>
        </p:spPr>
        <p:txBody>
          <a:bodyPr lIns="91440" rIns="91440" tIns="45720" bIns="45720" anchor="b">
            <a:normAutofit/>
          </a:bodyPr>
          <a:p>
            <a:pPr marL="432000" indent="-324000" algn="r">
              <a:lnSpc>
                <a:spcPct val="100000"/>
              </a:lnSpc>
              <a:spcAft>
                <a:spcPts val="1800"/>
              </a:spcAft>
              <a:buClr>
                <a:srgbClr val="000000"/>
              </a:buClr>
              <a:buSzPct val="45000"/>
              <a:buFont typeface="Wingdings" charset="2"/>
              <a:buChar char=""/>
            </a:pPr>
            <a:r>
              <a:rPr b="0" i="1" lang="en-US" sz="2200" spc="-1" strike="noStrike">
                <a:solidFill>
                  <a:srgbClr val="ffffff"/>
                </a:solidFill>
                <a:latin typeface="Arial"/>
              </a:rPr>
              <a:t>Click to edit Master text styles</a:t>
            </a:r>
            <a:endParaRPr b="0" lang="en-GB" sz="22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96" r:id="rId4"/>
  </p:sldLayoutIdLst>
</p:sldMaster>
</file>

<file path=ppt/slideMasters/slideMaster2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45" name="PlaceHolder 1"/>
          <p:cNvSpPr>
            <a:spLocks noGrp="1"/>
          </p:cNvSpPr>
          <p:nvPr>
            <p:ph type="title"/>
          </p:nvPr>
        </p:nvSpPr>
        <p:spPr>
          <a:xfrm>
            <a:off x="838080" y="1825560"/>
            <a:ext cx="5328000" cy="390636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46" name="PlaceHolder 2"/>
          <p:cNvSpPr>
            <a:spLocks noGrp="1"/>
          </p:cNvSpPr>
          <p:nvPr>
            <p:ph type="title"/>
          </p:nvPr>
        </p:nvSpPr>
        <p:spPr>
          <a:xfrm>
            <a:off x="6402240" y="1825560"/>
            <a:ext cx="5328000" cy="390636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Bef>
                <a:spcPts val="499"/>
              </a:spcBef>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47" name="PlaceHolder 3"/>
          <p:cNvSpPr>
            <a:spLocks noGrp="1"/>
          </p:cNvSpPr>
          <p:nvPr>
            <p:ph type="sldNum" idx="21"/>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71D0E061-2419-4F28-9041-32D42B93CFC9}"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cxnSp>
        <p:nvCxnSpPr>
          <p:cNvPr id="248" name="Straight Connector 9"/>
          <p:cNvCxnSpPr/>
          <p:nvPr/>
        </p:nvCxnSpPr>
        <p:spPr>
          <a:xfrm>
            <a:off x="838080" y="0"/>
            <a:ext cx="360" cy="1276560"/>
          </a:xfrm>
          <a:prstGeom prst="straightConnector1">
            <a:avLst/>
          </a:prstGeom>
          <a:ln w="28440">
            <a:solidFill>
              <a:srgbClr val="ffc000"/>
            </a:solidFill>
            <a:miter/>
          </a:ln>
        </p:spPr>
      </p:cxnSp>
      <p:sp>
        <p:nvSpPr>
          <p:cNvPr id="249" name="PlaceHolder 4"/>
          <p:cNvSpPr>
            <a:spLocks noGrp="1"/>
          </p:cNvSpPr>
          <p:nvPr>
            <p:ph type="title"/>
          </p:nvPr>
        </p:nvSpPr>
        <p:spPr>
          <a:xfrm>
            <a:off x="970560" y="482760"/>
            <a:ext cx="10515600" cy="78228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GB" sz="4000" spc="-1" strike="noStrike">
              <a:solidFill>
                <a:srgbClr val="000000"/>
              </a:solidFill>
              <a:latin typeface="Arial"/>
            </a:endParaRPr>
          </a:p>
        </p:txBody>
      </p:sp>
      <p:sp>
        <p:nvSpPr>
          <p:cNvPr id="250"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
        <p:nvSpPr>
          <p:cNvPr id="251"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2"/>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252" name="Picture 41" descr=""/>
          <p:cNvPicPr/>
          <p:nvPr/>
        </p:nvPicPr>
        <p:blipFill>
          <a:blip r:embed="rId3"/>
          <a:stretch/>
        </p:blipFill>
        <p:spPr>
          <a:xfrm>
            <a:off x="11340360" y="6430320"/>
            <a:ext cx="756000" cy="270720"/>
          </a:xfrm>
          <a:prstGeom prst="rect">
            <a:avLst/>
          </a:prstGeom>
          <a:ln w="0">
            <a:noFill/>
          </a:ln>
        </p:spPr>
      </p:pic>
      <p:sp>
        <p:nvSpPr>
          <p:cNvPr id="253" name=""/>
          <p:cNvSpPr txBox="1"/>
          <p:nvPr/>
        </p:nvSpPr>
        <p:spPr>
          <a:xfrm>
            <a:off x="8786160" y="643104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98" r:id="rId4"/>
    <p:sldLayoutId id="2147483699" r:id="rId5"/>
  </p:sldLayoutIdLst>
</p:sldMaster>
</file>

<file path=ppt/slideMasters/slideMaster2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61" name="PlaceHolder 1"/>
          <p:cNvSpPr>
            <a:spLocks noGrp="1"/>
          </p:cNvSpPr>
          <p:nvPr>
            <p:ph type="title"/>
          </p:nvPr>
        </p:nvSpPr>
        <p:spPr>
          <a:xfrm>
            <a:off x="838080" y="1825560"/>
            <a:ext cx="10905840" cy="3881880"/>
          </a:xfrm>
          <a:prstGeom prst="rect">
            <a:avLst/>
          </a:prstGeom>
          <a:noFill/>
          <a:ln w="0">
            <a:noFill/>
          </a:ln>
        </p:spPr>
        <p:txBody>
          <a:bodyPr lIns="91440" rIns="91440" tIns="45720" bIns="45720" anchor="t">
            <a:noAutofit/>
          </a:bodyPr>
          <a:p>
            <a:pPr marL="228600" indent="-228600">
              <a:lnSpc>
                <a:spcPct val="100000"/>
              </a:lnSpc>
              <a:spcAft>
                <a:spcPts val="1800"/>
              </a:spcAft>
              <a:buClr>
                <a:srgbClr val="034ea2"/>
              </a:buClr>
              <a:buFont typeface="Arial"/>
              <a:buChar char="•"/>
            </a:pPr>
            <a:r>
              <a:rPr b="0" lang="en-US" sz="2400" spc="-1" strike="noStrike">
                <a:solidFill>
                  <a:srgbClr val="4d4d4d"/>
                </a:solidFill>
                <a:latin typeface="Arial"/>
              </a:rPr>
              <a:t>Click to edit Master text styles</a:t>
            </a:r>
            <a:endParaRPr b="0" lang="en-GB" sz="24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Arial"/>
              <a:buChar char="•"/>
            </a:pPr>
            <a:r>
              <a:rPr b="0" lang="en-US" sz="2000" spc="-1" strike="noStrike">
                <a:solidFill>
                  <a:srgbClr val="4d4d4d"/>
                </a:solidFill>
                <a:latin typeface="Arial"/>
              </a:rPr>
              <a:t>Second level</a:t>
            </a:r>
            <a:endParaRPr b="0" lang="en-GB" sz="2000" spc="-1" strike="noStrike">
              <a:solidFill>
                <a:srgbClr val="000000"/>
              </a:solidFill>
              <a:latin typeface="Arial"/>
            </a:endParaRPr>
          </a:p>
          <a:p>
            <a:pPr lvl="2" marL="1143000" indent="-228600">
              <a:lnSpc>
                <a:spcPct val="100000"/>
              </a:lnSpc>
              <a:spcBef>
                <a:spcPts val="499"/>
              </a:spcBef>
              <a:spcAft>
                <a:spcPts val="1800"/>
              </a:spcAft>
              <a:buClr>
                <a:srgbClr val="034ea2"/>
              </a:buClr>
              <a:buFont typeface="Arial"/>
              <a:buChar char="•"/>
            </a:pPr>
            <a:r>
              <a:rPr b="0" lang="en-US" sz="1800" spc="-1" strike="noStrike">
                <a:solidFill>
                  <a:srgbClr val="4d4d4d"/>
                </a:solidFill>
                <a:latin typeface="Arial"/>
              </a:rPr>
              <a:t>Third level</a:t>
            </a:r>
            <a:endParaRPr b="0" lang="en-GB" sz="1800" spc="-1" strike="noStrike">
              <a:solidFill>
                <a:srgbClr val="000000"/>
              </a:solidFill>
              <a:latin typeface="Arial"/>
            </a:endParaRPr>
          </a:p>
          <a:p>
            <a:pPr lvl="3" marL="16002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Fourth level</a:t>
            </a:r>
            <a:endParaRPr b="0" lang="en-GB" sz="1600" spc="-1" strike="noStrike">
              <a:solidFill>
                <a:srgbClr val="000000"/>
              </a:solidFill>
              <a:latin typeface="Arial"/>
            </a:endParaRPr>
          </a:p>
          <a:p>
            <a:pPr lvl="4" marL="2057400" indent="-228600">
              <a:lnSpc>
                <a:spcPct val="100000"/>
              </a:lnSpc>
              <a:spcBef>
                <a:spcPts val="499"/>
              </a:spcBef>
              <a:spcAft>
                <a:spcPts val="1800"/>
              </a:spcAft>
              <a:buClr>
                <a:srgbClr val="034ea2"/>
              </a:buClr>
              <a:buFont typeface="Arial"/>
              <a:buChar char="•"/>
            </a:pPr>
            <a:r>
              <a:rPr b="0" lang="en-US" sz="1600" spc="-1" strike="noStrike">
                <a:solidFill>
                  <a:srgbClr val="4d4d4d"/>
                </a:solidFill>
                <a:latin typeface="Arial"/>
              </a:rPr>
              <a:t>Fifth level</a:t>
            </a:r>
            <a:endParaRPr b="0" lang="en-GB" sz="1600" spc="-1" strike="noStrike">
              <a:solidFill>
                <a:srgbClr val="000000"/>
              </a:solidFill>
              <a:latin typeface="Arial"/>
            </a:endParaRPr>
          </a:p>
        </p:txBody>
      </p:sp>
      <p:sp>
        <p:nvSpPr>
          <p:cNvPr id="262" name="PlaceHolder 2"/>
          <p:cNvSpPr>
            <a:spLocks noGrp="1"/>
          </p:cNvSpPr>
          <p:nvPr>
            <p:ph type="sldNum" idx="22"/>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A82B1668-9A20-42F5-B051-D6B5A5E85C4C}"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cxnSp>
        <p:nvCxnSpPr>
          <p:cNvPr id="263" name="Straight Connector 6"/>
          <p:cNvCxnSpPr/>
          <p:nvPr/>
        </p:nvCxnSpPr>
        <p:spPr>
          <a:xfrm>
            <a:off x="838080" y="0"/>
            <a:ext cx="360" cy="1276560"/>
          </a:xfrm>
          <a:prstGeom prst="straightConnector1">
            <a:avLst/>
          </a:prstGeom>
          <a:ln w="28440">
            <a:solidFill>
              <a:srgbClr val="ffc000"/>
            </a:solidFill>
            <a:miter/>
          </a:ln>
        </p:spPr>
      </p:cxnSp>
      <p:sp>
        <p:nvSpPr>
          <p:cNvPr id="264" name="PlaceHolder 3"/>
          <p:cNvSpPr>
            <a:spLocks noGrp="1"/>
          </p:cNvSpPr>
          <p:nvPr>
            <p:ph type="title"/>
          </p:nvPr>
        </p:nvSpPr>
        <p:spPr>
          <a:xfrm>
            <a:off x="970560" y="482760"/>
            <a:ext cx="10515600" cy="78228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GB" sz="4000" spc="-1" strike="noStrike">
              <a:solidFill>
                <a:srgbClr val="000000"/>
              </a:solidFill>
              <a:latin typeface="Arial"/>
            </a:endParaRPr>
          </a:p>
        </p:txBody>
      </p:sp>
      <p:sp>
        <p:nvSpPr>
          <p:cNvPr id="265" name="PlaceHolder 4"/>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
        <p:nvSpPr>
          <p:cNvPr id="266"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2"/>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267" name="Picture 41" descr=""/>
          <p:cNvPicPr/>
          <p:nvPr/>
        </p:nvPicPr>
        <p:blipFill>
          <a:blip r:embed="rId3"/>
          <a:stretch/>
        </p:blipFill>
        <p:spPr>
          <a:xfrm>
            <a:off x="11340360" y="6430320"/>
            <a:ext cx="756000" cy="270720"/>
          </a:xfrm>
          <a:prstGeom prst="rect">
            <a:avLst/>
          </a:prstGeom>
          <a:ln w="0">
            <a:noFill/>
          </a:ln>
        </p:spPr>
      </p:pic>
      <p:sp>
        <p:nvSpPr>
          <p:cNvPr id="268" name=""/>
          <p:cNvSpPr txBox="1"/>
          <p:nvPr/>
        </p:nvSpPr>
        <p:spPr>
          <a:xfrm>
            <a:off x="8786160" y="643104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701" r:id="rId4"/>
  </p:sldLayoutIdLst>
</p:sldMaster>
</file>

<file path=ppt/slideMasters/slideMaster2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72" name="Rectangle 6"/>
          <p:cNvSpPr/>
          <p:nvPr/>
        </p:nvSpPr>
        <p:spPr>
          <a:xfrm>
            <a:off x="0" y="0"/>
            <a:ext cx="12192120" cy="6858000"/>
          </a:xfrm>
          <a:custGeom>
            <a:avLst/>
            <a:gdLst/>
            <a:ahLst/>
            <a:rect l="l" t="t" r="r" b="b"/>
            <a:pathLst>
              <a:path w="21600" h="21600">
                <a:moveTo>
                  <a:pt x="0" y="0"/>
                </a:moveTo>
                <a:lnTo>
                  <a:pt x="21600" y="0"/>
                </a:lnTo>
                <a:lnTo>
                  <a:pt x="21600" y="21600"/>
                </a:lnTo>
                <a:lnTo>
                  <a:pt x="0" y="21600"/>
                </a:lnTo>
                <a:close/>
              </a:path>
            </a:pathLst>
          </a:custGeom>
          <a:solidFill>
            <a:srgbClr val="ffc000"/>
          </a:solidFill>
          <a:ln w="0">
            <a:noFill/>
          </a:ln>
        </p:spPr>
        <p:style>
          <a:lnRef idx="0"/>
          <a:fillRef idx="0"/>
          <a:effectRef idx="0"/>
          <a:fontRef idx="minor"/>
        </p:style>
        <p:txBody>
          <a:bodyPr anchor="ctr" anchorCtr="1">
            <a:normAutofit/>
          </a:bodyPr>
          <a:p>
            <a:endParaRPr b="0" lang="en-GB" sz="1800" spc="-1" strike="noStrike">
              <a:solidFill>
                <a:srgbClr val="222080"/>
              </a:solidFill>
              <a:latin typeface="Arial"/>
            </a:endParaRPr>
          </a:p>
        </p:txBody>
      </p:sp>
      <p:sp>
        <p:nvSpPr>
          <p:cNvPr id="273" name="PlaceHolder 1"/>
          <p:cNvSpPr>
            <a:spLocks noGrp="1"/>
          </p:cNvSpPr>
          <p:nvPr>
            <p:ph type="sldNum" idx="23"/>
          </p:nvPr>
        </p:nvSpPr>
        <p:spPr>
          <a:xfrm>
            <a:off x="838080" y="6131160"/>
            <a:ext cx="2743200" cy="36504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33668C8F-12BA-4640-8C56-541C916F5672}"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pic>
        <p:nvPicPr>
          <p:cNvPr id="274" name="Picture 8" descr=""/>
          <p:cNvPicPr/>
          <p:nvPr/>
        </p:nvPicPr>
        <p:blipFill>
          <a:blip r:embed="rId2"/>
          <a:stretch/>
        </p:blipFill>
        <p:spPr>
          <a:xfrm>
            <a:off x="10033920" y="6045840"/>
            <a:ext cx="1716120" cy="450720"/>
          </a:xfrm>
          <a:prstGeom prst="rect">
            <a:avLst/>
          </a:prstGeom>
          <a:ln w="0">
            <a:noFill/>
          </a:ln>
        </p:spPr>
      </p:pic>
      <p:sp>
        <p:nvSpPr>
          <p:cNvPr id="275" name="PlaceHolder 2"/>
          <p:cNvSpPr>
            <a:spLocks noGrp="1"/>
          </p:cNvSpPr>
          <p:nvPr>
            <p:ph type="title"/>
          </p:nvPr>
        </p:nvSpPr>
        <p:spPr>
          <a:xfrm>
            <a:off x="1077120" y="1122480"/>
            <a:ext cx="10156320" cy="2387520"/>
          </a:xfrm>
          <a:prstGeom prst="rect">
            <a:avLst/>
          </a:prstGeom>
          <a:noFill/>
          <a:ln w="0">
            <a:noFill/>
          </a:ln>
        </p:spPr>
        <p:txBody>
          <a:bodyPr lIns="91440" rIns="91440" tIns="45720" bIns="0" anchor="b">
            <a:noAutofit/>
          </a:bodyPr>
          <a:p>
            <a:pPr indent="0">
              <a:lnSpc>
                <a:spcPct val="90000"/>
              </a:lnSpc>
              <a:buNone/>
            </a:pPr>
            <a:r>
              <a:rPr b="0" lang="en-US" sz="6000" spc="-1" strike="noStrike">
                <a:solidFill>
                  <a:srgbClr val="034ea2"/>
                </a:solidFill>
                <a:latin typeface="Arial"/>
              </a:rPr>
              <a:t>Click to edit Master title style</a:t>
            </a:r>
            <a:endParaRPr b="0" lang="en-GB" sz="6000" spc="-1" strike="noStrike">
              <a:solidFill>
                <a:srgbClr val="000000"/>
              </a:solidFill>
              <a:latin typeface="Arial"/>
            </a:endParaRPr>
          </a:p>
        </p:txBody>
      </p:sp>
      <p:cxnSp>
        <p:nvCxnSpPr>
          <p:cNvPr id="276" name="Straight Connector 12"/>
          <p:cNvCxnSpPr/>
          <p:nvPr/>
        </p:nvCxnSpPr>
        <p:spPr>
          <a:xfrm>
            <a:off x="838080" y="0"/>
            <a:ext cx="360" cy="3296160"/>
          </a:xfrm>
          <a:prstGeom prst="straightConnector1">
            <a:avLst/>
          </a:prstGeom>
          <a:ln w="28440">
            <a:solidFill>
              <a:srgbClr val="034ea2"/>
            </a:solidFill>
            <a:miter/>
          </a:ln>
        </p:spPr>
      </p:cxnSp>
      <p:sp>
        <p:nvSpPr>
          <p:cNvPr id="277"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GB" sz="3200" spc="-1" strike="noStrike">
                <a:solidFill>
                  <a:srgbClr val="000000"/>
                </a:solidFill>
                <a:latin typeface="Arial"/>
              </a:rPr>
              <a:t>Click to edit the outline text format</a:t>
            </a:r>
            <a:endParaRPr b="0" lang="en-GB"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GB" sz="2800" spc="-1" strike="noStrike">
                <a:solidFill>
                  <a:srgbClr val="000000"/>
                </a:solidFill>
                <a:latin typeface="Arial"/>
              </a:rPr>
              <a:t>Second Outline Level</a:t>
            </a:r>
            <a:endParaRPr b="0" lang="en-GB"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GB" sz="2400" spc="-1" strike="noStrike">
                <a:solidFill>
                  <a:srgbClr val="000000"/>
                </a:solidFill>
                <a:latin typeface="Arial"/>
              </a:rPr>
              <a:t>Third Outline Level</a:t>
            </a:r>
            <a:endParaRPr b="0" lang="en-GB"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GB" sz="2000" spc="-1" strike="noStrike">
                <a:solidFill>
                  <a:srgbClr val="000000"/>
                </a:solidFill>
                <a:latin typeface="Arial"/>
              </a:rPr>
              <a:t>Fourth Outline Level</a:t>
            </a:r>
            <a:endParaRPr b="0" lang="en-GB"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GB" sz="2000" spc="-1" strike="noStrike">
                <a:solidFill>
                  <a:srgbClr val="000000"/>
                </a:solidFill>
                <a:latin typeface="Arial"/>
              </a:rPr>
              <a:t>Fifth Outline Level</a:t>
            </a:r>
            <a:endParaRPr b="0" lang="en-GB"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GB" sz="2000" spc="-1" strike="noStrike">
                <a:solidFill>
                  <a:srgbClr val="000000"/>
                </a:solidFill>
                <a:latin typeface="Arial"/>
              </a:rPr>
              <a:t>Sixth Outline Level</a:t>
            </a:r>
            <a:endParaRPr b="0" lang="en-GB"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GB" sz="2000" spc="-1" strike="noStrike">
                <a:solidFill>
                  <a:srgbClr val="000000"/>
                </a:solidFill>
                <a:latin typeface="Arial"/>
              </a:rPr>
              <a:t>Seventh Outline Level</a:t>
            </a:r>
            <a:endParaRPr b="0" lang="en-GB"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Master>
</file>

<file path=ppt/slideMasters/slideMaster2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
        <p:nvSpPr>
          <p:cNvPr id="278" name="PlaceHolder 1"/>
          <p:cNvSpPr>
            <a:spLocks noGrp="1"/>
          </p:cNvSpPr>
          <p:nvPr>
            <p:ph type="title"/>
          </p:nvPr>
        </p:nvSpPr>
        <p:spPr>
          <a:xfrm>
            <a:off x="831240" y="1708920"/>
            <a:ext cx="10515600" cy="2852640"/>
          </a:xfrm>
          <a:prstGeom prst="rect">
            <a:avLst/>
          </a:prstGeom>
          <a:noFill/>
          <a:ln w="0">
            <a:noFill/>
          </a:ln>
        </p:spPr>
        <p:txBody>
          <a:bodyPr lIns="91440" rIns="91440" tIns="45720" bIns="45720" anchor="b">
            <a:normAutofit/>
          </a:bodyPr>
          <a:p>
            <a:pPr indent="0" algn="ctr">
              <a:lnSpc>
                <a:spcPct val="90000"/>
              </a:lnSpc>
              <a:buNone/>
            </a:pPr>
            <a:r>
              <a:rPr b="1" lang="en-GB" sz="8000" spc="-1" strike="noStrike">
                <a:solidFill>
                  <a:srgbClr val="ffffff"/>
                </a:solidFill>
                <a:latin typeface="Calibri Light"/>
                <a:ea typeface="Arial"/>
              </a:rPr>
              <a:t>Click to edit Master title style</a:t>
            </a:r>
            <a:endParaRPr b="0" lang="en-US" sz="8000" spc="-1" strike="noStrike">
              <a:solidFill>
                <a:srgbClr val="222080"/>
              </a:solidFill>
              <a:latin typeface="Calibri"/>
            </a:endParaRPr>
          </a:p>
        </p:txBody>
      </p:sp>
      <p:pic>
        <p:nvPicPr>
          <p:cNvPr id="279" name="Picture 8" descr="Shape, icon, circle&#10;&#10;Description automatically generated"/>
          <p:cNvPicPr/>
          <p:nvPr/>
        </p:nvPicPr>
        <p:blipFill>
          <a:blip r:embed="rId3"/>
          <a:srcRect l="0" t="0" r="25907" b="26859"/>
          <a:stretch/>
        </p:blipFill>
        <p:spPr>
          <a:xfrm rot="10800000">
            <a:off x="0" y="0"/>
            <a:ext cx="2596320" cy="2563200"/>
          </a:xfrm>
          <a:prstGeom prst="rect">
            <a:avLst/>
          </a:prstGeom>
          <a:ln w="0">
            <a:noFill/>
          </a:ln>
        </p:spPr>
      </p:pic>
      <p:pic>
        <p:nvPicPr>
          <p:cNvPr id="280" name="Picture 2" descr=""/>
          <p:cNvPicPr/>
          <p:nvPr/>
        </p:nvPicPr>
        <p:blipFill>
          <a:blip r:embed="rId4"/>
          <a:stretch/>
        </p:blipFill>
        <p:spPr>
          <a:xfrm>
            <a:off x="1727640" y="6431040"/>
            <a:ext cx="409320" cy="272520"/>
          </a:xfrm>
          <a:prstGeom prst="rect">
            <a:avLst/>
          </a:prstGeom>
          <a:ln w="0">
            <a:noFill/>
          </a:ln>
        </p:spPr>
      </p:pic>
      <p:pic>
        <p:nvPicPr>
          <p:cNvPr id="281" name="Picture 4" descr="A picture containing text, clipart&#10;&#10;Description automatically generated"/>
          <p:cNvPicPr/>
          <p:nvPr/>
        </p:nvPicPr>
        <p:blipFill>
          <a:blip r:embed="rId5"/>
          <a:stretch/>
        </p:blipFill>
        <p:spPr>
          <a:xfrm>
            <a:off x="136440" y="6315480"/>
            <a:ext cx="1181160" cy="420480"/>
          </a:xfrm>
          <a:prstGeom prst="rect">
            <a:avLst/>
          </a:prstGeom>
          <a:ln w="0">
            <a:noFill/>
          </a:ln>
        </p:spPr>
      </p:pic>
      <p:sp>
        <p:nvSpPr>
          <p:cNvPr id="282" name="PlaceHolder 2"/>
          <p:cNvSpPr>
            <a:spLocks noGrp="1"/>
          </p:cNvSpPr>
          <p:nvPr>
            <p:ph type="body"/>
          </p:nvPr>
        </p:nvSpPr>
        <p:spPr>
          <a:xfrm>
            <a:off x="608400" y="1603800"/>
            <a:ext cx="10972440" cy="3977280"/>
          </a:xfrm>
          <a:prstGeom prst="rect">
            <a:avLst/>
          </a:prstGeom>
          <a:noFill/>
          <a:ln w="0">
            <a:noFill/>
          </a:ln>
        </p:spPr>
        <p:txBody>
          <a:bodyPr lIns="0" rIns="0" tIns="0" bIns="0" anchor="t">
            <a:normAutofit/>
          </a:bodyPr>
          <a:p>
            <a:pPr marL="432000" indent="-324000">
              <a:lnSpc>
                <a:spcPct val="90000"/>
              </a:lnSpc>
              <a:spcBef>
                <a:spcPts val="1409"/>
              </a:spcBef>
              <a:buClr>
                <a:srgbClr val="ffffff"/>
              </a:buClr>
              <a:buSzPct val="45000"/>
              <a:buFont typeface="Wingdings" charset="2"/>
              <a:buChar char=""/>
            </a:pPr>
            <a:r>
              <a:rPr b="0" lang="en-US" sz="2790" spc="-1" strike="noStrike">
                <a:solidFill>
                  <a:srgbClr val="222080"/>
                </a:solidFill>
                <a:latin typeface="Calibri"/>
              </a:rPr>
              <a:t>Click to edit the outline text format</a:t>
            </a:r>
            <a:endParaRPr b="0" lang="en-US" sz="2790" spc="-1" strike="noStrike">
              <a:solidFill>
                <a:srgbClr val="222080"/>
              </a:solidFill>
              <a:latin typeface="Calibri"/>
            </a:endParaRPr>
          </a:p>
          <a:p>
            <a:pPr lvl="1" marL="864000" indent="-324000">
              <a:lnSpc>
                <a:spcPct val="90000"/>
              </a:lnSpc>
              <a:spcBef>
                <a:spcPts val="1128"/>
              </a:spcBef>
              <a:buClr>
                <a:srgbClr val="ffffff"/>
              </a:buClr>
              <a:buSzPct val="75000"/>
              <a:buFont typeface="Symbol" charset="2"/>
              <a:buChar char=""/>
            </a:pPr>
            <a:r>
              <a:rPr b="0" lang="en-US" sz="2000" spc="-1" strike="noStrike">
                <a:solidFill>
                  <a:srgbClr val="222080"/>
                </a:solidFill>
                <a:latin typeface="Calibri"/>
              </a:rPr>
              <a:t>Second Outline Level</a:t>
            </a:r>
            <a:endParaRPr b="0" lang="en-US" sz="2000" spc="-1" strike="noStrike">
              <a:solidFill>
                <a:srgbClr val="222080"/>
              </a:solidFill>
              <a:latin typeface="Calibri"/>
            </a:endParaRPr>
          </a:p>
          <a:p>
            <a:pPr lvl="2" marL="1296000" indent="-288000">
              <a:lnSpc>
                <a:spcPct val="90000"/>
              </a:lnSpc>
              <a:spcBef>
                <a:spcPts val="839"/>
              </a:spcBef>
              <a:buClr>
                <a:srgbClr val="ffffff"/>
              </a:buClr>
              <a:buSzPct val="45000"/>
              <a:buFont typeface="Wingdings" charset="2"/>
              <a:buChar char=""/>
            </a:pPr>
            <a:r>
              <a:rPr b="0" lang="en-US" sz="1790" spc="-1" strike="noStrike">
                <a:solidFill>
                  <a:srgbClr val="222080"/>
                </a:solidFill>
                <a:latin typeface="Calibri"/>
              </a:rPr>
              <a:t>Third Outline Level</a:t>
            </a:r>
            <a:endParaRPr b="0" lang="en-US" sz="1790" spc="-1" strike="noStrike">
              <a:solidFill>
                <a:srgbClr val="222080"/>
              </a:solidFill>
              <a:latin typeface="Calibri"/>
            </a:endParaRPr>
          </a:p>
          <a:p>
            <a:pPr lvl="3" marL="1728000" indent="-216000">
              <a:lnSpc>
                <a:spcPct val="90000"/>
              </a:lnSpc>
              <a:spcBef>
                <a:spcPts val="556"/>
              </a:spcBef>
              <a:buClr>
                <a:srgbClr val="ffffff"/>
              </a:buClr>
              <a:buSzPct val="75000"/>
              <a:buFont typeface="Symbol" charset="2"/>
              <a:buChar char=""/>
            </a:pPr>
            <a:r>
              <a:rPr b="0" lang="en-US" sz="1790" spc="-1" strike="noStrike">
                <a:solidFill>
                  <a:srgbClr val="222080"/>
                </a:solidFill>
                <a:latin typeface="Calibri"/>
              </a:rPr>
              <a:t>Fourth Outline Level</a:t>
            </a:r>
            <a:endParaRPr b="0" lang="en-US" sz="1790" spc="-1" strike="noStrike">
              <a:solidFill>
                <a:srgbClr val="222080"/>
              </a:solidFill>
              <a:latin typeface="Calibri"/>
            </a:endParaRPr>
          </a:p>
          <a:p>
            <a:pPr lvl="4" marL="2160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Fifth Outline Level</a:t>
            </a:r>
            <a:endParaRPr b="0" lang="en-US" sz="2000" spc="-1" strike="noStrike">
              <a:solidFill>
                <a:srgbClr val="222080"/>
              </a:solidFill>
              <a:latin typeface="Calibri"/>
            </a:endParaRPr>
          </a:p>
          <a:p>
            <a:pPr lvl="5" marL="2592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Sixth Outline Level</a:t>
            </a:r>
            <a:endParaRPr b="0" lang="en-US" sz="2000" spc="-1" strike="noStrike">
              <a:solidFill>
                <a:srgbClr val="222080"/>
              </a:solidFill>
              <a:latin typeface="Calibri"/>
            </a:endParaRPr>
          </a:p>
          <a:p>
            <a:pPr lvl="6" marL="3024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Seventh Outline Level</a:t>
            </a:r>
            <a:endParaRPr b="0" lang="en-US" sz="2000" spc="-1" strike="noStrike">
              <a:solidFill>
                <a:srgbClr val="222080"/>
              </a:solidFill>
              <a:latin typeface="Calibri"/>
            </a:endParaRPr>
          </a:p>
        </p:txBody>
      </p:sp>
      <p:sp>
        <p:nvSpPr>
          <p:cNvPr id="283" name="Footer Placeholder 2"/>
          <p:cNvSpPr/>
          <p:nvPr/>
        </p:nvSpPr>
        <p:spPr>
          <a:xfrm>
            <a:off x="2145600" y="6351120"/>
            <a:ext cx="9037080" cy="348120"/>
          </a:xfrm>
          <a:prstGeom prst="rect">
            <a:avLst/>
          </a:prstGeom>
          <a:noFill/>
          <a:ln w="0">
            <a:noFill/>
          </a:ln>
        </p:spPr>
        <p:style>
          <a:lnRef idx="0"/>
          <a:fillRef idx="0"/>
          <a:effectRef idx="0"/>
          <a:fontRef idx="minor"/>
        </p:style>
        <p:txBody>
          <a:bodyPr anchor="ctr">
            <a:noAutofit/>
          </a:bodyPr>
          <a:p>
            <a:pPr algn="r">
              <a:lnSpc>
                <a:spcPct val="100000"/>
              </a:lnSpc>
            </a:pPr>
            <a:r>
              <a:rPr b="0" lang="en-GB" sz="1200" spc="-1" strike="noStrike">
                <a:solidFill>
                  <a:srgbClr val="8d8dab"/>
                </a:solidFill>
                <a:latin typeface="Calibri Light"/>
                <a:ea typeface="Calibri Light"/>
              </a:rPr>
              <a:t>OpenAIRE webinar| 07 Nov 2025</a:t>
            </a:r>
            <a:endParaRPr b="0" lang="en-GB" sz="1200" spc="-1" strike="noStrike">
              <a:solidFill>
                <a:srgbClr val="222080"/>
              </a:solidFill>
              <a:latin typeface="Arial"/>
            </a:endParaRPr>
          </a:p>
        </p:txBody>
      </p:sp>
      <p:pic>
        <p:nvPicPr>
          <p:cNvPr id="284" name="Picture 20" descr=""/>
          <p:cNvPicPr/>
          <p:nvPr/>
        </p:nvPicPr>
        <p:blipFill>
          <a:blip r:embed="rId6"/>
          <a:stretch/>
        </p:blipFill>
        <p:spPr>
          <a:xfrm>
            <a:off x="11232360" y="6376320"/>
            <a:ext cx="859680" cy="30780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704" r:id="rId7"/>
  </p:sldLayoutIdLst>
</p:sldMaster>
</file>

<file path=ppt/slideMasters/slideMaster2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285" name="Picture 10" descr=""/>
          <p:cNvPicPr/>
          <p:nvPr/>
        </p:nvPicPr>
        <p:blipFill>
          <a:blip r:embed="rId2"/>
          <a:stretch/>
        </p:blipFill>
        <p:spPr>
          <a:xfrm>
            <a:off x="85320" y="6407640"/>
            <a:ext cx="958320" cy="342000"/>
          </a:xfrm>
          <a:prstGeom prst="rect">
            <a:avLst/>
          </a:prstGeom>
          <a:ln w="0">
            <a:noFill/>
          </a:ln>
        </p:spPr>
      </p:pic>
      <p:pic>
        <p:nvPicPr>
          <p:cNvPr id="286" name="Picture 18" descr="Shape, icon, circle&#10;&#10;Description automatically generated"/>
          <p:cNvPicPr/>
          <p:nvPr/>
        </p:nvPicPr>
        <p:blipFill>
          <a:blip r:embed="rId3"/>
          <a:stretch/>
        </p:blipFill>
        <p:spPr>
          <a:xfrm>
            <a:off x="-956520" y="-904680"/>
            <a:ext cx="3504600" cy="3504600"/>
          </a:xfrm>
          <a:prstGeom prst="rect">
            <a:avLst/>
          </a:prstGeom>
          <a:ln w="0">
            <a:noFill/>
          </a:ln>
        </p:spPr>
      </p:pic>
      <p:pic>
        <p:nvPicPr>
          <p:cNvPr id="287" name="Picture 2" descr=""/>
          <p:cNvPicPr/>
          <p:nvPr/>
        </p:nvPicPr>
        <p:blipFill>
          <a:blip r:embed="rId4"/>
          <a:stretch/>
        </p:blipFill>
        <p:spPr>
          <a:xfrm>
            <a:off x="1103040" y="6480000"/>
            <a:ext cx="350640" cy="232920"/>
          </a:xfrm>
          <a:prstGeom prst="rect">
            <a:avLst/>
          </a:prstGeom>
          <a:ln w="0">
            <a:noFill/>
          </a:ln>
        </p:spPr>
      </p:pic>
      <p:sp>
        <p:nvSpPr>
          <p:cNvPr id="288" name="TextBox 8"/>
          <p:cNvSpPr/>
          <p:nvPr/>
        </p:nvSpPr>
        <p:spPr>
          <a:xfrm>
            <a:off x="6008760" y="3323160"/>
            <a:ext cx="215280" cy="23220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spcBef>
                <a:spcPts val="1191"/>
              </a:spcBef>
              <a:spcAft>
                <a:spcPts val="992"/>
              </a:spcAft>
              <a:tabLst>
                <a:tab algn="l" pos="0"/>
              </a:tabLst>
            </a:pPr>
            <a:r>
              <a:rPr b="0" lang="en-GB" sz="1000" spc="-1" strike="noStrike">
                <a:solidFill>
                  <a:schemeClr val="dk1"/>
                </a:solidFill>
                <a:latin typeface="Arial"/>
                <a:ea typeface="Noto Sans CJK SC"/>
              </a:rPr>
              <a:t> </a:t>
            </a:r>
            <a:endParaRPr b="0" lang="en-GB" sz="1000" spc="-1" strike="noStrike">
              <a:solidFill>
                <a:srgbClr val="222080"/>
              </a:solidFill>
              <a:latin typeface="Arial"/>
            </a:endParaRPr>
          </a:p>
        </p:txBody>
      </p:sp>
      <p:sp>
        <p:nvSpPr>
          <p:cNvPr id="289" name="TextBox 10"/>
          <p:cNvSpPr/>
          <p:nvPr/>
        </p:nvSpPr>
        <p:spPr>
          <a:xfrm>
            <a:off x="8704440" y="6431040"/>
            <a:ext cx="2635560" cy="26100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tabLst>
                <a:tab algn="l" pos="0"/>
              </a:tabLst>
            </a:pPr>
            <a:r>
              <a:rPr b="0" i="1" lang="en-GB" sz="1200" spc="-1" strike="noStrike">
                <a:solidFill>
                  <a:srgbClr val="808080"/>
                </a:solidFill>
                <a:latin typeface="Arial"/>
                <a:ea typeface="Noto Sans CJK SC"/>
              </a:rPr>
              <a:t>OpenAIRE webinar | 07 Nov 2025</a:t>
            </a:r>
            <a:endParaRPr b="0" lang="en-GB" sz="1200" spc="-1" strike="noStrike">
              <a:solidFill>
                <a:srgbClr val="222080"/>
              </a:solidFill>
              <a:latin typeface="Arial"/>
            </a:endParaRPr>
          </a:p>
        </p:txBody>
      </p:sp>
      <p:sp>
        <p:nvSpPr>
          <p:cNvPr id="290" name="PlaceHolder 1"/>
          <p:cNvSpPr>
            <a:spLocks noGrp="1"/>
          </p:cNvSpPr>
          <p:nvPr>
            <p:ph type="sldNum" idx="24"/>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US" sz="1400" spc="-1" strike="noStrike">
                <a:solidFill>
                  <a:srgbClr val="ffffff"/>
                </a:solidFill>
                <a:latin typeface="Calibri Light"/>
                <a:ea typeface="Arial"/>
              </a:defRPr>
            </a:lvl1pPr>
          </a:lstStyle>
          <a:p>
            <a:pPr indent="0" algn="ctr" defTabSz="914400">
              <a:lnSpc>
                <a:spcPct val="100000"/>
              </a:lnSpc>
              <a:buNone/>
              <a:tabLst>
                <a:tab algn="l" pos="0"/>
              </a:tabLst>
            </a:pPr>
            <a:fld id="{AA92ADC5-20CE-4468-816E-CC4600080F14}"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291" name="PlaceHolder 2"/>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b="0" lang="en-FR" sz="1800" spc="-1" strike="noStrike">
                <a:solidFill>
                  <a:schemeClr val="dk1"/>
                </a:solidFill>
                <a:latin typeface="Aptos"/>
              </a:rPr>
              <a:t>Click to edit the title text format</a:t>
            </a:r>
            <a:endParaRPr b="0" lang="en-FR" sz="1800" spc="-1" strike="noStrike">
              <a:solidFill>
                <a:schemeClr val="dk1"/>
              </a:solidFill>
              <a:latin typeface="Aptos"/>
            </a:endParaRPr>
          </a:p>
        </p:txBody>
      </p:sp>
      <p:sp>
        <p:nvSpPr>
          <p:cNvPr id="292"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tabLst>
                <a:tab algn="l" pos="0"/>
              </a:tabLst>
            </a:pPr>
            <a:r>
              <a:rPr b="0" lang="en-GB" sz="2000" spc="-1" strike="noStrike">
                <a:solidFill>
                  <a:srgbClr val="e65646"/>
                </a:solidFill>
                <a:latin typeface="Calibri"/>
              </a:rPr>
              <a:t>Click to edit the outline text format</a:t>
            </a:r>
            <a:endParaRPr b="0" lang="en-GB" sz="2000" spc="-1" strike="noStrike">
              <a:solidFill>
                <a:srgbClr val="e65646"/>
              </a:solidFill>
              <a:latin typeface="Calibri"/>
            </a:endParaRPr>
          </a:p>
          <a:p>
            <a:pPr lvl="1" marL="864000" indent="-324000">
              <a:lnSpc>
                <a:spcPct val="90000"/>
              </a:lnSpc>
              <a:spcBef>
                <a:spcPts val="1134"/>
              </a:spcBef>
              <a:buClr>
                <a:srgbClr val="000000"/>
              </a:buClr>
              <a:buSzPct val="75000"/>
              <a:buFont typeface="Symbol" charset="2"/>
              <a:buChar char=""/>
              <a:tabLst>
                <a:tab algn="l" pos="0"/>
              </a:tabLst>
            </a:pPr>
            <a:r>
              <a:rPr b="0" lang="en-GB" sz="2000" spc="-1" strike="noStrike">
                <a:solidFill>
                  <a:schemeClr val="dk1"/>
                </a:solidFill>
                <a:latin typeface="Aptos"/>
              </a:rPr>
              <a:t>Second Outline Level</a:t>
            </a:r>
            <a:endParaRPr b="0" lang="en-GB" sz="2000" spc="-1" strike="noStrike">
              <a:solidFill>
                <a:schemeClr val="dk1"/>
              </a:solidFill>
              <a:latin typeface="Aptos"/>
            </a:endParaRPr>
          </a:p>
          <a:p>
            <a:pPr lvl="2" marL="1296000" indent="-288000">
              <a:lnSpc>
                <a:spcPct val="90000"/>
              </a:lnSpc>
              <a:spcBef>
                <a:spcPts val="850"/>
              </a:spcBef>
              <a:buClr>
                <a:srgbClr val="000000"/>
              </a:buClr>
              <a:buSzPct val="45000"/>
              <a:buFont typeface="Wingdings" charset="2"/>
              <a:buChar char=""/>
              <a:tabLst>
                <a:tab algn="l" pos="0"/>
              </a:tabLst>
            </a:pPr>
            <a:r>
              <a:rPr b="0" lang="en-GB" sz="1800" spc="-1" strike="noStrike">
                <a:solidFill>
                  <a:schemeClr val="dk1"/>
                </a:solidFill>
                <a:latin typeface="Aptos"/>
              </a:rPr>
              <a:t>Third Outline Level</a:t>
            </a:r>
            <a:endParaRPr b="0" lang="en-GB" sz="1800" spc="-1" strike="noStrike">
              <a:solidFill>
                <a:schemeClr val="dk1"/>
              </a:solidFill>
              <a:latin typeface="Aptos"/>
            </a:endParaRPr>
          </a:p>
          <a:p>
            <a:pPr lvl="3" marL="1728000" indent="-216000">
              <a:lnSpc>
                <a:spcPct val="90000"/>
              </a:lnSpc>
              <a:spcBef>
                <a:spcPts val="567"/>
              </a:spcBef>
              <a:buClr>
                <a:srgbClr val="000000"/>
              </a:buClr>
              <a:buSzPct val="75000"/>
              <a:buFont typeface="Symbol" charset="2"/>
              <a:buChar char=""/>
              <a:tabLst>
                <a:tab algn="l" pos="0"/>
              </a:tabLst>
            </a:pPr>
            <a:r>
              <a:rPr b="0" lang="en-GB" sz="1800" spc="-1" strike="noStrike">
                <a:solidFill>
                  <a:schemeClr val="dk1"/>
                </a:solidFill>
                <a:latin typeface="Aptos"/>
              </a:rPr>
              <a:t>Fourth Outline Level</a:t>
            </a:r>
            <a:endParaRPr b="0" lang="en-GB" sz="1800" spc="-1" strike="noStrike">
              <a:solidFill>
                <a:schemeClr val="dk1"/>
              </a:solidFill>
              <a:latin typeface="Aptos"/>
            </a:endParaRPr>
          </a:p>
          <a:p>
            <a:pPr lvl="4" marL="2160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Fifth Outline Level</a:t>
            </a:r>
            <a:endParaRPr b="0" lang="en-GB" sz="2000" spc="-1" strike="noStrike">
              <a:solidFill>
                <a:schemeClr val="dk1"/>
              </a:solidFill>
              <a:latin typeface="Aptos"/>
            </a:endParaRPr>
          </a:p>
          <a:p>
            <a:pPr lvl="5" marL="2592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Sixth Outline Level</a:t>
            </a:r>
            <a:endParaRPr b="0" lang="en-GB" sz="2000" spc="-1" strike="noStrike">
              <a:solidFill>
                <a:schemeClr val="dk1"/>
              </a:solidFill>
              <a:latin typeface="Aptos"/>
            </a:endParaRPr>
          </a:p>
          <a:p>
            <a:pPr lvl="6" marL="3024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Seventh Outline Level</a:t>
            </a:r>
            <a:endParaRPr b="0" lang="en-GB" sz="2000" spc="-1" strike="noStrike">
              <a:solidFill>
                <a:schemeClr val="dk1"/>
              </a:solidFill>
              <a:latin typeface="Aptos"/>
            </a:endParaRPr>
          </a:p>
        </p:txBody>
      </p:sp>
      <p:pic>
        <p:nvPicPr>
          <p:cNvPr id="293" name="Picture 69" descr=""/>
          <p:cNvPicPr/>
          <p:nvPr/>
        </p:nvPicPr>
        <p:blipFill>
          <a:blip r:embed="rId5"/>
          <a:stretch/>
        </p:blipFill>
        <p:spPr>
          <a:xfrm>
            <a:off x="11232360" y="6376680"/>
            <a:ext cx="859680" cy="307800"/>
          </a:xfrm>
          <a:prstGeom prst="rect">
            <a:avLst/>
          </a:prstGeom>
          <a:ln w="0">
            <a:noFill/>
          </a:ln>
        </p:spPr>
      </p:pic>
      <p:sp>
        <p:nvSpPr>
          <p:cNvPr id="294" name=""/>
          <p:cNvSpPr txBox="1"/>
          <p:nvPr/>
        </p:nvSpPr>
        <p:spPr>
          <a:xfrm>
            <a:off x="1512720" y="630108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6"/>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706" r:id="rId7"/>
  </p:sldLayoutIdLst>
</p:sldMaster>
</file>

<file path=ppt/slideMasters/slideMaster2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
        <p:nvSpPr>
          <p:cNvPr id="295" name="PlaceHolder 1"/>
          <p:cNvSpPr>
            <a:spLocks noGrp="1"/>
          </p:cNvSpPr>
          <p:nvPr>
            <p:ph type="title"/>
          </p:nvPr>
        </p:nvSpPr>
        <p:spPr>
          <a:xfrm>
            <a:off x="831240" y="1708920"/>
            <a:ext cx="10515600" cy="2852640"/>
          </a:xfrm>
          <a:prstGeom prst="rect">
            <a:avLst/>
          </a:prstGeom>
          <a:noFill/>
          <a:ln w="0">
            <a:noFill/>
          </a:ln>
        </p:spPr>
        <p:txBody>
          <a:bodyPr lIns="91440" rIns="91440" tIns="45720" bIns="45720" anchor="b">
            <a:normAutofit/>
          </a:bodyPr>
          <a:p>
            <a:pPr indent="0" algn="ctr">
              <a:lnSpc>
                <a:spcPct val="90000"/>
              </a:lnSpc>
              <a:buNone/>
            </a:pPr>
            <a:r>
              <a:rPr b="1" lang="en-GB" sz="8000" spc="-1" strike="noStrike">
                <a:solidFill>
                  <a:srgbClr val="ffffff"/>
                </a:solidFill>
                <a:latin typeface="Calibri Light"/>
                <a:ea typeface="Arial"/>
              </a:rPr>
              <a:t>Click to edit Master title style</a:t>
            </a:r>
            <a:endParaRPr b="0" lang="en-US" sz="8000" spc="-1" strike="noStrike">
              <a:solidFill>
                <a:srgbClr val="222080"/>
              </a:solidFill>
              <a:latin typeface="Calibri"/>
            </a:endParaRPr>
          </a:p>
        </p:txBody>
      </p:sp>
      <p:pic>
        <p:nvPicPr>
          <p:cNvPr id="296" name="Picture 8" descr="Shape, icon, circle&#10;&#10;Description automatically generated"/>
          <p:cNvPicPr/>
          <p:nvPr/>
        </p:nvPicPr>
        <p:blipFill>
          <a:blip r:embed="rId3"/>
          <a:srcRect l="0" t="0" r="25907" b="26859"/>
          <a:stretch/>
        </p:blipFill>
        <p:spPr>
          <a:xfrm rot="10800000">
            <a:off x="0" y="0"/>
            <a:ext cx="2596320" cy="2563200"/>
          </a:xfrm>
          <a:prstGeom prst="rect">
            <a:avLst/>
          </a:prstGeom>
          <a:ln w="0">
            <a:noFill/>
          </a:ln>
        </p:spPr>
      </p:pic>
      <p:pic>
        <p:nvPicPr>
          <p:cNvPr id="297" name="Picture 2" descr=""/>
          <p:cNvPicPr/>
          <p:nvPr/>
        </p:nvPicPr>
        <p:blipFill>
          <a:blip r:embed="rId4"/>
          <a:stretch/>
        </p:blipFill>
        <p:spPr>
          <a:xfrm>
            <a:off x="1727640" y="6431040"/>
            <a:ext cx="409320" cy="272520"/>
          </a:xfrm>
          <a:prstGeom prst="rect">
            <a:avLst/>
          </a:prstGeom>
          <a:ln w="0">
            <a:noFill/>
          </a:ln>
        </p:spPr>
      </p:pic>
      <p:pic>
        <p:nvPicPr>
          <p:cNvPr id="298" name="Picture 4" descr="A picture containing text, clipart&#10;&#10;Description automatically generated"/>
          <p:cNvPicPr/>
          <p:nvPr/>
        </p:nvPicPr>
        <p:blipFill>
          <a:blip r:embed="rId5"/>
          <a:stretch/>
        </p:blipFill>
        <p:spPr>
          <a:xfrm>
            <a:off x="136440" y="6315480"/>
            <a:ext cx="1181160" cy="420480"/>
          </a:xfrm>
          <a:prstGeom prst="rect">
            <a:avLst/>
          </a:prstGeom>
          <a:ln w="0">
            <a:noFill/>
          </a:ln>
        </p:spPr>
      </p:pic>
      <p:sp>
        <p:nvSpPr>
          <p:cNvPr id="299" name="PlaceHolder 2"/>
          <p:cNvSpPr>
            <a:spLocks noGrp="1"/>
          </p:cNvSpPr>
          <p:nvPr>
            <p:ph type="body"/>
          </p:nvPr>
        </p:nvSpPr>
        <p:spPr>
          <a:xfrm>
            <a:off x="608400" y="1603800"/>
            <a:ext cx="10972440" cy="3977280"/>
          </a:xfrm>
          <a:prstGeom prst="rect">
            <a:avLst/>
          </a:prstGeom>
          <a:noFill/>
          <a:ln w="0">
            <a:noFill/>
          </a:ln>
        </p:spPr>
        <p:txBody>
          <a:bodyPr lIns="0" rIns="0" tIns="0" bIns="0" anchor="t">
            <a:normAutofit/>
          </a:bodyPr>
          <a:p>
            <a:pPr marL="432000" indent="-324000">
              <a:lnSpc>
                <a:spcPct val="90000"/>
              </a:lnSpc>
              <a:spcBef>
                <a:spcPts val="1409"/>
              </a:spcBef>
              <a:buClr>
                <a:srgbClr val="ffffff"/>
              </a:buClr>
              <a:buSzPct val="45000"/>
              <a:buFont typeface="Wingdings" charset="2"/>
              <a:buChar char=""/>
            </a:pPr>
            <a:r>
              <a:rPr b="0" lang="en-US" sz="2790" spc="-1" strike="noStrike">
                <a:solidFill>
                  <a:srgbClr val="222080"/>
                </a:solidFill>
                <a:latin typeface="Calibri"/>
              </a:rPr>
              <a:t>Click to edit the outline text format</a:t>
            </a:r>
            <a:endParaRPr b="0" lang="en-US" sz="2790" spc="-1" strike="noStrike">
              <a:solidFill>
                <a:srgbClr val="222080"/>
              </a:solidFill>
              <a:latin typeface="Calibri"/>
            </a:endParaRPr>
          </a:p>
          <a:p>
            <a:pPr lvl="1" marL="864000" indent="-324000">
              <a:lnSpc>
                <a:spcPct val="90000"/>
              </a:lnSpc>
              <a:spcBef>
                <a:spcPts val="1128"/>
              </a:spcBef>
              <a:buClr>
                <a:srgbClr val="ffffff"/>
              </a:buClr>
              <a:buSzPct val="75000"/>
              <a:buFont typeface="Symbol" charset="2"/>
              <a:buChar char=""/>
            </a:pPr>
            <a:r>
              <a:rPr b="0" lang="en-US" sz="2000" spc="-1" strike="noStrike">
                <a:solidFill>
                  <a:srgbClr val="222080"/>
                </a:solidFill>
                <a:latin typeface="Calibri"/>
              </a:rPr>
              <a:t>Second Outline Level</a:t>
            </a:r>
            <a:endParaRPr b="0" lang="en-US" sz="2000" spc="-1" strike="noStrike">
              <a:solidFill>
                <a:srgbClr val="222080"/>
              </a:solidFill>
              <a:latin typeface="Calibri"/>
            </a:endParaRPr>
          </a:p>
          <a:p>
            <a:pPr lvl="2" marL="1296000" indent="-288000">
              <a:lnSpc>
                <a:spcPct val="90000"/>
              </a:lnSpc>
              <a:spcBef>
                <a:spcPts val="839"/>
              </a:spcBef>
              <a:buClr>
                <a:srgbClr val="ffffff"/>
              </a:buClr>
              <a:buSzPct val="45000"/>
              <a:buFont typeface="Wingdings" charset="2"/>
              <a:buChar char=""/>
            </a:pPr>
            <a:r>
              <a:rPr b="0" lang="en-US" sz="1790" spc="-1" strike="noStrike">
                <a:solidFill>
                  <a:srgbClr val="222080"/>
                </a:solidFill>
                <a:latin typeface="Calibri"/>
              </a:rPr>
              <a:t>Third Outline Level</a:t>
            </a:r>
            <a:endParaRPr b="0" lang="en-US" sz="1790" spc="-1" strike="noStrike">
              <a:solidFill>
                <a:srgbClr val="222080"/>
              </a:solidFill>
              <a:latin typeface="Calibri"/>
            </a:endParaRPr>
          </a:p>
          <a:p>
            <a:pPr lvl="3" marL="1728000" indent="-216000">
              <a:lnSpc>
                <a:spcPct val="90000"/>
              </a:lnSpc>
              <a:spcBef>
                <a:spcPts val="556"/>
              </a:spcBef>
              <a:buClr>
                <a:srgbClr val="ffffff"/>
              </a:buClr>
              <a:buSzPct val="75000"/>
              <a:buFont typeface="Symbol" charset="2"/>
              <a:buChar char=""/>
            </a:pPr>
            <a:r>
              <a:rPr b="0" lang="en-US" sz="1790" spc="-1" strike="noStrike">
                <a:solidFill>
                  <a:srgbClr val="222080"/>
                </a:solidFill>
                <a:latin typeface="Calibri"/>
              </a:rPr>
              <a:t>Fourth Outline Level</a:t>
            </a:r>
            <a:endParaRPr b="0" lang="en-US" sz="1790" spc="-1" strike="noStrike">
              <a:solidFill>
                <a:srgbClr val="222080"/>
              </a:solidFill>
              <a:latin typeface="Calibri"/>
            </a:endParaRPr>
          </a:p>
          <a:p>
            <a:pPr lvl="4" marL="2160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Fifth Outline Level</a:t>
            </a:r>
            <a:endParaRPr b="0" lang="en-US" sz="2000" spc="-1" strike="noStrike">
              <a:solidFill>
                <a:srgbClr val="222080"/>
              </a:solidFill>
              <a:latin typeface="Calibri"/>
            </a:endParaRPr>
          </a:p>
          <a:p>
            <a:pPr lvl="5" marL="2592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Sixth Outline Level</a:t>
            </a:r>
            <a:endParaRPr b="0" lang="en-US" sz="2000" spc="-1" strike="noStrike">
              <a:solidFill>
                <a:srgbClr val="222080"/>
              </a:solidFill>
              <a:latin typeface="Calibri"/>
            </a:endParaRPr>
          </a:p>
          <a:p>
            <a:pPr lvl="6" marL="3024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Seventh Outline Level</a:t>
            </a:r>
            <a:endParaRPr b="0" lang="en-US" sz="2000" spc="-1" strike="noStrike">
              <a:solidFill>
                <a:srgbClr val="222080"/>
              </a:solidFill>
              <a:latin typeface="Calibri"/>
            </a:endParaRPr>
          </a:p>
        </p:txBody>
      </p:sp>
      <p:sp>
        <p:nvSpPr>
          <p:cNvPr id="300" name="Footer Placeholder 2"/>
          <p:cNvSpPr/>
          <p:nvPr/>
        </p:nvSpPr>
        <p:spPr>
          <a:xfrm>
            <a:off x="2145600" y="6351120"/>
            <a:ext cx="9037080" cy="348120"/>
          </a:xfrm>
          <a:prstGeom prst="rect">
            <a:avLst/>
          </a:prstGeom>
          <a:noFill/>
          <a:ln w="0">
            <a:noFill/>
          </a:ln>
        </p:spPr>
        <p:style>
          <a:lnRef idx="0"/>
          <a:fillRef idx="0"/>
          <a:effectRef idx="0"/>
          <a:fontRef idx="minor"/>
        </p:style>
        <p:txBody>
          <a:bodyPr anchor="ctr">
            <a:noAutofit/>
          </a:bodyPr>
          <a:p>
            <a:pPr algn="r">
              <a:lnSpc>
                <a:spcPct val="100000"/>
              </a:lnSpc>
            </a:pPr>
            <a:r>
              <a:rPr b="0" lang="en-GB" sz="1200" spc="-1" strike="noStrike">
                <a:solidFill>
                  <a:srgbClr val="8d8dab"/>
                </a:solidFill>
                <a:latin typeface="Calibri Light"/>
                <a:ea typeface="Calibri Light"/>
              </a:rPr>
              <a:t>OpenAIRE webinar| 07 Nov 2025</a:t>
            </a:r>
            <a:endParaRPr b="0" lang="en-GB" sz="1200" spc="-1" strike="noStrike">
              <a:solidFill>
                <a:srgbClr val="222080"/>
              </a:solidFill>
              <a:latin typeface="Arial"/>
            </a:endParaRPr>
          </a:p>
        </p:txBody>
      </p:sp>
      <p:pic>
        <p:nvPicPr>
          <p:cNvPr id="301" name="Picture 20" descr=""/>
          <p:cNvPicPr/>
          <p:nvPr/>
        </p:nvPicPr>
        <p:blipFill>
          <a:blip r:embed="rId6"/>
          <a:stretch/>
        </p:blipFill>
        <p:spPr>
          <a:xfrm>
            <a:off x="11232360" y="6376320"/>
            <a:ext cx="859680" cy="307800"/>
          </a:xfrm>
          <a:prstGeom prst="rect">
            <a:avLst/>
          </a:prstGeom>
          <a:ln w="0">
            <a:noFill/>
          </a:ln>
        </p:spPr>
      </p:pic>
    </p:spTree>
  </p:cSld>
  <p:clrMap bg1="lt1" bg2="lt2" tx1="dk1" tx2="dk2" accent1="accent1" accent2="accent2" accent3="accent3" accent4="accent4" accent5="accent5" accent6="accent6" hlink="hlink" folHlink="folHlink"/>
  <p:sldLayoutIdLst/>
</p:sldMaster>
</file>

<file path=ppt/slideMasters/slideMaster2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302" name="Picture 10" descr=""/>
          <p:cNvPicPr/>
          <p:nvPr/>
        </p:nvPicPr>
        <p:blipFill>
          <a:blip r:embed="rId2"/>
          <a:stretch/>
        </p:blipFill>
        <p:spPr>
          <a:xfrm>
            <a:off x="85320" y="6407640"/>
            <a:ext cx="958320" cy="342000"/>
          </a:xfrm>
          <a:prstGeom prst="rect">
            <a:avLst/>
          </a:prstGeom>
          <a:ln w="0">
            <a:noFill/>
          </a:ln>
        </p:spPr>
      </p:pic>
      <p:pic>
        <p:nvPicPr>
          <p:cNvPr id="303" name="Picture 18" descr="Shape, icon, circle&#10;&#10;Description automatically generated"/>
          <p:cNvPicPr/>
          <p:nvPr/>
        </p:nvPicPr>
        <p:blipFill>
          <a:blip r:embed="rId3"/>
          <a:stretch/>
        </p:blipFill>
        <p:spPr>
          <a:xfrm>
            <a:off x="-956520" y="-904680"/>
            <a:ext cx="3504600" cy="3504600"/>
          </a:xfrm>
          <a:prstGeom prst="rect">
            <a:avLst/>
          </a:prstGeom>
          <a:ln w="0">
            <a:noFill/>
          </a:ln>
        </p:spPr>
      </p:pic>
      <p:pic>
        <p:nvPicPr>
          <p:cNvPr id="304" name="Picture 2" descr=""/>
          <p:cNvPicPr/>
          <p:nvPr/>
        </p:nvPicPr>
        <p:blipFill>
          <a:blip r:embed="rId4"/>
          <a:stretch/>
        </p:blipFill>
        <p:spPr>
          <a:xfrm>
            <a:off x="1103040" y="6480000"/>
            <a:ext cx="350640" cy="232920"/>
          </a:xfrm>
          <a:prstGeom prst="rect">
            <a:avLst/>
          </a:prstGeom>
          <a:ln w="0">
            <a:noFill/>
          </a:ln>
        </p:spPr>
      </p:pic>
      <p:sp>
        <p:nvSpPr>
          <p:cNvPr id="305" name="TextBox 8"/>
          <p:cNvSpPr/>
          <p:nvPr/>
        </p:nvSpPr>
        <p:spPr>
          <a:xfrm>
            <a:off x="6008760" y="3323160"/>
            <a:ext cx="215280" cy="23220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spcBef>
                <a:spcPts val="1191"/>
              </a:spcBef>
              <a:spcAft>
                <a:spcPts val="992"/>
              </a:spcAft>
              <a:tabLst>
                <a:tab algn="l" pos="0"/>
              </a:tabLst>
            </a:pPr>
            <a:r>
              <a:rPr b="0" lang="en-GB" sz="1000" spc="-1" strike="noStrike">
                <a:solidFill>
                  <a:schemeClr val="dk1"/>
                </a:solidFill>
                <a:latin typeface="Arial"/>
                <a:ea typeface="Noto Sans CJK SC"/>
              </a:rPr>
              <a:t> </a:t>
            </a:r>
            <a:endParaRPr b="0" lang="en-GB" sz="1000" spc="-1" strike="noStrike">
              <a:solidFill>
                <a:srgbClr val="222080"/>
              </a:solidFill>
              <a:latin typeface="Arial"/>
            </a:endParaRPr>
          </a:p>
        </p:txBody>
      </p:sp>
      <p:sp>
        <p:nvSpPr>
          <p:cNvPr id="306" name="TextBox 10"/>
          <p:cNvSpPr/>
          <p:nvPr/>
        </p:nvSpPr>
        <p:spPr>
          <a:xfrm>
            <a:off x="8704440" y="6431040"/>
            <a:ext cx="2635560" cy="26100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tabLst>
                <a:tab algn="l" pos="0"/>
              </a:tabLst>
            </a:pPr>
            <a:r>
              <a:rPr b="0" i="1" lang="en-GB" sz="1200" spc="-1" strike="noStrike">
                <a:solidFill>
                  <a:srgbClr val="808080"/>
                </a:solidFill>
                <a:latin typeface="Arial"/>
                <a:ea typeface="Noto Sans CJK SC"/>
              </a:rPr>
              <a:t>OpenAIRE webinar | 07 Nov 2025</a:t>
            </a:r>
            <a:endParaRPr b="0" lang="en-GB" sz="1200" spc="-1" strike="noStrike">
              <a:solidFill>
                <a:srgbClr val="222080"/>
              </a:solidFill>
              <a:latin typeface="Arial"/>
            </a:endParaRPr>
          </a:p>
        </p:txBody>
      </p:sp>
      <p:sp>
        <p:nvSpPr>
          <p:cNvPr id="307" name="PlaceHolder 1"/>
          <p:cNvSpPr>
            <a:spLocks noGrp="1"/>
          </p:cNvSpPr>
          <p:nvPr>
            <p:ph type="sldNum" idx="25"/>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US" sz="1400" spc="-1" strike="noStrike">
                <a:solidFill>
                  <a:srgbClr val="ffffff"/>
                </a:solidFill>
                <a:latin typeface="Calibri Light"/>
                <a:ea typeface="Arial"/>
              </a:defRPr>
            </a:lvl1pPr>
          </a:lstStyle>
          <a:p>
            <a:pPr indent="0" algn="ctr" defTabSz="914400">
              <a:lnSpc>
                <a:spcPct val="100000"/>
              </a:lnSpc>
              <a:buNone/>
              <a:tabLst>
                <a:tab algn="l" pos="0"/>
              </a:tabLst>
            </a:pPr>
            <a:fld id="{792ECBB1-8C96-4C22-BB61-3F179B3B88BB}"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08" name="PlaceHolder 2"/>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b="0" lang="en-FR" sz="1800" spc="-1" strike="noStrike">
                <a:solidFill>
                  <a:schemeClr val="dk1"/>
                </a:solidFill>
                <a:latin typeface="Aptos"/>
              </a:rPr>
              <a:t>Click to edit the title text format</a:t>
            </a:r>
            <a:endParaRPr b="0" lang="en-FR" sz="1800" spc="-1" strike="noStrike">
              <a:solidFill>
                <a:schemeClr val="dk1"/>
              </a:solidFill>
              <a:latin typeface="Aptos"/>
            </a:endParaRPr>
          </a:p>
        </p:txBody>
      </p:sp>
      <p:sp>
        <p:nvSpPr>
          <p:cNvPr id="309"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tabLst>
                <a:tab algn="l" pos="0"/>
              </a:tabLst>
            </a:pPr>
            <a:r>
              <a:rPr b="0" lang="en-GB" sz="2000" spc="-1" strike="noStrike">
                <a:solidFill>
                  <a:srgbClr val="e65646"/>
                </a:solidFill>
                <a:latin typeface="Calibri"/>
              </a:rPr>
              <a:t>Click to edit the outline text format</a:t>
            </a:r>
            <a:endParaRPr b="0" lang="en-GB" sz="2000" spc="-1" strike="noStrike">
              <a:solidFill>
                <a:srgbClr val="e65646"/>
              </a:solidFill>
              <a:latin typeface="Calibri"/>
            </a:endParaRPr>
          </a:p>
          <a:p>
            <a:pPr lvl="1" marL="864000" indent="-324000">
              <a:lnSpc>
                <a:spcPct val="90000"/>
              </a:lnSpc>
              <a:spcBef>
                <a:spcPts val="1134"/>
              </a:spcBef>
              <a:buClr>
                <a:srgbClr val="000000"/>
              </a:buClr>
              <a:buSzPct val="75000"/>
              <a:buFont typeface="Symbol" charset="2"/>
              <a:buChar char=""/>
              <a:tabLst>
                <a:tab algn="l" pos="0"/>
              </a:tabLst>
            </a:pPr>
            <a:r>
              <a:rPr b="0" lang="en-GB" sz="2000" spc="-1" strike="noStrike">
                <a:solidFill>
                  <a:schemeClr val="dk1"/>
                </a:solidFill>
                <a:latin typeface="Aptos"/>
              </a:rPr>
              <a:t>Second Outline Level</a:t>
            </a:r>
            <a:endParaRPr b="0" lang="en-GB" sz="2000" spc="-1" strike="noStrike">
              <a:solidFill>
                <a:schemeClr val="dk1"/>
              </a:solidFill>
              <a:latin typeface="Aptos"/>
            </a:endParaRPr>
          </a:p>
          <a:p>
            <a:pPr lvl="2" marL="1296000" indent="-288000">
              <a:lnSpc>
                <a:spcPct val="90000"/>
              </a:lnSpc>
              <a:spcBef>
                <a:spcPts val="850"/>
              </a:spcBef>
              <a:buClr>
                <a:srgbClr val="000000"/>
              </a:buClr>
              <a:buSzPct val="45000"/>
              <a:buFont typeface="Wingdings" charset="2"/>
              <a:buChar char=""/>
              <a:tabLst>
                <a:tab algn="l" pos="0"/>
              </a:tabLst>
            </a:pPr>
            <a:r>
              <a:rPr b="0" lang="en-GB" sz="1800" spc="-1" strike="noStrike">
                <a:solidFill>
                  <a:schemeClr val="dk1"/>
                </a:solidFill>
                <a:latin typeface="Aptos"/>
              </a:rPr>
              <a:t>Third Outline Level</a:t>
            </a:r>
            <a:endParaRPr b="0" lang="en-GB" sz="1800" spc="-1" strike="noStrike">
              <a:solidFill>
                <a:schemeClr val="dk1"/>
              </a:solidFill>
              <a:latin typeface="Aptos"/>
            </a:endParaRPr>
          </a:p>
          <a:p>
            <a:pPr lvl="3" marL="1728000" indent="-216000">
              <a:lnSpc>
                <a:spcPct val="90000"/>
              </a:lnSpc>
              <a:spcBef>
                <a:spcPts val="567"/>
              </a:spcBef>
              <a:buClr>
                <a:srgbClr val="000000"/>
              </a:buClr>
              <a:buSzPct val="75000"/>
              <a:buFont typeface="Symbol" charset="2"/>
              <a:buChar char=""/>
              <a:tabLst>
                <a:tab algn="l" pos="0"/>
              </a:tabLst>
            </a:pPr>
            <a:r>
              <a:rPr b="0" lang="en-GB" sz="1800" spc="-1" strike="noStrike">
                <a:solidFill>
                  <a:schemeClr val="dk1"/>
                </a:solidFill>
                <a:latin typeface="Aptos"/>
              </a:rPr>
              <a:t>Fourth Outline Level</a:t>
            </a:r>
            <a:endParaRPr b="0" lang="en-GB" sz="1800" spc="-1" strike="noStrike">
              <a:solidFill>
                <a:schemeClr val="dk1"/>
              </a:solidFill>
              <a:latin typeface="Aptos"/>
            </a:endParaRPr>
          </a:p>
          <a:p>
            <a:pPr lvl="4" marL="2160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Fifth Outline Level</a:t>
            </a:r>
            <a:endParaRPr b="0" lang="en-GB" sz="2000" spc="-1" strike="noStrike">
              <a:solidFill>
                <a:schemeClr val="dk1"/>
              </a:solidFill>
              <a:latin typeface="Aptos"/>
            </a:endParaRPr>
          </a:p>
          <a:p>
            <a:pPr lvl="5" marL="2592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Sixth Outline Level</a:t>
            </a:r>
            <a:endParaRPr b="0" lang="en-GB" sz="2000" spc="-1" strike="noStrike">
              <a:solidFill>
                <a:schemeClr val="dk1"/>
              </a:solidFill>
              <a:latin typeface="Aptos"/>
            </a:endParaRPr>
          </a:p>
          <a:p>
            <a:pPr lvl="6" marL="3024000" indent="-216000">
              <a:lnSpc>
                <a:spcPct val="90000"/>
              </a:lnSpc>
              <a:spcBef>
                <a:spcPts val="283"/>
              </a:spcBef>
              <a:buClr>
                <a:srgbClr val="000000"/>
              </a:buClr>
              <a:buSzPct val="45000"/>
              <a:buFont typeface="Wingdings" charset="2"/>
              <a:buChar char=""/>
              <a:tabLst>
                <a:tab algn="l" pos="0"/>
              </a:tabLst>
            </a:pPr>
            <a:r>
              <a:rPr b="0" lang="en-GB" sz="2000" spc="-1" strike="noStrike">
                <a:solidFill>
                  <a:schemeClr val="dk1"/>
                </a:solidFill>
                <a:latin typeface="Aptos"/>
              </a:rPr>
              <a:t>Seventh Outline Level</a:t>
            </a:r>
            <a:endParaRPr b="0" lang="en-GB" sz="2000" spc="-1" strike="noStrike">
              <a:solidFill>
                <a:schemeClr val="dk1"/>
              </a:solidFill>
              <a:latin typeface="Aptos"/>
            </a:endParaRPr>
          </a:p>
        </p:txBody>
      </p:sp>
      <p:pic>
        <p:nvPicPr>
          <p:cNvPr id="310" name="Picture 69" descr=""/>
          <p:cNvPicPr/>
          <p:nvPr/>
        </p:nvPicPr>
        <p:blipFill>
          <a:blip r:embed="rId5"/>
          <a:stretch/>
        </p:blipFill>
        <p:spPr>
          <a:xfrm>
            <a:off x="11232360" y="6376680"/>
            <a:ext cx="859680" cy="307800"/>
          </a:xfrm>
          <a:prstGeom prst="rect">
            <a:avLst/>
          </a:prstGeom>
          <a:ln w="0">
            <a:noFill/>
          </a:ln>
        </p:spPr>
      </p:pic>
      <p:sp>
        <p:nvSpPr>
          <p:cNvPr id="311" name=""/>
          <p:cNvSpPr txBox="1"/>
          <p:nvPr/>
        </p:nvSpPr>
        <p:spPr>
          <a:xfrm>
            <a:off x="1512720" y="630108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6"/>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709" r:id="rId7"/>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837000" y="427320"/>
            <a:ext cx="10515600" cy="1325520"/>
          </a:xfrm>
          <a:prstGeom prst="rect">
            <a:avLst/>
          </a:prstGeom>
          <a:noFill/>
          <a:ln w="0">
            <a:noFill/>
          </a:ln>
        </p:spPr>
        <p:txBody>
          <a:bodyPr lIns="91440" rIns="91440" tIns="45720" bIns="45720" anchor="ctr">
            <a:noAutofit/>
          </a:bodyPr>
          <a:p>
            <a:pPr indent="0" algn="ctr">
              <a:lnSpc>
                <a:spcPct val="90000"/>
              </a:lnSpc>
              <a:buNone/>
            </a:pPr>
            <a:r>
              <a:rPr b="1" lang="en-GB" sz="4400" spc="-1" strike="noStrike">
                <a:solidFill>
                  <a:srgbClr val="222080"/>
                </a:solidFill>
                <a:latin typeface="Calibri Light"/>
                <a:ea typeface="Arial"/>
              </a:rPr>
              <a:t>Click to edit Master title style</a:t>
            </a:r>
            <a:endParaRPr b="0" lang="en-US" sz="4400" spc="-1" strike="noStrike">
              <a:solidFill>
                <a:srgbClr val="222080"/>
              </a:solidFill>
              <a:latin typeface="Calibri"/>
            </a:endParaRPr>
          </a:p>
        </p:txBody>
      </p:sp>
      <p:sp>
        <p:nvSpPr>
          <p:cNvPr id="27" name="PlaceHolder 2"/>
          <p:cNvSpPr>
            <a:spLocks noGrp="1"/>
          </p:cNvSpPr>
          <p:nvPr>
            <p:ph type="sldNum" idx="2"/>
          </p:nvPr>
        </p:nvSpPr>
        <p:spPr>
          <a:xfrm>
            <a:off x="5698440" y="-8280"/>
            <a:ext cx="395640" cy="784440"/>
          </a:xfrm>
          <a:prstGeom prst="rect">
            <a:avLst/>
          </a:prstGeom>
          <a:solidFill>
            <a:srgbClr val="4687e6"/>
          </a:solidFill>
          <a:ln w="12600">
            <a:noFill/>
          </a:ln>
        </p:spPr>
        <p:txBody>
          <a:bodyPr lIns="91440" rIns="91440" tIns="45720" bIns="45720" anchor="ctr">
            <a:noAutofit/>
          </a:bodyPr>
          <a:lstStyle>
            <a:lvl1pPr indent="0" algn="ctr">
              <a:lnSpc>
                <a:spcPct val="100000"/>
              </a:lnSpc>
              <a:buNone/>
              <a:defRPr b="1" lang="en-US" sz="1400" spc="-1" strike="noStrike">
                <a:solidFill>
                  <a:srgbClr val="ffffff"/>
                </a:solidFill>
                <a:latin typeface="Calibri Light"/>
                <a:ea typeface="Arial"/>
              </a:defRPr>
            </a:lvl1pPr>
          </a:lstStyle>
          <a:p>
            <a:pPr indent="0" algn="ctr">
              <a:lnSpc>
                <a:spcPct val="100000"/>
              </a:lnSpc>
              <a:buNone/>
            </a:pPr>
            <a:fld id="{93ECE274-8B07-48A6-8E64-1390D93B5114}"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28" name="Picture 9" descr=""/>
          <p:cNvPicPr/>
          <p:nvPr/>
        </p:nvPicPr>
        <p:blipFill>
          <a:blip r:embed="rId2">
            <a:alphaModFix amt="9000"/>
          </a:blip>
          <a:srcRect l="0" t="0" r="28699" b="41137"/>
          <a:stretch/>
        </p:blipFill>
        <p:spPr>
          <a:xfrm>
            <a:off x="7387200" y="2820600"/>
            <a:ext cx="4803840" cy="4036320"/>
          </a:xfrm>
          <a:prstGeom prst="rect">
            <a:avLst/>
          </a:prstGeom>
          <a:ln w="0">
            <a:noFill/>
          </a:ln>
        </p:spPr>
      </p:pic>
      <p:sp>
        <p:nvSpPr>
          <p:cNvPr id="29" name="PlaceHolder 3"/>
          <p:cNvSpPr>
            <a:spLocks noGrp="1"/>
          </p:cNvSpPr>
          <p:nvPr>
            <p:ph type="body"/>
          </p:nvPr>
        </p:nvSpPr>
        <p:spPr>
          <a:xfrm>
            <a:off x="608400" y="1603800"/>
            <a:ext cx="10972440" cy="3977280"/>
          </a:xfrm>
          <a:prstGeom prst="rect">
            <a:avLst/>
          </a:prstGeom>
          <a:noFill/>
          <a:ln w="0">
            <a:noFill/>
          </a:ln>
        </p:spPr>
        <p:txBody>
          <a:bodyPr lIns="0" rIns="0" tIns="0" bIns="0" anchor="t">
            <a:normAutofit/>
          </a:bodyPr>
          <a:p>
            <a:pPr marL="432000" indent="-324000">
              <a:lnSpc>
                <a:spcPct val="90000"/>
              </a:lnSpc>
              <a:spcBef>
                <a:spcPts val="1409"/>
              </a:spcBef>
              <a:buClr>
                <a:srgbClr val="000000"/>
              </a:buClr>
              <a:buSzPct val="45000"/>
              <a:buFont typeface="Wingdings" charset="2"/>
              <a:buChar char=""/>
            </a:pPr>
            <a:r>
              <a:rPr b="0" lang="en-US" sz="2790" spc="-1" strike="noStrike">
                <a:solidFill>
                  <a:srgbClr val="222080"/>
                </a:solidFill>
                <a:latin typeface="Calibri"/>
              </a:rPr>
              <a:t>Click to edit the outline text format</a:t>
            </a:r>
            <a:endParaRPr b="0" lang="en-US" sz="2790" spc="-1" strike="noStrike">
              <a:solidFill>
                <a:srgbClr val="222080"/>
              </a:solidFill>
              <a:latin typeface="Calibri"/>
            </a:endParaRPr>
          </a:p>
          <a:p>
            <a:pPr lvl="1" marL="864000" indent="-324000">
              <a:lnSpc>
                <a:spcPct val="90000"/>
              </a:lnSpc>
              <a:spcBef>
                <a:spcPts val="1128"/>
              </a:spcBef>
              <a:buClr>
                <a:srgbClr val="000000"/>
              </a:buClr>
              <a:buSzPct val="75000"/>
              <a:buFont typeface="Symbol" charset="2"/>
              <a:buChar char=""/>
            </a:pPr>
            <a:r>
              <a:rPr b="0" lang="en-US" sz="2000" spc="-1" strike="noStrike">
                <a:solidFill>
                  <a:srgbClr val="222080"/>
                </a:solidFill>
                <a:latin typeface="Calibri"/>
              </a:rPr>
              <a:t>Second Outline Level</a:t>
            </a:r>
            <a:endParaRPr b="0" lang="en-US" sz="2000" spc="-1" strike="noStrike">
              <a:solidFill>
                <a:srgbClr val="222080"/>
              </a:solidFill>
              <a:latin typeface="Calibri"/>
            </a:endParaRPr>
          </a:p>
          <a:p>
            <a:pPr lvl="2" marL="1296000" indent="-288000">
              <a:lnSpc>
                <a:spcPct val="90000"/>
              </a:lnSpc>
              <a:spcBef>
                <a:spcPts val="839"/>
              </a:spcBef>
              <a:buClr>
                <a:srgbClr val="000000"/>
              </a:buClr>
              <a:buSzPct val="45000"/>
              <a:buFont typeface="Wingdings" charset="2"/>
              <a:buChar char=""/>
            </a:pPr>
            <a:r>
              <a:rPr b="0" lang="en-US" sz="1790" spc="-1" strike="noStrike">
                <a:solidFill>
                  <a:srgbClr val="222080"/>
                </a:solidFill>
                <a:latin typeface="Calibri"/>
              </a:rPr>
              <a:t>Third Outline Level</a:t>
            </a:r>
            <a:endParaRPr b="0" lang="en-US" sz="1790" spc="-1" strike="noStrike">
              <a:solidFill>
                <a:srgbClr val="222080"/>
              </a:solidFill>
              <a:latin typeface="Calibri"/>
            </a:endParaRPr>
          </a:p>
          <a:p>
            <a:pPr lvl="3" marL="1728000" indent="-216000">
              <a:lnSpc>
                <a:spcPct val="90000"/>
              </a:lnSpc>
              <a:spcBef>
                <a:spcPts val="556"/>
              </a:spcBef>
              <a:buClr>
                <a:srgbClr val="000000"/>
              </a:buClr>
              <a:buSzPct val="75000"/>
              <a:buFont typeface="Symbol" charset="2"/>
              <a:buChar char=""/>
            </a:pPr>
            <a:r>
              <a:rPr b="0" lang="en-US" sz="1790" spc="-1" strike="noStrike">
                <a:solidFill>
                  <a:srgbClr val="222080"/>
                </a:solidFill>
                <a:latin typeface="Calibri"/>
              </a:rPr>
              <a:t>Fourth Outline Level</a:t>
            </a:r>
            <a:endParaRPr b="0" lang="en-US" sz="1790" spc="-1" strike="noStrike">
              <a:solidFill>
                <a:srgbClr val="222080"/>
              </a:solidFill>
              <a:latin typeface="Calibri"/>
            </a:endParaRPr>
          </a:p>
          <a:p>
            <a:pPr lvl="4" marL="2160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Fifth Outline Level</a:t>
            </a:r>
            <a:endParaRPr b="0" lang="en-US" sz="2000" spc="-1" strike="noStrike">
              <a:solidFill>
                <a:srgbClr val="222080"/>
              </a:solidFill>
              <a:latin typeface="Calibri"/>
            </a:endParaRPr>
          </a:p>
          <a:p>
            <a:pPr lvl="5" marL="2592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Sixth Outline Level</a:t>
            </a:r>
            <a:endParaRPr b="0" lang="en-US" sz="2000" spc="-1" strike="noStrike">
              <a:solidFill>
                <a:srgbClr val="222080"/>
              </a:solidFill>
              <a:latin typeface="Calibri"/>
            </a:endParaRPr>
          </a:p>
          <a:p>
            <a:pPr lvl="6" marL="3024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Seventh Outline Level</a:t>
            </a:r>
            <a:endParaRPr b="0" lang="en-US" sz="2000" spc="-1" strike="noStrike">
              <a:solidFill>
                <a:srgbClr val="222080"/>
              </a:solidFill>
              <a:latin typeface="Calibri"/>
            </a:endParaRPr>
          </a:p>
        </p:txBody>
      </p:sp>
      <p:pic>
        <p:nvPicPr>
          <p:cNvPr id="30" name="Picture 20" descr=""/>
          <p:cNvPicPr/>
          <p:nvPr/>
        </p:nvPicPr>
        <p:blipFill>
          <a:blip r:embed="rId3"/>
          <a:stretch/>
        </p:blipFill>
        <p:spPr>
          <a:xfrm>
            <a:off x="85680" y="6408000"/>
            <a:ext cx="958680" cy="342360"/>
          </a:xfrm>
          <a:prstGeom prst="rect">
            <a:avLst/>
          </a:prstGeom>
          <a:ln w="0">
            <a:noFill/>
          </a:ln>
        </p:spPr>
      </p:pic>
      <p:pic>
        <p:nvPicPr>
          <p:cNvPr id="31" name="Picture 23" descr=""/>
          <p:cNvPicPr/>
          <p:nvPr/>
        </p:nvPicPr>
        <p:blipFill>
          <a:blip r:embed="rId4"/>
          <a:stretch/>
        </p:blipFill>
        <p:spPr>
          <a:xfrm>
            <a:off x="1103400" y="6480360"/>
            <a:ext cx="351000" cy="233280"/>
          </a:xfrm>
          <a:prstGeom prst="rect">
            <a:avLst/>
          </a:prstGeom>
          <a:ln w="0">
            <a:noFill/>
          </a:ln>
        </p:spPr>
      </p:pic>
      <p:pic>
        <p:nvPicPr>
          <p:cNvPr id="32" name="Picture 24" descr=""/>
          <p:cNvPicPr/>
          <p:nvPr/>
        </p:nvPicPr>
        <p:blipFill>
          <a:blip r:embed="rId5"/>
          <a:stretch/>
        </p:blipFill>
        <p:spPr>
          <a:xfrm>
            <a:off x="11340360" y="6430680"/>
            <a:ext cx="756000" cy="270720"/>
          </a:xfrm>
          <a:prstGeom prst="rect">
            <a:avLst/>
          </a:prstGeom>
          <a:ln w="0">
            <a:noFill/>
          </a:ln>
        </p:spPr>
      </p:pic>
      <p:sp>
        <p:nvSpPr>
          <p:cNvPr id="33" name=""/>
          <p:cNvSpPr txBox="1"/>
          <p:nvPr/>
        </p:nvSpPr>
        <p:spPr>
          <a:xfrm>
            <a:off x="1512360" y="6300720"/>
            <a:ext cx="604764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6"/>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sp>
        <p:nvSpPr>
          <p:cNvPr id="34" name=""/>
          <p:cNvSpPr txBox="1"/>
          <p:nvPr/>
        </p:nvSpPr>
        <p:spPr>
          <a:xfrm>
            <a:off x="8785440" y="6431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56" r:id="rId7"/>
    <p:sldLayoutId id="2147483657" r:id="rId8"/>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blip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831240" y="1708920"/>
            <a:ext cx="10515600" cy="2852640"/>
          </a:xfrm>
          <a:prstGeom prst="rect">
            <a:avLst/>
          </a:prstGeom>
          <a:noFill/>
          <a:ln w="0">
            <a:noFill/>
          </a:ln>
        </p:spPr>
        <p:txBody>
          <a:bodyPr lIns="91440" rIns="91440" tIns="45720" bIns="45720" anchor="b">
            <a:normAutofit/>
          </a:bodyPr>
          <a:p>
            <a:pPr indent="0" algn="ctr">
              <a:lnSpc>
                <a:spcPct val="90000"/>
              </a:lnSpc>
              <a:buNone/>
            </a:pPr>
            <a:r>
              <a:rPr b="1" lang="en-GB" sz="8000" spc="-1" strike="noStrike">
                <a:solidFill>
                  <a:srgbClr val="ffffff"/>
                </a:solidFill>
                <a:latin typeface="Calibri Light"/>
                <a:ea typeface="Arial"/>
              </a:rPr>
              <a:t>Click to edit Master title style</a:t>
            </a:r>
            <a:endParaRPr b="0" lang="en-US" sz="8000" spc="-1" strike="noStrike">
              <a:solidFill>
                <a:srgbClr val="222080"/>
              </a:solidFill>
              <a:latin typeface="Calibri"/>
            </a:endParaRPr>
          </a:p>
        </p:txBody>
      </p:sp>
      <p:pic>
        <p:nvPicPr>
          <p:cNvPr id="39" name="Picture 8" descr="Shape, icon, circle&#10;&#10;Description automatically generated"/>
          <p:cNvPicPr/>
          <p:nvPr/>
        </p:nvPicPr>
        <p:blipFill>
          <a:blip r:embed="rId3"/>
          <a:srcRect l="0" t="0" r="25907" b="26859"/>
          <a:stretch/>
        </p:blipFill>
        <p:spPr>
          <a:xfrm rot="10800000">
            <a:off x="0" y="0"/>
            <a:ext cx="2596320" cy="2563200"/>
          </a:xfrm>
          <a:prstGeom prst="rect">
            <a:avLst/>
          </a:prstGeom>
          <a:ln w="0">
            <a:noFill/>
          </a:ln>
        </p:spPr>
      </p:pic>
      <p:pic>
        <p:nvPicPr>
          <p:cNvPr id="40" name="Picture 2" descr=""/>
          <p:cNvPicPr/>
          <p:nvPr/>
        </p:nvPicPr>
        <p:blipFill>
          <a:blip r:embed="rId4"/>
          <a:stretch/>
        </p:blipFill>
        <p:spPr>
          <a:xfrm>
            <a:off x="1727640" y="6431040"/>
            <a:ext cx="409320" cy="272520"/>
          </a:xfrm>
          <a:prstGeom prst="rect">
            <a:avLst/>
          </a:prstGeom>
          <a:ln w="0">
            <a:noFill/>
          </a:ln>
        </p:spPr>
      </p:pic>
      <p:pic>
        <p:nvPicPr>
          <p:cNvPr id="41" name="Picture 4" descr="A picture containing text, clipart&#10;&#10;Description automatically generated"/>
          <p:cNvPicPr/>
          <p:nvPr/>
        </p:nvPicPr>
        <p:blipFill>
          <a:blip r:embed="rId5"/>
          <a:stretch/>
        </p:blipFill>
        <p:spPr>
          <a:xfrm>
            <a:off x="136440" y="6315480"/>
            <a:ext cx="1181160" cy="420480"/>
          </a:xfrm>
          <a:prstGeom prst="rect">
            <a:avLst/>
          </a:prstGeom>
          <a:ln w="0">
            <a:noFill/>
          </a:ln>
        </p:spPr>
      </p:pic>
      <p:sp>
        <p:nvSpPr>
          <p:cNvPr id="42" name="PlaceHolder 2"/>
          <p:cNvSpPr>
            <a:spLocks noGrp="1"/>
          </p:cNvSpPr>
          <p:nvPr>
            <p:ph type="body"/>
          </p:nvPr>
        </p:nvSpPr>
        <p:spPr>
          <a:xfrm>
            <a:off x="608400" y="1603800"/>
            <a:ext cx="10972440" cy="3977280"/>
          </a:xfrm>
          <a:prstGeom prst="rect">
            <a:avLst/>
          </a:prstGeom>
          <a:noFill/>
          <a:ln w="0">
            <a:noFill/>
          </a:ln>
        </p:spPr>
        <p:txBody>
          <a:bodyPr lIns="0" rIns="0" tIns="0" bIns="0" anchor="t">
            <a:normAutofit/>
          </a:bodyPr>
          <a:p>
            <a:pPr marL="432000" indent="-324000">
              <a:lnSpc>
                <a:spcPct val="90000"/>
              </a:lnSpc>
              <a:spcBef>
                <a:spcPts val="1409"/>
              </a:spcBef>
              <a:buClr>
                <a:srgbClr val="ffffff"/>
              </a:buClr>
              <a:buSzPct val="45000"/>
              <a:buFont typeface="Wingdings" charset="2"/>
              <a:buChar char=""/>
            </a:pPr>
            <a:r>
              <a:rPr b="0" lang="en-US" sz="2790" spc="-1" strike="noStrike">
                <a:solidFill>
                  <a:srgbClr val="222080"/>
                </a:solidFill>
                <a:latin typeface="Calibri"/>
              </a:rPr>
              <a:t>Click to edit the outline text format</a:t>
            </a:r>
            <a:endParaRPr b="0" lang="en-US" sz="2790" spc="-1" strike="noStrike">
              <a:solidFill>
                <a:srgbClr val="222080"/>
              </a:solidFill>
              <a:latin typeface="Calibri"/>
            </a:endParaRPr>
          </a:p>
          <a:p>
            <a:pPr lvl="1" marL="864000" indent="-324000">
              <a:lnSpc>
                <a:spcPct val="90000"/>
              </a:lnSpc>
              <a:spcBef>
                <a:spcPts val="1128"/>
              </a:spcBef>
              <a:buClr>
                <a:srgbClr val="ffffff"/>
              </a:buClr>
              <a:buSzPct val="75000"/>
              <a:buFont typeface="Symbol" charset="2"/>
              <a:buChar char=""/>
            </a:pPr>
            <a:r>
              <a:rPr b="0" lang="en-US" sz="2000" spc="-1" strike="noStrike">
                <a:solidFill>
                  <a:srgbClr val="222080"/>
                </a:solidFill>
                <a:latin typeface="Calibri"/>
              </a:rPr>
              <a:t>Second Outline Level</a:t>
            </a:r>
            <a:endParaRPr b="0" lang="en-US" sz="2000" spc="-1" strike="noStrike">
              <a:solidFill>
                <a:srgbClr val="222080"/>
              </a:solidFill>
              <a:latin typeface="Calibri"/>
            </a:endParaRPr>
          </a:p>
          <a:p>
            <a:pPr lvl="2" marL="1296000" indent="-288000">
              <a:lnSpc>
                <a:spcPct val="90000"/>
              </a:lnSpc>
              <a:spcBef>
                <a:spcPts val="839"/>
              </a:spcBef>
              <a:buClr>
                <a:srgbClr val="ffffff"/>
              </a:buClr>
              <a:buSzPct val="45000"/>
              <a:buFont typeface="Wingdings" charset="2"/>
              <a:buChar char=""/>
            </a:pPr>
            <a:r>
              <a:rPr b="0" lang="en-US" sz="1790" spc="-1" strike="noStrike">
                <a:solidFill>
                  <a:srgbClr val="222080"/>
                </a:solidFill>
                <a:latin typeface="Calibri"/>
              </a:rPr>
              <a:t>Third Outline Level</a:t>
            </a:r>
            <a:endParaRPr b="0" lang="en-US" sz="1790" spc="-1" strike="noStrike">
              <a:solidFill>
                <a:srgbClr val="222080"/>
              </a:solidFill>
              <a:latin typeface="Calibri"/>
            </a:endParaRPr>
          </a:p>
          <a:p>
            <a:pPr lvl="3" marL="1728000" indent="-216000">
              <a:lnSpc>
                <a:spcPct val="90000"/>
              </a:lnSpc>
              <a:spcBef>
                <a:spcPts val="556"/>
              </a:spcBef>
              <a:buClr>
                <a:srgbClr val="ffffff"/>
              </a:buClr>
              <a:buSzPct val="75000"/>
              <a:buFont typeface="Symbol" charset="2"/>
              <a:buChar char=""/>
            </a:pPr>
            <a:r>
              <a:rPr b="0" lang="en-US" sz="1790" spc="-1" strike="noStrike">
                <a:solidFill>
                  <a:srgbClr val="222080"/>
                </a:solidFill>
                <a:latin typeface="Calibri"/>
              </a:rPr>
              <a:t>Fourth Outline Level</a:t>
            </a:r>
            <a:endParaRPr b="0" lang="en-US" sz="1790" spc="-1" strike="noStrike">
              <a:solidFill>
                <a:srgbClr val="222080"/>
              </a:solidFill>
              <a:latin typeface="Calibri"/>
            </a:endParaRPr>
          </a:p>
          <a:p>
            <a:pPr lvl="4" marL="2160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Fifth Outline Level</a:t>
            </a:r>
            <a:endParaRPr b="0" lang="en-US" sz="2000" spc="-1" strike="noStrike">
              <a:solidFill>
                <a:srgbClr val="222080"/>
              </a:solidFill>
              <a:latin typeface="Calibri"/>
            </a:endParaRPr>
          </a:p>
          <a:p>
            <a:pPr lvl="5" marL="2592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Sixth Outline Level</a:t>
            </a:r>
            <a:endParaRPr b="0" lang="en-US" sz="2000" spc="-1" strike="noStrike">
              <a:solidFill>
                <a:srgbClr val="222080"/>
              </a:solidFill>
              <a:latin typeface="Calibri"/>
            </a:endParaRPr>
          </a:p>
          <a:p>
            <a:pPr lvl="6" marL="3024000" indent="-216000">
              <a:lnSpc>
                <a:spcPct val="90000"/>
              </a:lnSpc>
              <a:spcBef>
                <a:spcPts val="275"/>
              </a:spcBef>
              <a:buClr>
                <a:srgbClr val="ffffff"/>
              </a:buClr>
              <a:buSzPct val="45000"/>
              <a:buFont typeface="Wingdings" charset="2"/>
              <a:buChar char=""/>
            </a:pPr>
            <a:r>
              <a:rPr b="0" lang="en-US" sz="2000" spc="-1" strike="noStrike">
                <a:solidFill>
                  <a:srgbClr val="222080"/>
                </a:solidFill>
                <a:latin typeface="Calibri"/>
              </a:rPr>
              <a:t>Seventh Outline Level</a:t>
            </a:r>
            <a:endParaRPr b="0" lang="en-US" sz="2000" spc="-1" strike="noStrike">
              <a:solidFill>
                <a:srgbClr val="222080"/>
              </a:solidFill>
              <a:latin typeface="Calibri"/>
            </a:endParaRPr>
          </a:p>
        </p:txBody>
      </p:sp>
      <p:sp>
        <p:nvSpPr>
          <p:cNvPr id="43" name="Footer Placeholder 2"/>
          <p:cNvSpPr/>
          <p:nvPr/>
        </p:nvSpPr>
        <p:spPr>
          <a:xfrm>
            <a:off x="2145600" y="6351120"/>
            <a:ext cx="9037080" cy="348120"/>
          </a:xfrm>
          <a:prstGeom prst="rect">
            <a:avLst/>
          </a:prstGeom>
          <a:noFill/>
          <a:ln w="0">
            <a:noFill/>
          </a:ln>
        </p:spPr>
        <p:style>
          <a:lnRef idx="0"/>
          <a:fillRef idx="0"/>
          <a:effectRef idx="0"/>
          <a:fontRef idx="minor"/>
        </p:style>
        <p:txBody>
          <a:bodyPr anchor="ctr">
            <a:noAutofit/>
          </a:bodyPr>
          <a:p>
            <a:pPr algn="r">
              <a:lnSpc>
                <a:spcPct val="100000"/>
              </a:lnSpc>
            </a:pPr>
            <a:r>
              <a:rPr b="0" lang="en-GB" sz="1200" spc="-1" strike="noStrike">
                <a:solidFill>
                  <a:srgbClr val="8d8dab"/>
                </a:solidFill>
                <a:latin typeface="Calibri Light"/>
                <a:ea typeface="Calibri Light"/>
              </a:rPr>
              <a:t>OpenAIRE webinar| 07 Nov 2025</a:t>
            </a:r>
            <a:endParaRPr b="0" lang="en-GB" sz="1200" spc="-1" strike="noStrike">
              <a:solidFill>
                <a:srgbClr val="222080"/>
              </a:solidFill>
              <a:latin typeface="Arial"/>
            </a:endParaRPr>
          </a:p>
        </p:txBody>
      </p:sp>
      <p:pic>
        <p:nvPicPr>
          <p:cNvPr id="44" name="Picture 20" descr=""/>
          <p:cNvPicPr/>
          <p:nvPr/>
        </p:nvPicPr>
        <p:blipFill>
          <a:blip r:embed="rId6"/>
          <a:stretch/>
        </p:blipFill>
        <p:spPr>
          <a:xfrm>
            <a:off x="11232360" y="6376320"/>
            <a:ext cx="859680" cy="30780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59" r:id="rId7"/>
    <p:sldLayoutId id="2147483660" r:id="rId8"/>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8" name="PlaceHolder 1"/>
          <p:cNvSpPr>
            <a:spLocks noGrp="1"/>
          </p:cNvSpPr>
          <p:nvPr>
            <p:ph type="body"/>
          </p:nvPr>
        </p:nvSpPr>
        <p:spPr>
          <a:xfrm>
            <a:off x="1800000" y="2225160"/>
            <a:ext cx="8280000" cy="3354840"/>
          </a:xfrm>
          <a:prstGeom prst="rect">
            <a:avLst/>
          </a:prstGeom>
          <a:noFill/>
          <a:ln w="0">
            <a:noFill/>
          </a:ln>
        </p:spPr>
        <p:txBody>
          <a:bodyPr lIns="0" rIns="0" tIns="0" bIns="0" anchor="t">
            <a:normAutofit/>
          </a:bodyPr>
          <a:p>
            <a:pPr marL="432000" indent="-324000">
              <a:lnSpc>
                <a:spcPct val="90000"/>
              </a:lnSpc>
              <a:spcBef>
                <a:spcPts val="1409"/>
              </a:spcBef>
              <a:buClr>
                <a:srgbClr val="000000"/>
              </a:buClr>
              <a:buSzPct val="45000"/>
              <a:buFont typeface="Wingdings" charset="2"/>
              <a:buChar char=""/>
            </a:pPr>
            <a:r>
              <a:rPr b="0" lang="en-US" sz="2790" spc="-1" strike="noStrike">
                <a:solidFill>
                  <a:srgbClr val="222080"/>
                </a:solidFill>
                <a:latin typeface="Arial"/>
              </a:rPr>
              <a:t>Click to edit the outline text format</a:t>
            </a:r>
            <a:endParaRPr b="0" lang="en-US" sz="279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US" sz="2000" spc="-1" strike="noStrike">
                <a:solidFill>
                  <a:srgbClr val="222080"/>
                </a:solidFill>
                <a:latin typeface="Arial"/>
              </a:rPr>
              <a:t>Second Outline Level</a:t>
            </a:r>
            <a:endParaRPr b="0" lang="en-US" sz="2000" spc="-1" strike="noStrike">
              <a:solidFill>
                <a:srgbClr val="222080"/>
              </a:solidFill>
              <a:latin typeface="Arial"/>
            </a:endParaRPr>
          </a:p>
          <a:p>
            <a:pPr lvl="2" marL="1296000" indent="-288000">
              <a:lnSpc>
                <a:spcPct val="90000"/>
              </a:lnSpc>
              <a:spcBef>
                <a:spcPts val="839"/>
              </a:spcBef>
              <a:buClr>
                <a:srgbClr val="000000"/>
              </a:buClr>
              <a:buSzPct val="45000"/>
              <a:buFont typeface="Wingdings" charset="2"/>
              <a:buChar char=""/>
            </a:pPr>
            <a:r>
              <a:rPr b="0" lang="en-US" sz="1790" spc="-1" strike="noStrike">
                <a:solidFill>
                  <a:srgbClr val="222080"/>
                </a:solidFill>
                <a:latin typeface="Arial"/>
              </a:rPr>
              <a:t>Third Outline Level</a:t>
            </a:r>
            <a:endParaRPr b="0" lang="en-US" sz="1790" spc="-1" strike="noStrike">
              <a:solidFill>
                <a:srgbClr val="222080"/>
              </a:solidFill>
              <a:latin typeface="Arial"/>
            </a:endParaRPr>
          </a:p>
          <a:p>
            <a:pPr lvl="3" marL="1728000" indent="-216000">
              <a:lnSpc>
                <a:spcPct val="90000"/>
              </a:lnSpc>
              <a:spcBef>
                <a:spcPts val="556"/>
              </a:spcBef>
              <a:buClr>
                <a:srgbClr val="000000"/>
              </a:buClr>
              <a:buSzPct val="75000"/>
              <a:buFont typeface="Symbol" charset="2"/>
              <a:buChar char=""/>
            </a:pPr>
            <a:r>
              <a:rPr b="0" lang="en-US" sz="1790" spc="-1" strike="noStrike">
                <a:solidFill>
                  <a:srgbClr val="222080"/>
                </a:solidFill>
                <a:latin typeface="Arial"/>
              </a:rPr>
              <a:t>Fourth Outline Level</a:t>
            </a:r>
            <a:endParaRPr b="0" lang="en-US" sz="1790" spc="-1" strike="noStrike">
              <a:solidFill>
                <a:srgbClr val="222080"/>
              </a:solidFill>
              <a:latin typeface="Arial"/>
            </a:endParaRPr>
          </a:p>
          <a:p>
            <a:pPr lvl="4" marL="2160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Arial"/>
              </a:rPr>
              <a:t>Fifth Outline Level</a:t>
            </a:r>
            <a:endParaRPr b="0" lang="en-US" sz="2000" spc="-1" strike="noStrike">
              <a:solidFill>
                <a:srgbClr val="222080"/>
              </a:solidFill>
              <a:latin typeface="Arial"/>
            </a:endParaRPr>
          </a:p>
          <a:p>
            <a:pPr lvl="5" marL="2592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Arial"/>
              </a:rPr>
              <a:t>Sixth Outline Level</a:t>
            </a:r>
            <a:endParaRPr b="0" lang="en-US" sz="2000" spc="-1" strike="noStrike">
              <a:solidFill>
                <a:srgbClr val="222080"/>
              </a:solidFill>
              <a:latin typeface="Arial"/>
            </a:endParaRPr>
          </a:p>
          <a:p>
            <a:pPr lvl="6" marL="3024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Arial"/>
              </a:rPr>
              <a:t>Seventh Outline Level</a:t>
            </a:r>
            <a:endParaRPr b="0" lang="en-US" sz="2000" spc="-1" strike="noStrike">
              <a:solidFill>
                <a:srgbClr val="222080"/>
              </a:solidFill>
              <a:latin typeface="Arial"/>
            </a:endParaRPr>
          </a:p>
        </p:txBody>
      </p:sp>
      <p:pic>
        <p:nvPicPr>
          <p:cNvPr id="49" name="Picture 10" descr=""/>
          <p:cNvPicPr/>
          <p:nvPr/>
        </p:nvPicPr>
        <p:blipFill>
          <a:blip r:embed="rId2"/>
          <a:stretch/>
        </p:blipFill>
        <p:spPr>
          <a:xfrm>
            <a:off x="85320" y="6407640"/>
            <a:ext cx="958680" cy="342360"/>
          </a:xfrm>
          <a:prstGeom prst="rect">
            <a:avLst/>
          </a:prstGeom>
          <a:ln w="0">
            <a:noFill/>
          </a:ln>
        </p:spPr>
      </p:pic>
      <p:sp>
        <p:nvSpPr>
          <p:cNvPr id="50" name="PlaceHolder 2"/>
          <p:cNvSpPr>
            <a:spLocks noGrp="1"/>
          </p:cNvSpPr>
          <p:nvPr>
            <p:ph type="body"/>
          </p:nvPr>
        </p:nvSpPr>
        <p:spPr>
          <a:xfrm>
            <a:off x="724680" y="2913480"/>
            <a:ext cx="3492000" cy="3096000"/>
          </a:xfrm>
          <a:prstGeom prst="rect">
            <a:avLst/>
          </a:prstGeom>
          <a:solidFill>
            <a:srgbClr val="ffffff"/>
          </a:solidFill>
          <a:ln w="0">
            <a:noFill/>
          </a:ln>
        </p:spPr>
        <p:txBody>
          <a:bodyPr lIns="91440" rIns="91440" tIns="45720" bIns="45720" anchor="t">
            <a:normAutofit/>
          </a:bodyPr>
          <a:p>
            <a:pPr indent="0">
              <a:lnSpc>
                <a:spcPct val="90000"/>
              </a:lnSpc>
              <a:spcBef>
                <a:spcPts val="1001"/>
              </a:spcBef>
              <a:buNone/>
              <a:tabLst>
                <a:tab algn="l" pos="0"/>
              </a:tabLst>
            </a:pPr>
            <a:r>
              <a:rPr b="0" lang="en-GB" sz="2000" spc="-1" strike="noStrike">
                <a:solidFill>
                  <a:srgbClr val="e65646"/>
                </a:solidFill>
                <a:latin typeface="Calibri"/>
                <a:ea typeface="Arial"/>
              </a:rPr>
              <a:t>Click to edit Master text styles</a:t>
            </a:r>
            <a:endParaRPr b="0" lang="en-US" sz="2000" spc="-1" strike="noStrike">
              <a:solidFill>
                <a:srgbClr val="222080"/>
              </a:solidFill>
              <a:latin typeface="Arial"/>
            </a:endParaRPr>
          </a:p>
        </p:txBody>
      </p:sp>
      <p:sp>
        <p:nvSpPr>
          <p:cNvPr id="51" name="PlaceHolder 3"/>
          <p:cNvSpPr>
            <a:spLocks noGrp="1"/>
          </p:cNvSpPr>
          <p:nvPr>
            <p:ph type="title"/>
          </p:nvPr>
        </p:nvSpPr>
        <p:spPr>
          <a:xfrm>
            <a:off x="3960000" y="900000"/>
            <a:ext cx="7566480" cy="1325160"/>
          </a:xfrm>
          <a:prstGeom prst="rect">
            <a:avLst/>
          </a:prstGeom>
          <a:noFill/>
          <a:ln w="0">
            <a:noFill/>
          </a:ln>
        </p:spPr>
        <p:txBody>
          <a:bodyPr lIns="91440" rIns="91440" tIns="45720" bIns="45720" anchor="ctr">
            <a:noAutofit/>
          </a:bodyPr>
          <a:p>
            <a:pPr indent="0">
              <a:lnSpc>
                <a:spcPct val="90000"/>
              </a:lnSpc>
              <a:buNone/>
            </a:pPr>
            <a:r>
              <a:rPr b="0" lang="en-GB" sz="4400" spc="-1" strike="noStrike">
                <a:solidFill>
                  <a:srgbClr val="1b60c6"/>
                </a:solidFill>
                <a:latin typeface="Calibri Light"/>
                <a:ea typeface="Arial"/>
              </a:rPr>
              <a:t>CLICK TO EDIT MASTER TITLE STYLE</a:t>
            </a:r>
            <a:endParaRPr b="0" lang="en-US" sz="4400" spc="-1" strike="noStrike">
              <a:solidFill>
                <a:srgbClr val="222080"/>
              </a:solidFill>
              <a:latin typeface="Arial"/>
            </a:endParaRPr>
          </a:p>
        </p:txBody>
      </p:sp>
      <p:pic>
        <p:nvPicPr>
          <p:cNvPr id="52" name="Picture 18" descr="Shape, icon, circle&#10;&#10;Description automatically generated"/>
          <p:cNvPicPr/>
          <p:nvPr/>
        </p:nvPicPr>
        <p:blipFill>
          <a:blip r:embed="rId3"/>
          <a:stretch/>
        </p:blipFill>
        <p:spPr>
          <a:xfrm>
            <a:off x="-956520" y="-904680"/>
            <a:ext cx="3504960" cy="3504960"/>
          </a:xfrm>
          <a:prstGeom prst="rect">
            <a:avLst/>
          </a:prstGeom>
          <a:ln w="0">
            <a:noFill/>
          </a:ln>
        </p:spPr>
      </p:pic>
      <p:sp>
        <p:nvSpPr>
          <p:cNvPr id="53" name="PlaceHolder 4"/>
          <p:cNvSpPr>
            <a:spLocks noGrp="1"/>
          </p:cNvSpPr>
          <p:nvPr>
            <p:ph type="sldNum" idx="3"/>
          </p:nvPr>
        </p:nvSpPr>
        <p:spPr>
          <a:xfrm>
            <a:off x="5897160" y="-6480"/>
            <a:ext cx="395640" cy="784440"/>
          </a:xfrm>
          <a:prstGeom prst="rect">
            <a:avLst/>
          </a:prstGeom>
          <a:solidFill>
            <a:srgbClr val="4687e6"/>
          </a:solidFill>
          <a:ln w="12600">
            <a:noFill/>
          </a:ln>
        </p:spPr>
        <p:txBody>
          <a:bodyPr lIns="91440" rIns="91440" tIns="45720" bIns="45720" anchor="ctr">
            <a:noAutofit/>
          </a:bodyPr>
          <a:lstStyle>
            <a:lvl1pPr indent="0" algn="ctr">
              <a:lnSpc>
                <a:spcPct val="100000"/>
              </a:lnSpc>
              <a:buNone/>
              <a:defRPr b="1" lang="en-US" sz="1400" spc="-1" strike="noStrike">
                <a:solidFill>
                  <a:srgbClr val="ffffff"/>
                </a:solidFill>
                <a:latin typeface="Calibri Light"/>
                <a:ea typeface="Arial"/>
              </a:defRPr>
            </a:lvl1pPr>
          </a:lstStyle>
          <a:p>
            <a:pPr indent="0" algn="ctr">
              <a:lnSpc>
                <a:spcPct val="100000"/>
              </a:lnSpc>
              <a:buNone/>
            </a:pPr>
            <a:fld id="{9D842E94-923E-4739-9188-11B7725A2C4C}"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54" name="Picture 2" descr=""/>
          <p:cNvPicPr/>
          <p:nvPr/>
        </p:nvPicPr>
        <p:blipFill>
          <a:blip r:embed="rId4"/>
          <a:stretch/>
        </p:blipFill>
        <p:spPr>
          <a:xfrm>
            <a:off x="1103040" y="6480000"/>
            <a:ext cx="351000" cy="233280"/>
          </a:xfrm>
          <a:prstGeom prst="rect">
            <a:avLst/>
          </a:prstGeom>
          <a:ln w="0">
            <a:noFill/>
          </a:ln>
        </p:spPr>
      </p:pic>
      <p:sp>
        <p:nvSpPr>
          <p:cNvPr id="55" name=""/>
          <p:cNvSpPr txBox="1"/>
          <p:nvPr/>
        </p:nvSpPr>
        <p:spPr>
          <a:xfrm>
            <a:off x="6008760" y="3323160"/>
            <a:ext cx="215640" cy="232560"/>
          </a:xfrm>
          <a:prstGeom prst="rect">
            <a:avLst/>
          </a:prstGeom>
          <a:noFill/>
          <a:ln w="0">
            <a:noFill/>
          </a:ln>
        </p:spPr>
        <p:txBody>
          <a:bodyPr lIns="90000" rIns="90000" tIns="45000" bIns="45000" anchor="t">
            <a:normAutofit/>
          </a:bodyPr>
          <a:p>
            <a:r>
              <a:rPr b="0" lang="en-GB" sz="1000" spc="-1" strike="noStrike">
                <a:solidFill>
                  <a:srgbClr val="222080"/>
                </a:solidFill>
                <a:latin typeface="Arial"/>
              </a:rPr>
              <a:t> </a:t>
            </a:r>
            <a:endParaRPr b="0" lang="en-GB" sz="1000" spc="-1" strike="noStrike">
              <a:solidFill>
                <a:srgbClr val="222080"/>
              </a:solidFill>
              <a:latin typeface="Arial"/>
            </a:endParaRPr>
          </a:p>
        </p:txBody>
      </p:sp>
      <p:pic>
        <p:nvPicPr>
          <p:cNvPr id="56" name="Picture 19" descr=""/>
          <p:cNvPicPr/>
          <p:nvPr/>
        </p:nvPicPr>
        <p:blipFill>
          <a:blip r:embed="rId5"/>
          <a:stretch/>
        </p:blipFill>
        <p:spPr>
          <a:xfrm>
            <a:off x="11340000" y="6430320"/>
            <a:ext cx="756000" cy="270720"/>
          </a:xfrm>
          <a:prstGeom prst="rect">
            <a:avLst/>
          </a:prstGeom>
          <a:ln w="0">
            <a:noFill/>
          </a:ln>
        </p:spPr>
      </p:pic>
      <p:sp>
        <p:nvSpPr>
          <p:cNvPr id="57" name=""/>
          <p:cNvSpPr txBox="1"/>
          <p:nvPr/>
        </p:nvSpPr>
        <p:spPr>
          <a:xfrm>
            <a:off x="1512360" y="6300360"/>
            <a:ext cx="622764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6"/>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sp>
        <p:nvSpPr>
          <p:cNvPr id="58" name=""/>
          <p:cNvSpPr txBox="1"/>
          <p:nvPr/>
        </p:nvSpPr>
        <p:spPr>
          <a:xfrm>
            <a:off x="8785800" y="643104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62" r:id="rId7"/>
    <p:sldLayoutId id="2147483663" r:id="rId8"/>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2" name="PlaceHolder 1"/>
          <p:cNvSpPr>
            <a:spLocks noGrp="1"/>
          </p:cNvSpPr>
          <p:nvPr>
            <p:ph type="body"/>
          </p:nvPr>
        </p:nvSpPr>
        <p:spPr>
          <a:xfrm>
            <a:off x="0" y="0"/>
            <a:ext cx="12191760" cy="6857640"/>
          </a:xfrm>
          <a:prstGeom prst="rect">
            <a:avLst/>
          </a:prstGeom>
          <a:noFill/>
          <a:ln w="0">
            <a:noFill/>
          </a:ln>
        </p:spPr>
        <p:txBody>
          <a:bodyPr lIns="0" rIns="0" tIns="0" bIns="0" anchor="t">
            <a:normAutofit/>
          </a:bodyPr>
          <a:p>
            <a:pPr marL="432000" indent="-324000">
              <a:lnSpc>
                <a:spcPct val="90000"/>
              </a:lnSpc>
              <a:spcBef>
                <a:spcPts val="1409"/>
              </a:spcBef>
              <a:buClr>
                <a:srgbClr val="000000"/>
              </a:buClr>
              <a:buSzPct val="45000"/>
              <a:buFont typeface="Wingdings" charset="2"/>
              <a:buChar char=""/>
            </a:pPr>
            <a:r>
              <a:rPr b="0" lang="en-US" sz="2790" spc="-1" strike="noStrike">
                <a:solidFill>
                  <a:srgbClr val="222080"/>
                </a:solidFill>
                <a:latin typeface="Calibri"/>
              </a:rPr>
              <a:t>Click to edit the outline text format</a:t>
            </a:r>
            <a:endParaRPr b="0" lang="en-US" sz="2790" spc="-1" strike="noStrike">
              <a:solidFill>
                <a:srgbClr val="222080"/>
              </a:solidFill>
              <a:latin typeface="Calibri"/>
            </a:endParaRPr>
          </a:p>
          <a:p>
            <a:pPr lvl="1" marL="864000" indent="-324000">
              <a:lnSpc>
                <a:spcPct val="90000"/>
              </a:lnSpc>
              <a:spcBef>
                <a:spcPts val="1128"/>
              </a:spcBef>
              <a:buClr>
                <a:srgbClr val="000000"/>
              </a:buClr>
              <a:buSzPct val="75000"/>
              <a:buFont typeface="Symbol" charset="2"/>
              <a:buChar char=""/>
            </a:pPr>
            <a:r>
              <a:rPr b="0" lang="en-US" sz="2000" spc="-1" strike="noStrike">
                <a:solidFill>
                  <a:srgbClr val="222080"/>
                </a:solidFill>
                <a:latin typeface="Calibri"/>
              </a:rPr>
              <a:t>Second Outline Level</a:t>
            </a:r>
            <a:endParaRPr b="0" lang="en-US" sz="2000" spc="-1" strike="noStrike">
              <a:solidFill>
                <a:srgbClr val="222080"/>
              </a:solidFill>
              <a:latin typeface="Calibri"/>
            </a:endParaRPr>
          </a:p>
          <a:p>
            <a:pPr lvl="2" marL="1296000" indent="-288000">
              <a:lnSpc>
                <a:spcPct val="90000"/>
              </a:lnSpc>
              <a:spcBef>
                <a:spcPts val="839"/>
              </a:spcBef>
              <a:buClr>
                <a:srgbClr val="000000"/>
              </a:buClr>
              <a:buSzPct val="45000"/>
              <a:buFont typeface="Wingdings" charset="2"/>
              <a:buChar char=""/>
            </a:pPr>
            <a:r>
              <a:rPr b="0" lang="en-US" sz="1790" spc="-1" strike="noStrike">
                <a:solidFill>
                  <a:srgbClr val="222080"/>
                </a:solidFill>
                <a:latin typeface="Calibri"/>
              </a:rPr>
              <a:t>Third Outline Level</a:t>
            </a:r>
            <a:endParaRPr b="0" lang="en-US" sz="1790" spc="-1" strike="noStrike">
              <a:solidFill>
                <a:srgbClr val="222080"/>
              </a:solidFill>
              <a:latin typeface="Calibri"/>
            </a:endParaRPr>
          </a:p>
          <a:p>
            <a:pPr lvl="3" marL="1728000" indent="-216000">
              <a:lnSpc>
                <a:spcPct val="90000"/>
              </a:lnSpc>
              <a:spcBef>
                <a:spcPts val="556"/>
              </a:spcBef>
              <a:buClr>
                <a:srgbClr val="000000"/>
              </a:buClr>
              <a:buSzPct val="75000"/>
              <a:buFont typeface="Symbol" charset="2"/>
              <a:buChar char=""/>
            </a:pPr>
            <a:r>
              <a:rPr b="0" lang="en-US" sz="1790" spc="-1" strike="noStrike">
                <a:solidFill>
                  <a:srgbClr val="222080"/>
                </a:solidFill>
                <a:latin typeface="Calibri"/>
              </a:rPr>
              <a:t>Fourth Outline Level</a:t>
            </a:r>
            <a:endParaRPr b="0" lang="en-US" sz="1790" spc="-1" strike="noStrike">
              <a:solidFill>
                <a:srgbClr val="222080"/>
              </a:solidFill>
              <a:latin typeface="Calibri"/>
            </a:endParaRPr>
          </a:p>
          <a:p>
            <a:pPr lvl="4" marL="2160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Fifth Outline Level</a:t>
            </a:r>
            <a:endParaRPr b="0" lang="en-US" sz="2000" spc="-1" strike="noStrike">
              <a:solidFill>
                <a:srgbClr val="222080"/>
              </a:solidFill>
              <a:latin typeface="Calibri"/>
            </a:endParaRPr>
          </a:p>
          <a:p>
            <a:pPr lvl="5" marL="2592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Sixth Outline Level</a:t>
            </a:r>
            <a:endParaRPr b="0" lang="en-US" sz="2000" spc="-1" strike="noStrike">
              <a:solidFill>
                <a:srgbClr val="222080"/>
              </a:solidFill>
              <a:latin typeface="Calibri"/>
            </a:endParaRPr>
          </a:p>
          <a:p>
            <a:pPr lvl="6" marL="3024000" indent="-216000">
              <a:lnSpc>
                <a:spcPct val="90000"/>
              </a:lnSpc>
              <a:spcBef>
                <a:spcPts val="275"/>
              </a:spcBef>
              <a:buClr>
                <a:srgbClr val="000000"/>
              </a:buClr>
              <a:buSzPct val="45000"/>
              <a:buFont typeface="Wingdings" charset="2"/>
              <a:buChar char=""/>
            </a:pPr>
            <a:r>
              <a:rPr b="0" lang="en-US" sz="2000" spc="-1" strike="noStrike">
                <a:solidFill>
                  <a:srgbClr val="222080"/>
                </a:solidFill>
                <a:latin typeface="Calibri"/>
              </a:rPr>
              <a:t>Seventh Outline Level</a:t>
            </a:r>
            <a:endParaRPr b="0" lang="en-US" sz="2000" spc="-1" strike="noStrike">
              <a:solidFill>
                <a:srgbClr val="222080"/>
              </a:solidFill>
              <a:latin typeface="Calibri"/>
            </a:endParaRPr>
          </a:p>
        </p:txBody>
      </p:sp>
      <p:sp>
        <p:nvSpPr>
          <p:cNvPr id="63" name="PlaceHolder 2"/>
          <p:cNvSpPr>
            <a:spLocks noGrp="1"/>
          </p:cNvSpPr>
          <p:nvPr>
            <p:ph type="ftr" idx="4"/>
          </p:nvPr>
        </p:nvSpPr>
        <p:spPr>
          <a:xfrm>
            <a:off x="1716840" y="6355800"/>
            <a:ext cx="9044640" cy="364680"/>
          </a:xfrm>
          <a:prstGeom prst="rect">
            <a:avLst/>
          </a:prstGeom>
          <a:noFill/>
          <a:ln w="0">
            <a:noFill/>
          </a:ln>
        </p:spPr>
        <p:txBody>
          <a:bodyPr lIns="91440" rIns="91440" tIns="45720" bIns="45720" anchor="ctr">
            <a:noAutofit/>
          </a:bodyPr>
          <a:lstStyle>
            <a:lvl1pPr indent="0" algn="ctr">
              <a:lnSpc>
                <a:spcPct val="100000"/>
              </a:lnSpc>
              <a:buNone/>
              <a:defRPr b="0" lang="en-GB" sz="1200" spc="-1" strike="noStrike">
                <a:solidFill>
                  <a:srgbClr val="f2f2f2"/>
                </a:solidFill>
                <a:latin typeface="Calibri Light"/>
                <a:ea typeface="Arial"/>
              </a:defRPr>
            </a:lvl1pPr>
          </a:lstStyle>
          <a:p>
            <a:pPr indent="0" algn="ctr">
              <a:lnSpc>
                <a:spcPct val="100000"/>
              </a:lnSpc>
              <a:buNone/>
            </a:pPr>
            <a:r>
              <a:rPr b="0" lang="en-GB" sz="1200" spc="-1" strike="noStrike">
                <a:solidFill>
                  <a:srgbClr val="f2f2f2"/>
                </a:solidFill>
                <a:latin typeface="Calibri Light"/>
                <a:ea typeface="Arial"/>
              </a:rPr>
              <a:t>&lt;footer&gt;</a:t>
            </a:r>
            <a:endParaRPr b="0" lang="en-GB" sz="1200" spc="-1" strike="noStrike">
              <a:solidFill>
                <a:srgbClr val="000000"/>
              </a:solidFill>
              <a:latin typeface="Times New Roman"/>
            </a:endParaRPr>
          </a:p>
        </p:txBody>
      </p:sp>
      <p:sp>
        <p:nvSpPr>
          <p:cNvPr id="64" name="PlaceHolder 3"/>
          <p:cNvSpPr>
            <a:spLocks noGrp="1"/>
          </p:cNvSpPr>
          <p:nvPr>
            <p:ph type="sldNum" idx="5"/>
          </p:nvPr>
        </p:nvSpPr>
        <p:spPr>
          <a:xfrm>
            <a:off x="5897160" y="3960"/>
            <a:ext cx="395640" cy="784440"/>
          </a:xfrm>
          <a:prstGeom prst="rect">
            <a:avLst/>
          </a:prstGeom>
          <a:solidFill>
            <a:srgbClr val="4687e6"/>
          </a:solidFill>
          <a:ln w="12600">
            <a:noFill/>
          </a:ln>
        </p:spPr>
        <p:txBody>
          <a:bodyPr lIns="91440" rIns="91440" tIns="45720" bIns="45720" anchor="ctr">
            <a:noAutofit/>
          </a:bodyPr>
          <a:lstStyle>
            <a:lvl1pPr indent="0" algn="ctr">
              <a:lnSpc>
                <a:spcPct val="100000"/>
              </a:lnSpc>
              <a:buNone/>
              <a:defRPr b="1" lang="en-US" sz="1400" spc="-1" strike="noStrike">
                <a:solidFill>
                  <a:srgbClr val="ffffff"/>
                </a:solidFill>
                <a:latin typeface="Calibri Light"/>
                <a:ea typeface="Arial"/>
              </a:defRPr>
            </a:lvl1pPr>
          </a:lstStyle>
          <a:p>
            <a:pPr indent="0" algn="ctr">
              <a:lnSpc>
                <a:spcPct val="100000"/>
              </a:lnSpc>
              <a:buNone/>
            </a:pPr>
            <a:fld id="{D22121CA-9540-4B15-AF70-06126A5C7DD6}" type="slidenum">
              <a:rPr b="1" lang="en-US"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5" name="PlaceHolder 4"/>
          <p:cNvSpPr>
            <a:spLocks noGrp="1"/>
          </p:cNvSpPr>
          <p:nvPr>
            <p:ph type="body"/>
          </p:nvPr>
        </p:nvSpPr>
        <p:spPr>
          <a:xfrm>
            <a:off x="1375200" y="1355400"/>
            <a:ext cx="4571640" cy="756720"/>
          </a:xfrm>
          <a:prstGeom prst="rect">
            <a:avLst/>
          </a:prstGeom>
          <a:noFill/>
          <a:ln w="0">
            <a:noFill/>
          </a:ln>
        </p:spPr>
        <p:txBody>
          <a:bodyPr lIns="91440" rIns="91440" tIns="45720" bIns="45720" anchor="t">
            <a:normAutofit/>
          </a:bodyPr>
          <a:p>
            <a:pPr indent="0">
              <a:lnSpc>
                <a:spcPct val="90000"/>
              </a:lnSpc>
              <a:spcBef>
                <a:spcPts val="1001"/>
              </a:spcBef>
              <a:buNone/>
              <a:tabLst>
                <a:tab algn="l" pos="0"/>
              </a:tabLst>
            </a:pPr>
            <a:r>
              <a:rPr b="0" lang="en-GB" sz="2000" spc="-1" strike="noStrike">
                <a:solidFill>
                  <a:srgbClr val="476ce0"/>
                </a:solidFill>
                <a:latin typeface="Calibri Light"/>
                <a:ea typeface="Arial"/>
              </a:rPr>
              <a:t>Click to edit Master text styles</a:t>
            </a:r>
            <a:endParaRPr b="0" lang="en-US" sz="2000" spc="-1" strike="noStrike">
              <a:solidFill>
                <a:srgbClr val="222080"/>
              </a:solidFill>
              <a:latin typeface="Calibri"/>
            </a:endParaRPr>
          </a:p>
        </p:txBody>
      </p:sp>
      <p:sp>
        <p:nvSpPr>
          <p:cNvPr id="66" name="PlaceHolder 5"/>
          <p:cNvSpPr>
            <a:spLocks noGrp="1"/>
          </p:cNvSpPr>
          <p:nvPr>
            <p:ph type="body"/>
          </p:nvPr>
        </p:nvSpPr>
        <p:spPr>
          <a:xfrm>
            <a:off x="4620600" y="5217480"/>
            <a:ext cx="6141960" cy="1036440"/>
          </a:xfrm>
          <a:prstGeom prst="rect">
            <a:avLst/>
          </a:prstGeom>
          <a:noFill/>
          <a:ln w="0">
            <a:noFill/>
          </a:ln>
        </p:spPr>
        <p:txBody>
          <a:bodyPr lIns="91440" rIns="91440" tIns="45720" bIns="45720" anchor="t">
            <a:normAutofit/>
          </a:bodyPr>
          <a:p>
            <a:pPr indent="0" algn="r">
              <a:lnSpc>
                <a:spcPct val="90000"/>
              </a:lnSpc>
              <a:spcBef>
                <a:spcPts val="1001"/>
              </a:spcBef>
              <a:buNone/>
              <a:tabLst>
                <a:tab algn="l" pos="0"/>
              </a:tabLst>
            </a:pPr>
            <a:r>
              <a:rPr b="0" lang="en-GB" sz="1400" spc="-1" strike="noStrike">
                <a:solidFill>
                  <a:srgbClr val="4687e6"/>
                </a:solidFill>
                <a:latin typeface="Calibri"/>
                <a:ea typeface="Arial"/>
              </a:rPr>
              <a:t>Click to edit Master text styles</a:t>
            </a:r>
            <a:endParaRPr b="0" lang="en-US" sz="1400" spc="-1" strike="noStrike">
              <a:solidFill>
                <a:srgbClr val="222080"/>
              </a:solidFill>
              <a:latin typeface="Calibri"/>
            </a:endParaRPr>
          </a:p>
        </p:txBody>
      </p:sp>
      <p:sp>
        <p:nvSpPr>
          <p:cNvPr id="67" name="PlaceHolder 6"/>
          <p:cNvSpPr>
            <a:spLocks noGrp="1"/>
          </p:cNvSpPr>
          <p:nvPr>
            <p:ph type="body"/>
          </p:nvPr>
        </p:nvSpPr>
        <p:spPr>
          <a:xfrm>
            <a:off x="0" y="1999440"/>
            <a:ext cx="12191760" cy="2302200"/>
          </a:xfrm>
          <a:prstGeom prst="rect">
            <a:avLst/>
          </a:prstGeom>
          <a:noFill/>
          <a:ln w="0">
            <a:noFill/>
          </a:ln>
        </p:spPr>
        <p:txBody>
          <a:bodyPr lIns="91440" rIns="91440" tIns="45720" bIns="45720" anchor="t">
            <a:noAutofit/>
          </a:bodyPr>
          <a:p>
            <a:pPr indent="0" algn="just">
              <a:lnSpc>
                <a:spcPct val="90000"/>
              </a:lnSpc>
              <a:spcBef>
                <a:spcPts val="1001"/>
              </a:spcBef>
              <a:buNone/>
              <a:tabLst>
                <a:tab algn="l" pos="0"/>
              </a:tabLst>
            </a:pPr>
            <a:r>
              <a:rPr b="0" lang="en-GB" sz="20000" spc="-1" strike="noStrike" cap="all">
                <a:solidFill>
                  <a:srgbClr val="4687e6"/>
                </a:solidFill>
                <a:latin typeface="Calibri"/>
                <a:ea typeface="Arial"/>
              </a:rPr>
              <a:t>Title</a:t>
            </a:r>
            <a:endParaRPr b="0" lang="en-US" sz="20000" spc="-1" strike="noStrike">
              <a:solidFill>
                <a:srgbClr val="222080"/>
              </a:solidFill>
              <a:latin typeface="Calibri"/>
            </a:endParaRPr>
          </a:p>
        </p:txBody>
      </p:sp>
      <p:sp>
        <p:nvSpPr>
          <p:cNvPr id="68" name="PlaceHolder 7"/>
          <p:cNvSpPr>
            <a:spLocks noGrp="1"/>
          </p:cNvSpPr>
          <p:nvPr>
            <p:ph type="body"/>
          </p:nvPr>
        </p:nvSpPr>
        <p:spPr>
          <a:xfrm>
            <a:off x="1393920" y="4419720"/>
            <a:ext cx="9348480" cy="623520"/>
          </a:xfrm>
          <a:prstGeom prst="rect">
            <a:avLst/>
          </a:prstGeom>
          <a:noFill/>
          <a:ln w="0">
            <a:noFill/>
          </a:ln>
        </p:spPr>
        <p:txBody>
          <a:bodyPr lIns="91440" rIns="91440" tIns="45720" bIns="45720" anchor="t">
            <a:noAutofit/>
          </a:bodyPr>
          <a:p>
            <a:pPr indent="0" algn="just">
              <a:lnSpc>
                <a:spcPct val="90000"/>
              </a:lnSpc>
              <a:spcBef>
                <a:spcPts val="1001"/>
              </a:spcBef>
              <a:buNone/>
              <a:tabLst>
                <a:tab algn="l" pos="0"/>
              </a:tabLst>
            </a:pPr>
            <a:r>
              <a:rPr b="0" lang="en-GB" sz="5000" spc="1398" strike="noStrike" cap="all">
                <a:solidFill>
                  <a:srgbClr val="e65646"/>
                </a:solidFill>
                <a:latin typeface="Calibri Light"/>
                <a:ea typeface="Arial"/>
              </a:rPr>
              <a:t>Subtitle</a:t>
            </a:r>
            <a:endParaRPr b="0" lang="en-US" sz="5000" spc="-1" strike="noStrike">
              <a:solidFill>
                <a:srgbClr val="222080"/>
              </a:solidFill>
              <a:latin typeface="Calibri"/>
            </a:endParaRPr>
          </a:p>
        </p:txBody>
      </p:sp>
      <p:sp>
        <p:nvSpPr>
          <p:cNvPr id="69" name="자유형 14"/>
          <p:cNvSpPr/>
          <p:nvPr/>
        </p:nvSpPr>
        <p:spPr>
          <a:xfrm>
            <a:off x="8352360" y="-23760"/>
            <a:ext cx="3838680" cy="1575720"/>
          </a:xfrm>
          <a:custGeom>
            <a:avLst/>
            <a:gdLst>
              <a:gd name="textAreaLeft" fmla="*/ 0 w 3838680"/>
              <a:gd name="textAreaRight" fmla="*/ 3839040 w 3838680"/>
              <a:gd name="textAreaTop" fmla="*/ 0 h 1575720"/>
              <a:gd name="textAreaBottom" fmla="*/ 1576080 h 1575720"/>
            </a:gdLst>
            <a:ahLst/>
            <a:rect l="textAreaLeft" t="textAreaTop" r="textAreaRight" b="textAreaBottom"/>
            <a:pathLst>
              <a:path w="3838904" h="1575837">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rgbClr val="163081"/>
          </a:solidFill>
          <a:ln w="0">
            <a:noFill/>
          </a:ln>
        </p:spPr>
        <p:style>
          <a:lnRef idx="0"/>
          <a:fillRef idx="0"/>
          <a:effectRef idx="0"/>
          <a:fontRef idx="minor"/>
        </p:style>
        <p:txBody>
          <a:bodyPr numCol="1" spcCol="0" anchor="t">
            <a:noAutofit/>
          </a:bodyPr>
          <a:p>
            <a:endParaRPr b="0" lang="en-GB" sz="1800" spc="-1" strike="noStrike">
              <a:solidFill>
                <a:srgbClr val="222080"/>
              </a:solidFill>
              <a:latin typeface="Arial"/>
            </a:endParaRPr>
          </a:p>
        </p:txBody>
      </p:sp>
      <p:sp>
        <p:nvSpPr>
          <p:cNvPr id="70" name="Rectangle 56"/>
          <p:cNvSpPr/>
          <p:nvPr/>
        </p:nvSpPr>
        <p:spPr>
          <a:xfrm>
            <a:off x="1386000" y="5127840"/>
            <a:ext cx="9366840" cy="6840"/>
          </a:xfrm>
          <a:prstGeom prst="rect">
            <a:avLst/>
          </a:prstGeom>
          <a:solidFill>
            <a:srgbClr val="4687e6"/>
          </a:solidFill>
          <a:ln w="0">
            <a:noFill/>
          </a:ln>
        </p:spPr>
        <p:style>
          <a:lnRef idx="0"/>
          <a:fillRef idx="0"/>
          <a:effectRef idx="0"/>
          <a:fontRef idx="minor"/>
        </p:style>
        <p:txBody>
          <a:bodyPr lIns="90000" rIns="90000" tIns="-37800" bIns="-37800" anchor="ctr">
            <a:noAutofit/>
          </a:bodyPr>
          <a:p>
            <a:endParaRPr b="0" lang="en-GB" sz="1800" spc="-1" strike="noStrike">
              <a:solidFill>
                <a:srgbClr val="222080"/>
              </a:solidFill>
              <a:latin typeface="Arial"/>
            </a:endParaRPr>
          </a:p>
        </p:txBody>
      </p:sp>
      <p:pic>
        <p:nvPicPr>
          <p:cNvPr id="71" name="Picture 65" descr="A picture containing text, clipart&#10;&#10;Description automatically generated"/>
          <p:cNvPicPr/>
          <p:nvPr/>
        </p:nvPicPr>
        <p:blipFill>
          <a:blip r:embed="rId2"/>
          <a:stretch/>
        </p:blipFill>
        <p:spPr>
          <a:xfrm>
            <a:off x="246240" y="5659560"/>
            <a:ext cx="1181160" cy="420480"/>
          </a:xfrm>
          <a:prstGeom prst="rect">
            <a:avLst/>
          </a:prstGeom>
          <a:ln w="0">
            <a:noFill/>
          </a:ln>
        </p:spPr>
      </p:pic>
      <p:sp>
        <p:nvSpPr>
          <p:cNvPr id="72" name="PlaceHolder 8"/>
          <p:cNvSpPr>
            <a:spLocks noGrp="1"/>
          </p:cNvSpPr>
          <p:nvPr>
            <p:ph type="body"/>
          </p:nvPr>
        </p:nvSpPr>
        <p:spPr>
          <a:xfrm>
            <a:off x="253080" y="6301800"/>
            <a:ext cx="1180440" cy="420840"/>
          </a:xfrm>
          <a:prstGeom prst="rect">
            <a:avLst/>
          </a:prstGeom>
          <a:blipFill rotWithShape="0">
            <a:blip r:embed="rId3"/>
            <a:stretch/>
          </a:blipFill>
          <a:ln w="0">
            <a:noFill/>
          </a:ln>
        </p:spPr>
        <p:txBody>
          <a:bodyPr lIns="91440" rIns="91440" tIns="45720" bIns="45720" anchor="t">
            <a:noAutofit/>
          </a:bodyPr>
          <a:p>
            <a:pPr marL="457200" indent="0">
              <a:lnSpc>
                <a:spcPct val="90000"/>
              </a:lnSpc>
              <a:spcBef>
                <a:spcPts val="499"/>
              </a:spcBef>
              <a:buNone/>
              <a:tabLst>
                <a:tab algn="l" pos="0"/>
              </a:tabLst>
            </a:pPr>
            <a:r>
              <a:rPr b="0" lang="en-US" sz="2400" spc="-1" strike="noStrike">
                <a:solidFill>
                  <a:srgbClr val="222080"/>
                </a:solidFill>
                <a:latin typeface="Calibri"/>
                <a:ea typeface="Arial"/>
              </a:rPr>
              <a:t> </a:t>
            </a:r>
            <a:endParaRPr b="0" lang="en-US" sz="2400" spc="-1" strike="noStrike">
              <a:solidFill>
                <a:srgbClr val="222080"/>
              </a:solidFill>
              <a:latin typeface="Calibri"/>
            </a:endParaRPr>
          </a:p>
        </p:txBody>
      </p:sp>
      <p:sp>
        <p:nvSpPr>
          <p:cNvPr id="73" name="PlaceHolder 9"/>
          <p:cNvSpPr>
            <a:spLocks noGrp="1"/>
          </p:cNvSpPr>
          <p:nvPr>
            <p:ph type="title"/>
          </p:nvPr>
        </p:nvSpPr>
        <p:spPr>
          <a:xfrm>
            <a:off x="609120" y="272880"/>
            <a:ext cx="10972440" cy="1144800"/>
          </a:xfrm>
          <a:prstGeom prst="rect">
            <a:avLst/>
          </a:prstGeom>
          <a:noFill/>
          <a:ln w="0">
            <a:noFill/>
          </a:ln>
        </p:spPr>
        <p:txBody>
          <a:bodyPr lIns="0" rIns="0" tIns="0" bIns="0" anchor="ctr">
            <a:noAutofit/>
          </a:bodyPr>
          <a:p>
            <a:pPr indent="0">
              <a:buNone/>
            </a:pPr>
            <a:r>
              <a:rPr b="0" lang="en-US" sz="2160" spc="-1" strike="noStrike">
                <a:solidFill>
                  <a:srgbClr val="222080"/>
                </a:solidFill>
                <a:latin typeface="Calibri"/>
              </a:rPr>
              <a:t>Click to edit the title text format</a:t>
            </a:r>
            <a:endParaRPr b="0" lang="en-US" sz="2160" spc="-1" strike="noStrike">
              <a:solidFill>
                <a:srgbClr val="222080"/>
              </a:solidFill>
              <a:latin typeface="Calibri"/>
            </a:endParaRPr>
          </a:p>
        </p:txBody>
      </p:sp>
    </p:spTree>
  </p:cSld>
  <p:clrMap bg1="lt1" bg2="lt2" tx1="dk1" tx2="dk2" accent1="accent1" accent2="accent2" accent3="accent3" accent4="accent4" accent5="accent5" accent6="accent6" hlink="hlink" folHlink="folHlink"/>
  <p:sldLayoutIdLst>
    <p:sldLayoutId id="2147483665" r:id="rId4"/>
    <p:sldLayoutId id="2147483666" r:id="rId5"/>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77" name="Picture 6" descr=""/>
          <p:cNvPicPr/>
          <p:nvPr/>
        </p:nvPicPr>
        <p:blipFill>
          <a:blip r:embed="rId2"/>
          <a:stretch/>
        </p:blipFill>
        <p:spPr>
          <a:xfrm>
            <a:off x="10033920" y="6045840"/>
            <a:ext cx="1715400" cy="450000"/>
          </a:xfrm>
          <a:prstGeom prst="rect">
            <a:avLst/>
          </a:prstGeom>
          <a:ln w="0">
            <a:noFill/>
          </a:ln>
        </p:spPr>
      </p:pic>
      <p:sp>
        <p:nvSpPr>
          <p:cNvPr id="78" name="PlaceHolder 1"/>
          <p:cNvSpPr>
            <a:spLocks noGrp="1"/>
          </p:cNvSpPr>
          <p:nvPr>
            <p:ph type="sldNum" idx="6"/>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217E91F1-E640-48E9-A1E2-FC69207B078F}"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79" name="Rectangle 1"/>
          <p:cNvSpPr/>
          <p:nvPr/>
        </p:nvSpPr>
        <p:spPr>
          <a:xfrm>
            <a:off x="0" y="0"/>
            <a:ext cx="12191760" cy="1077840"/>
          </a:xfrm>
          <a:prstGeom prst="rect">
            <a:avLst/>
          </a:prstGeom>
          <a:solidFill>
            <a:srgbClr val="ffffff"/>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80" name="Rectangle 4"/>
          <p:cNvSpPr/>
          <p:nvPr/>
        </p:nvSpPr>
        <p:spPr>
          <a:xfrm>
            <a:off x="0" y="1078200"/>
            <a:ext cx="12191760" cy="5779440"/>
          </a:xfrm>
          <a:prstGeom prst="rect">
            <a:avLst/>
          </a:prstGeom>
          <a:solidFill>
            <a:srgbClr val="0356b1"/>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pic>
        <p:nvPicPr>
          <p:cNvPr id="81" name="Picture 2" descr=""/>
          <p:cNvPicPr/>
          <p:nvPr/>
        </p:nvPicPr>
        <p:blipFill>
          <a:blip r:embed="rId3"/>
          <a:stretch/>
        </p:blipFill>
        <p:spPr>
          <a:xfrm>
            <a:off x="5388840" y="258120"/>
            <a:ext cx="1659600" cy="1152000"/>
          </a:xfrm>
          <a:prstGeom prst="rect">
            <a:avLst/>
          </a:prstGeom>
          <a:ln w="0">
            <a:noFill/>
          </a:ln>
        </p:spPr>
      </p:pic>
      <p:sp>
        <p:nvSpPr>
          <p:cNvPr id="82" name="PlaceHolder 2"/>
          <p:cNvSpPr>
            <a:spLocks noGrp="1"/>
          </p:cNvSpPr>
          <p:nvPr>
            <p:ph type="title"/>
          </p:nvPr>
        </p:nvSpPr>
        <p:spPr>
          <a:xfrm>
            <a:off x="1071360" y="1992600"/>
            <a:ext cx="10064880" cy="2149200"/>
          </a:xfrm>
          <a:prstGeom prst="rect">
            <a:avLst/>
          </a:prstGeom>
          <a:noFill/>
          <a:ln w="0">
            <a:noFill/>
          </a:ln>
        </p:spPr>
        <p:txBody>
          <a:bodyPr lIns="91440" rIns="91440" tIns="45720" bIns="0" anchor="t">
            <a:noAutofit/>
          </a:bodyPr>
          <a:p>
            <a:pPr indent="0">
              <a:lnSpc>
                <a:spcPct val="90000"/>
              </a:lnSpc>
              <a:buNone/>
            </a:pPr>
            <a:r>
              <a:rPr b="0" lang="en-US" sz="6000" spc="-1" strike="noStrike">
                <a:solidFill>
                  <a:srgbClr val="ffffff"/>
                </a:solidFill>
                <a:latin typeface="Arial"/>
              </a:rPr>
              <a:t>Click to edit Master title style</a:t>
            </a:r>
            <a:endParaRPr b="0" lang="en-US" sz="6000" spc="-1" strike="noStrike">
              <a:solidFill>
                <a:srgbClr val="4d4d4d"/>
              </a:solidFill>
              <a:latin typeface="Arial"/>
            </a:endParaRPr>
          </a:p>
        </p:txBody>
      </p:sp>
      <p:sp>
        <p:nvSpPr>
          <p:cNvPr id="83" name="Straight Connector 6"/>
          <p:cNvSpPr/>
          <p:nvPr/>
        </p:nvSpPr>
        <p:spPr>
          <a:xfrm>
            <a:off x="838080" y="1978920"/>
            <a:ext cx="360" cy="487908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84" name="Rectangle 10"/>
          <p:cNvSpPr/>
          <p:nvPr/>
        </p:nvSpPr>
        <p:spPr>
          <a:xfrm>
            <a:off x="5741280" y="6619320"/>
            <a:ext cx="707040" cy="240120"/>
          </a:xfrm>
          <a:prstGeom prst="rect">
            <a:avLst/>
          </a:prstGeom>
          <a:solidFill>
            <a:srgbClr val="004494"/>
          </a:solidFill>
          <a:ln w="12600">
            <a:noFill/>
          </a:ln>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sp>
        <p:nvSpPr>
          <p:cNvPr id="85" name="PlaceHolder 3"/>
          <p:cNvSpPr>
            <a:spLocks noGrp="1"/>
          </p:cNvSpPr>
          <p:nvPr>
            <p:ph type="body"/>
          </p:nvPr>
        </p:nvSpPr>
        <p:spPr>
          <a:xfrm>
            <a:off x="6095880" y="5558040"/>
            <a:ext cx="5040000" cy="528480"/>
          </a:xfrm>
          <a:prstGeom prst="rect">
            <a:avLst/>
          </a:prstGeom>
          <a:noFill/>
          <a:ln w="0">
            <a:noFill/>
          </a:ln>
        </p:spPr>
        <p:txBody>
          <a:bodyPr lIns="91440" rIns="91440" tIns="45720" bIns="45720" anchor="t">
            <a:noAutofit/>
          </a:bodyPr>
          <a:p>
            <a:pPr marL="432000" indent="-324000" algn="r">
              <a:lnSpc>
                <a:spcPct val="100000"/>
              </a:lnSpc>
              <a:spcAft>
                <a:spcPts val="1800"/>
              </a:spcAft>
              <a:buClr>
                <a:srgbClr val="000000"/>
              </a:buClr>
              <a:buSzPct val="45000"/>
              <a:buFont typeface="Wingdings" charset="2"/>
              <a:buChar char=""/>
              <a:tabLst>
                <a:tab algn="l" pos="0"/>
              </a:tabLst>
            </a:pPr>
            <a:r>
              <a:rPr b="0" i="1" lang="en-US" sz="2200" spc="-1" strike="noStrike">
                <a:solidFill>
                  <a:srgbClr val="ffffff"/>
                </a:solidFill>
                <a:latin typeface="Arial"/>
              </a:rPr>
              <a:t>Edit Master text styles</a:t>
            </a:r>
            <a:endParaRPr b="0" lang="en-US" sz="2200" spc="-1" strike="noStrike">
              <a:solidFill>
                <a:srgbClr val="4d4d4d"/>
              </a:solidFill>
              <a:latin typeface="Arial"/>
            </a:endParaRPr>
          </a:p>
        </p:txBody>
      </p:sp>
    </p:spTree>
  </p:cSld>
  <p:clrMap bg1="lt1" bg2="lt2" tx1="dk1" tx2="dk2" accent1="accent1" accent2="accent2" accent3="accent3" accent4="accent4" accent5="accent5" accent6="accent6" hlink="hlink" folHlink="folHlink"/>
  <p:sldLayoutIdLst>
    <p:sldLayoutId id="2147483668" r:id="rId4"/>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89" name="Picture 6" descr=""/>
          <p:cNvPicPr/>
          <p:nvPr/>
        </p:nvPicPr>
        <p:blipFill>
          <a:blip r:embed="rId2"/>
          <a:stretch/>
        </p:blipFill>
        <p:spPr>
          <a:xfrm>
            <a:off x="10033920" y="6045840"/>
            <a:ext cx="1715400" cy="450000"/>
          </a:xfrm>
          <a:prstGeom prst="rect">
            <a:avLst/>
          </a:prstGeom>
          <a:ln w="0">
            <a:noFill/>
          </a:ln>
        </p:spPr>
      </p:pic>
      <p:sp>
        <p:nvSpPr>
          <p:cNvPr id="90" name="PlaceHolder 1"/>
          <p:cNvSpPr>
            <a:spLocks noGrp="1"/>
          </p:cNvSpPr>
          <p:nvPr>
            <p:ph type="body"/>
          </p:nvPr>
        </p:nvSpPr>
        <p:spPr>
          <a:xfrm>
            <a:off x="838080" y="1825560"/>
            <a:ext cx="10905480" cy="3881520"/>
          </a:xfrm>
          <a:prstGeom prst="rect">
            <a:avLst/>
          </a:prstGeom>
          <a:noFill/>
          <a:ln w="0">
            <a:noFill/>
          </a:ln>
        </p:spPr>
        <p:txBody>
          <a:bodyPr lIns="91440" rIns="91440" tIns="45720" bIns="45720" anchor="t">
            <a:noAutofit/>
          </a:bodyPr>
          <a:p>
            <a:pPr marL="432000" indent="-324000">
              <a:lnSpc>
                <a:spcPct val="100000"/>
              </a:lnSpc>
              <a:spcAft>
                <a:spcPts val="1800"/>
              </a:spcAft>
              <a:buClr>
                <a:srgbClr val="000000"/>
              </a:buClr>
              <a:buSzPct val="45000"/>
              <a:buFont typeface="Wingdings" charset="2"/>
              <a:buChar char=""/>
            </a:pPr>
            <a:r>
              <a:rPr b="0" lang="en-US" sz="2400" spc="-1" strike="noStrike">
                <a:solidFill>
                  <a:srgbClr val="4d4d4d"/>
                </a:solidFill>
                <a:latin typeface="Arial"/>
              </a:rPr>
              <a:t>Edit Master text styles</a:t>
            </a:r>
            <a:endParaRPr b="0" lang="en-US" sz="2400" spc="-1" strike="noStrike">
              <a:solidFill>
                <a:srgbClr val="4d4d4d"/>
              </a:solidFill>
              <a:latin typeface="Arial"/>
            </a:endParaRPr>
          </a:p>
          <a:p>
            <a:pPr lvl="1" marL="864000" indent="-324000">
              <a:lnSpc>
                <a:spcPct val="100000"/>
              </a:lnSpc>
              <a:spcBef>
                <a:spcPts val="499"/>
              </a:spcBef>
              <a:spcAft>
                <a:spcPts val="1800"/>
              </a:spcAft>
              <a:buClr>
                <a:srgbClr val="000000"/>
              </a:buClr>
              <a:buSzPct val="75000"/>
              <a:buFont typeface="Symbol" charset="2"/>
              <a:buChar char=""/>
            </a:pPr>
            <a:r>
              <a:rPr b="0" lang="en-US" sz="2000" spc="-1" strike="noStrike">
                <a:solidFill>
                  <a:srgbClr val="4d4d4d"/>
                </a:solidFill>
                <a:latin typeface="Arial"/>
              </a:rPr>
              <a:t>Second level</a:t>
            </a:r>
            <a:endParaRPr b="0" lang="en-US" sz="2000" spc="-1" strike="noStrike">
              <a:solidFill>
                <a:srgbClr val="4d4d4d"/>
              </a:solidFill>
              <a:latin typeface="Arial"/>
            </a:endParaRPr>
          </a:p>
          <a:p>
            <a:pPr lvl="2" marL="1296000" indent="-288000">
              <a:lnSpc>
                <a:spcPct val="100000"/>
              </a:lnSpc>
              <a:spcBef>
                <a:spcPts val="499"/>
              </a:spcBef>
              <a:spcAft>
                <a:spcPts val="1800"/>
              </a:spcAft>
              <a:buClr>
                <a:srgbClr val="000000"/>
              </a:buClr>
              <a:buSzPct val="45000"/>
              <a:buFont typeface="Wingdings" charset="2"/>
              <a:buChar char=""/>
            </a:pPr>
            <a:r>
              <a:rPr b="0" lang="en-US" sz="1800" spc="-1" strike="noStrike">
                <a:solidFill>
                  <a:srgbClr val="4d4d4d"/>
                </a:solidFill>
                <a:latin typeface="Arial"/>
              </a:rPr>
              <a:t>Third level</a:t>
            </a:r>
            <a:endParaRPr b="0" lang="en-US" sz="1800" spc="-1" strike="noStrike">
              <a:solidFill>
                <a:srgbClr val="4d4d4d"/>
              </a:solidFill>
              <a:latin typeface="Arial"/>
            </a:endParaRPr>
          </a:p>
          <a:p>
            <a:pPr lvl="3" marL="1728000" indent="-216000">
              <a:lnSpc>
                <a:spcPct val="100000"/>
              </a:lnSpc>
              <a:spcBef>
                <a:spcPts val="499"/>
              </a:spcBef>
              <a:spcAft>
                <a:spcPts val="1800"/>
              </a:spcAft>
              <a:buClr>
                <a:srgbClr val="000000"/>
              </a:buClr>
              <a:buSzPct val="75000"/>
              <a:buFont typeface="Symbol" charset="2"/>
              <a:buChar char=""/>
            </a:pPr>
            <a:r>
              <a:rPr b="0" lang="en-US" sz="1600" spc="-1" strike="noStrike">
                <a:solidFill>
                  <a:srgbClr val="4d4d4d"/>
                </a:solidFill>
                <a:latin typeface="Arial"/>
              </a:rPr>
              <a:t>Fourth level</a:t>
            </a:r>
            <a:endParaRPr b="0" lang="en-US" sz="1600" spc="-1" strike="noStrike">
              <a:solidFill>
                <a:srgbClr val="4d4d4d"/>
              </a:solidFill>
              <a:latin typeface="Arial"/>
            </a:endParaRPr>
          </a:p>
          <a:p>
            <a:pPr lvl="4" marL="2160000" indent="-216000">
              <a:lnSpc>
                <a:spcPct val="100000"/>
              </a:lnSpc>
              <a:spcBef>
                <a:spcPts val="499"/>
              </a:spcBef>
              <a:spcAft>
                <a:spcPts val="1800"/>
              </a:spcAft>
              <a:buClr>
                <a:srgbClr val="000000"/>
              </a:buClr>
              <a:buSzPct val="45000"/>
              <a:buFont typeface="Wingdings" charset="2"/>
              <a:buChar char=""/>
            </a:pPr>
            <a:r>
              <a:rPr b="0" lang="en-US" sz="1600" spc="-1" strike="noStrike">
                <a:solidFill>
                  <a:srgbClr val="4d4d4d"/>
                </a:solidFill>
                <a:latin typeface="Arial"/>
              </a:rPr>
              <a:t>Fifth level</a:t>
            </a:r>
            <a:endParaRPr b="0" lang="en-US" sz="1600" spc="-1" strike="noStrike">
              <a:solidFill>
                <a:srgbClr val="4d4d4d"/>
              </a:solidFill>
              <a:latin typeface="Arial"/>
            </a:endParaRPr>
          </a:p>
        </p:txBody>
      </p:sp>
      <p:sp>
        <p:nvSpPr>
          <p:cNvPr id="91" name="PlaceHolder 2"/>
          <p:cNvSpPr>
            <a:spLocks noGrp="1"/>
          </p:cNvSpPr>
          <p:nvPr>
            <p:ph type="sldNum" idx="7"/>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CEA750C0-F82E-4759-ADD8-FEDA42949970}"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92" name="Straight Connector 6"/>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93" name="PlaceHolder 3"/>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94"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95" name="Picture 41" descr=""/>
          <p:cNvPicPr/>
          <p:nvPr/>
        </p:nvPicPr>
        <p:blipFill>
          <a:blip r:embed="rId4"/>
          <a:stretch/>
        </p:blipFill>
        <p:spPr>
          <a:xfrm>
            <a:off x="11340720" y="6538680"/>
            <a:ext cx="756000" cy="270720"/>
          </a:xfrm>
          <a:prstGeom prst="rect">
            <a:avLst/>
          </a:prstGeom>
          <a:ln w="0">
            <a:noFill/>
          </a:ln>
        </p:spPr>
      </p:pic>
      <p:sp>
        <p:nvSpPr>
          <p:cNvPr id="96" name=""/>
          <p:cNvSpPr txBox="1"/>
          <p:nvPr/>
        </p:nvSpPr>
        <p:spPr>
          <a:xfrm>
            <a:off x="878580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70" r:id="rId5"/>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00" name="Picture 6" descr=""/>
          <p:cNvPicPr/>
          <p:nvPr/>
        </p:nvPicPr>
        <p:blipFill>
          <a:blip r:embed="rId2"/>
          <a:stretch/>
        </p:blipFill>
        <p:spPr>
          <a:xfrm>
            <a:off x="10033920" y="6045840"/>
            <a:ext cx="1715400" cy="450000"/>
          </a:xfrm>
          <a:prstGeom prst="rect">
            <a:avLst/>
          </a:prstGeom>
          <a:ln w="0">
            <a:noFill/>
          </a:ln>
        </p:spPr>
      </p:pic>
      <p:sp>
        <p:nvSpPr>
          <p:cNvPr id="101" name="PlaceHolder 1"/>
          <p:cNvSpPr>
            <a:spLocks noGrp="1"/>
          </p:cNvSpPr>
          <p:nvPr>
            <p:ph type="sldNum" idx="8"/>
          </p:nvPr>
        </p:nvSpPr>
        <p:spPr>
          <a:xfrm>
            <a:off x="838080" y="6131160"/>
            <a:ext cx="2742840" cy="364680"/>
          </a:xfrm>
          <a:prstGeom prst="rect">
            <a:avLst/>
          </a:prstGeom>
          <a:noFill/>
          <a:ln w="0">
            <a:noFill/>
          </a:ln>
        </p:spPr>
        <p:txBody>
          <a:bodyPr lIns="91440" rIns="91440" tIns="45720" bIns="45720" anchor="ctr">
            <a:noAutofit/>
          </a:bodyPr>
          <a:lstStyle>
            <a:lvl1pPr indent="0">
              <a:lnSpc>
                <a:spcPct val="100000"/>
              </a:lnSpc>
              <a:buNone/>
              <a:defRPr b="0" lang="en-GB" sz="1200" spc="-1" strike="noStrike">
                <a:solidFill>
                  <a:srgbClr val="969696"/>
                </a:solidFill>
                <a:latin typeface="Arial"/>
              </a:defRPr>
            </a:lvl1pPr>
          </a:lstStyle>
          <a:p>
            <a:pPr indent="0">
              <a:lnSpc>
                <a:spcPct val="100000"/>
              </a:lnSpc>
              <a:buNone/>
            </a:pPr>
            <a:fld id="{948AEE05-307D-4B3B-BA4F-858D451EABAE}" type="slidenum">
              <a:rPr b="0" lang="en-GB" sz="1200" spc="-1" strike="noStrike">
                <a:solidFill>
                  <a:srgbClr val="969696"/>
                </a:solidFill>
                <a:latin typeface="Arial"/>
              </a:rPr>
              <a:t>&lt;number&gt;</a:t>
            </a:fld>
            <a:endParaRPr b="0" lang="en-GB" sz="1200" spc="-1" strike="noStrike">
              <a:solidFill>
                <a:srgbClr val="000000"/>
              </a:solidFill>
              <a:latin typeface="Times New Roman"/>
            </a:endParaRPr>
          </a:p>
        </p:txBody>
      </p:sp>
      <p:sp>
        <p:nvSpPr>
          <p:cNvPr id="102" name="Straight Connector 7"/>
          <p:cNvSpPr/>
          <p:nvPr/>
        </p:nvSpPr>
        <p:spPr>
          <a:xfrm>
            <a:off x="838080" y="0"/>
            <a:ext cx="0" cy="1276200"/>
          </a:xfrm>
          <a:prstGeom prst="line">
            <a:avLst/>
          </a:prstGeom>
          <a:ln w="28440">
            <a:solidFill>
              <a:srgbClr val="ffc000"/>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103" name="PlaceHolder 2"/>
          <p:cNvSpPr>
            <a:spLocks noGrp="1"/>
          </p:cNvSpPr>
          <p:nvPr>
            <p:ph type="title"/>
          </p:nvPr>
        </p:nvSpPr>
        <p:spPr>
          <a:xfrm>
            <a:off x="970560" y="482760"/>
            <a:ext cx="10515240" cy="781920"/>
          </a:xfrm>
          <a:prstGeom prst="rect">
            <a:avLst/>
          </a:prstGeom>
          <a:noFill/>
          <a:ln w="0">
            <a:noFill/>
          </a:ln>
        </p:spPr>
        <p:txBody>
          <a:bodyPr lIns="91440" rIns="91440" tIns="45720" bIns="0" anchor="b">
            <a:noAutofit/>
          </a:bodyPr>
          <a:p>
            <a:pPr indent="0">
              <a:lnSpc>
                <a:spcPct val="90000"/>
              </a:lnSpc>
              <a:buNone/>
            </a:pPr>
            <a:r>
              <a:rPr b="0" lang="en-US" sz="4000" spc="-1" strike="noStrike">
                <a:solidFill>
                  <a:srgbClr val="034ea2"/>
                </a:solidFill>
                <a:latin typeface="Arial"/>
              </a:rPr>
              <a:t>Click to edit Master title style</a:t>
            </a:r>
            <a:endParaRPr b="0" lang="en-US" sz="4000" spc="-1" strike="noStrike">
              <a:solidFill>
                <a:srgbClr val="4d4d4d"/>
              </a:solidFill>
              <a:latin typeface="Arial"/>
            </a:endParaRPr>
          </a:p>
        </p:txBody>
      </p:sp>
      <p:sp>
        <p:nvSpPr>
          <p:cNvPr id="104" name="PlaceHolder 3"/>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2400" spc="-1" strike="noStrike">
                <a:solidFill>
                  <a:srgbClr val="4d4d4d"/>
                </a:solidFill>
                <a:latin typeface="Arial"/>
              </a:rPr>
              <a:t>Click to edit the outline text format</a:t>
            </a:r>
            <a:endParaRPr b="0" lang="en-US" sz="2400" spc="-1" strike="noStrike">
              <a:solidFill>
                <a:srgbClr val="4d4d4d"/>
              </a:solidFill>
              <a:latin typeface="Arial"/>
            </a:endParaRPr>
          </a:p>
          <a:p>
            <a:pPr lvl="1" marL="864000" indent="-324000">
              <a:spcBef>
                <a:spcPts val="1134"/>
              </a:spcBef>
              <a:buClr>
                <a:srgbClr val="000000"/>
              </a:buClr>
              <a:buSzPct val="75000"/>
              <a:buFont typeface="Symbol" charset="2"/>
              <a:buChar char=""/>
            </a:pPr>
            <a:r>
              <a:rPr b="0" lang="en-US" sz="1800" spc="-1" strike="noStrike">
                <a:solidFill>
                  <a:srgbClr val="4d4d4d"/>
                </a:solidFill>
                <a:latin typeface="Arial"/>
              </a:rPr>
              <a:t>Second Outline Level</a:t>
            </a:r>
            <a:endParaRPr b="0" lang="en-US" sz="1800" spc="-1" strike="noStrike">
              <a:solidFill>
                <a:srgbClr val="4d4d4d"/>
              </a:solidFill>
              <a:latin typeface="Arial"/>
            </a:endParaRPr>
          </a:p>
          <a:p>
            <a:pPr lvl="2" marL="1296000" indent="-288000">
              <a:spcBef>
                <a:spcPts val="850"/>
              </a:spcBef>
              <a:buClr>
                <a:srgbClr val="000000"/>
              </a:buClr>
              <a:buSzPct val="45000"/>
              <a:buFont typeface="Wingdings" charset="2"/>
              <a:buChar char=""/>
            </a:pPr>
            <a:r>
              <a:rPr b="0" lang="en-US" sz="1600" spc="-1" strike="noStrike">
                <a:solidFill>
                  <a:srgbClr val="4d4d4d"/>
                </a:solidFill>
                <a:latin typeface="Arial"/>
              </a:rPr>
              <a:t>Third Outline Level</a:t>
            </a:r>
            <a:endParaRPr b="0" lang="en-US" sz="1600" spc="-1" strike="noStrike">
              <a:solidFill>
                <a:srgbClr val="4d4d4d"/>
              </a:solidFill>
              <a:latin typeface="Arial"/>
            </a:endParaRPr>
          </a:p>
          <a:p>
            <a:pPr lvl="3" marL="1728000" indent="-216000">
              <a:spcBef>
                <a:spcPts val="567"/>
              </a:spcBef>
              <a:buClr>
                <a:srgbClr val="000000"/>
              </a:buClr>
              <a:buSzPct val="75000"/>
              <a:buFont typeface="Symbol" charset="2"/>
              <a:buChar char=""/>
            </a:pPr>
            <a:r>
              <a:rPr b="0" lang="en-US" sz="1600" spc="-1" strike="noStrike">
                <a:solidFill>
                  <a:srgbClr val="4d4d4d"/>
                </a:solidFill>
                <a:latin typeface="Arial"/>
              </a:rPr>
              <a:t>Fourth Outline Level</a:t>
            </a:r>
            <a:endParaRPr b="0" lang="en-US" sz="1600" spc="-1" strike="noStrike">
              <a:solidFill>
                <a:srgbClr val="4d4d4d"/>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4d4d4d"/>
                </a:solidFill>
                <a:latin typeface="Arial"/>
              </a:rPr>
              <a:t>Fifth Outline Level</a:t>
            </a:r>
            <a:endParaRPr b="0" lang="en-US" sz="2000" spc="-1" strike="noStrike">
              <a:solidFill>
                <a:srgbClr val="4d4d4d"/>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4d4d4d"/>
                </a:solidFill>
                <a:latin typeface="Arial"/>
              </a:rPr>
              <a:t>Sixth Outline Level</a:t>
            </a:r>
            <a:endParaRPr b="0" lang="en-US" sz="2000" spc="-1" strike="noStrike">
              <a:solidFill>
                <a:srgbClr val="4d4d4d"/>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4d4d4d"/>
                </a:solidFill>
                <a:latin typeface="Arial"/>
              </a:rPr>
              <a:t>Seventh Outline Level</a:t>
            </a:r>
            <a:endParaRPr b="0" lang="en-US" sz="2000" spc="-1" strike="noStrike">
              <a:solidFill>
                <a:srgbClr val="4d4d4d"/>
              </a:solidFill>
              <a:latin typeface="Arial"/>
            </a:endParaRPr>
          </a:p>
        </p:txBody>
      </p:sp>
      <p:sp>
        <p:nvSpPr>
          <p:cNvPr id="105" name=""/>
          <p:cNvSpPr txBox="1"/>
          <p:nvPr/>
        </p:nvSpPr>
        <p:spPr>
          <a:xfrm>
            <a:off x="1512720" y="6301440"/>
            <a:ext cx="6407280" cy="602280"/>
          </a:xfrm>
          <a:prstGeom prst="rect">
            <a:avLst/>
          </a:prstGeom>
          <a:noFill/>
          <a:ln w="0">
            <a:noFill/>
          </a:ln>
        </p:spPr>
        <p:txBody>
          <a:bodyPr lIns="90000" rIns="90000" tIns="45000" bIns="45000" anchor="ctr">
            <a:normAutofit/>
          </a:bodyPr>
          <a:p>
            <a:r>
              <a:rPr b="0" lang="en-GB" sz="1200" spc="-1" strike="noStrike">
                <a:solidFill>
                  <a:srgbClr val="808080"/>
                </a:solidFill>
                <a:latin typeface="Arial"/>
              </a:rPr>
              <a:t>Share and reuse by citing: England, J., Tsoukala, V., Nielsen, L.H. &amp; Dolinar, M. 2025. </a:t>
            </a:r>
            <a:endParaRPr b="0" lang="en-GB" sz="1200" spc="-1" strike="noStrike">
              <a:solidFill>
                <a:srgbClr val="222080"/>
              </a:solidFill>
              <a:latin typeface="Arial"/>
            </a:endParaRPr>
          </a:p>
          <a:p>
            <a:r>
              <a:rPr b="0" lang="en-GB" sz="1200" spc="-1" strike="noStrike" u="sng">
                <a:solidFill>
                  <a:srgbClr val="808080"/>
                </a:solidFill>
                <a:uFillTx/>
                <a:latin typeface="Arial"/>
                <a:hlinkClick r:id="rId3"/>
              </a:rPr>
              <a:t>10.5281/zenodo.17534323</a:t>
            </a:r>
            <a:r>
              <a:rPr b="0" lang="en-GB" sz="1200" spc="-1" strike="noStrike">
                <a:solidFill>
                  <a:srgbClr val="808080"/>
                </a:solidFill>
                <a:latin typeface="Arial"/>
              </a:rPr>
              <a:t> under CC-BY 4.0​</a:t>
            </a:r>
            <a:r>
              <a:rPr b="0" lang="en-GB" sz="1200" spc="-1" strike="noStrike">
                <a:solidFill>
                  <a:srgbClr val="808080"/>
                </a:solidFill>
                <a:latin typeface="Arial"/>
              </a:rPr>
              <a:t>	</a:t>
            </a:r>
            <a:r>
              <a:rPr b="0" lang="en-GB" sz="1200" spc="-1" strike="noStrike">
                <a:solidFill>
                  <a:srgbClr val="808080"/>
                </a:solidFill>
                <a:latin typeface="Arial"/>
              </a:rPr>
              <a:t>    </a:t>
            </a:r>
            <a:endParaRPr b="0" lang="en-GB" sz="1200" spc="-1" strike="noStrike">
              <a:solidFill>
                <a:srgbClr val="222080"/>
              </a:solidFill>
              <a:latin typeface="Arial"/>
            </a:endParaRPr>
          </a:p>
        </p:txBody>
      </p:sp>
      <p:pic>
        <p:nvPicPr>
          <p:cNvPr id="106" name="Picture 41" descr=""/>
          <p:cNvPicPr/>
          <p:nvPr/>
        </p:nvPicPr>
        <p:blipFill>
          <a:blip r:embed="rId4"/>
          <a:stretch/>
        </p:blipFill>
        <p:spPr>
          <a:xfrm>
            <a:off x="11341080" y="6538680"/>
            <a:ext cx="756000" cy="270720"/>
          </a:xfrm>
          <a:prstGeom prst="rect">
            <a:avLst/>
          </a:prstGeom>
          <a:ln w="0">
            <a:noFill/>
          </a:ln>
        </p:spPr>
      </p:pic>
      <p:sp>
        <p:nvSpPr>
          <p:cNvPr id="107" name=""/>
          <p:cNvSpPr txBox="1"/>
          <p:nvPr/>
        </p:nvSpPr>
        <p:spPr>
          <a:xfrm>
            <a:off x="8786160" y="6539400"/>
            <a:ext cx="2472840" cy="261360"/>
          </a:xfrm>
          <a:prstGeom prst="rect">
            <a:avLst/>
          </a:prstGeom>
          <a:noFill/>
          <a:ln w="0">
            <a:noFill/>
          </a:ln>
        </p:spPr>
        <p:txBody>
          <a:bodyPr lIns="90000" rIns="90000" tIns="45000" bIns="45000" anchor="t">
            <a:normAutofit/>
          </a:bodyPr>
          <a:p>
            <a:r>
              <a:rPr b="0" i="1" lang="en-GB" sz="1200" spc="-1" strike="noStrike">
                <a:solidFill>
                  <a:srgbClr val="808080"/>
                </a:solidFill>
                <a:latin typeface="Arial"/>
              </a:rPr>
              <a:t>OpenAIRE webinar | 07 Nov 2025</a:t>
            </a:r>
            <a:endParaRPr b="0" lang="en-GB" sz="1200" spc="-1" strike="noStrike">
              <a:solidFill>
                <a:srgbClr val="222080"/>
              </a:solidFill>
              <a:latin typeface="Arial"/>
            </a:endParaRPr>
          </a:p>
        </p:txBody>
      </p:sp>
    </p:spTree>
  </p:cSld>
  <p:clrMap bg1="lt1" bg2="lt2" tx1="dk1" tx2="dk2" accent1="accent1" accent2="accent2" accent3="accent3" accent4="accent4" accent5="accent5" accent6="accent6" hlink="hlink" folHlink="folHlink"/>
  <p:sldLayoutIdLst>
    <p:sldLayoutId id="2147483672" r:id="rId5"/>
  </p:sldLayoutIdLst>
</p:sldMaster>
</file>

<file path=ppt/slides/_rels/slide1.xml.rels><?xml version="1.0" encoding="UTF-8"?>
<Relationships xmlns="http://schemas.openxmlformats.org/package/2006/relationships"><Relationship Id="rId1" Type="http://schemas.openxmlformats.org/officeDocument/2006/relationships/hyperlink" Target="http://about:blank" TargetMode="External"/><Relationship Id="rId2"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hyperlink" Target="https://doi.org/10.5281/zenodo.13919642" TargetMode="External"/><Relationship Id="rId2" Type="http://schemas.openxmlformats.org/officeDocument/2006/relationships/slideLayout" Target="../slideLayouts/slideLayout11.xml"/>
</Relationships>
</file>

<file path=ppt/slides/_rels/slide11.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image" Target="../media/image27.png"/><Relationship Id="rId3" Type="http://schemas.openxmlformats.org/officeDocument/2006/relationships/slideLayout" Target="../slideLayouts/slideLayout1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13.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15.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slideLayout" Target="../slideLayouts/slideLayout1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18.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33.png"/><Relationship Id="rId3" Type="http://schemas.openxmlformats.org/officeDocument/2006/relationships/slideLayout" Target="../slideLayouts/slideLayout11.xml"/>
</Relationships>
</file>

<file path=ppt/slides/_rels/slide19.xml.rels><?xml version="1.0" encoding="UTF-8"?>
<Relationships xmlns="http://schemas.openxmlformats.org/package/2006/relationships"><Relationship Id="rId1" Type="http://schemas.openxmlformats.org/officeDocument/2006/relationships/hyperlink" Target="https://www.ouvrirlascience.fr/implementing-the-rights-retention-strategy-for-scientific-publications/" TargetMode="External"/><Relationship Id="rId2" Type="http://schemas.openxmlformats.org/officeDocument/2006/relationships/slideLayout" Target="../slideLayouts/slideLayout11.xml"/>
</Relationships>
</file>

<file path=ppt/slides/_rels/slide2.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hyperlink" Target="https://ec.europa.eu/info/funding-tenders/opportunities/portal/screen/how-to-participate/reference-documents;programCode=HORIZON" TargetMode="External"/><Relationship Id="rId3" Type="http://schemas.openxmlformats.org/officeDocument/2006/relationships/hyperlink" Target="https://ec.europa.eu/info/funding-tenders/opportunities/docs/2021-2027/horizon/guidance/programme-guide_horizon_en.pdf" TargetMode="External"/><Relationship Id="rId4" Type="http://schemas.openxmlformats.org/officeDocument/2006/relationships/hyperlink" Target="https://ec.europa.eu/info/funding-tenders/opportunities/docs/2021-2027/common/guidance/aga_en.pdf" TargetMode="External"/><Relationship Id="rId5" Type="http://schemas.openxmlformats.org/officeDocument/2006/relationships/hyperlink" Target="https://erc.europa.eu/managing-your-project/open-science#bootstrap-panel-3-body" TargetMode="External"/><Relationship Id="rId6" Type="http://schemas.openxmlformats.org/officeDocument/2006/relationships/hyperlink" Target="https://webgate.ec.europa.eu/funding-tenders-opportunities/display/IT/Continuous+Reporting" TargetMode="External"/><Relationship Id="rId7" Type="http://schemas.openxmlformats.org/officeDocument/2006/relationships/hyperlink" Target="https://op.europa.eu/s/zYX8" TargetMode="External"/><Relationship Id="rId8" Type="http://schemas.openxmlformats.org/officeDocument/2006/relationships/hyperlink" Target="https://ec.europa.eu/info/funding-tenders/opportunities/docs/2021-2027/horizon/guidance/horizon-msca-financial-guide_en.pdf" TargetMode="External"/><Relationship Id="rId9" Type="http://schemas.openxmlformats.org/officeDocument/2006/relationships/hyperlink" Target="https://ec.europa.eu/info/funding-tenders/opportunities/docs/2021-2027/horizon/temp-form/report/data-management-plan_he_en.docx" TargetMode="External"/><Relationship Id="rId10" Type="http://schemas.openxmlformats.org/officeDocument/2006/relationships/hyperlink" Target="https://open-research-europe.ec.europa.eu/" TargetMode="External"/><Relationship Id="rId11" Type="http://schemas.openxmlformats.org/officeDocument/2006/relationships/hyperlink" Target="https://zenodo.org/communities/eu/" TargetMode="External"/><Relationship Id="rId12" Type="http://schemas.openxmlformats.org/officeDocument/2006/relationships/hyperlink" Target="https://open-research-europe.ec.europa.eu/" TargetMode="External"/><Relationship Id="rId13" Type="http://schemas.openxmlformats.org/officeDocument/2006/relationships/hyperlink" Target="https://openplato.eu/eosceunode" TargetMode="External"/><Relationship Id="rId14" Type="http://schemas.openxmlformats.org/officeDocument/2006/relationships/hyperlink" Target="https://doi.org/10.5281/zenodo.7786309" TargetMode="External"/><Relationship Id="rId15" Type="http://schemas.openxmlformats.org/officeDocument/2006/relationships/hyperlink" Target="https://openplato.eu/mod/scorm/view.php?id=1245" TargetMode="External"/><Relationship Id="rId16" Type="http://schemas.openxmlformats.org/officeDocument/2006/relationships/hyperlink" Target="https://openplato.eu/mod/scorm/view.php?id=1250" TargetMode="External"/><Relationship Id="rId17" Type="http://schemas.openxmlformats.org/officeDocument/2006/relationships/slideLayout" Target="../slideLayouts/slideLayout5.xml"/>
</Relationships>
</file>

<file path=ppt/slides/_rels/slide20.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1.xml"/>
</Relationships>
</file>

<file path=ppt/slides/_rels/slide21.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1.xml"/>
</Relationships>
</file>

<file path=ppt/slides/_rels/slide22.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slideLayout" Target="../slideLayouts/slideLayout11.xml"/>
</Relationships>
</file>

<file path=ppt/slides/_rels/slide23.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11.xml"/>
</Relationships>
</file>

<file path=ppt/slides/_rels/slide24.xml.rels><?xml version="1.0" encoding="UTF-8"?>
<Relationships xmlns="http://schemas.openxmlformats.org/package/2006/relationships"><Relationship Id="rId1" Type="http://schemas.openxmlformats.org/officeDocument/2006/relationships/hyperlink" Target="https://doi.org/10.5281/zenodo.7266373" TargetMode="External"/><Relationship Id="rId2" Type="http://schemas.openxmlformats.org/officeDocument/2006/relationships/hyperlink" Target="https://doi.org/10.5281/zenodo.7324363" TargetMode="External"/><Relationship Id="rId3" Type="http://schemas.openxmlformats.org/officeDocument/2006/relationships/hyperlink" Target="https://doi.org/10.5281/zenodo.10125224" TargetMode="External"/><Relationship Id="rId4" Type="http://schemas.openxmlformats.org/officeDocument/2006/relationships/hyperlink" Target="https://doi.org/10.5281/zenodo.14999515" TargetMode="External"/><Relationship Id="rId5" Type="http://schemas.openxmlformats.org/officeDocument/2006/relationships/image" Target="../media/image37.png"/><Relationship Id="rId6" Type="http://schemas.openxmlformats.org/officeDocument/2006/relationships/slideLayout" Target="../slideLayouts/slideLayout32.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27.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jpeg"/><Relationship Id="rId7" Type="http://schemas.openxmlformats.org/officeDocument/2006/relationships/image" Target="../media/image44.png"/><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png"/><Relationship Id="rId11" Type="http://schemas.openxmlformats.org/officeDocument/2006/relationships/image" Target="../media/image48.png"/><Relationship Id="rId12" Type="http://schemas.openxmlformats.org/officeDocument/2006/relationships/image" Target="../media/image49.png"/><Relationship Id="rId13" Type="http://schemas.openxmlformats.org/officeDocument/2006/relationships/slideLayout" Target="../slideLayouts/slideLayout11.xml"/>
</Relationships>
</file>

<file path=ppt/slides/_rels/slide28.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image" Target="../media/image51.png"/><Relationship Id="rId3" Type="http://schemas.openxmlformats.org/officeDocument/2006/relationships/slideLayout" Target="../slideLayouts/slideLayout11.xml"/>
</Relationships>
</file>

<file path=ppt/slides/_rels/slide29.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1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
</Relationships>
</file>

<file path=ppt/slides/_rels/slide30.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11.xml"/>
</Relationships>
</file>

<file path=ppt/slides/_rels/slide31.xml.rels><?xml version="1.0" encoding="UTF-8"?>
<Relationships xmlns="http://schemas.openxmlformats.org/package/2006/relationships"><Relationship Id="rId1" Type="http://schemas.openxmlformats.org/officeDocument/2006/relationships/image" Target="../media/image54.jpeg"/><Relationship Id="rId2" Type="http://schemas.openxmlformats.org/officeDocument/2006/relationships/image" Target="../media/image55.png"/><Relationship Id="rId3" Type="http://schemas.openxmlformats.org/officeDocument/2006/relationships/image" Target="../media/image56.png"/><Relationship Id="rId4" Type="http://schemas.openxmlformats.org/officeDocument/2006/relationships/image" Target="../media/image55.png"/><Relationship Id="rId5" Type="http://schemas.openxmlformats.org/officeDocument/2006/relationships/image" Target="../media/image57.png"/><Relationship Id="rId6" Type="http://schemas.openxmlformats.org/officeDocument/2006/relationships/slideLayout" Target="../slideLayouts/slideLayout11.xml"/>
</Relationships>
</file>

<file path=ppt/slides/_rels/slide32.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image" Target="../media/image59.png"/><Relationship Id="rId3" Type="http://schemas.openxmlformats.org/officeDocument/2006/relationships/slideLayout" Target="../slideLayouts/slideLayout11.xml"/>
</Relationships>
</file>

<file path=ppt/slides/_rels/slide33.xml.rels><?xml version="1.0" encoding="UTF-8"?>
<Relationships xmlns="http://schemas.openxmlformats.org/package/2006/relationships"><Relationship Id="rId1" Type="http://schemas.openxmlformats.org/officeDocument/2006/relationships/image" Target="../media/image60.jpeg"/><Relationship Id="rId2" Type="http://schemas.openxmlformats.org/officeDocument/2006/relationships/image" Target="../media/image61.jpeg"/><Relationship Id="rId3" Type="http://schemas.openxmlformats.org/officeDocument/2006/relationships/slideLayout" Target="../slideLayouts/slideLayout11.xml"/>
</Relationships>
</file>

<file path=ppt/slides/_rels/slide34.xml.rels><?xml version="1.0" encoding="UTF-8"?>
<Relationships xmlns="http://schemas.openxmlformats.org/package/2006/relationships"><Relationship Id="rId1" Type="http://schemas.openxmlformats.org/officeDocument/2006/relationships/image" Target="../media/image62.gif"/><Relationship Id="rId2" Type="http://schemas.openxmlformats.org/officeDocument/2006/relationships/image" Target="../media/image63.png"/><Relationship Id="rId3" Type="http://schemas.openxmlformats.org/officeDocument/2006/relationships/slideLayout" Target="../slideLayouts/slideLayout11.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36.xml.rels><?xml version="1.0" encoding="UTF-8"?>
<Relationships xmlns="http://schemas.openxmlformats.org/package/2006/relationships"><Relationship Id="rId1" Type="http://schemas.openxmlformats.org/officeDocument/2006/relationships/image" Target="../media/image64.jpeg"/><Relationship Id="rId2" Type="http://schemas.openxmlformats.org/officeDocument/2006/relationships/hyperlink" Target="http://www.scriberia.co.uk/" TargetMode="External"/><Relationship Id="rId3" Type="http://schemas.openxmlformats.org/officeDocument/2006/relationships/hyperlink" Target="https://www.turing.ac.uk/" TargetMode="External"/><Relationship Id="rId4" Type="http://schemas.openxmlformats.org/officeDocument/2006/relationships/slideLayout" Target="../slideLayouts/slideLayout11.xml"/>
</Relationships>
</file>

<file path=ppt/slides/_rels/slide37.xml.rels><?xml version="1.0" encoding="UTF-8"?>
<Relationships xmlns="http://schemas.openxmlformats.org/package/2006/relationships"><Relationship Id="rId1" Type="http://schemas.openxmlformats.org/officeDocument/2006/relationships/image" Target="../media/image65.png"/><Relationship Id="rId2" Type="http://schemas.openxmlformats.org/officeDocument/2006/relationships/hyperlink" Target="https://www.openaire.eu/how-to-make-your-data-fair" TargetMode="External"/><Relationship Id="rId3" Type="http://schemas.openxmlformats.org/officeDocument/2006/relationships/slideLayout" Target="../slideLayouts/slideLayout11.xml"/>
</Relationships>
</file>

<file path=ppt/slides/_rels/slide38.xml.rels><?xml version="1.0" encoding="UTF-8"?>
<Relationships xmlns="http://schemas.openxmlformats.org/package/2006/relationships"><Relationship Id="rId1" Type="http://schemas.openxmlformats.org/officeDocument/2006/relationships/hyperlink" Target="http://doi.org/10.5281/zenodo.1489929" TargetMode="External"/><Relationship Id="rId2" Type="http://schemas.openxmlformats.org/officeDocument/2006/relationships/image" Target="../media/image66.jpeg"/><Relationship Id="rId3" Type="http://schemas.openxmlformats.org/officeDocument/2006/relationships/slideLayout" Target="../slideLayouts/slideLayout11.xml"/>
</Relationships>
</file>

<file path=ppt/slides/_rels/slide39.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hyperlink" Target="https://argos.openaire.eu/" TargetMode="External"/><Relationship Id="rId3" Type="http://schemas.openxmlformats.org/officeDocument/2006/relationships/image" Target="../media/image68.png"/><Relationship Id="rId4" Type="http://schemas.openxmlformats.org/officeDocument/2006/relationships/slideLayout" Target="../slideLayouts/slideLayout1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40.xml.rels><?xml version="1.0" encoding="UTF-8"?>
<Relationships xmlns="http://schemas.openxmlformats.org/package/2006/relationships"><Relationship Id="rId1" Type="http://schemas.openxmlformats.org/officeDocument/2006/relationships/image" Target="../media/image69.jpeg"/><Relationship Id="rId2" Type="http://schemas.openxmlformats.org/officeDocument/2006/relationships/slideLayout" Target="../slideLayouts/slideLayout11.xml"/>
</Relationships>
</file>

<file path=ppt/slides/_rels/slide41.xml.rels><?xml version="1.0" encoding="UTF-8"?>
<Relationships xmlns="http://schemas.openxmlformats.org/package/2006/relationships"><Relationship Id="rId1" Type="http://schemas.openxmlformats.org/officeDocument/2006/relationships/image" Target="../media/image70.jpeg"/><Relationship Id="rId2" Type="http://schemas.openxmlformats.org/officeDocument/2006/relationships/slideLayout" Target="../slideLayouts/slideLayout11.xml"/>
</Relationships>
</file>

<file path=ppt/slides/_rels/slide42.xml.rels><?xml version="1.0" encoding="UTF-8"?>
<Relationships xmlns="http://schemas.openxmlformats.org/package/2006/relationships"><Relationship Id="rId1" Type="http://schemas.openxmlformats.org/officeDocument/2006/relationships/image" Target="../media/image71.jpeg"/><Relationship Id="rId2" Type="http://schemas.openxmlformats.org/officeDocument/2006/relationships/slideLayout" Target="../slideLayouts/slideLayout11.xml"/>
</Relationships>
</file>

<file path=ppt/slides/_rels/slide43.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image" Target="../media/image73.png"/><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7.png"/><Relationship Id="rId7" Type="http://schemas.openxmlformats.org/officeDocument/2006/relationships/image" Target="../media/image78.png"/><Relationship Id="rId8" Type="http://schemas.openxmlformats.org/officeDocument/2006/relationships/slideLayout" Target="../slideLayouts/slideLayout11.xml"/>
</Relationships>
</file>

<file path=ppt/slides/_rels/slide44.xml.rels><?xml version="1.0" encoding="UTF-8"?>
<Relationships xmlns="http://schemas.openxmlformats.org/package/2006/relationships"><Relationship Id="rId1" Type="http://schemas.openxmlformats.org/officeDocument/2006/relationships/image" Target="../media/image79.png"/><Relationship Id="rId2" Type="http://schemas.openxmlformats.org/officeDocument/2006/relationships/slideLayout" Target="../slideLayouts/slideLayout9.xml"/>
</Relationships>
</file>

<file path=ppt/slides/_rels/slide45.xml.rels><?xml version="1.0" encoding="UTF-8"?>
<Relationships xmlns="http://schemas.openxmlformats.org/package/2006/relationships"><Relationship Id="rId1" Type="http://schemas.openxmlformats.org/officeDocument/2006/relationships/hyperlink" Target="https://zenodo.org/communities/eu/" TargetMode="External"/><Relationship Id="rId2" Type="http://schemas.openxmlformats.org/officeDocument/2006/relationships/image" Target="../media/image80.png"/><Relationship Id="rId3" Type="http://schemas.openxmlformats.org/officeDocument/2006/relationships/slideLayout" Target="../slideLayouts/slideLayout33.xml"/><Relationship Id="rId4" Type="http://schemas.openxmlformats.org/officeDocument/2006/relationships/notesSlide" Target="../notesSlides/notesSlide45.xml"/>
</Relationships>
</file>

<file path=ppt/slides/_rels/slide46.xml.rels><?xml version="1.0" encoding="UTF-8"?>
<Relationships xmlns="http://schemas.openxmlformats.org/package/2006/relationships"><Relationship Id="rId1" Type="http://schemas.openxmlformats.org/officeDocument/2006/relationships/image" Target="../media/image80.png"/><Relationship Id="rId2" Type="http://schemas.openxmlformats.org/officeDocument/2006/relationships/image" Target="../media/image81.png"/><Relationship Id="rId3" Type="http://schemas.openxmlformats.org/officeDocument/2006/relationships/slideLayout" Target="../slideLayouts/slideLayout33.xml"/><Relationship Id="rId4" Type="http://schemas.openxmlformats.org/officeDocument/2006/relationships/notesSlide" Target="../notesSlides/notesSlide46.xml"/>
</Relationships>
</file>

<file path=ppt/slides/_rels/slide47.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slideLayout" Target="../slideLayouts/slideLayout33.xml"/><Relationship Id="rId3" Type="http://schemas.openxmlformats.org/officeDocument/2006/relationships/notesSlide" Target="../notesSlides/notesSlide47.xml"/>
</Relationships>
</file>

<file path=ppt/slides/_rels/slide48.xml.rels><?xml version="1.0" encoding="UTF-8"?>
<Relationships xmlns="http://schemas.openxmlformats.org/package/2006/relationships"><Relationship Id="rId1" Type="http://schemas.openxmlformats.org/officeDocument/2006/relationships/image" Target="../media/image83.png"/><Relationship Id="rId2" Type="http://schemas.openxmlformats.org/officeDocument/2006/relationships/slideLayout" Target="../slideLayouts/slideLayout33.xml"/><Relationship Id="rId3" Type="http://schemas.openxmlformats.org/officeDocument/2006/relationships/notesSlide" Target="../notesSlides/notesSlide48.xml"/>
</Relationships>
</file>

<file path=ppt/slides/_rels/slide49.xml.rels><?xml version="1.0" encoding="UTF-8"?>
<Relationships xmlns="http://schemas.openxmlformats.org/package/2006/relationships"><Relationship Id="rId1" Type="http://schemas.openxmlformats.org/officeDocument/2006/relationships/image" Target="../media/image84.png"/><Relationship Id="rId2" Type="http://schemas.openxmlformats.org/officeDocument/2006/relationships/slideLayout" Target="../slideLayouts/slideLayout33.xml"/><Relationship Id="rId3" Type="http://schemas.openxmlformats.org/officeDocument/2006/relationships/notesSlide" Target="../notesSlides/notesSlide49.xml"/>
</Relationships>
</file>

<file path=ppt/slides/_rels/slide5.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1.xml"/>
</Relationships>
</file>

<file path=ppt/slides/_rels/slide50.xml.rels><?xml version="1.0" encoding="UTF-8"?>
<Relationships xmlns="http://schemas.openxmlformats.org/package/2006/relationships"><Relationship Id="rId1" Type="http://schemas.openxmlformats.org/officeDocument/2006/relationships/image" Target="../media/image85.png"/><Relationship Id="rId2" Type="http://schemas.openxmlformats.org/officeDocument/2006/relationships/slideLayout" Target="../slideLayouts/slideLayout34.xml"/><Relationship Id="rId3" Type="http://schemas.openxmlformats.org/officeDocument/2006/relationships/notesSlide" Target="../notesSlides/notesSlide50.xml"/>
</Relationships>
</file>

<file path=ppt/slides/_rels/slide51.xml.rels><?xml version="1.0" encoding="UTF-8"?>
<Relationships xmlns="http://schemas.openxmlformats.org/package/2006/relationships"><Relationship Id="rId1" Type="http://schemas.openxmlformats.org/officeDocument/2006/relationships/image" Target="../media/image86.png"/><Relationship Id="rId2" Type="http://schemas.openxmlformats.org/officeDocument/2006/relationships/hyperlink" Target="https://help.zenodo.org/" TargetMode="External"/><Relationship Id="rId3" Type="http://schemas.openxmlformats.org/officeDocument/2006/relationships/slideLayout" Target="../slideLayouts/slideLayout33.xml"/><Relationship Id="rId4"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slideLayout" Target="../slideLayouts/slideLayout32.xml"/>
</Relationships>
</file>

<file path=ppt/slides/_rels/slide53.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slideLayout" Target="../slideLayouts/slideLayout30.xml"/>
</Relationships>
</file>

<file path=ppt/slides/_rels/slide54.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slideLayout" Target="../slideLayouts/slideLayout30.xml"/>
</Relationships>
</file>

<file path=ppt/slides/_rels/slide55.xml.rels><?xml version="1.0" encoding="UTF-8"?>
<Relationships xmlns="http://schemas.openxmlformats.org/package/2006/relationships"><Relationship Id="rId1" Type="http://schemas.openxmlformats.org/officeDocument/2006/relationships/image" Target="../media/image90.png"/><Relationship Id="rId2" Type="http://schemas.openxmlformats.org/officeDocument/2006/relationships/slideLayout" Target="../slideLayouts/slideLayout31.xml"/><Relationship Id="rId3" Type="http://schemas.openxmlformats.org/officeDocument/2006/relationships/notesSlide" Target="../notesSlides/notesSlide55.xml"/>
</Relationships>
</file>

<file path=ppt/slides/_rels/slide56.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31.xml"/>
</Relationships>
</file>

<file path=ppt/slides/_rels/slide57.xml.rels><?xml version="1.0" encoding="UTF-8"?>
<Relationships xmlns="http://schemas.openxmlformats.org/package/2006/relationships"><Relationship Id="rId1" Type="http://schemas.openxmlformats.org/officeDocument/2006/relationships/image" Target="../media/image92.png"/><Relationship Id="rId2" Type="http://schemas.openxmlformats.org/officeDocument/2006/relationships/slideLayout" Target="../slideLayouts/slideLayout31.xml"/>
</Relationships>
</file>

<file path=ppt/slides/_rels/slide58.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slideLayout" Target="../slideLayouts/slideLayout31.xml"/>
</Relationships>
</file>

<file path=ppt/slides/_rels/slide59.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slideLayout" Target="../slideLayouts/slideLayout31.xml"/><Relationship Id="rId3" Type="http://schemas.openxmlformats.org/officeDocument/2006/relationships/notesSlide" Target="../notesSlides/notesSlide59.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1.xml"/>
</Relationships>
</file>

<file path=ppt/slides/_rels/slide60.xml.rels><?xml version="1.0" encoding="UTF-8"?>
<Relationships xmlns="http://schemas.openxmlformats.org/package/2006/relationships"><Relationship Id="rId1" Type="http://schemas.openxmlformats.org/officeDocument/2006/relationships/image" Target="../media/image95.png"/><Relationship Id="rId2" Type="http://schemas.openxmlformats.org/officeDocument/2006/relationships/slideLayout" Target="../slideLayouts/slideLayout30.xml"/>
</Relationships>
</file>

<file path=ppt/slides/_rels/slide61.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slideLayout" Target="../slideLayouts/slideLayout30.xml"/>
</Relationships>
</file>

<file path=ppt/slides/_rels/slide62.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slideLayout" Target="../slideLayouts/slideLayout31.xml"/><Relationship Id="rId3" Type="http://schemas.openxmlformats.org/officeDocument/2006/relationships/notesSlide" Target="../notesSlides/notesSlide62.xml"/>
</Relationships>
</file>

<file path=ppt/slides/_rels/slide63.xml.rels><?xml version="1.0" encoding="UTF-8"?>
<Relationships xmlns="http://schemas.openxmlformats.org/package/2006/relationships"><Relationship Id="rId1" Type="http://schemas.openxmlformats.org/officeDocument/2006/relationships/slideLayout" Target="../slideLayouts/slideLayout30.xml"/>
</Relationships>
</file>

<file path=ppt/slides/_rels/slide64.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png"/><Relationship Id="rId3" Type="http://schemas.openxmlformats.org/officeDocument/2006/relationships/image" Target="../media/image100.png"/><Relationship Id="rId4" Type="http://schemas.openxmlformats.org/officeDocument/2006/relationships/hyperlink" Target="https://openplato.eu/eosceunode" TargetMode="External"/><Relationship Id="rId5" Type="http://schemas.openxmlformats.org/officeDocument/2006/relationships/slideLayout" Target="../slideLayouts/slideLayout31.xml"/>
</Relationships>
</file>

<file path=ppt/slides/_rels/slide65.xml.rels><?xml version="1.0" encoding="UTF-8"?>
<Relationships xmlns="http://schemas.openxmlformats.org/package/2006/relationships"><Relationship Id="rId1" Type="http://schemas.openxmlformats.org/officeDocument/2006/relationships/hyperlink" Target="https://open-science-cloud.ec.europa.eu/" TargetMode="External"/><Relationship Id="rId2" Type="http://schemas.openxmlformats.org/officeDocument/2006/relationships/image" Target="../media/image101.png"/><Relationship Id="rId3" Type="http://schemas.openxmlformats.org/officeDocument/2006/relationships/slideLayout" Target="../slideLayouts/slideLayout31.xml"/>
</Relationships>
</file>

<file path=ppt/slides/_rels/slide66.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67.xml.rels><?xml version="1.0" encoding="UTF-8"?>
<Relationships xmlns="http://schemas.openxmlformats.org/package/2006/relationships"><Relationship Id="rId1" Type="http://schemas.openxmlformats.org/officeDocument/2006/relationships/hyperlink" Target="https://explore.openaire.eu/" TargetMode="External"/><Relationship Id="rId2" Type="http://schemas.openxmlformats.org/officeDocument/2006/relationships/image" Target="../media/image25.png"/><Relationship Id="rId3" Type="http://schemas.openxmlformats.org/officeDocument/2006/relationships/image" Target="../media/image102.png"/><Relationship Id="rId4" Type="http://schemas.openxmlformats.org/officeDocument/2006/relationships/slideLayout" Target="../slideLayouts/slideLayout11.xml"/>
</Relationships>
</file>

<file path=ppt/slides/_rels/slide68.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69.xml.rels><?xml version="1.0" encoding="UTF-8"?>
<Relationships xmlns="http://schemas.openxmlformats.org/package/2006/relationships"><Relationship Id="rId1" Type="http://schemas.openxmlformats.org/officeDocument/2006/relationships/hyperlink" Target="https://doi.org/10.5281/zenodo.4681073" TargetMode="External"/><Relationship Id="rId2" Type="http://schemas.openxmlformats.org/officeDocument/2006/relationships/image" Target="../media/image103.png"/><Relationship Id="rId3" Type="http://schemas.openxmlformats.org/officeDocument/2006/relationships/slideLayout" Target="../slideLayouts/slideLayout11.xml"/>
</Relationships>
</file>

<file path=ppt/slides/_rels/slide7.xml.rels><?xml version="1.0" encoding="UTF-8"?>
<Relationships xmlns="http://schemas.openxmlformats.org/package/2006/relationships"><Relationship Id="rId1" Type="http://schemas.openxmlformats.org/officeDocument/2006/relationships/hyperlink" Target="https://libguides.library.curtin.edu.au/" TargetMode="External"/><Relationship Id="rId2" Type="http://schemas.openxmlformats.org/officeDocument/2006/relationships/hyperlink" Target="https://www.flaticon.com/authors/manshagraphics" TargetMode="Externa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slideLayout" Target="../slideLayouts/slideLayout11.xml"/>
</Relationships>
</file>

<file path=ppt/slides/_rels/slide70.xml.rels><?xml version="1.0" encoding="UTF-8"?>
<Relationships xmlns="http://schemas.openxmlformats.org/package/2006/relationships"><Relationship Id="rId1" Type="http://schemas.openxmlformats.org/officeDocument/2006/relationships/image" Target="../media/image104.png"/><Relationship Id="rId2" Type="http://schemas.openxmlformats.org/officeDocument/2006/relationships/slideLayout" Target="../slideLayouts/slideLayout11.xml"/>
</Relationships>
</file>

<file path=ppt/slides/_rels/slide71.xml.rels><?xml version="1.0" encoding="UTF-8"?>
<Relationships xmlns="http://schemas.openxmlformats.org/package/2006/relationships"><Relationship Id="rId1" Type="http://schemas.openxmlformats.org/officeDocument/2006/relationships/image" Target="../media/image105.png"/><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hyperlink" Target="https://webgate.ec.europa.eu/funding-tenders-opportunities/pages/viewpage.action?pageId=34472316" TargetMode="External"/><Relationship Id="rId5" Type="http://schemas.openxmlformats.org/officeDocument/2006/relationships/slideLayout" Target="../slideLayouts/slideLayout11.xml"/>
</Relationships>
</file>

<file path=ppt/slides/_rels/slide72.xml.rels><?xml version="1.0" encoding="UTF-8"?>
<Relationships xmlns="http://schemas.openxmlformats.org/package/2006/relationships"><Relationship Id="rId1" Type="http://schemas.openxmlformats.org/officeDocument/2006/relationships/image" Target="../media/image107.png"/><Relationship Id="rId2" Type="http://schemas.openxmlformats.org/officeDocument/2006/relationships/slideLayout" Target="../slideLayouts/slideLayout11.xml"/>
</Relationships>
</file>

<file path=ppt/slides/_rels/slide73.xml.rels><?xml version="1.0" encoding="UTF-8"?>
<Relationships xmlns="http://schemas.openxmlformats.org/package/2006/relationships"><Relationship Id="rId1" Type="http://schemas.openxmlformats.org/officeDocument/2006/relationships/hyperlink" Target="https://webgate.ec.europa.eu/funding-tenders-opportunities/pages/viewpage.action?pageId=25559674" TargetMode="External"/><Relationship Id="rId2" Type="http://schemas.openxmlformats.org/officeDocument/2006/relationships/image" Target="../media/image108.png"/><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slideLayout" Target="../slideLayouts/slideLayout11.xml"/>
</Relationships>
</file>

<file path=ppt/slides/_rels/slide74.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png"/><Relationship Id="rId4" Type="http://schemas.openxmlformats.org/officeDocument/2006/relationships/slideLayout" Target="../slideLayouts/slideLayout11.xml"/>
</Relationships>
</file>

<file path=ppt/slides/_rels/slide75.xml.rels><?xml version="1.0" encoding="UTF-8"?>
<Relationships xmlns="http://schemas.openxmlformats.org/package/2006/relationships"><Relationship Id="rId1" Type="http://schemas.openxmlformats.org/officeDocument/2006/relationships/hyperlink" Target="http://about:blank" TargetMode="External"/><Relationship Id="rId2" Type="http://schemas.openxmlformats.org/officeDocument/2006/relationships/slideLayout" Target="../slideLayouts/slideLayout1.xml"/>
</Relationships>
</file>

<file path=ppt/slides/_rels/slide76.xml.rels><?xml version="1.0" encoding="UTF-8"?>
<Relationships xmlns="http://schemas.openxmlformats.org/package/2006/relationships"><Relationship Id="rId1" Type="http://schemas.openxmlformats.org/officeDocument/2006/relationships/slideLayout" Target="../slideLayouts/slideLayout5.xml"/>
</Relationships>
</file>

<file path=ppt/slides/_rels/slide77.xml.rels><?xml version="1.0" encoding="UTF-8"?>
<Relationships xmlns="http://schemas.openxmlformats.org/package/2006/relationships"><Relationship Id="rId1" Type="http://schemas.openxmlformats.org/officeDocument/2006/relationships/image" Target="../media/image114.jpeg"/><Relationship Id="rId2" Type="http://schemas.openxmlformats.org/officeDocument/2006/relationships/slideLayout" Target="../slideLayouts/slideLayout11.xml"/>
</Relationships>
</file>

<file path=ppt/slides/_rels/slide78.xml.rels><?xml version="1.0" encoding="UTF-8"?>
<Relationships xmlns="http://schemas.openxmlformats.org/package/2006/relationships"><Relationship Id="rId1" Type="http://schemas.openxmlformats.org/officeDocument/2006/relationships/hyperlink" Target="https://openpolicyfinder.jisc.ac.uk/" TargetMode="External"/><Relationship Id="rId2" Type="http://schemas.openxmlformats.org/officeDocument/2006/relationships/slideLayout" Target="../slideLayouts/slideLayout11.xml"/>
</Relationships>
</file>

<file path=ppt/slides/_rels/slide79.xml.rels><?xml version="1.0" encoding="UTF-8"?>
<Relationships xmlns="http://schemas.openxmlformats.org/package/2006/relationships"><Relationship Id="rId1" Type="http://schemas.openxmlformats.org/officeDocument/2006/relationships/image" Target="../media/image115.jpeg"/><Relationship Id="rId2" Type="http://schemas.openxmlformats.org/officeDocument/2006/relationships/slideLayout" Target="../slideLayouts/slideLayout11.xml"/>
</Relationships>
</file>

<file path=ppt/slides/_rels/slide8.xml.rels><?xml version="1.0" encoding="UTF-8"?>
<Relationships xmlns="http://schemas.openxmlformats.org/package/2006/relationships"><Relationship Id="rId1" Type="http://schemas.openxmlformats.org/officeDocument/2006/relationships/hyperlink" Target="https://w.wiki/C92$" TargetMode="External"/><Relationship Id="rId2" Type="http://schemas.openxmlformats.org/officeDocument/2006/relationships/image" Target="../media/image23.png"/><Relationship Id="rId3" Type="http://schemas.openxmlformats.org/officeDocument/2006/relationships/slideLayout" Target="../slideLayouts/slideLayout11.xml"/>
</Relationships>
</file>

<file path=ppt/slides/_rels/slide80.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1.xml"/>
</Relationships>
</file>

<file path=ppt/slides/_rels/slide81.xml.rels><?xml version="1.0" encoding="UTF-8"?>
<Relationships xmlns="http://schemas.openxmlformats.org/package/2006/relationships"><Relationship Id="rId1" Type="http://schemas.openxmlformats.org/officeDocument/2006/relationships/image" Target="../media/image116.jpeg"/><Relationship Id="rId2" Type="http://schemas.openxmlformats.org/officeDocument/2006/relationships/slideLayout" Target="../slideLayouts/slideLayout11.xml"/>
</Relationships>
</file>

<file path=ppt/slides/_rels/slide82.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83.xml.rels><?xml version="1.0" encoding="UTF-8"?>
<Relationships xmlns="http://schemas.openxmlformats.org/package/2006/relationships"><Relationship Id="rId1" Type="http://schemas.openxmlformats.org/officeDocument/2006/relationships/hyperlink" Target="https://erc.europa.eu/sites/default/files/document/file/ERC-Data-Management-Plan.docx" TargetMode="External"/><Relationship Id="rId2" Type="http://schemas.openxmlformats.org/officeDocument/2006/relationships/image" Target="../media/image117.jpeg"/><Relationship Id="rId3" Type="http://schemas.openxmlformats.org/officeDocument/2006/relationships/slideLayout" Target="../slideLayouts/slideLayout11.xml"/>
</Relationships>
</file>

<file path=ppt/slides/_rels/slide84.xml.rels><?xml version="1.0" encoding="UTF-8"?>
<Relationships xmlns="http://schemas.openxmlformats.org/package/2006/relationships"><Relationship Id="rId1" Type="http://schemas.openxmlformats.org/officeDocument/2006/relationships/image" Target="../media/image118.png"/><Relationship Id="rId2" Type="http://schemas.openxmlformats.org/officeDocument/2006/relationships/slideLayout" Target="../slideLayouts/slideLayout11.xml"/>
</Relationships>
</file>

<file path=ppt/slides/_rels/slide85.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86.xml.rels><?xml version="1.0" encoding="UTF-8"?>
<Relationships xmlns="http://schemas.openxmlformats.org/package/2006/relationships"><Relationship Id="rId1" Type="http://schemas.openxmlformats.org/officeDocument/2006/relationships/hyperlink" Target="https://doi.org/10.5281/zenodo.5549524" TargetMode="External"/><Relationship Id="rId2" Type="http://schemas.openxmlformats.org/officeDocument/2006/relationships/image" Target="../media/image119.jpeg"/><Relationship Id="rId3" Type="http://schemas.openxmlformats.org/officeDocument/2006/relationships/slideLayout" Target="../slideLayouts/slideLayout11.xml"/>
</Relationships>
</file>

<file path=ppt/slides/_rels/slide87.xml.rels><?xml version="1.0" encoding="UTF-8"?>
<Relationships xmlns="http://schemas.openxmlformats.org/package/2006/relationships"><Relationship Id="rId1" Type="http://schemas.openxmlformats.org/officeDocument/2006/relationships/image" Target="../media/image120.png"/><Relationship Id="rId2" Type="http://schemas.openxmlformats.org/officeDocument/2006/relationships/hyperlink" Target="https://doi.org/10.5281/zenodo.5549524" TargetMode="External"/><Relationship Id="rId3" Type="http://schemas.openxmlformats.org/officeDocument/2006/relationships/slideLayout" Target="../slideLayouts/slideLayout11.xml"/>
</Relationships>
</file>

<file path=ppt/slides/_rels/slide88.xml.rels><?xml version="1.0" encoding="UTF-8"?>
<Relationships xmlns="http://schemas.openxmlformats.org/package/2006/relationships"><Relationship Id="rId1" Type="http://schemas.openxmlformats.org/officeDocument/2006/relationships/hyperlink" Target="https://forrt.org/glossary/preregistration/" TargetMode="External"/><Relationship Id="rId2" Type="http://schemas.openxmlformats.org/officeDocument/2006/relationships/hyperlink" Target="https://ecrin.org/" TargetMode="External"/><Relationship Id="rId3" Type="http://schemas.openxmlformats.org/officeDocument/2006/relationships/hyperlink" Target="https://www.cos.io/initiatives/prereg" TargetMode="External"/><Relationship Id="rId4" Type="http://schemas.openxmlformats.org/officeDocument/2006/relationships/hyperlink" Target="https://doi.org/10.1073/pnas.1708274114" TargetMode="External"/><Relationship Id="rId5" Type="http://schemas.openxmlformats.org/officeDocument/2006/relationships/image" Target="../media/image121.jpeg"/><Relationship Id="rId6" Type="http://schemas.openxmlformats.org/officeDocument/2006/relationships/slideLayout" Target="../slideLayouts/slideLayout11.xml"/>
</Relationships>
</file>

<file path=ppt/slides/_rels/slide89.xml.rels><?xml version="1.0" encoding="UTF-8"?>
<Relationships xmlns="http://schemas.openxmlformats.org/package/2006/relationships"><Relationship Id="rId1" Type="http://schemas.openxmlformats.org/officeDocument/2006/relationships/image" Target="../media/image122.png"/><Relationship Id="rId2" Type="http://schemas.openxmlformats.org/officeDocument/2006/relationships/slideLayout" Target="../slideLayouts/slideLayout11.xml"/>
</Relationships>
</file>

<file path=ppt/slides/_rels/slide9.xml.rels><?xml version="1.0" encoding="UTF-8"?>
<Relationships xmlns="http://schemas.openxmlformats.org/package/2006/relationships"><Relationship Id="rId1" Type="http://schemas.openxmlformats.org/officeDocument/2006/relationships/hyperlink" Target="https://opendoar.ac.uk/" TargetMode="Externa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hyperlink" Target="https://explore.openaire.eu/" TargetMode="External"/><Relationship Id="rId5" Type="http://schemas.openxmlformats.org/officeDocument/2006/relationships/slideLayout" Target="../slideLayouts/slideLayout11.xml"/>
</Relationships>
</file>

<file path=ppt/slides/_rels/slide90.xml.rels><?xml version="1.0" encoding="UTF-8"?>
<Relationships xmlns="http://schemas.openxmlformats.org/package/2006/relationships"><Relationship Id="rId1" Type="http://schemas.openxmlformats.org/officeDocument/2006/relationships/hyperlink" Target="https://rri-tools.eu/public-engagement" TargetMode="External"/><Relationship Id="rId2" Type="http://schemas.openxmlformats.org/officeDocument/2006/relationships/hyperlink" Target="https://www.researchersnight.eu/" TargetMode="External"/><Relationship Id="rId3" Type="http://schemas.openxmlformats.org/officeDocument/2006/relationships/hyperlink" Target="https://www.scienceiswonderful.eu/" TargetMode="External"/><Relationship Id="rId4" Type="http://schemas.openxmlformats.org/officeDocument/2006/relationships/image" Target="../media/image123.png"/><Relationship Id="rId5" Type="http://schemas.openxmlformats.org/officeDocument/2006/relationships/hyperlink" Target="https://doi.org/10.48550/arXiv.2011.11350" TargetMode="External"/><Relationship Id="rId6" Type="http://schemas.openxmlformats.org/officeDocument/2006/relationships/image" Target="../media/image124.png"/><Relationship Id="rId7" Type="http://schemas.openxmlformats.org/officeDocument/2006/relationships/image" Target="../media/image125.png"/><Relationship Id="rId8" Type="http://schemas.openxmlformats.org/officeDocument/2006/relationships/slideLayout" Target="../slideLayouts/slideLayout11.xml"/>
</Relationships>
</file>

<file path=ppt/slides/_rels/slide91.xml.rels><?xml version="1.0" encoding="UTF-8"?>
<Relationships xmlns="http://schemas.openxmlformats.org/package/2006/relationships"><Relationship Id="rId1" Type="http://schemas.openxmlformats.org/officeDocument/2006/relationships/hyperlink" Target="https://forrt.org/glossary/citizen-science/" TargetMode="External"/><Relationship Id="rId2" Type="http://schemas.openxmlformats.org/officeDocument/2006/relationships/hyperlink" Target="https://ecsa.citizen-science.net/" TargetMode="External"/><Relationship Id="rId3" Type="http://schemas.openxmlformats.org/officeDocument/2006/relationships/hyperlink" Target="https://eu-citizen.science/" TargetMode="External"/><Relationship Id="rId4" Type="http://schemas.openxmlformats.org/officeDocument/2006/relationships/hyperlink" Target="https://www.zooniverse.org/" TargetMode="External"/><Relationship Id="rId5" Type="http://schemas.openxmlformats.org/officeDocument/2006/relationships/hyperlink" Target="https://snac.gein.noa.gr/" TargetMode="External"/><Relationship Id="rId6" Type="http://schemas.openxmlformats.org/officeDocument/2006/relationships/hyperlink" Target="https://dnapuzzles.org/" TargetMode="External"/><Relationship Id="rId7" Type="http://schemas.openxmlformats.org/officeDocument/2006/relationships/image" Target="../media/image126.png"/><Relationship Id="rId8" Type="http://schemas.openxmlformats.org/officeDocument/2006/relationships/slideLayout" Target="../slideLayouts/slideLayout11.xml"/>
</Relationships>
</file>

<file path=ppt/slides/_rels/slide92.xml.rels><?xml version="1.0" encoding="UTF-8"?>
<Relationships xmlns="http://schemas.openxmlformats.org/package/2006/relationships"><Relationship Id="rId1" Type="http://schemas.openxmlformats.org/officeDocument/2006/relationships/slideLayout" Target="../slideLayouts/slideLayout9.xml"/>
</Relationships>
</file>

<file path=ppt/slides/_rels/slide93.xml.rels><?xml version="1.0" encoding="UTF-8"?>
<Relationships xmlns="http://schemas.openxmlformats.org/package/2006/relationships"><Relationship Id="rId1" Type="http://schemas.openxmlformats.org/officeDocument/2006/relationships/image" Target="../media/image127.jpeg"/><Relationship Id="rId2" Type="http://schemas.openxmlformats.org/officeDocument/2006/relationships/slideLayout" Target="../slideLayouts/slideLayout11.xml"/>
</Relationships>
</file>

<file path=ppt/slides/_rels/slide94.xml.rels><?xml version="1.0" encoding="UTF-8"?>
<Relationships xmlns="http://schemas.openxmlformats.org/package/2006/relationships"><Relationship Id="rId1" Type="http://schemas.openxmlformats.org/officeDocument/2006/relationships/image" Target="../media/image128.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8" name="PlaceHolder 1"/>
          <p:cNvSpPr>
            <a:spLocks noGrp="1"/>
          </p:cNvSpPr>
          <p:nvPr>
            <p:ph/>
          </p:nvPr>
        </p:nvSpPr>
        <p:spPr>
          <a:xfrm>
            <a:off x="4439160" y="2419200"/>
            <a:ext cx="7084080" cy="2263320"/>
          </a:xfrm>
          <a:prstGeom prst="rect">
            <a:avLst/>
          </a:prstGeom>
          <a:noFill/>
          <a:ln w="0">
            <a:noFill/>
          </a:ln>
        </p:spPr>
        <p:txBody>
          <a:bodyPr lIns="91440" rIns="91440" tIns="45720" bIns="45720" anchor="t">
            <a:normAutofit fontScale="48253"/>
          </a:bodyPr>
          <a:p>
            <a:pPr indent="0" algn="r">
              <a:lnSpc>
                <a:spcPct val="120000"/>
              </a:lnSpc>
              <a:spcBef>
                <a:spcPts val="1001"/>
              </a:spcBef>
              <a:buNone/>
              <a:tabLst>
                <a:tab algn="l" pos="0"/>
              </a:tabLst>
            </a:pPr>
            <a:r>
              <a:rPr b="1" lang="en-GB" sz="8000" spc="-1" strike="noStrike">
                <a:solidFill>
                  <a:srgbClr val="1b60c6"/>
                </a:solidFill>
                <a:latin typeface="Calibri"/>
                <a:ea typeface="Calibri"/>
              </a:rPr>
              <a:t>Horizon Europe Open Science requirements in practice</a:t>
            </a:r>
            <a:endParaRPr b="0" lang="en-US" sz="8000" spc="-1" strike="noStrike">
              <a:solidFill>
                <a:srgbClr val="222080"/>
              </a:solidFill>
              <a:latin typeface="Calibri"/>
            </a:endParaRPr>
          </a:p>
        </p:txBody>
      </p:sp>
      <p:sp>
        <p:nvSpPr>
          <p:cNvPr id="319" name="PlaceHolder 2"/>
          <p:cNvSpPr>
            <a:spLocks noGrp="1"/>
          </p:cNvSpPr>
          <p:nvPr>
            <p:ph/>
          </p:nvPr>
        </p:nvSpPr>
        <p:spPr>
          <a:xfrm>
            <a:off x="3193560" y="4682880"/>
            <a:ext cx="7765920" cy="988560"/>
          </a:xfrm>
          <a:prstGeom prst="rect">
            <a:avLst/>
          </a:prstGeom>
          <a:noFill/>
          <a:ln w="0">
            <a:noFill/>
          </a:ln>
        </p:spPr>
        <p:txBody>
          <a:bodyPr lIns="91440" rIns="91440" tIns="45720" bIns="45720" anchor="t">
            <a:noAutofit/>
          </a:bodyPr>
          <a:p>
            <a:pPr indent="0">
              <a:lnSpc>
                <a:spcPct val="90000"/>
              </a:lnSpc>
              <a:spcBef>
                <a:spcPts val="1001"/>
              </a:spcBef>
              <a:buNone/>
              <a:tabLst>
                <a:tab algn="l" pos="0"/>
              </a:tabLst>
            </a:pPr>
            <a:r>
              <a:rPr b="1" lang="en-GB" sz="2800" spc="-1" strike="noStrike">
                <a:solidFill>
                  <a:srgbClr val="5a6770"/>
                </a:solidFill>
                <a:latin typeface="Calibri"/>
                <a:ea typeface="Arial"/>
              </a:rPr>
              <a:t>Jonathan England</a:t>
            </a:r>
            <a:endParaRPr b="0" lang="en-US" sz="2800" spc="-1" strike="noStrike">
              <a:solidFill>
                <a:srgbClr val="222080"/>
              </a:solidFill>
              <a:latin typeface="Calibri"/>
            </a:endParaRPr>
          </a:p>
        </p:txBody>
      </p:sp>
      <p:sp>
        <p:nvSpPr>
          <p:cNvPr id="320" name="PlaceHolder 3"/>
          <p:cNvSpPr>
            <a:spLocks noGrp="1"/>
          </p:cNvSpPr>
          <p:nvPr>
            <p:ph/>
          </p:nvPr>
        </p:nvSpPr>
        <p:spPr>
          <a:xfrm>
            <a:off x="7576920" y="163080"/>
            <a:ext cx="4394880" cy="825480"/>
          </a:xfrm>
          <a:prstGeom prst="rect">
            <a:avLst/>
          </a:prstGeom>
          <a:noFill/>
          <a:ln w="0">
            <a:noFill/>
          </a:ln>
        </p:spPr>
        <p:txBody>
          <a:bodyPr lIns="91440" rIns="91440" tIns="45720" bIns="45720" anchor="t">
            <a:normAutofit fontScale="86943"/>
          </a:bodyPr>
          <a:p>
            <a:pPr indent="0" algn="r">
              <a:lnSpc>
                <a:spcPct val="90000"/>
              </a:lnSpc>
              <a:spcBef>
                <a:spcPts val="1001"/>
              </a:spcBef>
              <a:buNone/>
              <a:tabLst>
                <a:tab algn="l" pos="0"/>
              </a:tabLst>
            </a:pPr>
            <a:r>
              <a:rPr b="1" lang="en-GB" sz="1600" spc="-1" strike="noStrike" u="sng">
                <a:solidFill>
                  <a:srgbClr val="5fc61b"/>
                </a:solidFill>
                <a:uFillTx/>
                <a:latin typeface="Calibri Light"/>
                <a:ea typeface="Arial"/>
                <a:hlinkClick r:id="rId1"/>
              </a:rPr>
              <a:t>www.openaire.eu</a:t>
            </a:r>
            <a:endParaRPr b="0" lang="en-US" sz="1600" spc="-1" strike="noStrike">
              <a:solidFill>
                <a:srgbClr val="222080"/>
              </a:solidFill>
              <a:latin typeface="Calibri"/>
            </a:endParaRPr>
          </a:p>
          <a:p>
            <a:pPr indent="0" algn="r">
              <a:lnSpc>
                <a:spcPct val="90000"/>
              </a:lnSpc>
              <a:spcBef>
                <a:spcPts val="1001"/>
              </a:spcBef>
              <a:buNone/>
              <a:tabLst>
                <a:tab algn="l" pos="0"/>
              </a:tabLst>
            </a:pPr>
            <a:r>
              <a:rPr b="1" lang="en-GB" sz="1600" spc="-1" strike="noStrike">
                <a:solidFill>
                  <a:srgbClr val="1b60c6"/>
                </a:solidFill>
                <a:latin typeface="Calibri Light"/>
                <a:ea typeface="Arial"/>
              </a:rPr>
              <a:t>Webinar| </a:t>
            </a:r>
            <a:br>
              <a:rPr sz="1600"/>
            </a:br>
            <a:r>
              <a:rPr b="1" lang="en-GB" sz="1600" spc="-1" strike="noStrike">
                <a:solidFill>
                  <a:srgbClr val="1b60c6"/>
                </a:solidFill>
                <a:latin typeface="Calibri Light"/>
                <a:ea typeface="Arial"/>
              </a:rPr>
              <a:t>07 November 2025</a:t>
            </a:r>
            <a:endParaRPr b="0" lang="en-US" sz="1600" spc="-1" strike="noStrike">
              <a:solidFill>
                <a:srgbClr val="222080"/>
              </a:solidFill>
              <a:latin typeface="Calibri"/>
            </a:endParaRPr>
          </a:p>
          <a:p>
            <a:pPr indent="0" algn="r">
              <a:lnSpc>
                <a:spcPct val="90000"/>
              </a:lnSpc>
              <a:spcBef>
                <a:spcPts val="1001"/>
              </a:spcBef>
              <a:buNone/>
              <a:tabLst>
                <a:tab algn="l" pos="0"/>
              </a:tabLst>
            </a:pPr>
            <a:endParaRPr b="0" lang="en-US" sz="16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6" name="PlaceHolder 1"/>
          <p:cNvSpPr>
            <a:spLocks noGrp="1"/>
          </p:cNvSpPr>
          <p:nvPr>
            <p:ph type="sldNum" idx="3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B68FDC23-2147-442A-B731-7F8A96C4B00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97" name="PlaceHolder 2"/>
          <p:cNvSpPr>
            <a:spLocks noGrp="1"/>
          </p:cNvSpPr>
          <p:nvPr>
            <p:ph type="title"/>
          </p:nvPr>
        </p:nvSpPr>
        <p:spPr>
          <a:xfrm>
            <a:off x="837000" y="6022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Trusted repositories</a:t>
            </a:r>
            <a:endParaRPr b="0" lang="en-US" sz="4400" spc="-1" strike="noStrike">
              <a:solidFill>
                <a:srgbClr val="222080"/>
              </a:solidFill>
              <a:latin typeface="Arial"/>
            </a:endParaRPr>
          </a:p>
        </p:txBody>
      </p:sp>
      <p:sp>
        <p:nvSpPr>
          <p:cNvPr id="398" name=""/>
          <p:cNvSpPr txBox="1"/>
          <p:nvPr/>
        </p:nvSpPr>
        <p:spPr>
          <a:xfrm>
            <a:off x="6897240" y="3902760"/>
            <a:ext cx="4982760" cy="417240"/>
          </a:xfrm>
          <a:prstGeom prst="rect">
            <a:avLst/>
          </a:prstGeom>
          <a:noFill/>
          <a:ln w="0">
            <a:noFill/>
          </a:ln>
        </p:spPr>
        <p:txBody>
          <a:bodyPr lIns="0" rIns="0" tIns="0" bIns="0" anchor="t">
            <a:normAutofit/>
          </a:bodyPr>
          <a:p>
            <a:pPr>
              <a:lnSpc>
                <a:spcPct val="120000"/>
              </a:lnSpc>
              <a:spcBef>
                <a:spcPts val="1001"/>
              </a:spcBef>
            </a:pPr>
            <a:r>
              <a:rPr b="0" lang="en-GB" sz="2000" spc="-1" strike="noStrike">
                <a:solidFill>
                  <a:srgbClr val="0084d1"/>
                </a:solidFill>
                <a:latin typeface="Calibri"/>
                <a:ea typeface="Arial"/>
                <a:hlinkClick r:id="rId1"/>
              </a:rPr>
              <a:t>https://doi.org/10.5281/zenodo.13919642</a:t>
            </a:r>
            <a:endParaRPr b="0" lang="en-GB" sz="2000" spc="-1" strike="noStrike">
              <a:solidFill>
                <a:srgbClr val="222080"/>
              </a:solidFill>
              <a:latin typeface="Arial"/>
            </a:endParaRPr>
          </a:p>
        </p:txBody>
      </p:sp>
      <p:sp>
        <p:nvSpPr>
          <p:cNvPr id="399" name="TextBox 4"/>
          <p:cNvSpPr/>
          <p:nvPr/>
        </p:nvSpPr>
        <p:spPr>
          <a:xfrm>
            <a:off x="540000" y="4500000"/>
            <a:ext cx="5220000" cy="1444320"/>
          </a:xfrm>
          <a:prstGeom prst="roundRect">
            <a:avLst>
              <a:gd name="adj" fmla="val 16667"/>
            </a:avLst>
          </a:prstGeom>
          <a:solidFill>
            <a:srgbClr val="ffffff"/>
          </a:solidFill>
          <a:ln w="36000">
            <a:solidFill>
              <a:srgbClr val="004586"/>
            </a:solidFill>
            <a:miter/>
          </a:ln>
        </p:spPr>
        <p:style>
          <a:lnRef idx="0"/>
          <a:fillRef idx="0"/>
          <a:effectRef idx="0"/>
          <a:fontRef idx="minor"/>
        </p:style>
        <p:txBody>
          <a:bodyPr numCol="1" spcCol="0" lIns="102960" rIns="102960" tIns="57240" bIns="57240" anchor="t">
            <a:spAutoFit/>
          </a:bodyPr>
          <a:p>
            <a:pPr algn="just">
              <a:lnSpc>
                <a:spcPct val="100000"/>
              </a:lnSpc>
            </a:pPr>
            <a:r>
              <a:rPr b="0" lang="en-GB" sz="2400" spc="-1" strike="noStrike">
                <a:solidFill>
                  <a:srgbClr val="222080"/>
                </a:solidFill>
                <a:latin typeface="Arial"/>
                <a:ea typeface="Arial"/>
              </a:rPr>
              <a:t>In doubt </a:t>
            </a:r>
            <a:r>
              <a:rPr b="1" lang="en-GB" sz="2400" spc="-1" strike="noStrike">
                <a:solidFill>
                  <a:srgbClr val="222080"/>
                </a:solidFill>
                <a:latin typeface="Arial"/>
                <a:ea typeface="Arial"/>
              </a:rPr>
              <a:t>deposit on Zenodo*</a:t>
            </a:r>
            <a:r>
              <a:rPr b="0" lang="en-GB" sz="2400" spc="-1" strike="noStrike">
                <a:solidFill>
                  <a:srgbClr val="222080"/>
                </a:solidFill>
                <a:latin typeface="Arial"/>
                <a:ea typeface="Arial"/>
              </a:rPr>
              <a:t>:</a:t>
            </a:r>
            <a:endParaRPr b="0" lang="en-GB" sz="2400" spc="-1" strike="noStrike">
              <a:solidFill>
                <a:srgbClr val="004586"/>
              </a:solidFill>
              <a:latin typeface="Arial"/>
            </a:endParaRPr>
          </a:p>
          <a:p>
            <a:pPr marL="216000" indent="-216000" algn="just">
              <a:lnSpc>
                <a:spcPct val="100000"/>
              </a:lnSpc>
              <a:buClr>
                <a:srgbClr val="000000"/>
              </a:buClr>
              <a:buSzPct val="45000"/>
              <a:buFont typeface="Wingdings" charset="2"/>
              <a:buChar char=""/>
            </a:pPr>
            <a:r>
              <a:rPr b="0" lang="en-GB" sz="1800" spc="-1" strike="noStrike">
                <a:solidFill>
                  <a:srgbClr val="222080"/>
                </a:solidFill>
                <a:latin typeface="Arial"/>
                <a:ea typeface="Arial"/>
              </a:rPr>
              <a:t>Fully compliant with repository requirements</a:t>
            </a:r>
            <a:endParaRPr b="0" lang="en-GB" sz="1800" spc="-1" strike="noStrike">
              <a:solidFill>
                <a:srgbClr val="004586"/>
              </a:solidFill>
              <a:latin typeface="Arial"/>
            </a:endParaRPr>
          </a:p>
          <a:p>
            <a:pPr marL="216000" indent="-216000" algn="just">
              <a:lnSpc>
                <a:spcPct val="100000"/>
              </a:lnSpc>
              <a:buClr>
                <a:srgbClr val="000000"/>
              </a:buClr>
              <a:buSzPct val="45000"/>
              <a:buFont typeface="Wingdings" charset="2"/>
              <a:buChar char=""/>
            </a:pPr>
            <a:r>
              <a:rPr b="0" lang="en-GB" sz="1800" spc="-1" strike="noStrike">
                <a:solidFill>
                  <a:srgbClr val="222080"/>
                </a:solidFill>
                <a:latin typeface="Arial"/>
                <a:ea typeface="Arial"/>
              </a:rPr>
              <a:t>Free and easy to use (also used by the EC to deposit Open Research Europe publications)</a:t>
            </a:r>
            <a:endParaRPr b="0" lang="en-GB" sz="1800" spc="-1" strike="noStrike">
              <a:solidFill>
                <a:srgbClr val="004586"/>
              </a:solidFill>
              <a:latin typeface="Arial"/>
            </a:endParaRPr>
          </a:p>
        </p:txBody>
      </p:sp>
      <p:sp>
        <p:nvSpPr>
          <p:cNvPr id="400" name=""/>
          <p:cNvSpPr txBox="1"/>
          <p:nvPr/>
        </p:nvSpPr>
        <p:spPr>
          <a:xfrm>
            <a:off x="5868000" y="4860000"/>
            <a:ext cx="432000" cy="657360"/>
          </a:xfrm>
          <a:prstGeom prst="rect">
            <a:avLst/>
          </a:prstGeom>
          <a:noFill/>
          <a:ln w="0">
            <a:noFill/>
          </a:ln>
        </p:spPr>
        <p:txBody>
          <a:bodyPr lIns="90000" rIns="90000" tIns="45000" bIns="45000" anchor="t">
            <a:normAutofit/>
          </a:bodyPr>
          <a:p>
            <a:r>
              <a:rPr b="0" lang="en-GB" sz="4000" spc="-1" strike="noStrike">
                <a:solidFill>
                  <a:srgbClr val="222080"/>
                </a:solidFill>
                <a:latin typeface="Arial"/>
              </a:rPr>
              <a:t>+</a:t>
            </a:r>
            <a:endParaRPr b="0" lang="en-GB" sz="4000" spc="-1" strike="noStrike">
              <a:solidFill>
                <a:srgbClr val="222080"/>
              </a:solidFill>
              <a:latin typeface="Arial"/>
            </a:endParaRPr>
          </a:p>
        </p:txBody>
      </p:sp>
      <p:sp>
        <p:nvSpPr>
          <p:cNvPr id="401" name=""/>
          <p:cNvSpPr txBox="1"/>
          <p:nvPr/>
        </p:nvSpPr>
        <p:spPr>
          <a:xfrm>
            <a:off x="6372000" y="4680000"/>
            <a:ext cx="5688000" cy="1341000"/>
          </a:xfrm>
          <a:prstGeom prst="rect">
            <a:avLst/>
          </a:prstGeom>
          <a:noFill/>
          <a:ln w="0">
            <a:noFill/>
          </a:ln>
        </p:spPr>
        <p:txBody>
          <a:bodyPr lIns="90000" rIns="90000" tIns="45000" bIns="45000" anchor="t">
            <a:normAutofit/>
          </a:bodyPr>
          <a:p>
            <a:r>
              <a:rPr b="0" lang="en-GB" sz="2100" spc="-1" strike="noStrike">
                <a:solidFill>
                  <a:srgbClr val="222080"/>
                </a:solidFill>
                <a:latin typeface="Arial"/>
              </a:rPr>
              <a:t>Subject-specific and/or institutional repository</a:t>
            </a:r>
            <a:endParaRPr b="0" lang="en-GB" sz="2100" spc="-1" strike="noStrike">
              <a:solidFill>
                <a:srgbClr val="222080"/>
              </a:solidFill>
              <a:latin typeface="Arial"/>
            </a:endParaRPr>
          </a:p>
          <a:p>
            <a:pPr marL="216000" indent="-216000">
              <a:spcAft>
                <a:spcPts val="567"/>
              </a:spcAft>
              <a:buClr>
                <a:srgbClr val="222080"/>
              </a:buClr>
              <a:buSzPct val="45000"/>
              <a:buFont typeface="Wingdings" charset="2"/>
              <a:buChar char=""/>
            </a:pPr>
            <a:r>
              <a:rPr b="0" lang="en-GB" sz="1800" spc="-1" strike="noStrike">
                <a:solidFill>
                  <a:srgbClr val="222080"/>
                </a:solidFill>
                <a:latin typeface="Arial"/>
              </a:rPr>
              <a:t>Improves visibility and discoverability</a:t>
            </a:r>
            <a:endParaRPr b="0" lang="en-GB" sz="1800" spc="-1" strike="noStrike">
              <a:solidFill>
                <a:srgbClr val="222080"/>
              </a:solidFill>
              <a:latin typeface="Arial"/>
            </a:endParaRPr>
          </a:p>
          <a:p>
            <a:pPr marL="216000" indent="-216000">
              <a:spcAft>
                <a:spcPts val="567"/>
              </a:spcAft>
              <a:buClr>
                <a:srgbClr val="222080"/>
              </a:buClr>
              <a:buSzPct val="45000"/>
              <a:buFont typeface="Wingdings" charset="2"/>
              <a:buChar char=""/>
            </a:pPr>
            <a:r>
              <a:rPr b="0" lang="en-GB" sz="1800" spc="-1" strike="noStrike">
                <a:solidFill>
                  <a:srgbClr val="222080"/>
                </a:solidFill>
                <a:latin typeface="Arial"/>
              </a:rPr>
              <a:t>Better community engagement and networking</a:t>
            </a:r>
            <a:endParaRPr b="0" lang="en-GB" sz="1800" spc="-1" strike="noStrike">
              <a:solidFill>
                <a:srgbClr val="222080"/>
              </a:solidFill>
              <a:latin typeface="Arial"/>
            </a:endParaRPr>
          </a:p>
        </p:txBody>
      </p:sp>
      <p:sp>
        <p:nvSpPr>
          <p:cNvPr id="402" name=""/>
          <p:cNvSpPr txBox="1"/>
          <p:nvPr/>
        </p:nvSpPr>
        <p:spPr>
          <a:xfrm>
            <a:off x="1440000" y="1783440"/>
            <a:ext cx="9360000" cy="2356560"/>
          </a:xfrm>
          <a:prstGeom prst="rect">
            <a:avLst/>
          </a:prstGeom>
          <a:noFill/>
          <a:ln w="0">
            <a:noFill/>
          </a:ln>
        </p:spPr>
        <p:txBody>
          <a:bodyPr lIns="90000" rIns="90000" tIns="45000" bIns="45000" anchor="t">
            <a:normAutofit/>
          </a:bodyPr>
          <a:p>
            <a:pPr marL="216000" indent="-216000">
              <a:lnSpc>
                <a:spcPct val="115000"/>
              </a:lnSpc>
              <a:spcAft>
                <a:spcPts val="1417"/>
              </a:spcAft>
              <a:buClr>
                <a:srgbClr val="222080"/>
              </a:buClr>
              <a:buSzPct val="45000"/>
              <a:buFont typeface="Wingdings" charset="2"/>
              <a:buChar char=""/>
            </a:pPr>
            <a:r>
              <a:rPr b="0" lang="en-GB" sz="2100" spc="-1" strike="noStrike">
                <a:solidFill>
                  <a:srgbClr val="222080"/>
                </a:solidFill>
                <a:latin typeface="Arial"/>
              </a:rPr>
              <a:t>Currently only 5 trusted repositories are ‘ready’ for compliance (HAL, AUSSDA, &lt;intR&gt;²Dok, DANS Data Station Archaeology, Zenodo)</a:t>
            </a:r>
            <a:endParaRPr b="0" lang="en-GB" sz="2100" spc="-1" strike="noStrike">
              <a:solidFill>
                <a:srgbClr val="222080"/>
              </a:solidFill>
              <a:latin typeface="Arial"/>
            </a:endParaRPr>
          </a:p>
          <a:p>
            <a:pPr marL="216000" indent="-216000">
              <a:lnSpc>
                <a:spcPct val="115000"/>
              </a:lnSpc>
              <a:spcAft>
                <a:spcPts val="1417"/>
              </a:spcAft>
              <a:buClr>
                <a:srgbClr val="222080"/>
              </a:buClr>
              <a:buSzPct val="45000"/>
              <a:buFont typeface="Wingdings" charset="2"/>
              <a:buChar char=""/>
            </a:pPr>
            <a:r>
              <a:rPr b="0" lang="en-GB" sz="2100" spc="-1" strike="noStrike">
                <a:solidFill>
                  <a:srgbClr val="222080"/>
                </a:solidFill>
                <a:latin typeface="Arial"/>
              </a:rPr>
              <a:t>Check if the repository is ‘trusted’ and has the essential metadata criteria (Annex 1). But many are “close to essential” and currently making changes, so check even if it is not in the list yet:</a:t>
            </a:r>
            <a:endParaRPr b="0" lang="en-GB" sz="2100" spc="-1" strike="noStrike">
              <a:solidFill>
                <a:srgbClr val="222080"/>
              </a:solidFill>
              <a:latin typeface="Arial"/>
            </a:endParaRPr>
          </a:p>
        </p:txBody>
      </p:sp>
      <p:sp>
        <p:nvSpPr>
          <p:cNvPr id="403" name="TextBox 30"/>
          <p:cNvSpPr/>
          <p:nvPr/>
        </p:nvSpPr>
        <p:spPr>
          <a:xfrm>
            <a:off x="1260000" y="6007680"/>
            <a:ext cx="4860000" cy="364320"/>
          </a:xfrm>
          <a:prstGeom prst="rect">
            <a:avLst/>
          </a:prstGeom>
          <a:noFill/>
          <a:ln w="0">
            <a:noFill/>
          </a:ln>
        </p:spPr>
        <p:style>
          <a:lnRef idx="0"/>
          <a:fillRef idx="0"/>
          <a:effectRef idx="0"/>
          <a:fontRef idx="minor"/>
        </p:style>
        <p:txBody>
          <a:bodyPr numCol="1" spcCol="0" anchor="t">
            <a:spAutoFit/>
          </a:bodyPr>
          <a:p>
            <a:pPr>
              <a:lnSpc>
                <a:spcPct val="100000"/>
              </a:lnSpc>
            </a:pPr>
            <a:r>
              <a:rPr b="0" lang="en-GB" sz="1790" spc="-1" strike="noStrike">
                <a:solidFill>
                  <a:srgbClr val="222080"/>
                </a:solidFill>
                <a:latin typeface="Calibri"/>
                <a:ea typeface="Arial"/>
              </a:rPr>
              <a:t>*EU Open Research Repository in Zenodo</a:t>
            </a:r>
            <a:endParaRPr b="0" lang="en-GB" sz="179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4" name="PlaceHolder 1"/>
          <p:cNvSpPr>
            <a:spLocks noGrp="1"/>
          </p:cNvSpPr>
          <p:nvPr>
            <p:ph type="sldNum" idx="38"/>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F7E3BD61-868D-474A-AA4A-271B30056BEB}"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05" name=""/>
          <p:cNvSpPr txBox="1"/>
          <p:nvPr/>
        </p:nvSpPr>
        <p:spPr>
          <a:xfrm>
            <a:off x="6840000" y="1243440"/>
            <a:ext cx="5040000" cy="3976560"/>
          </a:xfrm>
          <a:prstGeom prst="rect">
            <a:avLst/>
          </a:prstGeom>
          <a:noFill/>
          <a:ln w="0">
            <a:noFill/>
          </a:ln>
        </p:spPr>
        <p:txBody>
          <a:bodyPr lIns="90000" rIns="90000" tIns="45000" bIns="45000" anchor="t">
            <a:normAutofit/>
          </a:bodyPr>
          <a:p>
            <a:pPr marL="216000" indent="-216000">
              <a:lnSpc>
                <a:spcPct val="115000"/>
              </a:lnSpc>
              <a:spcAft>
                <a:spcPts val="1417"/>
              </a:spcAft>
              <a:buClr>
                <a:srgbClr val="222080"/>
              </a:buClr>
              <a:buSzPct val="45000"/>
              <a:buFont typeface="Wingdings" charset="2"/>
              <a:buChar char=""/>
            </a:pPr>
            <a:r>
              <a:rPr b="1" lang="en-GB" sz="2100" spc="-1" strike="noStrike">
                <a:solidFill>
                  <a:srgbClr val="222080"/>
                </a:solidFill>
                <a:latin typeface="Arial"/>
              </a:rPr>
              <a:t>IF YOU UPLOAD THE AAM:</a:t>
            </a:r>
            <a:endParaRPr b="0" lang="en-GB" sz="2100" spc="-1" strike="noStrike">
              <a:solidFill>
                <a:srgbClr val="222080"/>
              </a:solidFill>
              <a:latin typeface="Arial"/>
            </a:endParaRPr>
          </a:p>
          <a:p>
            <a:pPr lvl="1" marL="432000" indent="-216000">
              <a:lnSpc>
                <a:spcPct val="115000"/>
              </a:lnSpc>
              <a:spcAft>
                <a:spcPts val="1417"/>
              </a:spcAft>
              <a:buClr>
                <a:srgbClr val="000000"/>
              </a:buClr>
              <a:buSzPct val="45000"/>
              <a:buFont typeface="Wingdings" charset="2"/>
              <a:buChar char=""/>
            </a:pPr>
            <a:r>
              <a:rPr b="0" lang="en-GB" sz="2100" spc="-1" strike="noStrike">
                <a:solidFill>
                  <a:srgbClr val="222080"/>
                </a:solidFill>
                <a:latin typeface="Arial"/>
              </a:rPr>
              <a:t>The AAM and VoR are considered different documents and you should </a:t>
            </a:r>
            <a:r>
              <a:rPr b="1" lang="en-GB" sz="2100" spc="-1" strike="noStrike">
                <a:solidFill>
                  <a:srgbClr val="222080"/>
                </a:solidFill>
                <a:latin typeface="Arial"/>
              </a:rPr>
              <a:t>get a new DOI</a:t>
            </a:r>
            <a:r>
              <a:rPr b="0" lang="en-GB" sz="2100" spc="-1" strike="noStrike">
                <a:solidFill>
                  <a:srgbClr val="222080"/>
                </a:solidFill>
                <a:latin typeface="Arial"/>
              </a:rPr>
              <a:t> – select “No, I need one”.</a:t>
            </a:r>
            <a:endParaRPr b="0" lang="en-GB" sz="2100" spc="-1" strike="noStrike">
              <a:solidFill>
                <a:srgbClr val="222080"/>
              </a:solidFill>
              <a:latin typeface="Arial"/>
            </a:endParaRPr>
          </a:p>
          <a:p>
            <a:pPr lvl="1" marL="432000" indent="-216000">
              <a:lnSpc>
                <a:spcPct val="115000"/>
              </a:lnSpc>
              <a:spcAft>
                <a:spcPts val="1417"/>
              </a:spcAft>
              <a:buClr>
                <a:srgbClr val="000000"/>
              </a:buClr>
              <a:buSzPct val="45000"/>
              <a:buFont typeface="Wingdings" charset="2"/>
              <a:buChar char=""/>
            </a:pPr>
            <a:r>
              <a:rPr b="0" lang="en-GB" sz="2100" spc="-1" strike="noStrike">
                <a:solidFill>
                  <a:srgbClr val="222080"/>
                </a:solidFill>
                <a:latin typeface="Arial"/>
              </a:rPr>
              <a:t>Link back to the VoR by adding its DOI in the “Related works” section: – select “</a:t>
            </a:r>
            <a:r>
              <a:rPr b="1" lang="en-GB" sz="2100" spc="-1" strike="noStrike">
                <a:solidFill>
                  <a:srgbClr val="222080"/>
                </a:solidFill>
                <a:latin typeface="Arial"/>
              </a:rPr>
              <a:t>Is version of</a:t>
            </a:r>
            <a:r>
              <a:rPr b="0" lang="en-GB" sz="2100" spc="-1" strike="noStrike">
                <a:solidFill>
                  <a:srgbClr val="222080"/>
                </a:solidFill>
                <a:latin typeface="Arial"/>
              </a:rPr>
              <a:t>”, fill in the DOI (removing the ‘doi.org’ part), and select “DOI” as the ‘Scheme’.</a:t>
            </a:r>
            <a:endParaRPr b="0" lang="en-GB" sz="2100" spc="-1" strike="noStrike">
              <a:solidFill>
                <a:srgbClr val="222080"/>
              </a:solidFill>
              <a:latin typeface="Arial"/>
            </a:endParaRPr>
          </a:p>
        </p:txBody>
      </p:sp>
      <p:pic>
        <p:nvPicPr>
          <p:cNvPr id="406" name="" descr=""/>
          <p:cNvPicPr/>
          <p:nvPr/>
        </p:nvPicPr>
        <p:blipFill>
          <a:blip r:embed="rId1"/>
          <a:stretch/>
        </p:blipFill>
        <p:spPr>
          <a:xfrm>
            <a:off x="342720" y="863280"/>
            <a:ext cx="6317280" cy="2916720"/>
          </a:xfrm>
          <a:prstGeom prst="rect">
            <a:avLst/>
          </a:prstGeom>
          <a:ln w="0">
            <a:noFill/>
          </a:ln>
        </p:spPr>
      </p:pic>
      <p:pic>
        <p:nvPicPr>
          <p:cNvPr id="407" name="" descr=""/>
          <p:cNvPicPr/>
          <p:nvPr/>
        </p:nvPicPr>
        <p:blipFill>
          <a:blip r:embed="rId2"/>
          <a:stretch/>
        </p:blipFill>
        <p:spPr>
          <a:xfrm>
            <a:off x="288000" y="3834720"/>
            <a:ext cx="6480000" cy="250128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8" name="PlaceHolder 1"/>
          <p:cNvSpPr>
            <a:spLocks noGrp="1"/>
          </p:cNvSpPr>
          <p:nvPr>
            <p:ph type="sldNum" idx="39"/>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25BE35AF-FF3C-49D9-BECC-5DD047212926}"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09" name=""/>
          <p:cNvSpPr txBox="1"/>
          <p:nvPr/>
        </p:nvSpPr>
        <p:spPr>
          <a:xfrm>
            <a:off x="3780000" y="900000"/>
            <a:ext cx="8100000" cy="5413320"/>
          </a:xfrm>
          <a:prstGeom prst="rect">
            <a:avLst/>
          </a:prstGeom>
          <a:noFill/>
          <a:ln w="0">
            <a:noFill/>
          </a:ln>
        </p:spPr>
        <p:txBody>
          <a:bodyPr lIns="90000" rIns="90000" tIns="45000" bIns="45000" anchor="t">
            <a:normAutofit/>
          </a:bodyPr>
          <a:p>
            <a:pPr marL="216000" indent="-216000">
              <a:lnSpc>
                <a:spcPct val="115000"/>
              </a:lnSpc>
              <a:spcAft>
                <a:spcPts val="1417"/>
              </a:spcAft>
              <a:buClr>
                <a:srgbClr val="222080"/>
              </a:buClr>
              <a:buSzPct val="45000"/>
              <a:buFont typeface="Wingdings" charset="2"/>
              <a:buChar char=""/>
            </a:pPr>
            <a:r>
              <a:rPr b="1" lang="en-GB" sz="2100" spc="-1" strike="noStrike">
                <a:solidFill>
                  <a:srgbClr val="222080"/>
                </a:solidFill>
                <a:latin typeface="Arial"/>
              </a:rPr>
              <a:t>If you upload the AAM on another repository first, and then on Zenodo to comply with the policy:</a:t>
            </a:r>
            <a:endParaRPr b="0" lang="en-GB" sz="2100" spc="-1" strike="noStrike">
              <a:solidFill>
                <a:srgbClr val="222080"/>
              </a:solidFill>
              <a:latin typeface="Arial"/>
            </a:endParaRPr>
          </a:p>
          <a:p>
            <a:pPr marL="216000" indent="-216000">
              <a:lnSpc>
                <a:spcPct val="115000"/>
              </a:lnSpc>
              <a:spcAft>
                <a:spcPts val="1417"/>
              </a:spcAft>
              <a:buClr>
                <a:srgbClr val="222080"/>
              </a:buClr>
              <a:buSzPct val="45000"/>
              <a:buFont typeface="Wingdings" charset="2"/>
              <a:buChar char=""/>
            </a:pPr>
            <a:r>
              <a:rPr b="0" lang="en-GB" sz="2100" spc="-1" strike="noStrike">
                <a:solidFill>
                  <a:srgbClr val="222080"/>
                </a:solidFill>
                <a:latin typeface="Arial"/>
              </a:rPr>
              <a:t>1. Deposit on the subject-specific / institutional repository to </a:t>
            </a:r>
            <a:r>
              <a:rPr b="1" lang="en-GB" sz="2100" spc="-1" strike="noStrike">
                <a:solidFill>
                  <a:srgbClr val="222080"/>
                </a:solidFill>
                <a:latin typeface="Arial"/>
              </a:rPr>
              <a:t>get attributed a DOI</a:t>
            </a:r>
            <a:r>
              <a:rPr b="0" lang="en-GB" sz="2100" spc="-1" strike="noStrike">
                <a:solidFill>
                  <a:srgbClr val="222080"/>
                </a:solidFill>
                <a:latin typeface="Arial"/>
              </a:rPr>
              <a:t>;</a:t>
            </a:r>
            <a:endParaRPr b="0" lang="en-GB" sz="2100" spc="-1" strike="noStrike">
              <a:solidFill>
                <a:srgbClr val="222080"/>
              </a:solidFill>
              <a:latin typeface="Arial"/>
            </a:endParaRPr>
          </a:p>
          <a:p>
            <a:pPr marL="216000" indent="-216000">
              <a:lnSpc>
                <a:spcPct val="115000"/>
              </a:lnSpc>
              <a:spcAft>
                <a:spcPts val="1417"/>
              </a:spcAft>
              <a:buClr>
                <a:srgbClr val="222080"/>
              </a:buClr>
              <a:buSzPct val="45000"/>
              <a:buFont typeface="Wingdings" charset="2"/>
              <a:buChar char=""/>
            </a:pPr>
            <a:r>
              <a:rPr b="0" lang="en-GB" sz="2100" spc="-1" strike="noStrike">
                <a:solidFill>
                  <a:srgbClr val="222080"/>
                </a:solidFill>
                <a:latin typeface="Arial"/>
              </a:rPr>
              <a:t>2. </a:t>
            </a:r>
            <a:r>
              <a:rPr b="1" lang="en-GB" sz="2100" spc="-1" strike="noStrike">
                <a:solidFill>
                  <a:srgbClr val="222080"/>
                </a:solidFill>
                <a:latin typeface="Arial"/>
              </a:rPr>
              <a:t>Deposit on Zenodo</a:t>
            </a:r>
            <a:r>
              <a:rPr b="0" lang="en-GB" sz="2100" spc="-1" strike="noStrike">
                <a:solidFill>
                  <a:srgbClr val="222080"/>
                </a:solidFill>
                <a:latin typeface="Arial"/>
              </a:rPr>
              <a:t> and under the section "Do you already have a DOI for this upload?" select “Yes, I already have one” and add the DOI (or other identifier) that was created by your repository;</a:t>
            </a:r>
            <a:endParaRPr b="0" lang="en-GB" sz="2100" spc="-1" strike="noStrike">
              <a:solidFill>
                <a:srgbClr val="222080"/>
              </a:solidFill>
              <a:latin typeface="Arial"/>
            </a:endParaRPr>
          </a:p>
          <a:p>
            <a:pPr marL="216000" indent="-216000">
              <a:lnSpc>
                <a:spcPct val="115000"/>
              </a:lnSpc>
              <a:spcAft>
                <a:spcPts val="1417"/>
              </a:spcAft>
              <a:buClr>
                <a:srgbClr val="222080"/>
              </a:buClr>
              <a:buSzPct val="45000"/>
              <a:buFont typeface="Wingdings" charset="2"/>
              <a:buChar char=""/>
            </a:pPr>
            <a:r>
              <a:rPr b="0" lang="en-GB" sz="2100" spc="-1" strike="noStrike">
                <a:solidFill>
                  <a:srgbClr val="222080"/>
                </a:solidFill>
                <a:latin typeface="Arial"/>
                <a:ea typeface="Noto Sans CJK SC"/>
              </a:rPr>
              <a:t>3. </a:t>
            </a:r>
            <a:r>
              <a:rPr b="1" lang="en-GB" sz="2100" spc="-1" strike="noStrike">
                <a:solidFill>
                  <a:srgbClr val="222080"/>
                </a:solidFill>
                <a:latin typeface="Arial"/>
                <a:ea typeface="Noto Sans CJK SC"/>
              </a:rPr>
              <a:t>Fill-in all the fields as much as possible</a:t>
            </a:r>
            <a:r>
              <a:rPr b="0" lang="en-GB" sz="2100" spc="-1" strike="noStrike">
                <a:solidFill>
                  <a:srgbClr val="222080"/>
                </a:solidFill>
                <a:latin typeface="Arial"/>
                <a:ea typeface="Noto Sans CJK SC"/>
              </a:rPr>
              <a:t> on Zenodo (which your other repository might be missing). Don’t forget to l</a:t>
            </a:r>
            <a:r>
              <a:rPr b="0" lang="en-GB" sz="2100" spc="-1" strike="noStrike">
                <a:solidFill>
                  <a:srgbClr val="222080"/>
                </a:solidFill>
                <a:latin typeface="Arial"/>
              </a:rPr>
              <a:t>ink back to the VoR by adding its DOI in the “Related works” section – select “</a:t>
            </a:r>
            <a:r>
              <a:rPr b="1" lang="en-GB" sz="2100" spc="-1" strike="noStrike">
                <a:solidFill>
                  <a:srgbClr val="222080"/>
                </a:solidFill>
                <a:latin typeface="Arial"/>
              </a:rPr>
              <a:t>Is version of</a:t>
            </a:r>
            <a:r>
              <a:rPr b="0" lang="en-GB" sz="2100" spc="-1" strike="noStrike">
                <a:solidFill>
                  <a:srgbClr val="222080"/>
                </a:solidFill>
                <a:latin typeface="Arial"/>
              </a:rPr>
              <a:t>”, fill in the DOI of the publisher (i.e. VoR)</a:t>
            </a:r>
            <a:endParaRPr b="0" lang="en-GB" sz="2100" spc="-1" strike="noStrike">
              <a:solidFill>
                <a:srgbClr val="222080"/>
              </a:solidFill>
              <a:latin typeface="Arial"/>
            </a:endParaRPr>
          </a:p>
        </p:txBody>
      </p:sp>
      <p:sp>
        <p:nvSpPr>
          <p:cNvPr id="410" name=""/>
          <p:cNvSpPr/>
          <p:nvPr/>
        </p:nvSpPr>
        <p:spPr>
          <a:xfrm>
            <a:off x="576000" y="360000"/>
            <a:ext cx="1800000" cy="1260000"/>
          </a:xfrm>
          <a:prstGeom prst="flowChartAlternateProcess">
            <a:avLst/>
          </a:prstGeom>
          <a:solidFill>
            <a:srgbClr val="b4c7dc"/>
          </a:solidFill>
          <a:ln w="0">
            <a:solidFill>
              <a:srgbClr val="3465a4"/>
            </a:solidFill>
          </a:ln>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1. Deposit on institutional repository</a:t>
            </a:r>
            <a:endParaRPr b="0" lang="en-GB" sz="1800" spc="-1" strike="noStrike">
              <a:solidFill>
                <a:srgbClr val="222080"/>
              </a:solidFill>
              <a:latin typeface="Arial"/>
            </a:endParaRPr>
          </a:p>
        </p:txBody>
      </p:sp>
      <p:sp>
        <p:nvSpPr>
          <p:cNvPr id="411" name=""/>
          <p:cNvSpPr/>
          <p:nvPr/>
        </p:nvSpPr>
        <p:spPr>
          <a:xfrm>
            <a:off x="576000" y="1980000"/>
            <a:ext cx="1800000" cy="1260000"/>
          </a:xfrm>
          <a:prstGeom prst="flowChartAlternateProcess">
            <a:avLst/>
          </a:prstGeom>
          <a:solidFill>
            <a:srgbClr val="b4c7dc"/>
          </a:solidFill>
          <a:ln w="0">
            <a:solidFill>
              <a:srgbClr val="3465a4"/>
            </a:solidFill>
          </a:ln>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2. Deposit on Zenodo</a:t>
            </a:r>
            <a:endParaRPr b="0" lang="en-GB" sz="1800" spc="-1" strike="noStrike">
              <a:solidFill>
                <a:srgbClr val="222080"/>
              </a:solidFill>
              <a:latin typeface="Arial"/>
            </a:endParaRPr>
          </a:p>
        </p:txBody>
      </p:sp>
      <p:sp>
        <p:nvSpPr>
          <p:cNvPr id="412" name=""/>
          <p:cNvSpPr/>
          <p:nvPr/>
        </p:nvSpPr>
        <p:spPr>
          <a:xfrm>
            <a:off x="900000" y="3060000"/>
            <a:ext cx="2700000" cy="900000"/>
          </a:xfrm>
          <a:prstGeom prst="flowChartAlternateProcess">
            <a:avLst/>
          </a:prstGeom>
          <a:solidFill>
            <a:srgbClr val="ffffff"/>
          </a:solidFill>
          <a:ln w="0">
            <a:solidFill>
              <a:srgbClr val="3465a4"/>
            </a:solidFill>
          </a:ln>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a:t>
            </a:r>
            <a:r>
              <a:rPr b="0" lang="en-GB" sz="1800" spc="-1" strike="noStrike">
                <a:solidFill>
                  <a:srgbClr val="222080"/>
                </a:solidFill>
                <a:latin typeface="Arial"/>
              </a:rPr>
              <a:t>Do you already have a DOI for this upload?” – “Yes I already have one</a:t>
            </a:r>
            <a:endParaRPr b="0" lang="en-GB" sz="1800" spc="-1" strike="noStrike">
              <a:solidFill>
                <a:srgbClr val="222080"/>
              </a:solidFill>
              <a:latin typeface="Arial"/>
            </a:endParaRPr>
          </a:p>
        </p:txBody>
      </p:sp>
      <p:sp>
        <p:nvSpPr>
          <p:cNvPr id="413" name=""/>
          <p:cNvSpPr/>
          <p:nvPr/>
        </p:nvSpPr>
        <p:spPr>
          <a:xfrm>
            <a:off x="900000" y="3960000"/>
            <a:ext cx="2700000" cy="720000"/>
          </a:xfrm>
          <a:prstGeom prst="flowChartAlternateProcess">
            <a:avLst/>
          </a:prstGeom>
          <a:solidFill>
            <a:srgbClr val="ffffff"/>
          </a:solidFill>
          <a:ln w="0">
            <a:solidFill>
              <a:srgbClr val="3465a4"/>
            </a:solidFill>
          </a:ln>
        </p:spPr>
        <p:style>
          <a:lnRef idx="0"/>
          <a:fillRef idx="0"/>
          <a:effectRef idx="0"/>
          <a:fontRef idx="minor"/>
        </p:style>
        <p:txBody>
          <a:bodyPr lIns="90000" rIns="90000" tIns="45000" bIns="45000" anchor="ctr">
            <a:normAutofit fontScale="93333" lnSpcReduction="20000"/>
          </a:bodyPr>
          <a:p>
            <a:pPr algn="ctr"/>
            <a:r>
              <a:rPr b="0" lang="en-GB" sz="1800" spc="-1" strike="noStrike">
                <a:solidFill>
                  <a:srgbClr val="222080"/>
                </a:solidFill>
                <a:latin typeface="Arial"/>
              </a:rPr>
              <a:t>Add the DOI created by the institutional repository</a:t>
            </a:r>
            <a:endParaRPr b="0" lang="en-GB" sz="1800" spc="-1" strike="noStrike">
              <a:solidFill>
                <a:srgbClr val="222080"/>
              </a:solidFill>
              <a:latin typeface="Arial"/>
            </a:endParaRPr>
          </a:p>
        </p:txBody>
      </p:sp>
      <p:sp>
        <p:nvSpPr>
          <p:cNvPr id="414" name=""/>
          <p:cNvSpPr/>
          <p:nvPr/>
        </p:nvSpPr>
        <p:spPr>
          <a:xfrm>
            <a:off x="900000" y="4680000"/>
            <a:ext cx="2700000" cy="720000"/>
          </a:xfrm>
          <a:prstGeom prst="flowChartAlternateProcess">
            <a:avLst/>
          </a:prstGeom>
          <a:solidFill>
            <a:srgbClr val="ffffff"/>
          </a:solidFill>
          <a:ln w="0">
            <a:solidFill>
              <a:srgbClr val="3465a4"/>
            </a:solidFill>
          </a:ln>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In “Related works” - “Is version of” + VoR’s DOI</a:t>
            </a:r>
            <a:endParaRPr b="0" lang="en-GB" sz="1800" spc="-1" strike="noStrike">
              <a:solidFill>
                <a:srgbClr val="222080"/>
              </a:solidFill>
              <a:latin typeface="Arial"/>
            </a:endParaRPr>
          </a:p>
        </p:txBody>
      </p:sp>
      <p:sp>
        <p:nvSpPr>
          <p:cNvPr id="415" name=""/>
          <p:cNvSpPr/>
          <p:nvPr/>
        </p:nvSpPr>
        <p:spPr>
          <a:xfrm>
            <a:off x="900000" y="5400000"/>
            <a:ext cx="2700000" cy="720000"/>
          </a:xfrm>
          <a:prstGeom prst="flowChartAlternateProcess">
            <a:avLst/>
          </a:prstGeom>
          <a:solidFill>
            <a:srgbClr val="ffffff"/>
          </a:solidFill>
          <a:ln w="0">
            <a:solidFill>
              <a:srgbClr val="3465a4"/>
            </a:solidFill>
          </a:ln>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Complete all other metadata fields</a:t>
            </a:r>
            <a:endParaRPr b="0" lang="en-GB" sz="1800" spc="-1" strike="noStrike">
              <a:solidFill>
                <a:srgbClr val="222080"/>
              </a:solidFill>
              <a:latin typeface="Arial"/>
            </a:endParaRPr>
          </a:p>
        </p:txBody>
      </p:sp>
      <p:sp>
        <p:nvSpPr>
          <p:cNvPr id="416" name=""/>
          <p:cNvSpPr/>
          <p:nvPr/>
        </p:nvSpPr>
        <p:spPr>
          <a:xfrm>
            <a:off x="1368000" y="1620000"/>
            <a:ext cx="180000" cy="360000"/>
          </a:xfrm>
          <a:prstGeom prst="downArrow">
            <a:avLst>
              <a:gd name="adj1" fmla="val 50000"/>
              <a:gd name="adj2" fmla="val 50000"/>
            </a:avLst>
          </a:prstGeom>
          <a:solidFill>
            <a:srgbClr val="3465a4"/>
          </a:solidFill>
          <a:ln w="0">
            <a:solidFill>
              <a:srgbClr val="3465a4"/>
            </a:solidFill>
          </a:ln>
        </p:spPr>
        <p:style>
          <a:lnRef idx="0"/>
          <a:fillRef idx="0"/>
          <a:effectRef idx="0"/>
          <a:fontRef idx="minor"/>
        </p:style>
        <p:txBody>
          <a:bodyPr wrap="none" lIns="90000" rIns="90000" tIns="45000" bIns="45000" anchor="ctr">
            <a:normAutofit/>
          </a:bodyPr>
          <a:p>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7" name="PlaceHolder 1"/>
          <p:cNvSpPr>
            <a:spLocks noGrp="1"/>
          </p:cNvSpPr>
          <p:nvPr>
            <p:ph type="sldNum" idx="4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1FCC6462-B065-4251-B0AB-F020CD0FF04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18" name=""/>
          <p:cNvSpPr txBox="1"/>
          <p:nvPr/>
        </p:nvSpPr>
        <p:spPr>
          <a:xfrm>
            <a:off x="6809400" y="1371600"/>
            <a:ext cx="5070600" cy="4208400"/>
          </a:xfrm>
          <a:prstGeom prst="rect">
            <a:avLst/>
          </a:prstGeom>
          <a:noFill/>
          <a:ln w="0">
            <a:noFill/>
          </a:ln>
        </p:spPr>
        <p:txBody>
          <a:bodyPr lIns="90000" rIns="90000" tIns="45000" bIns="45000" anchor="t">
            <a:normAutofit/>
          </a:bodyPr>
          <a:p>
            <a:pPr marL="216000" indent="-216000">
              <a:lnSpc>
                <a:spcPct val="115000"/>
              </a:lnSpc>
              <a:spcAft>
                <a:spcPts val="1417"/>
              </a:spcAft>
              <a:buClr>
                <a:srgbClr val="222080"/>
              </a:buClr>
              <a:buSzPct val="45000"/>
              <a:buFont typeface="Wingdings" charset="2"/>
              <a:buChar char=""/>
            </a:pPr>
            <a:r>
              <a:rPr b="1" lang="en-GB" sz="2100" spc="-1" strike="noStrike">
                <a:solidFill>
                  <a:srgbClr val="222080"/>
                </a:solidFill>
                <a:latin typeface="Arial"/>
              </a:rPr>
              <a:t>IF YOU UPLOAD THE VoR:</a:t>
            </a:r>
            <a:endParaRPr b="0" lang="en-GB" sz="2100" spc="-1" strike="noStrike">
              <a:solidFill>
                <a:srgbClr val="222080"/>
              </a:solidFill>
              <a:latin typeface="Arial"/>
            </a:endParaRPr>
          </a:p>
          <a:p>
            <a:pPr lvl="1" marL="432000" indent="-216000">
              <a:lnSpc>
                <a:spcPct val="115000"/>
              </a:lnSpc>
              <a:spcAft>
                <a:spcPts val="1417"/>
              </a:spcAft>
              <a:buClr>
                <a:srgbClr val="000000"/>
              </a:buClr>
              <a:buSzPct val="45000"/>
              <a:buFont typeface="Wingdings" charset="2"/>
              <a:buChar char=""/>
            </a:pPr>
            <a:r>
              <a:rPr b="1" lang="en-GB" sz="2100" spc="-1" strike="noStrike">
                <a:solidFill>
                  <a:srgbClr val="222080"/>
                </a:solidFill>
                <a:latin typeface="Arial"/>
              </a:rPr>
              <a:t>Don’t create a new DOI</a:t>
            </a:r>
            <a:r>
              <a:rPr b="0" lang="en-GB" sz="2100" spc="-1" strike="noStrike">
                <a:solidFill>
                  <a:srgbClr val="222080"/>
                </a:solidFill>
                <a:latin typeface="Arial"/>
              </a:rPr>
              <a:t>. The VoR on Zenodo is to future-proof your work in case it isn’t available on the publisher’s website anymore – when asked “Do you already have a DOI for this upload?”, </a:t>
            </a:r>
            <a:r>
              <a:rPr b="1" lang="en-GB" sz="2100" spc="-1" strike="noStrike">
                <a:solidFill>
                  <a:srgbClr val="222080"/>
                </a:solidFill>
                <a:latin typeface="Arial"/>
              </a:rPr>
              <a:t>select “Yes, I already have one”</a:t>
            </a:r>
            <a:r>
              <a:rPr b="0" lang="en-GB" sz="2100" spc="-1" strike="noStrike">
                <a:solidFill>
                  <a:srgbClr val="222080"/>
                </a:solidFill>
                <a:latin typeface="Arial"/>
              </a:rPr>
              <a:t>, and fill-in the field with the publisher’s DOI.</a:t>
            </a:r>
            <a:endParaRPr b="0" lang="en-GB" sz="2100" spc="-1" strike="noStrike">
              <a:solidFill>
                <a:srgbClr val="222080"/>
              </a:solidFill>
              <a:latin typeface="Arial"/>
            </a:endParaRPr>
          </a:p>
          <a:p>
            <a:pPr lvl="1" marL="432000" indent="-216000">
              <a:lnSpc>
                <a:spcPct val="115000"/>
              </a:lnSpc>
              <a:spcAft>
                <a:spcPts val="1417"/>
              </a:spcAft>
              <a:buClr>
                <a:srgbClr val="000000"/>
              </a:buClr>
              <a:buSzPct val="45000"/>
              <a:buFont typeface="Wingdings" charset="2"/>
              <a:buChar char=""/>
            </a:pPr>
            <a:r>
              <a:rPr b="0" lang="en-GB" sz="2100" spc="-1" strike="noStrike">
                <a:solidFill>
                  <a:srgbClr val="222080"/>
                </a:solidFill>
                <a:latin typeface="Arial"/>
              </a:rPr>
              <a:t>Don’t link back to the publisher’s DOI in the “Related works” section.</a:t>
            </a:r>
            <a:endParaRPr b="0" lang="en-GB" sz="2100" spc="-1" strike="noStrike">
              <a:solidFill>
                <a:srgbClr val="222080"/>
              </a:solidFill>
              <a:latin typeface="Arial"/>
            </a:endParaRPr>
          </a:p>
        </p:txBody>
      </p:sp>
      <p:pic>
        <p:nvPicPr>
          <p:cNvPr id="419" name="" descr=""/>
          <p:cNvPicPr/>
          <p:nvPr/>
        </p:nvPicPr>
        <p:blipFill>
          <a:blip r:embed="rId1"/>
          <a:stretch/>
        </p:blipFill>
        <p:spPr>
          <a:xfrm>
            <a:off x="360000" y="1980000"/>
            <a:ext cx="6449400" cy="291636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0" name="PlaceHolder 1"/>
          <p:cNvSpPr>
            <a:spLocks noGrp="1"/>
          </p:cNvSpPr>
          <p:nvPr>
            <p:ph type="sldNum" idx="41"/>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32E0FCC-B53E-49AF-ADBA-D07777B57EA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21"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Licence</a:t>
            </a:r>
            <a:endParaRPr b="0" lang="en-US" sz="4400" spc="-1" strike="noStrike">
              <a:solidFill>
                <a:srgbClr val="222080"/>
              </a:solidFill>
              <a:latin typeface="Arial"/>
            </a:endParaRPr>
          </a:p>
        </p:txBody>
      </p:sp>
      <p:sp>
        <p:nvSpPr>
          <p:cNvPr id="422" name="PlaceHolder 3"/>
          <p:cNvSpPr>
            <a:spLocks noGrp="1"/>
          </p:cNvSpPr>
          <p:nvPr>
            <p:ph/>
          </p:nvPr>
        </p:nvSpPr>
        <p:spPr>
          <a:xfrm>
            <a:off x="7380000" y="1728000"/>
            <a:ext cx="4500000" cy="4140000"/>
          </a:xfrm>
          <a:prstGeom prst="rect">
            <a:avLst/>
          </a:prstGeom>
          <a:noFill/>
          <a:ln w="0">
            <a:noFill/>
          </a:ln>
        </p:spPr>
        <p:txBody>
          <a:bodyPr lIns="0" rIns="0" tIns="0" bIns="0" anchor="t">
            <a:normAutofit fontScale="97938" lnSpcReduction="10000"/>
          </a:bodyPr>
          <a:p>
            <a:pPr marL="432000" indent="-324000">
              <a:lnSpc>
                <a:spcPct val="90000"/>
              </a:lnSpc>
              <a:spcBef>
                <a:spcPts val="1409"/>
              </a:spcBef>
              <a:buClr>
                <a:srgbClr val="000000"/>
              </a:buClr>
              <a:buSzPct val="45000"/>
              <a:buFont typeface="Wingdings" charset="2"/>
              <a:buChar char=""/>
            </a:pPr>
            <a:r>
              <a:rPr b="0" lang="en-GB" sz="2000" spc="-1" strike="noStrike">
                <a:solidFill>
                  <a:srgbClr val="222080"/>
                </a:solidFill>
                <a:latin typeface="Arial"/>
              </a:rPr>
              <a:t>With a CC BY licence you </a:t>
            </a:r>
            <a:r>
              <a:rPr b="1" lang="en-GB" sz="2000" spc="-1" strike="noStrike">
                <a:solidFill>
                  <a:srgbClr val="222080"/>
                </a:solidFill>
                <a:latin typeface="Arial"/>
              </a:rPr>
              <a:t>own the rights</a:t>
            </a:r>
            <a:r>
              <a:rPr b="0" lang="en-GB" sz="2000" spc="-1" strike="noStrike">
                <a:solidFill>
                  <a:srgbClr val="222080"/>
                </a:solidFill>
                <a:latin typeface="Arial"/>
              </a:rPr>
              <a:t> to that version of your work, so you can deposit it freely on any repository, website, etc. </a:t>
            </a:r>
            <a:endParaRPr b="0" lang="en-US" sz="20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000" spc="-1" strike="noStrike">
                <a:solidFill>
                  <a:srgbClr val="222080"/>
                </a:solidFill>
                <a:latin typeface="Arial"/>
              </a:rPr>
              <a:t>The AAM and VoR might be available under different licences, e.g. signing a Copyright Transfer Agreement on the VoR but retaining your rights (under a CC-BY licence) on the AAM, allowing you to share it openly  </a:t>
            </a:r>
            <a:endParaRPr b="0" lang="en-US" sz="20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000" spc="-1" strike="noStrike">
                <a:solidFill>
                  <a:srgbClr val="222080"/>
                </a:solidFill>
                <a:latin typeface="Arial"/>
              </a:rPr>
              <a:t>CC BY-NC/BY-ND/BY-NC-ND licence </a:t>
            </a:r>
            <a:r>
              <a:rPr b="1" lang="en-GB" sz="2000" spc="-1" strike="noStrike">
                <a:solidFill>
                  <a:srgbClr val="222080"/>
                </a:solidFill>
                <a:latin typeface="Arial"/>
              </a:rPr>
              <a:t>allowed for long-text formats</a:t>
            </a:r>
            <a:r>
              <a:rPr b="0" lang="en-GB" sz="2000" spc="-1" strike="noStrike">
                <a:solidFill>
                  <a:srgbClr val="222080"/>
                </a:solidFill>
                <a:latin typeface="Arial"/>
              </a:rPr>
              <a:t> (e.g. monographs); </a:t>
            </a:r>
            <a:r>
              <a:rPr b="1" lang="en-GB" sz="2000" spc="-1" strike="noStrike">
                <a:solidFill>
                  <a:srgbClr val="222080"/>
                </a:solidFill>
                <a:latin typeface="Arial"/>
              </a:rPr>
              <a:t>a chapter in an edited book is not eligible</a:t>
            </a:r>
            <a:endParaRPr b="0" lang="en-US" sz="2000" spc="-1" strike="noStrike">
              <a:solidFill>
                <a:srgbClr val="222080"/>
              </a:solidFill>
              <a:latin typeface="Arial"/>
            </a:endParaRPr>
          </a:p>
        </p:txBody>
      </p:sp>
      <p:sp>
        <p:nvSpPr>
          <p:cNvPr id="423" name="PlaceHolder 4"/>
          <p:cNvSpPr>
            <a:spLocks noGrp="1"/>
          </p:cNvSpPr>
          <p:nvPr>
            <p:ph/>
          </p:nvPr>
        </p:nvSpPr>
        <p:spPr>
          <a:xfrm>
            <a:off x="792000" y="1620000"/>
            <a:ext cx="6444000" cy="4500000"/>
          </a:xfrm>
          <a:prstGeom prst="rect">
            <a:avLst/>
          </a:prstGeom>
          <a:solidFill>
            <a:srgbClr val="ffffff">
              <a:alpha val="62000"/>
            </a:srgbClr>
          </a:solidFill>
          <a:ln w="0">
            <a:noFill/>
          </a:ln>
        </p:spPr>
        <p:txBody>
          <a:bodyPr lIns="91440" rIns="91440" tIns="45720" bIns="45720" anchor="t">
            <a:normAutofit fontScale="87465"/>
          </a:bodyPr>
          <a:p>
            <a:pPr marL="343080" indent="-343080">
              <a:lnSpc>
                <a:spcPct val="120000"/>
              </a:lnSpc>
              <a:spcBef>
                <a:spcPts val="1001"/>
              </a:spcBef>
              <a:buClr>
                <a:srgbClr val="222080"/>
              </a:buClr>
              <a:buFont typeface="Arial"/>
              <a:buChar char="•"/>
            </a:pPr>
            <a:r>
              <a:rPr b="0" lang="en-GB" sz="2400" spc="-1" strike="noStrike">
                <a:solidFill>
                  <a:srgbClr val="222080"/>
                </a:solidFill>
                <a:latin typeface="Arial"/>
                <a:ea typeface="Arial"/>
              </a:rPr>
              <a:t>AAM and/or VoR has to be under a Creative Commons Attribution licence (CC BY 4.0)</a:t>
            </a:r>
            <a:endParaRPr b="0" lang="en-US" sz="24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400" spc="-1" strike="noStrike">
                <a:solidFill>
                  <a:srgbClr val="222080"/>
                </a:solidFill>
                <a:latin typeface="Arial"/>
                <a:ea typeface="Arial"/>
              </a:rPr>
              <a:t>Different ways to achieve this:</a:t>
            </a:r>
            <a:endParaRPr b="0" lang="en-US" sz="24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1" lang="en-GB" sz="2400" spc="-1" strike="noStrike">
                <a:solidFill>
                  <a:srgbClr val="222080"/>
                </a:solidFill>
                <a:latin typeface="Arial"/>
                <a:ea typeface="Arial"/>
              </a:rPr>
              <a:t>Publish in a full OA journal</a:t>
            </a:r>
            <a:r>
              <a:rPr b="0" lang="en-GB" sz="2400" spc="-1" strike="noStrike">
                <a:solidFill>
                  <a:srgbClr val="222080"/>
                </a:solidFill>
                <a:latin typeface="Arial"/>
                <a:ea typeface="Arial"/>
              </a:rPr>
              <a:t>: VoR under CC BY 4.0 </a:t>
            </a:r>
            <a:endParaRPr b="0" lang="en-US" sz="24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1" lang="en-GB" sz="2400" spc="-1" strike="noStrike">
                <a:solidFill>
                  <a:srgbClr val="222080"/>
                </a:solidFill>
                <a:latin typeface="Arial"/>
                <a:ea typeface="Arial"/>
              </a:rPr>
              <a:t>Pay to publish in a hybrid venue</a:t>
            </a:r>
            <a:r>
              <a:rPr b="0" lang="en-GB" sz="2400" spc="-1" strike="noStrike">
                <a:solidFill>
                  <a:srgbClr val="222080"/>
                </a:solidFill>
                <a:latin typeface="Arial"/>
                <a:ea typeface="Arial"/>
              </a:rPr>
              <a:t>: pay an OA fee to publish in a subscription-based journal (when publishers offer different licences, make sure to select CC BY 4.0)  </a:t>
            </a:r>
            <a:endParaRPr b="0" lang="en-US" sz="24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400" spc="-1" strike="noStrike">
                <a:solidFill>
                  <a:srgbClr val="222080"/>
                </a:solidFill>
                <a:latin typeface="Arial"/>
                <a:ea typeface="Arial"/>
              </a:rPr>
              <a:t>Publish in a subscription-based journal (you don’t pay an OA fee) and add the ‘</a:t>
            </a:r>
            <a:r>
              <a:rPr b="1" lang="en-GB" sz="2400" spc="-1" strike="noStrike">
                <a:solidFill>
                  <a:srgbClr val="222080"/>
                </a:solidFill>
                <a:latin typeface="Arial"/>
                <a:ea typeface="Arial"/>
              </a:rPr>
              <a:t>Rights Retention Statement</a:t>
            </a:r>
            <a:r>
              <a:rPr b="0" lang="en-GB" sz="2400" spc="-1" strike="noStrike">
                <a:solidFill>
                  <a:srgbClr val="222080"/>
                </a:solidFill>
                <a:latin typeface="Arial"/>
                <a:ea typeface="Arial"/>
              </a:rPr>
              <a:t>’</a:t>
            </a:r>
            <a:endParaRPr b="0" lang="en-US" sz="2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4" name="TextBox 10"/>
          <p:cNvSpPr/>
          <p:nvPr/>
        </p:nvSpPr>
        <p:spPr>
          <a:xfrm>
            <a:off x="540000" y="1872000"/>
            <a:ext cx="5480280" cy="2284200"/>
          </a:xfrm>
          <a:prstGeom prst="rect">
            <a:avLst/>
          </a:prstGeom>
          <a:noFill/>
          <a:ln w="0">
            <a:noFill/>
          </a:ln>
        </p:spPr>
        <p:style>
          <a:lnRef idx="0"/>
          <a:fillRef idx="0"/>
          <a:effectRef idx="0"/>
          <a:fontRef idx="minor"/>
        </p:style>
        <p:txBody>
          <a:bodyPr lIns="90000" rIns="90000" tIns="45000" bIns="45000" anchor="t">
            <a:spAutoFit/>
          </a:bodyPr>
          <a:p>
            <a:pPr marL="343080" indent="-343080">
              <a:lnSpc>
                <a:spcPct val="100000"/>
              </a:lnSpc>
              <a:spcAft>
                <a:spcPts val="1800"/>
              </a:spcAft>
              <a:buClr>
                <a:srgbClr val="222080"/>
              </a:buClr>
              <a:buFont typeface="Arial"/>
              <a:buChar char="•"/>
            </a:pPr>
            <a:r>
              <a:rPr b="0" lang="en-GB" sz="1900" spc="-1" strike="noStrike">
                <a:solidFill>
                  <a:srgbClr val="222080"/>
                </a:solidFill>
                <a:latin typeface="Arial"/>
                <a:ea typeface="Arial"/>
              </a:rPr>
              <a:t>Removes ambiguity over what others can and cannot do with your work</a:t>
            </a:r>
            <a:endParaRPr b="0" lang="en-GB" sz="1900" spc="-1" strike="noStrike">
              <a:solidFill>
                <a:srgbClr val="222080"/>
              </a:solidFill>
              <a:latin typeface="Arial"/>
            </a:endParaRPr>
          </a:p>
          <a:p>
            <a:pPr marL="343080" indent="-343080">
              <a:lnSpc>
                <a:spcPct val="100000"/>
              </a:lnSpc>
              <a:spcAft>
                <a:spcPts val="1800"/>
              </a:spcAft>
              <a:buClr>
                <a:srgbClr val="222080"/>
              </a:buClr>
              <a:buFont typeface="Arial"/>
              <a:buChar char="•"/>
            </a:pPr>
            <a:r>
              <a:rPr b="0" lang="en-GB" sz="1900" spc="-1" strike="noStrike">
                <a:solidFill>
                  <a:srgbClr val="222080"/>
                </a:solidFill>
                <a:latin typeface="Arial"/>
                <a:ea typeface="Arial"/>
              </a:rPr>
              <a:t>You keep (certain) rights, but you grant certain reuses without them needing to contact you</a:t>
            </a:r>
            <a:endParaRPr b="0" lang="en-GB" sz="1900" spc="-1" strike="noStrike">
              <a:solidFill>
                <a:srgbClr val="222080"/>
              </a:solidFill>
              <a:latin typeface="Arial"/>
            </a:endParaRPr>
          </a:p>
          <a:p>
            <a:pPr marL="343080" indent="-343080">
              <a:lnSpc>
                <a:spcPct val="100000"/>
              </a:lnSpc>
              <a:spcAft>
                <a:spcPts val="1800"/>
              </a:spcAft>
              <a:buClr>
                <a:srgbClr val="222080"/>
              </a:buClr>
              <a:buFont typeface="Arial"/>
              <a:buChar char="•"/>
            </a:pPr>
            <a:r>
              <a:rPr b="0" lang="en-GB" sz="1900" spc="-1" strike="noStrike">
                <a:solidFill>
                  <a:srgbClr val="222080"/>
                </a:solidFill>
                <a:latin typeface="Arial"/>
                <a:ea typeface="Arial"/>
              </a:rPr>
              <a:t>Universally recognisable and juridically sound (you can still claim copyright infringements) </a:t>
            </a:r>
            <a:endParaRPr b="0" lang="en-GB" sz="1900" spc="-1" strike="noStrike">
              <a:solidFill>
                <a:srgbClr val="222080"/>
              </a:solidFill>
              <a:latin typeface="Arial"/>
            </a:endParaRPr>
          </a:p>
        </p:txBody>
      </p:sp>
      <p:sp>
        <p:nvSpPr>
          <p:cNvPr id="425" name="PlaceHolder 1"/>
          <p:cNvSpPr>
            <a:spLocks noGrp="1"/>
          </p:cNvSpPr>
          <p:nvPr>
            <p:ph type="sldNum" idx="42"/>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C779E1C5-A601-4A1D-8A16-773DED9352F7}"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26" name="PlaceHolder 2"/>
          <p:cNvSpPr>
            <a:spLocks noGrp="1"/>
          </p:cNvSpPr>
          <p:nvPr>
            <p:ph type="title"/>
          </p:nvPr>
        </p:nvSpPr>
        <p:spPr>
          <a:xfrm>
            <a:off x="837000" y="46620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Creative Commons</a:t>
            </a:r>
            <a:endParaRPr b="0" lang="en-US" sz="4400" spc="-1" strike="noStrike">
              <a:solidFill>
                <a:srgbClr val="222080"/>
              </a:solidFill>
              <a:latin typeface="Arial"/>
            </a:endParaRPr>
          </a:p>
        </p:txBody>
      </p:sp>
      <p:pic>
        <p:nvPicPr>
          <p:cNvPr id="427" name="Google Shape;197;p37" descr=""/>
          <p:cNvPicPr/>
          <p:nvPr/>
        </p:nvPicPr>
        <p:blipFill>
          <a:blip r:embed="rId1"/>
          <a:stretch/>
        </p:blipFill>
        <p:spPr>
          <a:xfrm>
            <a:off x="1260000" y="4500000"/>
            <a:ext cx="1377720" cy="461880"/>
          </a:xfrm>
          <a:prstGeom prst="rect">
            <a:avLst/>
          </a:prstGeom>
          <a:ln w="0">
            <a:solidFill>
              <a:srgbClr val="000000"/>
            </a:solidFill>
          </a:ln>
        </p:spPr>
      </p:pic>
      <p:pic>
        <p:nvPicPr>
          <p:cNvPr id="428" name="Google Shape;195;p37" descr=""/>
          <p:cNvPicPr/>
          <p:nvPr/>
        </p:nvPicPr>
        <p:blipFill>
          <a:blip r:embed="rId2"/>
          <a:stretch/>
        </p:blipFill>
        <p:spPr>
          <a:xfrm>
            <a:off x="4095360" y="4500000"/>
            <a:ext cx="1340640" cy="468720"/>
          </a:xfrm>
          <a:prstGeom prst="rect">
            <a:avLst/>
          </a:prstGeom>
          <a:ln w="0">
            <a:noFill/>
          </a:ln>
        </p:spPr>
      </p:pic>
      <p:sp>
        <p:nvSpPr>
          <p:cNvPr id="429" name="TextBox 11"/>
          <p:cNvSpPr/>
          <p:nvPr/>
        </p:nvSpPr>
        <p:spPr>
          <a:xfrm>
            <a:off x="3528000" y="5053320"/>
            <a:ext cx="2520000" cy="822960"/>
          </a:xfrm>
          <a:prstGeom prst="rect">
            <a:avLst/>
          </a:prstGeom>
          <a:noFill/>
          <a:ln w="0">
            <a:noFill/>
          </a:ln>
        </p:spPr>
        <p:style>
          <a:lnRef idx="0"/>
          <a:fillRef idx="0"/>
          <a:effectRef idx="0"/>
          <a:fontRef idx="minor"/>
        </p:style>
        <p:txBody>
          <a:bodyPr anchor="t">
            <a:spAutoFit/>
          </a:bodyPr>
          <a:p>
            <a:pPr algn="ctr">
              <a:lnSpc>
                <a:spcPct val="100000"/>
              </a:lnSpc>
              <a:spcAft>
                <a:spcPts val="1800"/>
              </a:spcAft>
            </a:pPr>
            <a:r>
              <a:rPr b="0" lang="en-GB" sz="1600" spc="-1" strike="noStrike">
                <a:solidFill>
                  <a:srgbClr val="222080"/>
                </a:solidFill>
                <a:latin typeface="Arial"/>
                <a:ea typeface="Arial"/>
              </a:rPr>
              <a:t>You can share, adapt for any purpose as long as you </a:t>
            </a:r>
            <a:r>
              <a:rPr b="1" lang="en-GB" sz="1600" spc="-1" strike="noStrike">
                <a:solidFill>
                  <a:srgbClr val="222080"/>
                </a:solidFill>
                <a:latin typeface="Arial"/>
                <a:ea typeface="Arial"/>
              </a:rPr>
              <a:t>credit the author</a:t>
            </a:r>
            <a:endParaRPr b="0" lang="en-GB" sz="1600" spc="-1" strike="noStrike">
              <a:solidFill>
                <a:srgbClr val="222080"/>
              </a:solidFill>
              <a:latin typeface="Arial"/>
            </a:endParaRPr>
          </a:p>
        </p:txBody>
      </p:sp>
      <p:sp>
        <p:nvSpPr>
          <p:cNvPr id="430" name="TextBox 12"/>
          <p:cNvSpPr/>
          <p:nvPr/>
        </p:nvSpPr>
        <p:spPr>
          <a:xfrm>
            <a:off x="410400" y="4981320"/>
            <a:ext cx="3081600" cy="1066680"/>
          </a:xfrm>
          <a:prstGeom prst="rect">
            <a:avLst/>
          </a:prstGeom>
          <a:noFill/>
          <a:ln w="0">
            <a:noFill/>
          </a:ln>
        </p:spPr>
        <p:style>
          <a:lnRef idx="0"/>
          <a:fillRef idx="0"/>
          <a:effectRef idx="0"/>
          <a:fontRef idx="minor"/>
        </p:style>
        <p:txBody>
          <a:bodyPr anchor="t">
            <a:spAutoFit/>
          </a:bodyPr>
          <a:p>
            <a:pPr algn="ctr">
              <a:lnSpc>
                <a:spcPct val="100000"/>
              </a:lnSpc>
              <a:spcAft>
                <a:spcPts val="1800"/>
              </a:spcAft>
            </a:pPr>
            <a:r>
              <a:rPr b="0" lang="en-GB" sz="1600" spc="-1" strike="noStrike">
                <a:solidFill>
                  <a:srgbClr val="222080"/>
                </a:solidFill>
                <a:latin typeface="Arial"/>
                <a:ea typeface="Arial"/>
              </a:rPr>
              <a:t>You can share, adapt for any purpose, no attribution is required (it is similar to ‘Public Domain’ but is an actual licence</a:t>
            </a:r>
            <a:endParaRPr b="0" lang="en-GB" sz="1600" spc="-1" strike="noStrike">
              <a:solidFill>
                <a:srgbClr val="222080"/>
              </a:solidFill>
              <a:latin typeface="Arial"/>
            </a:endParaRPr>
          </a:p>
        </p:txBody>
      </p:sp>
      <p:pic>
        <p:nvPicPr>
          <p:cNvPr id="431" name="" descr=""/>
          <p:cNvPicPr/>
          <p:nvPr/>
        </p:nvPicPr>
        <p:blipFill>
          <a:blip r:embed="rId3"/>
          <a:stretch/>
        </p:blipFill>
        <p:spPr>
          <a:xfrm>
            <a:off x="6120000" y="1800000"/>
            <a:ext cx="5940000" cy="4140360"/>
          </a:xfrm>
          <a:prstGeom prst="rect">
            <a:avLst/>
          </a:prstGeom>
          <a:ln w="0">
            <a:noFill/>
          </a:ln>
        </p:spPr>
      </p:pic>
      <p:sp>
        <p:nvSpPr>
          <p:cNvPr id="432" name=""/>
          <p:cNvSpPr txBox="1"/>
          <p:nvPr/>
        </p:nvSpPr>
        <p:spPr>
          <a:xfrm>
            <a:off x="9900000" y="5364360"/>
            <a:ext cx="2340000" cy="431640"/>
          </a:xfrm>
          <a:prstGeom prst="rect">
            <a:avLst/>
          </a:prstGeom>
          <a:noFill/>
          <a:ln w="0">
            <a:noFill/>
          </a:ln>
        </p:spPr>
        <p:txBody>
          <a:bodyPr lIns="90000" rIns="90000" tIns="45000" bIns="45000" anchor="t">
            <a:normAutofit/>
          </a:bodyPr>
          <a:p>
            <a:r>
              <a:rPr b="0" lang="en-GB" sz="1200" spc="-1" strike="noStrike">
                <a:solidFill>
                  <a:srgbClr val="000000"/>
                </a:solidFill>
                <a:latin typeface="Arial"/>
              </a:rPr>
              <a:t>CC BY 4.0 – Jonathan England</a:t>
            </a:r>
            <a:endParaRPr b="0" lang="en-GB" sz="12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3" name="PlaceHolder 1"/>
          <p:cNvSpPr>
            <a:spLocks noGrp="1"/>
          </p:cNvSpPr>
          <p:nvPr>
            <p:ph/>
          </p:nvPr>
        </p:nvSpPr>
        <p:spPr>
          <a:xfrm>
            <a:off x="1836000" y="1632960"/>
            <a:ext cx="9540000" cy="4559040"/>
          </a:xfrm>
          <a:prstGeom prst="rect">
            <a:avLst/>
          </a:prstGeom>
          <a:solidFill>
            <a:srgbClr val="ffffff">
              <a:alpha val="62000"/>
            </a:srgbClr>
          </a:solidFill>
          <a:ln w="0">
            <a:noFill/>
          </a:ln>
        </p:spPr>
        <p:txBody>
          <a:bodyPr lIns="91440" rIns="91440" tIns="45720" bIns="45720" anchor="t">
            <a:normAutofit fontScale="83866"/>
          </a:bodyPr>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Publication’s</a:t>
            </a:r>
            <a:r>
              <a:rPr b="0" lang="en-GB" sz="2600" spc="-1" strike="noStrike">
                <a:solidFill>
                  <a:srgbClr val="222080"/>
                </a:solidFill>
                <a:latin typeface="Arial"/>
                <a:ea typeface="Arial"/>
              </a:rPr>
              <a:t> licence </a:t>
            </a:r>
            <a:r>
              <a:rPr b="0" lang="en-GB" sz="2600" spc="-1" strike="noStrike">
                <a:solidFill>
                  <a:srgbClr val="222080"/>
                </a:solidFill>
                <a:latin typeface="Arial"/>
                <a:ea typeface="Arial"/>
              </a:rPr>
              <a:t>≠ licence </a:t>
            </a:r>
            <a:r>
              <a:rPr b="0" lang="en-GB" sz="2600" spc="-1" strike="noStrike">
                <a:solidFill>
                  <a:srgbClr val="222080"/>
                </a:solidFill>
                <a:latin typeface="Arial"/>
                <a:ea typeface="Arial"/>
              </a:rPr>
              <a:t>applied to the </a:t>
            </a:r>
            <a:r>
              <a:rPr b="1" lang="en-GB" sz="2600" spc="-1" strike="noStrike">
                <a:solidFill>
                  <a:srgbClr val="222080"/>
                </a:solidFill>
                <a:latin typeface="Arial"/>
                <a:ea typeface="Arial"/>
              </a:rPr>
              <a:t>results</a:t>
            </a:r>
            <a:r>
              <a:rPr b="0" lang="en-GB" sz="2600" spc="-1" strike="noStrike">
                <a:solidFill>
                  <a:srgbClr val="222080"/>
                </a:solidFill>
                <a:latin typeface="Arial"/>
                <a:ea typeface="Arial"/>
              </a:rPr>
              <a:t> themselves.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The requirement for the CC BY licence </a:t>
            </a:r>
            <a:r>
              <a:rPr b="1" lang="en-GB" sz="2600" spc="-1" strike="noStrike">
                <a:solidFill>
                  <a:srgbClr val="222080"/>
                </a:solidFill>
                <a:latin typeface="Arial"/>
                <a:ea typeface="Arial"/>
              </a:rPr>
              <a:t>concerns your publication</a:t>
            </a:r>
            <a:r>
              <a:rPr b="0" lang="en-GB" sz="2600" spc="-1" strike="noStrike">
                <a:solidFill>
                  <a:srgbClr val="222080"/>
                </a:solidFill>
                <a:latin typeface="Arial"/>
                <a:ea typeface="Arial"/>
              </a:rPr>
              <a:t>, the written words and figures describing your research and its results.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A different licence can be applied to your data, model, software, results, patent, etc.</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 </a:t>
            </a:r>
            <a:r>
              <a:rPr b="0" lang="en-GB" sz="2600" spc="-1" strike="noStrike">
                <a:solidFill>
                  <a:srgbClr val="222080"/>
                </a:solidFill>
                <a:latin typeface="Arial"/>
                <a:ea typeface="Arial"/>
              </a:rPr>
              <a:t>PATENTS - the 'novelty' aspect is required to file a patent. You must not have shared it in any way (e.g. conference talk, publication, data repository) before the patent is established. Make sure to establish a clear timeline so you do not hinder your commercialisation plan by mistake.</a:t>
            </a:r>
            <a:endParaRPr b="0" lang="en-US" sz="2600" spc="-1" strike="noStrike">
              <a:solidFill>
                <a:srgbClr val="222080"/>
              </a:solidFill>
              <a:latin typeface="Arial"/>
            </a:endParaRPr>
          </a:p>
        </p:txBody>
      </p:sp>
      <p:sp>
        <p:nvSpPr>
          <p:cNvPr id="434" name="PlaceHolder 2"/>
          <p:cNvSpPr>
            <a:spLocks noGrp="1"/>
          </p:cNvSpPr>
          <p:nvPr>
            <p:ph type="sldNum" idx="4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CEA41214-C36F-44A5-BDA9-8068B359293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35"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Commercial exploitation</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PlaceHolder 1"/>
          <p:cNvSpPr>
            <a:spLocks noGrp="1"/>
          </p:cNvSpPr>
          <p:nvPr>
            <p:ph type="sldNum" idx="4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DFEB2715-F388-4083-A6E6-AD09FDBC5D36}"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37"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Rights Retention Statement</a:t>
            </a:r>
            <a:endParaRPr b="0" lang="en-US" sz="4400" spc="-1" strike="noStrike">
              <a:solidFill>
                <a:srgbClr val="222080"/>
              </a:solidFill>
              <a:latin typeface="Arial"/>
            </a:endParaRPr>
          </a:p>
        </p:txBody>
      </p:sp>
      <p:sp>
        <p:nvSpPr>
          <p:cNvPr id="438" name="TextBox 1"/>
          <p:cNvSpPr/>
          <p:nvPr/>
        </p:nvSpPr>
        <p:spPr>
          <a:xfrm>
            <a:off x="1800000" y="1980000"/>
            <a:ext cx="9000000" cy="3469680"/>
          </a:xfrm>
          <a:prstGeom prst="roundRect">
            <a:avLst>
              <a:gd name="adj" fmla="val 16667"/>
            </a:avLst>
          </a:prstGeom>
          <a:solidFill>
            <a:srgbClr val="ffffff"/>
          </a:solidFill>
          <a:ln w="36000">
            <a:solidFill>
              <a:srgbClr val="004586"/>
            </a:solidFill>
            <a:miter/>
          </a:ln>
        </p:spPr>
        <p:style>
          <a:lnRef idx="0"/>
          <a:fillRef idx="0"/>
          <a:effectRef idx="0"/>
          <a:fontRef idx="minor"/>
        </p:style>
        <p:txBody>
          <a:bodyPr numCol="1" spcCol="0" lIns="102960" rIns="102960" tIns="57240" bIns="57240" anchor="t">
            <a:spAutoFit/>
          </a:bodyPr>
          <a:p>
            <a:pPr algn="just">
              <a:lnSpc>
                <a:spcPct val="100000"/>
              </a:lnSpc>
            </a:pPr>
            <a:r>
              <a:rPr b="0" lang="en-GB" sz="2200" spc="-1" strike="noStrike">
                <a:solidFill>
                  <a:srgbClr val="004586"/>
                </a:solidFill>
                <a:latin typeface="Arial"/>
                <a:ea typeface="Arial"/>
              </a:rPr>
              <a:t>This work was funded by the Εuropean Union under the Horizon Europe grant [grant number]. As set out in the Grant Agreement, beneficiaries must ensure that at the latest at the time of publication, open access is provided via a trusted repository to the published version or the final peer-reviewed manuscript accepted for publication under the latest available version of the Creative Commons Attribution International Public Licence (CC BY) or a licence with equivalent rights. CC BY-NC, CC BY-ND, CC BY-NC-ND or equivalent licenses could be applied to long-text formats.</a:t>
            </a:r>
            <a:endParaRPr b="0" lang="en-GB" sz="2200" spc="-1" strike="noStrike">
              <a:solidFill>
                <a:srgbClr val="004586"/>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9" name="PlaceHolder 1"/>
          <p:cNvSpPr>
            <a:spLocks noGrp="1"/>
          </p:cNvSpPr>
          <p:nvPr>
            <p:ph type="sldNum" idx="45"/>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DF4B4AE7-917D-4962-8EC5-07ABCDA1B7C0}"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40"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Check the journal's eligibility</a:t>
            </a:r>
            <a:endParaRPr b="0" lang="en-US" sz="4400" spc="-1" strike="noStrike">
              <a:solidFill>
                <a:srgbClr val="222080"/>
              </a:solidFill>
              <a:latin typeface="Arial"/>
            </a:endParaRPr>
          </a:p>
        </p:txBody>
      </p:sp>
      <p:sp>
        <p:nvSpPr>
          <p:cNvPr id="441" name="TextBox 2"/>
          <p:cNvSpPr/>
          <p:nvPr/>
        </p:nvSpPr>
        <p:spPr>
          <a:xfrm>
            <a:off x="6175440" y="5276520"/>
            <a:ext cx="5884560" cy="518760"/>
          </a:xfrm>
          <a:prstGeom prst="rect">
            <a:avLst/>
          </a:prstGeom>
          <a:noFill/>
          <a:ln w="0">
            <a:noFill/>
          </a:ln>
        </p:spPr>
        <p:style>
          <a:lnRef idx="0"/>
          <a:fillRef idx="0"/>
          <a:effectRef idx="0"/>
          <a:fontRef idx="minor"/>
        </p:style>
        <p:txBody>
          <a:bodyPr numCol="1" spcCol="0" anchor="t">
            <a:spAutoFit/>
          </a:bodyPr>
          <a:p>
            <a:pPr>
              <a:lnSpc>
                <a:spcPct val="100000"/>
              </a:lnSpc>
            </a:pPr>
            <a:r>
              <a:rPr b="1" lang="en-GB" sz="2800" spc="-1" strike="noStrike" u="sng">
                <a:solidFill>
                  <a:srgbClr val="4687e6"/>
                </a:solidFill>
                <a:uFillTx/>
                <a:latin typeface="Calibri"/>
                <a:ea typeface="Arial"/>
              </a:rPr>
              <a:t>https://journalcheckertool.org/</a:t>
            </a:r>
            <a:endParaRPr b="0" lang="en-GB" sz="2800" spc="-1" strike="noStrike">
              <a:solidFill>
                <a:srgbClr val="222080"/>
              </a:solidFill>
              <a:latin typeface="Arial"/>
            </a:endParaRPr>
          </a:p>
        </p:txBody>
      </p:sp>
      <p:pic>
        <p:nvPicPr>
          <p:cNvPr id="442" name="Picture 6" descr="Graphical user interface, application&#10;&#10;Description automatically generated"/>
          <p:cNvPicPr/>
          <p:nvPr/>
        </p:nvPicPr>
        <p:blipFill>
          <a:blip r:embed="rId1"/>
          <a:stretch/>
        </p:blipFill>
        <p:spPr>
          <a:xfrm>
            <a:off x="1078200" y="1740960"/>
            <a:ext cx="4681800" cy="4082040"/>
          </a:xfrm>
          <a:prstGeom prst="rect">
            <a:avLst/>
          </a:prstGeom>
          <a:ln w="0">
            <a:noFill/>
          </a:ln>
        </p:spPr>
      </p:pic>
      <p:pic>
        <p:nvPicPr>
          <p:cNvPr id="443" name="Picture 9" descr="A screenshot of a phone&#10;&#10;Description automatically generated"/>
          <p:cNvPicPr/>
          <p:nvPr/>
        </p:nvPicPr>
        <p:blipFill>
          <a:blip r:embed="rId2"/>
          <a:stretch/>
        </p:blipFill>
        <p:spPr>
          <a:xfrm>
            <a:off x="7567560" y="1787040"/>
            <a:ext cx="3130920" cy="3330000"/>
          </a:xfrm>
          <a:prstGeom prst="rect">
            <a:avLst/>
          </a:prstGeom>
          <a:ln w="0">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4" name="PlaceHolder 1"/>
          <p:cNvSpPr>
            <a:spLocks noGrp="1"/>
          </p:cNvSpPr>
          <p:nvPr>
            <p:ph/>
          </p:nvPr>
        </p:nvSpPr>
        <p:spPr>
          <a:xfrm>
            <a:off x="1836000" y="1620000"/>
            <a:ext cx="9540000" cy="4320000"/>
          </a:xfrm>
          <a:prstGeom prst="rect">
            <a:avLst/>
          </a:prstGeom>
          <a:noFill/>
          <a:ln w="0">
            <a:noFill/>
          </a:ln>
        </p:spPr>
        <p:txBody>
          <a:bodyPr lIns="0" rIns="0" tIns="0" bIns="0" anchor="t">
            <a:normAutofit fontScale="68093"/>
          </a:bodyPr>
          <a:p>
            <a:pPr marL="432000" indent="-324000">
              <a:lnSpc>
                <a:spcPct val="90000"/>
              </a:lnSpc>
              <a:spcBef>
                <a:spcPts val="1409"/>
              </a:spcBef>
              <a:buClr>
                <a:srgbClr val="000000"/>
              </a:buClr>
              <a:buSzPct val="45000"/>
              <a:buFont typeface="Wingdings" charset="2"/>
              <a:buChar char=""/>
            </a:pPr>
            <a:r>
              <a:rPr b="1" lang="en-GB" sz="2600" spc="-1" strike="noStrike">
                <a:solidFill>
                  <a:srgbClr val="222080"/>
                </a:solidFill>
                <a:latin typeface="Arial"/>
              </a:rPr>
              <a:t>No specific rule of where to put the RRS</a:t>
            </a:r>
            <a:r>
              <a:rPr b="0" lang="en-GB" sz="2600" spc="-1" strike="noStrike">
                <a:solidFill>
                  <a:srgbClr val="222080"/>
                </a:solidFill>
                <a:latin typeface="Arial"/>
              </a:rPr>
              <a:t>. You can:</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 </a:t>
            </a:r>
            <a:r>
              <a:rPr b="0" lang="en-GB" sz="2600" spc="-1" strike="noStrike">
                <a:solidFill>
                  <a:srgbClr val="222080"/>
                </a:solidFill>
                <a:latin typeface="Arial"/>
              </a:rPr>
              <a:t>add it in the first page of the article;</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add it in the acknowledgement section;</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add it in the message to the editor accompanying your article (cover letter).</a:t>
            </a:r>
            <a:endParaRPr b="0" lang="en-US" sz="26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600" spc="-1" strike="noStrike">
                <a:solidFill>
                  <a:srgbClr val="222080"/>
                </a:solidFill>
                <a:latin typeface="Arial"/>
              </a:rPr>
              <a:t>⚠️ </a:t>
            </a:r>
            <a:r>
              <a:rPr b="1" lang="en-GB" sz="2600" spc="-1" strike="noStrike">
                <a:solidFill>
                  <a:srgbClr val="222080"/>
                </a:solidFill>
                <a:latin typeface="Arial"/>
              </a:rPr>
              <a:t>Keep the statement from the initial submission up to the final version. </a:t>
            </a:r>
            <a:endParaRPr b="0" lang="en-US" sz="26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600" spc="-1" strike="noStrike">
                <a:solidFill>
                  <a:srgbClr val="222080"/>
                </a:solidFill>
                <a:latin typeface="Arial"/>
              </a:rPr>
              <a:t>Keep a copy of the successive versions of your manuscript that have the licence notice, and archive any discussions with the publisher to ensure you can prove you retained your rights during the whole process.</a:t>
            </a:r>
            <a:endParaRPr b="0" lang="en-US" sz="26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600" spc="-1" strike="noStrike">
                <a:solidFill>
                  <a:srgbClr val="222080"/>
                </a:solidFill>
                <a:latin typeface="Arial"/>
              </a:rPr>
              <a:t>Go the extra step: </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add the text "CC BY 4.0" or "Distributed under a Creative Commons Attribution 4.0 International licence", and </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add the CC BY logo to your manuscript, on all versions from submission to the final peer-reviewed version.</a:t>
            </a:r>
            <a:endParaRPr b="0" lang="en-US" sz="2600" spc="-1" strike="noStrike">
              <a:solidFill>
                <a:srgbClr val="222080"/>
              </a:solidFill>
              <a:latin typeface="Arial"/>
            </a:endParaRPr>
          </a:p>
        </p:txBody>
      </p:sp>
      <p:sp>
        <p:nvSpPr>
          <p:cNvPr id="445" name="PlaceHolder 2"/>
          <p:cNvSpPr>
            <a:spLocks noGrp="1"/>
          </p:cNvSpPr>
          <p:nvPr>
            <p:ph type="sldNum" idx="4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5860010B-F1BB-45EC-91BE-D6B40626ED4E}"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46"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In practice</a:t>
            </a:r>
            <a:endParaRPr b="0" lang="en-US" sz="4400" spc="-1" strike="noStrike">
              <a:solidFill>
                <a:srgbClr val="222080"/>
              </a:solidFill>
              <a:latin typeface="Arial"/>
            </a:endParaRPr>
          </a:p>
        </p:txBody>
      </p:sp>
      <p:sp>
        <p:nvSpPr>
          <p:cNvPr id="447" name=""/>
          <p:cNvSpPr txBox="1"/>
          <p:nvPr/>
        </p:nvSpPr>
        <p:spPr>
          <a:xfrm>
            <a:off x="6480000" y="5760000"/>
            <a:ext cx="5112000" cy="889560"/>
          </a:xfrm>
          <a:prstGeom prst="rect">
            <a:avLst/>
          </a:prstGeom>
          <a:noFill/>
          <a:ln w="0">
            <a:noFill/>
          </a:ln>
        </p:spPr>
        <p:txBody>
          <a:bodyPr lIns="90000" rIns="90000" tIns="45000" bIns="45000" anchor="t">
            <a:normAutofit/>
          </a:bodyPr>
          <a:p>
            <a:r>
              <a:rPr b="0" i="1" lang="en-GB" sz="1400" spc="-1" strike="noStrike">
                <a:solidFill>
                  <a:srgbClr val="222080"/>
                </a:solidFill>
                <a:latin typeface="Arial"/>
              </a:rPr>
              <a:t>recommendations based on "Implementing the rights retention strategy for scientific publications - </a:t>
            </a:r>
            <a:r>
              <a:rPr b="0" i="1" lang="en-GB" sz="1400" spc="-1" strike="noStrike">
                <a:solidFill>
                  <a:srgbClr val="222080"/>
                </a:solidFill>
                <a:latin typeface="Arial"/>
                <a:hlinkClick r:id="rId1"/>
              </a:rPr>
              <a:t>Guide for researchers</a:t>
            </a:r>
            <a:r>
              <a:rPr b="0" i="1" lang="en-GB" sz="1400" spc="-1" strike="noStrike">
                <a:solidFill>
                  <a:srgbClr val="222080"/>
                </a:solidFill>
                <a:latin typeface="Arial"/>
              </a:rPr>
              <a:t>", French Ministry of Higher Education and Research, 2022</a:t>
            </a:r>
            <a:endParaRPr b="0" lang="en-GB" sz="1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PlaceHolder 1"/>
          <p:cNvSpPr>
            <a:spLocks noGrp="1"/>
          </p:cNvSpPr>
          <p:nvPr>
            <p:ph type="sldNum" idx="29"/>
          </p:nvPr>
        </p:nvSpPr>
        <p:spPr>
          <a:xfrm>
            <a:off x="5698440" y="-82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A370D83-FB91-443A-B61C-064A7C037B67}"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322" name="Picture 42" descr=""/>
          <p:cNvPicPr/>
          <p:nvPr/>
        </p:nvPicPr>
        <p:blipFill>
          <a:blip r:embed="rId1"/>
          <a:stretch/>
        </p:blipFill>
        <p:spPr>
          <a:xfrm>
            <a:off x="8659800" y="217080"/>
            <a:ext cx="3153240" cy="3153600"/>
          </a:xfrm>
          <a:prstGeom prst="rect">
            <a:avLst/>
          </a:prstGeom>
          <a:ln w="0">
            <a:noFill/>
          </a:ln>
        </p:spPr>
      </p:pic>
      <p:sp>
        <p:nvSpPr>
          <p:cNvPr id="323" name="TextBox 14"/>
          <p:cNvSpPr/>
          <p:nvPr/>
        </p:nvSpPr>
        <p:spPr>
          <a:xfrm>
            <a:off x="1080000" y="720000"/>
            <a:ext cx="3060000" cy="518760"/>
          </a:xfrm>
          <a:prstGeom prst="rect">
            <a:avLst/>
          </a:prstGeom>
          <a:noFill/>
          <a:ln w="28440">
            <a:solidFill>
              <a:srgbClr val="ffffff"/>
            </a:solidFill>
            <a:round/>
          </a:ln>
        </p:spPr>
        <p:style>
          <a:lnRef idx="0"/>
          <a:fillRef idx="0"/>
          <a:effectRef idx="0"/>
          <a:fontRef idx="minor"/>
        </p:style>
        <p:txBody>
          <a:bodyPr numCol="1" spcCol="0" anchor="t">
            <a:spAutoFit/>
          </a:bodyPr>
          <a:p>
            <a:pPr algn="ctr">
              <a:lnSpc>
                <a:spcPct val="100000"/>
              </a:lnSpc>
            </a:pPr>
            <a:r>
              <a:rPr b="1" lang="en-GB" sz="2800" spc="-1" strike="noStrike">
                <a:solidFill>
                  <a:srgbClr val="ffffff"/>
                </a:solidFill>
                <a:latin typeface="Calibri"/>
                <a:ea typeface="Arial"/>
              </a:rPr>
              <a:t>USEFUL LINKS</a:t>
            </a:r>
            <a:endParaRPr b="0" lang="en-GB" sz="2800" spc="-1" strike="noStrike">
              <a:solidFill>
                <a:srgbClr val="222080"/>
              </a:solidFill>
              <a:latin typeface="Arial"/>
            </a:endParaRPr>
          </a:p>
        </p:txBody>
      </p:sp>
      <p:sp>
        <p:nvSpPr>
          <p:cNvPr id="324" name="">
            <a:hlinkClick r:id="rId2"/>
          </p:cNvPr>
          <p:cNvSpPr/>
          <p:nvPr/>
        </p:nvSpPr>
        <p:spPr>
          <a:xfrm>
            <a:off x="720000" y="180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Horizon Europe reference documents</a:t>
            </a:r>
            <a:endParaRPr b="0" lang="en-GB" sz="1800" spc="-1" strike="noStrike">
              <a:solidFill>
                <a:srgbClr val="222080"/>
              </a:solidFill>
              <a:latin typeface="Arial"/>
            </a:endParaRPr>
          </a:p>
        </p:txBody>
      </p:sp>
      <p:sp>
        <p:nvSpPr>
          <p:cNvPr id="325" name="">
            <a:hlinkClick r:id="rId3"/>
          </p:cNvPr>
          <p:cNvSpPr/>
          <p:nvPr/>
        </p:nvSpPr>
        <p:spPr>
          <a:xfrm>
            <a:off x="2904480" y="180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Program Guide of Horizon Europe</a:t>
            </a:r>
            <a:endParaRPr b="0" lang="en-GB" sz="1800" spc="-1" strike="noStrike">
              <a:solidFill>
                <a:srgbClr val="222080"/>
              </a:solidFill>
              <a:latin typeface="Arial"/>
            </a:endParaRPr>
          </a:p>
        </p:txBody>
      </p:sp>
      <p:sp>
        <p:nvSpPr>
          <p:cNvPr id="326" name="">
            <a:hlinkClick r:id="rId4"/>
          </p:cNvPr>
          <p:cNvSpPr/>
          <p:nvPr/>
        </p:nvSpPr>
        <p:spPr>
          <a:xfrm>
            <a:off x="5040000" y="180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fontScale="98333" lnSpcReduction="20000"/>
          </a:bodyPr>
          <a:p>
            <a:pPr algn="ctr"/>
            <a:r>
              <a:rPr b="0" lang="en-GB" sz="1800" spc="-1" strike="noStrike">
                <a:solidFill>
                  <a:srgbClr val="222080"/>
                </a:solidFill>
                <a:latin typeface="Arial"/>
              </a:rPr>
              <a:t>Annotated Model Grant Agreement (AGA)</a:t>
            </a:r>
            <a:endParaRPr b="0" lang="en-GB" sz="1800" spc="-1" strike="noStrike">
              <a:solidFill>
                <a:srgbClr val="222080"/>
              </a:solidFill>
              <a:latin typeface="Arial"/>
            </a:endParaRPr>
          </a:p>
        </p:txBody>
      </p:sp>
      <p:sp>
        <p:nvSpPr>
          <p:cNvPr id="327" name="">
            <a:hlinkClick r:id="rId5"/>
          </p:cNvPr>
          <p:cNvSpPr/>
          <p:nvPr/>
        </p:nvSpPr>
        <p:spPr>
          <a:xfrm>
            <a:off x="7200000" y="180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ERC Managing your project &gt; Open Science</a:t>
            </a:r>
            <a:endParaRPr b="0" lang="en-GB" sz="1800" spc="-1" strike="noStrike">
              <a:solidFill>
                <a:srgbClr val="222080"/>
              </a:solidFill>
              <a:latin typeface="Arial"/>
            </a:endParaRPr>
          </a:p>
        </p:txBody>
      </p:sp>
      <p:sp>
        <p:nvSpPr>
          <p:cNvPr id="328" name="">
            <a:hlinkClick r:id="rId6"/>
          </p:cNvPr>
          <p:cNvSpPr/>
          <p:nvPr/>
        </p:nvSpPr>
        <p:spPr>
          <a:xfrm>
            <a:off x="9360000" y="180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fontScale="87222" lnSpcReduction="10000"/>
          </a:bodyPr>
          <a:p>
            <a:pPr algn="ctr"/>
            <a:r>
              <a:rPr b="0" lang="en-GB" sz="1800" spc="-1" strike="noStrike">
                <a:solidFill>
                  <a:srgbClr val="222080"/>
                </a:solidFill>
                <a:latin typeface="Arial"/>
              </a:rPr>
              <a:t>EC Participant Portal – ‘Continuous reporting’ guide</a:t>
            </a:r>
            <a:endParaRPr b="0" lang="en-GB" sz="1800" spc="-1" strike="noStrike">
              <a:solidFill>
                <a:srgbClr val="222080"/>
              </a:solidFill>
              <a:latin typeface="Arial"/>
            </a:endParaRPr>
          </a:p>
        </p:txBody>
      </p:sp>
      <p:sp>
        <p:nvSpPr>
          <p:cNvPr id="329" name="">
            <a:hlinkClick r:id="rId7"/>
          </p:cNvPr>
          <p:cNvSpPr/>
          <p:nvPr/>
        </p:nvSpPr>
        <p:spPr>
          <a:xfrm>
            <a:off x="720000" y="324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Information package for MSCA</a:t>
            </a:r>
            <a:endParaRPr b="0" lang="en-GB" sz="1800" spc="-1" strike="noStrike">
              <a:solidFill>
                <a:srgbClr val="222080"/>
              </a:solidFill>
              <a:latin typeface="Arial"/>
            </a:endParaRPr>
          </a:p>
        </p:txBody>
      </p:sp>
      <p:sp>
        <p:nvSpPr>
          <p:cNvPr id="330" name="">
            <a:hlinkClick r:id="rId8"/>
          </p:cNvPr>
          <p:cNvSpPr/>
          <p:nvPr/>
        </p:nvSpPr>
        <p:spPr>
          <a:xfrm>
            <a:off x="2904480" y="324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Financial Guide (6.4) for MSCA</a:t>
            </a:r>
            <a:endParaRPr b="0" lang="en-GB" sz="1800" spc="-1" strike="noStrike">
              <a:solidFill>
                <a:srgbClr val="222080"/>
              </a:solidFill>
              <a:latin typeface="Arial"/>
            </a:endParaRPr>
          </a:p>
        </p:txBody>
      </p:sp>
      <p:sp>
        <p:nvSpPr>
          <p:cNvPr id="331" name="">
            <a:hlinkClick r:id="rId9"/>
          </p:cNvPr>
          <p:cNvSpPr/>
          <p:nvPr/>
        </p:nvSpPr>
        <p:spPr>
          <a:xfrm>
            <a:off x="5040000" y="324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Data Management Plan template</a:t>
            </a:r>
            <a:endParaRPr b="0" lang="en-GB" sz="1800" spc="-1" strike="noStrike">
              <a:solidFill>
                <a:srgbClr val="222080"/>
              </a:solidFill>
              <a:latin typeface="Arial"/>
            </a:endParaRPr>
          </a:p>
        </p:txBody>
      </p:sp>
      <p:sp>
        <p:nvSpPr>
          <p:cNvPr id="332" name="">
            <a:hlinkClick r:id="rId10"/>
          </p:cNvPr>
          <p:cNvSpPr/>
          <p:nvPr/>
        </p:nvSpPr>
        <p:spPr>
          <a:xfrm>
            <a:off x="7200000" y="324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Open Research Europe</a:t>
            </a:r>
            <a:endParaRPr b="0" lang="en-GB" sz="1800" spc="-1" strike="noStrike">
              <a:solidFill>
                <a:srgbClr val="222080"/>
              </a:solidFill>
              <a:latin typeface="Arial"/>
            </a:endParaRPr>
          </a:p>
        </p:txBody>
      </p:sp>
      <p:sp>
        <p:nvSpPr>
          <p:cNvPr id="333" name="">
            <a:hlinkClick r:id="rId11"/>
          </p:cNvPr>
          <p:cNvSpPr/>
          <p:nvPr/>
        </p:nvSpPr>
        <p:spPr>
          <a:xfrm>
            <a:off x="9360000" y="324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EU Open Research Repository</a:t>
            </a:r>
            <a:endParaRPr b="0" lang="en-GB" sz="1800" spc="-1" strike="noStrike">
              <a:solidFill>
                <a:srgbClr val="222080"/>
              </a:solidFill>
              <a:latin typeface="Arial"/>
            </a:endParaRPr>
          </a:p>
        </p:txBody>
      </p:sp>
      <p:sp>
        <p:nvSpPr>
          <p:cNvPr id="334" name="">
            <a:hlinkClick r:id="rId12"/>
          </p:cNvPr>
          <p:cNvSpPr/>
          <p:nvPr/>
        </p:nvSpPr>
        <p:spPr>
          <a:xfrm>
            <a:off x="720000" y="468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EOSC EU Node</a:t>
            </a:r>
            <a:endParaRPr b="0" lang="en-GB" sz="1800" spc="-1" strike="noStrike">
              <a:solidFill>
                <a:srgbClr val="222080"/>
              </a:solidFill>
              <a:latin typeface="Arial"/>
            </a:endParaRPr>
          </a:p>
        </p:txBody>
      </p:sp>
      <p:sp>
        <p:nvSpPr>
          <p:cNvPr id="335" name="">
            <a:hlinkClick r:id="rId13"/>
          </p:cNvPr>
          <p:cNvSpPr/>
          <p:nvPr/>
        </p:nvSpPr>
        <p:spPr>
          <a:xfrm>
            <a:off x="2904480" y="468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EOSC EU Node Learning Center</a:t>
            </a:r>
            <a:endParaRPr b="0" lang="en-GB" sz="1800" spc="-1" strike="noStrike">
              <a:solidFill>
                <a:srgbClr val="222080"/>
              </a:solidFill>
              <a:latin typeface="Arial"/>
            </a:endParaRPr>
          </a:p>
        </p:txBody>
      </p:sp>
      <p:sp>
        <p:nvSpPr>
          <p:cNvPr id="336" name="">
            <a:hlinkClick r:id="rId14"/>
          </p:cNvPr>
          <p:cNvSpPr/>
          <p:nvPr/>
        </p:nvSpPr>
        <p:spPr>
          <a:xfrm>
            <a:off x="5040000" y="468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a:bodyPr>
          <a:p>
            <a:pPr algn="ctr"/>
            <a:r>
              <a:rPr b="0" lang="en-GB" sz="1800" spc="-1" strike="noStrike">
                <a:solidFill>
                  <a:srgbClr val="222080"/>
                </a:solidFill>
                <a:latin typeface="Arial"/>
              </a:rPr>
              <a:t>Q&amp;A from previous webinars</a:t>
            </a:r>
            <a:endParaRPr b="0" lang="en-GB" sz="1800" spc="-1" strike="noStrike">
              <a:solidFill>
                <a:srgbClr val="222080"/>
              </a:solidFill>
              <a:latin typeface="Arial"/>
            </a:endParaRPr>
          </a:p>
        </p:txBody>
      </p:sp>
      <p:sp>
        <p:nvSpPr>
          <p:cNvPr id="337" name="">
            <a:hlinkClick r:id="rId15"/>
          </p:cNvPr>
          <p:cNvSpPr/>
          <p:nvPr/>
        </p:nvSpPr>
        <p:spPr>
          <a:xfrm>
            <a:off x="7200000" y="468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fontScale="87222" lnSpcReduction="10000"/>
          </a:bodyPr>
          <a:p>
            <a:pPr algn="ctr"/>
            <a:r>
              <a:rPr b="0" lang="en-GB" sz="1800" spc="-1" strike="noStrike">
                <a:solidFill>
                  <a:srgbClr val="222080"/>
                </a:solidFill>
                <a:latin typeface="Arial"/>
              </a:rPr>
              <a:t>‘</a:t>
            </a:r>
            <a:r>
              <a:rPr b="0" lang="en-GB" sz="1800" spc="-1" strike="noStrike">
                <a:solidFill>
                  <a:srgbClr val="222080"/>
                </a:solidFill>
                <a:latin typeface="Arial"/>
              </a:rPr>
              <a:t>A Quick Guide to Horizon Europe Open Access requirements’</a:t>
            </a:r>
            <a:endParaRPr b="0" lang="en-GB" sz="1800" spc="-1" strike="noStrike">
              <a:solidFill>
                <a:srgbClr val="222080"/>
              </a:solidFill>
              <a:latin typeface="Arial"/>
            </a:endParaRPr>
          </a:p>
        </p:txBody>
      </p:sp>
      <p:sp>
        <p:nvSpPr>
          <p:cNvPr id="338" name="">
            <a:hlinkClick r:id="rId16"/>
          </p:cNvPr>
          <p:cNvSpPr/>
          <p:nvPr/>
        </p:nvSpPr>
        <p:spPr>
          <a:xfrm>
            <a:off x="9360000" y="4680000"/>
            <a:ext cx="1980000" cy="900000"/>
          </a:xfrm>
          <a:prstGeom prst="roundRect">
            <a:avLst>
              <a:gd name="adj" fmla="val 16667"/>
            </a:avLst>
          </a:prstGeom>
          <a:solidFill>
            <a:srgbClr val="ffffff"/>
          </a:solidFill>
          <a:ln w="0">
            <a:solidFill>
              <a:srgbClr val="3465a4"/>
            </a:solidFill>
          </a:ln>
          <a:effectLst>
            <a:outerShdw dist="50911" dir="2700000" blurRad="12600" rotWithShape="0">
              <a:srgbClr val="808080">
                <a:alpha val="60000"/>
              </a:srgbClr>
            </a:outerShdw>
          </a:effectLst>
        </p:spPr>
        <p:style>
          <a:lnRef idx="0"/>
          <a:fillRef idx="0"/>
          <a:effectRef idx="0"/>
          <a:fontRef idx="minor"/>
        </p:style>
        <p:txBody>
          <a:bodyPr lIns="90000" rIns="90000" tIns="45000" bIns="45000" anchor="ctr">
            <a:normAutofit fontScale="87222" lnSpcReduction="10000"/>
          </a:bodyPr>
          <a:p>
            <a:pPr algn="ctr"/>
            <a:r>
              <a:rPr b="0" lang="en-GB" sz="1800" spc="-1" strike="noStrike">
                <a:solidFill>
                  <a:srgbClr val="222080"/>
                </a:solidFill>
                <a:latin typeface="Arial"/>
              </a:rPr>
              <a:t>‘</a:t>
            </a:r>
            <a:r>
              <a:rPr b="0" lang="en-GB" sz="1800" spc="-1" strike="noStrike">
                <a:solidFill>
                  <a:srgbClr val="222080"/>
                </a:solidFill>
                <a:latin typeface="Arial"/>
              </a:rPr>
              <a:t>A Quick Guide to Horizon Europe Research Data requirements’</a:t>
            </a: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48" name="Picture 19" descr="A diagram of a system&#10;&#10;Description automatically generated"/>
          <p:cNvPicPr/>
          <p:nvPr/>
        </p:nvPicPr>
        <p:blipFill>
          <a:blip r:embed="rId1"/>
          <a:srcRect l="7004" t="9472" r="9945" b="5506"/>
          <a:stretch/>
        </p:blipFill>
        <p:spPr>
          <a:xfrm>
            <a:off x="1728000" y="360000"/>
            <a:ext cx="9130320" cy="5940000"/>
          </a:xfrm>
          <a:prstGeom prst="rect">
            <a:avLst/>
          </a:prstGeom>
          <a:ln w="0">
            <a:noFill/>
          </a:ln>
        </p:spPr>
      </p:pic>
      <p:sp>
        <p:nvSpPr>
          <p:cNvPr id="449" name="PlaceHolder 1"/>
          <p:cNvSpPr>
            <a:spLocks noGrp="1"/>
          </p:cNvSpPr>
          <p:nvPr>
            <p:ph type="sldNum" idx="4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199CCDFB-7E80-402A-9B66-9080574BB52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0" name="PlaceHolder 1"/>
          <p:cNvSpPr>
            <a:spLocks noGrp="1"/>
          </p:cNvSpPr>
          <p:nvPr>
            <p:ph type="sldNum" idx="48"/>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F82BEAB4-492E-42C3-A08B-ADD6A95A5823}"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51"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Budget</a:t>
            </a:r>
            <a:endParaRPr b="0" lang="en-US" sz="4400" spc="-1" strike="noStrike">
              <a:solidFill>
                <a:srgbClr val="222080"/>
              </a:solidFill>
              <a:latin typeface="Arial"/>
            </a:endParaRPr>
          </a:p>
        </p:txBody>
      </p:sp>
      <p:sp>
        <p:nvSpPr>
          <p:cNvPr id="452" name="PlaceHolder 3"/>
          <p:cNvSpPr>
            <a:spLocks noGrp="1"/>
          </p:cNvSpPr>
          <p:nvPr>
            <p:ph/>
          </p:nvPr>
        </p:nvSpPr>
        <p:spPr>
          <a:xfrm>
            <a:off x="1728000" y="1920960"/>
            <a:ext cx="6192000" cy="4199040"/>
          </a:xfrm>
          <a:prstGeom prst="rect">
            <a:avLst/>
          </a:prstGeom>
          <a:noFill/>
          <a:ln w="0">
            <a:noFill/>
          </a:ln>
        </p:spPr>
        <p:txBody>
          <a:bodyPr lIns="0" rIns="0" tIns="0" bIns="0" anchor="t">
            <a:normAutofit fontScale="74570" lnSpcReduction="10000"/>
          </a:bodyPr>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Publication fees (Article Processing Charges) can be </a:t>
            </a:r>
            <a:r>
              <a:rPr b="1" lang="en-GB" sz="2790" spc="-1" strike="noStrike">
                <a:solidFill>
                  <a:srgbClr val="222080"/>
                </a:solidFill>
                <a:latin typeface="Arial"/>
              </a:rPr>
              <a:t>covered by the grant if the venue is full Open Access</a:t>
            </a:r>
            <a:r>
              <a:rPr b="0" lang="en-GB" sz="2790" spc="-1" strike="noStrike">
                <a:solidFill>
                  <a:srgbClr val="222080"/>
                </a:solidFill>
                <a:latin typeface="Arial"/>
              </a:rPr>
              <a:t> (also known as 'Gold' OA)</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1" lang="en-GB" sz="2790" spc="-1" strike="noStrike">
                <a:solidFill>
                  <a:srgbClr val="222080"/>
                </a:solidFill>
                <a:latin typeface="Arial"/>
              </a:rPr>
              <a:t>Hybrid venues aren’t eligible:</a:t>
            </a:r>
            <a:r>
              <a:rPr b="0" lang="en-GB" sz="2790" spc="-1" strike="noStrike">
                <a:solidFill>
                  <a:srgbClr val="222080"/>
                </a:solidFill>
                <a:latin typeface="Arial"/>
              </a:rPr>
              <a:t> you will have to find another way to cover those costs (except for MSCA)</a:t>
            </a:r>
            <a:endParaRPr b="0" lang="en-US" sz="279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rPr>
              <a:t>no matter whether they are considered "transformative journals" committed to transition to a fully open access journal, or covered by "transformative agreements" between institutions and publishers</a:t>
            </a:r>
            <a:endParaRPr b="0" lang="en-US" sz="26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Any printing fees (for monographs, books­ or articles) can’t be covered by the grant either</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1" lang="en-GB" sz="2790" spc="-1" strike="noStrike">
                <a:solidFill>
                  <a:srgbClr val="222080"/>
                </a:solidFill>
                <a:latin typeface="Arial"/>
              </a:rPr>
              <a:t>IEEE’s new “Repository License Fee” isn’t eligible,</a:t>
            </a:r>
            <a:r>
              <a:rPr b="0" lang="en-GB" sz="2790" spc="-1" strike="noStrike">
                <a:solidFill>
                  <a:srgbClr val="222080"/>
                </a:solidFill>
                <a:latin typeface="Arial"/>
              </a:rPr>
              <a:t> as the venue is still considered hybrid.</a:t>
            </a:r>
            <a:endParaRPr b="0" lang="en-US" sz="2790" spc="-1" strike="noStrike">
              <a:solidFill>
                <a:srgbClr val="222080"/>
              </a:solidFill>
              <a:latin typeface="Arial"/>
            </a:endParaRPr>
          </a:p>
        </p:txBody>
      </p:sp>
      <p:pic>
        <p:nvPicPr>
          <p:cNvPr id="453" name="Picture 14" descr="Money, Cash, Bills, Currency, Bank Notes"/>
          <p:cNvPicPr/>
          <p:nvPr/>
        </p:nvPicPr>
        <p:blipFill>
          <a:blip r:embed="rId1"/>
          <a:stretch/>
        </p:blipFill>
        <p:spPr>
          <a:xfrm rot="5419200">
            <a:off x="7868880" y="2364840"/>
            <a:ext cx="4153320" cy="2765160"/>
          </a:xfrm>
          <a:prstGeom prst="rect">
            <a:avLst/>
          </a:prstGeom>
          <a:ln w="0">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4" name="PlaceHolder 1"/>
          <p:cNvSpPr>
            <a:spLocks noGrp="1"/>
          </p:cNvSpPr>
          <p:nvPr>
            <p:ph/>
          </p:nvPr>
        </p:nvSpPr>
        <p:spPr>
          <a:xfrm>
            <a:off x="1692000" y="1812960"/>
            <a:ext cx="6408000" cy="4379040"/>
          </a:xfrm>
          <a:prstGeom prst="rect">
            <a:avLst/>
          </a:prstGeom>
          <a:solidFill>
            <a:srgbClr val="ffffff">
              <a:alpha val="62000"/>
            </a:srgbClr>
          </a:solidFill>
          <a:ln w="0">
            <a:noFill/>
          </a:ln>
        </p:spPr>
        <p:txBody>
          <a:bodyPr lIns="91440" rIns="91440" tIns="45720" bIns="45720" anchor="t">
            <a:normAutofit/>
          </a:bodyPr>
          <a:p>
            <a:pPr marL="343080" indent="-343080">
              <a:lnSpc>
                <a:spcPct val="120000"/>
              </a:lnSpc>
              <a:spcBef>
                <a:spcPts val="1001"/>
              </a:spcBef>
              <a:buClr>
                <a:srgbClr val="222080"/>
              </a:buClr>
              <a:buFont typeface="Arial"/>
              <a:buChar char="•"/>
            </a:pPr>
            <a:r>
              <a:rPr b="0" lang="en-GB" sz="2000" spc="-1" strike="noStrike">
                <a:solidFill>
                  <a:srgbClr val="222080"/>
                </a:solidFill>
                <a:latin typeface="Arial"/>
                <a:ea typeface="Arial"/>
              </a:rPr>
              <a:t>Research outputs, tools and instruments; </a:t>
            </a:r>
            <a:endParaRPr b="0" lang="en-US" sz="2000" spc="-1" strike="noStrike">
              <a:solidFill>
                <a:srgbClr val="222080"/>
              </a:solidFill>
              <a:latin typeface="Arial"/>
            </a:endParaRPr>
          </a:p>
          <a:p>
            <a:pPr lvl="1" marL="864000" indent="0">
              <a:lnSpc>
                <a:spcPct val="90000"/>
              </a:lnSpc>
              <a:spcBef>
                <a:spcPts val="1128"/>
              </a:spcBef>
              <a:buNone/>
            </a:pPr>
            <a:r>
              <a:rPr b="0" lang="en-GB" sz="2000" spc="-1" strike="noStrike">
                <a:solidFill>
                  <a:srgbClr val="222080"/>
                </a:solidFill>
                <a:latin typeface="Arial"/>
                <a:ea typeface="Arial"/>
              </a:rPr>
              <a:t>e.g. data, software, algorithms, protocols, models, workflows, electronic notebooks and others. </a:t>
            </a:r>
            <a:endParaRPr b="0" lang="en-US" sz="2000" spc="-1" strike="noStrike">
              <a:solidFill>
                <a:srgbClr val="222080"/>
              </a:solidFill>
              <a:latin typeface="Arial"/>
            </a:endParaRPr>
          </a:p>
          <a:p>
            <a:pPr marL="343080" indent="-343080">
              <a:lnSpc>
                <a:spcPct val="90000"/>
              </a:lnSpc>
              <a:spcBef>
                <a:spcPts val="1409"/>
              </a:spcBef>
              <a:buClr>
                <a:srgbClr val="222080"/>
              </a:buClr>
              <a:buFont typeface="Arial"/>
              <a:buChar char="•"/>
            </a:pPr>
            <a:r>
              <a:rPr b="0" lang="en-GB" sz="2000" spc="-1" strike="noStrike">
                <a:solidFill>
                  <a:srgbClr val="222080"/>
                </a:solidFill>
                <a:latin typeface="Arial"/>
                <a:ea typeface="Arial"/>
              </a:rPr>
              <a:t>Information should include a detailed description of the research output/tool/instrument, how to access it, any dependencies on commercial products, potential version/type, potential parameters, etc.</a:t>
            </a:r>
            <a:endParaRPr b="0" lang="en-US" sz="20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000" spc="-1" strike="noStrike">
                <a:solidFill>
                  <a:srgbClr val="222080"/>
                </a:solidFill>
                <a:latin typeface="Arial"/>
                <a:ea typeface="Arial"/>
              </a:rPr>
              <a:t>Best practice: open access is provided to these research outputs, tools and instruments — unless legitimate interests or constraints apply.</a:t>
            </a:r>
            <a:endParaRPr b="0" lang="en-US" sz="2000" spc="-1" strike="noStrike">
              <a:solidFill>
                <a:srgbClr val="222080"/>
              </a:solidFill>
              <a:latin typeface="Arial"/>
            </a:endParaRPr>
          </a:p>
        </p:txBody>
      </p:sp>
      <p:sp>
        <p:nvSpPr>
          <p:cNvPr id="455" name="PlaceHolder 2"/>
          <p:cNvSpPr>
            <a:spLocks noGrp="1"/>
          </p:cNvSpPr>
          <p:nvPr>
            <p:ph type="sldNum" idx="49"/>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A8E1C95A-9474-4429-8609-7563EEF1FAE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56"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Extra information</a:t>
            </a:r>
            <a:endParaRPr b="0" lang="en-US" sz="4400" spc="-1" strike="noStrike">
              <a:solidFill>
                <a:srgbClr val="222080"/>
              </a:solidFill>
              <a:latin typeface="Arial"/>
            </a:endParaRPr>
          </a:p>
        </p:txBody>
      </p:sp>
      <p:pic>
        <p:nvPicPr>
          <p:cNvPr id="457" name="" descr=""/>
          <p:cNvPicPr/>
          <p:nvPr/>
        </p:nvPicPr>
        <p:blipFill>
          <a:blip r:embed="rId1"/>
          <a:stretch/>
        </p:blipFill>
        <p:spPr>
          <a:xfrm>
            <a:off x="8746560" y="1980000"/>
            <a:ext cx="2593440" cy="3891600"/>
          </a:xfrm>
          <a:prstGeom prst="rect">
            <a:avLst/>
          </a:prstGeom>
          <a:ln w="0">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8" name="PlaceHolder 1"/>
          <p:cNvSpPr>
            <a:spLocks noGrp="1"/>
          </p:cNvSpPr>
          <p:nvPr>
            <p:ph type="sldNum" idx="5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B662D088-33F1-4702-A80C-03BC477698B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459" name="Picture 10" descr="A picture containing diagram&#10;&#10;Description automatically generated"/>
          <p:cNvPicPr/>
          <p:nvPr/>
        </p:nvPicPr>
        <p:blipFill>
          <a:blip r:embed="rId1"/>
          <a:stretch/>
        </p:blipFill>
        <p:spPr>
          <a:xfrm>
            <a:off x="2557440" y="1933560"/>
            <a:ext cx="7082640" cy="3556080"/>
          </a:xfrm>
          <a:prstGeom prst="rect">
            <a:avLst/>
          </a:prstGeom>
          <a:ln w="0">
            <a:noFill/>
          </a:ln>
        </p:spPr>
      </p:pic>
      <p:sp>
        <p:nvSpPr>
          <p:cNvPr id="460"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Another option</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1" name="PlaceHolder 1"/>
          <p:cNvSpPr>
            <a:spLocks noGrp="1"/>
          </p:cNvSpPr>
          <p:nvPr>
            <p:ph type="sldNum" idx="51"/>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DD0FB9C0-0617-4B9A-A6D0-11147AF505AF}"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462" name="PlaceHolder 2"/>
          <p:cNvSpPr>
            <a:spLocks noGrp="1"/>
          </p:cNvSpPr>
          <p:nvPr>
            <p:ph type="title"/>
          </p:nvPr>
        </p:nvSpPr>
        <p:spPr>
          <a:xfrm>
            <a:off x="108000" y="2016000"/>
            <a:ext cx="11892600" cy="2852640"/>
          </a:xfrm>
          <a:prstGeom prst="rect">
            <a:avLst/>
          </a:prstGeom>
          <a:noFill/>
          <a:ln w="0">
            <a:noFill/>
          </a:ln>
        </p:spPr>
        <p:txBody>
          <a:bodyPr lIns="91440" rIns="91440" tIns="45720" bIns="45720" anchor="ctr">
            <a:normAutofit/>
          </a:bodyPr>
          <a:p>
            <a:pPr indent="0" algn="ctr" defTabSz="914400">
              <a:lnSpc>
                <a:spcPct val="90000"/>
              </a:lnSpc>
              <a:buNone/>
            </a:pPr>
            <a:r>
              <a:rPr b="1" lang="en-GB" sz="8000" spc="-1" strike="noStrike">
                <a:solidFill>
                  <a:schemeClr val="lt1"/>
                </a:solidFill>
                <a:latin typeface="Calibri Light"/>
                <a:ea typeface="Arial"/>
              </a:rPr>
              <a:t>Open Research Europe publishing platform</a:t>
            </a:r>
            <a:endParaRPr b="0" lang="en-US" sz="8000" spc="-1" strike="noStrike">
              <a:solidFill>
                <a:srgbClr val="222080"/>
              </a:solidFill>
              <a:latin typeface="Calibri"/>
            </a:endParaRPr>
          </a:p>
        </p:txBody>
      </p:sp>
      <p:sp>
        <p:nvSpPr>
          <p:cNvPr id="463" name="TextBox 5"/>
          <p:cNvSpPr/>
          <p:nvPr/>
        </p:nvSpPr>
        <p:spPr>
          <a:xfrm>
            <a:off x="720000" y="5040000"/>
            <a:ext cx="4069080" cy="1098360"/>
          </a:xfrm>
          <a:prstGeom prst="rect">
            <a:avLst/>
          </a:prstGeom>
          <a:noFill/>
          <a:ln w="0">
            <a:noFill/>
          </a:ln>
        </p:spPr>
        <p:style>
          <a:lnRef idx="0"/>
          <a:fillRef idx="0"/>
          <a:effectRef idx="0"/>
          <a:fontRef idx="minor"/>
        </p:style>
        <p:txBody>
          <a:bodyPr anchor="t">
            <a:spAutoFit/>
          </a:bodyPr>
          <a:p>
            <a:pPr defTabSz="457200">
              <a:lnSpc>
                <a:spcPct val="100000"/>
              </a:lnSpc>
            </a:pPr>
            <a:r>
              <a:rPr b="0" lang="en-GB" sz="1100" spc="-1" strike="noStrike">
                <a:solidFill>
                  <a:srgbClr val="ffffff"/>
                </a:solidFill>
                <a:latin typeface="Arial"/>
                <a:ea typeface="Arial"/>
              </a:rPr>
              <a:t>Slides adapted from:</a:t>
            </a:r>
            <a:endParaRPr b="0" lang="en-GB" sz="1100" spc="-1" strike="noStrike">
              <a:solidFill>
                <a:srgbClr val="222080"/>
              </a:solidFill>
              <a:latin typeface="Arial"/>
            </a:endParaRPr>
          </a:p>
          <a:p>
            <a:pPr defTabSz="457200">
              <a:lnSpc>
                <a:spcPct val="100000"/>
              </a:lnSpc>
            </a:pPr>
            <a:r>
              <a:rPr b="0" lang="en-GB" sz="1100" spc="-1" strike="noStrike">
                <a:solidFill>
                  <a:srgbClr val="ffffff"/>
                </a:solidFill>
                <a:latin typeface="Arial"/>
                <a:ea typeface="Arial"/>
              </a:rPr>
              <a:t>Durowoju, G. (2022) </a:t>
            </a:r>
            <a:r>
              <a:rPr b="0" lang="en-GB" sz="1100" spc="-1" strike="noStrike" u="sng">
                <a:solidFill>
                  <a:srgbClr val="ffffff"/>
                </a:solidFill>
                <a:uFillTx/>
                <a:latin typeface="Arial"/>
                <a:ea typeface="Arial"/>
                <a:hlinkClick r:id="rId1"/>
              </a:rPr>
              <a:t>10.5281/zenodo.7266373</a:t>
            </a:r>
            <a:r>
              <a:rPr b="0" lang="en-GB" sz="1100" spc="-1" strike="noStrike">
                <a:solidFill>
                  <a:srgbClr val="ffffff"/>
                </a:solidFill>
                <a:latin typeface="Arial"/>
                <a:ea typeface="Calibri"/>
              </a:rPr>
              <a:t>; </a:t>
            </a:r>
            <a:endParaRPr b="0" lang="en-GB" sz="1100" spc="-1" strike="noStrike">
              <a:solidFill>
                <a:srgbClr val="222080"/>
              </a:solidFill>
              <a:latin typeface="Arial"/>
            </a:endParaRPr>
          </a:p>
          <a:p>
            <a:pPr defTabSz="457200">
              <a:lnSpc>
                <a:spcPct val="100000"/>
              </a:lnSpc>
            </a:pPr>
            <a:r>
              <a:rPr b="0" lang="en-GB" sz="1100" spc="-1" strike="noStrike">
                <a:solidFill>
                  <a:srgbClr val="ffffff"/>
                </a:solidFill>
                <a:latin typeface="Arial"/>
                <a:ea typeface="Calibri"/>
              </a:rPr>
              <a:t>England &amp; Malaguarnera (2022) </a:t>
            </a:r>
            <a:r>
              <a:rPr b="0" lang="en-GB" sz="1100" spc="-1" strike="noStrike" u="sng">
                <a:solidFill>
                  <a:srgbClr val="ffffff"/>
                </a:solidFill>
                <a:uFillTx/>
                <a:latin typeface="Arial"/>
                <a:ea typeface="Calibri"/>
                <a:hlinkClick r:id="rId2"/>
              </a:rPr>
              <a:t>10.5281/zenodo.7324363</a:t>
            </a:r>
            <a:r>
              <a:rPr b="0" lang="en-GB" sz="1100" spc="-1" strike="noStrike">
                <a:solidFill>
                  <a:srgbClr val="ffffff"/>
                </a:solidFill>
                <a:latin typeface="Arial"/>
                <a:ea typeface="Calibri"/>
              </a:rPr>
              <a:t>; </a:t>
            </a:r>
            <a:endParaRPr b="0" lang="en-GB" sz="1100" spc="-1" strike="noStrike">
              <a:solidFill>
                <a:srgbClr val="222080"/>
              </a:solidFill>
              <a:latin typeface="Arial"/>
            </a:endParaRPr>
          </a:p>
          <a:p>
            <a:pPr defTabSz="457200">
              <a:lnSpc>
                <a:spcPct val="100000"/>
              </a:lnSpc>
            </a:pPr>
            <a:r>
              <a:rPr b="0" lang="en-GB" sz="1100" spc="-1" strike="noStrike">
                <a:solidFill>
                  <a:srgbClr val="ffffff"/>
                </a:solidFill>
                <a:latin typeface="Arial"/>
                <a:ea typeface="Calibri"/>
              </a:rPr>
              <a:t>England &amp; Tsoukala (2023) </a:t>
            </a:r>
            <a:r>
              <a:rPr b="0" lang="en-GB" sz="1100" spc="-1" strike="noStrike" u="sng">
                <a:solidFill>
                  <a:srgbClr val="ffffff"/>
                </a:solidFill>
                <a:uFillTx/>
                <a:latin typeface="Arial"/>
                <a:ea typeface="Calibri"/>
                <a:hlinkClick r:id="rId3"/>
              </a:rPr>
              <a:t>10.5281/zenodo.10125224</a:t>
            </a:r>
            <a:r>
              <a:rPr b="0" lang="en-GB" sz="1100" spc="-1" strike="noStrike" u="sng">
                <a:solidFill>
                  <a:srgbClr val="ffffff"/>
                </a:solidFill>
                <a:uFillTx/>
                <a:latin typeface="Arial"/>
                <a:ea typeface="Calibri"/>
              </a:rPr>
              <a:t>; </a:t>
            </a:r>
            <a:endParaRPr b="0" lang="en-GB" sz="1100" spc="-1" strike="noStrike">
              <a:solidFill>
                <a:srgbClr val="222080"/>
              </a:solidFill>
              <a:latin typeface="Arial"/>
            </a:endParaRPr>
          </a:p>
          <a:p>
            <a:pPr defTabSz="457200">
              <a:lnSpc>
                <a:spcPct val="100000"/>
              </a:lnSpc>
            </a:pPr>
            <a:r>
              <a:rPr b="0" lang="en-GB" sz="1100" spc="-1" strike="noStrike">
                <a:solidFill>
                  <a:srgbClr val="ffffff"/>
                </a:solidFill>
                <a:latin typeface="Arial"/>
                <a:ea typeface="Arial"/>
              </a:rPr>
              <a:t>England, Leo &amp; Dolinar (2025) </a:t>
            </a:r>
            <a:r>
              <a:rPr b="0" lang="en-GB" sz="1100" spc="-1" strike="noStrike">
                <a:solidFill>
                  <a:srgbClr val="ffffff"/>
                </a:solidFill>
                <a:latin typeface="Arial"/>
                <a:ea typeface="Arial"/>
                <a:hlinkClick r:id="rId4"/>
              </a:rPr>
              <a:t>10.5281/zenodo.14999515</a:t>
            </a:r>
            <a:r>
              <a:rPr b="0" lang="en-GB" sz="1100" spc="-1" strike="noStrike">
                <a:solidFill>
                  <a:srgbClr val="ffffff"/>
                </a:solidFill>
                <a:latin typeface="Arial"/>
                <a:ea typeface="Arial"/>
              </a:rPr>
              <a:t> </a:t>
            </a:r>
            <a:endParaRPr b="0" lang="en-GB" sz="1100" spc="-1" strike="noStrike">
              <a:solidFill>
                <a:srgbClr val="222080"/>
              </a:solidFill>
              <a:latin typeface="Arial"/>
            </a:endParaRPr>
          </a:p>
          <a:p>
            <a:pPr defTabSz="457200">
              <a:lnSpc>
                <a:spcPct val="100000"/>
              </a:lnSpc>
            </a:pPr>
            <a:r>
              <a:rPr b="0" lang="en-GB" sz="1100" spc="-1" strike="noStrike">
                <a:solidFill>
                  <a:srgbClr val="ffffff"/>
                </a:solidFill>
                <a:latin typeface="Arial"/>
                <a:ea typeface="Arial"/>
              </a:rPr>
              <a:t>all </a:t>
            </a:r>
            <a:r>
              <a:rPr b="0" lang="en-GB" sz="1100" spc="-1" strike="noStrike">
                <a:solidFill>
                  <a:srgbClr val="ffffff"/>
                </a:solidFill>
                <a:latin typeface="Arial"/>
                <a:ea typeface="Calibri"/>
              </a:rPr>
              <a:t>under CC-BY 4.0</a:t>
            </a:r>
            <a:endParaRPr b="0" lang="en-GB" sz="1100" spc="-1" strike="noStrike">
              <a:solidFill>
                <a:srgbClr val="222080"/>
              </a:solidFill>
              <a:latin typeface="Arial"/>
            </a:endParaRPr>
          </a:p>
        </p:txBody>
      </p:sp>
      <p:sp>
        <p:nvSpPr>
          <p:cNvPr id="464" name=""/>
          <p:cNvSpPr txBox="1"/>
          <p:nvPr/>
        </p:nvSpPr>
        <p:spPr>
          <a:xfrm>
            <a:off x="7380000" y="5076360"/>
            <a:ext cx="4500000" cy="1080000"/>
          </a:xfrm>
          <a:prstGeom prst="rect">
            <a:avLst/>
          </a:prstGeom>
          <a:noFill/>
          <a:ln w="0">
            <a:noFill/>
          </a:ln>
        </p:spPr>
        <p:txBody>
          <a:bodyPr lIns="90000" rIns="90000" tIns="45000" bIns="45000" anchor="t">
            <a:normAutofit/>
          </a:bodyPr>
          <a:p>
            <a:r>
              <a:rPr b="1" lang="en-GB" sz="2400" spc="-1" strike="noStrike">
                <a:solidFill>
                  <a:srgbClr val="ffffff"/>
                </a:solidFill>
                <a:latin typeface="Arial"/>
              </a:rPr>
              <a:t>Victoria Tsoukala</a:t>
            </a:r>
            <a:endParaRPr b="0" lang="en-GB" sz="2400" spc="-1" strike="noStrike">
              <a:solidFill>
                <a:srgbClr val="222080"/>
              </a:solidFill>
              <a:latin typeface="Arial"/>
            </a:endParaRPr>
          </a:p>
          <a:p>
            <a:r>
              <a:rPr b="0" lang="en-GB" sz="1600" spc="-1" strike="noStrike">
                <a:solidFill>
                  <a:srgbClr val="ffffff"/>
                </a:solidFill>
                <a:latin typeface="Arial"/>
              </a:rPr>
              <a:t>Policy Officer-Open Science, European Commission, DG RESEARCH</a:t>
            </a:r>
            <a:endParaRPr b="0" lang="en-GB" sz="1600" spc="-1" strike="noStrike">
              <a:solidFill>
                <a:srgbClr val="222080"/>
              </a:solidFill>
              <a:latin typeface="Arial"/>
            </a:endParaRPr>
          </a:p>
        </p:txBody>
      </p:sp>
      <p:sp>
        <p:nvSpPr>
          <p:cNvPr id="465" name=""/>
          <p:cNvSpPr/>
          <p:nvPr/>
        </p:nvSpPr>
        <p:spPr>
          <a:xfrm>
            <a:off x="5760000" y="4868640"/>
            <a:ext cx="1524240" cy="1523880"/>
          </a:xfrm>
          <a:custGeom>
            <a:avLst/>
            <a:gdLst/>
            <a:ahLst/>
            <a:rect l="0" t="0" r="r" b="b"/>
            <a:pathLst>
              <a:path w="4234" h="4233">
                <a:moveTo>
                  <a:pt x="2182" y="0"/>
                </a:moveTo>
                <a:cubicBezTo>
                  <a:pt x="2531" y="11"/>
                  <a:pt x="2872" y="108"/>
                  <a:pt x="3176" y="283"/>
                </a:cubicBezTo>
                <a:cubicBezTo>
                  <a:pt x="3497" y="468"/>
                  <a:pt x="3765" y="736"/>
                  <a:pt x="3950" y="1057"/>
                </a:cubicBezTo>
                <a:cubicBezTo>
                  <a:pt x="4136" y="1379"/>
                  <a:pt x="4234" y="1744"/>
                  <a:pt x="4234" y="2116"/>
                </a:cubicBezTo>
                <a:cubicBezTo>
                  <a:pt x="4234" y="2488"/>
                  <a:pt x="4136" y="2853"/>
                  <a:pt x="3950" y="3175"/>
                </a:cubicBezTo>
                <a:cubicBezTo>
                  <a:pt x="3765" y="3496"/>
                  <a:pt x="3497" y="3764"/>
                  <a:pt x="3176" y="3949"/>
                </a:cubicBezTo>
                <a:cubicBezTo>
                  <a:pt x="2854" y="4135"/>
                  <a:pt x="2489" y="4233"/>
                  <a:pt x="2117" y="4233"/>
                </a:cubicBezTo>
                <a:cubicBezTo>
                  <a:pt x="1745" y="4233"/>
                  <a:pt x="1380" y="4135"/>
                  <a:pt x="1059" y="3949"/>
                </a:cubicBezTo>
                <a:cubicBezTo>
                  <a:pt x="737" y="3764"/>
                  <a:pt x="469" y="3496"/>
                  <a:pt x="284" y="3175"/>
                </a:cubicBezTo>
                <a:cubicBezTo>
                  <a:pt x="98" y="2853"/>
                  <a:pt x="0" y="2488"/>
                  <a:pt x="0" y="2116"/>
                </a:cubicBezTo>
                <a:cubicBezTo>
                  <a:pt x="0" y="1744"/>
                  <a:pt x="98" y="1379"/>
                  <a:pt x="284" y="1058"/>
                </a:cubicBezTo>
                <a:cubicBezTo>
                  <a:pt x="469" y="736"/>
                  <a:pt x="737" y="468"/>
                  <a:pt x="1059" y="283"/>
                </a:cubicBezTo>
                <a:cubicBezTo>
                  <a:pt x="1362" y="108"/>
                  <a:pt x="1703" y="11"/>
                  <a:pt x="2052" y="0"/>
                </a:cubicBezTo>
                <a:lnTo>
                  <a:pt x="2182" y="0"/>
                </a:lnTo>
                <a:close/>
              </a:path>
            </a:pathLst>
          </a:custGeom>
          <a:blipFill rotWithShape="0">
            <a:blip r:embed="rId5"/>
            <a:stretch/>
          </a:blipFill>
          <a:ln w="0">
            <a:noFill/>
          </a:ln>
        </p:spPr>
        <p:txBody>
          <a:bodyPr lIns="90000" rIns="90000" tIns="45000" bIns="45000" anchor="ctr" anchorCtr="1">
            <a:normAutofit/>
          </a:bodyPr>
          <a:p>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6" name="PlaceHolder 1"/>
          <p:cNvSpPr>
            <a:spLocks noGrp="1"/>
          </p:cNvSpPr>
          <p:nvPr>
            <p:ph/>
          </p:nvPr>
        </p:nvSpPr>
        <p:spPr>
          <a:xfrm>
            <a:off x="1800000" y="1632960"/>
            <a:ext cx="9576000" cy="4307040"/>
          </a:xfrm>
          <a:prstGeom prst="rect">
            <a:avLst/>
          </a:prstGeom>
          <a:solidFill>
            <a:srgbClr val="ffffff">
              <a:alpha val="62000"/>
            </a:srgbClr>
          </a:solidFill>
          <a:ln w="0">
            <a:noFill/>
          </a:ln>
        </p:spPr>
        <p:txBody>
          <a:bodyPr lIns="91440" rIns="91440" tIns="45720" bIns="45720" anchor="t">
            <a:normAutofit fontScale="74633" lnSpcReduction="20000"/>
          </a:bodyPr>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Diamond Open Access publishing platform for Horizon 2020 and Horizon Europe beneficiaries (even partially funded) – </a:t>
            </a:r>
            <a:r>
              <a:rPr b="1" lang="en-GB" sz="2600" spc="-1" strike="noStrike">
                <a:solidFill>
                  <a:srgbClr val="222080"/>
                </a:solidFill>
                <a:latin typeface="Arial"/>
                <a:ea typeface="Arial"/>
              </a:rPr>
              <a:t>NOT a repository</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No costs to authors or readers</a:t>
            </a:r>
            <a:r>
              <a:rPr b="0" lang="en-GB" sz="2600" spc="-1" strike="noStrike">
                <a:solidFill>
                  <a:srgbClr val="222080"/>
                </a:solidFill>
                <a:latin typeface="Arial"/>
                <a:ea typeface="Arial"/>
              </a:rPr>
              <a:t> (i.e. no APCs) - costs are met directly by the European Commission</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Optional</a:t>
            </a:r>
            <a:r>
              <a:rPr b="0" lang="en-GB" sz="2600" spc="-1" strike="noStrike">
                <a:solidFill>
                  <a:srgbClr val="222080"/>
                </a:solidFill>
                <a:latin typeface="Arial"/>
                <a:ea typeface="Arial"/>
              </a:rPr>
              <a:t> service, available during and after the end of the project</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Post-publication</a:t>
            </a:r>
            <a:r>
              <a:rPr b="1" lang="en-GB" sz="2600" spc="-1" strike="noStrike">
                <a:solidFill>
                  <a:srgbClr val="222080"/>
                </a:solidFill>
                <a:latin typeface="Arial"/>
                <a:ea typeface="Arial"/>
              </a:rPr>
              <a:t> Open peer-review</a:t>
            </a:r>
            <a:r>
              <a:rPr b="0" lang="en-GB" sz="2600" spc="-1" strike="noStrike">
                <a:solidFill>
                  <a:srgbClr val="222080"/>
                </a:solidFill>
                <a:latin typeface="Arial"/>
                <a:ea typeface="Arial"/>
              </a:rPr>
              <a:t> - name of the reviewers, the revisions and the comments from the authors after revisions, are openly available (all under a CC BY licence)</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Immediate publication – publish first, then the review takes place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Automatic compliance</a:t>
            </a:r>
            <a:r>
              <a:rPr b="0" lang="en-GB" sz="2600" spc="-1" strike="noStrike">
                <a:solidFill>
                  <a:srgbClr val="222080"/>
                </a:solidFill>
                <a:latin typeface="Arial"/>
                <a:ea typeface="Arial"/>
              </a:rPr>
              <a:t> with the OA requirements - no need to self-archive as it will be archived in Zenodo once passed peer-review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High scientific standards and policies - Scientific Advisory Board; policies and guidelines (e.g. underlying data availability, analysis of methods)</a:t>
            </a:r>
            <a:endParaRPr b="0" lang="en-US" sz="2600" spc="-1" strike="noStrike">
              <a:solidFill>
                <a:srgbClr val="222080"/>
              </a:solidFill>
              <a:latin typeface="Arial"/>
            </a:endParaRPr>
          </a:p>
        </p:txBody>
      </p:sp>
      <p:sp>
        <p:nvSpPr>
          <p:cNvPr id="467" name="PlaceHolder 2"/>
          <p:cNvSpPr>
            <a:spLocks noGrp="1"/>
          </p:cNvSpPr>
          <p:nvPr>
            <p:ph type="sldNum" idx="52"/>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47EC4FC-DAFF-418C-A3A2-48AC8624E06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68"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Overview</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9" name="PlaceHolder 1"/>
          <p:cNvSpPr>
            <a:spLocks noGrp="1"/>
          </p:cNvSpPr>
          <p:nvPr>
            <p:ph/>
          </p:nvPr>
        </p:nvSpPr>
        <p:spPr>
          <a:xfrm>
            <a:off x="1800000" y="1980000"/>
            <a:ext cx="9180000" cy="3227040"/>
          </a:xfrm>
          <a:prstGeom prst="rect">
            <a:avLst/>
          </a:prstGeom>
          <a:solidFill>
            <a:srgbClr val="ffffff">
              <a:alpha val="62000"/>
            </a:srgbClr>
          </a:solidFill>
          <a:ln w="0">
            <a:noFill/>
          </a:ln>
        </p:spPr>
        <p:txBody>
          <a:bodyPr lIns="91440" rIns="91440" tIns="45720" bIns="45720" anchor="t">
            <a:normAutofit fontScale="97741" lnSpcReduction="10000"/>
          </a:bodyPr>
          <a:p>
            <a:pPr marL="343080" indent="0">
              <a:lnSpc>
                <a:spcPct val="120000"/>
              </a:lnSpc>
              <a:spcBef>
                <a:spcPts val="1001"/>
              </a:spcBef>
              <a:buNone/>
            </a:pPr>
            <a:r>
              <a:rPr b="0" lang="en-GB" sz="2200" spc="-1" strike="noStrike">
                <a:solidFill>
                  <a:srgbClr val="222080"/>
                </a:solidFill>
                <a:latin typeface="Arial"/>
                <a:ea typeface="Arial"/>
              </a:rPr>
              <a:t>By the end of October 2025:</a:t>
            </a:r>
            <a:endParaRPr b="0" lang="en-US" sz="22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200" spc="-1" strike="noStrike">
                <a:solidFill>
                  <a:srgbClr val="222080"/>
                </a:solidFill>
                <a:latin typeface="Arial"/>
                <a:ea typeface="Arial"/>
              </a:rPr>
              <a:t>&gt; 1100</a:t>
            </a:r>
            <a:r>
              <a:rPr b="0" lang="en-GB" sz="2200" spc="-1" strike="noStrike">
                <a:solidFill>
                  <a:srgbClr val="222080"/>
                </a:solidFill>
                <a:latin typeface="Arial"/>
                <a:ea typeface="Arial"/>
              </a:rPr>
              <a:t> articles published </a:t>
            </a:r>
            <a:endParaRPr b="0" lang="en-US" sz="22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200" spc="-1" strike="noStrike">
                <a:solidFill>
                  <a:srgbClr val="222080"/>
                </a:solidFill>
                <a:latin typeface="Arial"/>
                <a:ea typeface="Arial"/>
              </a:rPr>
              <a:t>&gt; 700</a:t>
            </a:r>
            <a:r>
              <a:rPr b="0" lang="en-GB" sz="2200" spc="-1" strike="noStrike">
                <a:solidFill>
                  <a:srgbClr val="222080"/>
                </a:solidFill>
                <a:latin typeface="Arial"/>
                <a:ea typeface="Arial"/>
              </a:rPr>
              <a:t> articles indexed (completed successful peer-reviews)</a:t>
            </a:r>
            <a:endParaRPr b="0" lang="en-US" sz="22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200" spc="-1" strike="noStrike">
                <a:solidFill>
                  <a:srgbClr val="222080"/>
                </a:solidFill>
                <a:latin typeface="Arial"/>
                <a:ea typeface="Arial"/>
              </a:rPr>
              <a:t>&gt; </a:t>
            </a:r>
            <a:r>
              <a:rPr b="0" lang="en-GB" sz="2200" spc="-1" strike="noStrike">
                <a:solidFill>
                  <a:srgbClr val="222080"/>
                </a:solidFill>
                <a:latin typeface="Arial"/>
                <a:ea typeface="Arial"/>
              </a:rPr>
              <a:t>1500 published authors; &gt; 1700 submitted authors</a:t>
            </a:r>
            <a:endParaRPr b="0" lang="en-US" sz="22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200" spc="-1" strike="noStrike">
                <a:solidFill>
                  <a:srgbClr val="222080"/>
                </a:solidFill>
                <a:latin typeface="Arial"/>
                <a:ea typeface="Arial"/>
              </a:rPr>
              <a:t>&gt; 2000 reviewers</a:t>
            </a:r>
            <a:endParaRPr b="0" lang="en-US" sz="22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200" spc="-1" strike="noStrike">
                <a:solidFill>
                  <a:srgbClr val="222080"/>
                </a:solidFill>
                <a:latin typeface="Arial"/>
                <a:ea typeface="Arial"/>
              </a:rPr>
              <a:t>&gt; </a:t>
            </a:r>
            <a:r>
              <a:rPr b="0" lang="en-GB" sz="2200" spc="-1" strike="noStrike">
                <a:solidFill>
                  <a:srgbClr val="222080"/>
                </a:solidFill>
                <a:latin typeface="Arial"/>
                <a:ea typeface="Arial"/>
              </a:rPr>
              <a:t>850 unique institutions published, &gt; 950 unique submitting institutions</a:t>
            </a:r>
            <a:endParaRPr b="0" lang="en-US" sz="2200" spc="-1" strike="noStrike">
              <a:solidFill>
                <a:srgbClr val="222080"/>
              </a:solidFill>
              <a:latin typeface="Arial"/>
            </a:endParaRPr>
          </a:p>
        </p:txBody>
      </p:sp>
      <p:sp>
        <p:nvSpPr>
          <p:cNvPr id="470" name="PlaceHolder 2"/>
          <p:cNvSpPr>
            <a:spLocks noGrp="1"/>
          </p:cNvSpPr>
          <p:nvPr>
            <p:ph type="sldNum" idx="5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D3CFBCDB-4B4D-41B6-A2B5-6B685DD83B18}"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71"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ORE in numbers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2" name="Picture 66" descr=""/>
          <p:cNvPicPr/>
          <p:nvPr/>
        </p:nvPicPr>
        <p:blipFill>
          <a:blip r:embed="rId1"/>
          <a:srcRect l="11580" t="33469" r="13595" b="11732"/>
          <a:stretch/>
        </p:blipFill>
        <p:spPr>
          <a:xfrm>
            <a:off x="215280" y="1620000"/>
            <a:ext cx="10224720" cy="4680000"/>
          </a:xfrm>
          <a:prstGeom prst="rect">
            <a:avLst/>
          </a:prstGeom>
          <a:ln w="0">
            <a:noFill/>
          </a:ln>
        </p:spPr>
      </p:pic>
      <p:sp>
        <p:nvSpPr>
          <p:cNvPr id="473" name="PlaceHolder 1"/>
          <p:cNvSpPr>
            <a:spLocks noGrp="1"/>
          </p:cNvSpPr>
          <p:nvPr>
            <p:ph type="sldNum" idx="5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C426C6C-A24F-4F81-941A-331FBF40F8B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74"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Publishing process</a:t>
            </a:r>
            <a:endParaRPr b="0" lang="en-US" sz="4400" spc="-1" strike="noStrike">
              <a:solidFill>
                <a:srgbClr val="222080"/>
              </a:solidFill>
              <a:latin typeface="Arial"/>
            </a:endParaRPr>
          </a:p>
        </p:txBody>
      </p:sp>
      <p:grpSp>
        <p:nvGrpSpPr>
          <p:cNvPr id="475" name="Group 24"/>
          <p:cNvGrpSpPr/>
          <p:nvPr/>
        </p:nvGrpSpPr>
        <p:grpSpPr>
          <a:xfrm>
            <a:off x="10507680" y="1541520"/>
            <a:ext cx="1359720" cy="3677400"/>
            <a:chOff x="10507680" y="1541520"/>
            <a:chExt cx="1359720" cy="3677400"/>
          </a:xfrm>
        </p:grpSpPr>
        <p:pic>
          <p:nvPicPr>
            <p:cNvPr id="476" name="Picture 44" descr="Buildings &amp; Cities is listed in DOAJ - News"/>
            <p:cNvPicPr/>
            <p:nvPr/>
          </p:nvPicPr>
          <p:blipFill>
            <a:blip r:embed="rId2"/>
            <a:stretch/>
          </p:blipFill>
          <p:spPr>
            <a:xfrm>
              <a:off x="10734120" y="3974040"/>
              <a:ext cx="1017360" cy="673200"/>
            </a:xfrm>
            <a:prstGeom prst="rect">
              <a:avLst/>
            </a:prstGeom>
            <a:ln w="0">
              <a:noFill/>
            </a:ln>
          </p:spPr>
        </p:pic>
        <p:pic>
          <p:nvPicPr>
            <p:cNvPr id="477" name="Picture 45" descr="ERIH PLUS - Photos | Facebook"/>
            <p:cNvPicPr/>
            <p:nvPr/>
          </p:nvPicPr>
          <p:blipFill>
            <a:blip r:embed="rId3"/>
            <a:stretch/>
          </p:blipFill>
          <p:spPr>
            <a:xfrm>
              <a:off x="10716120" y="3171240"/>
              <a:ext cx="932760" cy="293760"/>
            </a:xfrm>
            <a:prstGeom prst="rect">
              <a:avLst/>
            </a:prstGeom>
            <a:ln w="0">
              <a:noFill/>
            </a:ln>
          </p:spPr>
        </p:pic>
        <p:pic>
          <p:nvPicPr>
            <p:cNvPr id="478" name="Picture 46" descr=""/>
            <p:cNvPicPr/>
            <p:nvPr/>
          </p:nvPicPr>
          <p:blipFill>
            <a:blip r:embed="rId4"/>
            <a:stretch/>
          </p:blipFill>
          <p:spPr>
            <a:xfrm>
              <a:off x="10716120" y="1541520"/>
              <a:ext cx="1035720" cy="330480"/>
            </a:xfrm>
            <a:prstGeom prst="rect">
              <a:avLst/>
            </a:prstGeom>
            <a:ln w="0">
              <a:noFill/>
            </a:ln>
          </p:spPr>
        </p:pic>
        <p:pic>
          <p:nvPicPr>
            <p:cNvPr id="479" name="Picture 47" descr=""/>
            <p:cNvPicPr/>
            <p:nvPr/>
          </p:nvPicPr>
          <p:blipFill>
            <a:blip r:embed="rId5"/>
            <a:stretch/>
          </p:blipFill>
          <p:spPr>
            <a:xfrm>
              <a:off x="10636920" y="5013000"/>
              <a:ext cx="1230480" cy="205920"/>
            </a:xfrm>
            <a:prstGeom prst="rect">
              <a:avLst/>
            </a:prstGeom>
            <a:ln w="0">
              <a:noFill/>
            </a:ln>
          </p:spPr>
        </p:pic>
        <p:pic>
          <p:nvPicPr>
            <p:cNvPr id="480" name="Picture 48" descr="IET Inspec (@IET_Inspec) / Twitter"/>
            <p:cNvPicPr/>
            <p:nvPr/>
          </p:nvPicPr>
          <p:blipFill>
            <a:blip r:embed="rId6"/>
            <a:srcRect l="0" t="27819" r="0" b="35734"/>
            <a:stretch/>
          </p:blipFill>
          <p:spPr>
            <a:xfrm>
              <a:off x="10748520" y="2356560"/>
              <a:ext cx="908640" cy="330480"/>
            </a:xfrm>
            <a:prstGeom prst="rect">
              <a:avLst/>
            </a:prstGeom>
            <a:ln w="0">
              <a:noFill/>
            </a:ln>
          </p:spPr>
        </p:pic>
        <p:pic>
          <p:nvPicPr>
            <p:cNvPr id="481" name="Picture 49" descr=""/>
            <p:cNvPicPr/>
            <p:nvPr/>
          </p:nvPicPr>
          <p:blipFill>
            <a:blip r:embed="rId7"/>
            <a:stretch/>
          </p:blipFill>
          <p:spPr>
            <a:xfrm>
              <a:off x="10507680" y="2700360"/>
              <a:ext cx="1346760" cy="445680"/>
            </a:xfrm>
            <a:prstGeom prst="rect">
              <a:avLst/>
            </a:prstGeom>
            <a:ln w="0">
              <a:noFill/>
            </a:ln>
          </p:spPr>
        </p:pic>
        <p:pic>
          <p:nvPicPr>
            <p:cNvPr id="482" name="Picture 50" descr="The Next Generation of Discovery - Dimensions - Digital Science"/>
            <p:cNvPicPr/>
            <p:nvPr/>
          </p:nvPicPr>
          <p:blipFill>
            <a:blip r:embed="rId8"/>
            <a:stretch/>
          </p:blipFill>
          <p:spPr>
            <a:xfrm>
              <a:off x="10636920" y="3490560"/>
              <a:ext cx="1114560" cy="324360"/>
            </a:xfrm>
            <a:prstGeom prst="rect">
              <a:avLst/>
            </a:prstGeom>
            <a:ln w="0">
              <a:noFill/>
            </a:ln>
          </p:spPr>
        </p:pic>
        <p:pic>
          <p:nvPicPr>
            <p:cNvPr id="483" name="Picture 51" descr=""/>
            <p:cNvPicPr/>
            <p:nvPr/>
          </p:nvPicPr>
          <p:blipFill>
            <a:blip r:embed="rId9"/>
            <a:stretch/>
          </p:blipFill>
          <p:spPr>
            <a:xfrm>
              <a:off x="10736280" y="3840480"/>
              <a:ext cx="1004400" cy="275760"/>
            </a:xfrm>
            <a:prstGeom prst="rect">
              <a:avLst/>
            </a:prstGeom>
            <a:ln w="0">
              <a:noFill/>
            </a:ln>
          </p:spPr>
        </p:pic>
        <p:pic>
          <p:nvPicPr>
            <p:cNvPr id="484" name="Picture 52" descr="Home - Reaxys (English) - LibGuides at Radboud University"/>
            <p:cNvPicPr/>
            <p:nvPr/>
          </p:nvPicPr>
          <p:blipFill>
            <a:blip r:embed="rId10"/>
            <a:stretch/>
          </p:blipFill>
          <p:spPr>
            <a:xfrm>
              <a:off x="10690200" y="4550040"/>
              <a:ext cx="1081440" cy="345240"/>
            </a:xfrm>
            <a:prstGeom prst="rect">
              <a:avLst/>
            </a:prstGeom>
            <a:ln w="0">
              <a:noFill/>
            </a:ln>
          </p:spPr>
        </p:pic>
        <p:pic>
          <p:nvPicPr>
            <p:cNvPr id="485" name="Picture 53" descr="PubMed — Wikipédia"/>
            <p:cNvPicPr/>
            <p:nvPr/>
          </p:nvPicPr>
          <p:blipFill>
            <a:blip r:embed="rId11"/>
            <a:stretch/>
          </p:blipFill>
          <p:spPr>
            <a:xfrm>
              <a:off x="10716120" y="1936080"/>
              <a:ext cx="932760" cy="330840"/>
            </a:xfrm>
            <a:prstGeom prst="rect">
              <a:avLst/>
            </a:prstGeom>
            <a:ln w="0">
              <a:noFill/>
            </a:ln>
          </p:spPr>
        </p:pic>
      </p:grpSp>
      <p:pic>
        <p:nvPicPr>
          <p:cNvPr id="486" name="Picture 54" descr=""/>
          <p:cNvPicPr/>
          <p:nvPr/>
        </p:nvPicPr>
        <p:blipFill>
          <a:blip r:embed="rId12"/>
          <a:srcRect l="19171" t="7542" r="70054" b="85437"/>
          <a:stretch/>
        </p:blipFill>
        <p:spPr>
          <a:xfrm>
            <a:off x="10764000" y="5331240"/>
            <a:ext cx="1038960" cy="369720"/>
          </a:xfrm>
          <a:prstGeom prst="rect">
            <a:avLst/>
          </a:prstGeom>
          <a:ln w="0">
            <a:noFill/>
          </a:ln>
        </p:spPr>
      </p:pic>
      <p:sp>
        <p:nvSpPr>
          <p:cNvPr id="487" name=""/>
          <p:cNvSpPr txBox="1"/>
          <p:nvPr/>
        </p:nvSpPr>
        <p:spPr>
          <a:xfrm>
            <a:off x="9900000" y="415440"/>
            <a:ext cx="2160000" cy="906120"/>
          </a:xfrm>
          <a:prstGeom prst="rect">
            <a:avLst/>
          </a:prstGeom>
          <a:noFill/>
          <a:ln w="0">
            <a:noFill/>
          </a:ln>
        </p:spPr>
        <p:txBody>
          <a:bodyPr lIns="90000" rIns="90000" tIns="45000" bIns="45000" anchor="t">
            <a:normAutofit/>
          </a:bodyPr>
          <a:p>
            <a:r>
              <a:rPr b="0" lang="en-GB" sz="1800" spc="-1" strike="noStrike">
                <a:solidFill>
                  <a:srgbClr val="222080"/>
                </a:solidFill>
                <a:latin typeface="Arial"/>
              </a:rPr>
              <a:t>Indexed in important indexers and national lists:</a:t>
            </a: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8" name="PlaceHolder 1"/>
          <p:cNvSpPr>
            <a:spLocks noGrp="1"/>
          </p:cNvSpPr>
          <p:nvPr>
            <p:ph type="sldNum" idx="55"/>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C136D2F9-D04C-454A-BE80-3F2E342A71C7}"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89" name="PlaceHolder 2"/>
          <p:cNvSpPr>
            <a:spLocks noGrp="1"/>
          </p:cNvSpPr>
          <p:nvPr>
            <p:ph type="title"/>
          </p:nvPr>
        </p:nvSpPr>
        <p:spPr>
          <a:xfrm>
            <a:off x="707400" y="474480"/>
            <a:ext cx="10992600" cy="1325520"/>
          </a:xfrm>
          <a:prstGeom prst="rect">
            <a:avLst/>
          </a:prstGeom>
          <a:noFill/>
          <a:ln w="0">
            <a:noFill/>
          </a:ln>
        </p:spPr>
        <p:txBody>
          <a:bodyPr lIns="91440" rIns="91440" tIns="45720" bIns="45720" anchor="ctr">
            <a:noAutofit/>
          </a:bodyPr>
          <a:p>
            <a:pPr indent="0" algn="ctr">
              <a:lnSpc>
                <a:spcPct val="90000"/>
              </a:lnSpc>
              <a:buNone/>
            </a:pPr>
            <a:r>
              <a:rPr b="0" lang="en-GB" sz="4000" spc="-1" strike="noStrike">
                <a:solidFill>
                  <a:srgbClr val="1b60c6"/>
                </a:solidFill>
                <a:latin typeface="Calibri Light"/>
                <a:ea typeface="Arial"/>
              </a:rPr>
              <a:t>Publishing throughout the research process</a:t>
            </a:r>
            <a:endParaRPr b="0" lang="en-US" sz="4000" spc="-1" strike="noStrike">
              <a:solidFill>
                <a:srgbClr val="222080"/>
              </a:solidFill>
              <a:latin typeface="Arial"/>
            </a:endParaRPr>
          </a:p>
        </p:txBody>
      </p:sp>
      <p:pic>
        <p:nvPicPr>
          <p:cNvPr id="490" name="Picture 55" descr="Table&#10;&#10;Description automatically generated"/>
          <p:cNvPicPr/>
          <p:nvPr/>
        </p:nvPicPr>
        <p:blipFill>
          <a:blip r:embed="rId1"/>
          <a:stretch/>
        </p:blipFill>
        <p:spPr>
          <a:xfrm>
            <a:off x="2880000" y="3226320"/>
            <a:ext cx="6660000" cy="3073680"/>
          </a:xfrm>
          <a:prstGeom prst="rect">
            <a:avLst/>
          </a:prstGeom>
          <a:ln w="0">
            <a:noFill/>
          </a:ln>
        </p:spPr>
      </p:pic>
      <p:pic>
        <p:nvPicPr>
          <p:cNvPr id="491" name="Picture 56" descr="A picture containing graphical user interface&#10;&#10;Description automatically generated"/>
          <p:cNvPicPr/>
          <p:nvPr/>
        </p:nvPicPr>
        <p:blipFill>
          <a:blip r:embed="rId2"/>
          <a:stretch/>
        </p:blipFill>
        <p:spPr>
          <a:xfrm>
            <a:off x="2700000" y="1620000"/>
            <a:ext cx="7020000" cy="1536840"/>
          </a:xfrm>
          <a:prstGeom prst="rect">
            <a:avLst/>
          </a:prstGeom>
          <a:ln w="0">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2" name="PlaceHolder 1"/>
          <p:cNvSpPr>
            <a:spLocks noGrp="1"/>
          </p:cNvSpPr>
          <p:nvPr>
            <p:ph type="sldNum" idx="5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1014C973-1ADC-46EB-8BA9-A7561667F1E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93"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Pre-publication checks</a:t>
            </a:r>
            <a:endParaRPr b="0" lang="en-US" sz="4400" spc="-1" strike="noStrike">
              <a:solidFill>
                <a:srgbClr val="222080"/>
              </a:solidFill>
              <a:latin typeface="Arial"/>
            </a:endParaRPr>
          </a:p>
        </p:txBody>
      </p:sp>
      <p:sp>
        <p:nvSpPr>
          <p:cNvPr id="494" name="PlaceHolder 3"/>
          <p:cNvSpPr>
            <a:spLocks noGrp="1"/>
          </p:cNvSpPr>
          <p:nvPr>
            <p:ph/>
          </p:nvPr>
        </p:nvSpPr>
        <p:spPr>
          <a:xfrm>
            <a:off x="8640000" y="3060000"/>
            <a:ext cx="3033720" cy="1549800"/>
          </a:xfrm>
          <a:prstGeom prst="rect">
            <a:avLst/>
          </a:prstGeom>
          <a:solidFill>
            <a:schemeClr val="lt1">
              <a:alpha val="62000"/>
            </a:schemeClr>
          </a:solidFill>
          <a:ln w="0">
            <a:noFill/>
          </a:ln>
        </p:spPr>
        <p:txBody>
          <a:bodyPr lIns="91440" rIns="91440" tIns="45720" bIns="45720" anchor="t">
            <a:normAutofit fontScale="87444"/>
          </a:bodyPr>
          <a:p>
            <a:pPr indent="0" defTabSz="914400">
              <a:lnSpc>
                <a:spcPct val="90000"/>
              </a:lnSpc>
              <a:spcBef>
                <a:spcPts val="1001"/>
              </a:spcBef>
              <a:buNone/>
              <a:tabLst>
                <a:tab algn="l" pos="0"/>
              </a:tabLst>
            </a:pPr>
            <a:r>
              <a:rPr b="0" lang="en-GB" sz="1900" spc="-1" strike="noStrike">
                <a:solidFill>
                  <a:schemeClr val="dk2"/>
                </a:solidFill>
                <a:latin typeface="Arial"/>
                <a:ea typeface="Arial"/>
              </a:rPr>
              <a:t>The in-house editorial team does not review the academic/scientific content of the publication. Only the reviewers (selected by the authors) do that.</a:t>
            </a:r>
            <a:endParaRPr b="0" lang="en-US" sz="1900" spc="-1" strike="noStrike">
              <a:solidFill>
                <a:srgbClr val="222080"/>
              </a:solidFill>
              <a:latin typeface="Arial"/>
            </a:endParaRPr>
          </a:p>
        </p:txBody>
      </p:sp>
      <p:pic>
        <p:nvPicPr>
          <p:cNvPr id="495" name="Picture 67" descr=""/>
          <p:cNvPicPr/>
          <p:nvPr/>
        </p:nvPicPr>
        <p:blipFill>
          <a:blip r:embed="rId1"/>
          <a:srcRect l="26781" t="26004" r="16307" b="22669"/>
          <a:stretch/>
        </p:blipFill>
        <p:spPr>
          <a:xfrm>
            <a:off x="540000" y="1554120"/>
            <a:ext cx="8100000" cy="456588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9" name="PlaceHolder 1"/>
          <p:cNvSpPr>
            <a:spLocks noGrp="1"/>
          </p:cNvSpPr>
          <p:nvPr>
            <p:ph type="title"/>
          </p:nvPr>
        </p:nvSpPr>
        <p:spPr>
          <a:xfrm>
            <a:off x="836640" y="712440"/>
            <a:ext cx="10515600" cy="1325520"/>
          </a:xfrm>
          <a:prstGeom prst="rect">
            <a:avLst/>
          </a:prstGeom>
          <a:noFill/>
          <a:ln w="0">
            <a:noFill/>
          </a:ln>
        </p:spPr>
        <p:txBody>
          <a:bodyPr lIns="91440" rIns="91440" tIns="45720" bIns="45720" anchor="ctr">
            <a:noAutofit/>
          </a:bodyPr>
          <a:p>
            <a:pPr indent="0" algn="ctr">
              <a:lnSpc>
                <a:spcPct val="90000"/>
              </a:lnSpc>
              <a:buNone/>
            </a:pPr>
            <a:r>
              <a:rPr b="1" lang="en-GB" sz="4400" spc="-1" strike="noStrike">
                <a:solidFill>
                  <a:srgbClr val="222080"/>
                </a:solidFill>
                <a:latin typeface="Calibri Light"/>
                <a:ea typeface="Arial"/>
              </a:rPr>
              <a:t>Open Science</a:t>
            </a:r>
            <a:endParaRPr b="0" lang="en-US" sz="4400" spc="-1" strike="noStrike">
              <a:solidFill>
                <a:srgbClr val="222080"/>
              </a:solidFill>
              <a:latin typeface="Calibri"/>
            </a:endParaRPr>
          </a:p>
        </p:txBody>
      </p:sp>
      <p:sp>
        <p:nvSpPr>
          <p:cNvPr id="340" name="PlaceHolder 2"/>
          <p:cNvSpPr>
            <a:spLocks noGrp="1"/>
          </p:cNvSpPr>
          <p:nvPr>
            <p:ph type="sldNum" idx="30"/>
          </p:nvPr>
        </p:nvSpPr>
        <p:spPr>
          <a:xfrm>
            <a:off x="5698440" y="-82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4FA0E85C-9FA6-427F-B8F7-07FE29B0282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41" name="Text Placeholder 12"/>
          <p:cNvSpPr/>
          <p:nvPr/>
        </p:nvSpPr>
        <p:spPr>
          <a:xfrm>
            <a:off x="1578960" y="2037960"/>
            <a:ext cx="9534600" cy="1389960"/>
          </a:xfrm>
          <a:prstGeom prst="rect">
            <a:avLst/>
          </a:prstGeom>
          <a:solidFill>
            <a:srgbClr val="ffffff">
              <a:alpha val="62000"/>
            </a:srgbClr>
          </a:solidFill>
          <a:ln w="0">
            <a:noFill/>
          </a:ln>
        </p:spPr>
        <p:style>
          <a:lnRef idx="0"/>
          <a:fillRef idx="0"/>
          <a:effectRef idx="0"/>
          <a:fontRef idx="minor"/>
        </p:style>
        <p:txBody>
          <a:bodyPr lIns="90000" rIns="90000" tIns="45000" bIns="45000" anchor="t">
            <a:normAutofit/>
          </a:bodyPr>
          <a:p>
            <a:pPr algn="ctr">
              <a:lnSpc>
                <a:spcPct val="90000"/>
              </a:lnSpc>
              <a:spcBef>
                <a:spcPts val="1001"/>
              </a:spcBef>
              <a:tabLst>
                <a:tab algn="l" pos="0"/>
              </a:tabLst>
            </a:pPr>
            <a:r>
              <a:rPr b="0" lang="en-GB" sz="2800" spc="-1" strike="noStrike">
                <a:solidFill>
                  <a:srgbClr val="222080"/>
                </a:solidFill>
                <a:latin typeface="Arial"/>
                <a:ea typeface="Arial"/>
              </a:rPr>
              <a:t>“</a:t>
            </a:r>
            <a:r>
              <a:rPr b="0" lang="en-GB" sz="2800" spc="-1" strike="noStrike">
                <a:solidFill>
                  <a:srgbClr val="222080"/>
                </a:solidFill>
                <a:latin typeface="Arial"/>
                <a:ea typeface="Arial"/>
              </a:rPr>
              <a:t>Open science is an approach based on open cooperative work and systematic sharing of knowledge and tools as early and widely as possible in the process”</a:t>
            </a:r>
            <a:endParaRPr b="0" lang="en-GB" sz="2800" spc="-1" strike="noStrike">
              <a:solidFill>
                <a:srgbClr val="222080"/>
              </a:solidFill>
              <a:latin typeface="Arial"/>
            </a:endParaRPr>
          </a:p>
        </p:txBody>
      </p:sp>
      <p:sp>
        <p:nvSpPr>
          <p:cNvPr id="342" name="Rectangle: Rounded Corners 7"/>
          <p:cNvSpPr/>
          <p:nvPr/>
        </p:nvSpPr>
        <p:spPr>
          <a:xfrm>
            <a:off x="498600" y="3961080"/>
            <a:ext cx="2160000" cy="1856520"/>
          </a:xfrm>
          <a:prstGeom prst="roundRect">
            <a:avLst>
              <a:gd name="adj" fmla="val 16667"/>
            </a:avLst>
          </a:prstGeom>
          <a:solidFill>
            <a:srgbClr val="222080"/>
          </a:solidFill>
          <a:ln w="12600">
            <a:noFill/>
          </a:ln>
        </p:spPr>
        <p:style>
          <a:lnRef idx="0"/>
          <a:fillRef idx="0"/>
          <a:effectRef idx="0"/>
          <a:fontRef idx="minor"/>
        </p:style>
        <p:txBody>
          <a:bodyPr lIns="90000" rIns="90000" tIns="45000" bIns="45000" anchor="ctr">
            <a:noAutofit/>
          </a:bodyPr>
          <a:p>
            <a:pPr algn="ctr">
              <a:lnSpc>
                <a:spcPct val="100000"/>
              </a:lnSpc>
            </a:pPr>
            <a:r>
              <a:rPr b="0" lang="en-GB" sz="1800" spc="-1" strike="noStrike">
                <a:solidFill>
                  <a:srgbClr val="ffffff"/>
                </a:solidFill>
                <a:latin typeface="Calibri"/>
                <a:ea typeface="Arial"/>
              </a:rPr>
              <a:t>Open Access to publications</a:t>
            </a:r>
            <a:endParaRPr b="0" lang="en-GB" sz="1800" spc="-1" strike="noStrike">
              <a:solidFill>
                <a:srgbClr val="222080"/>
              </a:solidFill>
              <a:latin typeface="Arial"/>
            </a:endParaRPr>
          </a:p>
        </p:txBody>
      </p:sp>
      <p:sp>
        <p:nvSpPr>
          <p:cNvPr id="343" name="Rectangle: Rounded Corners 8"/>
          <p:cNvSpPr/>
          <p:nvPr/>
        </p:nvSpPr>
        <p:spPr>
          <a:xfrm>
            <a:off x="2799720" y="3961080"/>
            <a:ext cx="2160000" cy="1856520"/>
          </a:xfrm>
          <a:prstGeom prst="roundRect">
            <a:avLst>
              <a:gd name="adj" fmla="val 16667"/>
            </a:avLst>
          </a:prstGeom>
          <a:solidFill>
            <a:srgbClr val="222080"/>
          </a:solidFill>
          <a:ln w="12600">
            <a:noFill/>
          </a:ln>
        </p:spPr>
        <p:style>
          <a:lnRef idx="0"/>
          <a:fillRef idx="0"/>
          <a:effectRef idx="0"/>
          <a:fontRef idx="minor"/>
        </p:style>
        <p:txBody>
          <a:bodyPr lIns="90000" rIns="90000" tIns="45000" bIns="45000" anchor="ctr">
            <a:noAutofit/>
          </a:bodyPr>
          <a:p>
            <a:pPr algn="ctr">
              <a:lnSpc>
                <a:spcPct val="100000"/>
              </a:lnSpc>
            </a:pPr>
            <a:r>
              <a:rPr b="0" lang="en-GB" sz="1800" spc="-1" strike="noStrike">
                <a:solidFill>
                  <a:srgbClr val="ffffff"/>
                </a:solidFill>
                <a:latin typeface="Calibri"/>
                <a:ea typeface="Arial"/>
              </a:rPr>
              <a:t>Responsible management of data (FAIR principles)</a:t>
            </a:r>
            <a:endParaRPr b="0" lang="en-GB" sz="1800" spc="-1" strike="noStrike">
              <a:solidFill>
                <a:srgbClr val="222080"/>
              </a:solidFill>
              <a:latin typeface="Arial"/>
            </a:endParaRPr>
          </a:p>
        </p:txBody>
      </p:sp>
      <p:sp>
        <p:nvSpPr>
          <p:cNvPr id="344" name="Rectangle: Rounded Corners 9"/>
          <p:cNvSpPr/>
          <p:nvPr/>
        </p:nvSpPr>
        <p:spPr>
          <a:xfrm>
            <a:off x="7400880" y="3961080"/>
            <a:ext cx="2160000" cy="1856520"/>
          </a:xfrm>
          <a:prstGeom prst="roundRect">
            <a:avLst>
              <a:gd name="adj" fmla="val 16667"/>
            </a:avLst>
          </a:prstGeom>
          <a:solidFill>
            <a:srgbClr val="222080"/>
          </a:solidFill>
          <a:ln w="12600">
            <a:noFill/>
          </a:ln>
        </p:spPr>
        <p:style>
          <a:lnRef idx="0"/>
          <a:fillRef idx="0"/>
          <a:effectRef idx="0"/>
          <a:fontRef idx="minor"/>
        </p:style>
        <p:txBody>
          <a:bodyPr lIns="90000" rIns="90000" tIns="45000" bIns="45000" anchor="ctr">
            <a:noAutofit/>
          </a:bodyPr>
          <a:p>
            <a:pPr algn="ctr">
              <a:lnSpc>
                <a:spcPct val="100000"/>
              </a:lnSpc>
            </a:pPr>
            <a:r>
              <a:rPr b="0" lang="en-GB" sz="1800" spc="-1" strike="noStrike">
                <a:solidFill>
                  <a:srgbClr val="ffffff"/>
                </a:solidFill>
                <a:latin typeface="Calibri"/>
                <a:ea typeface="Arial"/>
              </a:rPr>
              <a:t>Information about outputs / tools / instruments to validate/re-use results and data</a:t>
            </a:r>
            <a:endParaRPr b="0" lang="en-GB" sz="1800" spc="-1" strike="noStrike">
              <a:solidFill>
                <a:srgbClr val="222080"/>
              </a:solidFill>
              <a:latin typeface="Arial"/>
            </a:endParaRPr>
          </a:p>
        </p:txBody>
      </p:sp>
      <p:sp>
        <p:nvSpPr>
          <p:cNvPr id="345" name="Rectangle: Rounded Corners 10"/>
          <p:cNvSpPr/>
          <p:nvPr/>
        </p:nvSpPr>
        <p:spPr>
          <a:xfrm>
            <a:off x="9701280" y="3961080"/>
            <a:ext cx="2160000" cy="1856520"/>
          </a:xfrm>
          <a:prstGeom prst="roundRect">
            <a:avLst>
              <a:gd name="adj" fmla="val 16667"/>
            </a:avLst>
          </a:prstGeom>
          <a:solidFill>
            <a:srgbClr val="222080"/>
          </a:solidFill>
          <a:ln w="12600">
            <a:noFill/>
          </a:ln>
        </p:spPr>
        <p:style>
          <a:lnRef idx="0"/>
          <a:fillRef idx="0"/>
          <a:effectRef idx="0"/>
          <a:fontRef idx="minor"/>
        </p:style>
        <p:txBody>
          <a:bodyPr lIns="90000" rIns="90000" tIns="45000" bIns="45000" anchor="ctr">
            <a:noAutofit/>
          </a:bodyPr>
          <a:p>
            <a:pPr algn="ctr">
              <a:lnSpc>
                <a:spcPct val="100000"/>
              </a:lnSpc>
            </a:pPr>
            <a:r>
              <a:rPr b="0" lang="en-GB" sz="1800" spc="-1" strike="noStrike">
                <a:solidFill>
                  <a:srgbClr val="ffffff"/>
                </a:solidFill>
                <a:latin typeface="Calibri"/>
                <a:ea typeface="Arial"/>
              </a:rPr>
              <a:t>Digital /physical access of results to validate the conclusions</a:t>
            </a:r>
            <a:endParaRPr b="0" lang="en-GB" sz="1800" spc="-1" strike="noStrike">
              <a:solidFill>
                <a:srgbClr val="222080"/>
              </a:solidFill>
              <a:latin typeface="Arial"/>
            </a:endParaRPr>
          </a:p>
        </p:txBody>
      </p:sp>
      <p:sp>
        <p:nvSpPr>
          <p:cNvPr id="346" name="Rectangle: Rounded Corners 11"/>
          <p:cNvSpPr/>
          <p:nvPr/>
        </p:nvSpPr>
        <p:spPr>
          <a:xfrm>
            <a:off x="5099400" y="3961080"/>
            <a:ext cx="2160000" cy="1856520"/>
          </a:xfrm>
          <a:prstGeom prst="roundRect">
            <a:avLst>
              <a:gd name="adj" fmla="val 16667"/>
            </a:avLst>
          </a:prstGeom>
          <a:solidFill>
            <a:srgbClr val="222080"/>
          </a:solidFill>
          <a:ln w="12600">
            <a:noFill/>
          </a:ln>
        </p:spPr>
        <p:style>
          <a:lnRef idx="0"/>
          <a:fillRef idx="0"/>
          <a:effectRef idx="0"/>
          <a:fontRef idx="minor"/>
        </p:style>
        <p:txBody>
          <a:bodyPr lIns="90000" rIns="90000" tIns="45000" bIns="45000" anchor="ctr">
            <a:noAutofit/>
          </a:bodyPr>
          <a:p>
            <a:pPr algn="ctr">
              <a:lnSpc>
                <a:spcPct val="100000"/>
              </a:lnSpc>
            </a:pPr>
            <a:r>
              <a:rPr b="0" lang="en-GB" sz="1800" spc="-1" strike="noStrike">
                <a:solidFill>
                  <a:srgbClr val="ffffff"/>
                </a:solidFill>
                <a:latin typeface="Calibri"/>
                <a:ea typeface="Arial"/>
              </a:rPr>
              <a:t>Open access to data ‘as open as possible, as closed as necessary’</a:t>
            </a:r>
            <a:endParaRPr b="0" lang="en-GB" sz="1800" spc="-1" strike="noStrike">
              <a:solidFill>
                <a:srgbClr val="222080"/>
              </a:solidFill>
              <a:latin typeface="Arial"/>
            </a:endParaRPr>
          </a:p>
        </p:txBody>
      </p:sp>
      <p:sp>
        <p:nvSpPr>
          <p:cNvPr id="347" name="TextBox 2"/>
          <p:cNvSpPr/>
          <p:nvPr/>
        </p:nvSpPr>
        <p:spPr>
          <a:xfrm>
            <a:off x="8955720" y="3420000"/>
            <a:ext cx="2706120" cy="3340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en-GB" sz="1600" spc="-1" strike="noStrike">
                <a:solidFill>
                  <a:srgbClr val="222080"/>
                </a:solidFill>
                <a:latin typeface="Calibri Light"/>
                <a:ea typeface="Arial"/>
              </a:rPr>
              <a:t>European Commission</a:t>
            </a:r>
            <a:endParaRPr b="0" lang="en-GB" sz="1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6" name="PlaceHolder 1"/>
          <p:cNvSpPr>
            <a:spLocks noGrp="1"/>
          </p:cNvSpPr>
          <p:nvPr>
            <p:ph/>
          </p:nvPr>
        </p:nvSpPr>
        <p:spPr>
          <a:xfrm>
            <a:off x="1080000" y="1632960"/>
            <a:ext cx="5904000" cy="4307040"/>
          </a:xfrm>
          <a:prstGeom prst="rect">
            <a:avLst/>
          </a:prstGeom>
          <a:solidFill>
            <a:srgbClr val="ffffff">
              <a:alpha val="62000"/>
            </a:srgbClr>
          </a:solidFill>
          <a:ln w="0">
            <a:noFill/>
          </a:ln>
        </p:spPr>
        <p:txBody>
          <a:bodyPr lIns="91440" rIns="91440" tIns="45720" bIns="45720" anchor="t">
            <a:normAutofit fontScale="68093"/>
          </a:bodyPr>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Reviewers are suggested by article authors, with the editorial team ensuring they meet necessary criteria (e.g. conflicts of interest) or suggesting additional expertise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An extensive list of questions, which must be answered, guides the review process, appropriate for different domains; there is also a reviewer code of conduct to be followed </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Once all necessary reviews performed, the editorial team checks for process, content, language and correct status, and completes the publishing process </a:t>
            </a:r>
            <a:endParaRPr b="0" lang="en-US" sz="2600" spc="-1" strike="noStrike">
              <a:solidFill>
                <a:srgbClr val="222080"/>
              </a:solidFill>
              <a:latin typeface="Arial"/>
            </a:endParaRPr>
          </a:p>
        </p:txBody>
      </p:sp>
      <p:sp>
        <p:nvSpPr>
          <p:cNvPr id="497" name="PlaceHolder 2"/>
          <p:cNvSpPr>
            <a:spLocks noGrp="1"/>
          </p:cNvSpPr>
          <p:nvPr>
            <p:ph type="sldNum" idx="5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ABA55074-514E-4435-A61D-E3FCD0424528}"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498"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Review process</a:t>
            </a:r>
            <a:endParaRPr b="0" lang="en-US" sz="4400" spc="-1" strike="noStrike">
              <a:solidFill>
                <a:srgbClr val="222080"/>
              </a:solidFill>
              <a:latin typeface="Arial"/>
            </a:endParaRPr>
          </a:p>
        </p:txBody>
      </p:sp>
      <p:pic>
        <p:nvPicPr>
          <p:cNvPr id="499" name="Picture 57" descr="Diagram&#10;&#10;Description automatically generated"/>
          <p:cNvPicPr/>
          <p:nvPr/>
        </p:nvPicPr>
        <p:blipFill>
          <a:blip r:embed="rId1"/>
          <a:stretch/>
        </p:blipFill>
        <p:spPr>
          <a:xfrm>
            <a:off x="6999840" y="1722240"/>
            <a:ext cx="4689720" cy="4217760"/>
          </a:xfrm>
          <a:prstGeom prst="rect">
            <a:avLst/>
          </a:prstGeom>
          <a:ln w="0">
            <a:noFill/>
          </a:ln>
        </p:spPr>
      </p:pic>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0" name="PlaceHolder 1"/>
          <p:cNvSpPr>
            <a:spLocks noGrp="1"/>
          </p:cNvSpPr>
          <p:nvPr>
            <p:ph type="sldNum" idx="58"/>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84B7E43-6D90-48DB-8AEC-4A33123754D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01"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Open peer-review example</a:t>
            </a:r>
            <a:endParaRPr b="0" lang="en-US" sz="4400" spc="-1" strike="noStrike">
              <a:solidFill>
                <a:srgbClr val="222080"/>
              </a:solidFill>
              <a:latin typeface="Arial"/>
            </a:endParaRPr>
          </a:p>
        </p:txBody>
      </p:sp>
      <p:pic>
        <p:nvPicPr>
          <p:cNvPr id="502" name="Picture 58" descr="Diagram&#10;&#10;Description automatically generated"/>
          <p:cNvPicPr/>
          <p:nvPr/>
        </p:nvPicPr>
        <p:blipFill>
          <a:blip r:embed="rId1"/>
          <a:stretch/>
        </p:blipFill>
        <p:spPr>
          <a:xfrm>
            <a:off x="900000" y="1728000"/>
            <a:ext cx="4772880" cy="4342320"/>
          </a:xfrm>
          <a:prstGeom prst="rect">
            <a:avLst/>
          </a:prstGeom>
          <a:ln w="0">
            <a:noFill/>
          </a:ln>
        </p:spPr>
      </p:pic>
      <p:pic>
        <p:nvPicPr>
          <p:cNvPr id="503" name="Picture 59" descr="Text, application, email&#10;&#10;Description automatically generated"/>
          <p:cNvPicPr/>
          <p:nvPr/>
        </p:nvPicPr>
        <p:blipFill>
          <a:blip r:embed="rId2"/>
          <a:srcRect l="0" t="0" r="0" b="71686"/>
          <a:stretch/>
        </p:blipFill>
        <p:spPr>
          <a:xfrm>
            <a:off x="6317280" y="4189320"/>
            <a:ext cx="5321160" cy="1069920"/>
          </a:xfrm>
          <a:prstGeom prst="rect">
            <a:avLst/>
          </a:prstGeom>
          <a:ln w="0">
            <a:noFill/>
          </a:ln>
        </p:spPr>
      </p:pic>
      <p:pic>
        <p:nvPicPr>
          <p:cNvPr id="504" name="Picture 60" descr="Text, timeline&#10;&#10;Description automatically generated"/>
          <p:cNvPicPr/>
          <p:nvPr/>
        </p:nvPicPr>
        <p:blipFill>
          <a:blip r:embed="rId3"/>
          <a:stretch/>
        </p:blipFill>
        <p:spPr>
          <a:xfrm>
            <a:off x="6046200" y="1558080"/>
            <a:ext cx="5838480" cy="2503800"/>
          </a:xfrm>
          <a:prstGeom prst="rect">
            <a:avLst/>
          </a:prstGeom>
          <a:ln w="0">
            <a:noFill/>
          </a:ln>
        </p:spPr>
      </p:pic>
      <p:pic>
        <p:nvPicPr>
          <p:cNvPr id="505" name="Picture 61" descr="Text, application, email&#10;&#10;Description automatically generated"/>
          <p:cNvPicPr/>
          <p:nvPr/>
        </p:nvPicPr>
        <p:blipFill>
          <a:blip r:embed="rId4"/>
          <a:srcRect l="0" t="54630" r="-287" b="22706"/>
          <a:stretch/>
        </p:blipFill>
        <p:spPr>
          <a:xfrm>
            <a:off x="6317280" y="5348160"/>
            <a:ext cx="5336640" cy="856440"/>
          </a:xfrm>
          <a:prstGeom prst="rect">
            <a:avLst/>
          </a:prstGeom>
          <a:ln w="0">
            <a:noFill/>
          </a:ln>
        </p:spPr>
      </p:pic>
      <p:sp>
        <p:nvSpPr>
          <p:cNvPr id="506" name="Rectangle: Rounded Corners 1"/>
          <p:cNvSpPr/>
          <p:nvPr/>
        </p:nvSpPr>
        <p:spPr>
          <a:xfrm>
            <a:off x="11107080" y="2126520"/>
            <a:ext cx="860040" cy="339840"/>
          </a:xfrm>
          <a:prstGeom prst="roundRect">
            <a:avLst>
              <a:gd name="adj" fmla="val 16667"/>
            </a:avLst>
          </a:prstGeom>
          <a:noFill/>
          <a:ln w="57240">
            <a:solidFill>
              <a:srgbClr val="ff0000"/>
            </a:solidFill>
            <a:miter/>
          </a:ln>
        </p:spPr>
        <p:style>
          <a:lnRef idx="0"/>
          <a:fillRef idx="0"/>
          <a:effectRef idx="0"/>
          <a:fontRef idx="minor"/>
        </p:style>
        <p:txBody>
          <a:bodyPr lIns="90000" rIns="90000" tIns="45000" bIns="45000" anchor="ctr">
            <a:noAutofit/>
          </a:bodyPr>
          <a:p>
            <a:endParaRPr b="0" lang="en-GB" sz="1800" spc="-1" strike="noStrike">
              <a:solidFill>
                <a:schemeClr val="lt1"/>
              </a:solidFill>
              <a:latin typeface="Calibri"/>
              <a:ea typeface="Arial"/>
            </a:endParaRPr>
          </a:p>
        </p:txBody>
      </p:sp>
      <p:sp>
        <p:nvSpPr>
          <p:cNvPr id="507" name="Rectangle: Rounded Corners 2"/>
          <p:cNvSpPr/>
          <p:nvPr/>
        </p:nvSpPr>
        <p:spPr>
          <a:xfrm>
            <a:off x="10926720" y="4187520"/>
            <a:ext cx="734760" cy="281880"/>
          </a:xfrm>
          <a:prstGeom prst="roundRect">
            <a:avLst>
              <a:gd name="adj" fmla="val 16667"/>
            </a:avLst>
          </a:prstGeom>
          <a:noFill/>
          <a:ln w="57240">
            <a:solidFill>
              <a:srgbClr val="ff0000"/>
            </a:solidFill>
            <a:miter/>
          </a:ln>
        </p:spPr>
        <p:style>
          <a:lnRef idx="0"/>
          <a:fillRef idx="0"/>
          <a:effectRef idx="0"/>
          <a:fontRef idx="minor"/>
        </p:style>
        <p:txBody>
          <a:bodyPr lIns="90000" rIns="90000" tIns="45000" bIns="45000" anchor="ctr">
            <a:noAutofit/>
          </a:bodyPr>
          <a:p>
            <a:endParaRPr b="0" lang="en-GB" sz="1800" spc="-1" strike="noStrike">
              <a:solidFill>
                <a:schemeClr val="lt1"/>
              </a:solidFill>
              <a:latin typeface="Calibri"/>
              <a:ea typeface="Arial"/>
            </a:endParaRPr>
          </a:p>
        </p:txBody>
      </p:sp>
      <p:sp>
        <p:nvSpPr>
          <p:cNvPr id="508" name="Rectangle: Rounded Corners 3"/>
          <p:cNvSpPr/>
          <p:nvPr/>
        </p:nvSpPr>
        <p:spPr>
          <a:xfrm>
            <a:off x="10202760" y="5345640"/>
            <a:ext cx="1439280" cy="291960"/>
          </a:xfrm>
          <a:prstGeom prst="roundRect">
            <a:avLst>
              <a:gd name="adj" fmla="val 16667"/>
            </a:avLst>
          </a:prstGeom>
          <a:noFill/>
          <a:ln w="57240">
            <a:solidFill>
              <a:srgbClr val="ff0000"/>
            </a:solidFill>
            <a:miter/>
          </a:ln>
        </p:spPr>
        <p:style>
          <a:lnRef idx="0"/>
          <a:fillRef idx="0"/>
          <a:effectRef idx="0"/>
          <a:fontRef idx="minor"/>
        </p:style>
        <p:txBody>
          <a:bodyPr lIns="90000" rIns="90000" tIns="45000" bIns="45000" anchor="ctr">
            <a:noAutofit/>
          </a:bodyPr>
          <a:p>
            <a:endParaRPr b="0" lang="en-GB" sz="1800" spc="-1" strike="noStrike">
              <a:solidFill>
                <a:schemeClr val="lt1"/>
              </a:solidFill>
              <a:latin typeface="Calibri"/>
              <a:ea typeface="Arial"/>
            </a:endParaRPr>
          </a:p>
        </p:txBody>
      </p:sp>
      <p:pic>
        <p:nvPicPr>
          <p:cNvPr id="509" name="Picture 43" descr="Diagram&#10;&#10;Description automatically generated"/>
          <p:cNvPicPr/>
          <p:nvPr/>
        </p:nvPicPr>
        <p:blipFill>
          <a:blip r:embed="rId5"/>
          <a:srcRect l="38579" t="64602" r="0" b="0"/>
          <a:stretch/>
        </p:blipFill>
        <p:spPr>
          <a:xfrm>
            <a:off x="180000" y="4953240"/>
            <a:ext cx="3600000" cy="1117080"/>
          </a:xfrm>
          <a:prstGeom prst="rect">
            <a:avLst/>
          </a:prstGeom>
          <a:ln w="0">
            <a:noFill/>
          </a:ln>
        </p:spPr>
      </p:pic>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0" name="PlaceHolder 1"/>
          <p:cNvSpPr>
            <a:spLocks noGrp="1"/>
          </p:cNvSpPr>
          <p:nvPr>
            <p:ph type="sldNum" idx="59"/>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00F279CB-61E3-4193-90B3-56178CC136DB}"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11"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Open peer-review example</a:t>
            </a:r>
            <a:endParaRPr b="0" lang="en-US" sz="4400" spc="-1" strike="noStrike">
              <a:solidFill>
                <a:srgbClr val="222080"/>
              </a:solidFill>
              <a:latin typeface="Arial"/>
            </a:endParaRPr>
          </a:p>
        </p:txBody>
      </p:sp>
      <p:pic>
        <p:nvPicPr>
          <p:cNvPr id="512" name="Content Placeholder 16" descr="A screenshot of a cell phone&#10;&#10;Description automatically generated"/>
          <p:cNvPicPr/>
          <p:nvPr/>
        </p:nvPicPr>
        <p:blipFill>
          <a:blip r:embed="rId1"/>
          <a:stretch/>
        </p:blipFill>
        <p:spPr>
          <a:xfrm>
            <a:off x="1980000" y="1620000"/>
            <a:ext cx="3228480" cy="4530960"/>
          </a:xfrm>
          <a:prstGeom prst="rect">
            <a:avLst/>
          </a:prstGeom>
          <a:ln w="0">
            <a:noFill/>
          </a:ln>
        </p:spPr>
      </p:pic>
      <p:pic>
        <p:nvPicPr>
          <p:cNvPr id="513" name="Content Placeholder 17" descr="A screenshot of a text&#10;&#10;Description automatically generated"/>
          <p:cNvPicPr/>
          <p:nvPr/>
        </p:nvPicPr>
        <p:blipFill>
          <a:blip r:embed="rId2"/>
          <a:stretch/>
        </p:blipFill>
        <p:spPr>
          <a:xfrm>
            <a:off x="5580000" y="1620000"/>
            <a:ext cx="3917520" cy="4530960"/>
          </a:xfrm>
          <a:prstGeom prst="rect">
            <a:avLst/>
          </a:prstGeom>
          <a:ln w="0">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4" name="PlaceHolder 1"/>
          <p:cNvSpPr>
            <a:spLocks noGrp="1"/>
          </p:cNvSpPr>
          <p:nvPr>
            <p:ph type="sldNum" idx="6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E4067098-0719-4435-BF5E-B08AFECAAA9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15"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Research communities</a:t>
            </a:r>
            <a:endParaRPr b="0" lang="en-US" sz="4400" spc="-1" strike="noStrike">
              <a:solidFill>
                <a:srgbClr val="222080"/>
              </a:solidFill>
              <a:latin typeface="Arial"/>
            </a:endParaRPr>
          </a:p>
        </p:txBody>
      </p:sp>
      <p:pic>
        <p:nvPicPr>
          <p:cNvPr id="516" name="Picture 62" descr="A screenshot of a website&#10;&#10;Description automatically generated"/>
          <p:cNvPicPr/>
          <p:nvPr/>
        </p:nvPicPr>
        <p:blipFill>
          <a:blip r:embed="rId1"/>
          <a:stretch/>
        </p:blipFill>
        <p:spPr>
          <a:xfrm>
            <a:off x="1260000" y="2018160"/>
            <a:ext cx="4952520" cy="4209840"/>
          </a:xfrm>
          <a:prstGeom prst="rect">
            <a:avLst/>
          </a:prstGeom>
          <a:ln w="0">
            <a:noFill/>
          </a:ln>
        </p:spPr>
      </p:pic>
      <p:pic>
        <p:nvPicPr>
          <p:cNvPr id="517" name="Picture 63" descr="A screenshot of a website&#10;&#10;Description automatically generated"/>
          <p:cNvPicPr/>
          <p:nvPr/>
        </p:nvPicPr>
        <p:blipFill>
          <a:blip r:embed="rId2"/>
          <a:stretch/>
        </p:blipFill>
        <p:spPr>
          <a:xfrm>
            <a:off x="6300000" y="2058120"/>
            <a:ext cx="5076000" cy="4205880"/>
          </a:xfrm>
          <a:prstGeom prst="rect">
            <a:avLst/>
          </a:prstGeom>
          <a:ln w="0">
            <a:noFill/>
          </a:ln>
        </p:spPr>
      </p:pic>
      <p:sp>
        <p:nvSpPr>
          <p:cNvPr id="518" name="TextBox 31"/>
          <p:cNvSpPr/>
          <p:nvPr/>
        </p:nvSpPr>
        <p:spPr>
          <a:xfrm>
            <a:off x="1080000" y="1620000"/>
            <a:ext cx="10800000" cy="366120"/>
          </a:xfrm>
          <a:prstGeom prst="rect">
            <a:avLst/>
          </a:prstGeom>
          <a:noFill/>
          <a:ln w="0">
            <a:noFill/>
          </a:ln>
        </p:spPr>
        <p:style>
          <a:lnRef idx="0"/>
          <a:fillRef idx="0"/>
          <a:effectRef idx="0"/>
          <a:fontRef idx="minor"/>
        </p:style>
        <p:txBody>
          <a:bodyPr numCol="1" spcCol="0" anchor="t">
            <a:spAutoFit/>
          </a:bodyPr>
          <a:p>
            <a:pPr defTabSz="457200">
              <a:lnSpc>
                <a:spcPct val="100000"/>
              </a:lnSpc>
            </a:pPr>
            <a:r>
              <a:rPr b="0" lang="en-GB" sz="1800" spc="-1" strike="noStrike">
                <a:solidFill>
                  <a:schemeClr val="dk1"/>
                </a:solidFill>
                <a:latin typeface="Calibri"/>
                <a:ea typeface="Arial"/>
              </a:rPr>
              <a:t>Gradually developing researcher-led </a:t>
            </a:r>
            <a:r>
              <a:rPr b="1" lang="en-GB" sz="1800" spc="-1" strike="noStrike">
                <a:solidFill>
                  <a:schemeClr val="dk1"/>
                </a:solidFill>
                <a:latin typeface="Calibri"/>
                <a:ea typeface="Arial"/>
              </a:rPr>
              <a:t>community gateways and collections </a:t>
            </a:r>
            <a:r>
              <a:rPr b="0" lang="en-GB" sz="1800" spc="-1" strike="noStrike">
                <a:solidFill>
                  <a:schemeClr val="dk1"/>
                </a:solidFill>
                <a:latin typeface="Calibri"/>
                <a:ea typeface="Arial"/>
              </a:rPr>
              <a:t>in specific fields</a:t>
            </a:r>
            <a:r>
              <a:rPr b="0" lang="en-GB" sz="1800" spc="-1" strike="noStrike">
                <a:solidFill>
                  <a:schemeClr val="dk1"/>
                </a:solidFill>
                <a:latin typeface="Calibri"/>
                <a:ea typeface="Arial"/>
              </a:rPr>
              <a:t>​</a:t>
            </a: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9" name="PlaceHolder 1"/>
          <p:cNvSpPr>
            <a:spLocks noGrp="1"/>
          </p:cNvSpPr>
          <p:nvPr>
            <p:ph type="sldNum" idx="61"/>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BE869CF4-D4CF-4D76-9931-4E1CA42EE76D}"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520" name="Picture 64" descr=""/>
          <p:cNvPicPr/>
          <p:nvPr/>
        </p:nvPicPr>
        <p:blipFill>
          <a:blip r:embed="rId1"/>
          <a:stretch/>
        </p:blipFill>
        <p:spPr>
          <a:xfrm>
            <a:off x="689040" y="1084680"/>
            <a:ext cx="6806880" cy="4809240"/>
          </a:xfrm>
          <a:prstGeom prst="rect">
            <a:avLst/>
          </a:prstGeom>
          <a:ln w="0">
            <a:noFill/>
          </a:ln>
        </p:spPr>
      </p:pic>
      <p:sp>
        <p:nvSpPr>
          <p:cNvPr id="521" name="TextBox 35"/>
          <p:cNvSpPr/>
          <p:nvPr/>
        </p:nvSpPr>
        <p:spPr>
          <a:xfrm>
            <a:off x="7916040" y="1041840"/>
            <a:ext cx="3702240" cy="2286360"/>
          </a:xfrm>
          <a:prstGeom prst="rect">
            <a:avLst/>
          </a:prstGeom>
          <a:noFill/>
          <a:ln w="0">
            <a:noFill/>
          </a:ln>
        </p:spPr>
        <p:style>
          <a:lnRef idx="0"/>
          <a:fillRef idx="0"/>
          <a:effectRef idx="0"/>
          <a:fontRef idx="minor"/>
        </p:style>
        <p:txBody>
          <a:bodyPr numCol="1" spcCol="0" anchor="t">
            <a:spAutoFit/>
          </a:bodyPr>
          <a:p>
            <a:pPr defTabSz="457200">
              <a:lnSpc>
                <a:spcPct val="100000"/>
              </a:lnSpc>
            </a:pPr>
            <a:r>
              <a:rPr b="0" lang="en-GB" sz="2400" spc="-1" strike="noStrike">
                <a:solidFill>
                  <a:schemeClr val="dk1"/>
                </a:solidFill>
                <a:latin typeface="Calibri"/>
                <a:ea typeface="Arial"/>
              </a:rPr>
              <a:t>Follow </a:t>
            </a:r>
            <a:r>
              <a:rPr b="1" lang="en-GB" sz="2400" spc="-1" strike="noStrike">
                <a:solidFill>
                  <a:schemeClr val="dk1"/>
                </a:solidFill>
                <a:latin typeface="Calibri"/>
                <a:ea typeface="Arial"/>
              </a:rPr>
              <a:t>@OpenResearch_EU</a:t>
            </a:r>
            <a:r>
              <a:rPr b="0" lang="en-GB" sz="2400" spc="-1" strike="noStrike">
                <a:solidFill>
                  <a:schemeClr val="dk1"/>
                </a:solidFill>
                <a:latin typeface="Calibri"/>
                <a:ea typeface="Arial"/>
              </a:rPr>
              <a:t> on social media</a:t>
            </a:r>
            <a:endParaRPr b="0" lang="en-GB" sz="2400" spc="-1" strike="noStrike">
              <a:solidFill>
                <a:srgbClr val="222080"/>
              </a:solidFill>
              <a:latin typeface="Arial"/>
            </a:endParaRPr>
          </a:p>
          <a:p>
            <a:pPr defTabSz="457200">
              <a:lnSpc>
                <a:spcPct val="100000"/>
              </a:lnSpc>
            </a:pPr>
            <a:endParaRPr b="0" lang="en-GB" sz="2400" spc="-1" strike="noStrike">
              <a:solidFill>
                <a:srgbClr val="222080"/>
              </a:solidFill>
              <a:latin typeface="Arial"/>
            </a:endParaRPr>
          </a:p>
          <a:p>
            <a:pPr defTabSz="457200">
              <a:lnSpc>
                <a:spcPct val="100000"/>
              </a:lnSpc>
            </a:pPr>
            <a:r>
              <a:rPr b="0" lang="en-GB" sz="2400" spc="-1" strike="noStrike">
                <a:solidFill>
                  <a:schemeClr val="dk1"/>
                </a:solidFill>
                <a:latin typeface="Calibri"/>
                <a:ea typeface="Arial"/>
              </a:rPr>
              <a:t>Scan to register to </a:t>
            </a:r>
            <a:r>
              <a:rPr b="1" lang="en-GB" sz="2400" spc="-1" strike="noStrike">
                <a:solidFill>
                  <a:schemeClr val="dk1"/>
                </a:solidFill>
                <a:latin typeface="Calibri"/>
                <a:ea typeface="Arial"/>
              </a:rPr>
              <a:t>ORE Newsletter</a:t>
            </a:r>
            <a:r>
              <a:rPr b="0" lang="en-GB" sz="2400" spc="-1" strike="noStrike">
                <a:solidFill>
                  <a:schemeClr val="dk1"/>
                </a:solidFill>
                <a:latin typeface="Calibri"/>
                <a:ea typeface="Arial"/>
              </a:rPr>
              <a:t> (4/year)</a:t>
            </a:r>
            <a:endParaRPr b="0" lang="en-GB" sz="2400" spc="-1" strike="noStrike">
              <a:solidFill>
                <a:srgbClr val="222080"/>
              </a:solidFill>
              <a:latin typeface="Arial"/>
            </a:endParaRPr>
          </a:p>
        </p:txBody>
      </p:sp>
      <p:pic>
        <p:nvPicPr>
          <p:cNvPr id="522" name="Picture 65" descr="Qr code&#10;&#10;Description automatically generated"/>
          <p:cNvPicPr/>
          <p:nvPr/>
        </p:nvPicPr>
        <p:blipFill>
          <a:blip r:embed="rId2"/>
          <a:stretch/>
        </p:blipFill>
        <p:spPr>
          <a:xfrm>
            <a:off x="8820000" y="3714120"/>
            <a:ext cx="2225880" cy="2225880"/>
          </a:xfrm>
          <a:prstGeom prst="rect">
            <a:avLst/>
          </a:prstGeom>
          <a:ln w="0">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3" name="PlaceHolder 1"/>
          <p:cNvSpPr>
            <a:spLocks noGrp="1"/>
          </p:cNvSpPr>
          <p:nvPr>
            <p:ph type="sldNum" idx="62"/>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32BA0FB8-7D93-4FD4-8884-CAEC3C92E14D}"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524" name="PlaceHolder 2"/>
          <p:cNvSpPr>
            <a:spLocks noGrp="1"/>
          </p:cNvSpPr>
          <p:nvPr>
            <p:ph type="title"/>
          </p:nvPr>
        </p:nvSpPr>
        <p:spPr>
          <a:xfrm>
            <a:off x="837000" y="2001960"/>
            <a:ext cx="1051560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Requirements for research data</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5" name="PlaceHolder 1"/>
          <p:cNvSpPr>
            <a:spLocks noGrp="1"/>
          </p:cNvSpPr>
          <p:nvPr>
            <p:ph/>
          </p:nvPr>
        </p:nvSpPr>
        <p:spPr>
          <a:xfrm>
            <a:off x="1169280" y="1764000"/>
            <a:ext cx="6172560" cy="4536000"/>
          </a:xfrm>
          <a:prstGeom prst="rect">
            <a:avLst/>
          </a:prstGeom>
          <a:solidFill>
            <a:srgbClr val="ffffff">
              <a:alpha val="62000"/>
            </a:srgbClr>
          </a:solidFill>
          <a:ln w="0">
            <a:noFill/>
          </a:ln>
        </p:spPr>
        <p:txBody>
          <a:bodyPr lIns="91440" rIns="91440" tIns="45720" bIns="45720" anchor="t">
            <a:normAutofit fontScale="93441" lnSpcReduction="10000"/>
          </a:bodyPr>
          <a:p>
            <a:pPr marL="343080" indent="-343080">
              <a:lnSpc>
                <a:spcPct val="100000"/>
              </a:lnSpc>
              <a:spcBef>
                <a:spcPts val="1001"/>
              </a:spcBef>
              <a:buClr>
                <a:srgbClr val="222080"/>
              </a:buClr>
              <a:buFont typeface="Arial"/>
              <a:buChar char="•"/>
            </a:pPr>
            <a:r>
              <a:rPr b="0" lang="en-GB" sz="1900" spc="-1" strike="noStrike">
                <a:solidFill>
                  <a:srgbClr val="222080"/>
                </a:solidFill>
                <a:latin typeface="Arial"/>
                <a:ea typeface="Arial"/>
              </a:rPr>
              <a:t>Must manage the digital research data in line with the </a:t>
            </a:r>
            <a:r>
              <a:rPr b="1" lang="en-GB" sz="1900" spc="-1" strike="noStrike">
                <a:solidFill>
                  <a:srgbClr val="222080"/>
                </a:solidFill>
                <a:latin typeface="Arial"/>
                <a:ea typeface="Arial"/>
              </a:rPr>
              <a:t>FAIR principles </a:t>
            </a:r>
            <a:r>
              <a:rPr b="0" lang="en-GB" sz="1900" spc="-1" strike="noStrike">
                <a:solidFill>
                  <a:srgbClr val="222080"/>
                </a:solidFill>
                <a:latin typeface="Arial"/>
                <a:ea typeface="Arial"/>
              </a:rPr>
              <a:t>(Findable, Accessible, Interoperable, Reusable).</a:t>
            </a:r>
            <a:endParaRPr b="0" lang="en-US" sz="1900" spc="-1" strike="noStrike">
              <a:solidFill>
                <a:srgbClr val="222080"/>
              </a:solidFill>
              <a:latin typeface="Arial"/>
            </a:endParaRPr>
          </a:p>
          <a:p>
            <a:pPr marL="343080" indent="-343080">
              <a:lnSpc>
                <a:spcPct val="100000"/>
              </a:lnSpc>
              <a:spcBef>
                <a:spcPts val="1001"/>
              </a:spcBef>
              <a:buClr>
                <a:srgbClr val="222080"/>
              </a:buClr>
              <a:buFont typeface="Arial"/>
              <a:buChar char="•"/>
            </a:pPr>
            <a:r>
              <a:rPr b="1" lang="en-GB" sz="1900" spc="-1" strike="noStrike">
                <a:solidFill>
                  <a:srgbClr val="222080"/>
                </a:solidFill>
                <a:latin typeface="Arial"/>
                <a:ea typeface="Arial"/>
              </a:rPr>
              <a:t>Data Management Plan </a:t>
            </a:r>
            <a:r>
              <a:rPr b="0" lang="en-GB" sz="1900" spc="-1" strike="noStrike">
                <a:solidFill>
                  <a:srgbClr val="222080"/>
                </a:solidFill>
                <a:latin typeface="Arial"/>
                <a:ea typeface="Arial"/>
              </a:rPr>
              <a:t>(DMP) is required by M6; updated mid-project and at end of project.</a:t>
            </a:r>
            <a:endParaRPr b="0" lang="en-US" sz="1900" spc="-1" strike="noStrike">
              <a:solidFill>
                <a:srgbClr val="222080"/>
              </a:solidFill>
              <a:latin typeface="Arial"/>
            </a:endParaRPr>
          </a:p>
          <a:p>
            <a:pPr marL="343080" indent="-343080">
              <a:lnSpc>
                <a:spcPct val="100000"/>
              </a:lnSpc>
              <a:spcBef>
                <a:spcPts val="1001"/>
              </a:spcBef>
              <a:buClr>
                <a:srgbClr val="222080"/>
              </a:buClr>
              <a:buFont typeface="Arial"/>
              <a:buChar char="•"/>
            </a:pPr>
            <a:r>
              <a:rPr b="1" lang="en-GB" sz="1900" spc="-1" strike="noStrike">
                <a:solidFill>
                  <a:srgbClr val="222080"/>
                </a:solidFill>
                <a:latin typeface="Arial"/>
                <a:ea typeface="Arial"/>
              </a:rPr>
              <a:t>Deposit (meta)data as soon as possible </a:t>
            </a:r>
            <a:r>
              <a:rPr b="0" lang="en-GB" sz="1900" spc="-1" strike="noStrike">
                <a:solidFill>
                  <a:srgbClr val="222080"/>
                </a:solidFill>
                <a:latin typeface="Arial"/>
                <a:ea typeface="Arial"/>
              </a:rPr>
              <a:t>after production / generation</a:t>
            </a:r>
            <a:r>
              <a:rPr b="1" lang="en-GB" sz="1900" spc="-1" strike="noStrike">
                <a:solidFill>
                  <a:srgbClr val="222080"/>
                </a:solidFill>
                <a:latin typeface="Arial"/>
                <a:ea typeface="Arial"/>
              </a:rPr>
              <a:t> </a:t>
            </a:r>
            <a:r>
              <a:rPr b="0" lang="en-GB" sz="1900" spc="-1" strike="noStrike">
                <a:solidFill>
                  <a:srgbClr val="222080"/>
                </a:solidFill>
                <a:latin typeface="Arial"/>
                <a:ea typeface="Arial"/>
              </a:rPr>
              <a:t>or after processing and quality controls.</a:t>
            </a:r>
            <a:endParaRPr b="0" lang="en-US" sz="19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1900" spc="-1" strike="noStrike">
                <a:solidFill>
                  <a:srgbClr val="222080"/>
                </a:solidFill>
                <a:latin typeface="Arial"/>
                <a:ea typeface="Arial"/>
              </a:rPr>
              <a:t>Deposit data in a </a:t>
            </a:r>
            <a:r>
              <a:rPr b="1" lang="en-GB" sz="1900" spc="-1" strike="noStrike">
                <a:solidFill>
                  <a:srgbClr val="222080"/>
                </a:solidFill>
                <a:latin typeface="Arial"/>
                <a:ea typeface="Arial"/>
              </a:rPr>
              <a:t>trusted repository </a:t>
            </a:r>
            <a:r>
              <a:rPr b="0" lang="en-GB" sz="1900" spc="-1" strike="noStrike">
                <a:solidFill>
                  <a:srgbClr val="222080"/>
                </a:solidFill>
                <a:latin typeface="Arial"/>
                <a:ea typeface="Arial"/>
              </a:rPr>
              <a:t>and make them </a:t>
            </a:r>
            <a:r>
              <a:rPr b="1" lang="en-GB" sz="1900" spc="-1" strike="noStrike">
                <a:solidFill>
                  <a:srgbClr val="222080"/>
                </a:solidFill>
                <a:latin typeface="Arial"/>
                <a:ea typeface="Arial"/>
              </a:rPr>
              <a:t>open as soon as possible</a:t>
            </a:r>
            <a:r>
              <a:rPr b="0" lang="en-GB" sz="1900" spc="-1" strike="noStrike">
                <a:solidFill>
                  <a:srgbClr val="222080"/>
                </a:solidFill>
                <a:latin typeface="Arial"/>
                <a:ea typeface="Arial"/>
              </a:rPr>
              <a:t> (deadlines set in DMP), following the “as open as possible, as closed as necessary” (open by default) principles.</a:t>
            </a:r>
            <a:endParaRPr b="0" lang="en-US" sz="19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1900" spc="-1" strike="noStrike">
                <a:solidFill>
                  <a:srgbClr val="222080"/>
                </a:solidFill>
                <a:latin typeface="Arial"/>
                <a:ea typeface="Arial"/>
              </a:rPr>
              <a:t>You should deposit all of the (meta)data generated / collected during the project, </a:t>
            </a:r>
            <a:r>
              <a:rPr b="1" lang="en-GB" sz="1900" spc="-1" strike="noStrike">
                <a:solidFill>
                  <a:srgbClr val="222080"/>
                </a:solidFill>
                <a:latin typeface="Arial"/>
                <a:ea typeface="Arial"/>
              </a:rPr>
              <a:t>whether it was used in a publication or not</a:t>
            </a:r>
            <a:r>
              <a:rPr b="0" lang="en-GB" sz="1900" spc="-1" strike="noStrike">
                <a:solidFill>
                  <a:srgbClr val="222080"/>
                </a:solidFill>
                <a:latin typeface="Arial"/>
                <a:ea typeface="Arial"/>
              </a:rPr>
              <a:t> (including relevant ‘raw’ data).</a:t>
            </a:r>
            <a:endParaRPr b="0" lang="en-US" sz="1900" spc="-1" strike="noStrike">
              <a:solidFill>
                <a:srgbClr val="222080"/>
              </a:solidFill>
              <a:latin typeface="Arial"/>
            </a:endParaRPr>
          </a:p>
        </p:txBody>
      </p:sp>
      <p:sp>
        <p:nvSpPr>
          <p:cNvPr id="526" name="PlaceHolder 2"/>
          <p:cNvSpPr>
            <a:spLocks noGrp="1"/>
          </p:cNvSpPr>
          <p:nvPr>
            <p:ph type="sldNum" idx="6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69DA6EB-E9EF-4BE0-ACAB-AC2A7DF0F11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27"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Mandate</a:t>
            </a:r>
            <a:endParaRPr b="0" lang="en-US" sz="4400" spc="-1" strike="noStrike">
              <a:solidFill>
                <a:srgbClr val="222080"/>
              </a:solidFill>
              <a:latin typeface="Arial"/>
            </a:endParaRPr>
          </a:p>
        </p:txBody>
      </p:sp>
      <p:pic>
        <p:nvPicPr>
          <p:cNvPr id="528" name="Picture 9" descr="A drawing of a diagram of a fair principles&#10;&#10;Description automatically generated"/>
          <p:cNvPicPr/>
          <p:nvPr/>
        </p:nvPicPr>
        <p:blipFill>
          <a:blip r:embed="rId1"/>
          <a:stretch/>
        </p:blipFill>
        <p:spPr>
          <a:xfrm>
            <a:off x="7533720" y="1925640"/>
            <a:ext cx="4452840" cy="3313800"/>
          </a:xfrm>
          <a:prstGeom prst="rect">
            <a:avLst/>
          </a:prstGeom>
          <a:ln w="0">
            <a:noFill/>
          </a:ln>
        </p:spPr>
      </p:pic>
      <p:sp>
        <p:nvSpPr>
          <p:cNvPr id="529" name="Rectangle 13"/>
          <p:cNvSpPr/>
          <p:nvPr/>
        </p:nvSpPr>
        <p:spPr>
          <a:xfrm>
            <a:off x="8045640" y="5452200"/>
            <a:ext cx="3828240" cy="482040"/>
          </a:xfrm>
          <a:prstGeom prst="rect">
            <a:avLst/>
          </a:prstGeom>
          <a:noFill/>
          <a:ln w="0">
            <a:noFill/>
          </a:ln>
        </p:spPr>
        <p:style>
          <a:lnRef idx="0"/>
          <a:fillRef idx="0"/>
          <a:effectRef idx="0"/>
          <a:fontRef idx="minor"/>
        </p:style>
        <p:txBody>
          <a:bodyPr anchor="t">
            <a:spAutoFit/>
          </a:bodyPr>
          <a:p>
            <a:pPr>
              <a:lnSpc>
                <a:spcPct val="100000"/>
              </a:lnSpc>
            </a:pPr>
            <a:r>
              <a:rPr b="0" lang="en-GB" sz="1200" spc="-1" strike="noStrike">
                <a:solidFill>
                  <a:srgbClr val="476ce0"/>
                </a:solidFill>
                <a:latin typeface="Calibri"/>
                <a:ea typeface="Arial"/>
              </a:rPr>
              <a:t>Image by </a:t>
            </a:r>
            <a:r>
              <a:rPr b="0" lang="en-GB" sz="1200" spc="-1" strike="noStrike" u="sng">
                <a:solidFill>
                  <a:srgbClr val="476ce0"/>
                </a:solidFill>
                <a:uFillTx/>
                <a:latin typeface="Calibri"/>
                <a:ea typeface="Arial"/>
                <a:hlinkClick r:id="rId2"/>
              </a:rPr>
              <a:t>Scriberia</a:t>
            </a:r>
            <a:r>
              <a:rPr b="0" lang="en-GB" sz="1200" spc="-1" strike="noStrike">
                <a:solidFill>
                  <a:srgbClr val="476ce0"/>
                </a:solidFill>
                <a:latin typeface="Calibri"/>
                <a:ea typeface="Arial"/>
              </a:rPr>
              <a:t> for </a:t>
            </a:r>
            <a:r>
              <a:rPr b="0" lang="en-GB" sz="1200" spc="-1" strike="noStrike" u="sng">
                <a:solidFill>
                  <a:srgbClr val="476ce0"/>
                </a:solidFill>
                <a:uFillTx/>
                <a:latin typeface="Calibri"/>
                <a:ea typeface="Arial"/>
                <a:hlinkClick r:id="rId3"/>
              </a:rPr>
              <a:t>The Turing Way</a:t>
            </a:r>
            <a:r>
              <a:rPr b="0" lang="en-GB" sz="1200" spc="-1" strike="noStrike">
                <a:solidFill>
                  <a:srgbClr val="476ce0"/>
                </a:solidFill>
                <a:latin typeface="Calibri"/>
                <a:ea typeface="Arial"/>
              </a:rPr>
              <a:t> Community under CC-BY 4.0</a:t>
            </a:r>
            <a:endParaRPr b="0" lang="en-GB" sz="12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0" name="PlaceHolder 1"/>
          <p:cNvSpPr>
            <a:spLocks noGrp="1"/>
          </p:cNvSpPr>
          <p:nvPr>
            <p:ph type="sldNum" idx="6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A2CAD5FF-753E-40BC-A74F-229ECD764F6A}"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31"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FAIR principles</a:t>
            </a:r>
            <a:endParaRPr b="0" lang="en-US" sz="4400" spc="-1" strike="noStrike">
              <a:solidFill>
                <a:srgbClr val="222080"/>
              </a:solidFill>
              <a:latin typeface="Arial"/>
            </a:endParaRPr>
          </a:p>
        </p:txBody>
      </p:sp>
      <p:sp>
        <p:nvSpPr>
          <p:cNvPr id="532" name="Picture Placeholder 14"/>
          <p:cNvSpPr/>
          <p:nvPr/>
        </p:nvSpPr>
        <p:spPr>
          <a:xfrm>
            <a:off x="4061160" y="1634400"/>
            <a:ext cx="4133520" cy="4133520"/>
          </a:xfrm>
          <a:prstGeom prst="ellipse">
            <a:avLst/>
          </a:prstGeom>
          <a:blipFill rotWithShape="0">
            <a:blip r:embed="rId1"/>
            <a:srcRect/>
            <a:stretch/>
          </a:blipFill>
          <a:ln w="0">
            <a:noFill/>
          </a:ln>
          <a:effectLst>
            <a:softEdge rad="112680"/>
          </a:effectLst>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33" name="Text Placeholder 12"/>
          <p:cNvSpPr/>
          <p:nvPr/>
        </p:nvSpPr>
        <p:spPr>
          <a:xfrm>
            <a:off x="4764960" y="3117240"/>
            <a:ext cx="2795040" cy="1261800"/>
          </a:xfrm>
          <a:prstGeom prst="rect">
            <a:avLst/>
          </a:prstGeom>
          <a:noFill/>
          <a:ln w="0">
            <a:noFill/>
          </a:ln>
        </p:spPr>
        <p:style>
          <a:lnRef idx="0"/>
          <a:fillRef idx="0"/>
          <a:effectRef idx="0"/>
          <a:fontRef idx="minor"/>
        </p:style>
        <p:txBody>
          <a:bodyPr anchor="t">
            <a:noAutofit/>
          </a:bodyPr>
          <a:p>
            <a:pPr>
              <a:lnSpc>
                <a:spcPct val="90000"/>
              </a:lnSpc>
              <a:spcBef>
                <a:spcPts val="1001"/>
              </a:spcBef>
              <a:tabLst>
                <a:tab algn="l" pos="0"/>
              </a:tabLst>
            </a:pPr>
            <a:r>
              <a:rPr b="1" lang="en-GB" sz="8800" spc="-1" strike="noStrike">
                <a:solidFill>
                  <a:srgbClr val="ffffff"/>
                </a:solidFill>
                <a:latin typeface="Calibri"/>
                <a:ea typeface="Arial"/>
              </a:rPr>
              <a:t>FAIR</a:t>
            </a:r>
            <a:r>
              <a:rPr b="1" lang="en-GB" sz="8800" spc="-1" strike="noStrike">
                <a:solidFill>
                  <a:srgbClr val="1d1b6d"/>
                </a:solidFill>
                <a:latin typeface="Calibri"/>
                <a:ea typeface="Arial"/>
              </a:rPr>
              <a:t>  </a:t>
            </a:r>
            <a:endParaRPr b="0" lang="en-GB" sz="8800" spc="-1" strike="noStrike">
              <a:solidFill>
                <a:srgbClr val="222080"/>
              </a:solidFill>
              <a:latin typeface="Arial"/>
            </a:endParaRPr>
          </a:p>
        </p:txBody>
      </p:sp>
      <p:sp>
        <p:nvSpPr>
          <p:cNvPr id="534" name="TextBox 13"/>
          <p:cNvSpPr/>
          <p:nvPr/>
        </p:nvSpPr>
        <p:spPr>
          <a:xfrm>
            <a:off x="540000" y="2000520"/>
            <a:ext cx="3561120" cy="1189080"/>
          </a:xfrm>
          <a:prstGeom prst="rect">
            <a:avLst/>
          </a:prstGeom>
          <a:noFill/>
          <a:ln w="0">
            <a:noFill/>
          </a:ln>
        </p:spPr>
        <p:style>
          <a:lnRef idx="0"/>
          <a:fillRef idx="0"/>
          <a:effectRef idx="0"/>
          <a:fontRef idx="minor"/>
        </p:style>
        <p:txBody>
          <a:bodyPr numCol="1" spcCol="0" anchor="t">
            <a:spAutoFit/>
          </a:bodyPr>
          <a:p>
            <a:pPr marL="285840" indent="-285840">
              <a:lnSpc>
                <a:spcPct val="100000"/>
              </a:lnSpc>
              <a:buClr>
                <a:srgbClr val="222080"/>
              </a:buClr>
              <a:buFont typeface="Arial"/>
              <a:buChar char="•"/>
            </a:pPr>
            <a:r>
              <a:rPr b="0" lang="en-GB" sz="1800" spc="-1" strike="noStrike">
                <a:solidFill>
                  <a:srgbClr val="222080"/>
                </a:solidFill>
                <a:latin typeface="Arial"/>
                <a:ea typeface="Arial"/>
              </a:rPr>
              <a:t>Persistent identifier (e.g. DOI)​</a:t>
            </a:r>
            <a:endParaRPr b="0" lang="en-GB" sz="1800" spc="-1" strike="noStrike">
              <a:solidFill>
                <a:srgbClr val="222080"/>
              </a:solidFill>
              <a:latin typeface="Arial"/>
            </a:endParaRPr>
          </a:p>
          <a:p>
            <a:pPr marL="285840" indent="-285840">
              <a:lnSpc>
                <a:spcPct val="100000"/>
              </a:lnSpc>
              <a:buClr>
                <a:srgbClr val="222080"/>
              </a:buClr>
              <a:buFont typeface="Arial"/>
              <a:buChar char="•"/>
            </a:pPr>
            <a:r>
              <a:rPr b="0" lang="en-GB" sz="1800" spc="-1" strike="noStrike">
                <a:solidFill>
                  <a:srgbClr val="222080"/>
                </a:solidFill>
                <a:latin typeface="Arial"/>
                <a:ea typeface="Arial"/>
              </a:rPr>
              <a:t>Rich metadata​</a:t>
            </a:r>
            <a:endParaRPr b="0" lang="en-GB" sz="1800" spc="-1" strike="noStrike">
              <a:solidFill>
                <a:srgbClr val="222080"/>
              </a:solidFill>
              <a:latin typeface="Arial"/>
            </a:endParaRPr>
          </a:p>
          <a:p>
            <a:pPr marL="285840" indent="-285840">
              <a:lnSpc>
                <a:spcPct val="100000"/>
              </a:lnSpc>
              <a:buClr>
                <a:srgbClr val="222080"/>
              </a:buClr>
              <a:buFont typeface="Arial"/>
              <a:buChar char="•"/>
            </a:pPr>
            <a:r>
              <a:rPr b="0" lang="en-GB" sz="1800" spc="-1" strike="noStrike">
                <a:solidFill>
                  <a:srgbClr val="222080"/>
                </a:solidFill>
                <a:latin typeface="Arial"/>
                <a:ea typeface="Arial"/>
              </a:rPr>
              <a:t>Searchable and discoverable online</a:t>
            </a:r>
            <a:endParaRPr b="0" lang="en-GB" sz="1800" spc="-1" strike="noStrike">
              <a:solidFill>
                <a:srgbClr val="222080"/>
              </a:solidFill>
              <a:latin typeface="Arial"/>
            </a:endParaRPr>
          </a:p>
        </p:txBody>
      </p:sp>
      <p:sp>
        <p:nvSpPr>
          <p:cNvPr id="535" name="TextBox 15"/>
          <p:cNvSpPr/>
          <p:nvPr/>
        </p:nvSpPr>
        <p:spPr>
          <a:xfrm>
            <a:off x="774720" y="1420920"/>
            <a:ext cx="1961280" cy="579600"/>
          </a:xfrm>
          <a:prstGeom prst="rect">
            <a:avLst/>
          </a:prstGeom>
          <a:noFill/>
          <a:ln w="0">
            <a:noFill/>
          </a:ln>
        </p:spPr>
        <p:style>
          <a:lnRef idx="0"/>
          <a:fillRef idx="0"/>
          <a:effectRef idx="0"/>
          <a:fontRef idx="minor"/>
        </p:style>
        <p:txBody>
          <a:bodyPr numCol="1" spcCol="0" anchor="t">
            <a:spAutoFit/>
          </a:bodyPr>
          <a:p>
            <a:pPr>
              <a:lnSpc>
                <a:spcPct val="100000"/>
              </a:lnSpc>
            </a:pPr>
            <a:r>
              <a:rPr b="1" lang="en-GB" sz="3200" spc="-1" strike="noStrike">
                <a:solidFill>
                  <a:srgbClr val="4687e6"/>
                </a:solidFill>
                <a:latin typeface="Arial"/>
                <a:ea typeface="Arial"/>
              </a:rPr>
              <a:t>Findable</a:t>
            </a:r>
            <a:endParaRPr b="0" lang="en-GB" sz="3200" spc="-1" strike="noStrike">
              <a:solidFill>
                <a:srgbClr val="222080"/>
              </a:solidFill>
              <a:latin typeface="Arial"/>
            </a:endParaRPr>
          </a:p>
        </p:txBody>
      </p:sp>
      <p:sp>
        <p:nvSpPr>
          <p:cNvPr id="536" name="TextBox 17"/>
          <p:cNvSpPr/>
          <p:nvPr/>
        </p:nvSpPr>
        <p:spPr>
          <a:xfrm>
            <a:off x="8280000" y="1440000"/>
            <a:ext cx="2527920" cy="579600"/>
          </a:xfrm>
          <a:prstGeom prst="rect">
            <a:avLst/>
          </a:prstGeom>
          <a:noFill/>
          <a:ln w="0">
            <a:noFill/>
          </a:ln>
        </p:spPr>
        <p:style>
          <a:lnRef idx="0"/>
          <a:fillRef idx="0"/>
          <a:effectRef idx="0"/>
          <a:fontRef idx="minor"/>
        </p:style>
        <p:txBody>
          <a:bodyPr numCol="1" spcCol="0" anchor="t">
            <a:spAutoFit/>
          </a:bodyPr>
          <a:p>
            <a:pPr>
              <a:lnSpc>
                <a:spcPct val="100000"/>
              </a:lnSpc>
            </a:pPr>
            <a:r>
              <a:rPr b="1" lang="en-GB" sz="3200" spc="-1" strike="noStrike">
                <a:solidFill>
                  <a:srgbClr val="4687e6"/>
                </a:solidFill>
                <a:latin typeface="Arial"/>
                <a:ea typeface="Arial"/>
              </a:rPr>
              <a:t>Accessible</a:t>
            </a:r>
            <a:endParaRPr b="0" lang="en-GB" sz="3200" spc="-1" strike="noStrike">
              <a:solidFill>
                <a:srgbClr val="222080"/>
              </a:solidFill>
              <a:latin typeface="Arial"/>
            </a:endParaRPr>
          </a:p>
        </p:txBody>
      </p:sp>
      <p:sp>
        <p:nvSpPr>
          <p:cNvPr id="537" name="TextBox 18"/>
          <p:cNvSpPr/>
          <p:nvPr/>
        </p:nvSpPr>
        <p:spPr>
          <a:xfrm>
            <a:off x="362160" y="3740400"/>
            <a:ext cx="3165840" cy="579600"/>
          </a:xfrm>
          <a:prstGeom prst="rect">
            <a:avLst/>
          </a:prstGeom>
          <a:noFill/>
          <a:ln w="0">
            <a:noFill/>
          </a:ln>
        </p:spPr>
        <p:style>
          <a:lnRef idx="0"/>
          <a:fillRef idx="0"/>
          <a:effectRef idx="0"/>
          <a:fontRef idx="minor"/>
        </p:style>
        <p:txBody>
          <a:bodyPr numCol="1" spcCol="0" anchor="t">
            <a:spAutoFit/>
          </a:bodyPr>
          <a:p>
            <a:pPr>
              <a:lnSpc>
                <a:spcPct val="100000"/>
              </a:lnSpc>
            </a:pPr>
            <a:r>
              <a:rPr b="1" lang="en-GB" sz="3200" spc="-1" strike="noStrike">
                <a:solidFill>
                  <a:srgbClr val="4687e6"/>
                </a:solidFill>
                <a:latin typeface="Arial"/>
                <a:ea typeface="Arial"/>
              </a:rPr>
              <a:t>Interoperable</a:t>
            </a:r>
            <a:endParaRPr b="0" lang="en-GB" sz="3200" spc="-1" strike="noStrike">
              <a:solidFill>
                <a:srgbClr val="222080"/>
              </a:solidFill>
              <a:latin typeface="Arial"/>
            </a:endParaRPr>
          </a:p>
        </p:txBody>
      </p:sp>
      <p:sp>
        <p:nvSpPr>
          <p:cNvPr id="538" name="TextBox 19"/>
          <p:cNvSpPr/>
          <p:nvPr/>
        </p:nvSpPr>
        <p:spPr>
          <a:xfrm>
            <a:off x="8389440" y="4080960"/>
            <a:ext cx="2230560" cy="579600"/>
          </a:xfrm>
          <a:prstGeom prst="rect">
            <a:avLst/>
          </a:prstGeom>
          <a:noFill/>
          <a:ln w="0">
            <a:noFill/>
          </a:ln>
        </p:spPr>
        <p:style>
          <a:lnRef idx="0"/>
          <a:fillRef idx="0"/>
          <a:effectRef idx="0"/>
          <a:fontRef idx="minor"/>
        </p:style>
        <p:txBody>
          <a:bodyPr numCol="1" spcCol="0" anchor="t">
            <a:spAutoFit/>
          </a:bodyPr>
          <a:p>
            <a:pPr>
              <a:lnSpc>
                <a:spcPct val="100000"/>
              </a:lnSpc>
            </a:pPr>
            <a:r>
              <a:rPr b="1" lang="en-GB" sz="3200" spc="-1" strike="noStrike">
                <a:solidFill>
                  <a:srgbClr val="4687e6"/>
                </a:solidFill>
                <a:latin typeface="Arial"/>
                <a:ea typeface="Arial"/>
              </a:rPr>
              <a:t>Reusable</a:t>
            </a:r>
            <a:endParaRPr b="0" lang="en-GB" sz="3200" spc="-1" strike="noStrike">
              <a:solidFill>
                <a:srgbClr val="222080"/>
              </a:solidFill>
              <a:latin typeface="Arial"/>
            </a:endParaRPr>
          </a:p>
        </p:txBody>
      </p:sp>
      <p:sp>
        <p:nvSpPr>
          <p:cNvPr id="539" name="Rectangle 27"/>
          <p:cNvSpPr/>
          <p:nvPr/>
        </p:nvSpPr>
        <p:spPr>
          <a:xfrm>
            <a:off x="1876320" y="5881680"/>
            <a:ext cx="5898960" cy="402840"/>
          </a:xfrm>
          <a:prstGeom prst="rect">
            <a:avLst/>
          </a:prstGeom>
          <a:noFill/>
          <a:ln w="0">
            <a:noFill/>
          </a:ln>
        </p:spPr>
        <p:style>
          <a:lnRef idx="0"/>
          <a:fillRef idx="0"/>
          <a:effectRef idx="0"/>
          <a:fontRef idx="minor"/>
        </p:style>
        <p:txBody>
          <a:bodyPr wrap="none" anchor="t">
            <a:spAutoFit/>
          </a:bodyPr>
          <a:p>
            <a:pPr>
              <a:lnSpc>
                <a:spcPct val="100000"/>
              </a:lnSpc>
            </a:pPr>
            <a:r>
              <a:rPr b="0" lang="en-GB" sz="1800" spc="-1" strike="noStrike" u="sng">
                <a:solidFill>
                  <a:srgbClr val="4687e6"/>
                </a:solidFill>
                <a:uFillTx/>
                <a:latin typeface="Calibri"/>
                <a:ea typeface="Arial"/>
                <a:hlinkClick r:id="rId2"/>
              </a:rPr>
              <a:t>https://www.openaire.eu/how-to-make-your-data-fair</a:t>
            </a:r>
            <a:endParaRPr b="0" lang="en-GB" sz="1800" spc="-1" strike="noStrike">
              <a:solidFill>
                <a:srgbClr val="222080"/>
              </a:solidFill>
              <a:latin typeface="Arial"/>
            </a:endParaRPr>
          </a:p>
        </p:txBody>
      </p:sp>
      <p:sp>
        <p:nvSpPr>
          <p:cNvPr id="540" name=""/>
          <p:cNvSpPr txBox="1"/>
          <p:nvPr/>
        </p:nvSpPr>
        <p:spPr>
          <a:xfrm>
            <a:off x="8100000" y="4680000"/>
            <a:ext cx="4140000" cy="1800000"/>
          </a:xfrm>
          <a:prstGeom prst="rect">
            <a:avLst/>
          </a:prstGeom>
          <a:noFill/>
          <a:ln w="0">
            <a:noFill/>
          </a:ln>
        </p:spPr>
        <p:txBody>
          <a:bodyPr lIns="90000" rIns="90000" tIns="45000" bIns="45000" anchor="t">
            <a:normAutofit/>
          </a:bodyPr>
          <a:p>
            <a:pPr marL="216000" indent="-216000">
              <a:buClr>
                <a:srgbClr val="000000"/>
              </a:buClr>
              <a:buSzPct val="45000"/>
              <a:buFont typeface="Wingdings" charset="2"/>
              <a:buChar char=""/>
            </a:pPr>
            <a:r>
              <a:rPr b="0" lang="en-GB" sz="1800" spc="-1" strike="noStrike">
                <a:solidFill>
                  <a:srgbClr val="222080"/>
                </a:solidFill>
                <a:latin typeface="Arial"/>
              </a:rPr>
              <a:t>Well documented (e.g. README files), including provenance and tools/instruments needed to reproduce the results</a:t>
            </a:r>
            <a:endParaRPr b="0" lang="en-GB" sz="1800" spc="-1" strike="noStrike">
              <a:solidFill>
                <a:srgbClr val="222080"/>
              </a:solidFill>
              <a:latin typeface="Arial"/>
            </a:endParaRPr>
          </a:p>
          <a:p>
            <a:pPr marL="216000" indent="-216000">
              <a:buClr>
                <a:srgbClr val="000000"/>
              </a:buClr>
              <a:buSzPct val="45000"/>
              <a:buFont typeface="Wingdings" charset="2"/>
              <a:buChar char=""/>
            </a:pPr>
            <a:r>
              <a:rPr b="0" lang="en-GB" sz="1800" spc="-1" strike="noStrike">
                <a:solidFill>
                  <a:srgbClr val="222080"/>
                </a:solidFill>
                <a:latin typeface="Arial"/>
              </a:rPr>
              <a:t>Clear licence (e.g. CC BY 4.0, CC0)</a:t>
            </a:r>
            <a:endParaRPr b="0" lang="en-GB" sz="1800" spc="-1" strike="noStrike">
              <a:solidFill>
                <a:srgbClr val="222080"/>
              </a:solidFill>
              <a:latin typeface="Arial"/>
            </a:endParaRPr>
          </a:p>
        </p:txBody>
      </p:sp>
      <p:sp>
        <p:nvSpPr>
          <p:cNvPr id="541" name=""/>
          <p:cNvSpPr txBox="1"/>
          <p:nvPr/>
        </p:nvSpPr>
        <p:spPr>
          <a:xfrm>
            <a:off x="8100000" y="1980000"/>
            <a:ext cx="3960000" cy="1800000"/>
          </a:xfrm>
          <a:prstGeom prst="rect">
            <a:avLst/>
          </a:prstGeom>
          <a:noFill/>
          <a:ln w="0">
            <a:noFill/>
          </a:ln>
        </p:spPr>
        <p:txBody>
          <a:bodyPr lIns="90000" rIns="90000" tIns="45000" bIns="45000" anchor="t">
            <a:normAutofit/>
          </a:bodyPr>
          <a:p>
            <a:pPr marL="216000" indent="-216000">
              <a:buClr>
                <a:srgbClr val="000000"/>
              </a:buClr>
              <a:buSzPct val="45000"/>
              <a:buFont typeface="Wingdings" charset="2"/>
              <a:buChar char=""/>
            </a:pPr>
            <a:r>
              <a:rPr b="0" lang="en-GB" sz="1800" spc="-1" strike="noStrike">
                <a:solidFill>
                  <a:srgbClr val="222080"/>
                </a:solidFill>
                <a:latin typeface="Arial"/>
              </a:rPr>
              <a:t>Deposited on a trusted repository (e.g. Zenodo)​</a:t>
            </a:r>
            <a:endParaRPr b="0" lang="en-GB" sz="1800" spc="-1" strike="noStrike">
              <a:solidFill>
                <a:srgbClr val="222080"/>
              </a:solidFill>
              <a:latin typeface="Arial"/>
            </a:endParaRPr>
          </a:p>
          <a:p>
            <a:pPr marL="216000" indent="-216000">
              <a:buClr>
                <a:srgbClr val="000000"/>
              </a:buClr>
              <a:buSzPct val="45000"/>
              <a:buFont typeface="Wingdings" charset="2"/>
              <a:buChar char=""/>
            </a:pPr>
            <a:r>
              <a:rPr b="0" lang="en-GB" sz="1800" spc="-1" strike="noStrike">
                <a:solidFill>
                  <a:srgbClr val="222080"/>
                </a:solidFill>
                <a:latin typeface="Arial"/>
              </a:rPr>
              <a:t>Data can be restricted and still FAIR – “as open as possible, as closed as necessary”​</a:t>
            </a:r>
            <a:endParaRPr b="0" lang="en-GB" sz="1800" spc="-1" strike="noStrike">
              <a:solidFill>
                <a:srgbClr val="222080"/>
              </a:solidFill>
              <a:latin typeface="Arial"/>
            </a:endParaRPr>
          </a:p>
        </p:txBody>
      </p:sp>
      <p:sp>
        <p:nvSpPr>
          <p:cNvPr id="542" name=""/>
          <p:cNvSpPr txBox="1"/>
          <p:nvPr/>
        </p:nvSpPr>
        <p:spPr>
          <a:xfrm>
            <a:off x="108000" y="4356000"/>
            <a:ext cx="4500000" cy="1980000"/>
          </a:xfrm>
          <a:prstGeom prst="rect">
            <a:avLst/>
          </a:prstGeom>
          <a:noFill/>
          <a:ln w="0">
            <a:noFill/>
          </a:ln>
        </p:spPr>
        <p:txBody>
          <a:bodyPr lIns="90000" rIns="90000" tIns="45000" bIns="45000" anchor="t">
            <a:normAutofit/>
          </a:bodyPr>
          <a:p>
            <a:pPr marL="216000" indent="-216000">
              <a:buClr>
                <a:srgbClr val="000000"/>
              </a:buClr>
              <a:buSzPct val="45000"/>
              <a:buFont typeface="Wingdings" charset="2"/>
              <a:buChar char=""/>
            </a:pPr>
            <a:r>
              <a:rPr b="0" lang="en-GB" sz="1800" spc="-1" strike="noStrike">
                <a:solidFill>
                  <a:srgbClr val="222080"/>
                </a:solidFill>
                <a:latin typeface="Arial"/>
              </a:rPr>
              <a:t>Lossless, open and/or standardised file formats (e.g. using a CSV file format instead of the proprietary XLSX format).</a:t>
            </a:r>
            <a:endParaRPr b="0" lang="en-GB" sz="1800" spc="-1" strike="noStrike">
              <a:solidFill>
                <a:srgbClr val="222080"/>
              </a:solidFill>
              <a:latin typeface="Arial"/>
            </a:endParaRPr>
          </a:p>
          <a:p>
            <a:pPr marL="216000" indent="-216000">
              <a:buClr>
                <a:srgbClr val="000000"/>
              </a:buClr>
              <a:buSzPct val="45000"/>
              <a:buFont typeface="Wingdings" charset="2"/>
              <a:buChar char=""/>
            </a:pPr>
            <a:r>
              <a:rPr b="0" lang="en-GB" sz="1800" spc="-1" strike="noStrike">
                <a:solidFill>
                  <a:srgbClr val="222080"/>
                </a:solidFill>
                <a:latin typeface="Arial"/>
              </a:rPr>
              <a:t>Use shared definitions and standardised terms within your specific domain.</a:t>
            </a: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3" name="PlaceHolder 1"/>
          <p:cNvSpPr>
            <a:spLocks noGrp="1"/>
          </p:cNvSpPr>
          <p:nvPr>
            <p:ph type="sldNum" idx="65"/>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FC0D915B-9B17-424E-8D87-F3D95579EC3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44"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Data Management Plan</a:t>
            </a:r>
            <a:endParaRPr b="0" lang="en-US" sz="4400" spc="-1" strike="noStrike">
              <a:solidFill>
                <a:srgbClr val="222080"/>
              </a:solidFill>
              <a:latin typeface="Arial"/>
            </a:endParaRPr>
          </a:p>
        </p:txBody>
      </p:sp>
      <p:sp>
        <p:nvSpPr>
          <p:cNvPr id="545" name="PlaceHolder 3"/>
          <p:cNvSpPr>
            <a:spLocks noGrp="1"/>
          </p:cNvSpPr>
          <p:nvPr>
            <p:ph/>
          </p:nvPr>
        </p:nvSpPr>
        <p:spPr>
          <a:xfrm>
            <a:off x="900000" y="1800000"/>
            <a:ext cx="7560000" cy="4140000"/>
          </a:xfrm>
          <a:prstGeom prst="rect">
            <a:avLst/>
          </a:prstGeom>
          <a:noFill/>
          <a:ln w="0">
            <a:noFill/>
          </a:ln>
        </p:spPr>
        <p:txBody>
          <a:bodyPr lIns="0" rIns="0" tIns="0" bIns="0" anchor="t">
            <a:normAutofit fontScale="87118" lnSpcReduction="20000"/>
          </a:bodyPr>
          <a:p>
            <a:pPr marL="432000" indent="-324000">
              <a:lnSpc>
                <a:spcPct val="90000"/>
              </a:lnSpc>
              <a:spcBef>
                <a:spcPts val="1409"/>
              </a:spcBef>
              <a:buClr>
                <a:srgbClr val="000000"/>
              </a:buClr>
              <a:buSzPct val="45000"/>
              <a:buFont typeface="Wingdings" charset="2"/>
              <a:buChar char=""/>
            </a:pPr>
            <a:r>
              <a:rPr b="1" lang="en-GB" sz="2790" spc="-1" strike="noStrike">
                <a:solidFill>
                  <a:srgbClr val="222080"/>
                </a:solidFill>
                <a:latin typeface="Arial"/>
              </a:rPr>
              <a:t>Formal ‘living’ document</a:t>
            </a:r>
            <a:r>
              <a:rPr b="0" lang="en-GB" sz="2790" spc="-1" strike="noStrike">
                <a:solidFill>
                  <a:srgbClr val="222080"/>
                </a:solidFill>
                <a:latin typeface="Arial"/>
              </a:rPr>
              <a:t> that specifies how research data will be handled both during and after a research project.</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It identifies key actions and strategies to ensure that research data are of a high quality, safe, sustainable and – where possible – accessible and reusable. </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There are </a:t>
            </a:r>
            <a:r>
              <a:rPr b="1" lang="en-GB" sz="2790" spc="-1" strike="noStrike">
                <a:solidFill>
                  <a:srgbClr val="222080"/>
                </a:solidFill>
                <a:latin typeface="Arial"/>
              </a:rPr>
              <a:t>no absolute right answers</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But be clear, specific and detailed… and justify decisions</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The DMP is to prove to the funder that you’ve reflected on what to do and the approach seems reasonable  </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And that your data is “</a:t>
            </a:r>
            <a:r>
              <a:rPr b="1" lang="en-GB" sz="2790" spc="-1" strike="noStrike">
                <a:solidFill>
                  <a:srgbClr val="222080"/>
                </a:solidFill>
                <a:latin typeface="Arial"/>
              </a:rPr>
              <a:t>As open as possible, as closed as necessary</a:t>
            </a:r>
            <a:r>
              <a:rPr b="0" lang="en-GB" sz="2790" spc="-1" strike="noStrike">
                <a:solidFill>
                  <a:srgbClr val="222080"/>
                </a:solidFill>
                <a:latin typeface="Arial"/>
              </a:rPr>
              <a:t>” (FAIR principles)</a:t>
            </a:r>
            <a:endParaRPr b="0" lang="en-US" sz="2790" spc="-1" strike="noStrike">
              <a:solidFill>
                <a:srgbClr val="222080"/>
              </a:solidFill>
              <a:latin typeface="Arial"/>
            </a:endParaRPr>
          </a:p>
        </p:txBody>
      </p:sp>
      <p:sp>
        <p:nvSpPr>
          <p:cNvPr id="546" name="Rectangle 7"/>
          <p:cNvSpPr/>
          <p:nvPr/>
        </p:nvSpPr>
        <p:spPr>
          <a:xfrm>
            <a:off x="8509320" y="5654880"/>
            <a:ext cx="3480480" cy="664920"/>
          </a:xfrm>
          <a:prstGeom prst="rect">
            <a:avLst/>
          </a:prstGeom>
          <a:noFill/>
          <a:ln w="0">
            <a:noFill/>
          </a:ln>
        </p:spPr>
        <p:style>
          <a:lnRef idx="0"/>
          <a:fillRef idx="0"/>
          <a:effectRef idx="0"/>
          <a:fontRef idx="minor"/>
        </p:style>
        <p:txBody>
          <a:bodyPr anchor="t">
            <a:spAutoFit/>
          </a:bodyPr>
          <a:p>
            <a:pPr>
              <a:lnSpc>
                <a:spcPct val="100000"/>
              </a:lnSpc>
            </a:pPr>
            <a:r>
              <a:rPr b="0" lang="en-GB" sz="1200" spc="-1" strike="noStrike">
                <a:solidFill>
                  <a:srgbClr val="476ce0"/>
                </a:solidFill>
                <a:latin typeface="Calibri"/>
                <a:ea typeface="Arial"/>
              </a:rPr>
              <a:t>Slide adapted from Venkataraman, S. (2018) under CC-BY 4.0 </a:t>
            </a:r>
            <a:r>
              <a:rPr b="0" lang="en-GB" sz="1200" spc="-1" strike="noStrike" u="sng">
                <a:solidFill>
                  <a:srgbClr val="4687e6"/>
                </a:solidFill>
                <a:uFillTx/>
                <a:latin typeface="Calibri"/>
                <a:ea typeface="Arial"/>
                <a:hlinkClick r:id="rId1"/>
              </a:rPr>
              <a:t>http://doi.org/10.5281/zenodo.1489929</a:t>
            </a:r>
            <a:r>
              <a:rPr b="0" lang="en-GB" sz="1200" spc="-1" strike="noStrike">
                <a:solidFill>
                  <a:srgbClr val="4687e6"/>
                </a:solidFill>
                <a:latin typeface="Calibri"/>
                <a:ea typeface="Arial"/>
              </a:rPr>
              <a:t> </a:t>
            </a:r>
            <a:endParaRPr b="0" lang="en-GB" sz="1200" spc="-1" strike="noStrike">
              <a:solidFill>
                <a:srgbClr val="222080"/>
              </a:solidFill>
              <a:latin typeface="Arial"/>
            </a:endParaRPr>
          </a:p>
        </p:txBody>
      </p:sp>
      <p:pic>
        <p:nvPicPr>
          <p:cNvPr id="547" name="Picture 3" descr=""/>
          <p:cNvPicPr/>
          <p:nvPr/>
        </p:nvPicPr>
        <p:blipFill>
          <a:blip r:embed="rId2"/>
          <a:stretch/>
        </p:blipFill>
        <p:spPr>
          <a:xfrm>
            <a:off x="8519040" y="2520000"/>
            <a:ext cx="3360960" cy="2242800"/>
          </a:xfrm>
          <a:prstGeom prst="rect">
            <a:avLst/>
          </a:prstGeom>
          <a:ln w="0">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8" name="PlaceHolder 1"/>
          <p:cNvSpPr>
            <a:spLocks noGrp="1"/>
          </p:cNvSpPr>
          <p:nvPr>
            <p:ph type="sldNum" idx="6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B6C969B5-781C-4586-8B9E-26FB8A2CD87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49"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ARGOS – write your DMP</a:t>
            </a:r>
            <a:endParaRPr b="0" lang="en-US" sz="4400" spc="-1" strike="noStrike">
              <a:solidFill>
                <a:srgbClr val="222080"/>
              </a:solidFill>
              <a:latin typeface="Arial"/>
            </a:endParaRPr>
          </a:p>
        </p:txBody>
      </p:sp>
      <p:sp>
        <p:nvSpPr>
          <p:cNvPr id="550" name="PlaceHolder 3"/>
          <p:cNvSpPr>
            <a:spLocks noGrp="1"/>
          </p:cNvSpPr>
          <p:nvPr>
            <p:ph/>
          </p:nvPr>
        </p:nvSpPr>
        <p:spPr>
          <a:xfrm>
            <a:off x="1539360" y="1598760"/>
            <a:ext cx="6818040" cy="4271040"/>
          </a:xfrm>
          <a:prstGeom prst="rect">
            <a:avLst/>
          </a:prstGeom>
          <a:solidFill>
            <a:srgbClr val="ffffff">
              <a:alpha val="62000"/>
            </a:srgbClr>
          </a:solidFill>
          <a:ln w="0">
            <a:noFill/>
          </a:ln>
        </p:spPr>
        <p:txBody>
          <a:bodyPr lIns="91440" rIns="91440" tIns="45720" bIns="45720" anchor="t">
            <a:normAutofit fontScale="85945"/>
          </a:bodyPr>
          <a:p>
            <a:pPr indent="0">
              <a:lnSpc>
                <a:spcPct val="90000"/>
              </a:lnSpc>
              <a:spcBef>
                <a:spcPts val="1001"/>
              </a:spcBef>
              <a:buNone/>
              <a:tabLst>
                <a:tab algn="l" pos="0"/>
              </a:tabLst>
            </a:pPr>
            <a:r>
              <a:rPr b="1" lang="en-GB" sz="3100" spc="-1" strike="noStrike">
                <a:solidFill>
                  <a:srgbClr val="4687e6"/>
                </a:solidFill>
                <a:latin typeface="Calibri"/>
                <a:ea typeface="Arial"/>
              </a:rPr>
              <a:t>Free and open source</a:t>
            </a:r>
            <a:endParaRPr b="0" lang="en-US" sz="3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1" lang="en-GB" sz="1900" spc="-1" strike="noStrike">
                <a:solidFill>
                  <a:srgbClr val="222080"/>
                </a:solidFill>
                <a:latin typeface="Arial"/>
                <a:ea typeface="Arial"/>
              </a:rPr>
              <a:t>Free for researchers</a:t>
            </a:r>
            <a:r>
              <a:rPr b="0" lang="en-GB" sz="1900" spc="-1" strike="noStrike">
                <a:solidFill>
                  <a:srgbClr val="222080"/>
                </a:solidFill>
                <a:latin typeface="Arial"/>
                <a:ea typeface="Arial"/>
              </a:rPr>
              <a:t>, open source, configurable and extensible tool for planning Research Data Management activities according to OA &amp; FAIR data policies.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1" lang="en-GB" sz="1900" spc="-1" strike="noStrike">
                <a:solidFill>
                  <a:srgbClr val="222080"/>
                </a:solidFill>
                <a:latin typeface="Arial"/>
                <a:ea typeface="Arial"/>
              </a:rPr>
              <a:t>Has the Horizon Europe DMP template</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Discoverable through OpenAIRE EXPLORE</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Accessible: Persistent Identifiers (ORCIDs &amp; DOIs)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Interoperable: Research Data Alliance DMP Common Standard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Reusable: Licences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Versioned (history/provenance)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Published and preserved in Zenodo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Calibri"/>
              </a:rPr>
              <a:t>Enables research communities to create templates (dataset profiles) tailored to domain standards and practices. </a:t>
            </a:r>
            <a:endParaRPr b="0" lang="en-US" sz="1900" spc="-1" strike="noStrike">
              <a:solidFill>
                <a:srgbClr val="222080"/>
              </a:solidFill>
              <a:latin typeface="Arial"/>
            </a:endParaRPr>
          </a:p>
          <a:p>
            <a:pPr indent="0">
              <a:lnSpc>
                <a:spcPct val="90000"/>
              </a:lnSpc>
              <a:spcBef>
                <a:spcPts val="1001"/>
              </a:spcBef>
              <a:buNone/>
              <a:tabLst>
                <a:tab algn="l" pos="0"/>
              </a:tabLst>
            </a:pPr>
            <a:endParaRPr b="0" lang="en-US" sz="1900" spc="-1" strike="noStrike">
              <a:solidFill>
                <a:srgbClr val="222080"/>
              </a:solidFill>
              <a:latin typeface="Arial"/>
            </a:endParaRPr>
          </a:p>
        </p:txBody>
      </p:sp>
      <p:sp>
        <p:nvSpPr>
          <p:cNvPr id="551" name="TextBox 22"/>
          <p:cNvSpPr/>
          <p:nvPr/>
        </p:nvSpPr>
        <p:spPr>
          <a:xfrm>
            <a:off x="360000" y="5869800"/>
            <a:ext cx="3201120" cy="457560"/>
          </a:xfrm>
          <a:prstGeom prst="rect">
            <a:avLst/>
          </a:prstGeom>
          <a:noFill/>
          <a:ln w="0">
            <a:noFill/>
          </a:ln>
        </p:spPr>
        <p:style>
          <a:lnRef idx="0"/>
          <a:fillRef idx="0"/>
          <a:effectRef idx="0"/>
          <a:fontRef idx="minor"/>
        </p:style>
        <p:txBody>
          <a:bodyPr numCol="1" spcCol="0" anchor="t">
            <a:spAutoFit/>
          </a:bodyPr>
          <a:p>
            <a:pPr>
              <a:lnSpc>
                <a:spcPct val="100000"/>
              </a:lnSpc>
            </a:pPr>
            <a:r>
              <a:rPr b="0" lang="en-GB" sz="1200" spc="-1" strike="noStrike">
                <a:solidFill>
                  <a:srgbClr val="476ce0"/>
                </a:solidFill>
                <a:latin typeface="Calibri"/>
                <a:ea typeface="Arial"/>
              </a:rPr>
              <a:t>Slide adapted from Papadopoulou, E. (2022) under CC-BY 4.0 </a:t>
            </a:r>
            <a:endParaRPr b="0" lang="en-GB" sz="1200" spc="-1" strike="noStrike">
              <a:solidFill>
                <a:srgbClr val="222080"/>
              </a:solidFill>
              <a:latin typeface="Arial"/>
            </a:endParaRPr>
          </a:p>
        </p:txBody>
      </p:sp>
      <p:pic>
        <p:nvPicPr>
          <p:cNvPr id="552" name="Picture 69" descr="A picture containing font, graphics, symbol, logo&#10;&#10;Description automatically generated"/>
          <p:cNvPicPr/>
          <p:nvPr/>
        </p:nvPicPr>
        <p:blipFill>
          <a:blip r:embed="rId1"/>
          <a:stretch/>
        </p:blipFill>
        <p:spPr>
          <a:xfrm>
            <a:off x="9505800" y="540360"/>
            <a:ext cx="2173320" cy="897120"/>
          </a:xfrm>
          <a:prstGeom prst="rect">
            <a:avLst/>
          </a:prstGeom>
          <a:ln w="0">
            <a:noFill/>
          </a:ln>
        </p:spPr>
      </p:pic>
      <p:sp>
        <p:nvSpPr>
          <p:cNvPr id="553" name="TextBox 24"/>
          <p:cNvSpPr/>
          <p:nvPr/>
        </p:nvSpPr>
        <p:spPr>
          <a:xfrm>
            <a:off x="8157600" y="5591880"/>
            <a:ext cx="4292640" cy="396720"/>
          </a:xfrm>
          <a:prstGeom prst="rect">
            <a:avLst/>
          </a:prstGeom>
          <a:noFill/>
          <a:ln w="0">
            <a:noFill/>
          </a:ln>
        </p:spPr>
        <p:style>
          <a:lnRef idx="0"/>
          <a:fillRef idx="0"/>
          <a:effectRef idx="0"/>
          <a:fontRef idx="minor"/>
        </p:style>
        <p:txBody>
          <a:bodyPr numCol="1" spcCol="0" anchor="t">
            <a:spAutoFit/>
          </a:bodyPr>
          <a:p>
            <a:pPr>
              <a:lnSpc>
                <a:spcPct val="100000"/>
              </a:lnSpc>
            </a:pPr>
            <a:r>
              <a:rPr b="0" lang="en-GB" sz="2000" spc="-1" strike="noStrike" u="sng">
                <a:solidFill>
                  <a:srgbClr val="86e646"/>
                </a:solidFill>
                <a:uFillTx/>
                <a:latin typeface="Arial"/>
                <a:ea typeface="Arial"/>
                <a:hlinkClick r:id="rId2"/>
              </a:rPr>
              <a:t>https://argos.openaire.eu/</a:t>
            </a:r>
            <a:endParaRPr b="0" lang="en-GB" sz="2000" spc="-1" strike="noStrike">
              <a:solidFill>
                <a:srgbClr val="222080"/>
              </a:solidFill>
              <a:latin typeface="Arial"/>
            </a:endParaRPr>
          </a:p>
        </p:txBody>
      </p:sp>
      <p:pic>
        <p:nvPicPr>
          <p:cNvPr id="554" name="Picture 70" descr=""/>
          <p:cNvPicPr/>
          <p:nvPr/>
        </p:nvPicPr>
        <p:blipFill>
          <a:blip r:embed="rId3"/>
          <a:stretch/>
        </p:blipFill>
        <p:spPr>
          <a:xfrm>
            <a:off x="8805240" y="2485800"/>
            <a:ext cx="2742840" cy="274284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8" name="PlaceHolder 1"/>
          <p:cNvSpPr>
            <a:spLocks noGrp="1"/>
          </p:cNvSpPr>
          <p:nvPr>
            <p:ph type="sldNum" idx="31"/>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DE4ED494-E3FF-4C01-8B07-C150EF79CE5D}"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349" name="PlaceHolder 2"/>
          <p:cNvSpPr>
            <a:spLocks noGrp="1"/>
          </p:cNvSpPr>
          <p:nvPr>
            <p:ph type="title"/>
          </p:nvPr>
        </p:nvSpPr>
        <p:spPr>
          <a:xfrm>
            <a:off x="837000" y="2001960"/>
            <a:ext cx="1051560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Requirements for publications</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5" name="PlaceHolder 1"/>
          <p:cNvSpPr>
            <a:spLocks noGrp="1"/>
          </p:cNvSpPr>
          <p:nvPr>
            <p:ph/>
          </p:nvPr>
        </p:nvSpPr>
        <p:spPr>
          <a:xfrm>
            <a:off x="921240" y="1994040"/>
            <a:ext cx="7358760" cy="3848760"/>
          </a:xfrm>
          <a:prstGeom prst="rect">
            <a:avLst/>
          </a:prstGeom>
          <a:solidFill>
            <a:srgbClr val="ffffff">
              <a:alpha val="62000"/>
            </a:srgbClr>
          </a:solidFill>
          <a:ln w="0">
            <a:noFill/>
          </a:ln>
        </p:spPr>
        <p:txBody>
          <a:bodyPr lIns="91440" rIns="91440" tIns="45720" bIns="45720" anchor="t">
            <a:normAutofit/>
          </a:bodyPr>
          <a:p>
            <a:pPr marL="343080" indent="-343080">
              <a:lnSpc>
                <a:spcPct val="110000"/>
              </a:lnSpc>
              <a:spcBef>
                <a:spcPts val="1001"/>
              </a:spcBef>
              <a:buClr>
                <a:srgbClr val="222080"/>
              </a:buClr>
              <a:buFont typeface="Arial"/>
              <a:buChar char="•"/>
            </a:pPr>
            <a:r>
              <a:rPr b="0" lang="en-GB" sz="2200" spc="-1" strike="noStrike">
                <a:solidFill>
                  <a:srgbClr val="222080"/>
                </a:solidFill>
                <a:latin typeface="Arial"/>
                <a:ea typeface="Calibri"/>
              </a:rPr>
              <a:t>Data closed if necessary, but </a:t>
            </a:r>
            <a:r>
              <a:rPr b="1" lang="en-GB" sz="2200" spc="-1" strike="noStrike">
                <a:solidFill>
                  <a:srgbClr val="222080"/>
                </a:solidFill>
                <a:latin typeface="Arial"/>
                <a:ea typeface="Calibri"/>
              </a:rPr>
              <a:t>metadata must be FAIR and under CCO</a:t>
            </a:r>
            <a:r>
              <a:rPr b="1" lang="en-GB" sz="2200" spc="-1" strike="noStrike">
                <a:solidFill>
                  <a:srgbClr val="222080"/>
                </a:solidFill>
                <a:latin typeface="Arial"/>
                <a:ea typeface="Arial"/>
              </a:rPr>
              <a:t> </a:t>
            </a:r>
            <a:r>
              <a:rPr b="0" lang="en-GB" sz="2200" spc="-1" strike="noStrike">
                <a:solidFill>
                  <a:srgbClr val="222080"/>
                </a:solidFill>
                <a:latin typeface="Arial"/>
                <a:ea typeface="Arial"/>
              </a:rPr>
              <a:t>(metadata-ready trusted repositories will automatically share metadata in CCO)</a:t>
            </a:r>
            <a:endParaRPr b="0" lang="en-US" sz="2200" spc="-1" strike="noStrike">
              <a:solidFill>
                <a:srgbClr val="222080"/>
              </a:solidFill>
              <a:latin typeface="Arial"/>
            </a:endParaRPr>
          </a:p>
          <a:p>
            <a:pPr marL="343080" indent="-343080">
              <a:lnSpc>
                <a:spcPct val="110000"/>
              </a:lnSpc>
              <a:spcBef>
                <a:spcPts val="1001"/>
              </a:spcBef>
              <a:buClr>
                <a:srgbClr val="222080"/>
              </a:buClr>
              <a:buFont typeface="Arial"/>
              <a:buChar char="•"/>
            </a:pPr>
            <a:r>
              <a:rPr b="0" lang="en-GB" sz="2200" spc="-1" strike="noStrike">
                <a:solidFill>
                  <a:srgbClr val="222080"/>
                </a:solidFill>
                <a:latin typeface="Arial"/>
                <a:ea typeface="Arial"/>
              </a:rPr>
              <a:t>Open licence, preferentially CC-BY or CC0 licence </a:t>
            </a:r>
            <a:endParaRPr b="0" lang="en-US" sz="2200" spc="-1" strike="noStrike">
              <a:solidFill>
                <a:srgbClr val="222080"/>
              </a:solidFill>
              <a:latin typeface="Arial"/>
            </a:endParaRPr>
          </a:p>
          <a:p>
            <a:pPr marL="343080" indent="-343080">
              <a:lnSpc>
                <a:spcPct val="110000"/>
              </a:lnSpc>
              <a:spcBef>
                <a:spcPts val="1001"/>
              </a:spcBef>
              <a:buClr>
                <a:srgbClr val="222080"/>
              </a:buClr>
              <a:buFont typeface="Arial"/>
              <a:buChar char="•"/>
            </a:pPr>
            <a:r>
              <a:rPr b="0" lang="en-GB" sz="2200" spc="-1" strike="noStrike">
                <a:solidFill>
                  <a:srgbClr val="222080"/>
                </a:solidFill>
                <a:latin typeface="Arial"/>
                <a:ea typeface="Arial"/>
              </a:rPr>
              <a:t>Detailed information about research outputs or tools/instruments needed to re-use or validate the data (e.g. data, software, algorithms, protocols, models, workflows, electronic notebooks)</a:t>
            </a:r>
            <a:endParaRPr b="0" lang="en-US" sz="2200" spc="-1" strike="noStrike">
              <a:solidFill>
                <a:srgbClr val="222080"/>
              </a:solidFill>
              <a:latin typeface="Arial"/>
            </a:endParaRPr>
          </a:p>
        </p:txBody>
      </p:sp>
      <p:sp>
        <p:nvSpPr>
          <p:cNvPr id="556" name="PlaceHolder 2"/>
          <p:cNvSpPr>
            <a:spLocks noGrp="1"/>
          </p:cNvSpPr>
          <p:nvPr>
            <p:ph type="sldNum" idx="6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4DCE7B7-55E9-4544-ADF9-49B4ED7B1E0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57" name="TextBox 2"/>
          <p:cNvSpPr/>
          <p:nvPr/>
        </p:nvSpPr>
        <p:spPr>
          <a:xfrm>
            <a:off x="8911080" y="4542120"/>
            <a:ext cx="2442240" cy="16138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en-GB" sz="1800" spc="-1" strike="noStrike">
                <a:solidFill>
                  <a:srgbClr val="4687e6"/>
                </a:solidFill>
                <a:latin typeface="Calibri"/>
                <a:ea typeface="Arial"/>
              </a:rPr>
              <a:t>Examples of metadata</a:t>
            </a:r>
            <a:endParaRPr b="0" lang="en-GB" sz="1800" spc="-1" strike="noStrike">
              <a:solidFill>
                <a:srgbClr val="222080"/>
              </a:solidFill>
              <a:latin typeface="Arial"/>
            </a:endParaRPr>
          </a:p>
          <a:p>
            <a:pPr>
              <a:lnSpc>
                <a:spcPct val="100000"/>
              </a:lnSpc>
            </a:pPr>
            <a:r>
              <a:rPr b="0" lang="en-GB" sz="1600" spc="-1" strike="noStrike">
                <a:solidFill>
                  <a:srgbClr val="222080"/>
                </a:solidFill>
                <a:latin typeface="Calibri"/>
                <a:ea typeface="Arial"/>
              </a:rPr>
              <a:t>author(s) name, author(s) ORCID, DOI, licence, language, journal, title, etc. </a:t>
            </a:r>
            <a:endParaRPr b="0" lang="en-GB" sz="1600" spc="-1" strike="noStrike">
              <a:solidFill>
                <a:srgbClr val="222080"/>
              </a:solidFill>
              <a:latin typeface="Arial"/>
            </a:endParaRPr>
          </a:p>
        </p:txBody>
      </p:sp>
      <p:pic>
        <p:nvPicPr>
          <p:cNvPr id="558" name="Picture 7" descr=""/>
          <p:cNvPicPr/>
          <p:nvPr/>
        </p:nvPicPr>
        <p:blipFill>
          <a:blip r:embed="rId1"/>
          <a:srcRect l="14582" t="0" r="16891" b="0"/>
          <a:stretch/>
        </p:blipFill>
        <p:spPr>
          <a:xfrm>
            <a:off x="8381160" y="1860120"/>
            <a:ext cx="3191400" cy="2456280"/>
          </a:xfrm>
          <a:prstGeom prst="rect">
            <a:avLst/>
          </a:prstGeom>
          <a:ln w="0">
            <a:noFill/>
          </a:ln>
        </p:spPr>
      </p:pic>
      <p:sp>
        <p:nvSpPr>
          <p:cNvPr id="559"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Specificities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0" name="PlaceHolder 1"/>
          <p:cNvSpPr>
            <a:spLocks noGrp="1"/>
          </p:cNvSpPr>
          <p:nvPr>
            <p:ph type="sldNum" idx="68"/>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9479197-D272-4FB5-960B-2DF58BB19A22}"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61" name="PlaceHolder 2"/>
          <p:cNvSpPr>
            <a:spLocks noGrp="1"/>
          </p:cNvSpPr>
          <p:nvPr>
            <p:ph/>
          </p:nvPr>
        </p:nvSpPr>
        <p:spPr>
          <a:xfrm>
            <a:off x="1513080" y="2539800"/>
            <a:ext cx="6226920" cy="3400200"/>
          </a:xfrm>
          <a:prstGeom prst="rect">
            <a:avLst/>
          </a:prstGeom>
          <a:solidFill>
            <a:srgbClr val="ffffff">
              <a:alpha val="62000"/>
            </a:srgbClr>
          </a:solidFill>
          <a:ln w="0">
            <a:noFill/>
          </a:ln>
        </p:spPr>
        <p:txBody>
          <a:bodyPr lIns="91440" rIns="91440" tIns="45720" bIns="45720" anchor="t">
            <a:normAutofit fontScale="77839"/>
          </a:bodyPr>
          <a:p>
            <a:pPr marL="343080" indent="-343080">
              <a:lnSpc>
                <a:spcPct val="100000"/>
              </a:lnSpc>
              <a:spcBef>
                <a:spcPts val="1001"/>
              </a:spcBef>
              <a:buClr>
                <a:srgbClr val="222080"/>
              </a:buClr>
              <a:buFont typeface="Arial"/>
              <a:buChar char="•"/>
            </a:pPr>
            <a:r>
              <a:rPr b="0" lang="en-GB" sz="2800" spc="-1" strike="noStrike">
                <a:solidFill>
                  <a:srgbClr val="222080"/>
                </a:solidFill>
                <a:latin typeface="Arial"/>
                <a:ea typeface="Arial"/>
              </a:rPr>
              <a:t>Commercially valuable data if it would undermine its exploitation or other results (e.g. endanger trade secrets (‘soft’ IP)), or make IP protection of results more difficult </a:t>
            </a:r>
            <a:endParaRPr b="0" lang="en-US" sz="28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2800" spc="-1" strike="noStrike">
                <a:solidFill>
                  <a:srgbClr val="222080"/>
                </a:solidFill>
                <a:latin typeface="Arial"/>
                <a:ea typeface="Arial"/>
              </a:rPr>
              <a:t>Data protection/privacy rules of sensitive and/or personal data</a:t>
            </a:r>
            <a:endParaRPr b="0" lang="en-US" sz="28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2800" spc="-1" strike="noStrike">
                <a:solidFill>
                  <a:srgbClr val="222080"/>
                </a:solidFill>
                <a:latin typeface="Arial"/>
                <a:ea typeface="Arial"/>
              </a:rPr>
              <a:t>Security rules for projects dealing with strategic assets, interests, autonomy or security of the EU</a:t>
            </a:r>
            <a:endParaRPr b="0" lang="en-US" sz="2800" spc="-1" strike="noStrike">
              <a:solidFill>
                <a:srgbClr val="222080"/>
              </a:solidFill>
              <a:latin typeface="Arial"/>
            </a:endParaRPr>
          </a:p>
        </p:txBody>
      </p:sp>
      <p:pic>
        <p:nvPicPr>
          <p:cNvPr id="562" name="Picture 7" descr=""/>
          <p:cNvPicPr/>
          <p:nvPr/>
        </p:nvPicPr>
        <p:blipFill>
          <a:blip r:embed="rId1"/>
          <a:stretch/>
        </p:blipFill>
        <p:spPr>
          <a:xfrm>
            <a:off x="7920000" y="2917080"/>
            <a:ext cx="3348360" cy="2218320"/>
          </a:xfrm>
          <a:prstGeom prst="rect">
            <a:avLst/>
          </a:prstGeom>
          <a:ln w="0">
            <a:noFill/>
          </a:ln>
        </p:spPr>
      </p:pic>
      <p:sp>
        <p:nvSpPr>
          <p:cNvPr id="563" name="PlaceHolder 3"/>
          <p:cNvSpPr>
            <a:spLocks noGrp="1"/>
          </p:cNvSpPr>
          <p:nvPr>
            <p:ph type="title"/>
          </p:nvPr>
        </p:nvSpPr>
        <p:spPr>
          <a:xfrm>
            <a:off x="847080" y="78192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Valid justification for </a:t>
            </a:r>
            <a:br>
              <a:rPr sz="4400"/>
            </a:br>
            <a:r>
              <a:rPr b="0" lang="en-GB" sz="4400" spc="-1" strike="noStrike">
                <a:solidFill>
                  <a:srgbClr val="1b60c6"/>
                </a:solidFill>
                <a:latin typeface="Calibri Light"/>
                <a:ea typeface="Arial"/>
              </a:rPr>
              <a:t>not opening the data</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4" name="PlaceHolder 1"/>
          <p:cNvSpPr>
            <a:spLocks noGrp="1"/>
          </p:cNvSpPr>
          <p:nvPr>
            <p:ph/>
          </p:nvPr>
        </p:nvSpPr>
        <p:spPr>
          <a:xfrm>
            <a:off x="620280" y="2177280"/>
            <a:ext cx="4429800" cy="1644120"/>
          </a:xfrm>
          <a:prstGeom prst="rect">
            <a:avLst/>
          </a:prstGeom>
          <a:solidFill>
            <a:srgbClr val="ffffff">
              <a:alpha val="62000"/>
            </a:srgbClr>
          </a:solidFill>
          <a:ln w="0">
            <a:noFill/>
          </a:ln>
        </p:spPr>
        <p:txBody>
          <a:bodyPr lIns="91440" rIns="91440" tIns="45720" bIns="45720" anchor="t">
            <a:normAutofit fontScale="96439"/>
          </a:bodyPr>
          <a:p>
            <a:pPr indent="0">
              <a:lnSpc>
                <a:spcPct val="90000"/>
              </a:lnSpc>
              <a:spcBef>
                <a:spcPts val="1001"/>
              </a:spcBef>
              <a:buNone/>
              <a:tabLst>
                <a:tab algn="l" pos="0"/>
              </a:tabLst>
            </a:pPr>
            <a:r>
              <a:rPr b="1" lang="en-GB" sz="3100" spc="-1" strike="noStrike">
                <a:solidFill>
                  <a:srgbClr val="4687e6"/>
                </a:solidFill>
                <a:latin typeface="Calibri"/>
                <a:ea typeface="Arial"/>
              </a:rPr>
              <a:t>Validation of findings</a:t>
            </a:r>
            <a:endParaRPr b="0" lang="en-US" sz="3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Restricted or closed data might need to be made available through agreements with relevant confidentiality provisions</a:t>
            </a:r>
            <a:endParaRPr b="0" lang="en-US" sz="1900" spc="-1" strike="noStrike">
              <a:solidFill>
                <a:srgbClr val="222080"/>
              </a:solidFill>
              <a:latin typeface="Arial"/>
            </a:endParaRPr>
          </a:p>
          <a:p>
            <a:pPr indent="0">
              <a:lnSpc>
                <a:spcPct val="90000"/>
              </a:lnSpc>
              <a:spcBef>
                <a:spcPts val="1001"/>
              </a:spcBef>
              <a:buNone/>
              <a:tabLst>
                <a:tab algn="l" pos="0"/>
              </a:tabLst>
            </a:pPr>
            <a:endParaRPr b="0" lang="en-US" sz="2200" spc="-1" strike="noStrike">
              <a:solidFill>
                <a:srgbClr val="222080"/>
              </a:solidFill>
              <a:latin typeface="Arial"/>
            </a:endParaRPr>
          </a:p>
        </p:txBody>
      </p:sp>
      <p:sp>
        <p:nvSpPr>
          <p:cNvPr id="565" name="PlaceHolder 2"/>
          <p:cNvSpPr>
            <a:spLocks noGrp="1"/>
          </p:cNvSpPr>
          <p:nvPr>
            <p:ph type="sldNum" idx="69"/>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D302DB6-0153-4E16-84A4-18268B019C28}"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66" name="Text Placeholder 12"/>
          <p:cNvSpPr/>
          <p:nvPr/>
        </p:nvSpPr>
        <p:spPr>
          <a:xfrm>
            <a:off x="5452920" y="2142720"/>
            <a:ext cx="6433920" cy="3795120"/>
          </a:xfrm>
          <a:prstGeom prst="rect">
            <a:avLst/>
          </a:prstGeom>
          <a:solidFill>
            <a:srgbClr val="ffffff">
              <a:alpha val="62000"/>
            </a:srgbClr>
          </a:solidFill>
          <a:ln w="0">
            <a:noFill/>
          </a:ln>
        </p:spPr>
        <p:style>
          <a:lnRef idx="0"/>
          <a:fillRef idx="0"/>
          <a:effectRef idx="0"/>
          <a:fontRef idx="minor"/>
        </p:style>
        <p:txBody>
          <a:bodyPr anchor="t">
            <a:normAutofit fontScale="89943" lnSpcReduction="10000"/>
          </a:bodyPr>
          <a:p>
            <a:pPr>
              <a:lnSpc>
                <a:spcPct val="90000"/>
              </a:lnSpc>
              <a:spcBef>
                <a:spcPts val="1001"/>
              </a:spcBef>
              <a:tabLst>
                <a:tab algn="l" pos="0"/>
              </a:tabLst>
            </a:pPr>
            <a:r>
              <a:rPr b="1" lang="en-GB" sz="3400" spc="-1" strike="noStrike">
                <a:solidFill>
                  <a:srgbClr val="4687e6"/>
                </a:solidFill>
                <a:latin typeface="Calibri"/>
                <a:ea typeface="Arial"/>
              </a:rPr>
              <a:t>Public emergencies</a:t>
            </a:r>
            <a:endParaRPr b="0" lang="en-GB" sz="34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100" spc="-1" strike="noStrike">
                <a:solidFill>
                  <a:srgbClr val="222080"/>
                </a:solidFill>
                <a:latin typeface="Arial"/>
                <a:ea typeface="Arial"/>
              </a:rPr>
              <a:t>Can be triggered by the request of the granting authority</a:t>
            </a:r>
            <a:endParaRPr b="0" lang="en-GB" sz="2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100" spc="-1" strike="noStrike">
                <a:solidFill>
                  <a:srgbClr val="222080"/>
                </a:solidFill>
                <a:latin typeface="Arial"/>
                <a:ea typeface="Arial"/>
              </a:rPr>
              <a:t>Immediate OA is extended beyond publications to any research outputs – as soon as feasible and in CC BY or CC0</a:t>
            </a:r>
            <a:endParaRPr b="0" lang="en-GB" sz="2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100" spc="-1" strike="noStrike">
                <a:solidFill>
                  <a:srgbClr val="222080"/>
                </a:solidFill>
                <a:latin typeface="Arial"/>
                <a:ea typeface="Arial"/>
              </a:rPr>
              <a:t>DMP provided with the proposal or before grant signature</a:t>
            </a:r>
            <a:endParaRPr b="0" lang="en-GB" sz="2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100" spc="-1" strike="noStrike">
                <a:solidFill>
                  <a:srgbClr val="222080"/>
                </a:solidFill>
                <a:latin typeface="Arial"/>
                <a:ea typeface="Arial"/>
              </a:rPr>
              <a:t>In case of conflict of legitimate interests for openness, beneficiaries must grant non-exclusive licences to legal entities that need the research to address the emergency (this provision applies up to 4 years after the end of the action)</a:t>
            </a:r>
            <a:endParaRPr b="0" lang="en-GB" sz="2100" spc="-1" strike="noStrike">
              <a:solidFill>
                <a:srgbClr val="222080"/>
              </a:solidFill>
              <a:latin typeface="Arial"/>
            </a:endParaRPr>
          </a:p>
        </p:txBody>
      </p:sp>
      <p:pic>
        <p:nvPicPr>
          <p:cNvPr id="567" name="Picture 2" descr="Covid 19, Coronavirus, Dystopia, Dystopian, Catastrophe"/>
          <p:cNvPicPr/>
          <p:nvPr/>
        </p:nvPicPr>
        <p:blipFill>
          <a:blip r:embed="rId1"/>
          <a:srcRect l="0" t="0" r="30625" b="0"/>
          <a:stretch/>
        </p:blipFill>
        <p:spPr>
          <a:xfrm>
            <a:off x="1832400" y="3861000"/>
            <a:ext cx="2063880" cy="1989000"/>
          </a:xfrm>
          <a:prstGeom prst="rect">
            <a:avLst/>
          </a:prstGeom>
          <a:ln w="0">
            <a:noFill/>
          </a:ln>
        </p:spPr>
      </p:pic>
      <p:sp>
        <p:nvSpPr>
          <p:cNvPr id="568"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Exceptions</a:t>
            </a:r>
            <a:endParaRPr b="0" lang="en-US" sz="4400" spc="-1" strike="noStrike">
              <a:solidFill>
                <a:srgbClr val="222080"/>
              </a:solidFill>
              <a:latin typeface="Arial"/>
            </a:endParaRPr>
          </a:p>
        </p:txBody>
      </p:sp>
      <p:sp>
        <p:nvSpPr>
          <p:cNvPr id="569" name="PlaceHolder 4"/>
          <p:cNvSpPr>
            <a:spLocks noGrp="1"/>
          </p:cNvSpPr>
          <p:nvPr>
            <p:ph/>
          </p:nvPr>
        </p:nvSpPr>
        <p:spPr>
          <a:xfrm>
            <a:off x="9001440" y="288000"/>
            <a:ext cx="2986560" cy="340200"/>
          </a:xfrm>
          <a:prstGeom prst="rect">
            <a:avLst/>
          </a:prstGeom>
          <a:solidFill>
            <a:srgbClr val="ffffff">
              <a:alpha val="62000"/>
            </a:srgbClr>
          </a:solidFill>
          <a:ln w="0">
            <a:noFill/>
          </a:ln>
        </p:spPr>
        <p:txBody>
          <a:bodyPr lIns="91440" rIns="91440" tIns="45720" bIns="45720" anchor="t">
            <a:normAutofit fontScale="74952"/>
          </a:bodyPr>
          <a:p>
            <a:pPr marL="343080" indent="0">
              <a:lnSpc>
                <a:spcPct val="100000"/>
              </a:lnSpc>
              <a:spcBef>
                <a:spcPts val="1001"/>
              </a:spcBef>
              <a:buNone/>
            </a:pPr>
            <a:r>
              <a:rPr b="0" lang="en-GB" sz="1900" spc="-1" strike="noStrike">
                <a:solidFill>
                  <a:srgbClr val="222080"/>
                </a:solidFill>
                <a:latin typeface="Calibri"/>
                <a:ea typeface="Arial"/>
              </a:rPr>
              <a:t>Doesn’t apply to ERC projects</a:t>
            </a:r>
            <a:endParaRPr b="0" lang="en-US" sz="19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0" name="PlaceHolder 1"/>
          <p:cNvSpPr>
            <a:spLocks noGrp="1"/>
          </p:cNvSpPr>
          <p:nvPr>
            <p:ph type="sldNum" idx="7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8F5822B5-B274-4141-8925-DDFA8E587E2D}"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571"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AMNESIA – anonymisation tool</a:t>
            </a:r>
            <a:endParaRPr b="0" lang="en-US" sz="4400" spc="-1" strike="noStrike">
              <a:solidFill>
                <a:srgbClr val="222080"/>
              </a:solidFill>
              <a:latin typeface="Arial"/>
            </a:endParaRPr>
          </a:p>
        </p:txBody>
      </p:sp>
      <p:sp>
        <p:nvSpPr>
          <p:cNvPr id="572" name="PlaceHolder 3"/>
          <p:cNvSpPr>
            <a:spLocks noGrp="1"/>
          </p:cNvSpPr>
          <p:nvPr>
            <p:ph/>
          </p:nvPr>
        </p:nvSpPr>
        <p:spPr>
          <a:xfrm>
            <a:off x="1510200" y="2312280"/>
            <a:ext cx="5428440" cy="2745000"/>
          </a:xfrm>
          <a:prstGeom prst="rect">
            <a:avLst/>
          </a:prstGeom>
          <a:solidFill>
            <a:srgbClr val="ffffff">
              <a:alpha val="62000"/>
            </a:srgbClr>
          </a:solidFill>
          <a:ln w="0">
            <a:noFill/>
          </a:ln>
        </p:spPr>
        <p:txBody>
          <a:bodyPr lIns="91440" rIns="91440" tIns="45720" bIns="45720" anchor="t">
            <a:normAutofit/>
          </a:bodyPr>
          <a:p>
            <a:pPr indent="0">
              <a:lnSpc>
                <a:spcPct val="90000"/>
              </a:lnSpc>
              <a:spcBef>
                <a:spcPts val="1001"/>
              </a:spcBef>
              <a:buNone/>
              <a:tabLst>
                <a:tab algn="l" pos="0"/>
              </a:tabLst>
            </a:pPr>
            <a:r>
              <a:rPr b="1" lang="en-GB" sz="3100" spc="-1" strike="noStrike">
                <a:solidFill>
                  <a:srgbClr val="4687e6"/>
                </a:solidFill>
                <a:latin typeface="Calibri"/>
                <a:ea typeface="Arial"/>
              </a:rPr>
              <a:t>Why anonymise?</a:t>
            </a:r>
            <a:endParaRPr b="0" lang="en-US" sz="3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Anonymised data are outside the scope of GDPR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Anonymisation provides a statistical guaranty about the risk of information leakage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It is the most suitable way to give information to third parties, without revealing personal data </a:t>
            </a:r>
            <a:endParaRPr b="0" lang="en-US" sz="1900" spc="-1" strike="noStrike">
              <a:solidFill>
                <a:srgbClr val="222080"/>
              </a:solidFill>
              <a:latin typeface="Arial"/>
            </a:endParaRPr>
          </a:p>
        </p:txBody>
      </p:sp>
      <p:sp>
        <p:nvSpPr>
          <p:cNvPr id="573" name="TextBox 26"/>
          <p:cNvSpPr/>
          <p:nvPr/>
        </p:nvSpPr>
        <p:spPr>
          <a:xfrm>
            <a:off x="274320" y="5850360"/>
            <a:ext cx="3481560" cy="366120"/>
          </a:xfrm>
          <a:prstGeom prst="rect">
            <a:avLst/>
          </a:prstGeom>
          <a:noFill/>
          <a:ln w="0">
            <a:noFill/>
          </a:ln>
        </p:spPr>
        <p:style>
          <a:lnRef idx="0"/>
          <a:fillRef idx="0"/>
          <a:effectRef idx="0"/>
          <a:fontRef idx="minor"/>
        </p:style>
        <p:txBody>
          <a:bodyPr numCol="1" spcCol="0" lIns="0" rIns="0" tIns="0" bIns="0" anchor="t">
            <a:spAutoFit/>
          </a:bodyPr>
          <a:p>
            <a:pPr>
              <a:lnSpc>
                <a:spcPct val="100000"/>
              </a:lnSpc>
            </a:pPr>
            <a:r>
              <a:rPr b="0" lang="en-GB" sz="1200" spc="-1" strike="noStrike">
                <a:solidFill>
                  <a:srgbClr val="476ce0"/>
                </a:solidFill>
                <a:latin typeface="Calibri"/>
                <a:ea typeface="Arial"/>
              </a:rPr>
              <a:t>Slide adapted from Terrovitis, M. (2023) under CC-BY 4.0 </a:t>
            </a:r>
            <a:endParaRPr b="0" lang="en-GB" sz="1200" spc="-1" strike="noStrike">
              <a:solidFill>
                <a:srgbClr val="222080"/>
              </a:solidFill>
              <a:latin typeface="Arial"/>
            </a:endParaRPr>
          </a:p>
        </p:txBody>
      </p:sp>
      <p:grpSp>
        <p:nvGrpSpPr>
          <p:cNvPr id="574" name="Content Placeholder 2"/>
          <p:cNvGrpSpPr/>
          <p:nvPr/>
        </p:nvGrpSpPr>
        <p:grpSpPr>
          <a:xfrm>
            <a:off x="7557840" y="2247120"/>
            <a:ext cx="3702240" cy="3423960"/>
            <a:chOff x="7557840" y="2247120"/>
            <a:chExt cx="3702240" cy="3423960"/>
          </a:xfrm>
        </p:grpSpPr>
        <p:sp>
          <p:nvSpPr>
            <p:cNvPr id="575" name=""/>
            <p:cNvSpPr/>
            <p:nvPr/>
          </p:nvSpPr>
          <p:spPr>
            <a:xfrm>
              <a:off x="7557840" y="2247120"/>
              <a:ext cx="3702240" cy="3423960"/>
            </a:xfrm>
            <a:prstGeom prst="rect">
              <a:avLst/>
            </a:prstGeom>
            <a:no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76" name=""/>
            <p:cNvSpPr/>
            <p:nvPr/>
          </p:nvSpPr>
          <p:spPr>
            <a:xfrm>
              <a:off x="7557840" y="2249640"/>
              <a:ext cx="3702240" cy="39672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77" name=""/>
            <p:cNvSpPr/>
            <p:nvPr/>
          </p:nvSpPr>
          <p:spPr>
            <a:xfrm>
              <a:off x="7678080" y="2339280"/>
              <a:ext cx="218160" cy="218160"/>
            </a:xfrm>
            <a:prstGeom prst="rect">
              <a:avLst/>
            </a:prstGeom>
            <a:blipFill rotWithShape="0">
              <a:blip r:embed="rId1"/>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78" name=""/>
            <p:cNvSpPr/>
            <p:nvPr/>
          </p:nvSpPr>
          <p:spPr>
            <a:xfrm>
              <a:off x="8017200" y="224964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User friendly</a:t>
              </a:r>
              <a:endParaRPr b="0" lang="en-GB" sz="1400" spc="-1" strike="noStrike">
                <a:solidFill>
                  <a:srgbClr val="222080"/>
                </a:solidFill>
                <a:latin typeface="Arial"/>
              </a:endParaRPr>
            </a:p>
          </p:txBody>
        </p:sp>
        <p:sp>
          <p:nvSpPr>
            <p:cNvPr id="579" name=""/>
            <p:cNvSpPr/>
            <p:nvPr/>
          </p:nvSpPr>
          <p:spPr>
            <a:xfrm>
              <a:off x="7557840" y="2839320"/>
              <a:ext cx="3702240" cy="39672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0" name=""/>
            <p:cNvSpPr/>
            <p:nvPr/>
          </p:nvSpPr>
          <p:spPr>
            <a:xfrm>
              <a:off x="7678080" y="2928240"/>
              <a:ext cx="218160" cy="218160"/>
            </a:xfrm>
            <a:prstGeom prst="rect">
              <a:avLst/>
            </a:prstGeom>
            <a:blipFill rotWithShape="0">
              <a:blip r:embed="rId2"/>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1" name=""/>
            <p:cNvSpPr/>
            <p:nvPr/>
          </p:nvSpPr>
          <p:spPr>
            <a:xfrm>
              <a:off x="8017200" y="283932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Works locally, no data transfer risk</a:t>
              </a:r>
              <a:endParaRPr b="0" lang="en-GB" sz="1400" spc="-1" strike="noStrike">
                <a:solidFill>
                  <a:srgbClr val="222080"/>
                </a:solidFill>
                <a:latin typeface="Arial"/>
              </a:endParaRPr>
            </a:p>
          </p:txBody>
        </p:sp>
        <p:sp>
          <p:nvSpPr>
            <p:cNvPr id="582" name=""/>
            <p:cNvSpPr/>
            <p:nvPr/>
          </p:nvSpPr>
          <p:spPr>
            <a:xfrm>
              <a:off x="7557840" y="3428640"/>
              <a:ext cx="3702240" cy="39672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3" name=""/>
            <p:cNvSpPr/>
            <p:nvPr/>
          </p:nvSpPr>
          <p:spPr>
            <a:xfrm>
              <a:off x="7678080" y="3517920"/>
              <a:ext cx="218160" cy="218160"/>
            </a:xfrm>
            <a:prstGeom prst="rect">
              <a:avLst/>
            </a:prstGeom>
            <a:blipFill rotWithShape="0">
              <a:blip r:embed="rId3"/>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4" name=""/>
            <p:cNvSpPr/>
            <p:nvPr/>
          </p:nvSpPr>
          <p:spPr>
            <a:xfrm>
              <a:off x="8017200" y="342864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Allows users to customize the solution</a:t>
              </a:r>
              <a:endParaRPr b="0" lang="en-GB" sz="1400" spc="-1" strike="noStrike">
                <a:solidFill>
                  <a:srgbClr val="222080"/>
                </a:solidFill>
                <a:latin typeface="Arial"/>
              </a:endParaRPr>
            </a:p>
          </p:txBody>
        </p:sp>
        <p:sp>
          <p:nvSpPr>
            <p:cNvPr id="585" name=""/>
            <p:cNvSpPr/>
            <p:nvPr/>
          </p:nvSpPr>
          <p:spPr>
            <a:xfrm>
              <a:off x="7557840" y="4018320"/>
              <a:ext cx="3702240" cy="39672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6" name=""/>
            <p:cNvSpPr/>
            <p:nvPr/>
          </p:nvSpPr>
          <p:spPr>
            <a:xfrm>
              <a:off x="7678080" y="4107600"/>
              <a:ext cx="218160" cy="218160"/>
            </a:xfrm>
            <a:prstGeom prst="rect">
              <a:avLst/>
            </a:prstGeom>
            <a:blipFill rotWithShape="0">
              <a:blip r:embed="rId4"/>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7" name=""/>
            <p:cNvSpPr/>
            <p:nvPr/>
          </p:nvSpPr>
          <p:spPr>
            <a:xfrm>
              <a:off x="8017200" y="401832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The only tool to offer anonymization for set-valued data</a:t>
              </a:r>
              <a:endParaRPr b="0" lang="en-GB" sz="1400" spc="-1" strike="noStrike">
                <a:solidFill>
                  <a:srgbClr val="222080"/>
                </a:solidFill>
                <a:latin typeface="Arial"/>
              </a:endParaRPr>
            </a:p>
          </p:txBody>
        </p:sp>
        <p:sp>
          <p:nvSpPr>
            <p:cNvPr id="588" name=""/>
            <p:cNvSpPr/>
            <p:nvPr/>
          </p:nvSpPr>
          <p:spPr>
            <a:xfrm>
              <a:off x="7557840" y="4607640"/>
              <a:ext cx="3702240" cy="39636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89" name=""/>
            <p:cNvSpPr/>
            <p:nvPr/>
          </p:nvSpPr>
          <p:spPr>
            <a:xfrm>
              <a:off x="7678080" y="4696920"/>
              <a:ext cx="218160" cy="218160"/>
            </a:xfrm>
            <a:prstGeom prst="rect">
              <a:avLst/>
            </a:prstGeom>
            <a:blipFill rotWithShape="0">
              <a:blip r:embed="rId5"/>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90" name=""/>
            <p:cNvSpPr/>
            <p:nvPr/>
          </p:nvSpPr>
          <p:spPr>
            <a:xfrm>
              <a:off x="8017200" y="460764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The only tool to support </a:t>
              </a:r>
              <a:r>
                <a:rPr b="0" i="1" lang="en-US" sz="1400" spc="-1" strike="noStrike">
                  <a:solidFill>
                    <a:srgbClr val="222080"/>
                  </a:solidFill>
                  <a:latin typeface="Calibri"/>
                  <a:ea typeface="Arial"/>
                </a:rPr>
                <a:t>k</a:t>
              </a:r>
              <a:r>
                <a:rPr b="0" i="1" lang="en-US" sz="1400" spc="-1" strike="noStrike" baseline="30000">
                  <a:solidFill>
                    <a:srgbClr val="222080"/>
                  </a:solidFill>
                  <a:latin typeface="Calibri"/>
                  <a:ea typeface="Arial"/>
                </a:rPr>
                <a:t>m</a:t>
              </a:r>
              <a:r>
                <a:rPr b="0" lang="en-US" sz="1400" spc="-1" strike="noStrike">
                  <a:solidFill>
                    <a:srgbClr val="222080"/>
                  </a:solidFill>
                  <a:latin typeface="Calibri"/>
                  <a:ea typeface="Arial"/>
                </a:rPr>
                <a:t>-anonymity</a:t>
              </a:r>
              <a:endParaRPr b="0" lang="en-GB" sz="1400" spc="-1" strike="noStrike">
                <a:solidFill>
                  <a:srgbClr val="222080"/>
                </a:solidFill>
                <a:latin typeface="Arial"/>
              </a:endParaRPr>
            </a:p>
          </p:txBody>
        </p:sp>
        <p:sp>
          <p:nvSpPr>
            <p:cNvPr id="591" name=""/>
            <p:cNvSpPr/>
            <p:nvPr/>
          </p:nvSpPr>
          <p:spPr>
            <a:xfrm>
              <a:off x="7557840" y="5196960"/>
              <a:ext cx="3702240" cy="396720"/>
            </a:xfrm>
            <a:prstGeom prst="roundRect">
              <a:avLst>
                <a:gd name="adj" fmla="val 10000"/>
              </a:avLst>
            </a:prstGeom>
            <a:solidFill>
              <a:srgbClr val="cccdd8"/>
            </a:solidFill>
            <a:ln w="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92" name=""/>
            <p:cNvSpPr/>
            <p:nvPr/>
          </p:nvSpPr>
          <p:spPr>
            <a:xfrm>
              <a:off x="7678080" y="5286240"/>
              <a:ext cx="218160" cy="218160"/>
            </a:xfrm>
            <a:prstGeom prst="rect">
              <a:avLst/>
            </a:prstGeom>
            <a:blipFill rotWithShape="0">
              <a:blip r:embed="rId6"/>
              <a:srcRect/>
              <a:stretch/>
            </a:blipFill>
            <a:ln w="12600">
              <a:noFill/>
            </a:ln>
          </p:spPr>
          <p:style>
            <a:lnRef idx="0"/>
            <a:fillRef idx="0"/>
            <a:effectRef idx="0"/>
            <a:fontRef idx="minor"/>
          </p:style>
          <p:txBody>
            <a:bodyPr lIns="90000" rIns="90000" tIns="45000" bIns="45000" anchor="t">
              <a:normAutofit/>
            </a:bodyPr>
            <a:p>
              <a:endParaRPr b="0" lang="en-GB" sz="1800" spc="-1" strike="noStrike">
                <a:solidFill>
                  <a:srgbClr val="222080"/>
                </a:solidFill>
                <a:latin typeface="Arial"/>
              </a:endParaRPr>
            </a:p>
          </p:txBody>
        </p:sp>
        <p:sp>
          <p:nvSpPr>
            <p:cNvPr id="593" name=""/>
            <p:cNvSpPr/>
            <p:nvPr/>
          </p:nvSpPr>
          <p:spPr>
            <a:xfrm>
              <a:off x="8017200" y="5196960"/>
              <a:ext cx="3201480" cy="471240"/>
            </a:xfrm>
            <a:prstGeom prst="rect">
              <a:avLst/>
            </a:prstGeom>
            <a:noFill/>
            <a:ln w="0">
              <a:noFill/>
            </a:ln>
          </p:spPr>
          <p:style>
            <a:lnRef idx="0"/>
            <a:fillRef idx="0"/>
            <a:effectRef idx="0"/>
            <a:fontRef idx="minor"/>
          </p:style>
          <p:txBody>
            <a:bodyPr numCol="1" spcCol="1440" lIns="50040" rIns="50040" tIns="50040" bIns="50040" anchor="ctr">
              <a:noAutofit/>
            </a:bodyPr>
            <a:p>
              <a:pPr>
                <a:lnSpc>
                  <a:spcPct val="100000"/>
                </a:lnSpc>
                <a:spcAft>
                  <a:spcPts val="490"/>
                </a:spcAft>
                <a:tabLst>
                  <a:tab algn="l" pos="0"/>
                </a:tabLst>
              </a:pPr>
              <a:r>
                <a:rPr b="0" lang="en-US" sz="1400" spc="-1" strike="noStrike">
                  <a:solidFill>
                    <a:srgbClr val="222080"/>
                  </a:solidFill>
                  <a:latin typeface="Calibri"/>
                  <a:ea typeface="Arial"/>
                </a:rPr>
                <a:t>Easy to incorporate to third party information systems</a:t>
              </a:r>
              <a:endParaRPr b="0" lang="en-GB" sz="1400" spc="-1" strike="noStrike">
                <a:solidFill>
                  <a:srgbClr val="222080"/>
                </a:solidFill>
                <a:latin typeface="Arial"/>
              </a:endParaRPr>
            </a:p>
          </p:txBody>
        </p:sp>
      </p:grpSp>
      <p:pic>
        <p:nvPicPr>
          <p:cNvPr id="594" name="Picture 71" descr="A picture containing graphics, graphic design, font, screenshot&#10;&#10;Description automatically generated"/>
          <p:cNvPicPr/>
          <p:nvPr/>
        </p:nvPicPr>
        <p:blipFill>
          <a:blip r:embed="rId7"/>
          <a:stretch/>
        </p:blipFill>
        <p:spPr>
          <a:xfrm>
            <a:off x="10245240" y="397800"/>
            <a:ext cx="1238040" cy="1428480"/>
          </a:xfrm>
          <a:prstGeom prst="rect">
            <a:avLst/>
          </a:prstGeom>
          <a:ln w="0">
            <a:noFill/>
          </a:ln>
        </p:spPr>
      </p:pic>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5" name="PlaceHolder 1"/>
          <p:cNvSpPr>
            <a:spLocks noGrp="1"/>
          </p:cNvSpPr>
          <p:nvPr>
            <p:ph type="sldNum" idx="71"/>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091FC233-DC7B-41F7-B81E-3619AF13C779}"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596"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EU Open Research Repository</a:t>
            </a:r>
            <a:endParaRPr b="0" lang="en-US" sz="8000" spc="-1" strike="noStrike">
              <a:solidFill>
                <a:srgbClr val="222080"/>
              </a:solidFill>
              <a:latin typeface="Calibri"/>
            </a:endParaRPr>
          </a:p>
        </p:txBody>
      </p:sp>
      <p:sp>
        <p:nvSpPr>
          <p:cNvPr id="597" name=""/>
          <p:cNvSpPr txBox="1"/>
          <p:nvPr/>
        </p:nvSpPr>
        <p:spPr>
          <a:xfrm>
            <a:off x="7380000" y="5220000"/>
            <a:ext cx="4500000" cy="1080000"/>
          </a:xfrm>
          <a:prstGeom prst="rect">
            <a:avLst/>
          </a:prstGeom>
          <a:noFill/>
          <a:ln w="0">
            <a:noFill/>
          </a:ln>
        </p:spPr>
        <p:txBody>
          <a:bodyPr lIns="90000" rIns="90000" tIns="45000" bIns="45000" anchor="t">
            <a:normAutofit/>
          </a:bodyPr>
          <a:p>
            <a:r>
              <a:rPr b="1" lang="en-GB" sz="2400" spc="-1" strike="noStrike">
                <a:solidFill>
                  <a:srgbClr val="ffffff"/>
                </a:solidFill>
                <a:latin typeface="Arial"/>
              </a:rPr>
              <a:t>Lars Holm Nielsen</a:t>
            </a:r>
            <a:endParaRPr b="0" lang="en-GB" sz="2400" spc="-1" strike="noStrike">
              <a:solidFill>
                <a:srgbClr val="222080"/>
              </a:solidFill>
              <a:latin typeface="Arial"/>
            </a:endParaRPr>
          </a:p>
          <a:p>
            <a:r>
              <a:rPr b="0" lang="en-GB" sz="1600" spc="-1" strike="noStrike">
                <a:solidFill>
                  <a:srgbClr val="ffffff"/>
                </a:solidFill>
                <a:latin typeface="Arial"/>
              </a:rPr>
              <a:t>Head of Open Science Infrastructure at CERN</a:t>
            </a:r>
            <a:endParaRPr b="0" lang="en-GB" sz="1600" spc="-1" strike="noStrike">
              <a:solidFill>
                <a:srgbClr val="222080"/>
              </a:solidFill>
              <a:latin typeface="Arial"/>
            </a:endParaRPr>
          </a:p>
        </p:txBody>
      </p:sp>
      <p:sp>
        <p:nvSpPr>
          <p:cNvPr id="598" name=""/>
          <p:cNvSpPr/>
          <p:nvPr/>
        </p:nvSpPr>
        <p:spPr>
          <a:xfrm>
            <a:off x="5760000" y="4854600"/>
            <a:ext cx="1523520" cy="1523880"/>
          </a:xfrm>
          <a:custGeom>
            <a:avLst/>
            <a:gdLst/>
            <a:ahLst/>
            <a:rect l="0" t="0" r="r" b="b"/>
            <a:pathLst>
              <a:path w="4232" h="4233">
                <a:moveTo>
                  <a:pt x="4232" y="2181"/>
                </a:moveTo>
                <a:cubicBezTo>
                  <a:pt x="4221" y="2530"/>
                  <a:pt x="4124" y="2872"/>
                  <a:pt x="3949" y="3175"/>
                </a:cubicBezTo>
                <a:cubicBezTo>
                  <a:pt x="3764" y="3496"/>
                  <a:pt x="3496" y="3764"/>
                  <a:pt x="3175" y="3949"/>
                </a:cubicBezTo>
                <a:cubicBezTo>
                  <a:pt x="2853" y="4135"/>
                  <a:pt x="2488" y="4233"/>
                  <a:pt x="2117" y="4233"/>
                </a:cubicBezTo>
                <a:cubicBezTo>
                  <a:pt x="1745" y="4233"/>
                  <a:pt x="1380" y="4135"/>
                  <a:pt x="1058" y="3949"/>
                </a:cubicBezTo>
                <a:cubicBezTo>
                  <a:pt x="737" y="3764"/>
                  <a:pt x="469" y="3496"/>
                  <a:pt x="284" y="3175"/>
                </a:cubicBezTo>
                <a:cubicBezTo>
                  <a:pt x="98" y="2853"/>
                  <a:pt x="0" y="2488"/>
                  <a:pt x="0" y="2117"/>
                </a:cubicBezTo>
                <a:cubicBezTo>
                  <a:pt x="0" y="1745"/>
                  <a:pt x="98" y="1380"/>
                  <a:pt x="284" y="1058"/>
                </a:cubicBezTo>
                <a:cubicBezTo>
                  <a:pt x="469" y="737"/>
                  <a:pt x="737" y="469"/>
                  <a:pt x="1058" y="284"/>
                </a:cubicBezTo>
                <a:cubicBezTo>
                  <a:pt x="1380" y="98"/>
                  <a:pt x="1745" y="0"/>
                  <a:pt x="2117" y="0"/>
                </a:cubicBezTo>
                <a:cubicBezTo>
                  <a:pt x="2488" y="0"/>
                  <a:pt x="2853" y="98"/>
                  <a:pt x="3175" y="284"/>
                </a:cubicBezTo>
                <a:cubicBezTo>
                  <a:pt x="3496" y="469"/>
                  <a:pt x="3764" y="737"/>
                  <a:pt x="3949" y="1058"/>
                </a:cubicBezTo>
                <a:cubicBezTo>
                  <a:pt x="4124" y="1361"/>
                  <a:pt x="4221" y="1703"/>
                  <a:pt x="4232" y="2052"/>
                </a:cubicBezTo>
                <a:lnTo>
                  <a:pt x="4232" y="2181"/>
                </a:lnTo>
                <a:close/>
              </a:path>
            </a:pathLst>
          </a:custGeom>
          <a:blipFill rotWithShape="0">
            <a:blip r:embed="rId1"/>
            <a:stretch/>
          </a:blipFill>
          <a:ln w="0">
            <a:noFill/>
          </a:ln>
        </p:spPr>
        <p:txBody>
          <a:bodyPr lIns="90000" rIns="90000" tIns="45000" bIns="45000" anchor="ctr" anchorCtr="1">
            <a:normAutofit/>
          </a:bodyPr>
          <a:p>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9" name="PlaceHolder 1"/>
          <p:cNvSpPr>
            <a:spLocks noGrp="1"/>
          </p:cNvSpPr>
          <p:nvPr>
            <p:ph type="sldNum" idx="72"/>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6E6CE15B-A1E8-4D3E-97C8-41EC2978449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00"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EU Open Research Repository</a:t>
            </a:r>
            <a:endParaRPr b="0" lang="en-FR" sz="4400" spc="-1" strike="noStrike">
              <a:solidFill>
                <a:schemeClr val="dk1"/>
              </a:solidFill>
              <a:latin typeface="Aptos"/>
            </a:endParaRPr>
          </a:p>
        </p:txBody>
      </p:sp>
      <p:sp>
        <p:nvSpPr>
          <p:cNvPr id="601" name="PlaceHolder 3"/>
          <p:cNvSpPr>
            <a:spLocks noGrp="1"/>
          </p:cNvSpPr>
          <p:nvPr>
            <p:ph/>
          </p:nvPr>
        </p:nvSpPr>
        <p:spPr>
          <a:xfrm>
            <a:off x="360000" y="1959480"/>
            <a:ext cx="6644520" cy="3620520"/>
          </a:xfrm>
          <a:prstGeom prst="rect">
            <a:avLst/>
          </a:prstGeom>
          <a:solidFill>
            <a:srgbClr val="ffffff">
              <a:alpha val="62000"/>
            </a:srgbClr>
          </a:solidFill>
          <a:ln w="0">
            <a:noFill/>
          </a:ln>
        </p:spPr>
        <p:txBody>
          <a:bodyPr lIns="91440" rIns="91440" tIns="45720" bIns="45720" anchor="t">
            <a:normAutofit/>
          </a:bodyPr>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 free to use Zenodo-community for EU-funded research outputs (publications, data, software, presentations, ...).</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Any discipline, any output.</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Managed by CERN on behalf of the European Commission.</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1" lang="en-GB" sz="2600" spc="-1" strike="noStrike">
                <a:solidFill>
                  <a:srgbClr val="222080"/>
                </a:solidFill>
                <a:latin typeface="Arial"/>
              </a:rPr>
              <a:t>A repository solution for projects</a:t>
            </a:r>
            <a:endParaRPr b="0" lang="en-GB" sz="2600" spc="-1" strike="noStrike">
              <a:solidFill>
                <a:srgbClr val="e65646"/>
              </a:solidFill>
              <a:latin typeface="Calibri"/>
            </a:endParaRPr>
          </a:p>
        </p:txBody>
      </p:sp>
      <p:sp>
        <p:nvSpPr>
          <p:cNvPr id="602" name="TextBox 20"/>
          <p:cNvSpPr/>
          <p:nvPr/>
        </p:nvSpPr>
        <p:spPr>
          <a:xfrm>
            <a:off x="4036680" y="5791320"/>
            <a:ext cx="4116240" cy="4014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en-GB" sz="1800" spc="-1" strike="noStrike" u="sng">
                <a:solidFill>
                  <a:schemeClr val="dk1"/>
                </a:solidFill>
                <a:uFillTx/>
                <a:latin typeface="Aptos"/>
                <a:hlinkClick r:id="rId1"/>
              </a:rPr>
              <a:t>https://zenodo.org/communities/eu/</a:t>
            </a:r>
            <a:endParaRPr b="0" lang="en-GB" sz="1800" spc="-1" strike="noStrike">
              <a:solidFill>
                <a:srgbClr val="000000"/>
              </a:solidFill>
              <a:latin typeface="Arial"/>
            </a:endParaRPr>
          </a:p>
        </p:txBody>
      </p:sp>
      <p:pic>
        <p:nvPicPr>
          <p:cNvPr id="603" name="Picture 17" descr="A screenshot of a computer&#10;&#10;AI-generated content may be incorrect."/>
          <p:cNvPicPr/>
          <p:nvPr/>
        </p:nvPicPr>
        <p:blipFill>
          <a:blip r:embed="rId2"/>
          <a:stretch/>
        </p:blipFill>
        <p:spPr>
          <a:xfrm>
            <a:off x="7292520" y="1986480"/>
            <a:ext cx="4523760" cy="3428640"/>
          </a:xfrm>
          <a:prstGeom prst="rect">
            <a:avLst/>
          </a:prstGeom>
          <a:ln w="0">
            <a:noFill/>
          </a:ln>
          <a:effectLst>
            <a:outerShdw dist="37674" dir="2700000" blurRad="50760" rotWithShape="0">
              <a:srgbClr val="000000">
                <a:alpha val="40000"/>
              </a:srgbClr>
            </a:outerShdw>
          </a:effectLst>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4" name="PlaceHolder 1"/>
          <p:cNvSpPr>
            <a:spLocks noGrp="1"/>
          </p:cNvSpPr>
          <p:nvPr>
            <p:ph type="sldNum" idx="73"/>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BE025167-583E-4B14-AF46-D24BBB87AFF4}"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05"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ORE vs EU Open Research Repository</a:t>
            </a:r>
            <a:endParaRPr b="0" lang="en-FR" sz="4400" spc="-1" strike="noStrike">
              <a:solidFill>
                <a:schemeClr val="dk1"/>
              </a:solidFill>
              <a:latin typeface="Aptos"/>
            </a:endParaRPr>
          </a:p>
        </p:txBody>
      </p:sp>
      <p:sp>
        <p:nvSpPr>
          <p:cNvPr id="606" name="PlaceHolder 3"/>
          <p:cNvSpPr>
            <a:spLocks noGrp="1"/>
          </p:cNvSpPr>
          <p:nvPr>
            <p:ph/>
          </p:nvPr>
        </p:nvSpPr>
        <p:spPr>
          <a:xfrm>
            <a:off x="540000" y="4320000"/>
            <a:ext cx="5940000" cy="1755360"/>
          </a:xfrm>
          <a:prstGeom prst="rect">
            <a:avLst/>
          </a:prstGeom>
          <a:solidFill>
            <a:srgbClr val="ffffff">
              <a:alpha val="62000"/>
            </a:srgbClr>
          </a:solidFill>
          <a:ln w="0">
            <a:noFill/>
          </a:ln>
        </p:spPr>
        <p:txBody>
          <a:bodyPr lIns="91440" rIns="91440" tIns="45720" bIns="45720" anchor="t">
            <a:normAutofit/>
          </a:bodyPr>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Publish </a:t>
            </a:r>
            <a:r>
              <a:rPr b="1" lang="en-GB" sz="2600" spc="-1" strike="noStrike">
                <a:solidFill>
                  <a:srgbClr val="222080"/>
                </a:solidFill>
                <a:latin typeface="Arial"/>
              </a:rPr>
              <a:t>articles</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Articles are </a:t>
            </a:r>
            <a:r>
              <a:rPr b="1" lang="en-GB" sz="2600" spc="-1" strike="noStrike">
                <a:solidFill>
                  <a:srgbClr val="222080"/>
                </a:solidFill>
                <a:latin typeface="Arial"/>
              </a:rPr>
              <a:t>peer-reviewed</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An open access </a:t>
            </a:r>
            <a:r>
              <a:rPr b="1" lang="en-GB" sz="2600" spc="-1" strike="noStrike">
                <a:solidFill>
                  <a:srgbClr val="222080"/>
                </a:solidFill>
                <a:latin typeface="Arial"/>
              </a:rPr>
              <a:t>publishing venue</a:t>
            </a:r>
            <a:endParaRPr b="0" lang="en-GB" sz="2600" spc="-1" strike="noStrike">
              <a:solidFill>
                <a:srgbClr val="e65646"/>
              </a:solidFill>
              <a:latin typeface="Calibri"/>
            </a:endParaRPr>
          </a:p>
        </p:txBody>
      </p:sp>
      <p:pic>
        <p:nvPicPr>
          <p:cNvPr id="607" name="Picture 21" descr="A screenshot of a computer&#10;&#10;AI-generated content may be incorrect."/>
          <p:cNvPicPr/>
          <p:nvPr/>
        </p:nvPicPr>
        <p:blipFill>
          <a:blip r:embed="rId1"/>
          <a:stretch/>
        </p:blipFill>
        <p:spPr>
          <a:xfrm>
            <a:off x="7198560" y="1534680"/>
            <a:ext cx="3248280" cy="2461680"/>
          </a:xfrm>
          <a:prstGeom prst="rect">
            <a:avLst/>
          </a:prstGeom>
          <a:ln w="0">
            <a:noFill/>
          </a:ln>
          <a:effectLst>
            <a:outerShdw dist="37674" dir="2700000" blurRad="50760" rotWithShape="0">
              <a:srgbClr val="000000">
                <a:alpha val="40000"/>
              </a:srgbClr>
            </a:outerShdw>
          </a:effectLst>
        </p:spPr>
      </p:pic>
      <p:sp>
        <p:nvSpPr>
          <p:cNvPr id="608" name="Text Placeholder 23"/>
          <p:cNvSpPr/>
          <p:nvPr/>
        </p:nvSpPr>
        <p:spPr>
          <a:xfrm>
            <a:off x="6660000" y="4305600"/>
            <a:ext cx="5220000" cy="1814400"/>
          </a:xfrm>
          <a:prstGeom prst="rect">
            <a:avLst/>
          </a:prstGeom>
          <a:solidFill>
            <a:srgbClr val="ffffff">
              <a:alpha val="62000"/>
            </a:srgbClr>
          </a:solidFill>
          <a:ln w="0">
            <a:noFill/>
          </a:ln>
        </p:spPr>
        <p:style>
          <a:lnRef idx="0"/>
          <a:fillRef idx="0"/>
          <a:effectRef idx="0"/>
          <a:fontRef idx="minor"/>
        </p:style>
        <p:txBody>
          <a:bodyPr anchor="t">
            <a:normAutofit/>
          </a:bodyPr>
          <a:p>
            <a:pPr marL="457200" indent="-457200" defTabSz="914400">
              <a:lnSpc>
                <a:spcPct val="120000"/>
              </a:lnSpc>
              <a:spcBef>
                <a:spcPts val="1001"/>
              </a:spcBef>
              <a:buClr>
                <a:srgbClr val="222080"/>
              </a:buClr>
              <a:buFont typeface="Arial"/>
              <a:buChar char="•"/>
              <a:tabLst>
                <a:tab algn="l" pos="0"/>
              </a:tabLst>
            </a:pPr>
            <a:r>
              <a:rPr b="0" lang="en-GB" sz="2600" spc="-1" strike="noStrike">
                <a:solidFill>
                  <a:srgbClr val="222080"/>
                </a:solidFill>
                <a:latin typeface="Arial"/>
                <a:ea typeface="Arial"/>
              </a:rPr>
              <a:t>Publish any research output</a:t>
            </a:r>
            <a:endParaRPr b="0" lang="en-GB" sz="2600" spc="-1" strike="noStrike">
              <a:solidFill>
                <a:srgbClr val="000000"/>
              </a:solidFill>
              <a:latin typeface="Arial"/>
            </a:endParaRPr>
          </a:p>
          <a:p>
            <a:pPr marL="457200" indent="-457200" defTabSz="914400">
              <a:lnSpc>
                <a:spcPct val="120000"/>
              </a:lnSpc>
              <a:spcBef>
                <a:spcPts val="1001"/>
              </a:spcBef>
              <a:buClr>
                <a:srgbClr val="222080"/>
              </a:buClr>
              <a:buFont typeface="Arial"/>
              <a:buChar char="•"/>
              <a:tabLst>
                <a:tab algn="l" pos="0"/>
              </a:tabLst>
            </a:pPr>
            <a:r>
              <a:rPr b="1" lang="en-GB" sz="2600" spc="-1" strike="noStrike">
                <a:solidFill>
                  <a:srgbClr val="222080"/>
                </a:solidFill>
                <a:latin typeface="Arial"/>
                <a:ea typeface="Arial"/>
              </a:rPr>
              <a:t>Curated </a:t>
            </a:r>
            <a:r>
              <a:rPr b="0" lang="en-GB" sz="2600" spc="-1" strike="noStrike">
                <a:solidFill>
                  <a:srgbClr val="222080"/>
                </a:solidFill>
                <a:latin typeface="Arial"/>
                <a:ea typeface="Arial"/>
              </a:rPr>
              <a:t>but not peer-reviewed</a:t>
            </a:r>
            <a:endParaRPr b="0" lang="en-GB" sz="2600" spc="-1" strike="noStrike">
              <a:solidFill>
                <a:srgbClr val="000000"/>
              </a:solidFill>
              <a:latin typeface="Arial"/>
            </a:endParaRPr>
          </a:p>
          <a:p>
            <a:pPr marL="457200" indent="-457200" defTabSz="914400">
              <a:lnSpc>
                <a:spcPct val="120000"/>
              </a:lnSpc>
              <a:spcBef>
                <a:spcPts val="1001"/>
              </a:spcBef>
              <a:buClr>
                <a:srgbClr val="222080"/>
              </a:buClr>
              <a:buFont typeface="Arial"/>
              <a:buChar char="•"/>
              <a:tabLst>
                <a:tab algn="l" pos="0"/>
              </a:tabLst>
            </a:pPr>
            <a:r>
              <a:rPr b="0" lang="en-GB" sz="2600" spc="-1" strike="noStrike">
                <a:solidFill>
                  <a:srgbClr val="222080"/>
                </a:solidFill>
                <a:latin typeface="Arial"/>
                <a:ea typeface="Arial"/>
              </a:rPr>
              <a:t>A trusted </a:t>
            </a:r>
            <a:r>
              <a:rPr b="1" lang="en-GB" sz="2600" spc="-1" strike="noStrike">
                <a:solidFill>
                  <a:srgbClr val="222080"/>
                </a:solidFill>
                <a:latin typeface="Arial"/>
                <a:ea typeface="Arial"/>
              </a:rPr>
              <a:t>repository</a:t>
            </a:r>
            <a:endParaRPr b="0" lang="en-GB" sz="2600" spc="-1" strike="noStrike">
              <a:solidFill>
                <a:srgbClr val="000000"/>
              </a:solidFill>
              <a:latin typeface="Arial"/>
            </a:endParaRPr>
          </a:p>
        </p:txBody>
      </p:sp>
      <p:pic>
        <p:nvPicPr>
          <p:cNvPr id="609" name="Picture 26" descr="A screenshot of a website&#10;&#10;AI-generated content may be incorrect."/>
          <p:cNvPicPr/>
          <p:nvPr/>
        </p:nvPicPr>
        <p:blipFill>
          <a:blip r:embed="rId2"/>
          <a:stretch/>
        </p:blipFill>
        <p:spPr>
          <a:xfrm>
            <a:off x="1269360" y="1534680"/>
            <a:ext cx="3650400" cy="2461680"/>
          </a:xfrm>
          <a:prstGeom prst="rect">
            <a:avLst/>
          </a:prstGeom>
          <a:ln w="0">
            <a:noFill/>
          </a:ln>
          <a:effectLst>
            <a:outerShdw dist="37674" dir="2700000" blurRad="50760" rotWithShape="0">
              <a:srgbClr val="000000">
                <a:alpha val="40000"/>
              </a:srgbClr>
            </a:outerShdw>
          </a:effectLst>
        </p:spPr>
      </p:pic>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0" name="PlaceHolder 1"/>
          <p:cNvSpPr>
            <a:spLocks noGrp="1"/>
          </p:cNvSpPr>
          <p:nvPr>
            <p:ph type="sldNum" idx="74"/>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32529883-FFD6-4BC9-9A73-F4BF7041EFE6}"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11"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EU Project Community</a:t>
            </a:r>
            <a:endParaRPr b="0" lang="en-FR" sz="4400" spc="-1" strike="noStrike">
              <a:solidFill>
                <a:schemeClr val="dk1"/>
              </a:solidFill>
              <a:latin typeface="Aptos"/>
            </a:endParaRPr>
          </a:p>
        </p:txBody>
      </p:sp>
      <p:sp>
        <p:nvSpPr>
          <p:cNvPr id="612" name="PlaceHolder 3"/>
          <p:cNvSpPr>
            <a:spLocks noGrp="1"/>
          </p:cNvSpPr>
          <p:nvPr>
            <p:ph/>
          </p:nvPr>
        </p:nvSpPr>
        <p:spPr>
          <a:xfrm>
            <a:off x="720000" y="1980000"/>
            <a:ext cx="6120000" cy="3758040"/>
          </a:xfrm>
          <a:prstGeom prst="rect">
            <a:avLst/>
          </a:prstGeom>
          <a:solidFill>
            <a:srgbClr val="ffffff">
              <a:alpha val="62000"/>
            </a:srgbClr>
          </a:solidFill>
          <a:ln w="0">
            <a:noFill/>
          </a:ln>
        </p:spPr>
        <p:txBody>
          <a:bodyPr lIns="91440" rIns="91440" tIns="45720" bIns="45720" anchor="t">
            <a:normAutofit fontScale="93333" lnSpcReduction="10000"/>
          </a:bodyPr>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 Zenodo-community for your EU project</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1" lang="en-GB" sz="2600" spc="-1" strike="noStrike">
                <a:solidFill>
                  <a:srgbClr val="222080"/>
                </a:solidFill>
                <a:latin typeface="Arial"/>
              </a:rPr>
              <a:t>Collaborate </a:t>
            </a:r>
            <a:r>
              <a:rPr b="0" lang="en-GB" sz="2600" spc="-1" strike="noStrike">
                <a:solidFill>
                  <a:srgbClr val="222080"/>
                </a:solidFill>
                <a:latin typeface="Arial"/>
              </a:rPr>
              <a:t>across all project partners</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1" lang="en-GB" sz="2600" spc="-1" strike="noStrike">
                <a:solidFill>
                  <a:srgbClr val="222080"/>
                </a:solidFill>
                <a:latin typeface="Arial"/>
              </a:rPr>
              <a:t>Compliance </a:t>
            </a:r>
            <a:r>
              <a:rPr b="0" lang="en-GB" sz="2600" spc="-1" strike="noStrike">
                <a:solidFill>
                  <a:srgbClr val="222080"/>
                </a:solidFill>
                <a:latin typeface="Arial"/>
              </a:rPr>
              <a:t>with related open science requirements in grant agreement</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1" lang="en-GB" sz="2600" spc="-1" strike="noStrike">
                <a:solidFill>
                  <a:srgbClr val="222080"/>
                </a:solidFill>
                <a:latin typeface="Arial"/>
              </a:rPr>
              <a:t>Integrated </a:t>
            </a:r>
            <a:r>
              <a:rPr b="0" lang="en-GB" sz="2600" spc="-1" strike="noStrike">
                <a:solidFill>
                  <a:srgbClr val="222080"/>
                </a:solidFill>
                <a:latin typeface="Arial"/>
              </a:rPr>
              <a:t>with OpenAIRE for reporting to EC participant portal</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All content is indexed automatically in </a:t>
            </a:r>
            <a:r>
              <a:rPr b="1" lang="en-GB" sz="2600" spc="-1" strike="noStrike">
                <a:solidFill>
                  <a:srgbClr val="222080"/>
                </a:solidFill>
                <a:latin typeface="Arial"/>
              </a:rPr>
              <a:t>EU Open Research Repository</a:t>
            </a:r>
            <a:endParaRPr b="0" lang="en-GB" sz="2600" spc="-1" strike="noStrike">
              <a:solidFill>
                <a:srgbClr val="e65646"/>
              </a:solidFill>
              <a:latin typeface="Calibri"/>
            </a:endParaRPr>
          </a:p>
        </p:txBody>
      </p:sp>
      <p:pic>
        <p:nvPicPr>
          <p:cNvPr id="613" name="Picture 28" descr="A screenshot of a computer&#10;&#10;AI-generated content may be incorrect."/>
          <p:cNvPicPr/>
          <p:nvPr/>
        </p:nvPicPr>
        <p:blipFill>
          <a:blip r:embed="rId1"/>
          <a:stretch/>
        </p:blipFill>
        <p:spPr>
          <a:xfrm>
            <a:off x="7020000" y="1677240"/>
            <a:ext cx="4799160" cy="4442760"/>
          </a:xfrm>
          <a:prstGeom prst="rect">
            <a:avLst/>
          </a:prstGeom>
          <a:ln w="0">
            <a:noFill/>
          </a:ln>
          <a:effectLst>
            <a:outerShdw dist="37674" dir="2700000" blurRad="50760" rotWithShape="0">
              <a:srgbClr val="000000">
                <a:alpha val="40000"/>
              </a:srgbClr>
            </a:outerShdw>
          </a:effectLst>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4" name="PlaceHolder 1"/>
          <p:cNvSpPr>
            <a:spLocks noGrp="1"/>
          </p:cNvSpPr>
          <p:nvPr>
            <p:ph type="sldNum" idx="75"/>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7EE47534-43C7-44C3-891F-DC19E01B5E73}"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15"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Collaborate across institutions</a:t>
            </a:r>
            <a:endParaRPr b="0" lang="en-FR" sz="4400" spc="-1" strike="noStrike">
              <a:solidFill>
                <a:schemeClr val="dk1"/>
              </a:solidFill>
              <a:latin typeface="Aptos"/>
            </a:endParaRPr>
          </a:p>
        </p:txBody>
      </p:sp>
      <p:sp>
        <p:nvSpPr>
          <p:cNvPr id="616" name="PlaceHolder 3"/>
          <p:cNvSpPr>
            <a:spLocks noGrp="1"/>
          </p:cNvSpPr>
          <p:nvPr>
            <p:ph/>
          </p:nvPr>
        </p:nvSpPr>
        <p:spPr>
          <a:xfrm>
            <a:off x="720000" y="2700000"/>
            <a:ext cx="3780000" cy="2340000"/>
          </a:xfrm>
          <a:prstGeom prst="rect">
            <a:avLst/>
          </a:prstGeom>
          <a:solidFill>
            <a:srgbClr val="ffffff">
              <a:alpha val="62000"/>
            </a:srgbClr>
          </a:solidFill>
          <a:ln w="0">
            <a:noFill/>
          </a:ln>
        </p:spPr>
        <p:txBody>
          <a:bodyPr lIns="91440" rIns="91440" tIns="45720" bIns="45720" anchor="t">
            <a:normAutofit fontScale="81111" lnSpcReduction="10000"/>
          </a:bodyPr>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Login with institutional account (OpenAIRE AAI)</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Invite and manage members</a:t>
            </a:r>
            <a:endParaRPr b="0" lang="en-GB" sz="2600" spc="-1" strike="noStrike">
              <a:solidFill>
                <a:srgbClr val="e65646"/>
              </a:solidFill>
              <a:latin typeface="Calibri"/>
            </a:endParaRPr>
          </a:p>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Review and curate records</a:t>
            </a:r>
            <a:endParaRPr b="0" lang="en-GB" sz="2600" spc="-1" strike="noStrike">
              <a:solidFill>
                <a:srgbClr val="e65646"/>
              </a:solidFill>
              <a:latin typeface="Calibri"/>
            </a:endParaRPr>
          </a:p>
        </p:txBody>
      </p:sp>
      <p:pic>
        <p:nvPicPr>
          <p:cNvPr id="617" name="Picture 29" descr="A screenshot of a computer&#10;&#10;AI-generated content may be incorrect."/>
          <p:cNvPicPr/>
          <p:nvPr/>
        </p:nvPicPr>
        <p:blipFill>
          <a:blip r:embed="rId1"/>
          <a:stretch/>
        </p:blipFill>
        <p:spPr>
          <a:xfrm>
            <a:off x="4594680" y="2354040"/>
            <a:ext cx="7285320" cy="2865960"/>
          </a:xfrm>
          <a:prstGeom prst="rect">
            <a:avLst/>
          </a:prstGeom>
          <a:ln w="0">
            <a:noFill/>
          </a:ln>
          <a:effectLst>
            <a:outerShdw dist="37674" dir="2700000" blurRad="50760" rotWithShape="0">
              <a:srgbClr val="000000">
                <a:alpha val="40000"/>
              </a:srgbClr>
            </a:outerShdw>
          </a:effectLst>
        </p:spPr>
      </p:pic>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8" name="PlaceHolder 1"/>
          <p:cNvSpPr>
            <a:spLocks noGrp="1"/>
          </p:cNvSpPr>
          <p:nvPr>
            <p:ph type="sldNum" idx="76"/>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A1287EB9-836E-4C91-AFF8-E5A5ED5374FE}"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19" name="PlaceHolder 2"/>
          <p:cNvSpPr>
            <a:spLocks noGrp="1"/>
          </p:cNvSpPr>
          <p:nvPr>
            <p:ph type="title"/>
          </p:nvPr>
        </p:nvSpPr>
        <p:spPr>
          <a:xfrm>
            <a:off x="0" y="415440"/>
            <a:ext cx="1219212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Compliance with open science requirements</a:t>
            </a:r>
            <a:endParaRPr b="0" lang="en-FR" sz="4400" spc="-1" strike="noStrike">
              <a:solidFill>
                <a:schemeClr val="dk1"/>
              </a:solidFill>
              <a:latin typeface="Aptos"/>
            </a:endParaRPr>
          </a:p>
        </p:txBody>
      </p:sp>
      <p:sp>
        <p:nvSpPr>
          <p:cNvPr id="620" name="PlaceHolder 3"/>
          <p:cNvSpPr>
            <a:spLocks noGrp="1"/>
          </p:cNvSpPr>
          <p:nvPr>
            <p:ph/>
          </p:nvPr>
        </p:nvSpPr>
        <p:spPr>
          <a:xfrm>
            <a:off x="612000" y="2465640"/>
            <a:ext cx="3647160" cy="1325160"/>
          </a:xfrm>
          <a:prstGeom prst="rect">
            <a:avLst/>
          </a:prstGeom>
          <a:solidFill>
            <a:srgbClr val="ffffff">
              <a:alpha val="62000"/>
            </a:srgbClr>
          </a:solidFill>
          <a:ln w="0">
            <a:noFill/>
          </a:ln>
        </p:spPr>
        <p:txBody>
          <a:bodyPr lIns="91440" rIns="91440" tIns="45720" bIns="45720" anchor="t">
            <a:normAutofit fontScale="83888"/>
          </a:bodyPr>
          <a:p>
            <a:pPr marL="457200" indent="-457200">
              <a:lnSpc>
                <a:spcPct val="120000"/>
              </a:lnSpc>
              <a:buClr>
                <a:srgbClr val="222080"/>
              </a:buClr>
              <a:buFont typeface="Arial"/>
              <a:buChar char="•"/>
              <a:tabLst>
                <a:tab algn="l" pos="0"/>
              </a:tabLst>
            </a:pPr>
            <a:r>
              <a:rPr b="0" lang="en-GB" sz="2600" spc="-1" strike="noStrike">
                <a:solidFill>
                  <a:srgbClr val="222080"/>
                </a:solidFill>
                <a:latin typeface="Arial"/>
              </a:rPr>
              <a:t>Supports you comply with related open science requirements </a:t>
            </a:r>
            <a:endParaRPr b="0" lang="en-GB" sz="2600" spc="-1" strike="noStrike">
              <a:solidFill>
                <a:srgbClr val="e65646"/>
              </a:solidFill>
              <a:latin typeface="Calibri"/>
            </a:endParaRPr>
          </a:p>
        </p:txBody>
      </p:sp>
      <p:pic>
        <p:nvPicPr>
          <p:cNvPr id="621" name="Picture 31" descr="A screenshot of a computer&#10;&#10;AI-generated content may be incorrect."/>
          <p:cNvPicPr/>
          <p:nvPr/>
        </p:nvPicPr>
        <p:blipFill>
          <a:blip r:embed="rId1"/>
          <a:stretch/>
        </p:blipFill>
        <p:spPr>
          <a:xfrm>
            <a:off x="5175000" y="1740960"/>
            <a:ext cx="6402600" cy="4451760"/>
          </a:xfrm>
          <a:prstGeom prst="rect">
            <a:avLst/>
          </a:prstGeom>
          <a:ln w="0">
            <a:noFill/>
          </a:ln>
          <a:effectLst>
            <a:outerShdw dist="37674" dir="2700000" blurRad="50760" rotWithShape="0">
              <a:srgbClr val="000000">
                <a:alpha val="40000"/>
              </a:srgbClr>
            </a:outerShdw>
          </a:effectLst>
        </p:spPr>
      </p:pic>
      <p:sp>
        <p:nvSpPr>
          <p:cNvPr id="622" name="Text Placeholder 27"/>
          <p:cNvSpPr/>
          <p:nvPr/>
        </p:nvSpPr>
        <p:spPr>
          <a:xfrm>
            <a:off x="612000" y="4153680"/>
            <a:ext cx="4272120" cy="1325160"/>
          </a:xfrm>
          <a:prstGeom prst="rect">
            <a:avLst/>
          </a:prstGeom>
          <a:solidFill>
            <a:srgbClr val="ffffff">
              <a:alpha val="62000"/>
            </a:srgbClr>
          </a:solidFill>
          <a:ln w="0">
            <a:noFill/>
          </a:ln>
        </p:spPr>
        <p:style>
          <a:lnRef idx="0"/>
          <a:fillRef idx="0"/>
          <a:effectRef idx="0"/>
          <a:fontRef idx="minor"/>
        </p:style>
        <p:txBody>
          <a:bodyPr anchor="t">
            <a:normAutofit fontScale="96439" lnSpcReduction="10000"/>
          </a:bodyPr>
          <a:p>
            <a:pPr marL="457200" indent="-457200" defTabSz="914400">
              <a:lnSpc>
                <a:spcPct val="120000"/>
              </a:lnSpc>
              <a:spcBef>
                <a:spcPts val="1001"/>
              </a:spcBef>
              <a:buClr>
                <a:srgbClr val="222080"/>
              </a:buClr>
              <a:buFont typeface="Arial"/>
              <a:buChar char="•"/>
              <a:tabLst>
                <a:tab algn="l" pos="0"/>
              </a:tabLst>
            </a:pPr>
            <a:r>
              <a:rPr b="0" lang="en-GB" sz="2600" spc="-1" strike="noStrike">
                <a:solidFill>
                  <a:srgbClr val="222080"/>
                </a:solidFill>
                <a:latin typeface="Arial"/>
                <a:ea typeface="Arial"/>
              </a:rPr>
              <a:t>FAIR – file format checks for open/scientific formats.</a:t>
            </a:r>
            <a:endParaRPr b="0" lang="en-GB" sz="2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50" name="Picture 20" descr="A diagram of a system&#10;&#10;Description automatically generated"/>
          <p:cNvPicPr/>
          <p:nvPr/>
        </p:nvPicPr>
        <p:blipFill>
          <a:blip r:embed="rId1"/>
          <a:srcRect l="7004" t="9472" r="9945" b="5506"/>
          <a:stretch/>
        </p:blipFill>
        <p:spPr>
          <a:xfrm>
            <a:off x="5301000" y="1002600"/>
            <a:ext cx="6759000" cy="4397400"/>
          </a:xfrm>
          <a:prstGeom prst="rect">
            <a:avLst/>
          </a:prstGeom>
          <a:ln w="0">
            <a:noFill/>
          </a:ln>
        </p:spPr>
      </p:pic>
      <p:sp>
        <p:nvSpPr>
          <p:cNvPr id="351" name="PlaceHolder 1"/>
          <p:cNvSpPr>
            <a:spLocks noGrp="1"/>
          </p:cNvSpPr>
          <p:nvPr>
            <p:ph type="sldNum" idx="32"/>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3F55727-D236-4BE3-A650-60136F3121EF}"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52" name="PlaceHolder 2"/>
          <p:cNvSpPr>
            <a:spLocks noGrp="1"/>
          </p:cNvSpPr>
          <p:nvPr>
            <p:ph/>
          </p:nvPr>
        </p:nvSpPr>
        <p:spPr>
          <a:xfrm>
            <a:off x="360000" y="360000"/>
            <a:ext cx="5160960" cy="3303720"/>
          </a:xfrm>
          <a:prstGeom prst="rect">
            <a:avLst/>
          </a:prstGeom>
          <a:noFill/>
          <a:ln w="0">
            <a:noFill/>
          </a:ln>
        </p:spPr>
        <p:txBody>
          <a:bodyPr lIns="91440" rIns="91440" tIns="45720" bIns="45720" anchor="t">
            <a:normAutofit fontScale="64459"/>
          </a:bodyPr>
          <a:p>
            <a:pPr indent="0">
              <a:lnSpc>
                <a:spcPct val="90000"/>
              </a:lnSpc>
              <a:spcBef>
                <a:spcPts val="1001"/>
              </a:spcBef>
              <a:buNone/>
              <a:tabLst>
                <a:tab algn="l" pos="0"/>
              </a:tabLst>
            </a:pPr>
            <a:r>
              <a:rPr b="1" lang="en-GB" sz="4300" spc="-1" strike="noStrike">
                <a:solidFill>
                  <a:srgbClr val="4687e6"/>
                </a:solidFill>
                <a:latin typeface="Calibri"/>
                <a:ea typeface="Arial"/>
              </a:rPr>
              <a:t>Requirements</a:t>
            </a:r>
            <a:endParaRPr b="0" lang="en-US" sz="43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700" spc="-1" strike="noStrike">
                <a:solidFill>
                  <a:srgbClr val="222080"/>
                </a:solidFill>
                <a:latin typeface="Calibri"/>
                <a:ea typeface="Arial"/>
              </a:rPr>
              <a:t>Peer-reviewed manuscript (AAM or VoR) in a metadata-ready </a:t>
            </a:r>
            <a:r>
              <a:rPr b="1" lang="en-GB" sz="2700" spc="-1" strike="noStrike">
                <a:solidFill>
                  <a:srgbClr val="222080"/>
                </a:solidFill>
                <a:latin typeface="Calibri"/>
                <a:ea typeface="Arial"/>
              </a:rPr>
              <a:t>trusted repository</a:t>
            </a:r>
            <a:endParaRPr b="0" lang="en-US" sz="27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1" lang="en-GB" sz="2700" spc="-1" strike="noStrike">
                <a:solidFill>
                  <a:srgbClr val="222080"/>
                </a:solidFill>
                <a:latin typeface="Calibri"/>
                <a:ea typeface="Arial"/>
              </a:rPr>
              <a:t>No embargo period </a:t>
            </a:r>
            <a:r>
              <a:rPr b="0" lang="en-GB" sz="2700" spc="-1" strike="noStrike">
                <a:solidFill>
                  <a:srgbClr val="222080"/>
                </a:solidFill>
                <a:latin typeface="Calibri"/>
                <a:ea typeface="Arial"/>
              </a:rPr>
              <a:t>(i.e. immediate OA)</a:t>
            </a:r>
            <a:endParaRPr b="0" lang="en-US" sz="27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700" spc="-1" strike="noStrike">
                <a:solidFill>
                  <a:srgbClr val="222080"/>
                </a:solidFill>
                <a:latin typeface="Calibri"/>
                <a:ea typeface="Arial"/>
              </a:rPr>
              <a:t>Authors retain their rights by having the AAM and/or the VoR under a </a:t>
            </a:r>
            <a:r>
              <a:rPr b="1" lang="en-GB" sz="2700" spc="-1" strike="noStrike">
                <a:solidFill>
                  <a:srgbClr val="222080"/>
                </a:solidFill>
                <a:latin typeface="Calibri"/>
                <a:ea typeface="Arial"/>
              </a:rPr>
              <a:t>CC-BY 4.0 </a:t>
            </a:r>
            <a:r>
              <a:rPr b="0" lang="en-GB" sz="2700" spc="-1" strike="noStrike">
                <a:solidFill>
                  <a:srgbClr val="222080"/>
                </a:solidFill>
                <a:latin typeface="Calibri"/>
                <a:ea typeface="Arial"/>
              </a:rPr>
              <a:t>licence</a:t>
            </a:r>
            <a:endParaRPr b="0" lang="en-US" sz="27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700" spc="-1" strike="noStrike">
                <a:solidFill>
                  <a:srgbClr val="222080"/>
                </a:solidFill>
                <a:latin typeface="Calibri"/>
                <a:ea typeface="Arial"/>
              </a:rPr>
              <a:t>Information about research outputs or tools/instruments needed to validate the conclusions of the publication</a:t>
            </a:r>
            <a:endParaRPr b="0" lang="en-US" sz="27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700" spc="-1" strike="noStrike">
                <a:solidFill>
                  <a:srgbClr val="222080"/>
                </a:solidFill>
                <a:latin typeface="Calibri"/>
                <a:ea typeface="Arial"/>
              </a:rPr>
              <a:t>Add the acronym/code of the project within </a:t>
            </a:r>
            <a:endParaRPr b="0" lang="en-US" sz="2700" spc="-1" strike="noStrike">
              <a:solidFill>
                <a:srgbClr val="222080"/>
              </a:solidFill>
              <a:latin typeface="Arial"/>
            </a:endParaRPr>
          </a:p>
        </p:txBody>
      </p:sp>
      <p:sp>
        <p:nvSpPr>
          <p:cNvPr id="353" name="Text Placeholder 11"/>
          <p:cNvSpPr/>
          <p:nvPr/>
        </p:nvSpPr>
        <p:spPr>
          <a:xfrm>
            <a:off x="1548000" y="3816000"/>
            <a:ext cx="6372000" cy="2520720"/>
          </a:xfrm>
          <a:prstGeom prst="rect">
            <a:avLst/>
          </a:prstGeom>
          <a:noFill/>
          <a:ln w="0">
            <a:noFill/>
          </a:ln>
        </p:spPr>
        <p:style>
          <a:lnRef idx="0"/>
          <a:fillRef idx="0"/>
          <a:effectRef idx="0"/>
          <a:fontRef idx="minor"/>
        </p:style>
        <p:txBody>
          <a:bodyPr anchor="t">
            <a:normAutofit fontScale="80949" lnSpcReduction="10000"/>
          </a:bodyPr>
          <a:p>
            <a:pPr>
              <a:lnSpc>
                <a:spcPct val="90000"/>
              </a:lnSpc>
              <a:spcBef>
                <a:spcPts val="1001"/>
              </a:spcBef>
              <a:tabLst>
                <a:tab algn="l" pos="0"/>
              </a:tabLst>
            </a:pPr>
            <a:r>
              <a:rPr b="1" lang="en-GB" sz="3200" spc="-1" strike="noStrike">
                <a:solidFill>
                  <a:srgbClr val="4687e6"/>
                </a:solidFill>
                <a:latin typeface="Calibri"/>
                <a:ea typeface="Arial"/>
              </a:rPr>
              <a:t>Specificities</a:t>
            </a:r>
            <a:endParaRPr b="0" lang="en-GB" sz="32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200" spc="-1" strike="noStrike">
                <a:solidFill>
                  <a:srgbClr val="222080"/>
                </a:solidFill>
                <a:latin typeface="Calibri"/>
                <a:ea typeface="Arial"/>
              </a:rPr>
              <a:t>Publication fees (Article Processing Charges) are </a:t>
            </a:r>
            <a:r>
              <a:rPr b="1" lang="en-GB" sz="2200" spc="-1" strike="noStrike">
                <a:solidFill>
                  <a:srgbClr val="222080"/>
                </a:solidFill>
                <a:latin typeface="Calibri"/>
                <a:ea typeface="Arial"/>
              </a:rPr>
              <a:t>reimbursable</a:t>
            </a:r>
            <a:r>
              <a:rPr b="0" lang="en-GB" sz="2200" spc="-1" strike="noStrike">
                <a:solidFill>
                  <a:srgbClr val="222080"/>
                </a:solidFill>
                <a:latin typeface="Calibri"/>
                <a:ea typeface="Arial"/>
              </a:rPr>
              <a:t> if the venue is full OA</a:t>
            </a:r>
            <a:endParaRPr b="0" lang="en-GB" sz="22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1" lang="en-GB" sz="2200" spc="-1" strike="noStrike">
                <a:solidFill>
                  <a:srgbClr val="222080"/>
                </a:solidFill>
                <a:latin typeface="Calibri"/>
                <a:ea typeface="Arial"/>
              </a:rPr>
              <a:t>No restrictions </a:t>
            </a:r>
            <a:r>
              <a:rPr b="0" lang="en-GB" sz="2200" spc="-1" strike="noStrike">
                <a:solidFill>
                  <a:srgbClr val="222080"/>
                </a:solidFill>
                <a:latin typeface="Calibri"/>
                <a:ea typeface="Arial"/>
              </a:rPr>
              <a:t>on where to publish (journal doesn't have to be full OA), but APCs for hybrid journals are not covered</a:t>
            </a:r>
            <a:endParaRPr b="0" lang="en-GB" sz="22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2200" spc="-1" strike="noStrike">
                <a:solidFill>
                  <a:srgbClr val="222080"/>
                </a:solidFill>
                <a:latin typeface="Calibri"/>
                <a:ea typeface="Arial"/>
              </a:rPr>
              <a:t>CC BY-NC/BY-ND/BY-NC-ND allowed for long-text formats (e.g. monographs; a chapter in an edited book is not eligible)</a:t>
            </a:r>
            <a:endParaRPr b="0" lang="en-GB" sz="2200" spc="-1" strike="noStrike">
              <a:solidFill>
                <a:srgbClr val="222080"/>
              </a:solidFill>
              <a:latin typeface="Arial"/>
            </a:endParaRPr>
          </a:p>
        </p:txBody>
      </p:sp>
      <p:sp>
        <p:nvSpPr>
          <p:cNvPr id="354" name=""/>
          <p:cNvSpPr/>
          <p:nvPr/>
        </p:nvSpPr>
        <p:spPr>
          <a:xfrm>
            <a:off x="0" y="0"/>
            <a:ext cx="12192120" cy="6858000"/>
          </a:xfrm>
          <a:prstGeom prst="rect">
            <a:avLst/>
          </a:prstGeom>
          <a:noFill/>
          <a:ln w="144000">
            <a:solidFill>
              <a:srgbClr val="3465a4"/>
            </a:solidFill>
            <a:round/>
          </a:ln>
        </p:spPr>
        <p:style>
          <a:lnRef idx="0"/>
          <a:fillRef idx="0"/>
          <a:effectRef idx="0"/>
          <a:fontRef idx="minor"/>
        </p:style>
        <p:txBody>
          <a:bodyPr wrap="none" lIns="162000" rIns="162000" tIns="117000" bIns="117000" anchor="ctr">
            <a:normAutofit/>
          </a:bodyPr>
          <a:p>
            <a:endParaRPr b="0" lang="en-GB" sz="1800" spc="-1" strike="noStrike">
              <a:solidFill>
                <a:srgbClr val="222080"/>
              </a:solidFill>
              <a:latin typeface="Arial"/>
            </a:endParaRPr>
          </a:p>
        </p:txBody>
      </p:sp>
      <p:sp>
        <p:nvSpPr>
          <p:cNvPr id="355" name=""/>
          <p:cNvSpPr txBox="1"/>
          <p:nvPr/>
        </p:nvSpPr>
        <p:spPr>
          <a:xfrm>
            <a:off x="8943120" y="168840"/>
            <a:ext cx="3116880" cy="834120"/>
          </a:xfrm>
          <a:prstGeom prst="rect">
            <a:avLst/>
          </a:prstGeom>
          <a:noFill/>
          <a:ln w="0">
            <a:noFill/>
          </a:ln>
        </p:spPr>
        <p:txBody>
          <a:bodyPr lIns="90000" rIns="90000" tIns="45000" bIns="45000" anchor="t">
            <a:normAutofit/>
          </a:bodyPr>
          <a:p>
            <a:r>
              <a:rPr b="1" lang="en-GB" sz="4300" spc="-1" strike="noStrike">
                <a:solidFill>
                  <a:srgbClr val="4687e6"/>
                </a:solidFill>
                <a:latin typeface="Calibri"/>
                <a:ea typeface="Arial"/>
              </a:rPr>
              <a:t>OVERVIEW</a:t>
            </a:r>
            <a:endParaRPr b="0" lang="en-GB" sz="43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3" name="PlaceHolder 1"/>
          <p:cNvSpPr>
            <a:spLocks noGrp="1"/>
          </p:cNvSpPr>
          <p:nvPr>
            <p:ph type="sldNum" idx="77"/>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000F2D01-3CF3-4183-AEB8-D7C589D685AB}"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24"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Submitting content</a:t>
            </a:r>
            <a:endParaRPr b="0" lang="en-FR" sz="4400" spc="-1" strike="noStrike">
              <a:solidFill>
                <a:schemeClr val="dk1"/>
              </a:solidFill>
              <a:latin typeface="Aptos"/>
            </a:endParaRPr>
          </a:p>
        </p:txBody>
      </p:sp>
      <p:sp>
        <p:nvSpPr>
          <p:cNvPr id="625" name="PlaceHolder 3"/>
          <p:cNvSpPr>
            <a:spLocks noGrp="1"/>
          </p:cNvSpPr>
          <p:nvPr>
            <p:ph/>
          </p:nvPr>
        </p:nvSpPr>
        <p:spPr>
          <a:xfrm>
            <a:off x="720000" y="1836000"/>
            <a:ext cx="6480000" cy="4320000"/>
          </a:xfrm>
          <a:prstGeom prst="rect">
            <a:avLst/>
          </a:prstGeom>
          <a:solidFill>
            <a:srgbClr val="ffffff">
              <a:alpha val="62000"/>
            </a:srgbClr>
          </a:solidFill>
          <a:ln w="0">
            <a:noFill/>
          </a:ln>
        </p:spPr>
        <p:txBody>
          <a:bodyPr lIns="91440" rIns="91440" tIns="45720" bIns="45720" anchor="t">
            <a:normAutofit fontScale="87222" lnSpcReduction="10000"/>
          </a:bodyPr>
          <a:p>
            <a:pPr marL="457200" indent="-457200">
              <a:lnSpc>
                <a:spcPct val="120000"/>
              </a:lnSpc>
              <a:buClr>
                <a:srgbClr val="222080"/>
              </a:buClr>
              <a:buFont typeface="Arial"/>
              <a:buChar char="•"/>
              <a:tabLst>
                <a:tab algn="l" pos="0"/>
              </a:tabLst>
            </a:pPr>
            <a:r>
              <a:rPr b="1" lang="en-US" sz="2600" spc="-1" strike="noStrike">
                <a:solidFill>
                  <a:srgbClr val="222080"/>
                </a:solidFill>
                <a:latin typeface="Arial"/>
              </a:rPr>
              <a:t>Via EU Project Community</a:t>
            </a:r>
            <a:r>
              <a:rPr b="0" lang="en-US" sz="2600" spc="-1" strike="noStrike">
                <a:solidFill>
                  <a:srgbClr val="222080"/>
                </a:solidFill>
                <a:latin typeface="Arial"/>
              </a:rPr>
              <a:t> (preferred)</a:t>
            </a:r>
            <a:endParaRPr b="0" lang="en-GB" sz="2600" spc="-1" strike="noStrike">
              <a:solidFill>
                <a:srgbClr val="e65646"/>
              </a:solidFill>
              <a:latin typeface="Calibri"/>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self-managed</a:t>
            </a:r>
            <a:endParaRPr b="0" lang="en-GB" sz="2600" spc="-1" strike="noStrike">
              <a:solidFill>
                <a:schemeClr val="dk1"/>
              </a:solidFill>
              <a:latin typeface="Aptos"/>
            </a:endParaRPr>
          </a:p>
          <a:p>
            <a:pPr marL="457200" indent="-457200">
              <a:lnSpc>
                <a:spcPct val="120000"/>
              </a:lnSpc>
              <a:buClr>
                <a:srgbClr val="222080"/>
              </a:buClr>
              <a:buFont typeface="Arial"/>
              <a:buChar char="•"/>
              <a:tabLst>
                <a:tab algn="l" pos="0"/>
              </a:tabLst>
            </a:pPr>
            <a:r>
              <a:rPr b="0" lang="en-US" sz="2600" spc="-1" strike="noStrike">
                <a:solidFill>
                  <a:srgbClr val="222080"/>
                </a:solidFill>
                <a:latin typeface="Arial"/>
              </a:rPr>
              <a:t>Via direct submissions</a:t>
            </a:r>
            <a:endParaRPr b="0" lang="en-GB" sz="2600" spc="-1" strike="noStrike">
              <a:solidFill>
                <a:srgbClr val="e65646"/>
              </a:solidFill>
              <a:latin typeface="Calibri"/>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single and occasional submissions only</a:t>
            </a:r>
            <a:endParaRPr b="0" lang="en-GB" sz="2600" spc="-1" strike="noStrike">
              <a:solidFill>
                <a:schemeClr val="dk1"/>
              </a:solidFill>
              <a:latin typeface="Aptos"/>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curated by Zenodo staff</a:t>
            </a:r>
            <a:endParaRPr b="0" lang="en-GB" sz="2600" spc="-1" strike="noStrike">
              <a:solidFill>
                <a:schemeClr val="dk1"/>
              </a:solidFill>
              <a:latin typeface="Aptos"/>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takes longer to get approved</a:t>
            </a:r>
            <a:endParaRPr b="0" lang="en-GB" sz="2600" spc="-1" strike="noStrike">
              <a:solidFill>
                <a:schemeClr val="dk1"/>
              </a:solidFill>
              <a:latin typeface="Aptos"/>
            </a:endParaRPr>
          </a:p>
          <a:p>
            <a:pPr marL="457200" indent="-457200">
              <a:lnSpc>
                <a:spcPct val="120000"/>
              </a:lnSpc>
              <a:buClr>
                <a:srgbClr val="222080"/>
              </a:buClr>
              <a:buFont typeface="Arial"/>
              <a:buChar char="•"/>
              <a:tabLst>
                <a:tab algn="l" pos="0"/>
              </a:tabLst>
            </a:pPr>
            <a:r>
              <a:rPr b="0" lang="en-US" sz="2600" spc="-1" strike="noStrike">
                <a:solidFill>
                  <a:srgbClr val="222080"/>
                </a:solidFill>
                <a:latin typeface="Arial"/>
              </a:rPr>
              <a:t>Via automated harvesting</a:t>
            </a:r>
            <a:endParaRPr b="0" lang="en-GB" sz="2600" spc="-1" strike="noStrike">
              <a:solidFill>
                <a:srgbClr val="e65646"/>
              </a:solidFill>
              <a:latin typeface="Calibri"/>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records already in Zenodo and linked to grant number</a:t>
            </a:r>
            <a:endParaRPr b="0" lang="en-GB" sz="2600" spc="-1" strike="noStrike">
              <a:solidFill>
                <a:schemeClr val="dk1"/>
              </a:solidFill>
              <a:latin typeface="Aptos"/>
            </a:endParaRPr>
          </a:p>
          <a:p>
            <a:pPr lvl="1" marL="864000" indent="-324000">
              <a:lnSpc>
                <a:spcPct val="90000"/>
              </a:lnSpc>
              <a:spcBef>
                <a:spcPts val="1134"/>
              </a:spcBef>
              <a:buClr>
                <a:srgbClr val="000000"/>
              </a:buClr>
              <a:buSzPct val="75000"/>
              <a:buFont typeface="Symbol" charset="2"/>
              <a:buChar char=""/>
              <a:tabLst>
                <a:tab algn="l" pos="0"/>
              </a:tabLst>
            </a:pPr>
            <a:r>
              <a:rPr b="0" lang="en-US" sz="2600" spc="-1" strike="noStrike">
                <a:solidFill>
                  <a:schemeClr val="dk1"/>
                </a:solidFill>
                <a:latin typeface="Arial"/>
              </a:rPr>
              <a:t>not fail-proof, some records might not get added </a:t>
            </a:r>
            <a:endParaRPr b="0" lang="en-GB" sz="2600" spc="-1" strike="noStrike">
              <a:solidFill>
                <a:schemeClr val="dk1"/>
              </a:solidFill>
              <a:latin typeface="Aptos"/>
            </a:endParaRPr>
          </a:p>
        </p:txBody>
      </p:sp>
      <p:pic>
        <p:nvPicPr>
          <p:cNvPr id="626" name="" descr=""/>
          <p:cNvPicPr/>
          <p:nvPr/>
        </p:nvPicPr>
        <p:blipFill>
          <a:blip r:embed="rId1"/>
          <a:stretch/>
        </p:blipFill>
        <p:spPr>
          <a:xfrm>
            <a:off x="6840000" y="1860120"/>
            <a:ext cx="5220000" cy="3479760"/>
          </a:xfrm>
          <a:prstGeom prst="rect">
            <a:avLst/>
          </a:prstGeom>
          <a:ln w="0">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7" name="PlaceHolder 1"/>
          <p:cNvSpPr>
            <a:spLocks noGrp="1"/>
          </p:cNvSpPr>
          <p:nvPr>
            <p:ph type="sldNum" idx="78"/>
          </p:nvPr>
        </p:nvSpPr>
        <p:spPr>
          <a:xfrm>
            <a:off x="5897160" y="-6480"/>
            <a:ext cx="395280" cy="784080"/>
          </a:xfrm>
          <a:prstGeom prst="rect">
            <a:avLst/>
          </a:prstGeom>
          <a:solidFill>
            <a:srgbClr val="4687e6"/>
          </a:solidFill>
          <a:ln w="0">
            <a:noFill/>
          </a:ln>
        </p:spPr>
        <p:txBody>
          <a:bodyPr lIns="91440" rIns="91440" tIns="45720" bIns="45720" anchor="ctr">
            <a:noAutofit/>
          </a:bodyPr>
          <a:lstStyle>
            <a:lvl1pPr indent="0" algn="ctr" defTabSz="914400">
              <a:lnSpc>
                <a:spcPct val="100000"/>
              </a:lnSpc>
              <a:buNone/>
              <a:tabLst>
                <a:tab algn="l" pos="0"/>
              </a:tabLst>
              <a:defRPr b="1" lang="en-GB" sz="1400" spc="-1" strike="noStrike">
                <a:solidFill>
                  <a:srgbClr val="ffffff"/>
                </a:solidFill>
                <a:latin typeface="Calibri Light"/>
                <a:ea typeface="Arial"/>
              </a:defRPr>
            </a:lvl1pPr>
          </a:lstStyle>
          <a:p>
            <a:pPr indent="0" algn="ctr" defTabSz="914400">
              <a:lnSpc>
                <a:spcPct val="100000"/>
              </a:lnSpc>
              <a:buNone/>
              <a:tabLst>
                <a:tab algn="l" pos="0"/>
              </a:tabLst>
            </a:pPr>
            <a:fld id="{C887A436-68A7-46FB-B20A-6429EC0545F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28" name="PlaceHolder 2"/>
          <p:cNvSpPr>
            <a:spLocks noGrp="1"/>
          </p:cNvSpPr>
          <p:nvPr>
            <p:ph type="title"/>
          </p:nvPr>
        </p:nvSpPr>
        <p:spPr>
          <a:xfrm>
            <a:off x="837000" y="415440"/>
            <a:ext cx="10515240" cy="132516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chemeClr val="dk1"/>
                </a:solidFill>
                <a:latin typeface="Calibri Light"/>
              </a:rPr>
              <a:t>Get started</a:t>
            </a:r>
            <a:endParaRPr b="0" lang="en-FR" sz="4400" spc="-1" strike="noStrike">
              <a:solidFill>
                <a:schemeClr val="dk1"/>
              </a:solidFill>
              <a:latin typeface="Aptos"/>
            </a:endParaRPr>
          </a:p>
        </p:txBody>
      </p:sp>
      <p:sp>
        <p:nvSpPr>
          <p:cNvPr id="629" name="PlaceHolder 3"/>
          <p:cNvSpPr>
            <a:spLocks noGrp="1"/>
          </p:cNvSpPr>
          <p:nvPr>
            <p:ph/>
          </p:nvPr>
        </p:nvSpPr>
        <p:spPr>
          <a:xfrm>
            <a:off x="1080000" y="2294640"/>
            <a:ext cx="5258520" cy="2925360"/>
          </a:xfrm>
          <a:prstGeom prst="rect">
            <a:avLst/>
          </a:prstGeom>
          <a:solidFill>
            <a:srgbClr val="ffffff">
              <a:alpha val="62000"/>
            </a:srgbClr>
          </a:solidFill>
          <a:ln w="0">
            <a:noFill/>
          </a:ln>
        </p:spPr>
        <p:txBody>
          <a:bodyPr lIns="91440" rIns="91440" tIns="45720" bIns="45720" anchor="t">
            <a:noAutofit/>
          </a:bodyPr>
          <a:p>
            <a:pPr marL="457200" indent="-457200">
              <a:lnSpc>
                <a:spcPct val="120000"/>
              </a:lnSpc>
              <a:buClr>
                <a:srgbClr val="222080"/>
              </a:buClr>
              <a:buFont typeface="Arial"/>
              <a:buChar char="•"/>
              <a:tabLst>
                <a:tab algn="l" pos="0"/>
              </a:tabLst>
            </a:pPr>
            <a:r>
              <a:rPr b="1" lang="en-GB" sz="2400" spc="-1" strike="noStrike">
                <a:solidFill>
                  <a:srgbClr val="222080"/>
                </a:solidFill>
                <a:latin typeface="Arial"/>
              </a:rPr>
              <a:t>Eligibility</a:t>
            </a:r>
            <a:endParaRPr b="0" lang="en-GB" sz="2400" spc="-1" strike="noStrike">
              <a:solidFill>
                <a:srgbClr val="e65646"/>
              </a:solidFill>
              <a:latin typeface="Calibri"/>
            </a:endParaRPr>
          </a:p>
          <a:p>
            <a:pPr marL="1143000" indent="-457200">
              <a:lnSpc>
                <a:spcPct val="120000"/>
              </a:lnSpc>
              <a:buNone/>
              <a:tabLst>
                <a:tab algn="l" pos="0"/>
              </a:tabLst>
            </a:pPr>
            <a:r>
              <a:rPr b="0" lang="en-GB" sz="2000" spc="-1" strike="noStrike">
                <a:solidFill>
                  <a:srgbClr val="222080"/>
                </a:solidFill>
                <a:latin typeface="Arial"/>
              </a:rPr>
              <a:t>Funded by Horizon Europe (MCSA, ERC, H2020, Euratom, …)</a:t>
            </a:r>
            <a:endParaRPr b="0" lang="en-GB" sz="2000" spc="-1" strike="noStrike">
              <a:solidFill>
                <a:srgbClr val="e65646"/>
              </a:solidFill>
              <a:latin typeface="Calibri"/>
            </a:endParaRPr>
          </a:p>
          <a:p>
            <a:pPr marL="1143000" indent="-457200">
              <a:lnSpc>
                <a:spcPct val="120000"/>
              </a:lnSpc>
              <a:buNone/>
              <a:tabLst>
                <a:tab algn="l" pos="0"/>
              </a:tabLst>
            </a:pPr>
            <a:r>
              <a:rPr b="0" lang="en-GB" sz="2000" spc="-1" strike="noStrike">
                <a:solidFill>
                  <a:srgbClr val="222080"/>
                </a:solidFill>
                <a:latin typeface="Arial"/>
              </a:rPr>
              <a:t>Must be requested by user affiliated with project partner institution.</a:t>
            </a:r>
            <a:endParaRPr b="0" lang="en-GB" sz="2000" spc="-1" strike="noStrike">
              <a:solidFill>
                <a:srgbClr val="e65646"/>
              </a:solidFill>
              <a:latin typeface="Calibri"/>
            </a:endParaRPr>
          </a:p>
        </p:txBody>
      </p:sp>
      <p:pic>
        <p:nvPicPr>
          <p:cNvPr id="630" name="Picture 68" descr="A screenshot of a contact form&#10;&#10;AI-generated content may be incorrect."/>
          <p:cNvPicPr/>
          <p:nvPr/>
        </p:nvPicPr>
        <p:blipFill>
          <a:blip r:embed="rId1"/>
          <a:stretch/>
        </p:blipFill>
        <p:spPr>
          <a:xfrm>
            <a:off x="7613640" y="1003320"/>
            <a:ext cx="3939840" cy="5116680"/>
          </a:xfrm>
          <a:prstGeom prst="rect">
            <a:avLst/>
          </a:prstGeom>
          <a:ln w="0">
            <a:noFill/>
          </a:ln>
          <a:effectLst>
            <a:outerShdw dist="37674" dir="2700000" blurRad="50760" rotWithShape="0">
              <a:srgbClr val="000000">
                <a:alpha val="40000"/>
              </a:srgbClr>
            </a:outerShdw>
          </a:effectLst>
        </p:spPr>
      </p:pic>
      <p:sp>
        <p:nvSpPr>
          <p:cNvPr id="631" name="TextBox 21"/>
          <p:cNvSpPr/>
          <p:nvPr/>
        </p:nvSpPr>
        <p:spPr>
          <a:xfrm>
            <a:off x="2814480" y="5367600"/>
            <a:ext cx="2724840" cy="401400"/>
          </a:xfrm>
          <a:prstGeom prst="rect">
            <a:avLst/>
          </a:prstGeom>
          <a:noFill/>
          <a:ln w="0">
            <a:noFill/>
          </a:ln>
        </p:spPr>
        <p:style>
          <a:lnRef idx="0"/>
          <a:fillRef idx="0"/>
          <a:effectRef idx="0"/>
          <a:fontRef idx="minor"/>
        </p:style>
        <p:txBody>
          <a:bodyPr wrap="none" lIns="90000" rIns="90000" tIns="45000" bIns="45000" anchor="t">
            <a:spAutoFit/>
          </a:bodyPr>
          <a:p>
            <a:pPr defTabSz="914400">
              <a:lnSpc>
                <a:spcPct val="100000"/>
              </a:lnSpc>
            </a:pPr>
            <a:r>
              <a:rPr b="0" lang="en-GB" sz="1800" spc="-1" strike="noStrike" u="sng">
                <a:solidFill>
                  <a:schemeClr val="dk1"/>
                </a:solidFill>
                <a:uFillTx/>
                <a:latin typeface="Aptos"/>
                <a:hlinkClick r:id="rId2"/>
              </a:rPr>
              <a:t>https://help.zenodo.org</a:t>
            </a: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2" name="PlaceHolder 1"/>
          <p:cNvSpPr>
            <a:spLocks noGrp="1"/>
          </p:cNvSpPr>
          <p:nvPr>
            <p:ph type="sldNum" idx="79"/>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91776187-8596-41CA-A09B-2375798A228E}"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633"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EOSC EU Node</a:t>
            </a:r>
            <a:endParaRPr b="0" lang="en-US" sz="8000" spc="-1" strike="noStrike">
              <a:solidFill>
                <a:srgbClr val="222080"/>
              </a:solidFill>
              <a:latin typeface="Calibri"/>
            </a:endParaRPr>
          </a:p>
        </p:txBody>
      </p:sp>
      <p:sp>
        <p:nvSpPr>
          <p:cNvPr id="634" name=""/>
          <p:cNvSpPr/>
          <p:nvPr/>
        </p:nvSpPr>
        <p:spPr>
          <a:xfrm>
            <a:off x="5760000" y="4854600"/>
            <a:ext cx="1523520" cy="1523520"/>
          </a:xfrm>
          <a:custGeom>
            <a:avLst/>
            <a:gdLst/>
            <a:ahLst/>
            <a:rect l="0" t="0" r="r" b="b"/>
            <a:pathLst>
              <a:path w="4232" h="4232">
                <a:moveTo>
                  <a:pt x="4232" y="2181"/>
                </a:moveTo>
                <a:cubicBezTo>
                  <a:pt x="4221" y="2530"/>
                  <a:pt x="4124" y="2872"/>
                  <a:pt x="3949" y="3175"/>
                </a:cubicBezTo>
                <a:cubicBezTo>
                  <a:pt x="3764" y="3496"/>
                  <a:pt x="3496" y="3764"/>
                  <a:pt x="3175" y="3949"/>
                </a:cubicBezTo>
                <a:cubicBezTo>
                  <a:pt x="2872" y="4124"/>
                  <a:pt x="2530" y="4221"/>
                  <a:pt x="2181" y="4232"/>
                </a:cubicBezTo>
                <a:lnTo>
                  <a:pt x="2052" y="4232"/>
                </a:lnTo>
                <a:cubicBezTo>
                  <a:pt x="1703" y="4221"/>
                  <a:pt x="1361" y="4124"/>
                  <a:pt x="1058" y="3949"/>
                </a:cubicBezTo>
                <a:cubicBezTo>
                  <a:pt x="737" y="3764"/>
                  <a:pt x="469" y="3496"/>
                  <a:pt x="284" y="3175"/>
                </a:cubicBezTo>
                <a:cubicBezTo>
                  <a:pt x="98" y="2853"/>
                  <a:pt x="0" y="2488"/>
                  <a:pt x="0" y="2117"/>
                </a:cubicBezTo>
                <a:cubicBezTo>
                  <a:pt x="0" y="1745"/>
                  <a:pt x="98" y="1380"/>
                  <a:pt x="284" y="1058"/>
                </a:cubicBezTo>
                <a:cubicBezTo>
                  <a:pt x="469" y="737"/>
                  <a:pt x="737" y="469"/>
                  <a:pt x="1058" y="284"/>
                </a:cubicBezTo>
                <a:cubicBezTo>
                  <a:pt x="1380" y="98"/>
                  <a:pt x="1745" y="0"/>
                  <a:pt x="2117" y="0"/>
                </a:cubicBezTo>
                <a:cubicBezTo>
                  <a:pt x="2488" y="0"/>
                  <a:pt x="2853" y="98"/>
                  <a:pt x="3175" y="284"/>
                </a:cubicBezTo>
                <a:cubicBezTo>
                  <a:pt x="3496" y="469"/>
                  <a:pt x="3764" y="737"/>
                  <a:pt x="3949" y="1058"/>
                </a:cubicBezTo>
                <a:cubicBezTo>
                  <a:pt x="4124" y="1361"/>
                  <a:pt x="4221" y="1703"/>
                  <a:pt x="4232" y="2052"/>
                </a:cubicBezTo>
                <a:lnTo>
                  <a:pt x="4232" y="2181"/>
                </a:lnTo>
                <a:close/>
              </a:path>
            </a:pathLst>
          </a:custGeom>
          <a:blipFill rotWithShape="0">
            <a:blip r:embed="rId1"/>
            <a:stretch/>
          </a:blipFill>
          <a:ln w="0">
            <a:noFill/>
          </a:ln>
        </p:spPr>
        <p:txBody>
          <a:bodyPr lIns="90000" rIns="90000" tIns="45000" bIns="45000" anchor="ctr" anchorCtr="1">
            <a:normAutofit/>
          </a:bodyPr>
          <a:p>
            <a:endParaRPr b="0" lang="en-GB" sz="1800" spc="-1" strike="noStrike">
              <a:solidFill>
                <a:srgbClr val="222080"/>
              </a:solidFill>
              <a:latin typeface="Arial"/>
            </a:endParaRPr>
          </a:p>
        </p:txBody>
      </p:sp>
      <p:sp>
        <p:nvSpPr>
          <p:cNvPr id="635" name=""/>
          <p:cNvSpPr txBox="1"/>
          <p:nvPr/>
        </p:nvSpPr>
        <p:spPr>
          <a:xfrm>
            <a:off x="7380000" y="5220000"/>
            <a:ext cx="4500000" cy="1080000"/>
          </a:xfrm>
          <a:prstGeom prst="rect">
            <a:avLst/>
          </a:prstGeom>
          <a:noFill/>
          <a:ln w="0">
            <a:noFill/>
          </a:ln>
        </p:spPr>
        <p:txBody>
          <a:bodyPr lIns="90000" rIns="90000" tIns="45000" bIns="45000" anchor="t">
            <a:normAutofit/>
          </a:bodyPr>
          <a:p>
            <a:r>
              <a:rPr b="1" lang="en-GB" sz="2400" spc="-1" strike="noStrike">
                <a:solidFill>
                  <a:srgbClr val="ffffff"/>
                </a:solidFill>
                <a:latin typeface="Arial"/>
              </a:rPr>
              <a:t>Maja Dolinar</a:t>
            </a:r>
            <a:endParaRPr b="0" lang="en-GB" sz="2400" spc="-1" strike="noStrike">
              <a:solidFill>
                <a:srgbClr val="222080"/>
              </a:solidFill>
              <a:latin typeface="Arial"/>
            </a:endParaRPr>
          </a:p>
          <a:p>
            <a:r>
              <a:rPr b="0" lang="en-GB" sz="1600" spc="-1" strike="noStrike">
                <a:solidFill>
                  <a:srgbClr val="ffffff"/>
                </a:solidFill>
                <a:latin typeface="Arial"/>
              </a:rPr>
              <a:t>OpenAIRE, User Engagement &amp; EOSC Liaison</a:t>
            </a:r>
            <a:endParaRPr b="0" lang="en-GB" sz="1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36" name="PlaceHolder 1"/>
          <p:cNvSpPr>
            <a:spLocks noGrp="1"/>
          </p:cNvSpPr>
          <p:nvPr>
            <p:ph/>
          </p:nvPr>
        </p:nvSpPr>
        <p:spPr>
          <a:xfrm>
            <a:off x="890280" y="1969920"/>
            <a:ext cx="5328000" cy="3906360"/>
          </a:xfrm>
          <a:prstGeom prst="rect">
            <a:avLst/>
          </a:prstGeom>
          <a:noFill/>
          <a:ln w="0">
            <a:noFill/>
          </a:ln>
        </p:spPr>
        <p:txBody>
          <a:bodyPr lIns="91440" rIns="91440" tIns="45720" bIns="45720" anchor="t">
            <a:normAutofit/>
          </a:bodyPr>
          <a:p>
            <a:pPr marL="228600" indent="-228600">
              <a:lnSpc>
                <a:spcPct val="90000"/>
              </a:lnSpc>
              <a:spcAft>
                <a:spcPts val="1800"/>
              </a:spcAft>
              <a:buClr>
                <a:srgbClr val="034ea2"/>
              </a:buClr>
              <a:buFont typeface="Arial"/>
              <a:buChar char="•"/>
            </a:pPr>
            <a:r>
              <a:rPr b="0" lang="en-GB" sz="1700" spc="-1" strike="noStrike">
                <a:solidFill>
                  <a:srgbClr val="4d4d4d"/>
                </a:solidFill>
                <a:latin typeface="Arial"/>
              </a:rPr>
              <a:t>A platform created by the European Commission enabling Open Science in Europe.</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1700" spc="-1" strike="noStrike">
                <a:solidFill>
                  <a:srgbClr val="4d4d4d"/>
                </a:solidFill>
                <a:latin typeface="Arial"/>
              </a:rPr>
              <a:t>Provides federated access to research data, services, and computing resources.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1700" spc="-1" strike="noStrike">
                <a:solidFill>
                  <a:srgbClr val="4d4d4d"/>
                </a:solidFill>
                <a:latin typeface="Arial"/>
              </a:rPr>
              <a:t>Supports Open Science principles (FAIR data, open access, reproducibility).</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1700" spc="-1" strike="noStrike">
                <a:solidFill>
                  <a:srgbClr val="4d4d4d"/>
                </a:solidFill>
                <a:latin typeface="Arial"/>
              </a:rPr>
              <a:t>Built and operated by a consortium of research institutions and service providers.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1700" spc="-1" strike="noStrike">
                <a:solidFill>
                  <a:srgbClr val="4d4d4d"/>
                </a:solidFill>
                <a:latin typeface="Arial"/>
              </a:rPr>
              <a:t>Supports researchers, citizen scientists, and Horizon Europe projects. </a:t>
            </a:r>
            <a:endParaRPr b="0" lang="en-GB" sz="1700" spc="-1" strike="noStrike">
              <a:solidFill>
                <a:srgbClr val="000000"/>
              </a:solidFill>
              <a:latin typeface="Arial"/>
            </a:endParaRPr>
          </a:p>
          <a:p>
            <a:pPr indent="0">
              <a:lnSpc>
                <a:spcPct val="90000"/>
              </a:lnSpc>
              <a:spcAft>
                <a:spcPts val="1001"/>
              </a:spcAft>
              <a:buNone/>
            </a:pPr>
            <a:r>
              <a:rPr b="0" lang="en-GB" sz="1700" spc="-1" strike="noStrike">
                <a:solidFill>
                  <a:srgbClr val="4d4d4d"/>
                </a:solidFill>
                <a:latin typeface="Arial"/>
              </a:rPr>
              <a:t> </a:t>
            </a:r>
            <a:endParaRPr b="0" lang="en-GB" sz="1700" spc="-1" strike="noStrike">
              <a:solidFill>
                <a:srgbClr val="000000"/>
              </a:solidFill>
              <a:latin typeface="Arial"/>
            </a:endParaRPr>
          </a:p>
        </p:txBody>
      </p:sp>
      <p:sp>
        <p:nvSpPr>
          <p:cNvPr id="637" name="PlaceHolder 2"/>
          <p:cNvSpPr>
            <a:spLocks noGrp="1"/>
          </p:cNvSpPr>
          <p:nvPr>
            <p:ph type="title"/>
          </p:nvPr>
        </p:nvSpPr>
        <p:spPr>
          <a:xfrm>
            <a:off x="970560" y="482760"/>
            <a:ext cx="10515600" cy="782280"/>
          </a:xfrm>
          <a:prstGeom prst="rect">
            <a:avLst/>
          </a:prstGeom>
          <a:noFill/>
          <a:ln w="0">
            <a:noFill/>
          </a:ln>
        </p:spPr>
        <p:txBody>
          <a:bodyPr lIns="91440" rIns="91440" tIns="45720" bIns="0" anchor="b">
            <a:normAutofit/>
          </a:bodyPr>
          <a:p>
            <a:pPr indent="0">
              <a:lnSpc>
                <a:spcPct val="90000"/>
              </a:lnSpc>
              <a:buNone/>
            </a:pPr>
            <a:r>
              <a:rPr b="0" lang="en-GB" sz="4000" spc="-1" strike="noStrike">
                <a:solidFill>
                  <a:srgbClr val="034ea2"/>
                </a:solidFill>
                <a:latin typeface="Arial"/>
              </a:rPr>
              <a:t>What is the EOSC EU Node?</a:t>
            </a:r>
            <a:endParaRPr b="0" lang="en-GB" sz="4000" spc="-1" strike="noStrike">
              <a:solidFill>
                <a:srgbClr val="000000"/>
              </a:solidFill>
              <a:latin typeface="Arial"/>
            </a:endParaRPr>
          </a:p>
        </p:txBody>
      </p:sp>
      <p:pic>
        <p:nvPicPr>
          <p:cNvPr id="638" name="Picture 23" descr=""/>
          <p:cNvPicPr/>
          <p:nvPr/>
        </p:nvPicPr>
        <p:blipFill>
          <a:blip r:embed="rId1"/>
          <a:stretch/>
        </p:blipFill>
        <p:spPr>
          <a:xfrm>
            <a:off x="6225480" y="1833840"/>
            <a:ext cx="5486400" cy="3802320"/>
          </a:xfrm>
          <a:prstGeom prst="rect">
            <a:avLst/>
          </a:prstGeom>
          <a:ln w="6480">
            <a:solidFill>
              <a:srgbClr val="0356b1"/>
            </a:solidFill>
            <a:round/>
          </a:ln>
        </p:spPr>
      </p:pic>
    </p:spTree>
  </p:cSld>
  <mc:AlternateContent>
    <mc:Choice Requires="p14">
      <p:transition spd="slow" p14:dur="3000">
        <p:fade/>
      </p:transition>
    </mc:Choice>
    <mc:Fallback>
      <p:transition spd="slow">
        <p:fade/>
      </p:transition>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ntr" presetID="0" presetSubtype="0">
                                  <p:stCondLst>
                                    <p:cond delay="0"/>
                                  </p:stCondLst>
                                  <p:childTnLst>
                                    <p:set>
                                      <p:cBhvr>
                                        <p:cTn id="6" dur="1" fill="hold">
                                          <p:stCondLst>
                                            <p:cond delay="0"/>
                                          </p:stCondLst>
                                        </p:cTn>
                                        <p:tgtEl>
                                          <p:spTgt spid="6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nodeType="clickEffect" fill="hold" presetClass="entr" presetID="0" presetSubtype="0">
                                  <p:stCondLst>
                                    <p:cond delay="0"/>
                                  </p:stCondLst>
                                  <p:childTnLst>
                                    <p:set>
                                      <p:cBhvr>
                                        <p:cTn id="10" dur="1" fill="hold">
                                          <p:stCondLst>
                                            <p:cond delay="0"/>
                                          </p:stCondLst>
                                        </p:cTn>
                                        <p:tgtEl>
                                          <p:spTgt spid="6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nodeType="clickEffect" fill="hold" presetClass="entr" presetID="0" presetSubtype="0">
                                  <p:stCondLst>
                                    <p:cond delay="0"/>
                                  </p:stCondLst>
                                  <p:childTnLst>
                                    <p:set>
                                      <p:cBhvr>
                                        <p:cTn id="14" dur="1" fill="hold">
                                          <p:stCondLst>
                                            <p:cond delay="0"/>
                                          </p:stCondLst>
                                        </p:cTn>
                                        <p:tgtEl>
                                          <p:spTgt spid="6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nodeType="clickEffect" fill="hold" presetClass="entr" presetID="0" presetSubtype="0">
                                  <p:stCondLst>
                                    <p:cond delay="0"/>
                                  </p:stCondLst>
                                  <p:childTnLst>
                                    <p:set>
                                      <p:cBhvr>
                                        <p:cTn id="18" dur="1" fill="hold">
                                          <p:stCondLst>
                                            <p:cond delay="0"/>
                                          </p:stCondLst>
                                        </p:cTn>
                                        <p:tgtEl>
                                          <p:spTgt spid="6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nodeType="clickEffect" fill="hold" presetClass="entr" presetID="0" presetSubtype="0">
                                  <p:stCondLst>
                                    <p:cond delay="0"/>
                                  </p:stCondLst>
                                  <p:childTnLst>
                                    <p:set>
                                      <p:cBhvr>
                                        <p:cTn id="22" dur="1" fill="hold">
                                          <p:stCondLst>
                                            <p:cond delay="0"/>
                                          </p:stCondLst>
                                        </p:cTn>
                                        <p:tgtEl>
                                          <p:spTgt spid="636">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39" name="PlaceHolder 1"/>
          <p:cNvSpPr>
            <a:spLocks noGrp="1"/>
          </p:cNvSpPr>
          <p:nvPr>
            <p:ph/>
          </p:nvPr>
        </p:nvSpPr>
        <p:spPr>
          <a:xfrm>
            <a:off x="970560" y="1844640"/>
            <a:ext cx="10890000" cy="2585880"/>
          </a:xfrm>
          <a:prstGeom prst="rect">
            <a:avLst/>
          </a:prstGeom>
          <a:noFill/>
          <a:ln w="0">
            <a:noFill/>
          </a:ln>
        </p:spPr>
        <p:txBody>
          <a:bodyPr lIns="91440" rIns="91440" tIns="45720" bIns="45720" anchor="t">
            <a:normAutofit/>
          </a:bodyPr>
          <a:p>
            <a:pPr marL="228600" indent="-228600">
              <a:lnSpc>
                <a:spcPct val="90000"/>
              </a:lnSpc>
              <a:spcAft>
                <a:spcPts val="1800"/>
              </a:spcAft>
              <a:buClr>
                <a:srgbClr val="034ea2"/>
              </a:buClr>
              <a:buFont typeface="Arial"/>
              <a:buChar char="•"/>
            </a:pPr>
            <a:r>
              <a:rPr b="1" lang="en-GB" sz="2000" spc="-1" strike="noStrike">
                <a:solidFill>
                  <a:srgbClr val="4d4d4d"/>
                </a:solidFill>
                <a:latin typeface="Arial"/>
              </a:rPr>
              <a:t>Open to all researchers</a:t>
            </a:r>
            <a:r>
              <a:rPr b="0" lang="en-GB" sz="2000" spc="-1" strike="noStrike">
                <a:solidFill>
                  <a:srgbClr val="4d4d4d"/>
                </a:solidFill>
                <a:latin typeface="Arial"/>
              </a:rPr>
              <a:t>, not just Horizon Europe projects.</a:t>
            </a:r>
            <a:endParaRPr b="0" lang="en-GB" sz="20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2000" spc="-1" strike="noStrike">
                <a:solidFill>
                  <a:srgbClr val="4d4d4d"/>
                </a:solidFill>
                <a:latin typeface="Arial"/>
              </a:rPr>
              <a:t>Accessible for academic institutions, citizen scientists, and public initiatives.</a:t>
            </a:r>
            <a:endParaRPr b="0" lang="en-GB" sz="2000" spc="-1" strike="noStrike">
              <a:solidFill>
                <a:srgbClr val="000000"/>
              </a:solidFill>
              <a:latin typeface="Arial"/>
            </a:endParaRPr>
          </a:p>
          <a:p>
            <a:pPr lvl="1" marL="685800" indent="-228600">
              <a:lnSpc>
                <a:spcPct val="90000"/>
              </a:lnSpc>
              <a:spcBef>
                <a:spcPts val="499"/>
              </a:spcBef>
              <a:spcAft>
                <a:spcPts val="1800"/>
              </a:spcAft>
              <a:buClr>
                <a:srgbClr val="034ea2"/>
              </a:buClr>
              <a:buFont typeface="Arial"/>
              <a:buChar char="•"/>
            </a:pPr>
            <a:r>
              <a:rPr b="0" lang="en-GB" sz="2000" spc="-1" strike="noStrike" u="sng">
                <a:solidFill>
                  <a:srgbClr val="4d4d4d"/>
                </a:solidFill>
                <a:uFillTx/>
                <a:latin typeface="Arial"/>
              </a:rPr>
              <a:t>Various levels of credits apply</a:t>
            </a:r>
            <a:r>
              <a:rPr b="0" lang="en-GB" sz="2000" spc="-1" strike="noStrike">
                <a:solidFill>
                  <a:srgbClr val="4d4d4d"/>
                </a:solidFill>
                <a:latin typeface="Arial"/>
              </a:rPr>
              <a:t>!</a:t>
            </a:r>
            <a:endParaRPr b="0" lang="en-GB" sz="2000" spc="-1" strike="noStrike">
              <a:solidFill>
                <a:srgbClr val="000000"/>
              </a:solidFill>
              <a:latin typeface="Arial"/>
            </a:endParaRPr>
          </a:p>
          <a:p>
            <a:pPr marL="228600" indent="-228600">
              <a:lnSpc>
                <a:spcPct val="90000"/>
              </a:lnSpc>
              <a:spcAft>
                <a:spcPts val="1800"/>
              </a:spcAft>
              <a:buClr>
                <a:srgbClr val="034ea2"/>
              </a:buClr>
              <a:buFont typeface="Arial"/>
              <a:buChar char="•"/>
            </a:pPr>
            <a:r>
              <a:rPr b="0" lang="en-GB" sz="2000" spc="-1" strike="noStrike">
                <a:solidFill>
                  <a:srgbClr val="4d4d4d"/>
                </a:solidFill>
                <a:latin typeface="Arial"/>
              </a:rPr>
              <a:t>Access is free – supported by European Commission funding.</a:t>
            </a:r>
            <a:endParaRPr b="0" lang="en-GB" sz="2000" spc="-1" strike="noStrike">
              <a:solidFill>
                <a:srgbClr val="000000"/>
              </a:solidFill>
              <a:latin typeface="Arial"/>
            </a:endParaRPr>
          </a:p>
          <a:p>
            <a:pPr marL="228600" indent="-228600">
              <a:lnSpc>
                <a:spcPct val="90000"/>
              </a:lnSpc>
              <a:spcAft>
                <a:spcPts val="1800"/>
              </a:spcAft>
              <a:buClr>
                <a:srgbClr val="034ea2"/>
              </a:buClr>
              <a:buFont typeface="Arial"/>
              <a:buChar char="•"/>
            </a:pPr>
            <a:r>
              <a:rPr b="1" lang="en-GB" sz="2000" spc="-1" strike="noStrike">
                <a:solidFill>
                  <a:srgbClr val="4d4d4d"/>
                </a:solidFill>
                <a:latin typeface="Arial"/>
              </a:rPr>
              <a:t>Helps projects comply with Open Science and FAIR data requirements</a:t>
            </a:r>
            <a:r>
              <a:rPr b="0" lang="en-GB" sz="2000" spc="-1" strike="noStrike">
                <a:solidFill>
                  <a:srgbClr val="4d4d4d"/>
                </a:solidFill>
                <a:latin typeface="Arial"/>
              </a:rPr>
              <a:t>.</a:t>
            </a:r>
            <a:endParaRPr b="0" lang="en-GB" sz="2000" spc="-1" strike="noStrike">
              <a:solidFill>
                <a:srgbClr val="000000"/>
              </a:solidFill>
              <a:latin typeface="Arial"/>
            </a:endParaRPr>
          </a:p>
        </p:txBody>
      </p:sp>
      <p:sp>
        <p:nvSpPr>
          <p:cNvPr id="640" name="PlaceHolder 2"/>
          <p:cNvSpPr>
            <a:spLocks noGrp="1"/>
          </p:cNvSpPr>
          <p:nvPr>
            <p:ph type="title"/>
          </p:nvPr>
        </p:nvSpPr>
        <p:spPr>
          <a:xfrm>
            <a:off x="970560" y="482760"/>
            <a:ext cx="10515600" cy="782280"/>
          </a:xfrm>
          <a:prstGeom prst="rect">
            <a:avLst/>
          </a:prstGeom>
          <a:noFill/>
          <a:ln w="0">
            <a:noFill/>
          </a:ln>
        </p:spPr>
        <p:txBody>
          <a:bodyPr lIns="91440" rIns="91440" tIns="45720" bIns="0" anchor="b">
            <a:normAutofit/>
          </a:bodyPr>
          <a:p>
            <a:pPr indent="0">
              <a:lnSpc>
                <a:spcPct val="90000"/>
              </a:lnSpc>
              <a:buNone/>
            </a:pPr>
            <a:r>
              <a:rPr b="0" lang="en-GB" sz="4000" spc="-1" strike="noStrike">
                <a:solidFill>
                  <a:srgbClr val="034ea2"/>
                </a:solidFill>
                <a:latin typeface="Arial"/>
              </a:rPr>
              <a:t>Who can use EOSC EU Node?</a:t>
            </a:r>
            <a:endParaRPr b="0" lang="en-GB" sz="4000" spc="-1" strike="noStrike">
              <a:solidFill>
                <a:srgbClr val="000000"/>
              </a:solidFill>
              <a:latin typeface="Arial"/>
            </a:endParaRPr>
          </a:p>
        </p:txBody>
      </p:sp>
      <p:pic>
        <p:nvPicPr>
          <p:cNvPr id="641" name="Picture 24" descr=""/>
          <p:cNvPicPr/>
          <p:nvPr/>
        </p:nvPicPr>
        <p:blipFill>
          <a:blip r:embed="rId1"/>
          <a:srcRect l="0" t="0" r="335" b="896"/>
          <a:stretch/>
        </p:blipFill>
        <p:spPr>
          <a:xfrm>
            <a:off x="1962720" y="4430880"/>
            <a:ext cx="7637040" cy="1924560"/>
          </a:xfrm>
          <a:prstGeom prst="rect">
            <a:avLst/>
          </a:prstGeom>
          <a:ln w="0">
            <a:noFill/>
          </a:ln>
        </p:spPr>
      </p:pic>
    </p:spTree>
  </p:cSld>
  <mc:AlternateContent>
    <mc:Choice Requires="p14">
      <p:transition spd="slow" p14:dur="3000">
        <p:fade/>
      </p:transition>
    </mc:Choice>
    <mc:Fallback>
      <p:transition spd="slow">
        <p:fade/>
      </p:transition>
    </mc:Fallback>
  </mc:AlternateContent>
  <p:timing>
    <p:tnLst>
      <p:par>
        <p:cTn id="23" dur="indefinite" restart="never" nodeType="tmRoot">
          <p:childTnLst>
            <p:seq>
              <p:cTn id="24" dur="indefinite" nodeType="mainSeq">
                <p:childTnLst>
                  <p:par>
                    <p:cTn id="25" fill="hold">
                      <p:stCondLst>
                        <p:cond delay="indefinite"/>
                      </p:stCondLst>
                      <p:childTnLst>
                        <p:par>
                          <p:cTn id="26" fill="hold">
                            <p:stCondLst>
                              <p:cond delay="0"/>
                            </p:stCondLst>
                            <p:childTnLst>
                              <p:par>
                                <p:cTn id="27" nodeType="clickEffect" fill="hold" presetClass="entr" presetID="0" presetSubtype="0">
                                  <p:stCondLst>
                                    <p:cond delay="0"/>
                                  </p:stCondLst>
                                  <p:childTnLst>
                                    <p:set>
                                      <p:cBhvr>
                                        <p:cTn id="28" dur="1" fill="hold">
                                          <p:stCondLst>
                                            <p:cond delay="0"/>
                                          </p:stCondLst>
                                        </p:cTn>
                                        <p:tgtEl>
                                          <p:spTgt spid="639">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nodeType="clickEffect" fill="hold" presetClass="entr" presetID="0" presetSubtype="0">
                                  <p:stCondLst>
                                    <p:cond delay="0"/>
                                  </p:stCondLst>
                                  <p:childTnLst>
                                    <p:set>
                                      <p:cBhvr>
                                        <p:cTn id="32" dur="1" fill="hold">
                                          <p:stCondLst>
                                            <p:cond delay="0"/>
                                          </p:stCondLst>
                                        </p:cTn>
                                        <p:tgtEl>
                                          <p:spTgt spid="639">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nodeType="clickEffect" fill="hold" presetClass="entr" presetID="0" presetSubtype="0">
                                  <p:stCondLst>
                                    <p:cond delay="0"/>
                                  </p:stCondLst>
                                  <p:childTnLst>
                                    <p:set>
                                      <p:cBhvr>
                                        <p:cTn id="36" dur="1" fill="hold">
                                          <p:stCondLst>
                                            <p:cond delay="0"/>
                                          </p:stCondLst>
                                        </p:cTn>
                                        <p:tgtEl>
                                          <p:spTgt spid="639">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nodeType="clickEffect" fill="hold" presetClass="entr" presetID="0" presetSubtype="0">
                                  <p:stCondLst>
                                    <p:cond delay="0"/>
                                  </p:stCondLst>
                                  <p:childTnLst>
                                    <p:set>
                                      <p:cBhvr>
                                        <p:cTn id="40" dur="1" fill="hold">
                                          <p:stCondLst>
                                            <p:cond delay="0"/>
                                          </p:stCondLst>
                                        </p:cTn>
                                        <p:tgtEl>
                                          <p:spTgt spid="639">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nodeType="clickEffect" fill="hold" presetClass="entr" presetID="0" presetSubtype="0">
                                  <p:stCondLst>
                                    <p:cond delay="0"/>
                                  </p:stCondLst>
                                  <p:childTnLst>
                                    <p:set>
                                      <p:cBhvr>
                                        <p:cTn id="44" dur="1" fill="hold">
                                          <p:stCondLst>
                                            <p:cond delay="0"/>
                                          </p:stCondLst>
                                        </p:cTn>
                                        <p:tgtEl>
                                          <p:spTgt spid="639">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42" name="PlaceHolder 1"/>
          <p:cNvSpPr>
            <a:spLocks noGrp="1"/>
          </p:cNvSpPr>
          <p:nvPr>
            <p:ph type="title"/>
          </p:nvPr>
        </p:nvSpPr>
        <p:spPr>
          <a:xfrm>
            <a:off x="970560" y="216360"/>
            <a:ext cx="10515600" cy="782280"/>
          </a:xfrm>
          <a:prstGeom prst="rect">
            <a:avLst/>
          </a:prstGeom>
          <a:noFill/>
          <a:ln w="0">
            <a:noFill/>
          </a:ln>
        </p:spPr>
        <p:txBody>
          <a:bodyPr lIns="91440" rIns="91440" tIns="45720" bIns="0" anchor="b">
            <a:noAutofit/>
          </a:bodyPr>
          <a:p>
            <a:pPr indent="0">
              <a:lnSpc>
                <a:spcPct val="90000"/>
              </a:lnSpc>
              <a:buNone/>
            </a:pPr>
            <a:r>
              <a:rPr b="0" lang="en-GB" sz="4000" spc="-1" strike="noStrike">
                <a:solidFill>
                  <a:srgbClr val="034ea2"/>
                </a:solidFill>
                <a:latin typeface="Arial"/>
              </a:rPr>
              <a:t>Why EOSC EU Node for Horizon Europe?</a:t>
            </a:r>
            <a:endParaRPr b="0" lang="en-GB" sz="4000" spc="-1" strike="noStrike">
              <a:solidFill>
                <a:srgbClr val="000000"/>
              </a:solidFill>
              <a:latin typeface="Arial"/>
            </a:endParaRPr>
          </a:p>
        </p:txBody>
      </p:sp>
      <p:pic>
        <p:nvPicPr>
          <p:cNvPr id="643" name="Content Placeholder 4" descr="A diagram of a diagram&#10;&#10;AI-generated content may be incorrect."/>
          <p:cNvPicPr/>
          <p:nvPr/>
        </p:nvPicPr>
        <p:blipFill>
          <a:blip r:embed="rId1"/>
          <a:stretch/>
        </p:blipFill>
        <p:spPr>
          <a:xfrm>
            <a:off x="1746720" y="1272600"/>
            <a:ext cx="8698680" cy="5016960"/>
          </a:xfrm>
          <a:prstGeom prst="rect">
            <a:avLst/>
          </a:prstGeom>
          <a:ln w="0">
            <a:noFill/>
          </a:ln>
        </p:spPr>
      </p:pic>
    </p:spTree>
  </p:cSld>
  <mc:AlternateContent>
    <mc:Choice Requires="p14">
      <p:transition spd="slow" p14:dur="3000">
        <p:fade/>
      </p:transition>
    </mc:Choice>
    <mc:Fallback>
      <p:transition spd="slow">
        <p:fade/>
      </p:transition>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44" name="PlaceHolder 1"/>
          <p:cNvSpPr>
            <a:spLocks noGrp="1"/>
          </p:cNvSpPr>
          <p:nvPr>
            <p:ph type="title"/>
          </p:nvPr>
        </p:nvSpPr>
        <p:spPr>
          <a:xfrm>
            <a:off x="970560" y="216360"/>
            <a:ext cx="10515600" cy="782280"/>
          </a:xfrm>
          <a:prstGeom prst="rect">
            <a:avLst/>
          </a:prstGeom>
          <a:noFill/>
          <a:ln w="0">
            <a:noFill/>
          </a:ln>
        </p:spPr>
        <p:txBody>
          <a:bodyPr lIns="91440" rIns="91440" tIns="45720" bIns="0" anchor="b">
            <a:noAutofit/>
          </a:bodyPr>
          <a:p>
            <a:pPr indent="0">
              <a:lnSpc>
                <a:spcPct val="90000"/>
              </a:lnSpc>
              <a:buNone/>
            </a:pPr>
            <a:r>
              <a:rPr b="0" lang="en-GB" sz="3200" spc="-1" strike="noStrike">
                <a:solidFill>
                  <a:srgbClr val="034ea2"/>
                </a:solidFill>
                <a:latin typeface="Arial"/>
              </a:rPr>
              <a:t>Empowering Researchers through EOSC EU Node</a:t>
            </a:r>
            <a:endParaRPr b="0" lang="en-GB" sz="3200" spc="-1" strike="noStrike">
              <a:solidFill>
                <a:srgbClr val="000000"/>
              </a:solidFill>
              <a:latin typeface="Arial"/>
            </a:endParaRPr>
          </a:p>
        </p:txBody>
      </p:sp>
      <p:pic>
        <p:nvPicPr>
          <p:cNvPr id="645" name="Content Placeholder 5" descr="A diagram of a hub&#10;&#10;AI-generated content may be incorrect."/>
          <p:cNvPicPr/>
          <p:nvPr/>
        </p:nvPicPr>
        <p:blipFill>
          <a:blip r:embed="rId1"/>
          <a:stretch/>
        </p:blipFill>
        <p:spPr>
          <a:xfrm>
            <a:off x="2329920" y="354240"/>
            <a:ext cx="7796880" cy="6149880"/>
          </a:xfrm>
          <a:prstGeom prst="rect">
            <a:avLst/>
          </a:prstGeom>
          <a:ln w="0">
            <a:noFill/>
          </a:ln>
        </p:spPr>
      </p:pic>
    </p:spTree>
  </p:cSld>
  <mc:AlternateContent>
    <mc:Choice Requires="p14">
      <p:transition spd="slow" p14:dur="3000">
        <p:fade/>
      </p:transition>
    </mc:Choice>
    <mc:Fallback>
      <p:transition spd="slow">
        <p:fade/>
      </p:transition>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46" name="PlaceHolder 1"/>
          <p:cNvSpPr>
            <a:spLocks noGrp="1"/>
          </p:cNvSpPr>
          <p:nvPr>
            <p:ph/>
          </p:nvPr>
        </p:nvSpPr>
        <p:spPr>
          <a:xfrm>
            <a:off x="7759800" y="1237320"/>
            <a:ext cx="3952080" cy="5004360"/>
          </a:xfrm>
          <a:prstGeom prst="rect">
            <a:avLst/>
          </a:prstGeom>
          <a:noFill/>
          <a:ln w="0">
            <a:noFill/>
          </a:ln>
        </p:spPr>
        <p:txBody>
          <a:bodyPr lIns="91440" rIns="91440" tIns="45720" bIns="45720" anchor="t">
            <a:normAutofit fontScale="93740"/>
          </a:bodyPr>
          <a:p>
            <a:pPr marL="228600" indent="-228600">
              <a:lnSpc>
                <a:spcPct val="100000"/>
              </a:lnSpc>
              <a:spcAft>
                <a:spcPts val="1001"/>
              </a:spcAft>
              <a:buClr>
                <a:srgbClr val="034ea2"/>
              </a:buClr>
              <a:buFont typeface="Arial"/>
              <a:buChar char="•"/>
            </a:pPr>
            <a:r>
              <a:rPr b="0" lang="en-GB" sz="1700" spc="-1" strike="noStrike">
                <a:solidFill>
                  <a:srgbClr val="4d4d4d"/>
                </a:solidFill>
                <a:latin typeface="Arial"/>
              </a:rPr>
              <a:t>Discover ~167M resources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OpenAIRE, EC data sources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Harvested &amp; indexed</a:t>
            </a:r>
            <a:endParaRPr b="0" lang="en-GB" sz="1700" spc="-1" strike="noStrike">
              <a:solidFill>
                <a:srgbClr val="000000"/>
              </a:solidFill>
              <a:latin typeface="Arial"/>
            </a:endParaRPr>
          </a:p>
          <a:p>
            <a:pPr marL="228600" indent="-228600">
              <a:lnSpc>
                <a:spcPct val="100000"/>
              </a:lnSpc>
              <a:spcAft>
                <a:spcPts val="1001"/>
              </a:spcAft>
              <a:buClr>
                <a:srgbClr val="034ea2"/>
              </a:buClr>
              <a:buFont typeface="Arial"/>
              <a:buChar char="•"/>
            </a:pPr>
            <a:r>
              <a:rPr b="0" lang="en-GB" sz="1700" spc="-1" strike="noStrike">
                <a:solidFill>
                  <a:srgbClr val="4d4d4d"/>
                </a:solidFill>
                <a:latin typeface="Arial"/>
              </a:rPr>
              <a:t>Resources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Publications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Data</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Software</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Services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Data Sources</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Training</a:t>
            </a:r>
            <a:endParaRPr b="0" lang="en-GB" sz="1700" spc="-1" strike="noStrike">
              <a:solidFill>
                <a:srgbClr val="000000"/>
              </a:solidFill>
              <a:latin typeface="Arial"/>
            </a:endParaRPr>
          </a:p>
          <a:p>
            <a:pPr lvl="1" marL="685800" indent="-228600">
              <a:lnSpc>
                <a:spcPct val="100000"/>
              </a:lnSpc>
              <a:spcBef>
                <a:spcPts val="499"/>
              </a:spcBef>
              <a:spcAft>
                <a:spcPts val="1001"/>
              </a:spcAft>
              <a:buClr>
                <a:srgbClr val="034ea2"/>
              </a:buClr>
              <a:buFont typeface="Arial"/>
              <a:buChar char="•"/>
            </a:pPr>
            <a:r>
              <a:rPr b="0" lang="en-GB" sz="1700" spc="-1" strike="noStrike">
                <a:solidFill>
                  <a:srgbClr val="4d4d4d"/>
                </a:solidFill>
                <a:latin typeface="Arial"/>
              </a:rPr>
              <a:t>Tools</a:t>
            </a:r>
            <a:endParaRPr b="0" lang="en-GB" sz="1700" spc="-1" strike="noStrike">
              <a:solidFill>
                <a:srgbClr val="000000"/>
              </a:solidFill>
              <a:latin typeface="Arial"/>
            </a:endParaRPr>
          </a:p>
          <a:p>
            <a:pPr indent="0">
              <a:lnSpc>
                <a:spcPct val="100000"/>
              </a:lnSpc>
              <a:spcAft>
                <a:spcPts val="1199"/>
              </a:spcAft>
              <a:buNone/>
            </a:pPr>
            <a:r>
              <a:rPr b="0" lang="en-GB" sz="1800" spc="-1" strike="noStrike">
                <a:solidFill>
                  <a:srgbClr val="034ea2"/>
                </a:solidFill>
                <a:latin typeface="Arial"/>
              </a:rPr>
              <a:t> </a:t>
            </a:r>
            <a:endParaRPr b="0" lang="en-GB" sz="1800" spc="-1" strike="noStrike">
              <a:solidFill>
                <a:srgbClr val="000000"/>
              </a:solidFill>
              <a:latin typeface="Arial"/>
            </a:endParaRPr>
          </a:p>
        </p:txBody>
      </p:sp>
      <p:sp>
        <p:nvSpPr>
          <p:cNvPr id="647" name="PlaceHolder 2"/>
          <p:cNvSpPr>
            <a:spLocks noGrp="1"/>
          </p:cNvSpPr>
          <p:nvPr>
            <p:ph type="title"/>
          </p:nvPr>
        </p:nvSpPr>
        <p:spPr>
          <a:xfrm>
            <a:off x="938520" y="160920"/>
            <a:ext cx="10515600" cy="782280"/>
          </a:xfrm>
          <a:prstGeom prst="rect">
            <a:avLst/>
          </a:prstGeom>
          <a:noFill/>
          <a:ln w="0">
            <a:noFill/>
          </a:ln>
        </p:spPr>
        <p:txBody>
          <a:bodyPr lIns="91440" rIns="91440" tIns="45720" bIns="0" anchor="b">
            <a:noAutofit/>
          </a:bodyPr>
          <a:p>
            <a:pPr indent="0">
              <a:lnSpc>
                <a:spcPct val="90000"/>
              </a:lnSpc>
              <a:buNone/>
            </a:pPr>
            <a:r>
              <a:rPr b="0" lang="en-GB" sz="3200" spc="-1" strike="noStrike">
                <a:solidFill>
                  <a:srgbClr val="034ea2"/>
                </a:solidFill>
                <a:latin typeface="Arial"/>
              </a:rPr>
              <a:t>Resource Hub</a:t>
            </a:r>
            <a:endParaRPr b="0" lang="en-GB" sz="3200" spc="-1" strike="noStrike">
              <a:solidFill>
                <a:srgbClr val="000000"/>
              </a:solidFill>
              <a:latin typeface="Arial"/>
            </a:endParaRPr>
          </a:p>
        </p:txBody>
      </p:sp>
      <p:pic>
        <p:nvPicPr>
          <p:cNvPr id="648" name="Picture 30" descr="A screenshot of a search engine&#10;&#10;AI-generated content may be incorrect."/>
          <p:cNvPicPr/>
          <p:nvPr/>
        </p:nvPicPr>
        <p:blipFill>
          <a:blip r:embed="rId1"/>
          <a:stretch/>
        </p:blipFill>
        <p:spPr>
          <a:xfrm>
            <a:off x="401040" y="1240560"/>
            <a:ext cx="7208640" cy="5177520"/>
          </a:xfrm>
          <a:prstGeom prst="rect">
            <a:avLst/>
          </a:prstGeom>
          <a:ln w="6480">
            <a:solidFill>
              <a:srgbClr val="0356b1"/>
            </a:solidFill>
            <a:round/>
          </a:ln>
        </p:spPr>
      </p:pic>
    </p:spTree>
  </p:cSld>
  <mc:AlternateContent>
    <mc:Choice Requires="p14">
      <p:transition spd="slow" p14:dur="3000">
        <p:fade/>
      </p:transition>
    </mc:Choice>
    <mc:Fallback>
      <p:transition spd="slow">
        <p:fade/>
      </p:transition>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49" name="PlaceHolder 1"/>
          <p:cNvSpPr>
            <a:spLocks noGrp="1"/>
          </p:cNvSpPr>
          <p:nvPr>
            <p:ph type="title"/>
          </p:nvPr>
        </p:nvSpPr>
        <p:spPr>
          <a:xfrm>
            <a:off x="970560" y="482760"/>
            <a:ext cx="10515600" cy="782280"/>
          </a:xfrm>
          <a:prstGeom prst="rect">
            <a:avLst/>
          </a:prstGeom>
          <a:noFill/>
          <a:ln w="0">
            <a:noFill/>
          </a:ln>
        </p:spPr>
        <p:txBody>
          <a:bodyPr lIns="91440" rIns="91440" tIns="45720" bIns="0" anchor="b">
            <a:normAutofit/>
          </a:bodyPr>
          <a:p>
            <a:pPr indent="0">
              <a:lnSpc>
                <a:spcPct val="90000"/>
              </a:lnSpc>
              <a:buNone/>
            </a:pPr>
            <a:r>
              <a:rPr b="0" lang="en-GB" sz="4000" spc="-1" strike="noStrike">
                <a:solidFill>
                  <a:srgbClr val="034ea2"/>
                </a:solidFill>
                <a:latin typeface="Arial"/>
              </a:rPr>
              <a:t>Available Services</a:t>
            </a:r>
            <a:endParaRPr b="0" lang="en-GB" sz="4000" spc="-1" strike="noStrike">
              <a:solidFill>
                <a:srgbClr val="000000"/>
              </a:solidFill>
              <a:latin typeface="Arial"/>
            </a:endParaRPr>
          </a:p>
        </p:txBody>
      </p:sp>
      <p:pic>
        <p:nvPicPr>
          <p:cNvPr id="650" name="Picture 32" descr="A screenshot of a computer&#10;&#10;AI-generated content may be incorrect."/>
          <p:cNvPicPr/>
          <p:nvPr/>
        </p:nvPicPr>
        <p:blipFill>
          <a:blip r:embed="rId1"/>
          <a:stretch/>
        </p:blipFill>
        <p:spPr>
          <a:xfrm>
            <a:off x="671400" y="2158920"/>
            <a:ext cx="10848960" cy="3048120"/>
          </a:xfrm>
          <a:prstGeom prst="rect">
            <a:avLst/>
          </a:prstGeom>
          <a:ln w="9360">
            <a:solidFill>
              <a:srgbClr val="0356b1"/>
            </a:solidFill>
            <a:round/>
          </a:ln>
        </p:spPr>
      </p:pic>
    </p:spTree>
  </p:cSld>
  <mc:AlternateContent>
    <mc:Choice Requires="p14">
      <p:transition spd="slow" p14:dur="3000">
        <p:fade/>
      </p:transition>
    </mc:Choice>
    <mc:Fallback>
      <p:transition spd="slow">
        <p:fade/>
      </p:transition>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51" name="PlaceHolder 1"/>
          <p:cNvSpPr>
            <a:spLocks noGrp="1"/>
          </p:cNvSpPr>
          <p:nvPr>
            <p:ph type="title"/>
          </p:nvPr>
        </p:nvSpPr>
        <p:spPr>
          <a:xfrm>
            <a:off x="838080" y="123480"/>
            <a:ext cx="10515600" cy="782280"/>
          </a:xfrm>
          <a:prstGeom prst="rect">
            <a:avLst/>
          </a:prstGeom>
          <a:noFill/>
          <a:ln w="0">
            <a:noFill/>
          </a:ln>
        </p:spPr>
        <p:txBody>
          <a:bodyPr lIns="91440" rIns="91440" tIns="45720" bIns="0" anchor="b">
            <a:normAutofit/>
          </a:bodyPr>
          <a:p>
            <a:pPr indent="0">
              <a:lnSpc>
                <a:spcPct val="90000"/>
              </a:lnSpc>
              <a:buNone/>
            </a:pPr>
            <a:r>
              <a:rPr b="0" lang="en-GB" sz="3200" spc="-1" strike="noStrike">
                <a:solidFill>
                  <a:srgbClr val="034ea2"/>
                </a:solidFill>
                <a:latin typeface="Arial"/>
              </a:rPr>
              <a:t>User Space</a:t>
            </a:r>
            <a:endParaRPr b="0" lang="en-GB" sz="3200" spc="-1" strike="noStrike">
              <a:solidFill>
                <a:srgbClr val="000000"/>
              </a:solidFill>
              <a:latin typeface="Arial"/>
            </a:endParaRPr>
          </a:p>
        </p:txBody>
      </p:sp>
      <p:pic>
        <p:nvPicPr>
          <p:cNvPr id="652" name="Picture 33" descr="A screenshot of a computer&#10;&#10;AI-generated content may be incorrect."/>
          <p:cNvPicPr/>
          <p:nvPr/>
        </p:nvPicPr>
        <p:blipFill>
          <a:blip r:embed="rId1"/>
          <a:stretch/>
        </p:blipFill>
        <p:spPr>
          <a:xfrm>
            <a:off x="835560" y="975960"/>
            <a:ext cx="9168480" cy="5441400"/>
          </a:xfrm>
          <a:prstGeom prst="rect">
            <a:avLst/>
          </a:prstGeom>
          <a:ln w="6480">
            <a:solidFill>
              <a:srgbClr val="0356b1"/>
            </a:solidFill>
            <a:round/>
          </a:ln>
        </p:spPr>
      </p:pic>
    </p:spTree>
  </p:cSld>
  <mc:AlternateContent>
    <mc:Choice Requires="p14">
      <p:transition spd="slow" p14:dur="3000">
        <p:fade/>
      </p:transition>
    </mc:Choice>
    <mc:Fallback>
      <p:transition spd="slow">
        <p:fade/>
      </p:transition>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6" name="PlaceHolder 1"/>
          <p:cNvSpPr>
            <a:spLocks noGrp="1"/>
          </p:cNvSpPr>
          <p:nvPr>
            <p:ph/>
          </p:nvPr>
        </p:nvSpPr>
        <p:spPr>
          <a:xfrm>
            <a:off x="1836000" y="1632960"/>
            <a:ext cx="9540000" cy="4559040"/>
          </a:xfrm>
          <a:prstGeom prst="rect">
            <a:avLst/>
          </a:prstGeom>
          <a:solidFill>
            <a:srgbClr val="ffffff">
              <a:alpha val="62000"/>
            </a:srgbClr>
          </a:solidFill>
          <a:ln w="0">
            <a:noFill/>
          </a:ln>
        </p:spPr>
        <p:txBody>
          <a:bodyPr lIns="91440" rIns="91440" tIns="45720" bIns="45720" anchor="t">
            <a:normAutofit fontScale="77711" lnSpcReduction="10000"/>
          </a:bodyPr>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Applies </a:t>
            </a:r>
            <a:r>
              <a:rPr b="1" lang="en-GB" sz="2600" spc="-1" strike="noStrike">
                <a:solidFill>
                  <a:srgbClr val="222080"/>
                </a:solidFill>
                <a:latin typeface="Arial"/>
                <a:ea typeface="Arial"/>
              </a:rPr>
              <a:t>only to peer-reviewed publications</a:t>
            </a:r>
            <a:r>
              <a:rPr b="0" lang="en-GB" sz="2600" spc="-1" strike="noStrike">
                <a:solidFill>
                  <a:srgbClr val="222080"/>
                </a:solidFill>
                <a:latin typeface="Arial"/>
                <a:ea typeface="Arial"/>
              </a:rPr>
              <a:t> (but recommended for all your work)</a:t>
            </a:r>
            <a:endParaRPr b="0" lang="en-US" sz="2600" spc="-1" strike="noStrike">
              <a:solidFill>
                <a:srgbClr val="222080"/>
              </a:solidFill>
              <a:latin typeface="Arial"/>
            </a:endParaRPr>
          </a:p>
          <a:p>
            <a:pPr marL="343080" indent="-343080">
              <a:lnSpc>
                <a:spcPct val="110000"/>
              </a:lnSpc>
              <a:spcBef>
                <a:spcPts val="1001"/>
              </a:spcBef>
              <a:buClr>
                <a:srgbClr val="222080"/>
              </a:buClr>
              <a:buFont typeface="Arial"/>
              <a:buChar char="•"/>
            </a:pPr>
            <a:r>
              <a:rPr b="1" lang="en-GB" sz="2600" spc="-1" strike="noStrike">
                <a:solidFill>
                  <a:srgbClr val="222080"/>
                </a:solidFill>
                <a:latin typeface="Arial"/>
                <a:ea typeface="Arial"/>
              </a:rPr>
              <a:t>No restrictions </a:t>
            </a:r>
            <a:r>
              <a:rPr b="0" lang="en-GB" sz="2600" spc="-1" strike="noStrike">
                <a:solidFill>
                  <a:srgbClr val="222080"/>
                </a:solidFill>
                <a:latin typeface="Arial"/>
                <a:ea typeface="Arial"/>
              </a:rPr>
              <a:t>on where you can publish</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D</a:t>
            </a:r>
            <a:r>
              <a:rPr b="1" lang="en-GB" sz="2600" spc="-1" strike="noStrike">
                <a:solidFill>
                  <a:srgbClr val="222080"/>
                </a:solidFill>
                <a:latin typeface="Arial"/>
                <a:ea typeface="Arial"/>
              </a:rPr>
              <a:t>eposit the peer-reviewed version</a:t>
            </a:r>
            <a:r>
              <a:rPr b="0" lang="en-GB" sz="2600" spc="-1" strike="noStrike">
                <a:solidFill>
                  <a:srgbClr val="222080"/>
                </a:solidFill>
                <a:latin typeface="Arial"/>
                <a:ea typeface="Arial"/>
              </a:rPr>
              <a:t> of your manuscript (AAM or VoR) in a ‘trusted repository’</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Provide</a:t>
            </a:r>
            <a:r>
              <a:rPr b="1" lang="en-GB" sz="2600" spc="-1" strike="noStrike">
                <a:solidFill>
                  <a:srgbClr val="222080"/>
                </a:solidFill>
                <a:latin typeface="Arial"/>
                <a:ea typeface="Arial"/>
              </a:rPr>
              <a:t> immediate Open Access </a:t>
            </a:r>
            <a:r>
              <a:rPr b="0" lang="en-GB" sz="2600" spc="-1" strike="noStrike">
                <a:solidFill>
                  <a:srgbClr val="222080"/>
                </a:solidFill>
                <a:latin typeface="Arial"/>
                <a:ea typeface="Arial"/>
              </a:rPr>
              <a:t>upon publication (i.e. no embargo period)</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Ensure you retain your rights on at least one of the peer-reviewed version of your manuscript (AAM, VoR) under a </a:t>
            </a:r>
            <a:r>
              <a:rPr b="1" lang="en-GB" sz="2600" spc="-1" strike="noStrike">
                <a:solidFill>
                  <a:srgbClr val="222080"/>
                </a:solidFill>
                <a:latin typeface="Arial"/>
                <a:ea typeface="Arial"/>
              </a:rPr>
              <a:t>CC-BY 4.0 licence</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Provide information about research outputs or tools/instruments needed to validate the conclusions of the publication</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Acknowledge the EU (Art. 17 AGA); add the acronym/code/DOI of the project</a:t>
            </a:r>
            <a:endParaRPr b="0" lang="en-US" sz="2600" spc="-1" strike="noStrike">
              <a:solidFill>
                <a:srgbClr val="222080"/>
              </a:solidFill>
              <a:latin typeface="Arial"/>
            </a:endParaRPr>
          </a:p>
        </p:txBody>
      </p:sp>
      <p:sp>
        <p:nvSpPr>
          <p:cNvPr id="357" name="PlaceHolder 2"/>
          <p:cNvSpPr>
            <a:spLocks noGrp="1"/>
          </p:cNvSpPr>
          <p:nvPr>
            <p:ph type="sldNum" idx="3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F120FD0-694A-4BBB-BE75-1BE792FC267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58" name="PlaceHolder 3"/>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Mandate</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53" name="PlaceHolder 1"/>
          <p:cNvSpPr>
            <a:spLocks noGrp="1"/>
          </p:cNvSpPr>
          <p:nvPr>
            <p:ph/>
          </p:nvPr>
        </p:nvSpPr>
        <p:spPr>
          <a:xfrm>
            <a:off x="849600" y="2097360"/>
            <a:ext cx="4883040" cy="3906360"/>
          </a:xfrm>
          <a:prstGeom prst="rect">
            <a:avLst/>
          </a:prstGeom>
          <a:noFill/>
          <a:ln w="0">
            <a:noFill/>
          </a:ln>
        </p:spPr>
        <p:txBody>
          <a:bodyPr lIns="91440" rIns="91440" tIns="45720" bIns="45720" anchor="t">
            <a:normAutofit/>
          </a:bodyPr>
          <a:p>
            <a:pPr indent="0">
              <a:lnSpc>
                <a:spcPct val="90000"/>
              </a:lnSpc>
              <a:spcAft>
                <a:spcPts val="1800"/>
              </a:spcAft>
            </a:pPr>
            <a:r>
              <a:rPr b="0" lang="en-GB" sz="1700" spc="-1" strike="noStrike">
                <a:solidFill>
                  <a:srgbClr val="034ea2"/>
                </a:solidFill>
                <a:latin typeface="Arial"/>
              </a:rPr>
              <a:t>Use Cases: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i="1" lang="en-GB" sz="1700" spc="-1" strike="noStrike">
                <a:solidFill>
                  <a:srgbClr val="4d4d4d"/>
                </a:solidFill>
                <a:latin typeface="Arial"/>
              </a:rPr>
              <a:t>A Horizon Europe project can browse </a:t>
            </a:r>
            <a:r>
              <a:rPr b="1" i="1" lang="en-GB" sz="1700" spc="-1" strike="noStrike">
                <a:solidFill>
                  <a:srgbClr val="4d4d4d"/>
                </a:solidFill>
                <a:latin typeface="Arial"/>
              </a:rPr>
              <a:t>Resource Hub</a:t>
            </a:r>
            <a:r>
              <a:rPr b="0" i="1" lang="en-GB" sz="1700" spc="-1" strike="noStrike">
                <a:solidFill>
                  <a:srgbClr val="4d4d4d"/>
                </a:solidFill>
                <a:latin typeface="Arial"/>
              </a:rPr>
              <a:t> to find existing datasets to reuse, reducing duplication of effort.</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i="1" lang="en-GB" sz="1700" spc="-1" strike="noStrike">
                <a:solidFill>
                  <a:srgbClr val="4d4d4d"/>
                </a:solidFill>
                <a:latin typeface="Arial"/>
              </a:rPr>
              <a:t>A research team analyzing climate data can use </a:t>
            </a:r>
            <a:r>
              <a:rPr b="1" i="1" lang="en-GB" sz="1700" spc="-1" strike="noStrike">
                <a:solidFill>
                  <a:srgbClr val="4d4d4d"/>
                </a:solidFill>
                <a:latin typeface="Arial"/>
              </a:rPr>
              <a:t>Virtual Machines</a:t>
            </a:r>
            <a:r>
              <a:rPr b="0" i="1" lang="en-GB" sz="1700" spc="-1" strike="noStrike">
                <a:solidFill>
                  <a:srgbClr val="4d4d4d"/>
                </a:solidFill>
                <a:latin typeface="Arial"/>
              </a:rPr>
              <a:t> to store and preprocess satellite images before analysis.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i="1" lang="en-GB" sz="1700" spc="-1" strike="noStrike">
                <a:solidFill>
                  <a:srgbClr val="4d4d4d"/>
                </a:solidFill>
                <a:latin typeface="Arial"/>
              </a:rPr>
              <a:t>A bioinformatics researcher can process genomic data in a </a:t>
            </a:r>
            <a:r>
              <a:rPr b="1" i="1" lang="en-GB" sz="1700" spc="-1" strike="noStrike">
                <a:solidFill>
                  <a:srgbClr val="4d4d4d"/>
                </a:solidFill>
                <a:latin typeface="Arial"/>
              </a:rPr>
              <a:t>secure, cloud-based Jupyter Notebook</a:t>
            </a:r>
            <a:r>
              <a:rPr b="0" i="1" lang="en-GB" sz="1700" spc="-1" strike="noStrike">
                <a:solidFill>
                  <a:srgbClr val="4d4d4d"/>
                </a:solidFill>
                <a:latin typeface="Arial"/>
              </a:rPr>
              <a:t> without setting up local infrastructure.</a:t>
            </a:r>
            <a:endParaRPr b="0" lang="en-GB" sz="1700" spc="-1" strike="noStrike">
              <a:solidFill>
                <a:srgbClr val="000000"/>
              </a:solidFill>
              <a:latin typeface="Arial"/>
            </a:endParaRPr>
          </a:p>
        </p:txBody>
      </p:sp>
      <p:pic>
        <p:nvPicPr>
          <p:cNvPr id="654" name="Picture 34" descr=""/>
          <p:cNvPicPr/>
          <p:nvPr/>
        </p:nvPicPr>
        <p:blipFill>
          <a:blip r:embed="rId1"/>
          <a:stretch/>
        </p:blipFill>
        <p:spPr>
          <a:xfrm>
            <a:off x="6095880" y="1415880"/>
            <a:ext cx="5717160" cy="4587840"/>
          </a:xfrm>
          <a:prstGeom prst="rect">
            <a:avLst/>
          </a:prstGeom>
          <a:ln w="9360">
            <a:solidFill>
              <a:srgbClr val="0356b1"/>
            </a:solidFill>
            <a:round/>
          </a:ln>
        </p:spPr>
      </p:pic>
      <p:sp>
        <p:nvSpPr>
          <p:cNvPr id="655" name="PlaceHolder 2"/>
          <p:cNvSpPr>
            <a:spLocks noGrp="1"/>
          </p:cNvSpPr>
          <p:nvPr>
            <p:ph type="title"/>
          </p:nvPr>
        </p:nvSpPr>
        <p:spPr>
          <a:xfrm>
            <a:off x="970560" y="482760"/>
            <a:ext cx="10515600" cy="782280"/>
          </a:xfrm>
          <a:prstGeom prst="rect">
            <a:avLst/>
          </a:prstGeom>
          <a:noFill/>
          <a:ln w="0">
            <a:noFill/>
          </a:ln>
        </p:spPr>
        <p:txBody>
          <a:bodyPr lIns="91440" rIns="91440" tIns="45720" bIns="0" anchor="b">
            <a:normAutofit/>
          </a:bodyPr>
          <a:p>
            <a:pPr indent="0">
              <a:lnSpc>
                <a:spcPct val="90000"/>
              </a:lnSpc>
              <a:buNone/>
            </a:pPr>
            <a:r>
              <a:rPr b="0" lang="en-GB" sz="2800" spc="-1" strike="noStrike">
                <a:solidFill>
                  <a:srgbClr val="034ea2"/>
                </a:solidFill>
                <a:latin typeface="Arial"/>
              </a:rPr>
              <a:t>Maximizing the Research Data Lifecycle with EOSC EU Node</a:t>
            </a:r>
            <a:endParaRPr b="0" lang="en-GB" sz="2800" spc="-1" strike="noStrike">
              <a:solidFill>
                <a:srgbClr val="000000"/>
              </a:solidFill>
              <a:latin typeface="Arial"/>
            </a:endParaRPr>
          </a:p>
        </p:txBody>
      </p:sp>
    </p:spTree>
  </p:cSld>
  <mc:AlternateContent>
    <mc:Choice Requires="p14">
      <p:transition spd="slow" p14:dur="3000">
        <p:fade/>
      </p:transition>
    </mc:Choice>
    <mc:Fallback>
      <p:transition spd="slow">
        <p:fade/>
      </p:transition>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56" name="PlaceHolder 1"/>
          <p:cNvSpPr>
            <a:spLocks noGrp="1"/>
          </p:cNvSpPr>
          <p:nvPr>
            <p:ph/>
          </p:nvPr>
        </p:nvSpPr>
        <p:spPr>
          <a:xfrm>
            <a:off x="849600" y="2097360"/>
            <a:ext cx="4883040" cy="3906360"/>
          </a:xfrm>
          <a:prstGeom prst="rect">
            <a:avLst/>
          </a:prstGeom>
          <a:noFill/>
          <a:ln w="0">
            <a:noFill/>
          </a:ln>
        </p:spPr>
        <p:txBody>
          <a:bodyPr lIns="91440" rIns="91440" tIns="45720" bIns="45720" anchor="t">
            <a:normAutofit fontScale="87491" lnSpcReduction="10000"/>
          </a:bodyPr>
          <a:p>
            <a:pPr indent="0">
              <a:lnSpc>
                <a:spcPct val="90000"/>
              </a:lnSpc>
              <a:spcAft>
                <a:spcPts val="1800"/>
              </a:spcAft>
            </a:pPr>
            <a:r>
              <a:rPr b="0" lang="en-GB" sz="1700" spc="-1" strike="noStrike">
                <a:solidFill>
                  <a:srgbClr val="034ea2"/>
                </a:solidFill>
                <a:latin typeface="Arial"/>
              </a:rPr>
              <a:t>Use Cases: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i="1" lang="en-GB" sz="1700" spc="-1" strike="noStrike">
                <a:solidFill>
                  <a:srgbClr val="4d4d4d"/>
                </a:solidFill>
                <a:latin typeface="Arial"/>
              </a:rPr>
              <a:t>A HE project must comply with Open Access and FAIR principles – EOSC EU Node provides access to trusted repositories, persistent identifiers (DOIs), and metadata-rich datasets, ensuring that research outputs are FAIR.</a:t>
            </a:r>
            <a:endParaRPr b="0" lang="en-GB" sz="17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i="1" lang="en-GB" sz="1700" spc="-1" strike="noStrike">
                <a:solidFill>
                  <a:srgbClr val="4d4d4d"/>
                </a:solidFill>
                <a:latin typeface="Arial"/>
              </a:rPr>
              <a:t>A HE project coordinator needs to report on data sharing and Open Science practices. EOSC EU Node’s integrated metrics dashboard provides insights on dataset usage, downloads, and citations, ensuring compliance with EC reporting requirements.</a:t>
            </a:r>
            <a:endParaRPr b="0" lang="en-GB" sz="1700" spc="-1" strike="noStrike">
              <a:solidFill>
                <a:srgbClr val="000000"/>
              </a:solidFill>
              <a:latin typeface="Arial"/>
            </a:endParaRPr>
          </a:p>
          <a:p>
            <a:pPr marL="228600" indent="-228600">
              <a:lnSpc>
                <a:spcPct val="90000"/>
              </a:lnSpc>
              <a:spcAft>
                <a:spcPts val="1800"/>
              </a:spcAft>
              <a:buClr>
                <a:srgbClr val="034ea2"/>
              </a:buClr>
              <a:buFont typeface="Arial"/>
              <a:buChar char="•"/>
            </a:pPr>
            <a:r>
              <a:rPr b="0" i="1" lang="en-GB" sz="1700" spc="-1" strike="noStrike">
                <a:solidFill>
                  <a:srgbClr val="4d4d4d"/>
                </a:solidFill>
                <a:latin typeface="Arial"/>
              </a:rPr>
              <a:t>A social scientist finds economic datasets in Resource Hub and integrates them into new research, ensuring cross-disciplinary collaboration.</a:t>
            </a:r>
            <a:endParaRPr b="0" lang="en-GB" sz="1700" spc="-1" strike="noStrike">
              <a:solidFill>
                <a:srgbClr val="000000"/>
              </a:solidFill>
              <a:latin typeface="Arial"/>
            </a:endParaRPr>
          </a:p>
        </p:txBody>
      </p:sp>
      <p:sp>
        <p:nvSpPr>
          <p:cNvPr id="657" name="PlaceHolder 2"/>
          <p:cNvSpPr>
            <a:spLocks noGrp="1"/>
          </p:cNvSpPr>
          <p:nvPr>
            <p:ph type="title"/>
          </p:nvPr>
        </p:nvSpPr>
        <p:spPr>
          <a:xfrm>
            <a:off x="970560" y="482760"/>
            <a:ext cx="10515600" cy="782280"/>
          </a:xfrm>
          <a:prstGeom prst="rect">
            <a:avLst/>
          </a:prstGeom>
          <a:noFill/>
          <a:ln w="0">
            <a:noFill/>
          </a:ln>
        </p:spPr>
        <p:txBody>
          <a:bodyPr lIns="91440" rIns="91440" tIns="45720" bIns="0" anchor="b">
            <a:normAutofit/>
          </a:bodyPr>
          <a:p>
            <a:pPr indent="0">
              <a:lnSpc>
                <a:spcPct val="90000"/>
              </a:lnSpc>
              <a:buNone/>
            </a:pPr>
            <a:r>
              <a:rPr b="0" lang="en-GB" sz="2800" spc="-1" strike="noStrike">
                <a:solidFill>
                  <a:srgbClr val="034ea2"/>
                </a:solidFill>
                <a:latin typeface="Arial"/>
              </a:rPr>
              <a:t>Maximizing the Research Data Lifecycle with EOSC EU Node</a:t>
            </a:r>
            <a:endParaRPr b="0" lang="en-GB" sz="2800" spc="-1" strike="noStrike">
              <a:solidFill>
                <a:srgbClr val="000000"/>
              </a:solidFill>
              <a:latin typeface="Arial"/>
            </a:endParaRPr>
          </a:p>
        </p:txBody>
      </p:sp>
      <p:pic>
        <p:nvPicPr>
          <p:cNvPr id="658" name="Picture 35" descr=""/>
          <p:cNvPicPr/>
          <p:nvPr/>
        </p:nvPicPr>
        <p:blipFill>
          <a:blip r:embed="rId1"/>
          <a:stretch/>
        </p:blipFill>
        <p:spPr>
          <a:xfrm>
            <a:off x="5955120" y="1560240"/>
            <a:ext cx="6031080" cy="4336200"/>
          </a:xfrm>
          <a:prstGeom prst="rect">
            <a:avLst/>
          </a:prstGeom>
          <a:ln w="9360">
            <a:solidFill>
              <a:srgbClr val="0356b1"/>
            </a:solidFill>
            <a:round/>
          </a:ln>
        </p:spPr>
      </p:pic>
    </p:spTree>
  </p:cSld>
  <mc:AlternateContent>
    <mc:Choice Requires="p14">
      <p:transition spd="slow" p14:dur="3000">
        <p:fade/>
      </p:transition>
    </mc:Choice>
    <mc:Fallback>
      <p:transition spd="slow">
        <p:fade/>
      </p:transition>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659" name="Content Placeholder 18" descr="A diagram of a diagram&#10;&#10;AI-generated content may be incorrect."/>
          <p:cNvPicPr/>
          <p:nvPr/>
        </p:nvPicPr>
        <p:blipFill>
          <a:blip r:embed="rId1"/>
          <a:stretch/>
        </p:blipFill>
        <p:spPr>
          <a:xfrm>
            <a:off x="1411200" y="-1080"/>
            <a:ext cx="9487440" cy="6859080"/>
          </a:xfrm>
          <a:prstGeom prst="rect">
            <a:avLst/>
          </a:prstGeom>
          <a:ln w="0">
            <a:noFill/>
          </a:ln>
        </p:spPr>
      </p:pic>
    </p:spTree>
  </p:cSld>
  <mc:AlternateContent>
    <mc:Choice Requires="p14">
      <p:transition spd="slow" p14:dur="3000">
        <p:fade/>
      </p:transition>
    </mc:Choice>
    <mc:Fallback>
      <p:transition spd="slow">
        <p:fade/>
      </p:transition>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60" name="PlaceHolder 1"/>
          <p:cNvSpPr>
            <a:spLocks noGrp="1"/>
          </p:cNvSpPr>
          <p:nvPr>
            <p:ph/>
          </p:nvPr>
        </p:nvSpPr>
        <p:spPr>
          <a:xfrm>
            <a:off x="838080" y="1793520"/>
            <a:ext cx="5381640" cy="3938760"/>
          </a:xfrm>
          <a:prstGeom prst="rect">
            <a:avLst/>
          </a:prstGeom>
          <a:noFill/>
          <a:ln w="9360">
            <a:solidFill>
              <a:srgbClr val="0356b1"/>
            </a:solidFill>
            <a:round/>
          </a:ln>
        </p:spPr>
        <p:txBody>
          <a:bodyPr lIns="91440" rIns="91440" tIns="45720" bIns="45720" anchor="t">
            <a:normAutofit/>
          </a:bodyPr>
          <a:p>
            <a:pPr indent="0">
              <a:lnSpc>
                <a:spcPct val="100000"/>
              </a:lnSpc>
              <a:spcAft>
                <a:spcPts val="1800"/>
              </a:spcAft>
            </a:pPr>
            <a:r>
              <a:rPr b="1" lang="en-GB" sz="2000" spc="-1" strike="noStrike">
                <a:solidFill>
                  <a:srgbClr val="4d4d4d"/>
                </a:solidFill>
                <a:latin typeface="Arial"/>
              </a:rPr>
              <a:t>Grants of up to 40,000 credits are available to EC-funded R&amp;I projects</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One grant per project, one-time and non-replenishable</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Usable only during the project's duration</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For project-related needs within the EOSC EU Node</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Credits are added to the </a:t>
            </a:r>
            <a:r>
              <a:rPr b="0" i="1" lang="en-GB" sz="2000" spc="-1" strike="noStrike">
                <a:solidFill>
                  <a:srgbClr val="4d4d4d"/>
                </a:solidFill>
                <a:latin typeface="Arial"/>
              </a:rPr>
              <a:t>Group Project Wallet </a:t>
            </a:r>
            <a:endParaRPr b="0" lang="en-GB" sz="2000" spc="-1" strike="noStrike">
              <a:solidFill>
                <a:srgbClr val="000000"/>
              </a:solidFill>
              <a:latin typeface="Arial"/>
            </a:endParaRPr>
          </a:p>
        </p:txBody>
      </p:sp>
      <p:sp>
        <p:nvSpPr>
          <p:cNvPr id="661" name="PlaceHolder 2"/>
          <p:cNvSpPr>
            <a:spLocks noGrp="1"/>
          </p:cNvSpPr>
          <p:nvPr>
            <p:ph/>
          </p:nvPr>
        </p:nvSpPr>
        <p:spPr>
          <a:xfrm>
            <a:off x="6402240" y="1793520"/>
            <a:ext cx="5328000" cy="3938760"/>
          </a:xfrm>
          <a:prstGeom prst="rect">
            <a:avLst/>
          </a:prstGeom>
          <a:noFill/>
          <a:ln w="9360">
            <a:solidFill>
              <a:srgbClr val="0356b1"/>
            </a:solidFill>
            <a:round/>
          </a:ln>
        </p:spPr>
        <p:txBody>
          <a:bodyPr lIns="91440" rIns="91440" tIns="45720" bIns="45720" anchor="t">
            <a:normAutofit/>
          </a:bodyPr>
          <a:p>
            <a:pPr indent="0">
              <a:lnSpc>
                <a:spcPct val="100000"/>
              </a:lnSpc>
              <a:spcAft>
                <a:spcPts val="1800"/>
              </a:spcAft>
            </a:pPr>
            <a:r>
              <a:rPr b="0" i="1" lang="en-GB" sz="2000" spc="-1" strike="noStrike">
                <a:solidFill>
                  <a:srgbClr val="4d4d4d"/>
                </a:solidFill>
                <a:latin typeface="Arial"/>
              </a:rPr>
              <a:t>How to get access:</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Submit a </a:t>
            </a:r>
            <a:r>
              <a:rPr b="1" lang="en-GB" sz="2000" spc="-1" strike="noStrike" u="sng">
                <a:solidFill>
                  <a:srgbClr val="4d4d4d"/>
                </a:solidFill>
                <a:uFillTx/>
                <a:latin typeface="Arial"/>
              </a:rPr>
              <a:t>helpdesk ticket</a:t>
            </a:r>
            <a:r>
              <a:rPr b="0" lang="en-GB" sz="2000" spc="-1" strike="noStrike">
                <a:solidFill>
                  <a:srgbClr val="4d4d4d"/>
                </a:solidFill>
                <a:latin typeface="Arial"/>
              </a:rPr>
              <a:t> with following details:</a:t>
            </a:r>
            <a:endParaRPr b="0" lang="en-GB" sz="20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Courier New"/>
              <a:buChar char="o"/>
            </a:pPr>
            <a:r>
              <a:rPr b="0" lang="en-GB" sz="1600" spc="-1" strike="noStrike">
                <a:solidFill>
                  <a:srgbClr val="4d4d4d"/>
                </a:solidFill>
                <a:latin typeface="Arial"/>
              </a:rPr>
              <a:t>EC Grant Number</a:t>
            </a:r>
            <a:endParaRPr b="0" lang="en-GB" sz="16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Courier New"/>
              <a:buChar char="o"/>
            </a:pPr>
            <a:r>
              <a:rPr b="0" lang="en-GB" sz="1600" spc="-1" strike="noStrike">
                <a:solidFill>
                  <a:srgbClr val="4d4d4d"/>
                </a:solidFill>
                <a:latin typeface="Arial"/>
              </a:rPr>
              <a:t>EC Project Officer</a:t>
            </a:r>
            <a:endParaRPr b="0" lang="en-GB" sz="16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Courier New"/>
              <a:buChar char="o"/>
            </a:pPr>
            <a:r>
              <a:rPr b="0" lang="en-GB" sz="1600" spc="-1" strike="noStrike">
                <a:solidFill>
                  <a:srgbClr val="4d4d4d"/>
                </a:solidFill>
                <a:latin typeface="Arial"/>
              </a:rPr>
              <a:t>Group Project ID and Owner</a:t>
            </a:r>
            <a:endParaRPr b="0" lang="en-GB" sz="1600" spc="-1" strike="noStrike">
              <a:solidFill>
                <a:srgbClr val="000000"/>
              </a:solidFill>
              <a:latin typeface="Arial"/>
            </a:endParaRPr>
          </a:p>
          <a:p>
            <a:pPr lvl="1" marL="685800" indent="-228600">
              <a:lnSpc>
                <a:spcPct val="100000"/>
              </a:lnSpc>
              <a:spcBef>
                <a:spcPts val="499"/>
              </a:spcBef>
              <a:spcAft>
                <a:spcPts val="1800"/>
              </a:spcAft>
              <a:buClr>
                <a:srgbClr val="034ea2"/>
              </a:buClr>
              <a:buFont typeface="Courier New"/>
              <a:buChar char="o"/>
            </a:pPr>
            <a:r>
              <a:rPr b="0" lang="en-GB" sz="1600" spc="-1" strike="noStrike">
                <a:solidFill>
                  <a:srgbClr val="4d4d4d"/>
                </a:solidFill>
                <a:latin typeface="Arial"/>
              </a:rPr>
              <a:t>Short description of intended use of EOSC EU Node services</a:t>
            </a:r>
            <a:endParaRPr b="0" lang="en-GB" sz="1600" spc="-1" strike="noStrike">
              <a:solidFill>
                <a:srgbClr val="000000"/>
              </a:solidFill>
              <a:latin typeface="Arial"/>
            </a:endParaRPr>
          </a:p>
        </p:txBody>
      </p:sp>
      <p:sp>
        <p:nvSpPr>
          <p:cNvPr id="662" name="PlaceHolder 3"/>
          <p:cNvSpPr>
            <a:spLocks noGrp="1"/>
          </p:cNvSpPr>
          <p:nvPr>
            <p:ph type="title"/>
          </p:nvPr>
        </p:nvSpPr>
        <p:spPr>
          <a:xfrm>
            <a:off x="970560" y="482760"/>
            <a:ext cx="10515600" cy="782280"/>
          </a:xfrm>
          <a:prstGeom prst="rect">
            <a:avLst/>
          </a:prstGeom>
          <a:noFill/>
          <a:ln w="0">
            <a:noFill/>
          </a:ln>
        </p:spPr>
        <p:txBody>
          <a:bodyPr lIns="91440" rIns="91440" tIns="45720" bIns="0" anchor="b">
            <a:noAutofit/>
          </a:bodyPr>
          <a:p>
            <a:pPr indent="0">
              <a:lnSpc>
                <a:spcPct val="90000"/>
              </a:lnSpc>
              <a:buNone/>
            </a:pPr>
            <a:r>
              <a:rPr b="0" lang="en-GB" sz="3200" spc="-1" strike="noStrike">
                <a:solidFill>
                  <a:srgbClr val="034ea2"/>
                </a:solidFill>
                <a:latin typeface="Arial"/>
              </a:rPr>
              <a:t>EOSC EU Node supporting Horizon Europe projects</a:t>
            </a:r>
            <a:endParaRPr b="0" lang="en-GB" sz="3200" spc="-1" strike="noStrike">
              <a:solidFill>
                <a:srgbClr val="000000"/>
              </a:solidFill>
              <a:latin typeface="Arial"/>
            </a:endParaRPr>
          </a:p>
        </p:txBody>
      </p:sp>
    </p:spTree>
  </p:cSld>
  <mc:AlternateContent>
    <mc:Choice Requires="p14">
      <p:transition spd="slow" p14:dur="3000">
        <p:fade/>
      </p:transition>
    </mc:Choice>
    <mc:Fallback>
      <p:transition spd="slow">
        <p:fade/>
      </p:transition>
    </mc:Fallback>
  </mc:AlternateContent>
  <p:timing>
    <p:tnLst>
      <p:par>
        <p:cTn id="45" dur="indefinite" restart="never" nodeType="tmRoot">
          <p:childTnLst>
            <p:seq>
              <p:cTn id="46" dur="indefinite" nodeType="mainSeq">
                <p:childTnLst>
                  <p:par>
                    <p:cTn id="47" fill="hold">
                      <p:stCondLst>
                        <p:cond delay="indefinite"/>
                      </p:stCondLst>
                      <p:childTnLst>
                        <p:par>
                          <p:cTn id="48" fill="hold">
                            <p:stCondLst>
                              <p:cond delay="0"/>
                            </p:stCondLst>
                            <p:childTnLst>
                              <p:par>
                                <p:cTn id="49" nodeType="clickEffect" fill="hold" presetClass="entr" presetID="0" presetSubtype="0">
                                  <p:stCondLst>
                                    <p:cond delay="0"/>
                                  </p:stCondLst>
                                  <p:childTnLst>
                                    <p:set>
                                      <p:cBhvr>
                                        <p:cTn id="50" dur="1" fill="hold">
                                          <p:stCondLst>
                                            <p:cond delay="0"/>
                                          </p:stCondLst>
                                        </p:cTn>
                                        <p:tgtEl>
                                          <p:spTgt spid="660">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nodeType="clickEffect" fill="hold" presetClass="entr" presetID="0" presetSubtype="0">
                                  <p:stCondLst>
                                    <p:cond delay="0"/>
                                  </p:stCondLst>
                                  <p:childTnLst>
                                    <p:set>
                                      <p:cBhvr>
                                        <p:cTn id="54" dur="1" fill="hold">
                                          <p:stCondLst>
                                            <p:cond delay="0"/>
                                          </p:stCondLst>
                                        </p:cTn>
                                        <p:tgtEl>
                                          <p:spTgt spid="660">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nodeType="clickEffect" fill="hold" presetClass="entr" presetID="0" presetSubtype="0">
                                  <p:stCondLst>
                                    <p:cond delay="0"/>
                                  </p:stCondLst>
                                  <p:childTnLst>
                                    <p:set>
                                      <p:cBhvr>
                                        <p:cTn id="58" dur="1" fill="hold">
                                          <p:stCondLst>
                                            <p:cond delay="0"/>
                                          </p:stCondLst>
                                        </p:cTn>
                                        <p:tgtEl>
                                          <p:spTgt spid="660">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nodeType="clickEffect" fill="hold" presetClass="entr" presetID="0" presetSubtype="0">
                                  <p:stCondLst>
                                    <p:cond delay="0"/>
                                  </p:stCondLst>
                                  <p:childTnLst>
                                    <p:set>
                                      <p:cBhvr>
                                        <p:cTn id="62" dur="1" fill="hold">
                                          <p:stCondLst>
                                            <p:cond delay="0"/>
                                          </p:stCondLst>
                                        </p:cTn>
                                        <p:tgtEl>
                                          <p:spTgt spid="660">
                                            <p:txEl>
                                              <p:pRg st="3" end="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nodeType="clickEffect" fill="hold" presetClass="entr" presetID="0" presetSubtype="0">
                                  <p:stCondLst>
                                    <p:cond delay="0"/>
                                  </p:stCondLst>
                                  <p:childTnLst>
                                    <p:set>
                                      <p:cBhvr>
                                        <p:cTn id="66" dur="1" fill="hold">
                                          <p:stCondLst>
                                            <p:cond delay="0"/>
                                          </p:stCondLst>
                                        </p:cTn>
                                        <p:tgtEl>
                                          <p:spTgt spid="660">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663" name="Picture 36" descr="A screenshot of a website&#10;&#10;AI-generated content may be incorrect."/>
          <p:cNvPicPr/>
          <p:nvPr/>
        </p:nvPicPr>
        <p:blipFill>
          <a:blip r:embed="rId1"/>
          <a:stretch/>
        </p:blipFill>
        <p:spPr>
          <a:xfrm>
            <a:off x="107280" y="104760"/>
            <a:ext cx="6097320" cy="2674440"/>
          </a:xfrm>
          <a:prstGeom prst="rect">
            <a:avLst/>
          </a:prstGeom>
          <a:ln w="6480">
            <a:solidFill>
              <a:srgbClr val="0356b1"/>
            </a:solidFill>
            <a:round/>
          </a:ln>
        </p:spPr>
      </p:pic>
      <p:pic>
        <p:nvPicPr>
          <p:cNvPr id="664" name="Picture 37" descr="A screenshot of a computer&#10;&#10;AI-generated content may be incorrect."/>
          <p:cNvPicPr/>
          <p:nvPr/>
        </p:nvPicPr>
        <p:blipFill>
          <a:blip r:embed="rId2"/>
          <a:stretch/>
        </p:blipFill>
        <p:spPr>
          <a:xfrm>
            <a:off x="107280" y="2889720"/>
            <a:ext cx="6095880" cy="3099240"/>
          </a:xfrm>
          <a:prstGeom prst="rect">
            <a:avLst/>
          </a:prstGeom>
          <a:ln w="6480">
            <a:solidFill>
              <a:srgbClr val="0356b1"/>
            </a:solidFill>
            <a:round/>
          </a:ln>
        </p:spPr>
      </p:pic>
      <p:pic>
        <p:nvPicPr>
          <p:cNvPr id="665" name="Picture 38" descr="A screenshot of a computer&#10;&#10;AI-generated content may be incorrect."/>
          <p:cNvPicPr/>
          <p:nvPr/>
        </p:nvPicPr>
        <p:blipFill>
          <a:blip r:embed="rId3"/>
          <a:stretch/>
        </p:blipFill>
        <p:spPr>
          <a:xfrm>
            <a:off x="6303960" y="2884680"/>
            <a:ext cx="5726520" cy="3111120"/>
          </a:xfrm>
          <a:prstGeom prst="rect">
            <a:avLst/>
          </a:prstGeom>
          <a:ln w="6480">
            <a:solidFill>
              <a:srgbClr val="0356b1"/>
            </a:solidFill>
            <a:round/>
          </a:ln>
        </p:spPr>
      </p:pic>
      <p:sp>
        <p:nvSpPr>
          <p:cNvPr id="666" name="Content Placeholder 8"/>
          <p:cNvSpPr txBox="1"/>
          <p:nvPr/>
        </p:nvSpPr>
        <p:spPr>
          <a:xfrm>
            <a:off x="6573960" y="749160"/>
            <a:ext cx="5200920" cy="2032560"/>
          </a:xfrm>
          <a:prstGeom prst="rect">
            <a:avLst/>
          </a:prstGeom>
          <a:noFill/>
          <a:ln w="0">
            <a:noFill/>
          </a:ln>
        </p:spPr>
        <p:txBody>
          <a:bodyPr anchor="t">
            <a:normAutofit/>
          </a:bodyPr>
          <a:p>
            <a:pPr>
              <a:lnSpc>
                <a:spcPct val="90000"/>
              </a:lnSpc>
              <a:spcAft>
                <a:spcPts val="1800"/>
              </a:spcAft>
            </a:pPr>
            <a:r>
              <a:rPr b="0" lang="en-GB" sz="2000" spc="-1" strike="noStrike">
                <a:solidFill>
                  <a:srgbClr val="4d4d4d"/>
                </a:solidFill>
                <a:latin typeface="Arial"/>
                <a:ea typeface="Arial"/>
                <a:hlinkClick r:id="rId4"/>
              </a:rPr>
              <a:t>https://openplato.eu/eosceunode</a:t>
            </a:r>
            <a:endParaRPr b="0" lang="en-GB" sz="2000" spc="-1" strike="noStrike">
              <a:solidFill>
                <a:srgbClr val="222080"/>
              </a:solidFill>
              <a:latin typeface="Arial"/>
            </a:endParaRPr>
          </a:p>
          <a:p>
            <a:pPr marL="343080" indent="-343080">
              <a:lnSpc>
                <a:spcPct val="90000"/>
              </a:lnSpc>
              <a:spcAft>
                <a:spcPts val="1800"/>
              </a:spcAft>
              <a:buClr>
                <a:srgbClr val="034ea2"/>
              </a:buClr>
              <a:buFont typeface="Arial"/>
              <a:buChar char="•"/>
            </a:pPr>
            <a:r>
              <a:rPr b="0" lang="en-GB" sz="2000" spc="-1" strike="noStrike">
                <a:solidFill>
                  <a:srgbClr val="4d4d4d"/>
                </a:solidFill>
                <a:latin typeface="Arial"/>
                <a:ea typeface="Arial"/>
              </a:rPr>
              <a:t>Earn Certificates</a:t>
            </a:r>
            <a:endParaRPr b="0" lang="en-GB" sz="2000" spc="-1" strike="noStrike">
              <a:solidFill>
                <a:srgbClr val="222080"/>
              </a:solidFill>
              <a:latin typeface="Arial"/>
            </a:endParaRPr>
          </a:p>
          <a:p>
            <a:pPr marL="343080" indent="-343080">
              <a:lnSpc>
                <a:spcPct val="90000"/>
              </a:lnSpc>
              <a:spcAft>
                <a:spcPts val="1800"/>
              </a:spcAft>
              <a:buClr>
                <a:srgbClr val="034ea2"/>
              </a:buClr>
              <a:buFont typeface="Arial"/>
              <a:buChar char="•"/>
            </a:pPr>
            <a:r>
              <a:rPr b="0" lang="en-GB" sz="2000" spc="-1" strike="noStrike">
                <a:solidFill>
                  <a:srgbClr val="4d4d4d"/>
                </a:solidFill>
                <a:latin typeface="Arial"/>
                <a:ea typeface="Arial"/>
              </a:rPr>
              <a:t>Collect Badges</a:t>
            </a:r>
            <a:endParaRPr b="0" lang="en-GB" sz="2000" spc="-1" strike="noStrike">
              <a:solidFill>
                <a:srgbClr val="222080"/>
              </a:solidFill>
              <a:latin typeface="Arial"/>
            </a:endParaRPr>
          </a:p>
          <a:p>
            <a:pPr marL="343080" indent="-343080">
              <a:lnSpc>
                <a:spcPct val="90000"/>
              </a:lnSpc>
              <a:spcAft>
                <a:spcPts val="1800"/>
              </a:spcAft>
              <a:buClr>
                <a:srgbClr val="034ea2"/>
              </a:buClr>
              <a:buFont typeface="Arial"/>
              <a:buChar char="•"/>
            </a:pPr>
            <a:r>
              <a:rPr b="0" lang="en-GB" sz="2000" spc="-1" strike="noStrike">
                <a:solidFill>
                  <a:srgbClr val="4d4d4d"/>
                </a:solidFill>
                <a:latin typeface="Arial"/>
                <a:ea typeface="Arial"/>
              </a:rPr>
              <a:t>Showcase your progress</a:t>
            </a:r>
            <a:endParaRPr b="0" lang="en-GB" sz="2000" spc="-1" strike="noStrike">
              <a:solidFill>
                <a:srgbClr val="222080"/>
              </a:solidFill>
              <a:latin typeface="Arial"/>
            </a:endParaRPr>
          </a:p>
        </p:txBody>
      </p:sp>
    </p:spTree>
  </p:cSld>
  <mc:AlternateContent>
    <mc:Choice Requires="p14">
      <p:transition spd="slow" p14:dur="2000"/>
    </mc:Choice>
    <mc:Fallback>
      <p:transition spd="slow"/>
    </mc:Fallback>
  </mc:AlternateContent>
  <p:timing>
    <p:tnLst>
      <p:par>
        <p:cTn id="67" dur="indefinite" restart="never" nodeType="tmRoot">
          <p:childTnLst>
            <p:seq>
              <p:cTn id="68" dur="indefinite" nodeType="mainSeq">
                <p:childTnLst>
                  <p:par>
                    <p:cTn id="69" fill="hold">
                      <p:stCondLst>
                        <p:cond delay="indefinite"/>
                      </p:stCondLst>
                      <p:childTnLst>
                        <p:par>
                          <p:cTn id="70" fill="hold">
                            <p:stCondLst>
                              <p:cond delay="0"/>
                            </p:stCondLst>
                            <p:childTnLst>
                              <p:par>
                                <p:cTn id="71" nodeType="clickEffect" fill="hold" presetClass="entr" presetID="0" presetSubtype="0">
                                  <p:stCondLst>
                                    <p:cond delay="0"/>
                                  </p:stCondLst>
                                  <p:childTnLst>
                                    <p:set>
                                      <p:cBhvr>
                                        <p:cTn id="72" dur="1" fill="hold">
                                          <p:stCondLst>
                                            <p:cond delay="0"/>
                                          </p:stCondLst>
                                        </p:cTn>
                                        <p:tgtEl>
                                          <p:spTgt spid="666">
                                            <p:txEl>
                                              <p:pRg st="0" end="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nodeType="clickEffect" fill="hold" presetClass="entr" presetID="0" presetSubtype="0">
                                  <p:stCondLst>
                                    <p:cond delay="0"/>
                                  </p:stCondLst>
                                  <p:childTnLst>
                                    <p:set>
                                      <p:cBhvr>
                                        <p:cTn id="76" dur="1" fill="hold">
                                          <p:stCondLst>
                                            <p:cond delay="0"/>
                                          </p:stCondLst>
                                        </p:cTn>
                                        <p:tgtEl>
                                          <p:spTgt spid="666">
                                            <p:txEl>
                                              <p:pRg st="1" end="1"/>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nodeType="clickEffect" fill="hold" presetClass="entr" presetID="0" presetSubtype="0">
                                  <p:stCondLst>
                                    <p:cond delay="0"/>
                                  </p:stCondLst>
                                  <p:childTnLst>
                                    <p:set>
                                      <p:cBhvr>
                                        <p:cTn id="80" dur="1" fill="hold">
                                          <p:stCondLst>
                                            <p:cond delay="0"/>
                                          </p:stCondLst>
                                        </p:cTn>
                                        <p:tgtEl>
                                          <p:spTgt spid="666">
                                            <p:txEl>
                                              <p:pRg st="2" end="2"/>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nodeType="clickEffect" fill="hold" presetClass="entr" presetID="0" presetSubtype="0">
                                  <p:stCondLst>
                                    <p:cond delay="0"/>
                                  </p:stCondLst>
                                  <p:childTnLst>
                                    <p:set>
                                      <p:cBhvr>
                                        <p:cTn id="84" dur="1" fill="hold">
                                          <p:stCondLst>
                                            <p:cond delay="0"/>
                                          </p:stCondLst>
                                        </p:cTn>
                                        <p:tgtEl>
                                          <p:spTgt spid="666">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67" name="PlaceHolder 1"/>
          <p:cNvSpPr>
            <a:spLocks noGrp="1"/>
          </p:cNvSpPr>
          <p:nvPr>
            <p:ph/>
          </p:nvPr>
        </p:nvSpPr>
        <p:spPr>
          <a:xfrm>
            <a:off x="7637760" y="1716840"/>
            <a:ext cx="4065120" cy="4140360"/>
          </a:xfrm>
          <a:prstGeom prst="rect">
            <a:avLst/>
          </a:prstGeom>
          <a:noFill/>
          <a:ln w="0">
            <a:noFill/>
          </a:ln>
        </p:spPr>
        <p:txBody>
          <a:bodyPr lIns="91440" rIns="91440" tIns="45720" bIns="45720" anchor="t">
            <a:normAutofit fontScale="93740" lnSpcReduction="10000"/>
          </a:bodyPr>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Visit: </a:t>
            </a:r>
            <a:r>
              <a:rPr b="0" lang="en-GB" sz="2000" spc="-1" strike="noStrike">
                <a:solidFill>
                  <a:srgbClr val="4d4d4d"/>
                </a:solidFill>
                <a:latin typeface="Arial"/>
                <a:hlinkClick r:id="rId1"/>
              </a:rPr>
              <a:t>https://open-science-cloud.ec.europa.eu/</a:t>
            </a:r>
            <a:r>
              <a:rPr b="0" lang="en-GB" sz="2000" spc="-1" strike="noStrike">
                <a:solidFill>
                  <a:srgbClr val="4d4d4d"/>
                </a:solidFill>
                <a:latin typeface="Arial"/>
              </a:rPr>
              <a:t> </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Explore the Resource Ηub</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Sign in using institutional credentials</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Explore available tools and services</a:t>
            </a:r>
            <a:endParaRPr b="0" lang="en-GB" sz="2000" spc="-1" strike="noStrike">
              <a:solidFill>
                <a:srgbClr val="000000"/>
              </a:solidFill>
              <a:latin typeface="Arial"/>
            </a:endParaRPr>
          </a:p>
          <a:p>
            <a:pPr marL="228600" indent="-228600">
              <a:lnSpc>
                <a:spcPct val="100000"/>
              </a:lnSpc>
              <a:spcAft>
                <a:spcPts val="1800"/>
              </a:spcAft>
              <a:buClr>
                <a:srgbClr val="034ea2"/>
              </a:buClr>
              <a:buFont typeface="Arial"/>
              <a:buChar char="•"/>
            </a:pPr>
            <a:r>
              <a:rPr b="0" lang="en-GB" sz="2000" spc="-1" strike="noStrike">
                <a:solidFill>
                  <a:srgbClr val="4d4d4d"/>
                </a:solidFill>
                <a:latin typeface="Arial"/>
              </a:rPr>
              <a:t>Integrate into your research workflows and Horizon Europe proposals</a:t>
            </a:r>
            <a:endParaRPr b="0" lang="en-GB" sz="2000" spc="-1" strike="noStrike">
              <a:solidFill>
                <a:srgbClr val="000000"/>
              </a:solidFill>
              <a:latin typeface="Arial"/>
            </a:endParaRPr>
          </a:p>
        </p:txBody>
      </p:sp>
      <p:sp>
        <p:nvSpPr>
          <p:cNvPr id="668" name="PlaceHolder 2"/>
          <p:cNvSpPr>
            <a:spLocks noGrp="1"/>
          </p:cNvSpPr>
          <p:nvPr>
            <p:ph type="title"/>
          </p:nvPr>
        </p:nvSpPr>
        <p:spPr>
          <a:xfrm>
            <a:off x="970560" y="216360"/>
            <a:ext cx="10515600" cy="782280"/>
          </a:xfrm>
          <a:prstGeom prst="rect">
            <a:avLst/>
          </a:prstGeom>
          <a:noFill/>
          <a:ln w="0">
            <a:noFill/>
          </a:ln>
        </p:spPr>
        <p:txBody>
          <a:bodyPr lIns="91440" rIns="91440" tIns="45720" bIns="0" anchor="b">
            <a:noAutofit/>
          </a:bodyPr>
          <a:p>
            <a:pPr indent="0">
              <a:lnSpc>
                <a:spcPct val="90000"/>
              </a:lnSpc>
              <a:buNone/>
            </a:pPr>
            <a:r>
              <a:rPr b="0" lang="en-GB" sz="3200" spc="-1" strike="noStrike">
                <a:solidFill>
                  <a:srgbClr val="034ea2"/>
                </a:solidFill>
                <a:latin typeface="Arial"/>
              </a:rPr>
              <a:t>Get started with EOSC EU Node</a:t>
            </a:r>
            <a:endParaRPr b="0" lang="en-GB" sz="3200" spc="-1" strike="noStrike">
              <a:solidFill>
                <a:srgbClr val="000000"/>
              </a:solidFill>
              <a:latin typeface="Arial"/>
            </a:endParaRPr>
          </a:p>
        </p:txBody>
      </p:sp>
      <p:pic>
        <p:nvPicPr>
          <p:cNvPr id="669" name="Picture 39" descr="A screenshot of a web page&#10;&#10;AI-generated content may be incorrect."/>
          <p:cNvPicPr/>
          <p:nvPr/>
        </p:nvPicPr>
        <p:blipFill>
          <a:blip r:embed="rId2"/>
          <a:stretch/>
        </p:blipFill>
        <p:spPr>
          <a:xfrm>
            <a:off x="966600" y="1718280"/>
            <a:ext cx="6483960" cy="4137480"/>
          </a:xfrm>
          <a:prstGeom prst="rect">
            <a:avLst/>
          </a:prstGeom>
          <a:ln w="6480">
            <a:solidFill>
              <a:srgbClr val="0356b1"/>
            </a:solidFill>
            <a:round/>
          </a:ln>
        </p:spPr>
      </p:pic>
    </p:spTree>
  </p:cSld>
  <mc:AlternateContent>
    <mc:Choice Requires="p14">
      <p:transition spd="slow" p14:dur="3000">
        <p:fade/>
      </p:transition>
    </mc:Choice>
    <mc:Fallback>
      <p:transition spd="slow">
        <p:fade/>
      </p:transition>
    </mc:Fallback>
  </mc:AlternateContent>
  <p:timing>
    <p:tnLst>
      <p:par>
        <p:cTn id="85" dur="indefinite" restart="never" nodeType="tmRoot">
          <p:childTnLst>
            <p:seq>
              <p:cTn id="86" dur="indefinite" nodeType="mainSeq">
                <p:childTnLst>
                  <p:par>
                    <p:cTn id="87" fill="hold">
                      <p:stCondLst>
                        <p:cond delay="indefinite"/>
                      </p:stCondLst>
                      <p:childTnLst>
                        <p:par>
                          <p:cTn id="88" fill="hold">
                            <p:stCondLst>
                              <p:cond delay="0"/>
                            </p:stCondLst>
                            <p:childTnLst>
                              <p:par>
                                <p:cTn id="89" nodeType="clickEffect" fill="hold" presetClass="entr" presetID="0" presetSubtype="0">
                                  <p:stCondLst>
                                    <p:cond delay="0"/>
                                  </p:stCondLst>
                                  <p:childTnLst>
                                    <p:set>
                                      <p:cBhvr>
                                        <p:cTn id="90" dur="1" fill="hold">
                                          <p:stCondLst>
                                            <p:cond delay="0"/>
                                          </p:stCondLst>
                                        </p:cTn>
                                        <p:tgtEl>
                                          <p:spTgt spid="667">
                                            <p:txEl>
                                              <p:pRg st="0" end="0"/>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nodeType="clickEffect" fill="hold" presetClass="entr" presetID="0" presetSubtype="0">
                                  <p:stCondLst>
                                    <p:cond delay="0"/>
                                  </p:stCondLst>
                                  <p:childTnLst>
                                    <p:set>
                                      <p:cBhvr>
                                        <p:cTn id="94" dur="1" fill="hold">
                                          <p:stCondLst>
                                            <p:cond delay="0"/>
                                          </p:stCondLst>
                                        </p:cTn>
                                        <p:tgtEl>
                                          <p:spTgt spid="667">
                                            <p:txEl>
                                              <p:pRg st="1" end="1"/>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nodeType="clickEffect" fill="hold" presetClass="entr" presetID="0" presetSubtype="0">
                                  <p:stCondLst>
                                    <p:cond delay="0"/>
                                  </p:stCondLst>
                                  <p:childTnLst>
                                    <p:set>
                                      <p:cBhvr>
                                        <p:cTn id="98" dur="1" fill="hold">
                                          <p:stCondLst>
                                            <p:cond delay="0"/>
                                          </p:stCondLst>
                                        </p:cTn>
                                        <p:tgtEl>
                                          <p:spTgt spid="667">
                                            <p:txEl>
                                              <p:pRg st="2" end="2"/>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nodeType="clickEffect" fill="hold" presetClass="entr" presetID="0" presetSubtype="0">
                                  <p:stCondLst>
                                    <p:cond delay="0"/>
                                  </p:stCondLst>
                                  <p:childTnLst>
                                    <p:set>
                                      <p:cBhvr>
                                        <p:cTn id="102" dur="1" fill="hold">
                                          <p:stCondLst>
                                            <p:cond delay="0"/>
                                          </p:stCondLst>
                                        </p:cTn>
                                        <p:tgtEl>
                                          <p:spTgt spid="667">
                                            <p:txEl>
                                              <p:pRg st="3" end="3"/>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nodeType="clickEffect" fill="hold" presetClass="entr" presetID="0" presetSubtype="0">
                                  <p:stCondLst>
                                    <p:cond delay="0"/>
                                  </p:stCondLst>
                                  <p:childTnLst>
                                    <p:set>
                                      <p:cBhvr>
                                        <p:cTn id="106" dur="1" fill="hold">
                                          <p:stCondLst>
                                            <p:cond delay="0"/>
                                          </p:stCondLst>
                                        </p:cTn>
                                        <p:tgtEl>
                                          <p:spTgt spid="667">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0" name="PlaceHolder 1"/>
          <p:cNvSpPr>
            <a:spLocks noGrp="1"/>
          </p:cNvSpPr>
          <p:nvPr>
            <p:ph type="sldNum" idx="80"/>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EF60EA11-69E4-4387-83C0-18056DAF8038}"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671"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OpenAIRE Explore</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2" name="PlaceHolder 1"/>
          <p:cNvSpPr>
            <a:spLocks noGrp="1"/>
          </p:cNvSpPr>
          <p:nvPr>
            <p:ph type="sldNum" idx="81"/>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67DB5CF-40A9-4A28-9453-39A7ECA1FC9F}"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73"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OpenAIRE EXPLORE</a:t>
            </a:r>
            <a:endParaRPr b="0" lang="en-US" sz="4400" spc="-1" strike="noStrike">
              <a:solidFill>
                <a:srgbClr val="222080"/>
              </a:solidFill>
              <a:latin typeface="Arial"/>
            </a:endParaRPr>
          </a:p>
        </p:txBody>
      </p:sp>
      <p:sp>
        <p:nvSpPr>
          <p:cNvPr id="674" name="PlaceHolder 3"/>
          <p:cNvSpPr>
            <a:spLocks noGrp="1"/>
          </p:cNvSpPr>
          <p:nvPr>
            <p:ph/>
          </p:nvPr>
        </p:nvSpPr>
        <p:spPr>
          <a:xfrm>
            <a:off x="900000" y="1598760"/>
            <a:ext cx="7457400" cy="4647600"/>
          </a:xfrm>
          <a:prstGeom prst="rect">
            <a:avLst/>
          </a:prstGeom>
          <a:solidFill>
            <a:srgbClr val="ffffff">
              <a:alpha val="62000"/>
            </a:srgbClr>
          </a:solidFill>
          <a:ln w="0">
            <a:noFill/>
          </a:ln>
        </p:spPr>
        <p:txBody>
          <a:bodyPr lIns="91440" rIns="91440" tIns="45720" bIns="45720" anchor="t">
            <a:normAutofit fontScale="83947" lnSpcReduction="10000"/>
          </a:bodyPr>
          <a:p>
            <a:pPr indent="0">
              <a:lnSpc>
                <a:spcPct val="90000"/>
              </a:lnSpc>
              <a:spcBef>
                <a:spcPts val="1001"/>
              </a:spcBef>
              <a:buNone/>
              <a:tabLst>
                <a:tab algn="l" pos="0"/>
              </a:tabLst>
            </a:pPr>
            <a:r>
              <a:rPr b="1" lang="en-GB" sz="3100" spc="-1" strike="noStrike">
                <a:solidFill>
                  <a:srgbClr val="4687e6"/>
                </a:solidFill>
                <a:latin typeface="Calibri"/>
                <a:ea typeface="Calibri"/>
              </a:rPr>
              <a:t>Makes the links</a:t>
            </a:r>
            <a:endParaRPr b="0" lang="en-US" sz="31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A comprehensive and open dataset of research information covering 166m publications, 59m research data, 203k research software items, from 131k data sources, linked to 3m grants and 193k organisations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Connect and view all of your research – publications, datasets, ORCID, software, DMP, etc. All linked together through citations and semantics.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Search for publications, research data, research software...</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Download reports for research products of projects, organisations and data sources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Find statistics, metrics and graphs for projects, data sources, research products...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Browse by Sustainable Development Goals or fields of research</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Add to ORCID your research products with the ORCID search and link wizard</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tabLst>
                <a:tab algn="l" pos="0"/>
              </a:tabLst>
            </a:pPr>
            <a:r>
              <a:rPr b="0" lang="en-GB" sz="1900" spc="-1" strike="noStrike">
                <a:solidFill>
                  <a:srgbClr val="222080"/>
                </a:solidFill>
                <a:latin typeface="Arial"/>
                <a:ea typeface="Arial"/>
              </a:rPr>
              <a:t>Find a repository to deposit or publish your research (publications, data or software) in Open Access.</a:t>
            </a:r>
            <a:endParaRPr b="0" lang="en-US" sz="1900" spc="-1" strike="noStrike">
              <a:solidFill>
                <a:srgbClr val="222080"/>
              </a:solidFill>
              <a:latin typeface="Arial"/>
            </a:endParaRPr>
          </a:p>
          <a:p>
            <a:pPr indent="0">
              <a:lnSpc>
                <a:spcPct val="90000"/>
              </a:lnSpc>
              <a:spcBef>
                <a:spcPts val="1001"/>
              </a:spcBef>
              <a:buNone/>
              <a:tabLst>
                <a:tab algn="l" pos="0"/>
              </a:tabLst>
            </a:pPr>
            <a:endParaRPr b="0" lang="en-US" sz="1900" spc="-1" strike="noStrike">
              <a:solidFill>
                <a:srgbClr val="222080"/>
              </a:solidFill>
              <a:latin typeface="Arial"/>
            </a:endParaRPr>
          </a:p>
        </p:txBody>
      </p:sp>
      <p:sp>
        <p:nvSpPr>
          <p:cNvPr id="675" name="TextBox 1"/>
          <p:cNvSpPr/>
          <p:nvPr/>
        </p:nvSpPr>
        <p:spPr>
          <a:xfrm>
            <a:off x="8542080" y="4826160"/>
            <a:ext cx="3452040" cy="396720"/>
          </a:xfrm>
          <a:prstGeom prst="rect">
            <a:avLst/>
          </a:prstGeom>
          <a:noFill/>
          <a:ln w="0">
            <a:noFill/>
          </a:ln>
        </p:spPr>
        <p:style>
          <a:lnRef idx="0"/>
          <a:fillRef idx="0"/>
          <a:effectRef idx="0"/>
          <a:fontRef idx="minor"/>
        </p:style>
        <p:txBody>
          <a:bodyPr numCol="1" spcCol="0" anchor="t">
            <a:spAutoFit/>
          </a:bodyPr>
          <a:p>
            <a:pPr>
              <a:lnSpc>
                <a:spcPct val="100000"/>
              </a:lnSpc>
            </a:pPr>
            <a:r>
              <a:rPr b="0" lang="en-GB" sz="2000" spc="-1" strike="noStrike" u="sng">
                <a:solidFill>
                  <a:srgbClr val="86e646"/>
                </a:solidFill>
                <a:uFillTx/>
                <a:latin typeface="Arial"/>
                <a:ea typeface="Arial"/>
                <a:hlinkClick r:id="rId1"/>
              </a:rPr>
              <a:t>https://explore.openaire.eu/</a:t>
            </a:r>
            <a:endParaRPr b="0" lang="en-GB" sz="2000" spc="-1" strike="noStrike">
              <a:solidFill>
                <a:srgbClr val="222080"/>
              </a:solidFill>
              <a:latin typeface="Arial"/>
            </a:endParaRPr>
          </a:p>
        </p:txBody>
      </p:sp>
      <p:pic>
        <p:nvPicPr>
          <p:cNvPr id="676" name="Picture 15" descr=""/>
          <p:cNvPicPr/>
          <p:nvPr/>
        </p:nvPicPr>
        <p:blipFill>
          <a:blip r:embed="rId2"/>
          <a:stretch/>
        </p:blipFill>
        <p:spPr>
          <a:xfrm>
            <a:off x="8988840" y="443520"/>
            <a:ext cx="2742840" cy="539280"/>
          </a:xfrm>
          <a:prstGeom prst="rect">
            <a:avLst/>
          </a:prstGeom>
          <a:ln w="0">
            <a:noFill/>
          </a:ln>
        </p:spPr>
      </p:pic>
      <p:pic>
        <p:nvPicPr>
          <p:cNvPr id="677" name="Picture 16" descr=""/>
          <p:cNvPicPr/>
          <p:nvPr/>
        </p:nvPicPr>
        <p:blipFill>
          <a:blip r:embed="rId3"/>
          <a:stretch/>
        </p:blipFill>
        <p:spPr>
          <a:xfrm>
            <a:off x="8681760" y="2662920"/>
            <a:ext cx="3049920" cy="1818720"/>
          </a:xfrm>
          <a:prstGeom prst="rect">
            <a:avLst/>
          </a:prstGeom>
          <a:ln w="0">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8" name="PlaceHolder 1"/>
          <p:cNvSpPr>
            <a:spLocks noGrp="1"/>
          </p:cNvSpPr>
          <p:nvPr>
            <p:ph type="sldNum" idx="82"/>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15B6127A-8DDA-4F4C-9B0F-63E3DDFFBC82}"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679"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Reporting and monitoring</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0" name="PlaceHolder 1"/>
          <p:cNvSpPr>
            <a:spLocks noGrp="1"/>
          </p:cNvSpPr>
          <p:nvPr>
            <p:ph/>
          </p:nvPr>
        </p:nvSpPr>
        <p:spPr>
          <a:xfrm>
            <a:off x="2043720" y="2229480"/>
            <a:ext cx="5084640" cy="3174840"/>
          </a:xfrm>
          <a:prstGeom prst="rect">
            <a:avLst/>
          </a:prstGeom>
          <a:solidFill>
            <a:srgbClr val="ffffff">
              <a:alpha val="62000"/>
            </a:srgbClr>
          </a:solidFill>
          <a:ln w="0">
            <a:noFill/>
          </a:ln>
        </p:spPr>
        <p:txBody>
          <a:bodyPr lIns="91440" rIns="91440" tIns="45720" bIns="45720" anchor="t">
            <a:normAutofit fontScale="86830"/>
          </a:bodyPr>
          <a:p>
            <a:pPr marL="343080" indent="-343080">
              <a:lnSpc>
                <a:spcPct val="90000"/>
              </a:lnSpc>
              <a:spcBef>
                <a:spcPts val="1001"/>
              </a:spcBef>
              <a:buClr>
                <a:srgbClr val="222080"/>
              </a:buClr>
              <a:buFont typeface="Arial"/>
              <a:buChar char="•"/>
            </a:pPr>
            <a:r>
              <a:rPr b="0" lang="en-GB" sz="2200" spc="-1" strike="noStrike">
                <a:solidFill>
                  <a:srgbClr val="222080"/>
                </a:solidFill>
                <a:latin typeface="Arial"/>
                <a:ea typeface="Arial"/>
              </a:rPr>
              <a:t>Extensive reporting of Open Science practices:</a:t>
            </a:r>
            <a:endParaRPr b="0" lang="en-US" sz="2200" spc="-1" strike="noStrike">
              <a:solidFill>
                <a:srgbClr val="222080"/>
              </a:solidFill>
              <a:latin typeface="Arial"/>
            </a:endParaRPr>
          </a:p>
          <a:p>
            <a:pPr lvl="1" marL="1028880" indent="-343080">
              <a:lnSpc>
                <a:spcPct val="90000"/>
              </a:lnSpc>
              <a:spcBef>
                <a:spcPts val="499"/>
              </a:spcBef>
              <a:buClr>
                <a:srgbClr val="222080"/>
              </a:buClr>
              <a:buFont typeface="Arial"/>
              <a:buChar char="•"/>
            </a:pPr>
            <a:r>
              <a:rPr b="0" lang="en-GB" sz="2200" spc="-1" strike="noStrike">
                <a:solidFill>
                  <a:srgbClr val="222080"/>
                </a:solidFill>
                <a:latin typeface="Arial"/>
                <a:ea typeface="Arial"/>
              </a:rPr>
              <a:t>Structured reporting of requirements regarding OA</a:t>
            </a:r>
            <a:endParaRPr b="0" lang="en-US" sz="2200" spc="-1" strike="noStrike">
              <a:solidFill>
                <a:srgbClr val="222080"/>
              </a:solidFill>
              <a:latin typeface="Arial"/>
            </a:endParaRPr>
          </a:p>
          <a:p>
            <a:pPr lvl="1" marL="1028880" indent="-343080">
              <a:lnSpc>
                <a:spcPct val="90000"/>
              </a:lnSpc>
              <a:spcBef>
                <a:spcPts val="499"/>
              </a:spcBef>
              <a:buClr>
                <a:srgbClr val="222080"/>
              </a:buClr>
              <a:buFont typeface="Arial"/>
              <a:buChar char="•"/>
            </a:pPr>
            <a:r>
              <a:rPr b="0" lang="en-GB" sz="2200" spc="-1" strike="noStrike">
                <a:solidFill>
                  <a:srgbClr val="222080"/>
                </a:solidFill>
                <a:latin typeface="Arial"/>
                <a:ea typeface="Arial"/>
              </a:rPr>
              <a:t>Free-text reporting of encouraged Open Science practices</a:t>
            </a:r>
            <a:endParaRPr b="0" lang="en-US" sz="2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200" spc="-1" strike="noStrike">
                <a:solidFill>
                  <a:srgbClr val="222080"/>
                </a:solidFill>
                <a:latin typeface="Arial"/>
                <a:ea typeface="Arial"/>
              </a:rPr>
              <a:t>Monitoring by project officers and reviewers in periodic reviews</a:t>
            </a:r>
            <a:endParaRPr b="0" lang="en-US" sz="2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200" spc="-1" strike="noStrike">
                <a:solidFill>
                  <a:srgbClr val="222080"/>
                </a:solidFill>
                <a:latin typeface="Arial"/>
                <a:ea typeface="Arial"/>
              </a:rPr>
              <a:t>Monitoring of the FP through Key Impact Pathways (KIPs)</a:t>
            </a:r>
            <a:endParaRPr b="0" lang="en-US" sz="2200" spc="-1" strike="noStrike">
              <a:solidFill>
                <a:srgbClr val="222080"/>
              </a:solidFill>
              <a:latin typeface="Arial"/>
            </a:endParaRPr>
          </a:p>
        </p:txBody>
      </p:sp>
      <p:sp>
        <p:nvSpPr>
          <p:cNvPr id="681" name="PlaceHolder 2"/>
          <p:cNvSpPr>
            <a:spLocks noGrp="1"/>
          </p:cNvSpPr>
          <p:nvPr>
            <p:ph type="sldNum" idx="8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CAAA4AF8-57E3-4B58-933D-400E77FF7767}"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82" name="TextBox 1"/>
          <p:cNvSpPr/>
          <p:nvPr/>
        </p:nvSpPr>
        <p:spPr>
          <a:xfrm>
            <a:off x="7744680" y="5588280"/>
            <a:ext cx="3935880" cy="664920"/>
          </a:xfrm>
          <a:prstGeom prst="rect">
            <a:avLst/>
          </a:prstGeom>
          <a:noFill/>
          <a:ln w="0">
            <a:noFill/>
          </a:ln>
        </p:spPr>
        <p:style>
          <a:lnRef idx="0"/>
          <a:fillRef idx="0"/>
          <a:effectRef idx="0"/>
          <a:fontRef idx="minor"/>
        </p:style>
        <p:txBody>
          <a:bodyPr anchor="t">
            <a:spAutoFit/>
          </a:bodyPr>
          <a:p>
            <a:pPr>
              <a:lnSpc>
                <a:spcPct val="100000"/>
              </a:lnSpc>
            </a:pPr>
            <a:r>
              <a:rPr b="0" lang="en-GB" sz="1200" spc="-1" strike="noStrike">
                <a:solidFill>
                  <a:srgbClr val="476ce0"/>
                </a:solidFill>
                <a:latin typeface="Calibri"/>
                <a:ea typeface="Arial"/>
              </a:rPr>
              <a:t>Slide adapted from Alea López de San Román (2021) under CC-BY 4.0 </a:t>
            </a:r>
            <a:r>
              <a:rPr b="0" lang="en-GB" sz="1200" spc="-1" strike="noStrike" u="sng">
                <a:solidFill>
                  <a:srgbClr val="476ce0"/>
                </a:solidFill>
                <a:uFillTx/>
                <a:latin typeface="Calibri"/>
                <a:ea typeface="Arial"/>
                <a:hlinkClick r:id="rId1"/>
              </a:rPr>
              <a:t>https://doi.org/10.5281/zenodo.4681073</a:t>
            </a:r>
            <a:r>
              <a:rPr b="0" lang="en-GB" sz="1200" spc="-1" strike="noStrike">
                <a:solidFill>
                  <a:srgbClr val="476ce0"/>
                </a:solidFill>
                <a:latin typeface="Calibri"/>
                <a:ea typeface="Arial"/>
              </a:rPr>
              <a:t> </a:t>
            </a:r>
            <a:endParaRPr b="0" lang="en-GB" sz="1200" spc="-1" strike="noStrike">
              <a:solidFill>
                <a:srgbClr val="222080"/>
              </a:solidFill>
              <a:latin typeface="Arial"/>
            </a:endParaRPr>
          </a:p>
        </p:txBody>
      </p:sp>
      <p:pic>
        <p:nvPicPr>
          <p:cNvPr id="683" name="Picture 5" descr="Download European Commission (EC) Logo in SVG Vector or PNG File Format - Logo.wine"/>
          <p:cNvPicPr/>
          <p:nvPr/>
        </p:nvPicPr>
        <p:blipFill>
          <a:blip r:embed="rId2"/>
          <a:stretch/>
        </p:blipFill>
        <p:spPr>
          <a:xfrm>
            <a:off x="6908040" y="1648440"/>
            <a:ext cx="5197320" cy="3465000"/>
          </a:xfrm>
          <a:prstGeom prst="rect">
            <a:avLst/>
          </a:prstGeom>
          <a:ln w="0">
            <a:noFill/>
          </a:ln>
        </p:spPr>
      </p:pic>
      <p:sp>
        <p:nvSpPr>
          <p:cNvPr id="684"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Reporting - Monitoring</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9" name="PlaceHolder 1"/>
          <p:cNvSpPr>
            <a:spLocks noGrp="1"/>
          </p:cNvSpPr>
          <p:nvPr>
            <p:ph type="sldNum" idx="3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18C13A16-60EC-4035-8D55-64198C8C9BC2}"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grpSp>
        <p:nvGrpSpPr>
          <p:cNvPr id="360" name="Group 32"/>
          <p:cNvGrpSpPr/>
          <p:nvPr/>
        </p:nvGrpSpPr>
        <p:grpSpPr>
          <a:xfrm>
            <a:off x="941400" y="2380320"/>
            <a:ext cx="10864080" cy="2887920"/>
            <a:chOff x="941400" y="2380320"/>
            <a:chExt cx="10864080" cy="2887920"/>
          </a:xfrm>
        </p:grpSpPr>
        <p:sp>
          <p:nvSpPr>
            <p:cNvPr id="361" name="Arrow: U-Turn 24"/>
            <p:cNvSpPr/>
            <p:nvPr/>
          </p:nvSpPr>
          <p:spPr>
            <a:xfrm rot="10800000">
              <a:off x="4390200" y="4673880"/>
              <a:ext cx="1476000" cy="563760"/>
            </a:xfrm>
            <a:prstGeom prst="uturnArrow">
              <a:avLst>
                <a:gd name="adj1" fmla="val 23001"/>
                <a:gd name="adj2" fmla="val 25000"/>
                <a:gd name="adj3" fmla="val 28997"/>
                <a:gd name="adj4" fmla="val 50000"/>
                <a:gd name="adj5" fmla="val 75000"/>
              </a:avLst>
            </a:prstGeom>
            <a:solidFill>
              <a:srgbClr val="163081"/>
            </a:solidFill>
            <a:ln w="19080">
              <a:solidFill>
                <a:srgbClr val="ffffff"/>
              </a:solidFill>
              <a:miter/>
            </a:ln>
            <a:effectLst>
              <a:outerShdw dist="20160" dir="5400000" blurRad="39960" rotWithShape="0">
                <a:srgbClr val="000000">
                  <a:alpha val="38000"/>
                </a:srgbClr>
              </a:outerShdw>
            </a:effectLst>
          </p:spPr>
          <p:style>
            <a:lnRef idx="0"/>
            <a:fillRef idx="0"/>
            <a:effectRef idx="0"/>
            <a:fontRef idx="minor"/>
          </p:style>
          <p:txBody>
            <a:bodyPr lIns="90000" rIns="90000" tIns="45000" bIns="45000" anchor="ctr">
              <a:noAutofit/>
            </a:bodyPr>
            <a:p>
              <a:endParaRPr b="0" lang="en-GB" sz="1800" spc="-1" strike="noStrike">
                <a:solidFill>
                  <a:srgbClr val="222080"/>
                </a:solidFill>
                <a:latin typeface="Arial"/>
              </a:endParaRPr>
            </a:p>
          </p:txBody>
        </p:sp>
        <p:grpSp>
          <p:nvGrpSpPr>
            <p:cNvPr id="362" name="Diagram 2"/>
            <p:cNvGrpSpPr/>
            <p:nvPr/>
          </p:nvGrpSpPr>
          <p:grpSpPr>
            <a:xfrm>
              <a:off x="941400" y="4052520"/>
              <a:ext cx="10001160" cy="624960"/>
              <a:chOff x="941400" y="4052520"/>
              <a:chExt cx="10001160" cy="624960"/>
            </a:xfrm>
          </p:grpSpPr>
          <p:sp>
            <p:nvSpPr>
              <p:cNvPr id="363" name="Arrow: Chevron 4"/>
              <p:cNvSpPr/>
              <p:nvPr/>
            </p:nvSpPr>
            <p:spPr>
              <a:xfrm>
                <a:off x="941400" y="4052520"/>
                <a:ext cx="1562400" cy="624960"/>
              </a:xfrm>
              <a:prstGeom prst="chevron">
                <a:avLst>
                  <a:gd name="adj" fmla="val 50000"/>
                </a:avLst>
              </a:prstGeom>
              <a:solidFill>
                <a:srgbClr val="163081"/>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Draft</a:t>
                </a:r>
                <a:endParaRPr b="0" lang="en-GB" sz="1200" spc="-1" strike="noStrike">
                  <a:solidFill>
                    <a:srgbClr val="222080"/>
                  </a:solidFill>
                  <a:latin typeface="Arial"/>
                </a:endParaRPr>
              </a:p>
            </p:txBody>
          </p:sp>
          <p:sp>
            <p:nvSpPr>
              <p:cNvPr id="364" name="Arrow: Chevron 6"/>
              <p:cNvSpPr/>
              <p:nvPr/>
            </p:nvSpPr>
            <p:spPr>
              <a:xfrm>
                <a:off x="2347560" y="4052520"/>
                <a:ext cx="1562040" cy="624960"/>
              </a:xfrm>
              <a:prstGeom prst="chevron">
                <a:avLst>
                  <a:gd name="adj" fmla="val 50000"/>
                </a:avLst>
              </a:prstGeom>
              <a:solidFill>
                <a:srgbClr val="193b97"/>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Submission</a:t>
                </a:r>
                <a:endParaRPr b="0" lang="en-GB" sz="1200" spc="-1" strike="noStrike">
                  <a:solidFill>
                    <a:srgbClr val="222080"/>
                  </a:solidFill>
                  <a:latin typeface="Arial"/>
                </a:endParaRPr>
              </a:p>
            </p:txBody>
          </p:sp>
          <p:sp>
            <p:nvSpPr>
              <p:cNvPr id="365" name="Arrow: Chevron 7"/>
              <p:cNvSpPr/>
              <p:nvPr/>
            </p:nvSpPr>
            <p:spPr>
              <a:xfrm>
                <a:off x="3754440" y="4052520"/>
                <a:ext cx="1562040" cy="624960"/>
              </a:xfrm>
              <a:prstGeom prst="chevron">
                <a:avLst>
                  <a:gd name="adj" fmla="val 50000"/>
                </a:avLst>
              </a:prstGeom>
              <a:solidFill>
                <a:srgbClr val="1b47ad"/>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Peer-reviewing</a:t>
                </a:r>
                <a:endParaRPr b="0" lang="en-GB" sz="1200" spc="-1" strike="noStrike">
                  <a:solidFill>
                    <a:srgbClr val="222080"/>
                  </a:solidFill>
                  <a:latin typeface="Arial"/>
                </a:endParaRPr>
              </a:p>
            </p:txBody>
          </p:sp>
          <p:sp>
            <p:nvSpPr>
              <p:cNvPr id="366" name="Arrow: Chevron 8"/>
              <p:cNvSpPr/>
              <p:nvPr/>
            </p:nvSpPr>
            <p:spPr>
              <a:xfrm>
                <a:off x="5160240" y="4052520"/>
                <a:ext cx="1562400" cy="624960"/>
              </a:xfrm>
              <a:prstGeom prst="chevron">
                <a:avLst>
                  <a:gd name="adj" fmla="val 50000"/>
                </a:avLst>
              </a:prstGeom>
              <a:solidFill>
                <a:srgbClr val="1e54c4"/>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Revisions</a:t>
                </a:r>
                <a:endParaRPr b="0" lang="en-GB" sz="1200" spc="-1" strike="noStrike">
                  <a:solidFill>
                    <a:srgbClr val="222080"/>
                  </a:solidFill>
                  <a:latin typeface="Arial"/>
                </a:endParaRPr>
              </a:p>
            </p:txBody>
          </p:sp>
          <p:sp>
            <p:nvSpPr>
              <p:cNvPr id="367" name="Arrow: Chevron 9"/>
              <p:cNvSpPr/>
              <p:nvPr/>
            </p:nvSpPr>
            <p:spPr>
              <a:xfrm>
                <a:off x="6566760" y="4052520"/>
                <a:ext cx="1562760" cy="624960"/>
              </a:xfrm>
              <a:prstGeom prst="chevron">
                <a:avLst>
                  <a:gd name="adj" fmla="val 50000"/>
                </a:avLst>
              </a:prstGeom>
              <a:solidFill>
                <a:srgbClr val="2062da"/>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Accepted for publication</a:t>
                </a:r>
                <a:endParaRPr b="0" lang="en-GB" sz="1200" spc="-1" strike="noStrike">
                  <a:solidFill>
                    <a:srgbClr val="222080"/>
                  </a:solidFill>
                  <a:latin typeface="Arial"/>
                </a:endParaRPr>
              </a:p>
            </p:txBody>
          </p:sp>
          <p:sp>
            <p:nvSpPr>
              <p:cNvPr id="368" name="Arrow: Chevron 10"/>
              <p:cNvSpPr/>
              <p:nvPr/>
            </p:nvSpPr>
            <p:spPr>
              <a:xfrm>
                <a:off x="7973640" y="4052520"/>
                <a:ext cx="1562760" cy="624960"/>
              </a:xfrm>
              <a:prstGeom prst="chevron">
                <a:avLst>
                  <a:gd name="adj" fmla="val 50000"/>
                </a:avLst>
              </a:prstGeom>
              <a:solidFill>
                <a:srgbClr val="3174e2"/>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Copy-editing and type-setting</a:t>
                </a:r>
                <a:endParaRPr b="0" lang="en-GB" sz="1200" spc="-1" strike="noStrike">
                  <a:solidFill>
                    <a:srgbClr val="222080"/>
                  </a:solidFill>
                  <a:latin typeface="Arial"/>
                </a:endParaRPr>
              </a:p>
            </p:txBody>
          </p:sp>
          <p:sp>
            <p:nvSpPr>
              <p:cNvPr id="369" name="Arrow: Chevron 11"/>
              <p:cNvSpPr/>
              <p:nvPr/>
            </p:nvSpPr>
            <p:spPr>
              <a:xfrm>
                <a:off x="9380160" y="4052520"/>
                <a:ext cx="1562400" cy="624960"/>
              </a:xfrm>
              <a:prstGeom prst="chevron">
                <a:avLst>
                  <a:gd name="adj" fmla="val 50000"/>
                </a:avLst>
              </a:prstGeom>
              <a:solidFill>
                <a:srgbClr val="4687e6"/>
              </a:solidFill>
              <a:ln w="12600">
                <a:solidFill>
                  <a:srgbClr val="ffffff"/>
                </a:solidFill>
                <a:miter/>
              </a:ln>
            </p:spPr>
            <p:style>
              <a:lnRef idx="0"/>
              <a:fillRef idx="0"/>
              <a:effectRef idx="0"/>
              <a:fontRef idx="minor"/>
            </p:style>
            <p:txBody>
              <a:bodyPr numCol="1" spcCol="1440" lIns="47880" rIns="15840" tIns="15840" bIns="15840" anchor="ctr">
                <a:noAutofit/>
              </a:bodyPr>
              <a:p>
                <a:pPr algn="ctr">
                  <a:lnSpc>
                    <a:spcPct val="90000"/>
                  </a:lnSpc>
                  <a:tabLst>
                    <a:tab algn="l" pos="0"/>
                  </a:tabLst>
                </a:pPr>
                <a:r>
                  <a:rPr b="0" lang="en-GB" sz="1200" spc="-1" strike="noStrike">
                    <a:solidFill>
                      <a:srgbClr val="ffffff"/>
                    </a:solidFill>
                    <a:latin typeface="Calibri"/>
                    <a:ea typeface="Arial"/>
                  </a:rPr>
                  <a:t>Publication</a:t>
                </a:r>
                <a:endParaRPr b="0" lang="en-GB" sz="1200" spc="-1" strike="noStrike">
                  <a:solidFill>
                    <a:srgbClr val="222080"/>
                  </a:solidFill>
                  <a:latin typeface="Arial"/>
                </a:endParaRPr>
              </a:p>
            </p:txBody>
          </p:sp>
        </p:grpSp>
        <p:sp>
          <p:nvSpPr>
            <p:cNvPr id="370" name="TextBox 3"/>
            <p:cNvSpPr/>
            <p:nvPr/>
          </p:nvSpPr>
          <p:spPr>
            <a:xfrm>
              <a:off x="8672400" y="4795560"/>
              <a:ext cx="3133080" cy="472680"/>
            </a:xfrm>
            <a:prstGeom prst="rect">
              <a:avLst/>
            </a:prstGeom>
            <a:noFill/>
            <a:ln w="0">
              <a:noFill/>
            </a:ln>
          </p:spPr>
          <p:style>
            <a:lnRef idx="0"/>
            <a:fillRef idx="0"/>
            <a:effectRef idx="0"/>
            <a:fontRef idx="minor"/>
          </p:style>
          <p:txBody>
            <a:bodyPr anchor="t">
              <a:spAutoFit/>
            </a:bodyPr>
            <a:p>
              <a:pPr>
                <a:lnSpc>
                  <a:spcPct val="100000"/>
                </a:lnSpc>
              </a:pPr>
              <a:r>
                <a:rPr b="0" lang="en-GB" sz="1100" spc="-1" strike="noStrike">
                  <a:solidFill>
                    <a:srgbClr val="222080"/>
                  </a:solidFill>
                  <a:latin typeface="Calibri"/>
                  <a:ea typeface="Arial"/>
                </a:rPr>
                <a:t>Adapted from </a:t>
              </a:r>
              <a:r>
                <a:rPr b="0" lang="en-GB" sz="1100" spc="-1" strike="noStrike" u="sng">
                  <a:solidFill>
                    <a:srgbClr val="4687e6"/>
                  </a:solidFill>
                  <a:uFillTx/>
                  <a:latin typeface="Calibri"/>
                  <a:ea typeface="Arial"/>
                  <a:hlinkClick r:id="rId1"/>
                </a:rPr>
                <a:t>Library of Curtin University</a:t>
              </a:r>
              <a:endParaRPr b="0" lang="en-GB" sz="1100" spc="-1" strike="noStrike">
                <a:solidFill>
                  <a:srgbClr val="222080"/>
                </a:solidFill>
                <a:latin typeface="Arial"/>
              </a:endParaRPr>
            </a:p>
            <a:p>
              <a:pPr>
                <a:lnSpc>
                  <a:spcPct val="100000"/>
                </a:lnSpc>
              </a:pPr>
              <a:r>
                <a:rPr b="0" lang="en-GB" sz="1100" spc="-1" strike="noStrike">
                  <a:solidFill>
                    <a:srgbClr val="222080"/>
                  </a:solidFill>
                  <a:latin typeface="Calibri"/>
                  <a:ea typeface="Arial"/>
                </a:rPr>
                <a:t>Icons from </a:t>
              </a:r>
              <a:r>
                <a:rPr b="0" lang="en-GB" sz="1100" spc="-1" strike="noStrike" u="sng">
                  <a:solidFill>
                    <a:srgbClr val="4687e6"/>
                  </a:solidFill>
                  <a:uFillTx/>
                  <a:latin typeface="Calibri"/>
                  <a:ea typeface="Arial"/>
                  <a:hlinkClick r:id="rId2"/>
                </a:rPr>
                <a:t>manshagraphics</a:t>
              </a:r>
              <a:r>
                <a:rPr b="0" lang="en-GB" sz="1100" spc="-1" strike="noStrike">
                  <a:solidFill>
                    <a:srgbClr val="222080"/>
                  </a:solidFill>
                  <a:latin typeface="Calibri"/>
                  <a:ea typeface="Arial"/>
                </a:rPr>
                <a:t> on Flaticon</a:t>
              </a:r>
              <a:endParaRPr b="0" lang="en-GB" sz="1100" spc="-1" strike="noStrike">
                <a:solidFill>
                  <a:srgbClr val="222080"/>
                </a:solidFill>
                <a:latin typeface="Arial"/>
              </a:endParaRPr>
            </a:p>
          </p:txBody>
        </p:sp>
        <p:pic>
          <p:nvPicPr>
            <p:cNvPr id="371" name="Picture 13" descr=""/>
            <p:cNvPicPr/>
            <p:nvPr/>
          </p:nvPicPr>
          <p:blipFill>
            <a:blip r:embed="rId3"/>
            <a:stretch/>
          </p:blipFill>
          <p:spPr>
            <a:xfrm>
              <a:off x="1391040" y="3252960"/>
              <a:ext cx="564120" cy="563400"/>
            </a:xfrm>
            <a:prstGeom prst="rect">
              <a:avLst/>
            </a:prstGeom>
            <a:ln w="0">
              <a:noFill/>
            </a:ln>
          </p:spPr>
        </p:pic>
        <p:pic>
          <p:nvPicPr>
            <p:cNvPr id="372" name="Picture 16" descr=""/>
            <p:cNvPicPr/>
            <p:nvPr/>
          </p:nvPicPr>
          <p:blipFill>
            <a:blip r:embed="rId4"/>
            <a:stretch/>
          </p:blipFill>
          <p:spPr>
            <a:xfrm>
              <a:off x="6909120" y="3300120"/>
              <a:ext cx="563760" cy="563400"/>
            </a:xfrm>
            <a:prstGeom prst="rect">
              <a:avLst/>
            </a:prstGeom>
            <a:ln w="0">
              <a:noFill/>
            </a:ln>
          </p:spPr>
        </p:pic>
        <p:pic>
          <p:nvPicPr>
            <p:cNvPr id="373" name="Picture 18" descr=""/>
            <p:cNvPicPr/>
            <p:nvPr/>
          </p:nvPicPr>
          <p:blipFill>
            <a:blip r:embed="rId5"/>
            <a:stretch/>
          </p:blipFill>
          <p:spPr>
            <a:xfrm>
              <a:off x="9696240" y="3346920"/>
              <a:ext cx="563400" cy="563760"/>
            </a:xfrm>
            <a:prstGeom prst="rect">
              <a:avLst/>
            </a:prstGeom>
            <a:ln w="0">
              <a:noFill/>
            </a:ln>
          </p:spPr>
        </p:pic>
        <p:pic>
          <p:nvPicPr>
            <p:cNvPr id="374" name="Picture 22" descr=""/>
            <p:cNvPicPr/>
            <p:nvPr/>
          </p:nvPicPr>
          <p:blipFill>
            <a:blip r:embed="rId6"/>
            <a:stretch/>
          </p:blipFill>
          <p:spPr>
            <a:xfrm>
              <a:off x="2770200" y="3262320"/>
              <a:ext cx="563040" cy="563400"/>
            </a:xfrm>
            <a:prstGeom prst="rect">
              <a:avLst/>
            </a:prstGeom>
            <a:ln w="0">
              <a:noFill/>
            </a:ln>
          </p:spPr>
        </p:pic>
        <p:sp>
          <p:nvSpPr>
            <p:cNvPr id="375" name="TextBox 25"/>
            <p:cNvSpPr/>
            <p:nvPr/>
          </p:nvSpPr>
          <p:spPr>
            <a:xfrm>
              <a:off x="2421000" y="2746440"/>
              <a:ext cx="1261080" cy="36468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en-GB" sz="1800" spc="-1" strike="noStrike">
                  <a:solidFill>
                    <a:srgbClr val="222080"/>
                  </a:solidFill>
                  <a:latin typeface="Calibri"/>
                  <a:ea typeface="Arial"/>
                </a:rPr>
                <a:t>Pre-print</a:t>
              </a:r>
              <a:endParaRPr b="0" lang="en-GB" sz="1800" spc="-1" strike="noStrike">
                <a:solidFill>
                  <a:srgbClr val="222080"/>
                </a:solidFill>
                <a:latin typeface="Arial"/>
              </a:endParaRPr>
            </a:p>
          </p:txBody>
        </p:sp>
        <p:sp>
          <p:nvSpPr>
            <p:cNvPr id="376" name="TextBox 27"/>
            <p:cNvSpPr/>
            <p:nvPr/>
          </p:nvSpPr>
          <p:spPr>
            <a:xfrm>
              <a:off x="6041520" y="2380320"/>
              <a:ext cx="2216160" cy="8215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en-GB" sz="1600" spc="-1" strike="noStrike">
                  <a:solidFill>
                    <a:srgbClr val="222080"/>
                  </a:solidFill>
                  <a:latin typeface="Calibri"/>
                  <a:ea typeface="Arial"/>
                </a:rPr>
                <a:t>Author Accepted Manuscript </a:t>
              </a:r>
              <a:r>
                <a:rPr b="0" lang="en-GB" sz="1600" spc="-1" strike="noStrike">
                  <a:solidFill>
                    <a:srgbClr val="222080"/>
                  </a:solidFill>
                  <a:latin typeface="Calibri"/>
                  <a:ea typeface="Arial"/>
                </a:rPr>
                <a:t>(AAM)</a:t>
              </a:r>
              <a:endParaRPr b="0" lang="en-GB" sz="1600" spc="-1" strike="noStrike">
                <a:solidFill>
                  <a:srgbClr val="222080"/>
                </a:solidFill>
                <a:latin typeface="Arial"/>
              </a:endParaRPr>
            </a:p>
            <a:p>
              <a:pPr algn="ctr">
                <a:lnSpc>
                  <a:spcPct val="100000"/>
                </a:lnSpc>
              </a:pPr>
              <a:r>
                <a:rPr b="0" lang="en-GB" sz="1600" spc="-1" strike="noStrike">
                  <a:solidFill>
                    <a:srgbClr val="222080"/>
                  </a:solidFill>
                  <a:latin typeface="Calibri"/>
                  <a:ea typeface="Arial"/>
                </a:rPr>
                <a:t>or postprint</a:t>
              </a:r>
              <a:endParaRPr b="0" lang="en-GB" sz="1600" spc="-1" strike="noStrike">
                <a:solidFill>
                  <a:srgbClr val="222080"/>
                </a:solidFill>
                <a:latin typeface="Arial"/>
              </a:endParaRPr>
            </a:p>
          </p:txBody>
        </p:sp>
        <p:sp>
          <p:nvSpPr>
            <p:cNvPr id="377" name="TextBox 28"/>
            <p:cNvSpPr/>
            <p:nvPr/>
          </p:nvSpPr>
          <p:spPr>
            <a:xfrm>
              <a:off x="9104760" y="2581560"/>
              <a:ext cx="1645200" cy="57780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en-GB" sz="1600" spc="-1" strike="noStrike">
                  <a:solidFill>
                    <a:srgbClr val="222080"/>
                  </a:solidFill>
                  <a:latin typeface="Calibri"/>
                  <a:ea typeface="Arial"/>
                </a:rPr>
                <a:t>Version of Record </a:t>
              </a:r>
              <a:r>
                <a:rPr b="0" lang="en-GB" sz="1600" spc="-1" strike="noStrike">
                  <a:solidFill>
                    <a:srgbClr val="222080"/>
                  </a:solidFill>
                  <a:latin typeface="Calibri"/>
                  <a:ea typeface="Arial"/>
                </a:rPr>
                <a:t>(VoR)</a:t>
              </a:r>
              <a:endParaRPr b="0" lang="en-GB" sz="1600" spc="-1" strike="noStrike">
                <a:solidFill>
                  <a:srgbClr val="222080"/>
                </a:solidFill>
                <a:latin typeface="Arial"/>
              </a:endParaRPr>
            </a:p>
          </p:txBody>
        </p:sp>
      </p:grpSp>
      <p:sp>
        <p:nvSpPr>
          <p:cNvPr id="378" name="PlaceHolder 2"/>
          <p:cNvSpPr>
            <a:spLocks noGrp="1"/>
          </p:cNvSpPr>
          <p:nvPr>
            <p:ph type="title"/>
          </p:nvPr>
        </p:nvSpPr>
        <p:spPr>
          <a:xfrm>
            <a:off x="837000" y="806400"/>
            <a:ext cx="10515600" cy="1325520"/>
          </a:xfrm>
          <a:prstGeom prst="rect">
            <a:avLst/>
          </a:prstGeom>
          <a:noFill/>
          <a:ln w="0">
            <a:noFill/>
          </a:ln>
        </p:spPr>
        <p:txBody>
          <a:bodyPr lIns="91440" rIns="91440" tIns="45720" bIns="45720" anchor="ctr">
            <a:noAutofit/>
          </a:bodyPr>
          <a:p>
            <a:pPr indent="0" algn="ctr">
              <a:lnSpc>
                <a:spcPct val="90000"/>
              </a:lnSpc>
              <a:buNone/>
            </a:pPr>
            <a:r>
              <a:rPr b="0" lang="en-GB" sz="3600" spc="-1" strike="noStrike">
                <a:solidFill>
                  <a:srgbClr val="1b60c6"/>
                </a:solidFill>
                <a:latin typeface="Calibri Light"/>
                <a:ea typeface="Arial"/>
              </a:rPr>
              <a:t>Author Accepted Manuscript (AAM)</a:t>
            </a:r>
            <a:br>
              <a:rPr sz="3600"/>
            </a:br>
            <a:r>
              <a:rPr b="1" lang="en-GB" sz="3600" spc="-1" strike="noStrike">
                <a:solidFill>
                  <a:srgbClr val="1b60c6"/>
                </a:solidFill>
                <a:latin typeface="Calibri Light"/>
                <a:ea typeface="Arial"/>
              </a:rPr>
              <a:t>vs </a:t>
            </a:r>
            <a:r>
              <a:rPr b="0" lang="en-GB" sz="3600" spc="-1" strike="noStrike">
                <a:solidFill>
                  <a:srgbClr val="1b60c6"/>
                </a:solidFill>
                <a:latin typeface="Calibri Light"/>
                <a:ea typeface="Arial"/>
              </a:rPr>
              <a:t>Version of Record (VoR)</a:t>
            </a:r>
            <a:endParaRPr b="0" lang="en-US" sz="3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5" name="PlaceHolder 1"/>
          <p:cNvSpPr>
            <a:spLocks noGrp="1"/>
          </p:cNvSpPr>
          <p:nvPr>
            <p:ph type="sldNum" idx="8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30F0743-4597-4D71-A065-B3AA27AA17C3}"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686" name="Picture 8" descr="Graphical user interface, application, table&#10;&#10;Description automatically generated"/>
          <p:cNvPicPr/>
          <p:nvPr/>
        </p:nvPicPr>
        <p:blipFill>
          <a:blip r:embed="rId1"/>
          <a:stretch/>
        </p:blipFill>
        <p:spPr>
          <a:xfrm>
            <a:off x="1271160" y="1533960"/>
            <a:ext cx="9902160" cy="4791240"/>
          </a:xfrm>
          <a:prstGeom prst="rect">
            <a:avLst/>
          </a:prstGeom>
          <a:ln w="0">
            <a:noFill/>
          </a:ln>
        </p:spPr>
      </p:pic>
      <p:sp>
        <p:nvSpPr>
          <p:cNvPr id="687"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3600" spc="-1" strike="noStrike">
                <a:solidFill>
                  <a:srgbClr val="1b60c6"/>
                </a:solidFill>
                <a:latin typeface="Calibri Light"/>
                <a:ea typeface="Arial"/>
              </a:rPr>
              <a:t>EC Participant Portal – Continuous reporting</a:t>
            </a:r>
            <a:endParaRPr b="0" lang="en-US" sz="3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8" name="PlaceHolder 1"/>
          <p:cNvSpPr>
            <a:spLocks noGrp="1"/>
          </p:cNvSpPr>
          <p:nvPr>
            <p:ph type="sldNum" idx="85"/>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7CCC578-BAF5-4102-AB91-4231CD8406B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689" name="Picture 2" descr="Graphical user interface, text, application&#10;&#10;Description automatically generated"/>
          <p:cNvPicPr/>
          <p:nvPr/>
        </p:nvPicPr>
        <p:blipFill>
          <a:blip r:embed="rId1"/>
          <a:stretch/>
        </p:blipFill>
        <p:spPr>
          <a:xfrm>
            <a:off x="8232480" y="330120"/>
            <a:ext cx="2742840" cy="2415240"/>
          </a:xfrm>
          <a:prstGeom prst="rect">
            <a:avLst/>
          </a:prstGeom>
          <a:ln w="0">
            <a:noFill/>
          </a:ln>
        </p:spPr>
      </p:pic>
      <p:pic>
        <p:nvPicPr>
          <p:cNvPr id="690" name="Picture 4" descr="Graphical user interface, table&#10;&#10;Description automatically generated"/>
          <p:cNvPicPr/>
          <p:nvPr/>
        </p:nvPicPr>
        <p:blipFill>
          <a:blip r:embed="rId2"/>
          <a:stretch/>
        </p:blipFill>
        <p:spPr>
          <a:xfrm>
            <a:off x="348480" y="1885680"/>
            <a:ext cx="7164720" cy="3423600"/>
          </a:xfrm>
          <a:prstGeom prst="rect">
            <a:avLst/>
          </a:prstGeom>
          <a:ln w="0">
            <a:noFill/>
          </a:ln>
        </p:spPr>
      </p:pic>
      <p:pic>
        <p:nvPicPr>
          <p:cNvPr id="691" name="Picture 8" descr="Graphical user interface, application, email&#10;&#10;Description automatically generated"/>
          <p:cNvPicPr/>
          <p:nvPr/>
        </p:nvPicPr>
        <p:blipFill>
          <a:blip r:embed="rId3"/>
          <a:srcRect l="0" t="0" r="37663" b="12745"/>
          <a:stretch/>
        </p:blipFill>
        <p:spPr>
          <a:xfrm>
            <a:off x="7610040" y="2923920"/>
            <a:ext cx="4235400" cy="2915280"/>
          </a:xfrm>
          <a:prstGeom prst="rect">
            <a:avLst/>
          </a:prstGeom>
          <a:ln w="0">
            <a:noFill/>
          </a:ln>
        </p:spPr>
      </p:pic>
      <p:sp>
        <p:nvSpPr>
          <p:cNvPr id="692" name="TextBox 8"/>
          <p:cNvSpPr/>
          <p:nvPr/>
        </p:nvSpPr>
        <p:spPr>
          <a:xfrm>
            <a:off x="979560" y="5560920"/>
            <a:ext cx="6270840" cy="677160"/>
          </a:xfrm>
          <a:prstGeom prst="rect">
            <a:avLst/>
          </a:prstGeom>
          <a:noFill/>
          <a:ln w="0">
            <a:noFill/>
          </a:ln>
        </p:spPr>
        <p:style>
          <a:lnRef idx="0"/>
          <a:fillRef idx="0"/>
          <a:effectRef idx="0"/>
          <a:fontRef idx="minor"/>
        </p:style>
        <p:txBody>
          <a:bodyPr numCol="1" spcCol="0" anchor="t">
            <a:spAutoFit/>
          </a:bodyPr>
          <a:p>
            <a:pPr>
              <a:lnSpc>
                <a:spcPct val="100000"/>
              </a:lnSpc>
            </a:pPr>
            <a:r>
              <a:rPr b="0" lang="en-GB" sz="1800" spc="-1" strike="noStrike" u="sng">
                <a:solidFill>
                  <a:srgbClr val="4687e6"/>
                </a:solidFill>
                <a:uFillTx/>
                <a:latin typeface="Calibri"/>
                <a:ea typeface="Arial"/>
                <a:hlinkClick r:id="rId4"/>
              </a:rPr>
              <a:t>https://webgate.ec.europa.eu/funding-tenders-opportunities/pages/viewpage.action?pageId=34472316</a:t>
            </a:r>
            <a:r>
              <a:rPr b="0" lang="en-GB" sz="1800" spc="-1" strike="noStrike">
                <a:solidFill>
                  <a:srgbClr val="4687e6"/>
                </a:solidFill>
                <a:latin typeface="Calibri"/>
                <a:ea typeface="Arial"/>
              </a:rPr>
              <a:t> </a:t>
            </a:r>
            <a:endParaRPr b="0" lang="en-GB" sz="1800" spc="-1" strike="noStrike">
              <a:solidFill>
                <a:srgbClr val="222080"/>
              </a:solidFill>
              <a:latin typeface="Arial"/>
            </a:endParaRPr>
          </a:p>
        </p:txBody>
      </p:sp>
      <p:sp>
        <p:nvSpPr>
          <p:cNvPr id="693"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Publications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4" name="PlaceHolder 1"/>
          <p:cNvSpPr>
            <a:spLocks noGrp="1"/>
          </p:cNvSpPr>
          <p:nvPr>
            <p:ph/>
          </p:nvPr>
        </p:nvSpPr>
        <p:spPr>
          <a:xfrm>
            <a:off x="979560" y="1772280"/>
            <a:ext cx="5151240" cy="4231800"/>
          </a:xfrm>
          <a:prstGeom prst="rect">
            <a:avLst/>
          </a:prstGeom>
          <a:solidFill>
            <a:srgbClr val="ffffff">
              <a:alpha val="62000"/>
            </a:srgbClr>
          </a:solidFill>
          <a:ln w="0">
            <a:noFill/>
          </a:ln>
        </p:spPr>
        <p:txBody>
          <a:bodyPr lIns="91440" rIns="91440" tIns="45720" bIns="45720" anchor="t">
            <a:normAutofit fontScale="97938" lnSpcReduction="10000"/>
          </a:bodyPr>
          <a:p>
            <a:pPr marL="343080" indent="-343080">
              <a:lnSpc>
                <a:spcPct val="100000"/>
              </a:lnSpc>
              <a:spcBef>
                <a:spcPts val="1001"/>
              </a:spcBef>
              <a:buClr>
                <a:srgbClr val="222080"/>
              </a:buClr>
              <a:buFont typeface="Arial"/>
              <a:buChar char="•"/>
            </a:pPr>
            <a:r>
              <a:rPr b="0" lang="en-GB" sz="1900" spc="-1" strike="noStrike">
                <a:solidFill>
                  <a:srgbClr val="222080"/>
                </a:solidFill>
                <a:latin typeface="Arial"/>
                <a:ea typeface="Arial"/>
              </a:rPr>
              <a:t>"Type of PID" = unique URL given by the repository or the publisher</a:t>
            </a:r>
            <a:endParaRPr b="0" lang="en-US" sz="19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2000" spc="-1" strike="noStrike">
                <a:solidFill>
                  <a:srgbClr val="222080"/>
                </a:solidFill>
                <a:latin typeface="Arial"/>
                <a:ea typeface="Arial"/>
              </a:rPr>
              <a:t>"PID of deposited publication" = URL to the repository where AAM/VoR is archived</a:t>
            </a:r>
            <a:endParaRPr b="0" lang="en-US" sz="20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2000" spc="-1" strike="noStrike">
                <a:solidFill>
                  <a:srgbClr val="222080"/>
                </a:solidFill>
                <a:latin typeface="Arial"/>
                <a:ea typeface="Arial"/>
              </a:rPr>
              <a:t>"PID (Publisher version of record)" = URL to the place where it was published (e.g. given by the journal)</a:t>
            </a:r>
            <a:endParaRPr b="0" lang="en-US" sz="2000" spc="-1" strike="noStrike">
              <a:solidFill>
                <a:srgbClr val="222080"/>
              </a:solidFill>
              <a:latin typeface="Arial"/>
            </a:endParaRPr>
          </a:p>
          <a:p>
            <a:pPr marL="343080" indent="-343080">
              <a:lnSpc>
                <a:spcPct val="100000"/>
              </a:lnSpc>
              <a:spcBef>
                <a:spcPts val="1001"/>
              </a:spcBef>
              <a:buClr>
                <a:srgbClr val="222080"/>
              </a:buClr>
              <a:buFont typeface="Arial"/>
              <a:buChar char="•"/>
            </a:pPr>
            <a:r>
              <a:rPr b="0" lang="en-GB" sz="2000" spc="-1" strike="noStrike">
                <a:solidFill>
                  <a:srgbClr val="222080"/>
                </a:solidFill>
                <a:latin typeface="Arial"/>
                <a:ea typeface="Arial"/>
              </a:rPr>
              <a:t>"Article processing costs that will be charged to the project" – remember that OA fees to publish in a non-full-OA journal/platform cannot be charged to the project</a:t>
            </a:r>
            <a:endParaRPr b="0" lang="en-US" sz="2000" spc="-1" strike="noStrike">
              <a:solidFill>
                <a:srgbClr val="222080"/>
              </a:solidFill>
              <a:latin typeface="Arial"/>
            </a:endParaRPr>
          </a:p>
        </p:txBody>
      </p:sp>
      <p:sp>
        <p:nvSpPr>
          <p:cNvPr id="695" name="PlaceHolder 2"/>
          <p:cNvSpPr>
            <a:spLocks noGrp="1"/>
          </p:cNvSpPr>
          <p:nvPr>
            <p:ph type="sldNum" idx="8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A75611EA-9BF7-43C1-BE59-EFE9C21451AF}"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696" name="Picture 8" descr="Graphical user interface, application, email&#10;&#10;Description automatically generated"/>
          <p:cNvPicPr/>
          <p:nvPr/>
        </p:nvPicPr>
        <p:blipFill>
          <a:blip r:embed="rId1"/>
          <a:srcRect l="0" t="0" r="37663" b="12745"/>
          <a:stretch/>
        </p:blipFill>
        <p:spPr>
          <a:xfrm>
            <a:off x="6376680" y="1870920"/>
            <a:ext cx="5392440" cy="3714840"/>
          </a:xfrm>
          <a:prstGeom prst="rect">
            <a:avLst/>
          </a:prstGeom>
          <a:ln w="0">
            <a:noFill/>
          </a:ln>
        </p:spPr>
      </p:pic>
      <p:sp>
        <p:nvSpPr>
          <p:cNvPr id="697"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Publications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8" name="PlaceHolder 1"/>
          <p:cNvSpPr>
            <a:spLocks noGrp="1"/>
          </p:cNvSpPr>
          <p:nvPr>
            <p:ph type="sldNum" idx="8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E0F776CA-1687-475F-B30A-E0761F730F1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699" name="TextBox 6"/>
          <p:cNvSpPr/>
          <p:nvPr/>
        </p:nvSpPr>
        <p:spPr>
          <a:xfrm>
            <a:off x="819720" y="5485680"/>
            <a:ext cx="5697000" cy="677160"/>
          </a:xfrm>
          <a:prstGeom prst="rect">
            <a:avLst/>
          </a:prstGeom>
          <a:noFill/>
          <a:ln w="0">
            <a:noFill/>
          </a:ln>
        </p:spPr>
        <p:style>
          <a:lnRef idx="0"/>
          <a:fillRef idx="0"/>
          <a:effectRef idx="0"/>
          <a:fontRef idx="minor"/>
        </p:style>
        <p:txBody>
          <a:bodyPr numCol="1" spcCol="0" anchor="t">
            <a:spAutoFit/>
          </a:bodyPr>
          <a:p>
            <a:pPr>
              <a:lnSpc>
                <a:spcPct val="100000"/>
              </a:lnSpc>
            </a:pPr>
            <a:r>
              <a:rPr b="0" lang="en-GB" sz="1800" spc="-1" strike="noStrike" u="sng">
                <a:solidFill>
                  <a:srgbClr val="4687e6"/>
                </a:solidFill>
                <a:uFillTx/>
                <a:latin typeface="Calibri"/>
                <a:ea typeface="Arial"/>
                <a:hlinkClick r:id="rId1"/>
              </a:rPr>
              <a:t>https://webgate.ec.europa.eu/funding-tenders-opportunities/pages/viewpage.action?pageId=25559674</a:t>
            </a:r>
            <a:r>
              <a:rPr b="0" lang="en-GB" sz="1800" spc="-1" strike="noStrike">
                <a:solidFill>
                  <a:srgbClr val="4687e6"/>
                </a:solidFill>
                <a:latin typeface="Calibri"/>
                <a:ea typeface="Arial"/>
              </a:rPr>
              <a:t> </a:t>
            </a:r>
            <a:endParaRPr b="0" lang="en-GB" sz="1800" spc="-1" strike="noStrike">
              <a:solidFill>
                <a:srgbClr val="222080"/>
              </a:solidFill>
              <a:latin typeface="Arial"/>
            </a:endParaRPr>
          </a:p>
        </p:txBody>
      </p:sp>
      <p:pic>
        <p:nvPicPr>
          <p:cNvPr id="700" name="Picture 10" descr="Graphical user interface, text, application, email&#10;&#10;Description automatically generated"/>
          <p:cNvPicPr/>
          <p:nvPr/>
        </p:nvPicPr>
        <p:blipFill>
          <a:blip r:embed="rId2"/>
          <a:stretch/>
        </p:blipFill>
        <p:spPr>
          <a:xfrm>
            <a:off x="7950240" y="563400"/>
            <a:ext cx="2742840" cy="931680"/>
          </a:xfrm>
          <a:prstGeom prst="rect">
            <a:avLst/>
          </a:prstGeom>
          <a:ln w="0">
            <a:noFill/>
          </a:ln>
        </p:spPr>
      </p:pic>
      <p:pic>
        <p:nvPicPr>
          <p:cNvPr id="701" name="Picture 11" descr="Graphical user interface, application&#10;&#10;Description automatically generated"/>
          <p:cNvPicPr/>
          <p:nvPr/>
        </p:nvPicPr>
        <p:blipFill>
          <a:blip r:embed="rId3"/>
          <a:stretch/>
        </p:blipFill>
        <p:spPr>
          <a:xfrm>
            <a:off x="546840" y="1712520"/>
            <a:ext cx="7258320" cy="3554640"/>
          </a:xfrm>
          <a:prstGeom prst="rect">
            <a:avLst/>
          </a:prstGeom>
          <a:ln w="0">
            <a:noFill/>
          </a:ln>
        </p:spPr>
      </p:pic>
      <p:pic>
        <p:nvPicPr>
          <p:cNvPr id="702" name="Picture 12" descr="Graphical user interface, text, application, email&#10;&#10;Description automatically generated"/>
          <p:cNvPicPr/>
          <p:nvPr/>
        </p:nvPicPr>
        <p:blipFill>
          <a:blip r:embed="rId4"/>
          <a:stretch/>
        </p:blipFill>
        <p:spPr>
          <a:xfrm>
            <a:off x="7950240" y="1583280"/>
            <a:ext cx="3937320" cy="3679920"/>
          </a:xfrm>
          <a:prstGeom prst="rect">
            <a:avLst/>
          </a:prstGeom>
          <a:ln w="0">
            <a:noFill/>
          </a:ln>
        </p:spPr>
      </p:pic>
      <p:sp>
        <p:nvSpPr>
          <p:cNvPr id="703" name="PlaceHolder 2"/>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Datasets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4" name="PlaceHolder 1"/>
          <p:cNvSpPr>
            <a:spLocks noGrp="1"/>
          </p:cNvSpPr>
          <p:nvPr>
            <p:ph/>
          </p:nvPr>
        </p:nvSpPr>
        <p:spPr>
          <a:xfrm>
            <a:off x="687960" y="1827360"/>
            <a:ext cx="5404320" cy="1772640"/>
          </a:xfrm>
          <a:prstGeom prst="rect">
            <a:avLst/>
          </a:prstGeom>
          <a:solidFill>
            <a:srgbClr val="ffffff">
              <a:alpha val="62000"/>
            </a:srgbClr>
          </a:solidFill>
          <a:ln w="0">
            <a:noFill/>
          </a:ln>
        </p:spPr>
        <p:txBody>
          <a:bodyPr lIns="91440" rIns="91440" tIns="45720" bIns="45720" anchor="t">
            <a:normAutofit/>
          </a:bodyPr>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'Results' tab focused on the content of the results: discoveries and theories, products, services, methods, etc.</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'Other Results' tab is for reporting about software, workflows, protocols, prototypes, etc.</a:t>
            </a:r>
            <a:endParaRPr b="0" lang="en-US" sz="1900" spc="-1" strike="noStrike">
              <a:solidFill>
                <a:srgbClr val="222080"/>
              </a:solidFill>
              <a:latin typeface="Arial"/>
            </a:endParaRPr>
          </a:p>
        </p:txBody>
      </p:sp>
      <p:sp>
        <p:nvSpPr>
          <p:cNvPr id="705" name="PlaceHolder 2"/>
          <p:cNvSpPr>
            <a:spLocks noGrp="1"/>
          </p:cNvSpPr>
          <p:nvPr>
            <p:ph type="sldNum" idx="88"/>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FBB0B9D-CE7D-4F99-92E0-068CD46AB16E}"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06" name="Picture 2" descr="Graphical user interface, application&#10;&#10;Description automatically generated"/>
          <p:cNvPicPr/>
          <p:nvPr/>
        </p:nvPicPr>
        <p:blipFill>
          <a:blip r:embed="rId1"/>
          <a:stretch/>
        </p:blipFill>
        <p:spPr>
          <a:xfrm>
            <a:off x="6482880" y="512640"/>
            <a:ext cx="5518080" cy="2670480"/>
          </a:xfrm>
          <a:prstGeom prst="rect">
            <a:avLst/>
          </a:prstGeom>
          <a:ln w="0">
            <a:noFill/>
          </a:ln>
        </p:spPr>
      </p:pic>
      <p:pic>
        <p:nvPicPr>
          <p:cNvPr id="707" name="Picture 6" descr="Graphical user interface, application&#10;&#10;Description automatically generated"/>
          <p:cNvPicPr/>
          <p:nvPr/>
        </p:nvPicPr>
        <p:blipFill>
          <a:blip r:embed="rId2"/>
          <a:stretch/>
        </p:blipFill>
        <p:spPr>
          <a:xfrm>
            <a:off x="6482880" y="3480120"/>
            <a:ext cx="5518080" cy="2709000"/>
          </a:xfrm>
          <a:prstGeom prst="rect">
            <a:avLst/>
          </a:prstGeom>
          <a:ln w="0">
            <a:noFill/>
          </a:ln>
        </p:spPr>
      </p:pic>
      <p:pic>
        <p:nvPicPr>
          <p:cNvPr id="708" name="Picture 8" descr="Graphical user interface, text, application, email&#10;&#10;Description automatically generated"/>
          <p:cNvPicPr/>
          <p:nvPr/>
        </p:nvPicPr>
        <p:blipFill>
          <a:blip r:embed="rId3"/>
          <a:stretch/>
        </p:blipFill>
        <p:spPr>
          <a:xfrm>
            <a:off x="687960" y="3798000"/>
            <a:ext cx="5452200" cy="2336400"/>
          </a:xfrm>
          <a:prstGeom prst="rect">
            <a:avLst/>
          </a:prstGeom>
          <a:ln w="0">
            <a:noFill/>
          </a:ln>
        </p:spPr>
      </p:pic>
      <p:sp>
        <p:nvSpPr>
          <p:cNvPr id="709" name="PlaceHolder 3"/>
          <p:cNvSpPr>
            <a:spLocks noGrp="1"/>
          </p:cNvSpPr>
          <p:nvPr>
            <p:ph type="title"/>
          </p:nvPr>
        </p:nvSpPr>
        <p:spPr>
          <a:xfrm>
            <a:off x="-1980000" y="6962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200" spc="-1" strike="noStrike">
                <a:solidFill>
                  <a:srgbClr val="1b60c6"/>
                </a:solidFill>
                <a:latin typeface="Calibri Light"/>
                <a:ea typeface="Arial"/>
              </a:rPr>
              <a:t>Results vs Other Results</a:t>
            </a:r>
            <a:endParaRPr b="0" lang="en-US" sz="42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0" name="PlaceHolder 1"/>
          <p:cNvSpPr>
            <a:spLocks noGrp="1"/>
          </p:cNvSpPr>
          <p:nvPr>
            <p:ph/>
          </p:nvPr>
        </p:nvSpPr>
        <p:spPr>
          <a:xfrm>
            <a:off x="5096880" y="2419200"/>
            <a:ext cx="6426000" cy="2263320"/>
          </a:xfrm>
          <a:prstGeom prst="rect">
            <a:avLst/>
          </a:prstGeom>
          <a:noFill/>
          <a:ln w="0">
            <a:noFill/>
          </a:ln>
        </p:spPr>
        <p:txBody>
          <a:bodyPr lIns="91440" rIns="91440" tIns="45720" bIns="45720" anchor="t">
            <a:normAutofit fontScale="73255"/>
          </a:bodyPr>
          <a:p>
            <a:pPr indent="0" algn="r">
              <a:lnSpc>
                <a:spcPct val="120000"/>
              </a:lnSpc>
              <a:spcBef>
                <a:spcPts val="1001"/>
              </a:spcBef>
              <a:buNone/>
              <a:tabLst>
                <a:tab algn="l" pos="0"/>
              </a:tabLst>
            </a:pPr>
            <a:r>
              <a:rPr b="1" lang="en-GB" sz="8000" spc="-1" strike="noStrike">
                <a:solidFill>
                  <a:srgbClr val="1b60c6"/>
                </a:solidFill>
                <a:latin typeface="Calibri"/>
                <a:ea typeface="Calibri"/>
              </a:rPr>
              <a:t>Horizon Europe grant proposals</a:t>
            </a:r>
            <a:endParaRPr b="0" lang="en-US" sz="8000" spc="-1" strike="noStrike">
              <a:solidFill>
                <a:srgbClr val="222080"/>
              </a:solidFill>
              <a:latin typeface="Calibri"/>
            </a:endParaRPr>
          </a:p>
        </p:txBody>
      </p:sp>
      <p:sp>
        <p:nvSpPr>
          <p:cNvPr id="711" name="PlaceHolder 2"/>
          <p:cNvSpPr>
            <a:spLocks noGrp="1"/>
          </p:cNvSpPr>
          <p:nvPr>
            <p:ph/>
          </p:nvPr>
        </p:nvSpPr>
        <p:spPr>
          <a:xfrm>
            <a:off x="3193560" y="4682880"/>
            <a:ext cx="7765920" cy="988560"/>
          </a:xfrm>
          <a:prstGeom prst="rect">
            <a:avLst/>
          </a:prstGeom>
          <a:noFill/>
          <a:ln w="0">
            <a:noFill/>
          </a:ln>
        </p:spPr>
        <p:txBody>
          <a:bodyPr lIns="91440" rIns="91440" tIns="45720" bIns="45720" anchor="t">
            <a:noAutofit/>
          </a:bodyPr>
          <a:p>
            <a:pPr indent="0">
              <a:lnSpc>
                <a:spcPct val="90000"/>
              </a:lnSpc>
              <a:spcBef>
                <a:spcPts val="1001"/>
              </a:spcBef>
              <a:buNone/>
              <a:tabLst>
                <a:tab algn="l" pos="0"/>
              </a:tabLst>
            </a:pPr>
            <a:r>
              <a:rPr b="1" lang="en-GB" sz="2800" spc="-1" strike="noStrike">
                <a:solidFill>
                  <a:srgbClr val="5a6770"/>
                </a:solidFill>
                <a:latin typeface="Calibri"/>
                <a:ea typeface="Arial"/>
              </a:rPr>
              <a:t>Jonathan England</a:t>
            </a:r>
            <a:endParaRPr b="0" lang="en-US" sz="2800" spc="-1" strike="noStrike">
              <a:solidFill>
                <a:srgbClr val="222080"/>
              </a:solidFill>
              <a:latin typeface="Calibri"/>
            </a:endParaRPr>
          </a:p>
        </p:txBody>
      </p:sp>
      <p:sp>
        <p:nvSpPr>
          <p:cNvPr id="712" name="PlaceHolder 3"/>
          <p:cNvSpPr>
            <a:spLocks noGrp="1"/>
          </p:cNvSpPr>
          <p:nvPr>
            <p:ph/>
          </p:nvPr>
        </p:nvSpPr>
        <p:spPr>
          <a:xfrm>
            <a:off x="7576920" y="163080"/>
            <a:ext cx="4394880" cy="825480"/>
          </a:xfrm>
          <a:prstGeom prst="rect">
            <a:avLst/>
          </a:prstGeom>
          <a:noFill/>
          <a:ln w="0">
            <a:noFill/>
          </a:ln>
        </p:spPr>
        <p:txBody>
          <a:bodyPr lIns="91440" rIns="91440" tIns="45720" bIns="45720" anchor="t">
            <a:normAutofit fontScale="86943"/>
          </a:bodyPr>
          <a:p>
            <a:pPr indent="0" algn="r">
              <a:lnSpc>
                <a:spcPct val="90000"/>
              </a:lnSpc>
              <a:spcBef>
                <a:spcPts val="1001"/>
              </a:spcBef>
              <a:buNone/>
              <a:tabLst>
                <a:tab algn="l" pos="0"/>
              </a:tabLst>
            </a:pPr>
            <a:r>
              <a:rPr b="1" lang="en-GB" sz="1600" spc="-1" strike="noStrike" u="sng">
                <a:solidFill>
                  <a:srgbClr val="5fc61b"/>
                </a:solidFill>
                <a:uFillTx/>
                <a:latin typeface="Calibri Light"/>
                <a:ea typeface="Arial"/>
                <a:hlinkClick r:id="rId1"/>
              </a:rPr>
              <a:t>www.openaire.eu</a:t>
            </a:r>
            <a:endParaRPr b="0" lang="en-US" sz="1600" spc="-1" strike="noStrike">
              <a:solidFill>
                <a:srgbClr val="222080"/>
              </a:solidFill>
              <a:latin typeface="Calibri"/>
            </a:endParaRPr>
          </a:p>
          <a:p>
            <a:pPr indent="0" algn="r">
              <a:lnSpc>
                <a:spcPct val="90000"/>
              </a:lnSpc>
              <a:spcBef>
                <a:spcPts val="1001"/>
              </a:spcBef>
              <a:buNone/>
              <a:tabLst>
                <a:tab algn="l" pos="0"/>
              </a:tabLst>
            </a:pPr>
            <a:r>
              <a:rPr b="1" lang="en-GB" sz="1600" spc="-1" strike="noStrike">
                <a:solidFill>
                  <a:srgbClr val="1b60c6"/>
                </a:solidFill>
                <a:latin typeface="Calibri Light"/>
                <a:ea typeface="Arial"/>
              </a:rPr>
              <a:t>Webinar| </a:t>
            </a:r>
            <a:br>
              <a:rPr sz="1600"/>
            </a:br>
            <a:r>
              <a:rPr b="1" lang="en-GB" sz="1600" spc="-1" strike="noStrike">
                <a:solidFill>
                  <a:srgbClr val="1b60c6"/>
                </a:solidFill>
                <a:latin typeface="Calibri Light"/>
                <a:ea typeface="Arial"/>
              </a:rPr>
              <a:t>07 November 2025</a:t>
            </a:r>
            <a:endParaRPr b="0" lang="en-US" sz="1600" spc="-1" strike="noStrike">
              <a:solidFill>
                <a:srgbClr val="222080"/>
              </a:solidFill>
              <a:latin typeface="Calibri"/>
            </a:endParaRPr>
          </a:p>
          <a:p>
            <a:pPr indent="0" algn="r">
              <a:lnSpc>
                <a:spcPct val="90000"/>
              </a:lnSpc>
              <a:spcBef>
                <a:spcPts val="1001"/>
              </a:spcBef>
              <a:buNone/>
              <a:tabLst>
                <a:tab algn="l" pos="0"/>
              </a:tabLst>
            </a:pPr>
            <a:endParaRPr b="0" lang="en-US" sz="16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3" name="PlaceHolder 1"/>
          <p:cNvSpPr>
            <a:spLocks noGrp="1"/>
          </p:cNvSpPr>
          <p:nvPr>
            <p:ph type="title"/>
          </p:nvPr>
        </p:nvSpPr>
        <p:spPr>
          <a:xfrm>
            <a:off x="837000" y="427320"/>
            <a:ext cx="10515600" cy="1325520"/>
          </a:xfrm>
          <a:prstGeom prst="rect">
            <a:avLst/>
          </a:prstGeom>
          <a:noFill/>
          <a:ln w="0">
            <a:noFill/>
          </a:ln>
        </p:spPr>
        <p:txBody>
          <a:bodyPr lIns="91440" rIns="91440" tIns="45720" bIns="45720" anchor="ctr">
            <a:noAutofit/>
          </a:bodyPr>
          <a:p>
            <a:pPr indent="0" algn="ctr">
              <a:lnSpc>
                <a:spcPct val="90000"/>
              </a:lnSpc>
              <a:buNone/>
            </a:pPr>
            <a:r>
              <a:rPr b="1" lang="en-GB" sz="4400" spc="-1" strike="noStrike">
                <a:solidFill>
                  <a:srgbClr val="ffffff"/>
                </a:solidFill>
                <a:latin typeface="Calibri"/>
                <a:ea typeface="Arial"/>
              </a:rPr>
              <a:t>Open Science parts</a:t>
            </a:r>
            <a:endParaRPr b="0" lang="en-US" sz="4400" spc="-1" strike="noStrike">
              <a:solidFill>
                <a:srgbClr val="ffffff"/>
              </a:solidFill>
              <a:latin typeface="Calibri"/>
            </a:endParaRPr>
          </a:p>
        </p:txBody>
      </p:sp>
      <p:sp>
        <p:nvSpPr>
          <p:cNvPr id="714" name="PlaceHolder 2"/>
          <p:cNvSpPr>
            <a:spLocks noGrp="1"/>
          </p:cNvSpPr>
          <p:nvPr>
            <p:ph type="sldNum" idx="89"/>
          </p:nvPr>
        </p:nvSpPr>
        <p:spPr>
          <a:xfrm>
            <a:off x="5698440" y="-82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D720099-C445-4B97-909D-F34E2EB480E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15" name="TextBox 16"/>
          <p:cNvSpPr/>
          <p:nvPr/>
        </p:nvSpPr>
        <p:spPr>
          <a:xfrm>
            <a:off x="837000" y="1640160"/>
            <a:ext cx="9839880" cy="4632120"/>
          </a:xfrm>
          <a:prstGeom prst="rect">
            <a:avLst/>
          </a:prstGeom>
          <a:noFill/>
          <a:ln w="0">
            <a:noFill/>
          </a:ln>
        </p:spPr>
        <p:style>
          <a:lnRef idx="0"/>
          <a:fillRef idx="0"/>
          <a:effectRef idx="0"/>
          <a:fontRef idx="minor"/>
        </p:style>
        <p:txBody>
          <a:bodyPr anchor="t">
            <a:spAutoFit/>
          </a:bodyPr>
          <a:p>
            <a:pPr marL="3430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PART A – Application form</a:t>
            </a:r>
            <a:endParaRPr b="0" lang="en-GB" sz="1900" spc="-1" strike="noStrike">
              <a:solidFill>
                <a:srgbClr val="222080"/>
              </a:solidFill>
              <a:latin typeface="Arial"/>
            </a:endParaRPr>
          </a:p>
          <a:p>
            <a:pPr lvl="1" marL="8002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List 5 publications, widely-used datasets, softwares, goods, services or any other achievements relevant to the call</a:t>
            </a:r>
            <a:endParaRPr b="0" lang="en-GB" sz="1900" spc="-1" strike="noStrike">
              <a:solidFill>
                <a:srgbClr val="222080"/>
              </a:solidFill>
              <a:latin typeface="Arial"/>
            </a:endParaRPr>
          </a:p>
          <a:p>
            <a:pPr marL="3430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PART B – Project proposal – technical description</a:t>
            </a:r>
            <a:endParaRPr b="0" lang="en-GB" sz="1900" spc="-1" strike="noStrike">
              <a:solidFill>
                <a:srgbClr val="222080"/>
              </a:solidFill>
              <a:latin typeface="Arial"/>
            </a:endParaRPr>
          </a:p>
          <a:p>
            <a:pPr lvl="1" marL="8002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Under ‘Excellence’ – ‘1.2 Methodology’ (Open Science, RDM and management of other research outputs)</a:t>
            </a:r>
            <a:endParaRPr b="0" lang="en-GB" sz="1900" spc="-1" strike="noStrike">
              <a:solidFill>
                <a:srgbClr val="222080"/>
              </a:solidFill>
              <a:latin typeface="Arial"/>
            </a:endParaRPr>
          </a:p>
          <a:p>
            <a:pPr lvl="1" marL="8002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Under ‘Impact’ – ‘2.2 Measures to maximise impact’ (dissemination, exploitation and communication)</a:t>
            </a:r>
            <a:endParaRPr b="0" lang="en-GB" sz="1900" spc="-1" strike="noStrike">
              <a:solidFill>
                <a:srgbClr val="222080"/>
              </a:solidFill>
              <a:latin typeface="Arial"/>
            </a:endParaRPr>
          </a:p>
          <a:p>
            <a:pPr lvl="1" marL="800280" indent="-343080">
              <a:lnSpc>
                <a:spcPct val="100000"/>
              </a:lnSpc>
              <a:spcAft>
                <a:spcPts val="1800"/>
              </a:spcAft>
              <a:buClr>
                <a:srgbClr val="ffffff"/>
              </a:buClr>
              <a:buFont typeface="Arial"/>
              <a:buChar char="•"/>
            </a:pPr>
            <a:r>
              <a:rPr b="0" lang="en-GB" sz="1900" spc="-1" strike="noStrike">
                <a:solidFill>
                  <a:srgbClr val="ffffff"/>
                </a:solidFill>
                <a:latin typeface="Calibri"/>
                <a:ea typeface="Arial"/>
              </a:rPr>
              <a:t>Under ‘Quality and efficiency of the implementation’ – ‘3.1 Work plan and resources’ and ‘3.2 Capacity of participants and consortium as a whole’</a:t>
            </a:r>
            <a:endParaRPr b="0" lang="en-GB" sz="1900" spc="-1" strike="noStrike">
              <a:solidFill>
                <a:srgbClr val="222080"/>
              </a:solidFill>
              <a:latin typeface="Arial"/>
            </a:endParaRPr>
          </a:p>
          <a:p>
            <a:pPr>
              <a:lnSpc>
                <a:spcPct val="100000"/>
              </a:lnSpc>
              <a:spcAft>
                <a:spcPts val="1800"/>
              </a:spcAft>
            </a:pPr>
            <a:endParaRPr b="0" lang="en-GB" sz="18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6" name="PlaceHolder 1"/>
          <p:cNvSpPr>
            <a:spLocks noGrp="1"/>
          </p:cNvSpPr>
          <p:nvPr>
            <p:ph/>
          </p:nvPr>
        </p:nvSpPr>
        <p:spPr>
          <a:xfrm>
            <a:off x="1800000" y="2272680"/>
            <a:ext cx="5422680" cy="2947320"/>
          </a:xfrm>
          <a:prstGeom prst="rect">
            <a:avLst/>
          </a:prstGeom>
          <a:solidFill>
            <a:srgbClr val="ffffff">
              <a:alpha val="62000"/>
            </a:srgbClr>
          </a:solidFill>
          <a:ln w="0">
            <a:noFill/>
          </a:ln>
        </p:spPr>
        <p:txBody>
          <a:bodyPr lIns="91440" rIns="91440" tIns="45720" bIns="45720" anchor="t">
            <a:normAutofit fontScale="65306"/>
          </a:bodyPr>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Your </a:t>
            </a:r>
            <a:r>
              <a:rPr b="1" lang="en-GB" sz="3200" spc="-1" strike="noStrike">
                <a:solidFill>
                  <a:srgbClr val="222080"/>
                </a:solidFill>
                <a:latin typeface="Arial"/>
                <a:ea typeface="Arial"/>
              </a:rPr>
              <a:t>publications cited should be available in OA</a:t>
            </a:r>
            <a:r>
              <a:rPr b="0" lang="en-GB" sz="3200" spc="-1" strike="noStrike">
                <a:solidFill>
                  <a:srgbClr val="222080"/>
                </a:solidFill>
                <a:latin typeface="Arial"/>
                <a:ea typeface="Arial"/>
              </a:rPr>
              <a:t> (i.e. openly available on a trusted repository)</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Your publications cited will only be evaluated </a:t>
            </a:r>
            <a:r>
              <a:rPr b="1" lang="en-GB" sz="3200" spc="-1" strike="noStrike">
                <a:solidFill>
                  <a:srgbClr val="222080"/>
                </a:solidFill>
                <a:latin typeface="Arial"/>
                <a:ea typeface="Arial"/>
              </a:rPr>
              <a:t>qualitatively</a:t>
            </a:r>
            <a:r>
              <a:rPr b="0" lang="en-GB" sz="3200" spc="-1" strike="noStrike">
                <a:solidFill>
                  <a:srgbClr val="222080"/>
                </a:solidFill>
                <a:latin typeface="Arial"/>
                <a:ea typeface="Arial"/>
              </a:rPr>
              <a:t> (i.e. the Impact Factor of the journal is irrelevant)</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Give insights in where you are hoping to publish (e.g. Open Research Europe, full OA journals)</a:t>
            </a:r>
            <a:endParaRPr b="0" lang="en-US" sz="3200" spc="-1" strike="noStrike">
              <a:solidFill>
                <a:srgbClr val="222080"/>
              </a:solidFill>
              <a:latin typeface="Arial"/>
            </a:endParaRPr>
          </a:p>
        </p:txBody>
      </p:sp>
      <p:sp>
        <p:nvSpPr>
          <p:cNvPr id="717" name="PlaceHolder 2"/>
          <p:cNvSpPr>
            <a:spLocks noGrp="1"/>
          </p:cNvSpPr>
          <p:nvPr>
            <p:ph type="sldNum" idx="9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F9697BFB-617D-48B2-9D9B-50A287F3A82C}"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18" name="Picture 2" descr="Books, Bookshelf, Library, Education"/>
          <p:cNvPicPr/>
          <p:nvPr/>
        </p:nvPicPr>
        <p:blipFill>
          <a:blip r:embed="rId1"/>
          <a:stretch/>
        </p:blipFill>
        <p:spPr>
          <a:xfrm>
            <a:off x="7623720" y="2523240"/>
            <a:ext cx="3896280" cy="2746080"/>
          </a:xfrm>
          <a:prstGeom prst="rect">
            <a:avLst/>
          </a:prstGeom>
          <a:ln w="0">
            <a:noFill/>
          </a:ln>
        </p:spPr>
      </p:pic>
      <p:sp>
        <p:nvSpPr>
          <p:cNvPr id="719"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Publications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0" name="PlaceHolder 1"/>
          <p:cNvSpPr>
            <a:spLocks noGrp="1"/>
          </p:cNvSpPr>
          <p:nvPr>
            <p:ph/>
          </p:nvPr>
        </p:nvSpPr>
        <p:spPr>
          <a:xfrm>
            <a:off x="900000" y="1800000"/>
            <a:ext cx="5400000" cy="4320000"/>
          </a:xfrm>
          <a:prstGeom prst="rect">
            <a:avLst/>
          </a:prstGeom>
          <a:solidFill>
            <a:srgbClr val="ffffff">
              <a:alpha val="62000"/>
            </a:srgbClr>
          </a:solidFill>
          <a:ln w="0">
            <a:noFill/>
          </a:ln>
        </p:spPr>
        <p:txBody>
          <a:bodyPr lIns="91440" rIns="91440" tIns="45720" bIns="45720" anchor="t">
            <a:normAutofit fontScale="68743" lnSpcReduction="10000"/>
          </a:bodyPr>
          <a:p>
            <a:pPr marL="343080" indent="0">
              <a:lnSpc>
                <a:spcPct val="90000"/>
              </a:lnSpc>
              <a:spcBef>
                <a:spcPts val="1001"/>
              </a:spcBef>
              <a:buNone/>
            </a:pPr>
            <a:r>
              <a:rPr b="0" lang="en-GB" sz="3200" spc="-1" strike="noStrike">
                <a:solidFill>
                  <a:srgbClr val="222080"/>
                </a:solidFill>
                <a:latin typeface="Arial"/>
                <a:ea typeface="Arial"/>
              </a:rPr>
              <a:t>It will depend on the publisher, but in many cases you will be able to make a version available in Open Access.</a:t>
            </a:r>
            <a:endParaRPr b="0" lang="en-US" sz="3200" spc="-1" strike="noStrike">
              <a:solidFill>
                <a:srgbClr val="222080"/>
              </a:solidFill>
              <a:latin typeface="Arial"/>
            </a:endParaRPr>
          </a:p>
          <a:p>
            <a:pPr marL="343080" indent="0">
              <a:lnSpc>
                <a:spcPct val="90000"/>
              </a:lnSpc>
              <a:spcBef>
                <a:spcPts val="1001"/>
              </a:spcBef>
              <a:buNone/>
            </a:pPr>
            <a:r>
              <a:rPr b="0" lang="en-GB" sz="3200" spc="-1" strike="noStrike">
                <a:solidFill>
                  <a:srgbClr val="222080"/>
                </a:solidFill>
                <a:latin typeface="Arial"/>
                <a:ea typeface="Arial"/>
              </a:rPr>
              <a:t>1. Check the </a:t>
            </a:r>
            <a:r>
              <a:rPr b="0" lang="en-GB" sz="3200" spc="-1" strike="noStrike">
                <a:solidFill>
                  <a:srgbClr val="222080"/>
                </a:solidFill>
                <a:latin typeface="Arial"/>
                <a:ea typeface="Arial"/>
                <a:hlinkClick r:id="rId1"/>
              </a:rPr>
              <a:t>Open Policy Finder</a:t>
            </a:r>
            <a:r>
              <a:rPr b="0" lang="en-GB" sz="3200" spc="-1" strike="noStrike">
                <a:solidFill>
                  <a:srgbClr val="222080"/>
                </a:solidFill>
                <a:latin typeface="Arial"/>
                <a:ea typeface="Arial"/>
              </a:rPr>
              <a:t> (formerly SherpaRomeo) if the </a:t>
            </a:r>
            <a:r>
              <a:rPr b="1" lang="en-GB" sz="3200" spc="-1" strike="noStrike">
                <a:solidFill>
                  <a:srgbClr val="222080"/>
                </a:solidFill>
                <a:latin typeface="Arial"/>
                <a:ea typeface="Arial"/>
              </a:rPr>
              <a:t>publisher allows the upload</a:t>
            </a:r>
            <a:r>
              <a:rPr b="0" lang="en-GB" sz="3200" spc="-1" strike="noStrike">
                <a:solidFill>
                  <a:srgbClr val="222080"/>
                </a:solidFill>
                <a:latin typeface="Arial"/>
                <a:ea typeface="Arial"/>
              </a:rPr>
              <a:t> of the AAM on a repository.</a:t>
            </a:r>
            <a:endParaRPr b="0" lang="en-US" sz="3200" spc="-1" strike="noStrike">
              <a:solidFill>
                <a:srgbClr val="222080"/>
              </a:solidFill>
              <a:latin typeface="Arial"/>
            </a:endParaRPr>
          </a:p>
          <a:p>
            <a:pPr marL="343080" indent="0">
              <a:lnSpc>
                <a:spcPct val="90000"/>
              </a:lnSpc>
              <a:spcBef>
                <a:spcPts val="1001"/>
              </a:spcBef>
              <a:buNone/>
            </a:pPr>
            <a:r>
              <a:rPr b="0" lang="en-GB" sz="3200" spc="-1" strike="noStrike">
                <a:solidFill>
                  <a:srgbClr val="222080"/>
                </a:solidFill>
                <a:latin typeface="Arial"/>
                <a:ea typeface="Arial"/>
              </a:rPr>
              <a:t>2. Check the </a:t>
            </a:r>
            <a:r>
              <a:rPr b="1" lang="en-GB" sz="3200" spc="-1" strike="noStrike">
                <a:solidFill>
                  <a:srgbClr val="222080"/>
                </a:solidFill>
                <a:latin typeface="Arial"/>
                <a:ea typeface="Arial"/>
              </a:rPr>
              <a:t>embargo period</a:t>
            </a:r>
            <a:r>
              <a:rPr b="0" lang="en-GB" sz="3200" spc="-1" strike="noStrike">
                <a:solidFill>
                  <a:srgbClr val="222080"/>
                </a:solidFill>
                <a:latin typeface="Arial"/>
                <a:ea typeface="Arial"/>
              </a:rPr>
              <a:t> set by the publisher to the publication date of your work. If the embargo is over, you are free to upload it on a repository.</a:t>
            </a:r>
            <a:endParaRPr b="0" lang="en-US" sz="3200" spc="-1" strike="noStrike">
              <a:solidFill>
                <a:srgbClr val="222080"/>
              </a:solidFill>
              <a:latin typeface="Arial"/>
            </a:endParaRPr>
          </a:p>
          <a:p>
            <a:pPr marL="343080" indent="0">
              <a:lnSpc>
                <a:spcPct val="90000"/>
              </a:lnSpc>
              <a:spcBef>
                <a:spcPts val="1001"/>
              </a:spcBef>
              <a:buNone/>
            </a:pPr>
            <a:r>
              <a:rPr b="0" lang="en-GB" sz="3200" spc="-1" strike="noStrike">
                <a:solidFill>
                  <a:srgbClr val="222080"/>
                </a:solidFill>
                <a:latin typeface="Arial"/>
                <a:ea typeface="Arial"/>
              </a:rPr>
              <a:t>3. Upload the AAM on the repository, and </a:t>
            </a:r>
            <a:r>
              <a:rPr b="1" lang="en-GB" sz="3200" spc="-1" strike="noStrike">
                <a:solidFill>
                  <a:srgbClr val="222080"/>
                </a:solidFill>
                <a:latin typeface="Arial"/>
                <a:ea typeface="Arial"/>
              </a:rPr>
              <a:t>select the correct licence </a:t>
            </a:r>
            <a:r>
              <a:rPr b="0" lang="en-GB" sz="3200" spc="-1" strike="noStrike">
                <a:solidFill>
                  <a:srgbClr val="222080"/>
                </a:solidFill>
                <a:latin typeface="Arial"/>
                <a:ea typeface="Arial"/>
              </a:rPr>
              <a:t>set by the publisher.</a:t>
            </a:r>
            <a:endParaRPr b="0" lang="en-US" sz="3200" spc="-1" strike="noStrike">
              <a:solidFill>
                <a:srgbClr val="222080"/>
              </a:solidFill>
              <a:latin typeface="Arial"/>
            </a:endParaRPr>
          </a:p>
        </p:txBody>
      </p:sp>
      <p:sp>
        <p:nvSpPr>
          <p:cNvPr id="721" name="PlaceHolder 2"/>
          <p:cNvSpPr>
            <a:spLocks noGrp="1"/>
          </p:cNvSpPr>
          <p:nvPr>
            <p:ph type="sldNum" idx="91"/>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89F0759-1721-4103-AC37-F9F78C585056}"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22"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Depositing existing articles</a:t>
            </a:r>
            <a:endParaRPr b="0" lang="en-US" sz="4400" spc="-1" strike="noStrike">
              <a:solidFill>
                <a:srgbClr val="222080"/>
              </a:solidFill>
              <a:latin typeface="Arial"/>
            </a:endParaRPr>
          </a:p>
        </p:txBody>
      </p:sp>
      <p:sp>
        <p:nvSpPr>
          <p:cNvPr id="723" name="PlaceHolder 4"/>
          <p:cNvSpPr>
            <a:spLocks noGrp="1"/>
          </p:cNvSpPr>
          <p:nvPr>
            <p:ph/>
          </p:nvPr>
        </p:nvSpPr>
        <p:spPr>
          <a:xfrm>
            <a:off x="6480000" y="1980000"/>
            <a:ext cx="5220000" cy="3758040"/>
          </a:xfrm>
          <a:prstGeom prst="rect">
            <a:avLst/>
          </a:prstGeom>
          <a:solidFill>
            <a:srgbClr val="ffffff">
              <a:alpha val="62000"/>
            </a:srgbClr>
          </a:solidFill>
          <a:ln w="0">
            <a:noFill/>
          </a:ln>
        </p:spPr>
        <p:txBody>
          <a:bodyPr lIns="91440" rIns="91440" tIns="45720" bIns="45720" anchor="t">
            <a:normAutofit fontScale="62222" lnSpcReduction="10000"/>
          </a:bodyPr>
          <a:p>
            <a:pPr marL="432000" indent="0">
              <a:lnSpc>
                <a:spcPct val="90000"/>
              </a:lnSpc>
              <a:spcBef>
                <a:spcPts val="1409"/>
              </a:spcBef>
              <a:buNone/>
            </a:pPr>
            <a:r>
              <a:rPr b="0" lang="en-GB" sz="3200" spc="-1" strike="noStrike">
                <a:solidFill>
                  <a:srgbClr val="222080"/>
                </a:solidFill>
                <a:latin typeface="Arial"/>
              </a:rPr>
              <a:t>Some advice:</a:t>
            </a:r>
            <a:endParaRPr b="0" lang="en-US" sz="32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3200" spc="-1" strike="noStrike">
                <a:solidFill>
                  <a:srgbClr val="222080"/>
                </a:solidFill>
                <a:latin typeface="Arial"/>
              </a:rPr>
              <a:t>Prioritise the repository of the institution you were at when you published that work (some institutions might not allow you to deposit new work after you have left)</a:t>
            </a:r>
            <a:endParaRPr b="0" lang="en-US" sz="32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3200" spc="-1" strike="noStrike">
                <a:solidFill>
                  <a:srgbClr val="222080"/>
                </a:solidFill>
                <a:latin typeface="Arial"/>
              </a:rPr>
              <a:t>Make sure you are uploading the AAM and not the VoR</a:t>
            </a:r>
            <a:endParaRPr b="0" lang="en-US" sz="32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3200" spc="-1" strike="noStrike">
                <a:solidFill>
                  <a:srgbClr val="222080"/>
                </a:solidFill>
                <a:latin typeface="Arial"/>
              </a:rPr>
              <a:t>The </a:t>
            </a:r>
            <a:r>
              <a:rPr b="1" lang="en-GB" sz="3200" spc="-1" strike="noStrike">
                <a:solidFill>
                  <a:srgbClr val="222080"/>
                </a:solidFill>
                <a:latin typeface="Arial"/>
              </a:rPr>
              <a:t>requirement of the CC BY licence does not apply here</a:t>
            </a:r>
            <a:r>
              <a:rPr b="0" lang="en-GB" sz="3200" spc="-1" strike="noStrike">
                <a:solidFill>
                  <a:srgbClr val="222080"/>
                </a:solidFill>
                <a:latin typeface="Arial"/>
              </a:rPr>
              <a:t>, the publication only needs to be openly accessible on the repository.</a:t>
            </a:r>
            <a:endParaRPr b="0" lang="en-US" sz="32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4" name="PlaceHolder 1"/>
          <p:cNvSpPr>
            <a:spLocks noGrp="1"/>
          </p:cNvSpPr>
          <p:nvPr>
            <p:ph/>
          </p:nvPr>
        </p:nvSpPr>
        <p:spPr>
          <a:xfrm>
            <a:off x="1463040" y="2085480"/>
            <a:ext cx="5952960" cy="3314520"/>
          </a:xfrm>
          <a:prstGeom prst="rect">
            <a:avLst/>
          </a:prstGeom>
          <a:solidFill>
            <a:srgbClr val="ffffff">
              <a:alpha val="62000"/>
            </a:srgbClr>
          </a:solidFill>
          <a:ln w="0">
            <a:noFill/>
          </a:ln>
        </p:spPr>
        <p:txBody>
          <a:bodyPr lIns="91440" rIns="91440" tIns="45720" bIns="45720" anchor="t">
            <a:normAutofit fontScale="62493" lnSpcReduction="10000"/>
          </a:bodyPr>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Your </a:t>
            </a:r>
            <a:r>
              <a:rPr b="1" lang="en-GB" sz="3200" spc="-1" strike="noStrike">
                <a:solidFill>
                  <a:srgbClr val="222080"/>
                </a:solidFill>
                <a:latin typeface="Arial"/>
                <a:ea typeface="Arial"/>
              </a:rPr>
              <a:t>data listed should be FAIR</a:t>
            </a:r>
            <a:r>
              <a:rPr b="0" lang="en-GB" sz="3200" spc="-1" strike="noStrike">
                <a:solidFill>
                  <a:srgbClr val="222080"/>
                </a:solidFill>
                <a:latin typeface="Arial"/>
                <a:ea typeface="Arial"/>
              </a:rPr>
              <a:t>, available on a trusted repository and a Persistent Identifier (e.g. DOI) provided</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An official </a:t>
            </a:r>
            <a:r>
              <a:rPr b="1" lang="en-GB" sz="3200" spc="-1" strike="noStrike">
                <a:solidFill>
                  <a:srgbClr val="222080"/>
                </a:solidFill>
                <a:latin typeface="Arial"/>
                <a:ea typeface="Arial"/>
              </a:rPr>
              <a:t>DMP is not needed</a:t>
            </a:r>
            <a:r>
              <a:rPr b="0" lang="en-GB" sz="3200" spc="-1" strike="noStrike">
                <a:solidFill>
                  <a:srgbClr val="222080"/>
                </a:solidFill>
                <a:latin typeface="Arial"/>
                <a:ea typeface="Arial"/>
              </a:rPr>
              <a:t> but the grant proposal does include aspects very similar to a DMP (e.g type and size of data, Persistent Identifiers, Intellectual Property Rights, interoperability, licences, curation, responsabilities</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Distinct Work Package on ‘project management’ that must include the DMP as a deliverable</a:t>
            </a:r>
            <a:endParaRPr b="0" lang="en-US" sz="3200" spc="-1" strike="noStrike">
              <a:solidFill>
                <a:srgbClr val="222080"/>
              </a:solidFill>
              <a:latin typeface="Arial"/>
            </a:endParaRPr>
          </a:p>
          <a:p>
            <a:pPr indent="0">
              <a:lnSpc>
                <a:spcPct val="90000"/>
              </a:lnSpc>
              <a:spcBef>
                <a:spcPts val="1001"/>
              </a:spcBef>
              <a:buNone/>
              <a:tabLst>
                <a:tab algn="l" pos="0"/>
              </a:tabLst>
            </a:pPr>
            <a:endParaRPr b="0" lang="en-US" sz="3200" spc="-1" strike="noStrike">
              <a:solidFill>
                <a:srgbClr val="222080"/>
              </a:solidFill>
              <a:latin typeface="Arial"/>
            </a:endParaRPr>
          </a:p>
        </p:txBody>
      </p:sp>
      <p:sp>
        <p:nvSpPr>
          <p:cNvPr id="725" name="PlaceHolder 2"/>
          <p:cNvSpPr>
            <a:spLocks noGrp="1"/>
          </p:cNvSpPr>
          <p:nvPr>
            <p:ph type="sldNum" idx="92"/>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CCE37A1-94BA-4CDC-83DE-0BDF2596BF0B}"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26" name="Picture 2" descr="Hd Wallpaper, Matrix, Code, Computer, Pc"/>
          <p:cNvPicPr/>
          <p:nvPr/>
        </p:nvPicPr>
        <p:blipFill>
          <a:blip r:embed="rId1"/>
          <a:stretch/>
        </p:blipFill>
        <p:spPr>
          <a:xfrm>
            <a:off x="7681320" y="2322720"/>
            <a:ext cx="3838680" cy="2717280"/>
          </a:xfrm>
          <a:prstGeom prst="rect">
            <a:avLst/>
          </a:prstGeom>
          <a:ln w="0">
            <a:noFill/>
          </a:ln>
        </p:spPr>
      </p:pic>
      <p:sp>
        <p:nvSpPr>
          <p:cNvPr id="727"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Research Data</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PlaceHolder 1"/>
          <p:cNvSpPr>
            <a:spLocks noGrp="1"/>
          </p:cNvSpPr>
          <p:nvPr>
            <p:ph type="sldNum" idx="35"/>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A5344365-DB8A-41AB-829A-A78E26043B38}"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80" name="PlaceHolder 2"/>
          <p:cNvSpPr>
            <a:spLocks noGrp="1"/>
          </p:cNvSpPr>
          <p:nvPr>
            <p:ph type="title"/>
          </p:nvPr>
        </p:nvSpPr>
        <p:spPr>
          <a:xfrm>
            <a:off x="837000" y="41544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Self-archiving</a:t>
            </a:r>
            <a:endParaRPr b="0" lang="en-US" sz="4400" spc="-1" strike="noStrike">
              <a:solidFill>
                <a:srgbClr val="222080"/>
              </a:solidFill>
              <a:latin typeface="Arial"/>
            </a:endParaRPr>
          </a:p>
        </p:txBody>
      </p:sp>
      <p:sp>
        <p:nvSpPr>
          <p:cNvPr id="381" name=""/>
          <p:cNvSpPr txBox="1"/>
          <p:nvPr/>
        </p:nvSpPr>
        <p:spPr>
          <a:xfrm>
            <a:off x="7740000" y="5688360"/>
            <a:ext cx="4301640" cy="431640"/>
          </a:xfrm>
          <a:prstGeom prst="rect">
            <a:avLst/>
          </a:prstGeom>
          <a:noFill/>
          <a:ln w="0">
            <a:noFill/>
          </a:ln>
        </p:spPr>
        <p:txBody>
          <a:bodyPr lIns="90000" rIns="90000" tIns="45000" bIns="45000" anchor="t">
            <a:normAutofit/>
          </a:bodyPr>
          <a:p>
            <a:r>
              <a:rPr b="0" lang="en-GB" sz="1100" spc="-1" strike="noStrike">
                <a:solidFill>
                  <a:srgbClr val="222080"/>
                </a:solidFill>
                <a:latin typeface="Arial"/>
              </a:rPr>
              <a:t>Definition from Wikipedia,</a:t>
            </a:r>
            <a:r>
              <a:rPr b="0" lang="en-GB" sz="1100" spc="-1" strike="noStrike">
                <a:solidFill>
                  <a:srgbClr val="222080"/>
                </a:solidFill>
                <a:latin typeface="Arial"/>
                <a:hlinkClick r:id="rId1"/>
              </a:rPr>
              <a:t>"Open-access repository"</a:t>
            </a:r>
            <a:r>
              <a:rPr b="0" lang="en-GB" sz="1100" spc="-1" strike="noStrike">
                <a:solidFill>
                  <a:srgbClr val="222080"/>
                </a:solidFill>
                <a:latin typeface="Arial"/>
              </a:rPr>
              <a:t>, CC BY-SA 4.0</a:t>
            </a:r>
            <a:endParaRPr b="0" lang="en-GB" sz="1100" spc="-1" strike="noStrike">
              <a:solidFill>
                <a:srgbClr val="222080"/>
              </a:solidFill>
              <a:latin typeface="Arial"/>
            </a:endParaRPr>
          </a:p>
        </p:txBody>
      </p:sp>
      <p:pic>
        <p:nvPicPr>
          <p:cNvPr id="382" name="" descr=""/>
          <p:cNvPicPr/>
          <p:nvPr/>
        </p:nvPicPr>
        <p:blipFill>
          <a:blip r:embed="rId2"/>
          <a:stretch/>
        </p:blipFill>
        <p:spPr>
          <a:xfrm>
            <a:off x="8640000" y="1800000"/>
            <a:ext cx="2520000" cy="3803760"/>
          </a:xfrm>
          <a:prstGeom prst="rect">
            <a:avLst/>
          </a:prstGeom>
          <a:ln w="0">
            <a:noFill/>
          </a:ln>
        </p:spPr>
      </p:pic>
      <p:sp>
        <p:nvSpPr>
          <p:cNvPr id="383" name="PlaceHolder 3"/>
          <p:cNvSpPr>
            <a:spLocks noGrp="1"/>
          </p:cNvSpPr>
          <p:nvPr>
            <p:ph/>
          </p:nvPr>
        </p:nvSpPr>
        <p:spPr>
          <a:xfrm>
            <a:off x="1584000" y="1800000"/>
            <a:ext cx="6516000" cy="4320000"/>
          </a:xfrm>
          <a:prstGeom prst="rect">
            <a:avLst/>
          </a:prstGeom>
          <a:solidFill>
            <a:srgbClr val="ffffff">
              <a:alpha val="62000"/>
            </a:srgbClr>
          </a:solidFill>
          <a:ln w="0">
            <a:noFill/>
          </a:ln>
        </p:spPr>
        <p:txBody>
          <a:bodyPr lIns="91440" rIns="91440" tIns="45720" bIns="45720" anchor="t">
            <a:normAutofit fontScale="65015" lnSpcReduction="10000"/>
          </a:bodyPr>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Open repository</a:t>
            </a:r>
            <a:r>
              <a:rPr b="0" lang="en-GB" sz="2600" spc="-1" strike="noStrike">
                <a:solidFill>
                  <a:srgbClr val="222080"/>
                </a:solidFill>
                <a:latin typeface="Arial"/>
                <a:ea typeface="Arial"/>
              </a:rPr>
              <a:t> = digital platform that provides free, immediate and permanent access to research results for anyone to use, download and distribute</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Social networking sites (e.g. ResearchGate, Academia), the publisher’s website, your profile page on the institution’s website, etc. are </a:t>
            </a:r>
            <a:r>
              <a:rPr b="1" lang="en-GB" sz="2600" spc="-1" strike="noStrike">
                <a:solidFill>
                  <a:srgbClr val="222080"/>
                </a:solidFill>
                <a:latin typeface="Arial"/>
                <a:ea typeface="Arial"/>
              </a:rPr>
              <a:t>NOT repositories</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Self-archiving</a:t>
            </a:r>
            <a:r>
              <a:rPr b="0" lang="en-GB" sz="2600" spc="-1" strike="noStrike">
                <a:solidFill>
                  <a:srgbClr val="222080"/>
                </a:solidFill>
                <a:latin typeface="Arial"/>
                <a:ea typeface="Arial"/>
              </a:rPr>
              <a:t> = you deposit a version of your work in an open repository</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1" lang="en-GB" sz="2600" spc="-1" strike="noStrike">
                <a:solidFill>
                  <a:srgbClr val="222080"/>
                </a:solidFill>
                <a:latin typeface="Arial"/>
                <a:ea typeface="Arial"/>
              </a:rPr>
              <a:t>Regardless of where you publish</a:t>
            </a:r>
            <a:r>
              <a:rPr b="0" lang="en-GB" sz="2600" spc="-1" strike="noStrike">
                <a:solidFill>
                  <a:srgbClr val="222080"/>
                </a:solidFill>
                <a:latin typeface="Arial"/>
                <a:ea typeface="Arial"/>
              </a:rPr>
              <a:t> (even fully Open Access or hybrid journal), always deposit the AAM or VoR in a repository.</a:t>
            </a:r>
            <a:endParaRPr b="0" lang="en-US" sz="2600" spc="-1" strike="noStrike">
              <a:solidFill>
                <a:srgbClr val="222080"/>
              </a:solidFill>
              <a:latin typeface="Arial"/>
            </a:endParaRPr>
          </a:p>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Calibri"/>
              </a:rPr>
              <a:t>It is about</a:t>
            </a:r>
            <a:r>
              <a:rPr b="1" lang="en-GB" sz="2600" spc="-1" strike="noStrike">
                <a:solidFill>
                  <a:srgbClr val="222080"/>
                </a:solidFill>
                <a:latin typeface="Arial"/>
                <a:ea typeface="Calibri"/>
              </a:rPr>
              <a:t> where you make it available</a:t>
            </a:r>
            <a:r>
              <a:rPr b="0" lang="en-GB" sz="2600" spc="-1" strike="noStrike">
                <a:solidFill>
                  <a:srgbClr val="222080"/>
                </a:solidFill>
                <a:latin typeface="Arial"/>
                <a:ea typeface="Calibri"/>
              </a:rPr>
              <a:t> in Open Access, NOT where you publish</a:t>
            </a:r>
            <a:endParaRPr b="0" lang="en-US" sz="2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8" name="PlaceHolder 1"/>
          <p:cNvSpPr>
            <a:spLocks noGrp="1"/>
          </p:cNvSpPr>
          <p:nvPr>
            <p:ph/>
          </p:nvPr>
        </p:nvSpPr>
        <p:spPr>
          <a:xfrm>
            <a:off x="1823400" y="2788920"/>
            <a:ext cx="5016600" cy="2251080"/>
          </a:xfrm>
          <a:prstGeom prst="rect">
            <a:avLst/>
          </a:prstGeom>
          <a:solidFill>
            <a:srgbClr val="ffffff">
              <a:alpha val="62000"/>
            </a:srgbClr>
          </a:solidFill>
          <a:ln w="0">
            <a:noFill/>
          </a:ln>
        </p:spPr>
        <p:txBody>
          <a:bodyPr lIns="91440" rIns="91440" tIns="45720" bIns="45720" anchor="t">
            <a:normAutofit fontScale="68743" lnSpcReduction="10000"/>
          </a:bodyPr>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a:t>
            </a:r>
            <a:r>
              <a:rPr b="0" lang="en-GB" sz="3200" spc="-1" strike="noStrike">
                <a:solidFill>
                  <a:srgbClr val="222080"/>
                </a:solidFill>
                <a:latin typeface="Arial"/>
                <a:ea typeface="Arial"/>
              </a:rPr>
              <a:t>engagement of citizens, civil society and end-users” – c</a:t>
            </a:r>
            <a:r>
              <a:rPr b="0" lang="en-GB" sz="3200" spc="-1" strike="noStrike">
                <a:solidFill>
                  <a:srgbClr val="222080"/>
                </a:solidFill>
                <a:latin typeface="Arial"/>
                <a:ea typeface="Arial"/>
              </a:rPr>
              <a:t>itizen science and participation in crowdsourcing activities</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Data curation costs</a:t>
            </a:r>
            <a:endParaRPr b="0" lang="en-US" sz="32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3200" spc="-1" strike="noStrike">
                <a:solidFill>
                  <a:srgbClr val="222080"/>
                </a:solidFill>
                <a:latin typeface="Arial"/>
                <a:ea typeface="Arial"/>
              </a:rPr>
              <a:t>Article Processing Charges (hybrid journals are not eligible)1</a:t>
            </a:r>
            <a:endParaRPr b="0" lang="en-US" sz="3200" spc="-1" strike="noStrike">
              <a:solidFill>
                <a:srgbClr val="222080"/>
              </a:solidFill>
              <a:latin typeface="Arial"/>
            </a:endParaRPr>
          </a:p>
        </p:txBody>
      </p:sp>
      <p:sp>
        <p:nvSpPr>
          <p:cNvPr id="729" name="PlaceHolder 2"/>
          <p:cNvSpPr>
            <a:spLocks noGrp="1"/>
          </p:cNvSpPr>
          <p:nvPr>
            <p:ph type="sldNum" idx="9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8FA7B453-4EF4-4628-A153-061C56BA1C72}"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30" name="Picture 2" descr="Money, Cash, Bills, Currency, Bank Notes"/>
          <p:cNvPicPr/>
          <p:nvPr/>
        </p:nvPicPr>
        <p:blipFill>
          <a:blip r:embed="rId1"/>
          <a:stretch/>
        </p:blipFill>
        <p:spPr>
          <a:xfrm rot="10745400">
            <a:off x="7411680" y="2670120"/>
            <a:ext cx="4051080" cy="2697480"/>
          </a:xfrm>
          <a:prstGeom prst="rect">
            <a:avLst/>
          </a:prstGeom>
          <a:ln w="0">
            <a:noFill/>
          </a:ln>
        </p:spPr>
      </p:pic>
      <p:sp>
        <p:nvSpPr>
          <p:cNvPr id="731" name="PlaceHolder 3"/>
          <p:cNvSpPr>
            <a:spLocks noGrp="1"/>
          </p:cNvSpPr>
          <p:nvPr>
            <p:ph type="title"/>
          </p:nvPr>
        </p:nvSpPr>
        <p:spPr>
          <a:xfrm>
            <a:off x="837000" y="78372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Other aspects eligible </a:t>
            </a:r>
            <a:br>
              <a:rPr sz="4400"/>
            </a:br>
            <a:r>
              <a:rPr b="0" lang="en-GB" sz="4400" spc="-1" strike="noStrike">
                <a:solidFill>
                  <a:srgbClr val="1b60c6"/>
                </a:solidFill>
                <a:latin typeface="Calibri Light"/>
                <a:ea typeface="Arial"/>
              </a:rPr>
              <a:t>in the budget</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2" name="PlaceHolder 1"/>
          <p:cNvSpPr>
            <a:spLocks noGrp="1"/>
          </p:cNvSpPr>
          <p:nvPr>
            <p:ph/>
          </p:nvPr>
        </p:nvSpPr>
        <p:spPr>
          <a:xfrm>
            <a:off x="1516680" y="2355120"/>
            <a:ext cx="5143320" cy="2684880"/>
          </a:xfrm>
          <a:prstGeom prst="rect">
            <a:avLst/>
          </a:prstGeom>
          <a:noFill/>
          <a:ln w="0">
            <a:noFill/>
          </a:ln>
        </p:spPr>
        <p:txBody>
          <a:bodyPr lIns="0" rIns="0" tIns="0" bIns="0" anchor="t">
            <a:normAutofit/>
          </a:bodyPr>
          <a:p>
            <a:pPr marL="432000" indent="-324000">
              <a:lnSpc>
                <a:spcPct val="90000"/>
              </a:lnSpc>
              <a:spcBef>
                <a:spcPts val="1409"/>
              </a:spcBef>
              <a:buClr>
                <a:srgbClr val="000000"/>
              </a:buClr>
              <a:buSzPct val="45000"/>
              <a:buFont typeface="Wingdings" charset="2"/>
              <a:buChar char=""/>
            </a:pPr>
            <a:r>
              <a:rPr b="1" lang="en-GB" sz="2790" spc="-1" strike="noStrike">
                <a:solidFill>
                  <a:srgbClr val="222080"/>
                </a:solidFill>
                <a:latin typeface="Arial"/>
              </a:rPr>
              <a:t>Be as specific as possible</a:t>
            </a:r>
            <a:r>
              <a:rPr b="0" lang="en-GB" sz="2790" spc="-1" strike="noStrike">
                <a:solidFill>
                  <a:srgbClr val="222080"/>
                </a:solidFill>
                <a:latin typeface="Arial"/>
              </a:rPr>
              <a:t> </a:t>
            </a:r>
            <a:endParaRPr b="0" lang="en-US" sz="279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790" spc="-1" strike="noStrike">
                <a:solidFill>
                  <a:srgbClr val="222080"/>
                </a:solidFill>
                <a:latin typeface="Arial"/>
              </a:rPr>
              <a:t>You do not need to explain what Open Access, FAIR data, Open Science, etc. mean. Focus on what concretely you will do</a:t>
            </a:r>
            <a:endParaRPr b="0" lang="en-US" sz="2790" spc="-1" strike="noStrike">
              <a:solidFill>
                <a:srgbClr val="222080"/>
              </a:solidFill>
              <a:latin typeface="Arial"/>
            </a:endParaRPr>
          </a:p>
        </p:txBody>
      </p:sp>
      <p:sp>
        <p:nvSpPr>
          <p:cNvPr id="733" name="PlaceHolder 2"/>
          <p:cNvSpPr>
            <a:spLocks noGrp="1"/>
          </p:cNvSpPr>
          <p:nvPr>
            <p:ph type="sldNum" idx="9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5951B20-1BCD-4EC5-8FA9-CDAFD3BAC262}"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34" name="Picture 2" descr="Student, Typing, Keyboard, Text, Startup"/>
          <p:cNvPicPr/>
          <p:nvPr/>
        </p:nvPicPr>
        <p:blipFill>
          <a:blip r:embed="rId1"/>
          <a:stretch/>
        </p:blipFill>
        <p:spPr>
          <a:xfrm>
            <a:off x="6936840" y="2160000"/>
            <a:ext cx="4317480" cy="2881080"/>
          </a:xfrm>
          <a:prstGeom prst="rect">
            <a:avLst/>
          </a:prstGeom>
          <a:ln w="0">
            <a:noFill/>
          </a:ln>
        </p:spPr>
      </p:pic>
      <p:sp>
        <p:nvSpPr>
          <p:cNvPr id="735"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Writing tips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6" name="PlaceHolder 1"/>
          <p:cNvSpPr>
            <a:spLocks noGrp="1"/>
          </p:cNvSpPr>
          <p:nvPr>
            <p:ph type="sldNum" idx="95"/>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84CDAC19-8BE6-4EBD-B425-918756DE24F2}"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737"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Special cases</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8" name="PlaceHolder 1"/>
          <p:cNvSpPr>
            <a:spLocks noGrp="1"/>
          </p:cNvSpPr>
          <p:nvPr>
            <p:ph/>
          </p:nvPr>
        </p:nvSpPr>
        <p:spPr>
          <a:xfrm>
            <a:off x="1440000" y="2196000"/>
            <a:ext cx="6900840" cy="3240000"/>
          </a:xfrm>
          <a:prstGeom prst="rect">
            <a:avLst/>
          </a:prstGeom>
          <a:solidFill>
            <a:srgbClr val="ffffff">
              <a:alpha val="62000"/>
            </a:srgbClr>
          </a:solidFill>
          <a:ln w="0">
            <a:noFill/>
          </a:ln>
        </p:spPr>
        <p:txBody>
          <a:bodyPr lIns="91440" rIns="91440" tIns="45720" bIns="45720" anchor="t">
            <a:normAutofit fontScale="62460" lnSpcReduction="10000"/>
          </a:bodyPr>
          <a:p>
            <a:pPr marL="343080" indent="-343080">
              <a:lnSpc>
                <a:spcPct val="115000"/>
              </a:lnSpc>
              <a:spcAft>
                <a:spcPts val="1417"/>
              </a:spcAft>
              <a:buClr>
                <a:srgbClr val="222080"/>
              </a:buClr>
              <a:buFont typeface="Arial"/>
              <a:buChar char="•"/>
            </a:pPr>
            <a:r>
              <a:rPr b="1" lang="en-GB" sz="2800" spc="-1" strike="noStrike">
                <a:solidFill>
                  <a:srgbClr val="222080"/>
                </a:solidFill>
                <a:latin typeface="Arial"/>
                <a:ea typeface="Arial"/>
              </a:rPr>
              <a:t>No explicit evaluation or requirement to describe Open Science practices</a:t>
            </a:r>
            <a:r>
              <a:rPr b="0" lang="en-GB" sz="2800" spc="-1" strike="noStrike">
                <a:solidFill>
                  <a:srgbClr val="222080"/>
                </a:solidFill>
                <a:latin typeface="Arial"/>
                <a:ea typeface="Arial"/>
              </a:rPr>
              <a:t>; but if included, will (implicitly) positively affect assessment of ‘scientific excellence’</a:t>
            </a:r>
            <a:endParaRPr b="0" lang="en-US" sz="2800" spc="-1" strike="noStrike">
              <a:solidFill>
                <a:srgbClr val="222080"/>
              </a:solidFill>
              <a:latin typeface="Arial"/>
            </a:endParaRPr>
          </a:p>
          <a:p>
            <a:pPr marL="343080" indent="-343080">
              <a:lnSpc>
                <a:spcPct val="115000"/>
              </a:lnSpc>
              <a:spcAft>
                <a:spcPts val="1417"/>
              </a:spcAft>
              <a:buClr>
                <a:srgbClr val="222080"/>
              </a:buClr>
              <a:buFont typeface="Arial"/>
              <a:buChar char="•"/>
            </a:pPr>
            <a:r>
              <a:rPr b="0" lang="en-GB" sz="2800" spc="-1" strike="noStrike">
                <a:solidFill>
                  <a:srgbClr val="222080"/>
                </a:solidFill>
                <a:latin typeface="Arial"/>
                <a:ea typeface="Arial"/>
              </a:rPr>
              <a:t>ERC projects do not have scientific work packages or deliverables.</a:t>
            </a:r>
            <a:endParaRPr b="0" lang="en-US" sz="2800" spc="-1" strike="noStrike">
              <a:solidFill>
                <a:srgbClr val="222080"/>
              </a:solidFill>
              <a:latin typeface="Arial"/>
            </a:endParaRPr>
          </a:p>
          <a:p>
            <a:pPr marL="343080" indent="-343080">
              <a:lnSpc>
                <a:spcPct val="115000"/>
              </a:lnSpc>
              <a:spcAft>
                <a:spcPts val="1417"/>
              </a:spcAft>
              <a:buClr>
                <a:srgbClr val="222080"/>
              </a:buClr>
              <a:buFont typeface="Arial"/>
              <a:buChar char="•"/>
            </a:pPr>
            <a:r>
              <a:rPr b="0" lang="en-GB" sz="2800" spc="-1" strike="noStrike">
                <a:solidFill>
                  <a:srgbClr val="222080"/>
                </a:solidFill>
                <a:latin typeface="Arial"/>
                <a:ea typeface="Arial"/>
              </a:rPr>
              <a:t>But now requires a “Research Data Management” WP, with “Data Management Plan” as the one deliverable (type “R – Document, report” with due data M6)</a:t>
            </a:r>
            <a:endParaRPr b="0" lang="en-US" sz="2800" spc="-1" strike="noStrike">
              <a:solidFill>
                <a:srgbClr val="222080"/>
              </a:solidFill>
              <a:latin typeface="Arial"/>
            </a:endParaRPr>
          </a:p>
          <a:p>
            <a:pPr indent="0">
              <a:lnSpc>
                <a:spcPct val="115000"/>
              </a:lnSpc>
              <a:spcAft>
                <a:spcPts val="1417"/>
              </a:spcAft>
              <a:buNone/>
              <a:tabLst>
                <a:tab algn="l" pos="0"/>
              </a:tabLst>
            </a:pPr>
            <a:r>
              <a:rPr b="0" lang="en-GB" sz="2800" spc="-1" strike="noStrike" u="sng">
                <a:solidFill>
                  <a:srgbClr val="4687e6"/>
                </a:solidFill>
                <a:uFillTx/>
                <a:latin typeface="Arial"/>
                <a:ea typeface="Arial"/>
                <a:hlinkClick r:id="rId1"/>
              </a:rPr>
              <a:t>ERC DMP template </a:t>
            </a:r>
            <a:endParaRPr b="0" lang="en-US" sz="2800" spc="-1" strike="noStrike">
              <a:solidFill>
                <a:srgbClr val="222080"/>
              </a:solidFill>
              <a:latin typeface="Arial"/>
            </a:endParaRPr>
          </a:p>
        </p:txBody>
      </p:sp>
      <p:sp>
        <p:nvSpPr>
          <p:cNvPr id="739" name="PlaceHolder 2"/>
          <p:cNvSpPr>
            <a:spLocks noGrp="1"/>
          </p:cNvSpPr>
          <p:nvPr>
            <p:ph type="sldNum" idx="9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AF1E92A-658E-474A-A6E8-DC16C4D179F7}"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40" name="Picture 2" descr="https://imgs.search.brave.com/nqiMmWBktTModeKFcXBZ2fVeFBXOyuK8mu1CDeit65Y/rs:fit:474:225:1/g:ce/aHR0cHM6Ly90c2Uy/Lm1tLmJpbmcubmV0/L3RoP2lkPU9JUC5C/Z0RyQ0pIS0VIUlhM/MG9hVnhBcHlRSGFI/YSZwaWQ9QXBp"/>
          <p:cNvPicPr/>
          <p:nvPr/>
        </p:nvPicPr>
        <p:blipFill>
          <a:blip r:embed="rId2"/>
          <a:stretch/>
        </p:blipFill>
        <p:spPr>
          <a:xfrm>
            <a:off x="8645400" y="2345040"/>
            <a:ext cx="2874600" cy="2874960"/>
          </a:xfrm>
          <a:prstGeom prst="rect">
            <a:avLst/>
          </a:prstGeom>
          <a:ln w="0">
            <a:noFill/>
          </a:ln>
        </p:spPr>
      </p:pic>
      <p:sp>
        <p:nvSpPr>
          <p:cNvPr id="741"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ERC</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2" name="PlaceHolder 1"/>
          <p:cNvSpPr>
            <a:spLocks noGrp="1"/>
          </p:cNvSpPr>
          <p:nvPr>
            <p:ph/>
          </p:nvPr>
        </p:nvSpPr>
        <p:spPr>
          <a:xfrm>
            <a:off x="1051560" y="1818000"/>
            <a:ext cx="6688440" cy="4250520"/>
          </a:xfrm>
          <a:prstGeom prst="rect">
            <a:avLst/>
          </a:prstGeom>
          <a:solidFill>
            <a:srgbClr val="ffffff">
              <a:alpha val="62000"/>
            </a:srgbClr>
          </a:solidFill>
          <a:ln w="0">
            <a:noFill/>
          </a:ln>
        </p:spPr>
        <p:txBody>
          <a:bodyPr lIns="91440" rIns="91440" tIns="45720" bIns="45720" anchor="t">
            <a:normAutofit/>
          </a:bodyPr>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Underlying principles: Open Science, Responsible Research &amp; Innovation</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Award criteria will consider the “soundness of the proposed methodology” </a:t>
            </a:r>
            <a:r>
              <a:rPr b="1" lang="en-GB" sz="1900" spc="-1" strike="noStrike">
                <a:solidFill>
                  <a:srgbClr val="222080"/>
                </a:solidFill>
                <a:latin typeface="Arial"/>
                <a:ea typeface="Arial"/>
              </a:rPr>
              <a:t>(‘Excellence’ criteria</a:t>
            </a:r>
            <a:r>
              <a:rPr b="0" lang="en-GB" sz="1900" spc="-1" strike="noStrike">
                <a:solidFill>
                  <a:srgbClr val="222080"/>
                </a:solidFill>
                <a:latin typeface="Arial"/>
                <a:ea typeface="Arial"/>
              </a:rPr>
              <a:t> weighing 50% of the evaluation) which must consider “the quality of Open Science practices” </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1" lang="en-GB" sz="1900" spc="-1" strike="noStrike">
                <a:solidFill>
                  <a:srgbClr val="222080"/>
                </a:solidFill>
                <a:latin typeface="Arial"/>
                <a:ea typeface="Arial"/>
              </a:rPr>
              <a:t>Training activities  </a:t>
            </a:r>
            <a:r>
              <a:rPr b="0" lang="en-GB" sz="1900" spc="-1" strike="noStrike">
                <a:solidFill>
                  <a:srgbClr val="222080"/>
                </a:solidFill>
                <a:latin typeface="Arial"/>
                <a:ea typeface="Arial"/>
              </a:rPr>
              <a:t>and </a:t>
            </a:r>
            <a:r>
              <a:rPr b="1" lang="en-GB" sz="1900" spc="-1" strike="noStrike">
                <a:solidFill>
                  <a:srgbClr val="222080"/>
                </a:solidFill>
                <a:latin typeface="Arial"/>
                <a:ea typeface="Arial"/>
              </a:rPr>
              <a:t>Career Development Plan </a:t>
            </a:r>
            <a:r>
              <a:rPr b="0" lang="en-GB" sz="1900" spc="-1" strike="noStrike">
                <a:solidFill>
                  <a:srgbClr val="222080"/>
                </a:solidFill>
                <a:latin typeface="Arial"/>
                <a:ea typeface="Arial"/>
              </a:rPr>
              <a:t>must address key transferable skills “fostering the culture of Open Science, innovation and entrepreneurship” and prepare to the increase in “research collaboration and information-sharing” (e.g. collaborative tools, OA, open data, FAIR data, public engagement, citizen science)</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There is </a:t>
            </a:r>
            <a:r>
              <a:rPr b="1" lang="en-GB" sz="1900" spc="-1" strike="noStrike">
                <a:solidFill>
                  <a:srgbClr val="222080"/>
                </a:solidFill>
                <a:latin typeface="Arial"/>
                <a:ea typeface="Arial"/>
              </a:rPr>
              <a:t>no specific cost eligibility rule</a:t>
            </a:r>
            <a:r>
              <a:rPr b="0" lang="en-GB" sz="1900" spc="-1" strike="noStrike">
                <a:solidFill>
                  <a:srgbClr val="222080"/>
                </a:solidFill>
                <a:latin typeface="Arial"/>
                <a:ea typeface="Arial"/>
              </a:rPr>
              <a:t> for APCs: OA fees for hybrid venues can be covered</a:t>
            </a:r>
            <a:endParaRPr b="0" lang="en-US" sz="1900" spc="-1" strike="noStrike">
              <a:solidFill>
                <a:srgbClr val="222080"/>
              </a:solidFill>
              <a:latin typeface="Arial"/>
            </a:endParaRPr>
          </a:p>
        </p:txBody>
      </p:sp>
      <p:sp>
        <p:nvSpPr>
          <p:cNvPr id="743" name="PlaceHolder 2"/>
          <p:cNvSpPr>
            <a:spLocks noGrp="1"/>
          </p:cNvSpPr>
          <p:nvPr>
            <p:ph type="sldNum" idx="97"/>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6F838BAE-FCDB-4ECF-82CB-49663C78BB3B}"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44" name="Picture 2" descr="Marie Skłodowska-Curie Actions | University of Bergen"/>
          <p:cNvPicPr/>
          <p:nvPr/>
        </p:nvPicPr>
        <p:blipFill>
          <a:blip r:embed="rId1"/>
          <a:stretch/>
        </p:blipFill>
        <p:spPr>
          <a:xfrm>
            <a:off x="7733160" y="2356200"/>
            <a:ext cx="4051440" cy="2458800"/>
          </a:xfrm>
          <a:prstGeom prst="rect">
            <a:avLst/>
          </a:prstGeom>
          <a:ln w="0">
            <a:noFill/>
          </a:ln>
        </p:spPr>
      </p:pic>
      <p:sp>
        <p:nvSpPr>
          <p:cNvPr id="745"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MSCA</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6" name="PlaceHolder 1"/>
          <p:cNvSpPr>
            <a:spLocks noGrp="1"/>
          </p:cNvSpPr>
          <p:nvPr>
            <p:ph type="sldNum" idx="98"/>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44DA35F7-BF81-4B46-BA89-B24F2629451F}"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747"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fontScale="84131"/>
          </a:bodyPr>
          <a:p>
            <a:pPr indent="0" algn="ctr">
              <a:lnSpc>
                <a:spcPct val="90000"/>
              </a:lnSpc>
              <a:buNone/>
            </a:pPr>
            <a:r>
              <a:rPr b="1" lang="en-GB" sz="8000" spc="-1" strike="noStrike">
                <a:solidFill>
                  <a:srgbClr val="ffffff"/>
                </a:solidFill>
                <a:latin typeface="Calibri Light"/>
                <a:ea typeface="Arial"/>
              </a:rPr>
              <a:t>Open Science recommended practices</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8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8" name="PlaceHolder 1"/>
          <p:cNvSpPr>
            <a:spLocks noGrp="1"/>
          </p:cNvSpPr>
          <p:nvPr>
            <p:ph/>
          </p:nvPr>
        </p:nvSpPr>
        <p:spPr>
          <a:xfrm>
            <a:off x="1176840" y="2171880"/>
            <a:ext cx="5769000" cy="3635640"/>
          </a:xfrm>
          <a:prstGeom prst="rect">
            <a:avLst/>
          </a:prstGeom>
          <a:solidFill>
            <a:srgbClr val="ffffff">
              <a:alpha val="62000"/>
            </a:srgbClr>
          </a:solidFill>
          <a:ln w="0">
            <a:noFill/>
          </a:ln>
        </p:spPr>
        <p:txBody>
          <a:bodyPr lIns="91440" rIns="91440" tIns="45720" bIns="45720" anchor="t">
            <a:normAutofit/>
          </a:bodyPr>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Mandatory Open Science practices – score will be lowered for not sufficiently addressing them unless duly justified</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Recommended Open Science practices – </a:t>
            </a:r>
            <a:r>
              <a:rPr b="1" lang="en-GB" sz="1900" spc="-1" strike="noStrike">
                <a:solidFill>
                  <a:srgbClr val="222080"/>
                </a:solidFill>
                <a:latin typeface="Arial"/>
                <a:ea typeface="Arial"/>
              </a:rPr>
              <a:t>no impact on score </a:t>
            </a:r>
            <a:r>
              <a:rPr b="0" lang="en-GB" sz="1900" spc="-1" strike="noStrike">
                <a:solidFill>
                  <a:srgbClr val="222080"/>
                </a:solidFill>
                <a:latin typeface="Arial"/>
                <a:ea typeface="Arial"/>
              </a:rPr>
              <a:t>if not addressed but score will be increased if sufficiently addressed</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Open Science practices listed in the template for proposals (section Excellence &gt; Methodology) but is a non-exhaustive list</a:t>
            </a:r>
            <a:endParaRPr b="0" lang="en-US" sz="1900" spc="-1" strike="noStrike">
              <a:solidFill>
                <a:srgbClr val="222080"/>
              </a:solidFill>
              <a:latin typeface="Arial"/>
            </a:endParaRPr>
          </a:p>
        </p:txBody>
      </p:sp>
      <p:sp>
        <p:nvSpPr>
          <p:cNvPr id="749" name="PlaceHolder 2"/>
          <p:cNvSpPr>
            <a:spLocks noGrp="1"/>
          </p:cNvSpPr>
          <p:nvPr>
            <p:ph type="sldNum" idx="99"/>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2C37550-20C8-446A-B265-BA7029BBFB4E}"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50" name="TextBox 7"/>
          <p:cNvSpPr/>
          <p:nvPr/>
        </p:nvSpPr>
        <p:spPr>
          <a:xfrm>
            <a:off x="7110720" y="5843160"/>
            <a:ext cx="4805280" cy="664920"/>
          </a:xfrm>
          <a:prstGeom prst="rect">
            <a:avLst/>
          </a:prstGeom>
          <a:noFill/>
          <a:ln w="0">
            <a:noFill/>
          </a:ln>
        </p:spPr>
        <p:style>
          <a:lnRef idx="0"/>
          <a:fillRef idx="0"/>
          <a:effectRef idx="0"/>
          <a:fontRef idx="minor"/>
        </p:style>
        <p:txBody>
          <a:bodyPr anchor="t">
            <a:spAutoFit/>
          </a:bodyPr>
          <a:p>
            <a:pPr>
              <a:lnSpc>
                <a:spcPct val="100000"/>
              </a:lnSpc>
            </a:pPr>
            <a:r>
              <a:rPr b="0" lang="en-GB" sz="1200" spc="-1" strike="noStrike">
                <a:solidFill>
                  <a:srgbClr val="222080"/>
                </a:solidFill>
                <a:latin typeface="Calibri"/>
                <a:ea typeface="Arial"/>
              </a:rPr>
              <a:t>de San Román (2021). Open Science in Horizon Europe. Train-the-trainer workshop. Zenodo. CC-BY 4.0 </a:t>
            </a:r>
            <a:r>
              <a:rPr b="0" lang="en-GB" sz="1200" spc="-1" strike="noStrike" u="sng">
                <a:solidFill>
                  <a:srgbClr val="4687e6"/>
                </a:solidFill>
                <a:uFillTx/>
                <a:latin typeface="Calibri"/>
                <a:ea typeface="Arial"/>
                <a:hlinkClick r:id="rId1"/>
              </a:rPr>
              <a:t>https://doi.org/10.5281/zenodo.5549524</a:t>
            </a:r>
            <a:r>
              <a:rPr b="0" lang="en-GB" sz="1200" spc="-1" strike="noStrike">
                <a:solidFill>
                  <a:srgbClr val="222080"/>
                </a:solidFill>
                <a:latin typeface="Calibri"/>
                <a:ea typeface="Arial"/>
              </a:rPr>
              <a:t> </a:t>
            </a:r>
            <a:endParaRPr b="0" lang="en-GB" sz="1200" spc="-1" strike="noStrike">
              <a:solidFill>
                <a:srgbClr val="222080"/>
              </a:solidFill>
              <a:latin typeface="Arial"/>
            </a:endParaRPr>
          </a:p>
        </p:txBody>
      </p:sp>
      <p:pic>
        <p:nvPicPr>
          <p:cNvPr id="751" name="Picture 2" descr="Home Office, Person, Work, Web Design"/>
          <p:cNvPicPr/>
          <p:nvPr/>
        </p:nvPicPr>
        <p:blipFill>
          <a:blip r:embed="rId2"/>
          <a:stretch/>
        </p:blipFill>
        <p:spPr>
          <a:xfrm>
            <a:off x="7424280" y="2261160"/>
            <a:ext cx="3835440" cy="2556720"/>
          </a:xfrm>
          <a:prstGeom prst="rect">
            <a:avLst/>
          </a:prstGeom>
          <a:ln w="0">
            <a:noFill/>
          </a:ln>
        </p:spPr>
      </p:pic>
      <p:sp>
        <p:nvSpPr>
          <p:cNvPr id="752"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Evaluation</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53" name="Picture 27" descr=""/>
          <p:cNvPicPr/>
          <p:nvPr/>
        </p:nvPicPr>
        <p:blipFill>
          <a:blip r:embed="rId1"/>
          <a:stretch/>
        </p:blipFill>
        <p:spPr>
          <a:xfrm>
            <a:off x="1269720" y="419400"/>
            <a:ext cx="9650880" cy="5442840"/>
          </a:xfrm>
          <a:prstGeom prst="rect">
            <a:avLst/>
          </a:prstGeom>
          <a:ln w="0">
            <a:noFill/>
          </a:ln>
        </p:spPr>
      </p:pic>
      <p:sp>
        <p:nvSpPr>
          <p:cNvPr id="754" name="PlaceHolder 1"/>
          <p:cNvSpPr>
            <a:spLocks noGrp="1"/>
          </p:cNvSpPr>
          <p:nvPr>
            <p:ph type="sldNum" idx="100"/>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40C2198A-9567-47BF-9E94-71C17576A6C2}"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55" name="TextBox 3"/>
          <p:cNvSpPr/>
          <p:nvPr/>
        </p:nvSpPr>
        <p:spPr>
          <a:xfrm>
            <a:off x="7074720" y="5843160"/>
            <a:ext cx="4805280" cy="664920"/>
          </a:xfrm>
          <a:prstGeom prst="rect">
            <a:avLst/>
          </a:prstGeom>
          <a:noFill/>
          <a:ln w="0">
            <a:noFill/>
          </a:ln>
        </p:spPr>
        <p:style>
          <a:lnRef idx="0"/>
          <a:fillRef idx="0"/>
          <a:effectRef idx="0"/>
          <a:fontRef idx="minor"/>
        </p:style>
        <p:txBody>
          <a:bodyPr anchor="t">
            <a:spAutoFit/>
          </a:bodyPr>
          <a:p>
            <a:pPr>
              <a:lnSpc>
                <a:spcPct val="100000"/>
              </a:lnSpc>
            </a:pPr>
            <a:r>
              <a:rPr b="0" lang="en-GB" sz="1200" spc="-1" strike="noStrike">
                <a:solidFill>
                  <a:srgbClr val="222080"/>
                </a:solidFill>
                <a:latin typeface="Calibri"/>
                <a:ea typeface="Arial"/>
              </a:rPr>
              <a:t>de San Román (2021). Open Science in Horizon Europe. Train-the-trainer workshop. Zenodo. CC-BY 4.0 </a:t>
            </a:r>
            <a:r>
              <a:rPr b="0" lang="en-GB" sz="1200" spc="-1" strike="noStrike" u="sng">
                <a:solidFill>
                  <a:srgbClr val="4687e6"/>
                </a:solidFill>
                <a:uFillTx/>
                <a:latin typeface="Calibri"/>
                <a:ea typeface="Arial"/>
                <a:hlinkClick r:id="rId2"/>
              </a:rPr>
              <a:t>https://doi.org/10.5281/zenodo.5549524</a:t>
            </a:r>
            <a:r>
              <a:rPr b="0" lang="en-GB" sz="1200" spc="-1" strike="noStrike">
                <a:solidFill>
                  <a:srgbClr val="4687e6"/>
                </a:solidFill>
                <a:latin typeface="Calibri"/>
                <a:ea typeface="Arial"/>
              </a:rPr>
              <a:t> </a:t>
            </a:r>
            <a:endParaRPr b="0" lang="en-GB" sz="12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6" name="PlaceHolder 1"/>
          <p:cNvSpPr>
            <a:spLocks noGrp="1"/>
          </p:cNvSpPr>
          <p:nvPr>
            <p:ph/>
          </p:nvPr>
        </p:nvSpPr>
        <p:spPr>
          <a:xfrm>
            <a:off x="636840" y="1646280"/>
            <a:ext cx="6300000" cy="4784040"/>
          </a:xfrm>
          <a:prstGeom prst="rect">
            <a:avLst/>
          </a:prstGeom>
          <a:solidFill>
            <a:srgbClr val="ffffff">
              <a:alpha val="62000"/>
            </a:srgbClr>
          </a:solidFill>
          <a:ln w="0">
            <a:noFill/>
          </a:ln>
        </p:spPr>
        <p:txBody>
          <a:bodyPr lIns="91440" rIns="91440" tIns="45720" bIns="45720" anchor="t">
            <a:normAutofit fontScale="87444"/>
          </a:bodyPr>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Quantitative evaluation of research outputs has pushed towards less responsible research practices and the replication crisis (e.g. data dredging/p-hacking, cherry picking, HARKing [Hypothesising after the results are known])</a:t>
            </a:r>
            <a:endParaRPr b="0" lang="en-US" sz="21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Pre-registration = “practice of publishing the plan for a study, including research questions/hypotheses, research design, data analysis before the data has been collected or examined” (</a:t>
            </a:r>
            <a:r>
              <a:rPr b="0" lang="en-GB" sz="2100" spc="-1" strike="noStrike" u="sng">
                <a:solidFill>
                  <a:srgbClr val="4687e6"/>
                </a:solidFill>
                <a:uFillTx/>
                <a:latin typeface="Arial"/>
                <a:ea typeface="Arial"/>
                <a:hlinkClick r:id="rId1"/>
              </a:rPr>
              <a:t>FORRT</a:t>
            </a:r>
            <a:r>
              <a:rPr b="0" lang="en-GB" sz="2100" spc="-1" strike="noStrike">
                <a:solidFill>
                  <a:srgbClr val="222080"/>
                </a:solidFill>
                <a:latin typeface="Arial"/>
                <a:ea typeface="Arial"/>
              </a:rPr>
              <a:t>)</a:t>
            </a:r>
            <a:endParaRPr b="0" lang="en-US" sz="21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Some research domains have standard procedures in place; e.g. pre-registration of clinical trials, check ECRIN: </a:t>
            </a:r>
            <a:r>
              <a:rPr b="0" lang="en-GB" sz="2100" spc="-1" strike="noStrike" u="sng">
                <a:solidFill>
                  <a:srgbClr val="4687e6"/>
                </a:solidFill>
                <a:uFillTx/>
                <a:latin typeface="Arial"/>
                <a:ea typeface="Arial"/>
                <a:hlinkClick r:id="rId2"/>
              </a:rPr>
              <a:t>https://ecrin.org/</a:t>
            </a:r>
            <a:r>
              <a:rPr b="0" lang="en-GB" sz="2100" spc="-1" strike="noStrike">
                <a:solidFill>
                  <a:srgbClr val="4687e6"/>
                </a:solidFill>
                <a:latin typeface="Arial"/>
                <a:ea typeface="Arial"/>
              </a:rPr>
              <a:t> </a:t>
            </a:r>
            <a:endParaRPr b="0" lang="en-US" sz="2100" spc="-1" strike="noStrike">
              <a:solidFill>
                <a:srgbClr val="222080"/>
              </a:solidFill>
              <a:latin typeface="Arial"/>
            </a:endParaRPr>
          </a:p>
          <a:p>
            <a:pPr indent="0">
              <a:lnSpc>
                <a:spcPct val="90000"/>
              </a:lnSpc>
              <a:spcBef>
                <a:spcPts val="1001"/>
              </a:spcBef>
              <a:buNone/>
            </a:pPr>
            <a:endParaRPr b="0" lang="en-US" sz="2100" spc="-1" strike="noStrike">
              <a:solidFill>
                <a:srgbClr val="222080"/>
              </a:solidFill>
              <a:latin typeface="Arial"/>
            </a:endParaRPr>
          </a:p>
          <a:p>
            <a:pPr indent="0">
              <a:lnSpc>
                <a:spcPct val="90000"/>
              </a:lnSpc>
              <a:spcBef>
                <a:spcPts val="1001"/>
              </a:spcBef>
              <a:buNone/>
              <a:tabLst>
                <a:tab algn="l" pos="0"/>
              </a:tabLst>
            </a:pPr>
            <a:r>
              <a:rPr b="0" lang="en-GB" sz="1700" spc="-1" strike="noStrike" u="sng">
                <a:solidFill>
                  <a:srgbClr val="4687e6"/>
                </a:solidFill>
                <a:uFillTx/>
                <a:latin typeface="Calibri"/>
                <a:ea typeface="Arial"/>
                <a:hlinkClick r:id="rId3"/>
              </a:rPr>
              <a:t>https://www.cos.io/initiatives/prereg</a:t>
            </a:r>
            <a:r>
              <a:rPr b="0" lang="en-GB" sz="1700" spc="-1" strike="noStrike">
                <a:solidFill>
                  <a:srgbClr val="4687e6"/>
                </a:solidFill>
                <a:latin typeface="Calibri"/>
                <a:ea typeface="Arial"/>
              </a:rPr>
              <a:t> </a:t>
            </a:r>
            <a:endParaRPr b="0" lang="en-US" sz="1700" spc="-1" strike="noStrike">
              <a:solidFill>
                <a:srgbClr val="222080"/>
              </a:solidFill>
              <a:latin typeface="Arial"/>
            </a:endParaRPr>
          </a:p>
          <a:p>
            <a:pPr indent="0">
              <a:lnSpc>
                <a:spcPct val="90000"/>
              </a:lnSpc>
              <a:spcBef>
                <a:spcPts val="1001"/>
              </a:spcBef>
              <a:buNone/>
              <a:tabLst>
                <a:tab algn="l" pos="0"/>
              </a:tabLst>
            </a:pPr>
            <a:r>
              <a:rPr b="0" lang="en-GB" sz="1700" spc="-1" strike="noStrike">
                <a:solidFill>
                  <a:srgbClr val="222080"/>
                </a:solidFill>
                <a:latin typeface="Calibri"/>
                <a:ea typeface="Arial"/>
              </a:rPr>
              <a:t>Nosek et al. (2018). The preregistration revolution.</a:t>
            </a:r>
            <a:endParaRPr b="0" lang="en-US" sz="1700" spc="-1" strike="noStrike">
              <a:solidFill>
                <a:srgbClr val="222080"/>
              </a:solidFill>
              <a:latin typeface="Arial"/>
            </a:endParaRPr>
          </a:p>
          <a:p>
            <a:pPr indent="0">
              <a:lnSpc>
                <a:spcPct val="90000"/>
              </a:lnSpc>
              <a:spcBef>
                <a:spcPts val="1001"/>
              </a:spcBef>
              <a:buNone/>
              <a:tabLst>
                <a:tab algn="l" pos="0"/>
              </a:tabLst>
            </a:pPr>
            <a:r>
              <a:rPr b="0" lang="en-GB" sz="1700" spc="-1" strike="noStrike" u="sng">
                <a:solidFill>
                  <a:srgbClr val="4687e6"/>
                </a:solidFill>
                <a:uFillTx/>
                <a:latin typeface="Calibri"/>
                <a:ea typeface="Arial"/>
                <a:hlinkClick r:id="rId4"/>
              </a:rPr>
              <a:t>https://doi.org/10.1073/pnas.1708274114</a:t>
            </a:r>
            <a:r>
              <a:rPr b="0" lang="en-GB" sz="1700" spc="-1" strike="noStrike">
                <a:solidFill>
                  <a:srgbClr val="4687e6"/>
                </a:solidFill>
                <a:latin typeface="Calibri"/>
                <a:ea typeface="Arial"/>
              </a:rPr>
              <a:t>  </a:t>
            </a:r>
            <a:endParaRPr b="0" lang="en-US" sz="1700" spc="-1" strike="noStrike">
              <a:solidFill>
                <a:srgbClr val="222080"/>
              </a:solidFill>
              <a:latin typeface="Arial"/>
            </a:endParaRPr>
          </a:p>
        </p:txBody>
      </p:sp>
      <p:sp>
        <p:nvSpPr>
          <p:cNvPr id="757" name="PlaceHolder 2"/>
          <p:cNvSpPr>
            <a:spLocks noGrp="1"/>
          </p:cNvSpPr>
          <p:nvPr>
            <p:ph type="sldNum" idx="101"/>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B2C5FE4-0119-43E2-B369-37C1A6CCDEDC}"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58" name="Picture 25" descr="Animal, Mouse, Experiment, Laboratory"/>
          <p:cNvPicPr/>
          <p:nvPr/>
        </p:nvPicPr>
        <p:blipFill>
          <a:blip r:embed="rId5"/>
          <a:stretch/>
        </p:blipFill>
        <p:spPr>
          <a:xfrm>
            <a:off x="7194600" y="2006280"/>
            <a:ext cx="4357800" cy="2844000"/>
          </a:xfrm>
          <a:prstGeom prst="rect">
            <a:avLst/>
          </a:prstGeom>
          <a:ln w="0">
            <a:noFill/>
          </a:ln>
        </p:spPr>
      </p:pic>
      <p:sp>
        <p:nvSpPr>
          <p:cNvPr id="759"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Pre-registration</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8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0" name="PlaceHolder 1"/>
          <p:cNvSpPr>
            <a:spLocks noGrp="1"/>
          </p:cNvSpPr>
          <p:nvPr>
            <p:ph/>
          </p:nvPr>
        </p:nvSpPr>
        <p:spPr>
          <a:xfrm>
            <a:off x="608040" y="2104200"/>
            <a:ext cx="4685760" cy="4296240"/>
          </a:xfrm>
          <a:prstGeom prst="rect">
            <a:avLst/>
          </a:prstGeom>
          <a:solidFill>
            <a:srgbClr val="ffffff">
              <a:alpha val="62000"/>
            </a:srgbClr>
          </a:solidFill>
          <a:ln w="0">
            <a:noFill/>
          </a:ln>
        </p:spPr>
        <p:txBody>
          <a:bodyPr lIns="91440" rIns="91440" tIns="45720" bIns="45720" anchor="t">
            <a:normAutofit/>
          </a:bodyPr>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Traditional scholarly publishing is usually time-consuming and slow</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Preprints allow authors to share their results ahead of peer-reviewing on preprint servers</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Faster dissemination and broader access to research outputs, opportunities for early feedback</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Visible outputs for early-career researchers, can increase employability </a:t>
            </a:r>
            <a:endParaRPr b="0" lang="en-US" sz="1900" spc="-1" strike="noStrike">
              <a:solidFill>
                <a:srgbClr val="222080"/>
              </a:solidFill>
              <a:latin typeface="Arial"/>
            </a:endParaRPr>
          </a:p>
        </p:txBody>
      </p:sp>
      <p:sp>
        <p:nvSpPr>
          <p:cNvPr id="761" name="PlaceHolder 2"/>
          <p:cNvSpPr>
            <a:spLocks noGrp="1"/>
          </p:cNvSpPr>
          <p:nvPr>
            <p:ph type="sldNum" idx="102"/>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700AD9C9-223B-48F0-A35B-12B58A2BD2C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62" name="Picture 1" descr=""/>
          <p:cNvPicPr/>
          <p:nvPr/>
        </p:nvPicPr>
        <p:blipFill>
          <a:blip r:embed="rId1"/>
          <a:stretch/>
        </p:blipFill>
        <p:spPr>
          <a:xfrm>
            <a:off x="5322600" y="2148840"/>
            <a:ext cx="6561360" cy="3088440"/>
          </a:xfrm>
          <a:prstGeom prst="rect">
            <a:avLst/>
          </a:prstGeom>
          <a:ln w="0">
            <a:noFill/>
          </a:ln>
        </p:spPr>
      </p:pic>
      <p:sp>
        <p:nvSpPr>
          <p:cNvPr id="763"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Pre-prints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4" name="PlaceHolder 1"/>
          <p:cNvSpPr>
            <a:spLocks noGrp="1"/>
          </p:cNvSpPr>
          <p:nvPr>
            <p:ph type="sldNum" idx="3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57C8DC5A-E6A2-4309-A2CF-0C9508B65CB1}"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385" name="PlaceHolder 2"/>
          <p:cNvSpPr>
            <a:spLocks noGrp="1"/>
          </p:cNvSpPr>
          <p:nvPr>
            <p:ph type="title"/>
          </p:nvPr>
        </p:nvSpPr>
        <p:spPr>
          <a:xfrm>
            <a:off x="837000" y="6022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Trusted repositories</a:t>
            </a:r>
            <a:endParaRPr b="0" lang="en-US" sz="4400" spc="-1" strike="noStrike">
              <a:solidFill>
                <a:srgbClr val="222080"/>
              </a:solidFill>
              <a:latin typeface="Arial"/>
            </a:endParaRPr>
          </a:p>
        </p:txBody>
      </p:sp>
      <p:sp>
        <p:nvSpPr>
          <p:cNvPr id="386" name="TextBox 2"/>
          <p:cNvSpPr/>
          <p:nvPr/>
        </p:nvSpPr>
        <p:spPr>
          <a:xfrm>
            <a:off x="8924040" y="3204000"/>
            <a:ext cx="3476160" cy="890640"/>
          </a:xfrm>
          <a:prstGeom prst="rect">
            <a:avLst/>
          </a:prstGeom>
          <a:noFill/>
          <a:ln w="0">
            <a:noFill/>
          </a:ln>
        </p:spPr>
        <p:style>
          <a:lnRef idx="0"/>
          <a:fillRef idx="0"/>
          <a:effectRef idx="0"/>
          <a:fontRef idx="minor"/>
        </p:style>
        <p:txBody>
          <a:bodyPr numCol="1" spcCol="0" anchor="t">
            <a:spAutoFit/>
          </a:bodyPr>
          <a:p>
            <a:pPr>
              <a:lnSpc>
                <a:spcPct val="100000"/>
              </a:lnSpc>
            </a:pPr>
            <a:r>
              <a:rPr b="1" lang="en-GB" sz="3200" spc="-1" strike="noStrike">
                <a:solidFill>
                  <a:srgbClr val="222080"/>
                </a:solidFill>
                <a:latin typeface="Calibri"/>
                <a:ea typeface="Arial"/>
              </a:rPr>
              <a:t>OpenDOAR</a:t>
            </a:r>
            <a:endParaRPr b="0" lang="en-GB" sz="3200" spc="-1" strike="noStrike">
              <a:solidFill>
                <a:srgbClr val="222080"/>
              </a:solidFill>
              <a:latin typeface="Arial"/>
            </a:endParaRPr>
          </a:p>
          <a:p>
            <a:pPr>
              <a:lnSpc>
                <a:spcPct val="100000"/>
              </a:lnSpc>
            </a:pPr>
            <a:r>
              <a:rPr b="0" lang="en-GB" sz="1800" spc="-1" strike="noStrike">
                <a:solidFill>
                  <a:srgbClr val="222080"/>
                </a:solidFill>
                <a:latin typeface="Calibri"/>
                <a:ea typeface="Arial"/>
                <a:hlinkClick r:id="rId1"/>
              </a:rPr>
              <a:t>https://opendoar.ac.uk/</a:t>
            </a:r>
            <a:r>
              <a:rPr b="0" lang="en-GB" sz="1800" spc="-1" strike="noStrike">
                <a:solidFill>
                  <a:srgbClr val="222080"/>
                </a:solidFill>
                <a:latin typeface="Calibri"/>
                <a:ea typeface="Arial"/>
              </a:rPr>
              <a:t> </a:t>
            </a:r>
            <a:endParaRPr b="0" lang="en-GB" sz="1800" spc="-1" strike="noStrike">
              <a:solidFill>
                <a:srgbClr val="222080"/>
              </a:solidFill>
              <a:latin typeface="Arial"/>
            </a:endParaRPr>
          </a:p>
        </p:txBody>
      </p:sp>
      <p:pic>
        <p:nvPicPr>
          <p:cNvPr id="387" name="Picture 7" descr="Logo&#10;&#10;Description automatically generated"/>
          <p:cNvPicPr/>
          <p:nvPr/>
        </p:nvPicPr>
        <p:blipFill>
          <a:blip r:embed="rId2"/>
          <a:stretch/>
        </p:blipFill>
        <p:spPr>
          <a:xfrm>
            <a:off x="9201600" y="4650120"/>
            <a:ext cx="2096640" cy="813600"/>
          </a:xfrm>
          <a:prstGeom prst="rect">
            <a:avLst/>
          </a:prstGeom>
          <a:ln w="0">
            <a:noFill/>
          </a:ln>
        </p:spPr>
      </p:pic>
      <p:sp>
        <p:nvSpPr>
          <p:cNvPr id="388" name="TextBox 11"/>
          <p:cNvSpPr/>
          <p:nvPr/>
        </p:nvSpPr>
        <p:spPr>
          <a:xfrm>
            <a:off x="8980920" y="4248000"/>
            <a:ext cx="2323080" cy="366120"/>
          </a:xfrm>
          <a:prstGeom prst="rect">
            <a:avLst/>
          </a:prstGeom>
          <a:noFill/>
          <a:ln w="0">
            <a:noFill/>
          </a:ln>
        </p:spPr>
        <p:style>
          <a:lnRef idx="0"/>
          <a:fillRef idx="0"/>
          <a:effectRef idx="0"/>
          <a:fontRef idx="minor"/>
        </p:style>
        <p:txBody>
          <a:bodyPr numCol="1" spcCol="0" anchor="t">
            <a:spAutoFit/>
          </a:bodyPr>
          <a:p>
            <a:pPr>
              <a:lnSpc>
                <a:spcPct val="100000"/>
              </a:lnSpc>
            </a:pPr>
            <a:r>
              <a:rPr b="0" i="1" lang="en-GB" sz="1800" spc="-1" strike="noStrike">
                <a:solidFill>
                  <a:srgbClr val="4687e6"/>
                </a:solidFill>
                <a:latin typeface="Calibri"/>
                <a:ea typeface="Arial"/>
              </a:rPr>
              <a:t>For everything:</a:t>
            </a:r>
            <a:endParaRPr b="0" lang="en-GB" sz="1800" spc="-1" strike="noStrike">
              <a:solidFill>
                <a:srgbClr val="222080"/>
              </a:solidFill>
              <a:latin typeface="Arial"/>
            </a:endParaRPr>
          </a:p>
        </p:txBody>
      </p:sp>
      <p:pic>
        <p:nvPicPr>
          <p:cNvPr id="389" name="Picture 15" descr="A blue and red text on a black background&#10;&#10;Description automatically generated"/>
          <p:cNvPicPr/>
          <p:nvPr/>
        </p:nvPicPr>
        <p:blipFill>
          <a:blip r:embed="rId3"/>
          <a:stretch/>
        </p:blipFill>
        <p:spPr>
          <a:xfrm>
            <a:off x="8943480" y="1711800"/>
            <a:ext cx="2742840" cy="539280"/>
          </a:xfrm>
          <a:prstGeom prst="rect">
            <a:avLst/>
          </a:prstGeom>
          <a:ln w="0">
            <a:noFill/>
          </a:ln>
        </p:spPr>
      </p:pic>
      <p:sp>
        <p:nvSpPr>
          <p:cNvPr id="390" name="TextBox 13"/>
          <p:cNvSpPr/>
          <p:nvPr/>
        </p:nvSpPr>
        <p:spPr>
          <a:xfrm>
            <a:off x="8784000" y="2261160"/>
            <a:ext cx="3240000" cy="402840"/>
          </a:xfrm>
          <a:prstGeom prst="rect">
            <a:avLst/>
          </a:prstGeom>
          <a:noFill/>
          <a:ln w="0">
            <a:noFill/>
          </a:ln>
        </p:spPr>
        <p:style>
          <a:lnRef idx="0"/>
          <a:fillRef idx="0"/>
          <a:effectRef idx="0"/>
          <a:fontRef idx="minor"/>
        </p:style>
        <p:txBody>
          <a:bodyPr numCol="1" spcCol="0" anchor="t">
            <a:spAutoFit/>
          </a:bodyPr>
          <a:p>
            <a:pPr>
              <a:lnSpc>
                <a:spcPct val="100000"/>
              </a:lnSpc>
            </a:pPr>
            <a:r>
              <a:rPr b="0" lang="en-GB" sz="1800" spc="-1" strike="noStrike" u="sng">
                <a:solidFill>
                  <a:srgbClr val="222080"/>
                </a:solidFill>
                <a:uFillTx/>
                <a:latin typeface="Calibri"/>
                <a:ea typeface="Arial"/>
                <a:hlinkClick r:id="rId4"/>
              </a:rPr>
              <a:t>https://explore.openaire.eu/</a:t>
            </a:r>
            <a:r>
              <a:rPr b="0" lang="en-GB" sz="1800" spc="-1" strike="noStrike">
                <a:solidFill>
                  <a:srgbClr val="222080"/>
                </a:solidFill>
                <a:latin typeface="Calibri"/>
                <a:ea typeface="Arial"/>
              </a:rPr>
              <a:t>​</a:t>
            </a:r>
            <a:endParaRPr b="0" lang="en-GB" sz="1800" spc="-1" strike="noStrike">
              <a:solidFill>
                <a:srgbClr val="222080"/>
              </a:solidFill>
              <a:latin typeface="Arial"/>
            </a:endParaRPr>
          </a:p>
        </p:txBody>
      </p:sp>
      <p:sp>
        <p:nvSpPr>
          <p:cNvPr id="391" name="PlaceHolder 3"/>
          <p:cNvSpPr>
            <a:spLocks noGrp="1"/>
          </p:cNvSpPr>
          <p:nvPr>
            <p:ph/>
          </p:nvPr>
        </p:nvSpPr>
        <p:spPr>
          <a:xfrm>
            <a:off x="1332000" y="1848960"/>
            <a:ext cx="7128000" cy="4379040"/>
          </a:xfrm>
          <a:prstGeom prst="rect">
            <a:avLst/>
          </a:prstGeom>
          <a:solidFill>
            <a:srgbClr val="ffffff">
              <a:alpha val="62000"/>
            </a:srgbClr>
          </a:solidFill>
          <a:ln w="0">
            <a:noFill/>
          </a:ln>
        </p:spPr>
        <p:txBody>
          <a:bodyPr lIns="91440" rIns="91440" tIns="45720" bIns="45720" anchor="t">
            <a:normAutofit fontScale="80788" lnSpcReduction="10000"/>
          </a:bodyPr>
          <a:p>
            <a:pPr marL="343080" indent="-343080">
              <a:lnSpc>
                <a:spcPct val="120000"/>
              </a:lnSpc>
              <a:spcBef>
                <a:spcPts val="1001"/>
              </a:spcBef>
              <a:buClr>
                <a:srgbClr val="222080"/>
              </a:buClr>
              <a:buFont typeface="Arial"/>
              <a:buChar char="•"/>
            </a:pPr>
            <a:r>
              <a:rPr b="0" lang="en-GB" sz="2600" spc="-1" strike="noStrike">
                <a:solidFill>
                  <a:srgbClr val="222080"/>
                </a:solidFill>
                <a:latin typeface="Arial"/>
                <a:ea typeface="Arial"/>
              </a:rPr>
              <a:t>Three categories of trusted repositories:</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ea typeface="Arial"/>
              </a:rPr>
              <a:t>Certified repositories</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1" lang="en-GB" sz="2600" spc="-1" strike="noStrike">
                <a:solidFill>
                  <a:srgbClr val="222080"/>
                </a:solidFill>
                <a:latin typeface="Arial"/>
                <a:ea typeface="Arial"/>
              </a:rPr>
              <a:t>Discipline and domain-specific</a:t>
            </a:r>
            <a:r>
              <a:rPr b="0" lang="en-GB" sz="2600" spc="-1" strike="noStrike">
                <a:solidFill>
                  <a:srgbClr val="222080"/>
                </a:solidFill>
                <a:latin typeface="Arial"/>
                <a:ea typeface="Arial"/>
              </a:rPr>
              <a:t> repositories commonly used and endorsed by the international research communities</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1" lang="en-GB" sz="2600" spc="-1" strike="noStrike">
                <a:solidFill>
                  <a:srgbClr val="222080"/>
                </a:solidFill>
                <a:latin typeface="Arial"/>
                <a:ea typeface="Arial"/>
              </a:rPr>
              <a:t>General-purpose / institutional</a:t>
            </a:r>
            <a:r>
              <a:rPr b="0" lang="en-GB" sz="2600" spc="-1" strike="noStrike">
                <a:solidFill>
                  <a:srgbClr val="222080"/>
                </a:solidFill>
                <a:latin typeface="Arial"/>
                <a:ea typeface="Arial"/>
              </a:rPr>
              <a:t> repositories that meet a set of essential criteria (metadata)</a:t>
            </a:r>
            <a:endParaRPr b="0" lang="en-US" sz="2600" spc="-1" strike="noStrike">
              <a:solidFill>
                <a:srgbClr val="222080"/>
              </a:solidFill>
              <a:latin typeface="Arial"/>
            </a:endParaRPr>
          </a:p>
          <a:p>
            <a:pPr marL="432000" indent="-324000">
              <a:lnSpc>
                <a:spcPct val="90000"/>
              </a:lnSpc>
              <a:spcBef>
                <a:spcPts val="1409"/>
              </a:spcBef>
              <a:buClr>
                <a:srgbClr val="000000"/>
              </a:buClr>
              <a:buSzPct val="45000"/>
              <a:buFont typeface="Wingdings" charset="2"/>
              <a:buChar char=""/>
            </a:pPr>
            <a:r>
              <a:rPr b="0" lang="en-GB" sz="2600" spc="-1" strike="noStrike">
                <a:solidFill>
                  <a:srgbClr val="222080"/>
                </a:solidFill>
                <a:latin typeface="Arial"/>
                <a:ea typeface="Arial"/>
              </a:rPr>
              <a:t>Compliance challenge:</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ea typeface="Arial"/>
              </a:rPr>
              <a:t>Another mandatory requirement: metadata should be in line with the FAIR principles and under a CC0 licence</a:t>
            </a:r>
            <a:endParaRPr b="0" lang="en-US" sz="2600" spc="-1" strike="noStrike">
              <a:solidFill>
                <a:srgbClr val="222080"/>
              </a:solidFill>
              <a:latin typeface="Arial"/>
            </a:endParaRPr>
          </a:p>
          <a:p>
            <a:pPr lvl="1" marL="864000" indent="-324000">
              <a:lnSpc>
                <a:spcPct val="90000"/>
              </a:lnSpc>
              <a:spcBef>
                <a:spcPts val="1128"/>
              </a:spcBef>
              <a:buClr>
                <a:srgbClr val="000000"/>
              </a:buClr>
              <a:buSzPct val="75000"/>
              <a:buFont typeface="Symbol" charset="2"/>
              <a:buChar char=""/>
            </a:pPr>
            <a:r>
              <a:rPr b="0" lang="en-GB" sz="2600" spc="-1" strike="noStrike">
                <a:solidFill>
                  <a:srgbClr val="222080"/>
                </a:solidFill>
                <a:latin typeface="Arial"/>
                <a:ea typeface="Arial"/>
              </a:rPr>
              <a:t>Not all ‘trusted repositories’ are fully ready for Horizon Europe compliance</a:t>
            </a:r>
            <a:endParaRPr b="0" lang="en-US" sz="2600" spc="-1" strike="noStrike">
              <a:solidFill>
                <a:srgbClr val="222080"/>
              </a:solidFill>
              <a:latin typeface="Arial"/>
            </a:endParaRPr>
          </a:p>
        </p:txBody>
      </p:sp>
      <p:sp>
        <p:nvSpPr>
          <p:cNvPr id="392" name="TextBox 9"/>
          <p:cNvSpPr/>
          <p:nvPr/>
        </p:nvSpPr>
        <p:spPr>
          <a:xfrm>
            <a:off x="8857800" y="1404000"/>
            <a:ext cx="3085200" cy="366120"/>
          </a:xfrm>
          <a:prstGeom prst="rect">
            <a:avLst/>
          </a:prstGeom>
          <a:noFill/>
          <a:ln w="0">
            <a:noFill/>
          </a:ln>
        </p:spPr>
        <p:style>
          <a:lnRef idx="0"/>
          <a:fillRef idx="0"/>
          <a:effectRef idx="0"/>
          <a:fontRef idx="minor"/>
        </p:style>
        <p:txBody>
          <a:bodyPr numCol="1" spcCol="0" anchor="t">
            <a:spAutoFit/>
          </a:bodyPr>
          <a:p>
            <a:pPr>
              <a:lnSpc>
                <a:spcPct val="100000"/>
              </a:lnSpc>
            </a:pPr>
            <a:r>
              <a:rPr b="0" i="1" lang="en-GB" sz="1800" spc="-1" strike="noStrike">
                <a:solidFill>
                  <a:srgbClr val="4687e6"/>
                </a:solidFill>
                <a:latin typeface="Calibri"/>
                <a:ea typeface="Arial"/>
              </a:rPr>
              <a:t>Search for a repository on:</a:t>
            </a:r>
            <a:endParaRPr b="0" lang="en-GB" sz="1800" spc="-1" strike="noStrike">
              <a:solidFill>
                <a:srgbClr val="222080"/>
              </a:solidFill>
              <a:latin typeface="Arial"/>
            </a:endParaRPr>
          </a:p>
        </p:txBody>
      </p:sp>
      <p:sp>
        <p:nvSpPr>
          <p:cNvPr id="393" name="TextBox 23"/>
          <p:cNvSpPr/>
          <p:nvPr/>
        </p:nvSpPr>
        <p:spPr>
          <a:xfrm>
            <a:off x="8908920" y="2923560"/>
            <a:ext cx="2935080" cy="366120"/>
          </a:xfrm>
          <a:prstGeom prst="rect">
            <a:avLst/>
          </a:prstGeom>
          <a:noFill/>
          <a:ln w="0">
            <a:noFill/>
          </a:ln>
        </p:spPr>
        <p:style>
          <a:lnRef idx="0"/>
          <a:fillRef idx="0"/>
          <a:effectRef idx="0"/>
          <a:fontRef idx="minor"/>
        </p:style>
        <p:txBody>
          <a:bodyPr numCol="1" spcCol="0" anchor="t">
            <a:spAutoFit/>
          </a:bodyPr>
          <a:p>
            <a:pPr>
              <a:lnSpc>
                <a:spcPct val="100000"/>
              </a:lnSpc>
            </a:pPr>
            <a:r>
              <a:rPr b="0" i="1" lang="en-GB" sz="1800" spc="-1" strike="noStrike">
                <a:solidFill>
                  <a:srgbClr val="4687e6"/>
                </a:solidFill>
                <a:latin typeface="Calibri"/>
                <a:ea typeface="Arial"/>
              </a:rPr>
              <a:t>For your publications:</a:t>
            </a:r>
            <a:endParaRPr b="0" lang="en-GB" sz="1800" spc="-1" strike="noStrike">
              <a:solidFill>
                <a:srgbClr val="222080"/>
              </a:solidFill>
              <a:latin typeface="Arial"/>
            </a:endParaRPr>
          </a:p>
        </p:txBody>
      </p:sp>
      <p:sp>
        <p:nvSpPr>
          <p:cNvPr id="394" name=""/>
          <p:cNvSpPr/>
          <p:nvPr/>
        </p:nvSpPr>
        <p:spPr>
          <a:xfrm>
            <a:off x="8424000" y="5436000"/>
            <a:ext cx="3600000" cy="540000"/>
          </a:xfrm>
          <a:prstGeom prst="roundRect">
            <a:avLst>
              <a:gd name="adj" fmla="val 16667"/>
            </a:avLst>
          </a:prstGeom>
          <a:solidFill>
            <a:srgbClr val="3465a4"/>
          </a:solidFill>
          <a:ln w="0">
            <a:solidFill>
              <a:srgbClr val="3465a4"/>
            </a:solidFill>
          </a:ln>
        </p:spPr>
        <p:style>
          <a:lnRef idx="0"/>
          <a:fillRef idx="0"/>
          <a:effectRef idx="0"/>
          <a:fontRef idx="minor"/>
        </p:style>
        <p:txBody>
          <a:bodyPr wrap="none" lIns="90000" rIns="90000" tIns="45000" bIns="45000" anchor="ctr">
            <a:normAutofit/>
          </a:bodyPr>
          <a:p>
            <a:pPr algn="ctr"/>
            <a:r>
              <a:rPr b="0" lang="en-GB" sz="1800" spc="-1" strike="noStrike">
                <a:solidFill>
                  <a:srgbClr val="ffffff"/>
                </a:solidFill>
                <a:latin typeface="Arial"/>
              </a:rPr>
              <a:t>EU Open Research Repository</a:t>
            </a:r>
            <a:endParaRPr b="0" lang="en-GB" sz="1800" spc="-1" strike="noStrike">
              <a:solidFill>
                <a:srgbClr val="ffffff"/>
              </a:solidFill>
              <a:latin typeface="Arial"/>
            </a:endParaRPr>
          </a:p>
        </p:txBody>
      </p:sp>
      <p:sp>
        <p:nvSpPr>
          <p:cNvPr id="395" name="TextBox 29"/>
          <p:cNvSpPr/>
          <p:nvPr/>
        </p:nvSpPr>
        <p:spPr>
          <a:xfrm>
            <a:off x="8064000" y="6012000"/>
            <a:ext cx="4320000" cy="364320"/>
          </a:xfrm>
          <a:prstGeom prst="rect">
            <a:avLst/>
          </a:prstGeom>
          <a:noFill/>
          <a:ln w="0">
            <a:noFill/>
          </a:ln>
        </p:spPr>
        <p:style>
          <a:lnRef idx="0"/>
          <a:fillRef idx="0"/>
          <a:effectRef idx="0"/>
          <a:fontRef idx="minor"/>
        </p:style>
        <p:txBody>
          <a:bodyPr numCol="1" spcCol="0" anchor="t">
            <a:spAutoFit/>
          </a:bodyPr>
          <a:p>
            <a:pPr>
              <a:lnSpc>
                <a:spcPct val="100000"/>
              </a:lnSpc>
            </a:pPr>
            <a:r>
              <a:rPr b="0" lang="en-GB" sz="1790" spc="-1" strike="noStrike">
                <a:solidFill>
                  <a:srgbClr val="222080"/>
                </a:solidFill>
                <a:latin typeface="Calibri"/>
                <a:ea typeface="Arial"/>
              </a:rPr>
              <a:t>https://zenodo.org/communities/eu/</a:t>
            </a:r>
            <a:endParaRPr b="0" lang="en-GB" sz="179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9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4" name="PlaceHolder 1"/>
          <p:cNvSpPr>
            <a:spLocks noGrp="1"/>
          </p:cNvSpPr>
          <p:nvPr>
            <p:ph/>
          </p:nvPr>
        </p:nvSpPr>
        <p:spPr>
          <a:xfrm>
            <a:off x="597960" y="1810800"/>
            <a:ext cx="5580000" cy="4489200"/>
          </a:xfrm>
          <a:prstGeom prst="rect">
            <a:avLst/>
          </a:prstGeom>
          <a:solidFill>
            <a:srgbClr val="ffffff">
              <a:alpha val="62000"/>
            </a:srgbClr>
          </a:solidFill>
          <a:ln w="0">
            <a:noFill/>
          </a:ln>
        </p:spPr>
        <p:txBody>
          <a:bodyPr lIns="91440" rIns="91440" tIns="45720" bIns="45720" anchor="t">
            <a:normAutofit/>
          </a:bodyPr>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Open and inclusive research and innovation includes society that can be listened to, awarded relevant input and influence during all stages of the research process (</a:t>
            </a:r>
            <a:r>
              <a:rPr b="0" lang="en-GB" sz="1900" spc="-1" strike="noStrike" u="sng">
                <a:solidFill>
                  <a:srgbClr val="4687e6"/>
                </a:solidFill>
                <a:uFillTx/>
                <a:latin typeface="Arial"/>
                <a:ea typeface="Arial"/>
                <a:hlinkClick r:id="rId1"/>
              </a:rPr>
              <a:t>RRI Tools</a:t>
            </a:r>
            <a:r>
              <a:rPr b="0" lang="en-GB" sz="1900" spc="-1" strike="noStrike">
                <a:solidFill>
                  <a:srgbClr val="222080"/>
                </a:solidFill>
                <a:latin typeface="Arial"/>
                <a:ea typeface="Arial"/>
              </a:rPr>
              <a:t>) – public engagement contributes to the democratisation of science</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Increases scientific literacy of the public, improves societal relevance of science, increases the support and uptake of research</a:t>
            </a:r>
            <a:endParaRPr b="0" lang="en-US" sz="19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1900" spc="-1" strike="noStrike">
                <a:solidFill>
                  <a:srgbClr val="222080"/>
                </a:solidFill>
                <a:latin typeface="Arial"/>
                <a:ea typeface="Arial"/>
              </a:rPr>
              <a:t>E.g. </a:t>
            </a:r>
            <a:r>
              <a:rPr b="0" lang="en-GB" sz="1900" spc="-1" strike="noStrike" u="sng">
                <a:solidFill>
                  <a:srgbClr val="4687e6"/>
                </a:solidFill>
                <a:uFillTx/>
                <a:latin typeface="Arial"/>
                <a:ea typeface="Arial"/>
                <a:hlinkClick r:id="rId2"/>
              </a:rPr>
              <a:t>European Researchers’ Night</a:t>
            </a:r>
            <a:r>
              <a:rPr b="0" lang="en-GB" sz="1900" spc="-1" strike="noStrike">
                <a:solidFill>
                  <a:srgbClr val="4687e6"/>
                </a:solidFill>
                <a:latin typeface="Arial"/>
                <a:ea typeface="Arial"/>
              </a:rPr>
              <a:t>, </a:t>
            </a:r>
            <a:r>
              <a:rPr b="0" lang="en-GB" sz="1900" spc="-1" strike="noStrike" u="sng">
                <a:solidFill>
                  <a:srgbClr val="4687e6"/>
                </a:solidFill>
                <a:uFillTx/>
                <a:latin typeface="Arial"/>
                <a:ea typeface="Arial"/>
                <a:hlinkClick r:id="rId3"/>
              </a:rPr>
              <a:t>Science is Wonderful</a:t>
            </a:r>
            <a:r>
              <a:rPr b="0" lang="en-GB" sz="1900" spc="-1" strike="noStrike">
                <a:solidFill>
                  <a:srgbClr val="222080"/>
                </a:solidFill>
                <a:latin typeface="Arial"/>
                <a:ea typeface="Arial"/>
              </a:rPr>
              <a:t>, public talks, talks in schools or cultural centres, popular science books, social media, documentaries, TV shows, school activities, art/science projects </a:t>
            </a:r>
            <a:endParaRPr b="0" lang="en-US" sz="1900" spc="-1" strike="noStrike">
              <a:solidFill>
                <a:srgbClr val="222080"/>
              </a:solidFill>
              <a:latin typeface="Arial"/>
            </a:endParaRPr>
          </a:p>
          <a:p>
            <a:pPr indent="0">
              <a:lnSpc>
                <a:spcPct val="90000"/>
              </a:lnSpc>
              <a:spcBef>
                <a:spcPts val="1001"/>
              </a:spcBef>
              <a:buNone/>
            </a:pPr>
            <a:endParaRPr b="0" lang="en-US" sz="1900" spc="-1" strike="noStrike">
              <a:solidFill>
                <a:srgbClr val="222080"/>
              </a:solidFill>
              <a:latin typeface="Arial"/>
            </a:endParaRPr>
          </a:p>
        </p:txBody>
      </p:sp>
      <p:sp>
        <p:nvSpPr>
          <p:cNvPr id="765" name="PlaceHolder 2"/>
          <p:cNvSpPr>
            <a:spLocks noGrp="1"/>
          </p:cNvSpPr>
          <p:nvPr>
            <p:ph type="sldNum" idx="103"/>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12DA33AD-917C-4AA1-9A0F-384FC3EFA3EF}"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66" name="Picture 2" descr=""/>
          <p:cNvPicPr/>
          <p:nvPr/>
        </p:nvPicPr>
        <p:blipFill>
          <a:blip r:embed="rId4"/>
          <a:stretch/>
        </p:blipFill>
        <p:spPr>
          <a:xfrm>
            <a:off x="6293160" y="1544760"/>
            <a:ext cx="5789160" cy="1807200"/>
          </a:xfrm>
          <a:prstGeom prst="rect">
            <a:avLst/>
          </a:prstGeom>
          <a:ln w="0">
            <a:noFill/>
          </a:ln>
        </p:spPr>
      </p:pic>
      <p:sp>
        <p:nvSpPr>
          <p:cNvPr id="767" name="TextBox 10"/>
          <p:cNvSpPr/>
          <p:nvPr/>
        </p:nvSpPr>
        <p:spPr>
          <a:xfrm>
            <a:off x="7699680" y="3428280"/>
            <a:ext cx="4277520" cy="616320"/>
          </a:xfrm>
          <a:prstGeom prst="rect">
            <a:avLst/>
          </a:prstGeom>
          <a:noFill/>
          <a:ln w="0">
            <a:noFill/>
          </a:ln>
        </p:spPr>
        <p:style>
          <a:lnRef idx="0"/>
          <a:fillRef idx="0"/>
          <a:effectRef idx="0"/>
          <a:fontRef idx="minor"/>
        </p:style>
        <p:txBody>
          <a:bodyPr lIns="90000" rIns="90000" tIns="45000" bIns="45000" anchor="t">
            <a:spAutoFit/>
          </a:bodyPr>
          <a:p>
            <a:pPr algn="r">
              <a:lnSpc>
                <a:spcPct val="100000"/>
              </a:lnSpc>
            </a:pPr>
            <a:r>
              <a:rPr b="0" lang="en-GB" sz="1100" spc="-1" strike="noStrike">
                <a:solidFill>
                  <a:srgbClr val="222080"/>
                </a:solidFill>
                <a:latin typeface="Calibri"/>
                <a:ea typeface="Arial"/>
              </a:rPr>
              <a:t>Pompea &amp; Russo (2020). The role of astronomers in the astronomy education ecosystem. </a:t>
            </a:r>
            <a:r>
              <a:rPr b="0" lang="en-GB" sz="1100" spc="-1" strike="noStrike" u="sng">
                <a:solidFill>
                  <a:srgbClr val="86e646"/>
                </a:solidFill>
                <a:uFillTx/>
                <a:latin typeface="Calibri"/>
                <a:ea typeface="Arial"/>
                <a:hlinkClick r:id="rId5"/>
              </a:rPr>
              <a:t>https://doi.org/10.48550/arXiv.2011.11350</a:t>
            </a:r>
            <a:r>
              <a:rPr b="0" lang="en-GB" sz="1100" spc="-1" strike="noStrike">
                <a:solidFill>
                  <a:srgbClr val="222080"/>
                </a:solidFill>
                <a:latin typeface="Calibri"/>
                <a:ea typeface="Arial"/>
              </a:rPr>
              <a:t> </a:t>
            </a:r>
            <a:endParaRPr b="0" lang="en-GB" sz="1100" spc="-1" strike="noStrike">
              <a:solidFill>
                <a:srgbClr val="222080"/>
              </a:solidFill>
              <a:latin typeface="Arial"/>
            </a:endParaRPr>
          </a:p>
        </p:txBody>
      </p:sp>
      <p:pic>
        <p:nvPicPr>
          <p:cNvPr id="768" name="Picture 3" descr=""/>
          <p:cNvPicPr/>
          <p:nvPr/>
        </p:nvPicPr>
        <p:blipFill>
          <a:blip r:embed="rId6"/>
          <a:stretch/>
        </p:blipFill>
        <p:spPr>
          <a:xfrm>
            <a:off x="6744960" y="4248360"/>
            <a:ext cx="1909080" cy="1865520"/>
          </a:xfrm>
          <a:prstGeom prst="rect">
            <a:avLst/>
          </a:prstGeom>
          <a:ln w="0">
            <a:noFill/>
          </a:ln>
        </p:spPr>
      </p:pic>
      <p:pic>
        <p:nvPicPr>
          <p:cNvPr id="769" name="Picture 4" descr=""/>
          <p:cNvPicPr/>
          <p:nvPr/>
        </p:nvPicPr>
        <p:blipFill>
          <a:blip r:embed="rId7"/>
          <a:stretch/>
        </p:blipFill>
        <p:spPr>
          <a:xfrm>
            <a:off x="9075240" y="4248360"/>
            <a:ext cx="2619000" cy="1656720"/>
          </a:xfrm>
          <a:prstGeom prst="rect">
            <a:avLst/>
          </a:prstGeom>
          <a:ln w="0">
            <a:noFill/>
          </a:ln>
        </p:spPr>
      </p:pic>
      <p:sp>
        <p:nvSpPr>
          <p:cNvPr id="770"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Public engagement</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9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1" name="PlaceHolder 1"/>
          <p:cNvSpPr>
            <a:spLocks noGrp="1"/>
          </p:cNvSpPr>
          <p:nvPr>
            <p:ph/>
          </p:nvPr>
        </p:nvSpPr>
        <p:spPr>
          <a:xfrm>
            <a:off x="608040" y="1718280"/>
            <a:ext cx="5132520" cy="4237560"/>
          </a:xfrm>
          <a:prstGeom prst="rect">
            <a:avLst/>
          </a:prstGeom>
          <a:solidFill>
            <a:srgbClr val="ffffff">
              <a:alpha val="62000"/>
            </a:srgbClr>
          </a:solidFill>
          <a:ln w="0">
            <a:noFill/>
          </a:ln>
        </p:spPr>
        <p:txBody>
          <a:bodyPr lIns="91440" rIns="91440" tIns="45720" bIns="45720" anchor="t">
            <a:normAutofit fontScale="87444" lnSpcReduction="10000"/>
          </a:bodyPr>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Projects that actively involve the general public, in any of the stages of research, acting as collaborators, contributors or project leaders (</a:t>
            </a:r>
            <a:r>
              <a:rPr b="0" lang="en-GB" sz="2100" spc="-1" strike="noStrike" u="sng">
                <a:solidFill>
                  <a:srgbClr val="4687e6"/>
                </a:solidFill>
                <a:uFillTx/>
                <a:latin typeface="Arial"/>
                <a:ea typeface="Arial"/>
                <a:hlinkClick r:id="rId1"/>
              </a:rPr>
              <a:t>FORRT</a:t>
            </a:r>
            <a:r>
              <a:rPr b="0" lang="en-GB" sz="2100" spc="-1" strike="noStrike">
                <a:solidFill>
                  <a:srgbClr val="222080"/>
                </a:solidFill>
                <a:latin typeface="Arial"/>
                <a:ea typeface="Arial"/>
              </a:rPr>
              <a:t>)</a:t>
            </a:r>
            <a:endParaRPr b="0" lang="en-US" sz="21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Increases scientific literacy of the public, empowers citizens with scientific approaches, improves societal relevance of science, increases the support and uptake of research, explores new pathways for participatory governance</a:t>
            </a:r>
            <a:endParaRPr b="0" lang="en-US" sz="2100" spc="-1" strike="noStrike">
              <a:solidFill>
                <a:srgbClr val="222080"/>
              </a:solidFill>
              <a:latin typeface="Arial"/>
            </a:endParaRPr>
          </a:p>
          <a:p>
            <a:pPr marL="343080" indent="-343080">
              <a:lnSpc>
                <a:spcPct val="90000"/>
              </a:lnSpc>
              <a:spcBef>
                <a:spcPts val="1001"/>
              </a:spcBef>
              <a:buClr>
                <a:srgbClr val="4687e6"/>
              </a:buClr>
              <a:buFont typeface="Arial"/>
              <a:buChar char="•"/>
            </a:pPr>
            <a:r>
              <a:rPr b="0" lang="en-GB" sz="2100" spc="-1" strike="noStrike" u="sng">
                <a:solidFill>
                  <a:srgbClr val="4687e6"/>
                </a:solidFill>
                <a:uFillTx/>
                <a:latin typeface="Arial"/>
                <a:ea typeface="Arial"/>
                <a:hlinkClick r:id="rId2"/>
              </a:rPr>
              <a:t>European Citizen Science Association</a:t>
            </a:r>
            <a:r>
              <a:rPr b="0" lang="en-GB" sz="2100" spc="-1" strike="noStrike">
                <a:solidFill>
                  <a:srgbClr val="4687e6"/>
                </a:solidFill>
                <a:latin typeface="Arial"/>
                <a:ea typeface="Arial"/>
              </a:rPr>
              <a:t>, </a:t>
            </a:r>
            <a:r>
              <a:rPr b="0" lang="en-GB" sz="2100" spc="-1" strike="noStrike" u="sng">
                <a:solidFill>
                  <a:srgbClr val="4687e6"/>
                </a:solidFill>
                <a:uFillTx/>
                <a:latin typeface="Arial"/>
                <a:ea typeface="Arial"/>
                <a:hlinkClick r:id="rId3"/>
              </a:rPr>
              <a:t>EU Citizen Science platform</a:t>
            </a:r>
            <a:endParaRPr b="0" lang="en-US" sz="21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100" spc="-1" strike="noStrike">
                <a:solidFill>
                  <a:srgbClr val="222080"/>
                </a:solidFill>
                <a:latin typeface="Arial"/>
                <a:ea typeface="Arial"/>
              </a:rPr>
              <a:t>E.g. </a:t>
            </a:r>
            <a:r>
              <a:rPr b="0" lang="en-GB" sz="2100" spc="-1" strike="noStrike" u="sng">
                <a:solidFill>
                  <a:srgbClr val="4687e6"/>
                </a:solidFill>
                <a:uFillTx/>
                <a:latin typeface="Arial"/>
                <a:ea typeface="Arial"/>
                <a:hlinkClick r:id="rId4"/>
              </a:rPr>
              <a:t>Zooniverse</a:t>
            </a:r>
            <a:r>
              <a:rPr b="0" lang="en-GB" sz="2100" spc="-1" strike="noStrike">
                <a:solidFill>
                  <a:srgbClr val="4687e6"/>
                </a:solidFill>
                <a:latin typeface="Arial"/>
                <a:ea typeface="Arial"/>
              </a:rPr>
              <a:t>, </a:t>
            </a:r>
            <a:r>
              <a:rPr b="0" lang="en-GB" sz="2100" spc="-1" strike="noStrike" u="sng">
                <a:solidFill>
                  <a:srgbClr val="4687e6"/>
                </a:solidFill>
                <a:uFillTx/>
                <a:latin typeface="Arial"/>
                <a:ea typeface="Arial"/>
                <a:hlinkClick r:id="rId5"/>
              </a:rPr>
              <a:t>School Network Alerts Citizens</a:t>
            </a:r>
            <a:r>
              <a:rPr b="0" lang="en-GB" sz="2100" spc="-1" strike="noStrike">
                <a:solidFill>
                  <a:srgbClr val="222080"/>
                </a:solidFill>
                <a:latin typeface="Arial"/>
                <a:ea typeface="Arial"/>
              </a:rPr>
              <a:t> analysing seismograms, in video games (e.g. </a:t>
            </a:r>
            <a:r>
              <a:rPr b="0" lang="en-GB" sz="2100" spc="-1" strike="noStrike" u="sng">
                <a:solidFill>
                  <a:srgbClr val="222080"/>
                </a:solidFill>
                <a:uFillTx/>
                <a:latin typeface="Arial"/>
                <a:ea typeface="Arial"/>
                <a:hlinkClick r:id="rId6"/>
              </a:rPr>
              <a:t>Borderlands 3</a:t>
            </a:r>
            <a:r>
              <a:rPr b="0" lang="en-GB" sz="2100" spc="-1" strike="noStrike">
                <a:solidFill>
                  <a:srgbClr val="222080"/>
                </a:solidFill>
                <a:latin typeface="Arial"/>
                <a:ea typeface="Arial"/>
              </a:rPr>
              <a:t>)… and many more</a:t>
            </a:r>
            <a:endParaRPr b="0" lang="en-US" sz="2100" spc="-1" strike="noStrike">
              <a:solidFill>
                <a:srgbClr val="222080"/>
              </a:solidFill>
              <a:latin typeface="Arial"/>
            </a:endParaRPr>
          </a:p>
          <a:p>
            <a:pPr indent="0">
              <a:lnSpc>
                <a:spcPct val="90000"/>
              </a:lnSpc>
              <a:spcBef>
                <a:spcPts val="1001"/>
              </a:spcBef>
              <a:buNone/>
            </a:pPr>
            <a:endParaRPr b="0" lang="en-US" sz="1900" spc="-1" strike="noStrike">
              <a:solidFill>
                <a:srgbClr val="222080"/>
              </a:solidFill>
              <a:latin typeface="Arial"/>
            </a:endParaRPr>
          </a:p>
        </p:txBody>
      </p:sp>
      <p:sp>
        <p:nvSpPr>
          <p:cNvPr id="772" name="PlaceHolder 2"/>
          <p:cNvSpPr>
            <a:spLocks noGrp="1"/>
          </p:cNvSpPr>
          <p:nvPr>
            <p:ph type="sldNum" idx="104"/>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952D13BD-0F25-4F31-8051-4688B8B21415}"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73" name="TextBox 10"/>
          <p:cNvSpPr/>
          <p:nvPr/>
        </p:nvSpPr>
        <p:spPr>
          <a:xfrm>
            <a:off x="7847640" y="4631400"/>
            <a:ext cx="4277520" cy="259560"/>
          </a:xfrm>
          <a:prstGeom prst="rect">
            <a:avLst/>
          </a:prstGeom>
          <a:noFill/>
          <a:ln w="0">
            <a:noFill/>
          </a:ln>
        </p:spPr>
        <p:style>
          <a:lnRef idx="0"/>
          <a:fillRef idx="0"/>
          <a:effectRef idx="0"/>
          <a:fontRef idx="minor"/>
        </p:style>
        <p:txBody>
          <a:bodyPr anchor="t">
            <a:spAutoFit/>
          </a:bodyPr>
          <a:p>
            <a:pPr algn="r">
              <a:lnSpc>
                <a:spcPct val="100000"/>
              </a:lnSpc>
            </a:pPr>
            <a:r>
              <a:rPr b="0" lang="en-GB" sz="1100" spc="-1" strike="noStrike">
                <a:solidFill>
                  <a:srgbClr val="222080"/>
                </a:solidFill>
                <a:latin typeface="Calibri"/>
                <a:ea typeface="Arial"/>
              </a:rPr>
              <a:t>Golumbic et al. (2017). CC-BY 4.0. </a:t>
            </a:r>
            <a:endParaRPr b="0" lang="en-GB" sz="1100" spc="-1" strike="noStrike">
              <a:solidFill>
                <a:srgbClr val="222080"/>
              </a:solidFill>
              <a:latin typeface="Arial"/>
            </a:endParaRPr>
          </a:p>
        </p:txBody>
      </p:sp>
      <p:pic>
        <p:nvPicPr>
          <p:cNvPr id="774" name="Picture 2" descr="https://theoryandpractice.citizenscienceassociation.org/articles/10.5334/cstp.53/cstp-2-1-53-g1.png"/>
          <p:cNvPicPr/>
          <p:nvPr/>
        </p:nvPicPr>
        <p:blipFill>
          <a:blip r:embed="rId7"/>
          <a:stretch/>
        </p:blipFill>
        <p:spPr>
          <a:xfrm>
            <a:off x="5770080" y="2222280"/>
            <a:ext cx="6355440" cy="2243880"/>
          </a:xfrm>
          <a:prstGeom prst="rect">
            <a:avLst/>
          </a:prstGeom>
          <a:ln w="0">
            <a:noFill/>
          </a:ln>
        </p:spPr>
      </p:pic>
      <p:sp>
        <p:nvSpPr>
          <p:cNvPr id="775"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Citizen Science</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9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6" name="PlaceHolder 1"/>
          <p:cNvSpPr>
            <a:spLocks noGrp="1"/>
          </p:cNvSpPr>
          <p:nvPr>
            <p:ph type="sldNum" idx="105"/>
          </p:nvPr>
        </p:nvSpPr>
        <p:spPr>
          <a:xfrm>
            <a:off x="0" y="-7200"/>
            <a:ext cx="396360" cy="785160"/>
          </a:xfrm>
          <a:prstGeom prst="rect">
            <a:avLst/>
          </a:prstGeom>
          <a:noFill/>
          <a:ln w="0">
            <a:noFill/>
          </a:ln>
        </p:spPr>
        <p:txBody>
          <a:bodyPr lIns="91440" rIns="91440" tIns="45720" bIns="45720" anchor="ctr">
            <a:noAutofit/>
          </a:bodyPr>
          <a:lstStyle>
            <a:lvl1pPr indent="0" algn="r">
              <a:lnSpc>
                <a:spcPct val="100000"/>
              </a:lnSpc>
              <a:buNone/>
              <a:defRPr b="0" lang="en-GB" sz="1200" spc="-1" strike="noStrike">
                <a:solidFill>
                  <a:srgbClr val="8d8dab"/>
                </a:solidFill>
                <a:latin typeface="Calibri"/>
                <a:ea typeface="Arial"/>
              </a:defRPr>
            </a:lvl1pPr>
          </a:lstStyle>
          <a:p>
            <a:pPr indent="0" algn="r">
              <a:lnSpc>
                <a:spcPct val="100000"/>
              </a:lnSpc>
              <a:buNone/>
            </a:pPr>
            <a:fld id="{7C12360A-E332-44F5-9CF8-8CB1240430E7}" type="slidenum">
              <a:rPr b="0" lang="en-GB" sz="1200" spc="-1" strike="noStrike">
                <a:solidFill>
                  <a:srgbClr val="8d8dab"/>
                </a:solidFill>
                <a:latin typeface="Calibri"/>
                <a:ea typeface="Arial"/>
              </a:rPr>
              <a:t>&lt;number&gt;</a:t>
            </a:fld>
            <a:endParaRPr b="0" lang="en-GB" sz="1200" spc="-1" strike="noStrike">
              <a:solidFill>
                <a:srgbClr val="ffffff"/>
              </a:solidFill>
              <a:latin typeface="Times New Roman"/>
            </a:endParaRPr>
          </a:p>
        </p:txBody>
      </p:sp>
      <p:sp>
        <p:nvSpPr>
          <p:cNvPr id="777" name="PlaceHolder 2"/>
          <p:cNvSpPr>
            <a:spLocks noGrp="1"/>
          </p:cNvSpPr>
          <p:nvPr>
            <p:ph type="title"/>
          </p:nvPr>
        </p:nvSpPr>
        <p:spPr>
          <a:xfrm>
            <a:off x="1124640" y="2001960"/>
            <a:ext cx="9941040" cy="2852640"/>
          </a:xfrm>
          <a:prstGeom prst="rect">
            <a:avLst/>
          </a:prstGeom>
          <a:noFill/>
          <a:ln w="0">
            <a:noFill/>
          </a:ln>
        </p:spPr>
        <p:txBody>
          <a:bodyPr lIns="91440" rIns="91440" tIns="45720" bIns="45720" anchor="ctr">
            <a:normAutofit/>
          </a:bodyPr>
          <a:p>
            <a:pPr indent="0" algn="ctr">
              <a:lnSpc>
                <a:spcPct val="90000"/>
              </a:lnSpc>
              <a:buNone/>
            </a:pPr>
            <a:r>
              <a:rPr b="1" lang="en-GB" sz="8000" spc="-1" strike="noStrike">
                <a:solidFill>
                  <a:srgbClr val="ffffff"/>
                </a:solidFill>
                <a:latin typeface="Calibri Light"/>
                <a:ea typeface="Arial"/>
              </a:rPr>
              <a:t>Final tips</a:t>
            </a:r>
            <a:endParaRPr b="0" lang="en-US" sz="8000" spc="-1" strike="noStrike">
              <a:solidFill>
                <a:srgbClr val="222080"/>
              </a:solidFill>
              <a:latin typeface="Calibri"/>
            </a:endParaRPr>
          </a:p>
        </p:txBody>
      </p:sp>
    </p:spTree>
  </p:cSld>
  <mc:AlternateContent>
    <mc:Choice Requires="p14">
      <p:transition spd="slow" p14:dur="2000"/>
    </mc:Choice>
    <mc:Fallback>
      <p:transition spd="slow"/>
    </mc:Fallback>
  </mc:AlternateContent>
</p:sld>
</file>

<file path=ppt/slides/slide9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8" name="PlaceHolder 1"/>
          <p:cNvSpPr>
            <a:spLocks noGrp="1"/>
          </p:cNvSpPr>
          <p:nvPr>
            <p:ph/>
          </p:nvPr>
        </p:nvSpPr>
        <p:spPr>
          <a:xfrm>
            <a:off x="1022760" y="2190960"/>
            <a:ext cx="6177240" cy="3635640"/>
          </a:xfrm>
          <a:prstGeom prst="rect">
            <a:avLst/>
          </a:prstGeom>
          <a:solidFill>
            <a:srgbClr val="ffffff">
              <a:alpha val="62000"/>
            </a:srgbClr>
          </a:solidFill>
          <a:ln w="0">
            <a:noFill/>
          </a:ln>
        </p:spPr>
        <p:txBody>
          <a:bodyPr lIns="91440" rIns="91440" tIns="45720" bIns="45720" anchor="t">
            <a:normAutofit fontScale="74983"/>
          </a:bodyPr>
          <a:p>
            <a:pPr marL="343080" indent="-343080">
              <a:lnSpc>
                <a:spcPct val="90000"/>
              </a:lnSpc>
              <a:spcBef>
                <a:spcPts val="1001"/>
              </a:spcBef>
              <a:buClr>
                <a:srgbClr val="222080"/>
              </a:buClr>
              <a:buFont typeface="Arial"/>
              <a:buChar char="•"/>
            </a:pPr>
            <a:r>
              <a:rPr b="0" lang="en-GB" sz="2800" spc="-1" strike="noStrike">
                <a:solidFill>
                  <a:srgbClr val="222080"/>
                </a:solidFill>
                <a:latin typeface="Arial"/>
                <a:ea typeface="Arial"/>
              </a:rPr>
              <a:t>Design an </a:t>
            </a:r>
            <a:r>
              <a:rPr b="1" lang="en-GB" sz="2800" spc="-1" strike="noStrike">
                <a:solidFill>
                  <a:srgbClr val="222080"/>
                </a:solidFill>
                <a:latin typeface="Arial"/>
                <a:ea typeface="Arial"/>
              </a:rPr>
              <a:t>Open Science strategy</a:t>
            </a:r>
            <a:r>
              <a:rPr b="0" lang="en-GB" sz="2800" spc="-1" strike="noStrike">
                <a:solidFill>
                  <a:srgbClr val="222080"/>
                </a:solidFill>
                <a:latin typeface="Arial"/>
                <a:ea typeface="Arial"/>
              </a:rPr>
              <a:t> for your project.</a:t>
            </a:r>
            <a:endParaRPr b="0" lang="en-US" sz="28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800" spc="-1" strike="noStrike">
                <a:solidFill>
                  <a:srgbClr val="222080"/>
                </a:solidFill>
                <a:latin typeface="Arial"/>
                <a:ea typeface="Arial"/>
              </a:rPr>
              <a:t>Include specific </a:t>
            </a:r>
            <a:r>
              <a:rPr b="1" lang="en-GB" sz="2800" spc="-1" strike="noStrike">
                <a:solidFill>
                  <a:srgbClr val="222080"/>
                </a:solidFill>
                <a:latin typeface="Arial"/>
                <a:ea typeface="Arial"/>
              </a:rPr>
              <a:t>provisions in the Consortium Agreement</a:t>
            </a:r>
            <a:r>
              <a:rPr b="0" lang="en-GB" sz="2800" spc="-1" strike="noStrike">
                <a:solidFill>
                  <a:srgbClr val="222080"/>
                </a:solidFill>
                <a:latin typeface="Arial"/>
                <a:ea typeface="Arial"/>
              </a:rPr>
              <a:t> about where publications and data will be deposited and who is responsible for doing this. Who will make sure that all outputs have been deposited in the appropriate repositories?</a:t>
            </a:r>
            <a:endParaRPr b="0" lang="en-US" sz="2800" spc="-1" strike="noStrike">
              <a:solidFill>
                <a:srgbClr val="222080"/>
              </a:solidFill>
              <a:latin typeface="Arial"/>
            </a:endParaRPr>
          </a:p>
          <a:p>
            <a:pPr marL="343080" indent="-343080">
              <a:lnSpc>
                <a:spcPct val="90000"/>
              </a:lnSpc>
              <a:spcBef>
                <a:spcPts val="1001"/>
              </a:spcBef>
              <a:buClr>
                <a:srgbClr val="222080"/>
              </a:buClr>
              <a:buFont typeface="Arial"/>
              <a:buChar char="•"/>
            </a:pPr>
            <a:r>
              <a:rPr b="0" lang="en-GB" sz="2800" spc="-1" strike="noStrike">
                <a:solidFill>
                  <a:srgbClr val="222080"/>
                </a:solidFill>
                <a:latin typeface="Arial"/>
                <a:ea typeface="Arial"/>
              </a:rPr>
              <a:t>Implement your Open Science strategy, </a:t>
            </a:r>
            <a:r>
              <a:rPr b="1" lang="en-GB" sz="2800" spc="-1" strike="noStrike">
                <a:solidFill>
                  <a:srgbClr val="222080"/>
                </a:solidFill>
                <a:latin typeface="Arial"/>
                <a:ea typeface="Arial"/>
              </a:rPr>
              <a:t>report at reviews and provide updates</a:t>
            </a:r>
            <a:r>
              <a:rPr b="0" lang="en-GB" sz="2800" spc="-1" strike="noStrike">
                <a:solidFill>
                  <a:srgbClr val="222080"/>
                </a:solidFill>
                <a:latin typeface="Arial"/>
                <a:ea typeface="Arial"/>
              </a:rPr>
              <a:t>.</a:t>
            </a:r>
            <a:endParaRPr b="0" lang="en-US" sz="2800" spc="-1" strike="noStrike">
              <a:solidFill>
                <a:srgbClr val="222080"/>
              </a:solidFill>
              <a:latin typeface="Arial"/>
            </a:endParaRPr>
          </a:p>
          <a:p>
            <a:pPr marL="343080" indent="-343080">
              <a:lnSpc>
                <a:spcPct val="90000"/>
              </a:lnSpc>
              <a:spcBef>
                <a:spcPts val="1001"/>
              </a:spcBef>
              <a:buClr>
                <a:srgbClr val="222080"/>
              </a:buClr>
              <a:buFont typeface="Arial"/>
              <a:buChar char="•"/>
            </a:pPr>
            <a:r>
              <a:rPr b="1" lang="en-GB" sz="2800" spc="-1" strike="noStrike">
                <a:solidFill>
                  <a:srgbClr val="222080"/>
                </a:solidFill>
                <a:latin typeface="Arial"/>
                <a:ea typeface="Arial"/>
              </a:rPr>
              <a:t>Keep track of issues</a:t>
            </a:r>
            <a:r>
              <a:rPr b="0" lang="en-GB" sz="2800" spc="-1" strike="noStrike">
                <a:solidFill>
                  <a:srgbClr val="222080"/>
                </a:solidFill>
                <a:latin typeface="Arial"/>
                <a:ea typeface="Arial"/>
              </a:rPr>
              <a:t>, discuss the solutions.</a:t>
            </a:r>
            <a:endParaRPr b="0" lang="en-US" sz="2800" spc="-1" strike="noStrike">
              <a:solidFill>
                <a:srgbClr val="222080"/>
              </a:solidFill>
              <a:latin typeface="Arial"/>
            </a:endParaRPr>
          </a:p>
        </p:txBody>
      </p:sp>
      <p:sp>
        <p:nvSpPr>
          <p:cNvPr id="779" name="PlaceHolder 2"/>
          <p:cNvSpPr>
            <a:spLocks noGrp="1"/>
          </p:cNvSpPr>
          <p:nvPr>
            <p:ph type="sldNum" idx="106"/>
          </p:nvPr>
        </p:nvSpPr>
        <p:spPr>
          <a:xfrm>
            <a:off x="5897160" y="-6480"/>
            <a:ext cx="395640" cy="78444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3E7697ED-0220-4C5C-B9C0-EADE036FF6B9}"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pic>
        <p:nvPicPr>
          <p:cNvPr id="780" name="Picture 2" descr="Post-It Notes, Laptop, Reminders, Busy"/>
          <p:cNvPicPr/>
          <p:nvPr/>
        </p:nvPicPr>
        <p:blipFill>
          <a:blip r:embed="rId1"/>
          <a:stretch/>
        </p:blipFill>
        <p:spPr>
          <a:xfrm>
            <a:off x="7468920" y="2346480"/>
            <a:ext cx="4115880" cy="2553480"/>
          </a:xfrm>
          <a:prstGeom prst="rect">
            <a:avLst/>
          </a:prstGeom>
          <a:ln w="0">
            <a:noFill/>
          </a:ln>
        </p:spPr>
      </p:pic>
      <p:sp>
        <p:nvSpPr>
          <p:cNvPr id="781" name="PlaceHolder 3"/>
          <p:cNvSpPr>
            <a:spLocks noGrp="1"/>
          </p:cNvSpPr>
          <p:nvPr>
            <p:ph type="title"/>
          </p:nvPr>
        </p:nvSpPr>
        <p:spPr>
          <a:xfrm>
            <a:off x="837000" y="445680"/>
            <a:ext cx="10515600" cy="1325520"/>
          </a:xfrm>
          <a:prstGeom prst="rect">
            <a:avLst/>
          </a:prstGeom>
          <a:noFill/>
          <a:ln w="0">
            <a:noFill/>
          </a:ln>
        </p:spPr>
        <p:txBody>
          <a:bodyPr lIns="91440" rIns="91440" tIns="45720" bIns="45720" anchor="ctr">
            <a:noAutofit/>
          </a:bodyPr>
          <a:p>
            <a:pPr indent="0" algn="ctr">
              <a:lnSpc>
                <a:spcPct val="90000"/>
              </a:lnSpc>
              <a:buNone/>
            </a:pPr>
            <a:r>
              <a:rPr b="0" lang="en-GB" sz="4400" spc="-1" strike="noStrike">
                <a:solidFill>
                  <a:srgbClr val="1b60c6"/>
                </a:solidFill>
                <a:latin typeface="Calibri Light"/>
                <a:ea typeface="Arial"/>
              </a:rPr>
              <a:t>Overall tips</a:t>
            </a:r>
            <a:endParaRPr b="0" lang="en-US" sz="44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slides/slide9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82" name="Graphic 5" descr=""/>
          <p:cNvPicPr/>
          <p:nvPr/>
        </p:nvPicPr>
        <p:blipFill>
          <a:blip r:embed="rId1"/>
          <a:stretch/>
        </p:blipFill>
        <p:spPr>
          <a:xfrm>
            <a:off x="2501640" y="343080"/>
            <a:ext cx="7336440" cy="6395040"/>
          </a:xfrm>
          <a:prstGeom prst="rect">
            <a:avLst/>
          </a:prstGeom>
          <a:ln w="0">
            <a:noFill/>
          </a:ln>
        </p:spPr>
      </p:pic>
      <p:sp>
        <p:nvSpPr>
          <p:cNvPr id="783" name="TextBox 28"/>
          <p:cNvSpPr/>
          <p:nvPr/>
        </p:nvSpPr>
        <p:spPr>
          <a:xfrm>
            <a:off x="1232280" y="3142800"/>
            <a:ext cx="2538360" cy="6390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en-GB" sz="1800" spc="-1" strike="noStrike">
                <a:solidFill>
                  <a:srgbClr val="4687e6"/>
                </a:solidFill>
                <a:latin typeface="Calibri"/>
                <a:ea typeface="Arial"/>
              </a:rPr>
              <a:t>Web    </a:t>
            </a:r>
            <a:endParaRPr b="0" lang="en-GB" sz="1800" spc="-1" strike="noStrike">
              <a:solidFill>
                <a:srgbClr val="222080"/>
              </a:solidFill>
              <a:latin typeface="Arial"/>
            </a:endParaRPr>
          </a:p>
          <a:p>
            <a:pPr>
              <a:lnSpc>
                <a:spcPct val="100000"/>
              </a:lnSpc>
            </a:pPr>
            <a:r>
              <a:rPr b="0" lang="en-GB" sz="1800" spc="-1" strike="noStrike">
                <a:solidFill>
                  <a:srgbClr val="4687e6"/>
                </a:solidFill>
                <a:latin typeface="Calibri"/>
                <a:ea typeface="Arial"/>
              </a:rPr>
              <a:t>www.openaire.eu</a:t>
            </a:r>
            <a:endParaRPr b="0" lang="en-GB" sz="1800" spc="-1" strike="noStrike">
              <a:solidFill>
                <a:srgbClr val="222080"/>
              </a:solidFill>
              <a:latin typeface="Arial"/>
            </a:endParaRPr>
          </a:p>
        </p:txBody>
      </p:sp>
      <p:sp>
        <p:nvSpPr>
          <p:cNvPr id="784" name="직사각형 29"/>
          <p:cNvSpPr/>
          <p:nvPr/>
        </p:nvSpPr>
        <p:spPr>
          <a:xfrm>
            <a:off x="1251720" y="5066640"/>
            <a:ext cx="2328840" cy="640440"/>
          </a:xfrm>
          <a:prstGeom prst="rect">
            <a:avLst/>
          </a:prstGeom>
          <a:noFill/>
          <a:ln w="0">
            <a:noFill/>
          </a:ln>
        </p:spPr>
        <p:style>
          <a:lnRef idx="0"/>
          <a:fillRef idx="0"/>
          <a:effectRef idx="0"/>
          <a:fontRef idx="minor"/>
        </p:style>
        <p:txBody>
          <a:bodyPr anchor="t">
            <a:spAutoFit/>
          </a:bodyPr>
          <a:p>
            <a:pPr>
              <a:lnSpc>
                <a:spcPct val="100000"/>
              </a:lnSpc>
            </a:pPr>
            <a:r>
              <a:rPr b="1" lang="en-GB" sz="1800" spc="-1" strike="noStrike">
                <a:solidFill>
                  <a:srgbClr val="4687e6"/>
                </a:solidFill>
                <a:latin typeface="Calibri"/>
                <a:ea typeface="Arial"/>
              </a:rPr>
              <a:t>Social media</a:t>
            </a:r>
            <a:endParaRPr b="0" lang="en-GB" sz="1800" spc="-1" strike="noStrike">
              <a:solidFill>
                <a:srgbClr val="222080"/>
              </a:solidFill>
              <a:latin typeface="Arial"/>
            </a:endParaRPr>
          </a:p>
          <a:p>
            <a:pPr>
              <a:lnSpc>
                <a:spcPct val="100000"/>
              </a:lnSpc>
            </a:pPr>
            <a:r>
              <a:rPr b="0" lang="en-GB" sz="1800" spc="-1" strike="noStrike">
                <a:solidFill>
                  <a:srgbClr val="4687e6"/>
                </a:solidFill>
                <a:latin typeface="Calibri"/>
                <a:ea typeface="Arial"/>
              </a:rPr>
              <a:t>@openaire_eu</a:t>
            </a:r>
            <a:endParaRPr b="0" lang="en-GB" sz="1800" spc="-1" strike="noStrike">
              <a:solidFill>
                <a:srgbClr val="222080"/>
              </a:solidFill>
              <a:latin typeface="Arial"/>
            </a:endParaRPr>
          </a:p>
        </p:txBody>
      </p:sp>
      <p:sp>
        <p:nvSpPr>
          <p:cNvPr id="785" name="직사각형 30"/>
          <p:cNvSpPr/>
          <p:nvPr/>
        </p:nvSpPr>
        <p:spPr>
          <a:xfrm>
            <a:off x="1251720" y="4104360"/>
            <a:ext cx="3475440" cy="640440"/>
          </a:xfrm>
          <a:prstGeom prst="rect">
            <a:avLst/>
          </a:prstGeom>
          <a:noFill/>
          <a:ln w="0">
            <a:noFill/>
          </a:ln>
        </p:spPr>
        <p:style>
          <a:lnRef idx="0"/>
          <a:fillRef idx="0"/>
          <a:effectRef idx="0"/>
          <a:fontRef idx="minor"/>
        </p:style>
        <p:txBody>
          <a:bodyPr anchor="t">
            <a:spAutoFit/>
          </a:bodyPr>
          <a:p>
            <a:pPr>
              <a:lnSpc>
                <a:spcPct val="100000"/>
              </a:lnSpc>
            </a:pPr>
            <a:r>
              <a:rPr b="1" lang="en-GB" sz="1800" spc="-1" strike="noStrike">
                <a:solidFill>
                  <a:srgbClr val="4687e6"/>
                </a:solidFill>
                <a:latin typeface="Calibri"/>
                <a:ea typeface="Arial"/>
              </a:rPr>
              <a:t>Email</a:t>
            </a:r>
            <a:endParaRPr b="0" lang="en-GB" sz="1800" spc="-1" strike="noStrike">
              <a:solidFill>
                <a:srgbClr val="222080"/>
              </a:solidFill>
              <a:latin typeface="Arial"/>
            </a:endParaRPr>
          </a:p>
          <a:p>
            <a:pPr>
              <a:lnSpc>
                <a:spcPct val="100000"/>
              </a:lnSpc>
            </a:pPr>
            <a:r>
              <a:rPr b="0" lang="en-GB" sz="1800" spc="-1" strike="noStrike">
                <a:solidFill>
                  <a:srgbClr val="4687e6"/>
                </a:solidFill>
                <a:latin typeface="Calibri"/>
                <a:ea typeface="Arial"/>
              </a:rPr>
              <a:t>helpdesk@openaire.eu</a:t>
            </a:r>
            <a:endParaRPr b="0" lang="en-GB" sz="1800" spc="-1" strike="noStrike">
              <a:solidFill>
                <a:srgbClr val="222080"/>
              </a:solidFill>
              <a:latin typeface="Arial"/>
            </a:endParaRPr>
          </a:p>
        </p:txBody>
      </p:sp>
      <p:sp>
        <p:nvSpPr>
          <p:cNvPr id="786" name="TextBox 41"/>
          <p:cNvSpPr/>
          <p:nvPr/>
        </p:nvSpPr>
        <p:spPr>
          <a:xfrm rot="5400000">
            <a:off x="5722200" y="1240560"/>
            <a:ext cx="7103880" cy="466236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en-GB" sz="15000" spc="-1" strike="noStrike">
                <a:solidFill>
                  <a:srgbClr val="4687e6"/>
                </a:solidFill>
                <a:latin typeface="Calibri Light"/>
                <a:ea typeface="Arial"/>
              </a:rPr>
              <a:t>THANKS</a:t>
            </a:r>
            <a:endParaRPr b="0" lang="en-GB" sz="15000" spc="-1" strike="noStrike">
              <a:solidFill>
                <a:srgbClr val="222080"/>
              </a:solidFill>
              <a:latin typeface="Arial"/>
            </a:endParaRPr>
          </a:p>
        </p:txBody>
      </p:sp>
      <p:sp>
        <p:nvSpPr>
          <p:cNvPr id="787" name="직사각형 10"/>
          <p:cNvSpPr/>
          <p:nvPr/>
        </p:nvSpPr>
        <p:spPr>
          <a:xfrm rot="5400000">
            <a:off x="6351480" y="2457360"/>
            <a:ext cx="5111280" cy="94428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en-GB" sz="2800" spc="-1" strike="noStrike">
                <a:solidFill>
                  <a:srgbClr val="e65646"/>
                </a:solidFill>
                <a:latin typeface="Calibri"/>
                <a:ea typeface="Arial"/>
              </a:rPr>
              <a:t>Contact us for more information</a:t>
            </a:r>
            <a:endParaRPr b="0" lang="en-GB" sz="2800" spc="-1" strike="noStrike">
              <a:solidFill>
                <a:srgbClr val="222080"/>
              </a:solidFill>
              <a:latin typeface="Arial"/>
            </a:endParaRPr>
          </a:p>
        </p:txBody>
      </p:sp>
      <p:sp>
        <p:nvSpPr>
          <p:cNvPr id="788" name="직선 연결선 7"/>
          <p:cNvSpPr/>
          <p:nvPr/>
        </p:nvSpPr>
        <p:spPr>
          <a:xfrm flipV="1">
            <a:off x="360" y="3427560"/>
            <a:ext cx="1233000" cy="360"/>
          </a:xfrm>
          <a:prstGeom prst="line">
            <a:avLst/>
          </a:prstGeom>
          <a:ln w="6480">
            <a:solidFill>
              <a:srgbClr val="4687e6"/>
            </a:solidFill>
            <a:miter/>
          </a:ln>
        </p:spPr>
        <p:style>
          <a:lnRef idx="0"/>
          <a:fillRef idx="0"/>
          <a:effectRef idx="0"/>
          <a:fontRef idx="minor"/>
        </p:style>
        <p:txBody>
          <a:bodyPr lIns="90000" rIns="90000" tIns="-44640" bIns="-44640" anchor="t" anchorCtr="1">
            <a:normAutofit/>
          </a:bodyPr>
          <a:p>
            <a:endParaRPr b="0" lang="en-GB" sz="1800" spc="-1" strike="noStrike">
              <a:solidFill>
                <a:srgbClr val="222080"/>
              </a:solidFill>
              <a:latin typeface="Arial"/>
            </a:endParaRPr>
          </a:p>
        </p:txBody>
      </p:sp>
      <p:sp>
        <p:nvSpPr>
          <p:cNvPr id="789" name="직선 연결선 13"/>
          <p:cNvSpPr/>
          <p:nvPr/>
        </p:nvSpPr>
        <p:spPr>
          <a:xfrm>
            <a:off x="0" y="4389840"/>
            <a:ext cx="1233000" cy="0"/>
          </a:xfrm>
          <a:prstGeom prst="line">
            <a:avLst/>
          </a:prstGeom>
          <a:ln w="6480">
            <a:solidFill>
              <a:srgbClr val="4687e6"/>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790" name="직선 연결선 14"/>
          <p:cNvSpPr/>
          <p:nvPr/>
        </p:nvSpPr>
        <p:spPr>
          <a:xfrm>
            <a:off x="0" y="5313960"/>
            <a:ext cx="1233000" cy="0"/>
          </a:xfrm>
          <a:prstGeom prst="line">
            <a:avLst/>
          </a:prstGeom>
          <a:ln w="6480">
            <a:solidFill>
              <a:srgbClr val="4687e6"/>
            </a:solidFill>
            <a:miter/>
          </a:ln>
        </p:spPr>
        <p:style>
          <a:lnRef idx="0"/>
          <a:fillRef idx="0"/>
          <a:effectRef idx="0"/>
          <a:fontRef idx="minor"/>
        </p:style>
        <p:txBody>
          <a:bodyPr lIns="90000" rIns="90000" tIns="-45000" bIns="-45000" anchor="t" anchorCtr="1">
            <a:normAutofit/>
          </a:bodyPr>
          <a:p>
            <a:endParaRPr b="0" lang="en-GB" sz="1800" spc="-1" strike="noStrike">
              <a:solidFill>
                <a:srgbClr val="222080"/>
              </a:solidFill>
              <a:latin typeface="Arial"/>
            </a:endParaRPr>
          </a:p>
        </p:txBody>
      </p:sp>
      <p:sp>
        <p:nvSpPr>
          <p:cNvPr id="791" name="PlaceHolder 1"/>
          <p:cNvSpPr>
            <a:spLocks noGrp="1"/>
          </p:cNvSpPr>
          <p:nvPr>
            <p:ph type="sldNum" idx="107"/>
          </p:nvPr>
        </p:nvSpPr>
        <p:spPr>
          <a:xfrm>
            <a:off x="5933160" y="3960"/>
            <a:ext cx="403560" cy="600120"/>
          </a:xfrm>
          <a:prstGeom prst="rect">
            <a:avLst/>
          </a:prstGeom>
          <a:solidFill>
            <a:srgbClr val="4687e6"/>
          </a:solidFill>
          <a:ln w="0">
            <a:noFill/>
          </a:ln>
        </p:spPr>
        <p:txBody>
          <a:bodyPr lIns="91440" rIns="91440" tIns="45720" bIns="45720" anchor="ctr">
            <a:noAutofit/>
          </a:bodyPr>
          <a:lstStyle>
            <a:lvl1pPr indent="0" algn="ctr">
              <a:lnSpc>
                <a:spcPct val="100000"/>
              </a:lnSpc>
              <a:buNone/>
              <a:defRPr b="1" lang="en-GB" sz="1400" spc="-1" strike="noStrike">
                <a:solidFill>
                  <a:srgbClr val="ffffff"/>
                </a:solidFill>
                <a:latin typeface="Calibri Light"/>
                <a:ea typeface="Arial"/>
              </a:defRPr>
            </a:lvl1pPr>
          </a:lstStyle>
          <a:p>
            <a:pPr indent="0" algn="ctr">
              <a:lnSpc>
                <a:spcPct val="100000"/>
              </a:lnSpc>
              <a:buNone/>
            </a:pPr>
            <a:fld id="{D5A2CFB6-E08F-4CB1-A28B-C6064BE7AC68}" type="slidenum">
              <a:rPr b="1" lang="en-GB" sz="1400" spc="-1" strike="noStrike">
                <a:solidFill>
                  <a:srgbClr val="ffffff"/>
                </a:solidFill>
                <a:latin typeface="Calibri Light"/>
                <a:ea typeface="Arial"/>
              </a:rPr>
              <a:t>&lt;number&gt;</a:t>
            </a:fld>
            <a:endParaRPr b="0" lang="en-GB" sz="1400" spc="-1" strike="noStrike">
              <a:solidFill>
                <a:srgbClr val="ffffff"/>
              </a:solidFill>
              <a:latin typeface="Times New Roman"/>
            </a:endParaRPr>
          </a:p>
        </p:txBody>
      </p:sp>
      <p:sp>
        <p:nvSpPr>
          <p:cNvPr id="792" name="TextBox 3"/>
          <p:cNvSpPr/>
          <p:nvPr/>
        </p:nvSpPr>
        <p:spPr>
          <a:xfrm>
            <a:off x="387720" y="304560"/>
            <a:ext cx="2319840" cy="1066680"/>
          </a:xfrm>
          <a:prstGeom prst="rect">
            <a:avLst/>
          </a:prstGeom>
          <a:noFill/>
          <a:ln w="0">
            <a:noFill/>
          </a:ln>
        </p:spPr>
        <p:style>
          <a:lnRef idx="0"/>
          <a:fillRef idx="0"/>
          <a:effectRef idx="0"/>
          <a:fontRef idx="minor"/>
        </p:style>
        <p:txBody>
          <a:bodyPr anchor="t">
            <a:spAutoFit/>
          </a:bodyPr>
          <a:p>
            <a:pPr>
              <a:lnSpc>
                <a:spcPct val="100000"/>
              </a:lnSpc>
            </a:pPr>
            <a:r>
              <a:rPr b="0" lang="en-GB" sz="1600" spc="-1" strike="noStrike">
                <a:solidFill>
                  <a:srgbClr val="222080"/>
                </a:solidFill>
                <a:latin typeface="Calibri"/>
                <a:ea typeface="Arial"/>
              </a:rPr>
              <a:t>All pictures available in CC0 from Pixabay.com unless otherwise stated</a:t>
            </a:r>
            <a:endParaRPr b="0" lang="en-GB" sz="1600" spc="-1" strike="noStrike">
              <a:solidFill>
                <a:srgbClr val="222080"/>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0.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2.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3.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4.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5.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6.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7.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8.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19.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0.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2.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3.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4.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5.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6.xml><?xml version="1.0" encoding="utf-8"?>
<a:theme xmlns:a="http://schemas.openxmlformats.org/drawingml/2006/main" xmlns:r="http://schemas.openxmlformats.org/officeDocument/2006/relationships" name="Brief_2_sq_pictures">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7.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8.xml><?xml version="1.0" encoding="utf-8"?>
<a:theme xmlns:a="http://schemas.openxmlformats.org/drawingml/2006/main" xmlns:r="http://schemas.openxmlformats.org/officeDocument/2006/relationships" name="Brief_2_sq_pictures">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29.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3.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4.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5.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6.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7.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8.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theme/theme9.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Office Theme</Template>
  <Manager>Slide Members</Manager>
  <TotalTime>731</TotalTime>
  <Application>LibreOffice/24.2.7.2$Linux_X86_64 LibreOffice_project/420$Build-2</Application>
  <AppVersion>15.0000</AppVersion>
  <Company>YESFORM Co.,Ltd.</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category>www.slidemembers.com</cp:category>
  <dcterms:created xsi:type="dcterms:W3CDTF">2019-01-07T08:59:06Z</dcterms:created>
  <dc:creator>Slide Members by EJ.LEE</dc:creator>
  <dc:description>The copyright of this document is at Slide Members. Unauthorized copying may result in legal sanctions.</dc:description>
  <cp:keywords>SlideMembers ppt PPT Templates Presentation Diagram Chart Yesform Google slides Keynote Free Slides</cp:keywords>
  <dc:language>en-GB</dc:language>
  <cp:lastModifiedBy/>
  <cp:lastPrinted>2025-06-30T15:29:31Z</cp:lastPrinted>
  <dcterms:modified xsi:type="dcterms:W3CDTF">2025-11-06T21:34:18Z</dcterms:modified>
  <cp:revision>1409</cp:revision>
  <dc:subject>Powerpoint Templates, Diagram, Chart, Google slides, Keynote</dc:subject>
  <dc:title>OpenAIRE (slidemembers)</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0x010100173827E30D5021488FB2E6EBF5489BAC</vt:lpwstr>
  </property>
  <property fmtid="{D5CDD505-2E9C-101B-9397-08002B2CF9AE}" pid="3" name="MediaServiceImageTags">
    <vt:lpwstr/>
  </property>
  <property fmtid="{D5CDD505-2E9C-101B-9397-08002B2CF9AE}" pid="4" name="PresentationFormat">
    <vt:lpwstr>Widescreen</vt:lpwstr>
  </property>
  <property fmtid="{D5CDD505-2E9C-101B-9397-08002B2CF9AE}" pid="5" name="Slides">
    <vt:r8>65</vt:r8>
  </property>
</Properties>
</file>