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79" r:id="rId2"/>
    <p:sldMasterId id="2147483691" r:id="rId3"/>
  </p:sldMasterIdLst>
  <p:notesMasterIdLst>
    <p:notesMasterId r:id="rId16"/>
  </p:notesMasterIdLst>
  <p:sldIdLst>
    <p:sldId id="262" r:id="rId4"/>
    <p:sldId id="257" r:id="rId5"/>
    <p:sldId id="804" r:id="rId6"/>
    <p:sldId id="799" r:id="rId7"/>
    <p:sldId id="793" r:id="rId8"/>
    <p:sldId id="789" r:id="rId9"/>
    <p:sldId id="790" r:id="rId10"/>
    <p:sldId id="791" r:id="rId11"/>
    <p:sldId id="794" r:id="rId12"/>
    <p:sldId id="795" r:id="rId13"/>
    <p:sldId id="792" r:id="rId14"/>
    <p:sldId id="264"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8CC8"/>
    <a:srgbClr val="003C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73" autoAdjust="0"/>
  </p:normalViewPr>
  <p:slideViewPr>
    <p:cSldViewPr snapToGrid="0">
      <p:cViewPr varScale="1">
        <p:scale>
          <a:sx n="101" d="100"/>
          <a:sy n="101" d="100"/>
        </p:scale>
        <p:origin x="852"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FDC38E-086A-400E-A962-4747BD981B83}" type="doc">
      <dgm:prSet loTypeId="urn:microsoft.com/office/officeart/2005/8/layout/hList9" loCatId="list" qsTypeId="urn:microsoft.com/office/officeart/2005/8/quickstyle/simple2" qsCatId="simple" csTypeId="urn:microsoft.com/office/officeart/2005/8/colors/accent1_1" csCatId="accent1" phldr="1"/>
      <dgm:spPr/>
      <dgm:t>
        <a:bodyPr/>
        <a:lstStyle/>
        <a:p>
          <a:endParaRPr lang="de-DE"/>
        </a:p>
      </dgm:t>
    </dgm:pt>
    <dgm:pt modelId="{24399CA3-AA88-40C0-B6F4-9875461E3AFA}">
      <dgm:prSet phldrT="[Text]" custT="1"/>
      <dgm:spPr>
        <a:ln>
          <a:solidFill>
            <a:srgbClr val="1E8CC8"/>
          </a:solidFill>
        </a:ln>
      </dgm:spPr>
      <dgm:t>
        <a:bodyPr/>
        <a:lstStyle/>
        <a:p>
          <a:r>
            <a:rPr lang="de-DE" sz="6000" b="1" dirty="0">
              <a:solidFill>
                <a:srgbClr val="1E8CC8"/>
              </a:solidFill>
            </a:rPr>
            <a:t>§</a:t>
          </a:r>
        </a:p>
      </dgm:t>
      <dgm:extLst>
        <a:ext uri="{E40237B7-FDA0-4F09-8148-C483321AD2D9}">
          <dgm14:cNvPr xmlns:dgm14="http://schemas.microsoft.com/office/drawing/2010/diagram" id="0" name="" descr="Beratung und Informationen zu Datenschutz, informierte Einwilligung, Urheberrecht&#10;&#10;Interpretierbarkeit durch Dokumentation der Erhebung, Bearbeitung&#10; &#10;Zugänglichkeit für die Nachnutzung über Zugangsklassen, technisch durch Formatmigration"/>
        </a:ext>
      </dgm:extLst>
    </dgm:pt>
    <dgm:pt modelId="{094C5CA9-C51F-4F70-ACE7-784D2D086881}" type="parTrans" cxnId="{E4DD234E-16DF-4434-84AC-8A8EDB614016}">
      <dgm:prSet/>
      <dgm:spPr/>
      <dgm:t>
        <a:bodyPr/>
        <a:lstStyle/>
        <a:p>
          <a:endParaRPr lang="de-DE" sz="2400">
            <a:solidFill>
              <a:schemeClr val="tx2">
                <a:lumMod val="50000"/>
              </a:schemeClr>
            </a:solidFill>
          </a:endParaRPr>
        </a:p>
      </dgm:t>
    </dgm:pt>
    <dgm:pt modelId="{31C10F8A-2CB3-4F29-A921-E0668BED9580}" type="sibTrans" cxnId="{E4DD234E-16DF-4434-84AC-8A8EDB614016}">
      <dgm:prSet/>
      <dgm:spPr/>
      <dgm:t>
        <a:bodyPr/>
        <a:lstStyle/>
        <a:p>
          <a:endParaRPr lang="de-DE" sz="2400">
            <a:solidFill>
              <a:schemeClr val="tx2">
                <a:lumMod val="50000"/>
              </a:schemeClr>
            </a:solidFill>
          </a:endParaRPr>
        </a:p>
      </dgm:t>
    </dgm:pt>
    <dgm:pt modelId="{739BA823-CADB-46DC-A6CF-E627E871E500}">
      <dgm:prSet phldrT="[Text]" custT="1"/>
      <dgm:spPr>
        <a:ln>
          <a:solidFill>
            <a:srgbClr val="1E8CC8"/>
          </a:solidFill>
        </a:ln>
      </dgm:spPr>
      <dgm:t>
        <a:bodyPr/>
        <a:lstStyle/>
        <a:p>
          <a:pPr marL="0" lvl="0" defTabSz="889000">
            <a:lnSpc>
              <a:spcPct val="90000"/>
            </a:lnSpc>
            <a:spcBef>
              <a:spcPct val="0"/>
            </a:spcBef>
            <a:spcAft>
              <a:spcPct val="35000"/>
            </a:spcAft>
            <a:buNone/>
          </a:pPr>
          <a:r>
            <a:rPr lang="de-DE" sz="2000" dirty="0">
              <a:solidFill>
                <a:schemeClr val="tx2"/>
              </a:solidFill>
            </a:rPr>
            <a:t>Beratung und Informationen zu</a:t>
          </a:r>
        </a:p>
      </dgm:t>
      <dgm:extLst>
        <a:ext uri="{E40237B7-FDA0-4F09-8148-C483321AD2D9}">
          <dgm14:cNvPr xmlns:dgm14="http://schemas.microsoft.com/office/drawing/2010/diagram" id="0" name="" descr="Beratung und Informationen zu Datenschutz, informierte Einwilligung, Urheberrecht&#10;&#10;Interpretierbarkeit durch Dokumentation der Erhebung, Bearbeitung&#10; &#10;Zugänglichkeit für die Nachnutzung über Zugangsklassen, technisch durch Formatmigration"/>
        </a:ext>
      </dgm:extLst>
    </dgm:pt>
    <dgm:pt modelId="{55A1D47C-F47A-4805-96E7-FE4348537A1A}" type="parTrans" cxnId="{DFBBDE31-936E-4B47-AF36-80A8F3203662}">
      <dgm:prSet/>
      <dgm:spPr/>
      <dgm:t>
        <a:bodyPr/>
        <a:lstStyle/>
        <a:p>
          <a:endParaRPr lang="de-DE" sz="2400">
            <a:solidFill>
              <a:schemeClr val="tx2">
                <a:lumMod val="50000"/>
              </a:schemeClr>
            </a:solidFill>
          </a:endParaRPr>
        </a:p>
      </dgm:t>
    </dgm:pt>
    <dgm:pt modelId="{3194F744-9DEF-4129-8180-414B504F8F3B}" type="sibTrans" cxnId="{DFBBDE31-936E-4B47-AF36-80A8F3203662}">
      <dgm:prSet/>
      <dgm:spPr/>
      <dgm:t>
        <a:bodyPr/>
        <a:lstStyle/>
        <a:p>
          <a:endParaRPr lang="de-DE" sz="2400">
            <a:solidFill>
              <a:schemeClr val="tx2">
                <a:lumMod val="50000"/>
              </a:schemeClr>
            </a:solidFill>
          </a:endParaRPr>
        </a:p>
      </dgm:t>
    </dgm:pt>
    <dgm:pt modelId="{9CCFD14E-3F96-4627-9806-BEFF3176DD42}">
      <dgm:prSet phldrT="[Text]" custT="1"/>
      <dgm:spPr>
        <a:ln>
          <a:solidFill>
            <a:srgbClr val="1E8CC8"/>
          </a:solidFill>
        </a:ln>
      </dgm:spPr>
      <dgm:t>
        <a:bodyPr/>
        <a:lstStyle/>
        <a:p>
          <a:endParaRPr lang="de-DE" sz="7200" dirty="0">
            <a:solidFill>
              <a:schemeClr val="tx2">
                <a:lumMod val="50000"/>
              </a:schemeClr>
            </a:solidFill>
          </a:endParaRPr>
        </a:p>
      </dgm:t>
      <dgm:extLst>
        <a:ext uri="{E40237B7-FDA0-4F09-8148-C483321AD2D9}">
          <dgm14:cNvPr xmlns:dgm14="http://schemas.microsoft.com/office/drawing/2010/diagram" id="0" name="" descr="Beratung und Informationen zu Datenschutz, informierte Einwilligung, Urheberrecht&#10;&#10;Interpretierbarkeit durch Dokumentation der Erhebung, Bearbeitung&#10; &#10;Zugänglichkeit für die Nachnutzung über Zugangsklassen, technisch durch Formatmigration"/>
        </a:ext>
      </dgm:extLst>
    </dgm:pt>
    <dgm:pt modelId="{145C6D40-1146-4D92-928B-AFE74DA36EED}" type="parTrans" cxnId="{BB027DB1-C2A9-4F56-BC60-DCA1EF705F21}">
      <dgm:prSet/>
      <dgm:spPr/>
      <dgm:t>
        <a:bodyPr/>
        <a:lstStyle/>
        <a:p>
          <a:endParaRPr lang="de-DE" sz="2400">
            <a:solidFill>
              <a:schemeClr val="tx2">
                <a:lumMod val="50000"/>
              </a:schemeClr>
            </a:solidFill>
          </a:endParaRPr>
        </a:p>
      </dgm:t>
    </dgm:pt>
    <dgm:pt modelId="{8687D964-789C-4221-BA76-183DDBFB9FFE}" type="sibTrans" cxnId="{BB027DB1-C2A9-4F56-BC60-DCA1EF705F21}">
      <dgm:prSet/>
      <dgm:spPr/>
      <dgm:t>
        <a:bodyPr/>
        <a:lstStyle/>
        <a:p>
          <a:endParaRPr lang="de-DE" sz="2400">
            <a:solidFill>
              <a:schemeClr val="tx2">
                <a:lumMod val="50000"/>
              </a:schemeClr>
            </a:solidFill>
          </a:endParaRPr>
        </a:p>
      </dgm:t>
    </dgm:pt>
    <dgm:pt modelId="{CF2E99CA-0507-466F-A77B-F777CBC612FA}">
      <dgm:prSet phldrT="[Text]" custT="1"/>
      <dgm:spPr>
        <a:ln>
          <a:solidFill>
            <a:srgbClr val="1E8CC8"/>
          </a:solidFill>
        </a:ln>
      </dgm:spPr>
      <dgm:t>
        <a:bodyPr/>
        <a:lstStyle/>
        <a:p>
          <a:r>
            <a:rPr lang="de-DE" sz="7200" dirty="0"/>
            <a:t> </a:t>
          </a:r>
        </a:p>
      </dgm:t>
      <dgm:extLst>
        <a:ext uri="{E40237B7-FDA0-4F09-8148-C483321AD2D9}">
          <dgm14:cNvPr xmlns:dgm14="http://schemas.microsoft.com/office/drawing/2010/diagram" id="0" name="" descr="Beratung und Informationen zu Datenschutz, informierte Einwilligung, Urheberrecht&#10;&#10;Interpretierbarkeit durch Dokumentation der Erhebung, Bearbeitung&#10; &#10;Zugänglichkeit für die Nachnutzung über Zugangsklassen, technisch durch Formatmigration"/>
        </a:ext>
      </dgm:extLst>
    </dgm:pt>
    <dgm:pt modelId="{3E3B2E41-EA67-481C-9EF2-045FAFE501BE}" type="parTrans" cxnId="{4B3B15EA-1EC0-4F31-B341-AAC74A44DE16}">
      <dgm:prSet/>
      <dgm:spPr/>
      <dgm:t>
        <a:bodyPr/>
        <a:lstStyle/>
        <a:p>
          <a:endParaRPr lang="de-DE" sz="2400">
            <a:solidFill>
              <a:schemeClr val="tx2">
                <a:lumMod val="50000"/>
              </a:schemeClr>
            </a:solidFill>
          </a:endParaRPr>
        </a:p>
      </dgm:t>
    </dgm:pt>
    <dgm:pt modelId="{4672E135-6C0B-4313-B1CB-6D505ADC2DFE}" type="sibTrans" cxnId="{4B3B15EA-1EC0-4F31-B341-AAC74A44DE16}">
      <dgm:prSet/>
      <dgm:spPr/>
      <dgm:t>
        <a:bodyPr/>
        <a:lstStyle/>
        <a:p>
          <a:endParaRPr lang="de-DE" sz="2400">
            <a:solidFill>
              <a:schemeClr val="tx2">
                <a:lumMod val="50000"/>
              </a:schemeClr>
            </a:solidFill>
          </a:endParaRPr>
        </a:p>
      </dgm:t>
    </dgm:pt>
    <dgm:pt modelId="{C6FEC5AB-06A5-421C-84AD-98BD8A50C111}">
      <dgm:prSet phldrT="[Text]" custT="1"/>
      <dgm:spPr>
        <a:ln>
          <a:solidFill>
            <a:srgbClr val="1E8CC8"/>
          </a:solidFill>
        </a:ln>
      </dgm:spPr>
      <dgm:t>
        <a:bodyPr/>
        <a:lstStyle/>
        <a:p>
          <a:r>
            <a:rPr lang="de-DE" sz="2000" dirty="0">
              <a:solidFill>
                <a:schemeClr val="tx2"/>
              </a:solidFill>
            </a:rPr>
            <a:t>Zugänglichkeit</a:t>
          </a:r>
        </a:p>
      </dgm:t>
      <dgm:extLst>
        <a:ext uri="{E40237B7-FDA0-4F09-8148-C483321AD2D9}">
          <dgm14:cNvPr xmlns:dgm14="http://schemas.microsoft.com/office/drawing/2010/diagram" id="0" name="" descr="Beratung und Informationen zu Datenschutz, informierte Einwilligung, Urheberrecht&#10;&#10;Interpretierbarkeit durch Dokumentation der Erhebung, Bearbeitung&#10; &#10;Zugänglichkeit für die Nachnutzung über Zugangsklassen, technisch durch Formatmigration"/>
        </a:ext>
      </dgm:extLst>
    </dgm:pt>
    <dgm:pt modelId="{C477F5ED-9355-4CF6-93AE-646E260F10E8}" type="parTrans" cxnId="{0E4B5664-B3E8-43FA-BB9B-1752B1FA9AC1}">
      <dgm:prSet/>
      <dgm:spPr/>
      <dgm:t>
        <a:bodyPr/>
        <a:lstStyle/>
        <a:p>
          <a:endParaRPr lang="de-DE" sz="2400">
            <a:solidFill>
              <a:schemeClr val="tx2">
                <a:lumMod val="50000"/>
              </a:schemeClr>
            </a:solidFill>
          </a:endParaRPr>
        </a:p>
      </dgm:t>
    </dgm:pt>
    <dgm:pt modelId="{5B91DCE3-9605-40D1-867E-8DCC4C3B5F9B}" type="sibTrans" cxnId="{0E4B5664-B3E8-43FA-BB9B-1752B1FA9AC1}">
      <dgm:prSet/>
      <dgm:spPr/>
      <dgm:t>
        <a:bodyPr/>
        <a:lstStyle/>
        <a:p>
          <a:endParaRPr lang="de-DE" sz="2400">
            <a:solidFill>
              <a:schemeClr val="tx2">
                <a:lumMod val="50000"/>
              </a:schemeClr>
            </a:solidFill>
          </a:endParaRPr>
        </a:p>
      </dgm:t>
    </dgm:pt>
    <dgm:pt modelId="{C42D4C48-DF87-4425-84E7-300E05148CFB}">
      <dgm:prSet custT="1"/>
      <dgm:spPr>
        <a:ln>
          <a:solidFill>
            <a:srgbClr val="1E8CC8"/>
          </a:solidFill>
        </a:ln>
      </dgm:spPr>
      <dgm:t>
        <a:bodyPr/>
        <a:lstStyle/>
        <a:p>
          <a:pPr marL="182563" marR="0" lvl="0" indent="-18256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dirty="0">
              <a:solidFill>
                <a:schemeClr val="tx2"/>
              </a:solidFill>
            </a:rPr>
            <a:t>Datenschutz</a:t>
          </a:r>
        </a:p>
      </dgm:t>
    </dgm:pt>
    <dgm:pt modelId="{DA32FD28-0201-41D4-A16B-B4D2899096CC}" type="parTrans" cxnId="{6FBA0A7C-D83D-4894-B6DC-CB1AEA64A252}">
      <dgm:prSet/>
      <dgm:spPr/>
      <dgm:t>
        <a:bodyPr/>
        <a:lstStyle/>
        <a:p>
          <a:endParaRPr lang="de-DE" sz="2400">
            <a:solidFill>
              <a:schemeClr val="tx2">
                <a:lumMod val="50000"/>
              </a:schemeClr>
            </a:solidFill>
          </a:endParaRPr>
        </a:p>
      </dgm:t>
    </dgm:pt>
    <dgm:pt modelId="{C64CAD03-C888-4867-887C-127408172F2E}" type="sibTrans" cxnId="{6FBA0A7C-D83D-4894-B6DC-CB1AEA64A252}">
      <dgm:prSet/>
      <dgm:spPr/>
      <dgm:t>
        <a:bodyPr/>
        <a:lstStyle/>
        <a:p>
          <a:endParaRPr lang="de-DE" sz="2400">
            <a:solidFill>
              <a:schemeClr val="tx2">
                <a:lumMod val="50000"/>
              </a:schemeClr>
            </a:solidFill>
          </a:endParaRPr>
        </a:p>
      </dgm:t>
    </dgm:pt>
    <dgm:pt modelId="{8581CD81-9EC7-4BA7-984F-1955DB7FE928}">
      <dgm:prSet custT="1"/>
      <dgm:spPr>
        <a:ln>
          <a:solidFill>
            <a:srgbClr val="1E8CC8"/>
          </a:solidFill>
        </a:ln>
      </dgm:spPr>
      <dgm:t>
        <a:bodyPr/>
        <a:lstStyle/>
        <a:p>
          <a:r>
            <a:rPr lang="de-DE" sz="2000" dirty="0">
              <a:solidFill>
                <a:schemeClr val="tx2"/>
              </a:solidFill>
            </a:rPr>
            <a:t>Interpretier-barkeit durch Dokumentation der</a:t>
          </a:r>
        </a:p>
      </dgm:t>
      <dgm:extLst>
        <a:ext uri="{E40237B7-FDA0-4F09-8148-C483321AD2D9}">
          <dgm14:cNvPr xmlns:dgm14="http://schemas.microsoft.com/office/drawing/2010/diagram" id="0" name="" descr="Beratung und Informationen zu Datenschutz, informierte Einwilligung, Urheberrecht&#10;&#10;Interpretierbarkeit durch Dokumentation der Erhebung, Bearbeitung&#10; &#10;Zugänglichkeit für die Nachnutzung über Zugangsklassen, technisch durch Formatmigration"/>
        </a:ext>
      </dgm:extLst>
    </dgm:pt>
    <dgm:pt modelId="{4DE70D18-75ED-4B35-953F-3B1BEB6D684D}" type="parTrans" cxnId="{0C499BFA-478F-4E56-A573-33874FDAD2DB}">
      <dgm:prSet/>
      <dgm:spPr/>
      <dgm:t>
        <a:bodyPr/>
        <a:lstStyle/>
        <a:p>
          <a:endParaRPr lang="de-DE" sz="2400">
            <a:solidFill>
              <a:schemeClr val="tx2">
                <a:lumMod val="50000"/>
              </a:schemeClr>
            </a:solidFill>
          </a:endParaRPr>
        </a:p>
      </dgm:t>
    </dgm:pt>
    <dgm:pt modelId="{D6A6FB30-FBEB-4179-925B-DBD7C79689FE}" type="sibTrans" cxnId="{0C499BFA-478F-4E56-A573-33874FDAD2DB}">
      <dgm:prSet/>
      <dgm:spPr/>
      <dgm:t>
        <a:bodyPr/>
        <a:lstStyle/>
        <a:p>
          <a:endParaRPr lang="de-DE" sz="2400">
            <a:solidFill>
              <a:schemeClr val="tx2">
                <a:lumMod val="50000"/>
              </a:schemeClr>
            </a:solidFill>
          </a:endParaRPr>
        </a:p>
      </dgm:t>
    </dgm:pt>
    <dgm:pt modelId="{7AA03FEC-A11C-4964-BCCD-23276202E913}">
      <dgm:prSet custT="1"/>
      <dgm:spPr>
        <a:ln>
          <a:solidFill>
            <a:srgbClr val="1E8CC8"/>
          </a:solidFill>
        </a:ln>
      </dgm:spPr>
      <dgm:t>
        <a:bodyPr/>
        <a:lstStyle/>
        <a:p>
          <a:r>
            <a:rPr lang="de-DE" sz="1600" dirty="0">
              <a:solidFill>
                <a:schemeClr val="tx2"/>
              </a:solidFill>
            </a:rPr>
            <a:t>Für die Nachnutzung über Zugangs-klassen</a:t>
          </a:r>
        </a:p>
      </dgm:t>
    </dgm:pt>
    <dgm:pt modelId="{C33C7174-1EA8-44E7-A888-45B1EFD21053}" type="parTrans" cxnId="{8A659254-2221-4582-BA01-44216CDA1477}">
      <dgm:prSet/>
      <dgm:spPr/>
      <dgm:t>
        <a:bodyPr/>
        <a:lstStyle/>
        <a:p>
          <a:endParaRPr lang="de-DE" sz="2400">
            <a:solidFill>
              <a:schemeClr val="tx2">
                <a:lumMod val="50000"/>
              </a:schemeClr>
            </a:solidFill>
          </a:endParaRPr>
        </a:p>
      </dgm:t>
    </dgm:pt>
    <dgm:pt modelId="{7AC05905-3639-4696-9097-4AB065B13FFC}" type="sibTrans" cxnId="{8A659254-2221-4582-BA01-44216CDA1477}">
      <dgm:prSet/>
      <dgm:spPr/>
      <dgm:t>
        <a:bodyPr/>
        <a:lstStyle/>
        <a:p>
          <a:endParaRPr lang="de-DE" sz="2400">
            <a:solidFill>
              <a:schemeClr val="tx2">
                <a:lumMod val="50000"/>
              </a:schemeClr>
            </a:solidFill>
          </a:endParaRPr>
        </a:p>
      </dgm:t>
    </dgm:pt>
    <dgm:pt modelId="{FAA2D7FB-2D91-4900-82B8-262462CF8F6D}">
      <dgm:prSet custT="1"/>
      <dgm:spPr>
        <a:ln>
          <a:solidFill>
            <a:srgbClr val="1E8CC8"/>
          </a:solidFill>
        </a:ln>
      </dgm:spPr>
      <dgm:t>
        <a:bodyPr/>
        <a:lstStyle/>
        <a:p>
          <a:r>
            <a:rPr lang="de-DE" sz="1600" dirty="0">
              <a:solidFill>
                <a:schemeClr val="tx2"/>
              </a:solidFill>
            </a:rPr>
            <a:t>Technisch durch Formatmigration</a:t>
          </a:r>
        </a:p>
      </dgm:t>
    </dgm:pt>
    <dgm:pt modelId="{01B6BBB1-2532-4EE0-904C-68553C68D2B9}" type="parTrans" cxnId="{1F761533-7096-4B0E-9090-718789F653B8}">
      <dgm:prSet/>
      <dgm:spPr/>
      <dgm:t>
        <a:bodyPr/>
        <a:lstStyle/>
        <a:p>
          <a:endParaRPr lang="de-DE" sz="2400">
            <a:solidFill>
              <a:schemeClr val="tx2">
                <a:lumMod val="50000"/>
              </a:schemeClr>
            </a:solidFill>
          </a:endParaRPr>
        </a:p>
      </dgm:t>
    </dgm:pt>
    <dgm:pt modelId="{AC8C1E67-DF75-479C-AD47-6097B6B341C0}" type="sibTrans" cxnId="{1F761533-7096-4B0E-9090-718789F653B8}">
      <dgm:prSet/>
      <dgm:spPr/>
      <dgm:t>
        <a:bodyPr/>
        <a:lstStyle/>
        <a:p>
          <a:endParaRPr lang="de-DE" sz="2400">
            <a:solidFill>
              <a:schemeClr val="tx2">
                <a:lumMod val="50000"/>
              </a:schemeClr>
            </a:solidFill>
          </a:endParaRPr>
        </a:p>
      </dgm:t>
    </dgm:pt>
    <dgm:pt modelId="{24A03F5D-9F39-4751-A151-E63F2E90E358}">
      <dgm:prSet custT="1"/>
      <dgm:spPr>
        <a:ln>
          <a:solidFill>
            <a:srgbClr val="1E8CC8"/>
          </a:solidFill>
        </a:ln>
      </dgm:spPr>
      <dgm:t>
        <a:bodyPr/>
        <a:lstStyle/>
        <a:p>
          <a:r>
            <a:rPr lang="de-DE" sz="1600" dirty="0">
              <a:solidFill>
                <a:schemeClr val="tx2"/>
              </a:solidFill>
            </a:rPr>
            <a:t>Erhebung</a:t>
          </a:r>
        </a:p>
      </dgm:t>
    </dgm:pt>
    <dgm:pt modelId="{9D735999-DCD1-41CF-85D2-A63B99B14A5F}" type="parTrans" cxnId="{FBBB3482-3637-4FE3-85AD-E2B0CE779E69}">
      <dgm:prSet/>
      <dgm:spPr/>
      <dgm:t>
        <a:bodyPr/>
        <a:lstStyle/>
        <a:p>
          <a:endParaRPr lang="de-DE"/>
        </a:p>
      </dgm:t>
    </dgm:pt>
    <dgm:pt modelId="{35549A91-1FC1-4D6B-A183-6EB3980753EE}" type="sibTrans" cxnId="{FBBB3482-3637-4FE3-85AD-E2B0CE779E69}">
      <dgm:prSet/>
      <dgm:spPr/>
      <dgm:t>
        <a:bodyPr/>
        <a:lstStyle/>
        <a:p>
          <a:endParaRPr lang="de-DE"/>
        </a:p>
      </dgm:t>
    </dgm:pt>
    <dgm:pt modelId="{4BD15F60-D493-4059-8ACD-1F0B412D05F6}">
      <dgm:prSet custT="1"/>
      <dgm:spPr>
        <a:ln>
          <a:solidFill>
            <a:srgbClr val="1E8CC8"/>
          </a:solidFill>
        </a:ln>
      </dgm:spPr>
      <dgm:t>
        <a:bodyPr/>
        <a:lstStyle/>
        <a:p>
          <a:r>
            <a:rPr lang="de-DE" sz="1600" dirty="0">
              <a:solidFill>
                <a:schemeClr val="tx2"/>
              </a:solidFill>
            </a:rPr>
            <a:t>Bearbeitung</a:t>
          </a:r>
        </a:p>
      </dgm:t>
    </dgm:pt>
    <dgm:pt modelId="{6728639B-57E1-4BC5-95C6-FE6CAC4D3ACC}" type="parTrans" cxnId="{5B3C021B-FBFA-49DD-BFCF-5414B7836318}">
      <dgm:prSet/>
      <dgm:spPr/>
      <dgm:t>
        <a:bodyPr/>
        <a:lstStyle/>
        <a:p>
          <a:endParaRPr lang="de-DE"/>
        </a:p>
      </dgm:t>
    </dgm:pt>
    <dgm:pt modelId="{460AD6B9-DFCF-46B3-960D-EF12F0769E02}" type="sibTrans" cxnId="{5B3C021B-FBFA-49DD-BFCF-5414B7836318}">
      <dgm:prSet/>
      <dgm:spPr/>
      <dgm:t>
        <a:bodyPr/>
        <a:lstStyle/>
        <a:p>
          <a:endParaRPr lang="de-DE"/>
        </a:p>
      </dgm:t>
    </dgm:pt>
    <dgm:pt modelId="{EEF7FC57-71E9-4997-BA21-5603C17C0C8E}">
      <dgm:prSet custT="1"/>
      <dgm:spPr>
        <a:ln>
          <a:solidFill>
            <a:srgbClr val="1E8CC8"/>
          </a:solidFill>
        </a:ln>
      </dgm:spPr>
      <dgm:t>
        <a:bodyPr/>
        <a:lstStyle/>
        <a:p>
          <a:pPr marL="182563" marR="0" lvl="0" indent="-18256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dirty="0">
              <a:solidFill>
                <a:schemeClr val="tx2"/>
              </a:solidFill>
            </a:rPr>
            <a:t>Informierte Einwilligung</a:t>
          </a:r>
        </a:p>
      </dgm:t>
    </dgm:pt>
    <dgm:pt modelId="{317BA9A4-D030-4F1B-BEA8-705AFCA377B7}" type="parTrans" cxnId="{ADDBB63A-7211-4599-9F8B-ABD898258B8B}">
      <dgm:prSet/>
      <dgm:spPr/>
      <dgm:t>
        <a:bodyPr/>
        <a:lstStyle/>
        <a:p>
          <a:endParaRPr lang="de-DE"/>
        </a:p>
      </dgm:t>
    </dgm:pt>
    <dgm:pt modelId="{6ED64C2C-C899-4D7A-9905-6689341A14FF}" type="sibTrans" cxnId="{ADDBB63A-7211-4599-9F8B-ABD898258B8B}">
      <dgm:prSet/>
      <dgm:spPr/>
      <dgm:t>
        <a:bodyPr/>
        <a:lstStyle/>
        <a:p>
          <a:endParaRPr lang="de-DE"/>
        </a:p>
      </dgm:t>
    </dgm:pt>
    <dgm:pt modelId="{6993B1C0-7432-4974-8A2F-EDBD2393AB3B}">
      <dgm:prSet custT="1"/>
      <dgm:spPr>
        <a:ln>
          <a:solidFill>
            <a:srgbClr val="1E8CC8"/>
          </a:solidFill>
        </a:ln>
      </dgm:spPr>
      <dgm:t>
        <a:bodyPr/>
        <a:lstStyle/>
        <a:p>
          <a:pPr marL="182563" marR="0" lvl="0" indent="-182563"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dirty="0">
              <a:solidFill>
                <a:schemeClr val="tx2"/>
              </a:solidFill>
            </a:rPr>
            <a:t>Urheberrecht</a:t>
          </a:r>
          <a:endParaRPr lang="de-DE" sz="1400" dirty="0">
            <a:solidFill>
              <a:schemeClr val="tx2"/>
            </a:solidFill>
          </a:endParaRPr>
        </a:p>
      </dgm:t>
    </dgm:pt>
    <dgm:pt modelId="{BF81DA9A-B46A-496F-BA65-98A46CBF8AE7}" type="parTrans" cxnId="{67403E7B-CF8E-4333-B76D-AD5E863F2EF5}">
      <dgm:prSet/>
      <dgm:spPr/>
      <dgm:t>
        <a:bodyPr/>
        <a:lstStyle/>
        <a:p>
          <a:endParaRPr lang="de-DE"/>
        </a:p>
      </dgm:t>
    </dgm:pt>
    <dgm:pt modelId="{4E14842B-2864-45A3-855D-023835916F45}" type="sibTrans" cxnId="{67403E7B-CF8E-4333-B76D-AD5E863F2EF5}">
      <dgm:prSet/>
      <dgm:spPr/>
      <dgm:t>
        <a:bodyPr/>
        <a:lstStyle/>
        <a:p>
          <a:endParaRPr lang="de-DE"/>
        </a:p>
      </dgm:t>
    </dgm:pt>
    <dgm:pt modelId="{45D5687E-00C0-4F81-9330-267EFBD80A68}" type="pres">
      <dgm:prSet presAssocID="{CCFDC38E-086A-400E-A962-4747BD981B83}" presName="list" presStyleCnt="0">
        <dgm:presLayoutVars>
          <dgm:dir/>
          <dgm:animLvl val="lvl"/>
        </dgm:presLayoutVars>
      </dgm:prSet>
      <dgm:spPr/>
    </dgm:pt>
    <dgm:pt modelId="{D30D43A4-E315-4E9C-ACE7-10B71CE105F7}" type="pres">
      <dgm:prSet presAssocID="{24399CA3-AA88-40C0-B6F4-9875461E3AFA}" presName="posSpace" presStyleCnt="0"/>
      <dgm:spPr/>
    </dgm:pt>
    <dgm:pt modelId="{A837F816-DE18-44A4-AFF9-EF2A5A176642}" type="pres">
      <dgm:prSet presAssocID="{24399CA3-AA88-40C0-B6F4-9875461E3AFA}" presName="vertFlow" presStyleCnt="0"/>
      <dgm:spPr/>
    </dgm:pt>
    <dgm:pt modelId="{882E7470-3E53-4480-AFAC-9A228591F0A1}" type="pres">
      <dgm:prSet presAssocID="{24399CA3-AA88-40C0-B6F4-9875461E3AFA}" presName="topSpace" presStyleCnt="0"/>
      <dgm:spPr/>
    </dgm:pt>
    <dgm:pt modelId="{C02A9F88-8E1B-4278-B39F-EE075DF77F93}" type="pres">
      <dgm:prSet presAssocID="{24399CA3-AA88-40C0-B6F4-9875461E3AFA}" presName="firstComp" presStyleCnt="0"/>
      <dgm:spPr/>
    </dgm:pt>
    <dgm:pt modelId="{CFA781A2-1CB9-4FF2-868A-B383F8E319E6}" type="pres">
      <dgm:prSet presAssocID="{24399CA3-AA88-40C0-B6F4-9875461E3AFA}" presName="firstChild" presStyleLbl="bgAccFollowNode1" presStyleIdx="0" presStyleCnt="3" custScaleY="149971"/>
      <dgm:spPr/>
    </dgm:pt>
    <dgm:pt modelId="{6B8C0FFA-A9FA-442D-8C35-C763C66B9F06}" type="pres">
      <dgm:prSet presAssocID="{24399CA3-AA88-40C0-B6F4-9875461E3AFA}" presName="firstChildTx" presStyleLbl="bgAccFollowNode1" presStyleIdx="0" presStyleCnt="3">
        <dgm:presLayoutVars>
          <dgm:bulletEnabled val="1"/>
        </dgm:presLayoutVars>
      </dgm:prSet>
      <dgm:spPr/>
    </dgm:pt>
    <dgm:pt modelId="{83DE554A-A824-4C76-8296-2AD9EE314F3E}" type="pres">
      <dgm:prSet presAssocID="{24399CA3-AA88-40C0-B6F4-9875461E3AFA}" presName="negSpace" presStyleCnt="0"/>
      <dgm:spPr/>
    </dgm:pt>
    <dgm:pt modelId="{C9425717-6F04-4A85-9953-F817D99E99EA}" type="pres">
      <dgm:prSet presAssocID="{24399CA3-AA88-40C0-B6F4-9875461E3AFA}" presName="circle" presStyleLbl="node1" presStyleIdx="0" presStyleCnt="3"/>
      <dgm:spPr/>
    </dgm:pt>
    <dgm:pt modelId="{066BB987-17F1-428B-8A5D-C40639559086}" type="pres">
      <dgm:prSet presAssocID="{31C10F8A-2CB3-4F29-A921-E0668BED9580}" presName="transSpace" presStyleCnt="0"/>
      <dgm:spPr/>
    </dgm:pt>
    <dgm:pt modelId="{F27EEB43-AB81-46E7-9B78-B011C45B945A}" type="pres">
      <dgm:prSet presAssocID="{9CCFD14E-3F96-4627-9806-BEFF3176DD42}" presName="posSpace" presStyleCnt="0"/>
      <dgm:spPr/>
    </dgm:pt>
    <dgm:pt modelId="{919002A4-95AC-4A9E-8B60-E15678821DE1}" type="pres">
      <dgm:prSet presAssocID="{9CCFD14E-3F96-4627-9806-BEFF3176DD42}" presName="vertFlow" presStyleCnt="0"/>
      <dgm:spPr/>
    </dgm:pt>
    <dgm:pt modelId="{DE5438AA-BBC1-4053-83D3-3D148F60B316}" type="pres">
      <dgm:prSet presAssocID="{9CCFD14E-3F96-4627-9806-BEFF3176DD42}" presName="topSpace" presStyleCnt="0"/>
      <dgm:spPr/>
    </dgm:pt>
    <dgm:pt modelId="{667F0F87-5244-4690-8C13-2BC90288D875}" type="pres">
      <dgm:prSet presAssocID="{9CCFD14E-3F96-4627-9806-BEFF3176DD42}" presName="firstComp" presStyleCnt="0"/>
      <dgm:spPr/>
    </dgm:pt>
    <dgm:pt modelId="{711F5637-0824-46BF-BAC7-0D6470906000}" type="pres">
      <dgm:prSet presAssocID="{9CCFD14E-3F96-4627-9806-BEFF3176DD42}" presName="firstChild" presStyleLbl="bgAccFollowNode1" presStyleIdx="1" presStyleCnt="3" custScaleY="149971"/>
      <dgm:spPr/>
    </dgm:pt>
    <dgm:pt modelId="{8D9FF20B-57B7-4326-B6D0-ED64D4A9F795}" type="pres">
      <dgm:prSet presAssocID="{9CCFD14E-3F96-4627-9806-BEFF3176DD42}" presName="firstChildTx" presStyleLbl="bgAccFollowNode1" presStyleIdx="1" presStyleCnt="3">
        <dgm:presLayoutVars>
          <dgm:bulletEnabled val="1"/>
        </dgm:presLayoutVars>
      </dgm:prSet>
      <dgm:spPr/>
    </dgm:pt>
    <dgm:pt modelId="{FE3456F9-BE35-4070-86D6-92EE2351121B}" type="pres">
      <dgm:prSet presAssocID="{9CCFD14E-3F96-4627-9806-BEFF3176DD42}" presName="negSpace" presStyleCnt="0"/>
      <dgm:spPr/>
    </dgm:pt>
    <dgm:pt modelId="{BAC37FB9-511A-411F-9E5B-D3E565F48F48}" type="pres">
      <dgm:prSet presAssocID="{9CCFD14E-3F96-4627-9806-BEFF3176DD42}" presName="circle" presStyleLbl="node1" presStyleIdx="1" presStyleCnt="3"/>
      <dgm:spPr/>
    </dgm:pt>
    <dgm:pt modelId="{9B3C2341-D57E-4E32-A640-0BEE70BB6177}" type="pres">
      <dgm:prSet presAssocID="{8687D964-789C-4221-BA76-183DDBFB9FFE}" presName="transSpace" presStyleCnt="0"/>
      <dgm:spPr/>
    </dgm:pt>
    <dgm:pt modelId="{31E9B147-FE87-497C-8AF8-2660BF15CD45}" type="pres">
      <dgm:prSet presAssocID="{CF2E99CA-0507-466F-A77B-F777CBC612FA}" presName="posSpace" presStyleCnt="0"/>
      <dgm:spPr/>
    </dgm:pt>
    <dgm:pt modelId="{8B26EBED-27EA-4036-922A-A84FCCDB0CB3}" type="pres">
      <dgm:prSet presAssocID="{CF2E99CA-0507-466F-A77B-F777CBC612FA}" presName="vertFlow" presStyleCnt="0"/>
      <dgm:spPr/>
    </dgm:pt>
    <dgm:pt modelId="{4A19ED81-62C0-4DAE-BFFA-72A877D8DC2E}" type="pres">
      <dgm:prSet presAssocID="{CF2E99CA-0507-466F-A77B-F777CBC612FA}" presName="topSpace" presStyleCnt="0"/>
      <dgm:spPr/>
    </dgm:pt>
    <dgm:pt modelId="{5CD472BF-6858-4665-BCBE-A1A5E5BC7A89}" type="pres">
      <dgm:prSet presAssocID="{CF2E99CA-0507-466F-A77B-F777CBC612FA}" presName="firstComp" presStyleCnt="0"/>
      <dgm:spPr/>
    </dgm:pt>
    <dgm:pt modelId="{846F6F8C-9499-450E-916D-CA0D8408D2C7}" type="pres">
      <dgm:prSet presAssocID="{CF2E99CA-0507-466F-A77B-F777CBC612FA}" presName="firstChild" presStyleLbl="bgAccFollowNode1" presStyleIdx="2" presStyleCnt="3" custScaleY="149971"/>
      <dgm:spPr/>
    </dgm:pt>
    <dgm:pt modelId="{70EF8EAA-C8A4-4520-BC2D-644823CDBA98}" type="pres">
      <dgm:prSet presAssocID="{CF2E99CA-0507-466F-A77B-F777CBC612FA}" presName="firstChildTx" presStyleLbl="bgAccFollowNode1" presStyleIdx="2" presStyleCnt="3">
        <dgm:presLayoutVars>
          <dgm:bulletEnabled val="1"/>
        </dgm:presLayoutVars>
      </dgm:prSet>
      <dgm:spPr/>
    </dgm:pt>
    <dgm:pt modelId="{BF3890DD-D9FF-410D-BF5F-525D10F71164}" type="pres">
      <dgm:prSet presAssocID="{CF2E99CA-0507-466F-A77B-F777CBC612FA}" presName="negSpace" presStyleCnt="0"/>
      <dgm:spPr/>
    </dgm:pt>
    <dgm:pt modelId="{FDE68043-E6CE-4C32-B9A5-4CB050844125}" type="pres">
      <dgm:prSet presAssocID="{CF2E99CA-0507-466F-A77B-F777CBC612FA}" presName="circle" presStyleLbl="node1" presStyleIdx="2" presStyleCnt="3"/>
      <dgm:spPr/>
    </dgm:pt>
  </dgm:ptLst>
  <dgm:cxnLst>
    <dgm:cxn modelId="{41E2FB11-1558-4C96-B8EC-D216D79DA09E}" type="presOf" srcId="{C6FEC5AB-06A5-421C-84AD-98BD8A50C111}" destId="{70EF8EAA-C8A4-4520-BC2D-644823CDBA98}" srcOrd="1" destOrd="0" presId="urn:microsoft.com/office/officeart/2005/8/layout/hList9"/>
    <dgm:cxn modelId="{47880A15-53E1-45F2-B24E-66FE81D9C60D}" type="presOf" srcId="{7AA03FEC-A11C-4964-BCCD-23276202E913}" destId="{70EF8EAA-C8A4-4520-BC2D-644823CDBA98}" srcOrd="1" destOrd="1" presId="urn:microsoft.com/office/officeart/2005/8/layout/hList9"/>
    <dgm:cxn modelId="{23463015-BE8A-4DD1-859C-E57324FECA5F}" type="presOf" srcId="{FAA2D7FB-2D91-4900-82B8-262462CF8F6D}" destId="{846F6F8C-9499-450E-916D-CA0D8408D2C7}" srcOrd="0" destOrd="2" presId="urn:microsoft.com/office/officeart/2005/8/layout/hList9"/>
    <dgm:cxn modelId="{5B3C021B-FBFA-49DD-BFCF-5414B7836318}" srcId="{8581CD81-9EC7-4BA7-984F-1955DB7FE928}" destId="{4BD15F60-D493-4059-8ACD-1F0B412D05F6}" srcOrd="1" destOrd="0" parTransId="{6728639B-57E1-4BC5-95C6-FE6CAC4D3ACC}" sibTransId="{460AD6B9-DFCF-46B3-960D-EF12F0769E02}"/>
    <dgm:cxn modelId="{0B9B9D1B-5DCC-4E2E-A2B1-9D523742D554}" type="presOf" srcId="{6993B1C0-7432-4974-8A2F-EDBD2393AB3B}" destId="{CFA781A2-1CB9-4FF2-868A-B383F8E319E6}" srcOrd="0" destOrd="3" presId="urn:microsoft.com/office/officeart/2005/8/layout/hList9"/>
    <dgm:cxn modelId="{9336E81D-E070-4C2F-9189-A160CE9EC365}" type="presOf" srcId="{8581CD81-9EC7-4BA7-984F-1955DB7FE928}" destId="{711F5637-0824-46BF-BAC7-0D6470906000}" srcOrd="0" destOrd="0" presId="urn:microsoft.com/office/officeart/2005/8/layout/hList9"/>
    <dgm:cxn modelId="{E526B427-2E2E-44E2-B919-1163ACC43F32}" type="presOf" srcId="{C42D4C48-DF87-4425-84E7-300E05148CFB}" destId="{6B8C0FFA-A9FA-442D-8C35-C763C66B9F06}" srcOrd="1" destOrd="1" presId="urn:microsoft.com/office/officeart/2005/8/layout/hList9"/>
    <dgm:cxn modelId="{3A35E22B-03E9-422E-99E7-5F8E2658D221}" type="presOf" srcId="{CCFDC38E-086A-400E-A962-4747BD981B83}" destId="{45D5687E-00C0-4F81-9330-267EFBD80A68}" srcOrd="0" destOrd="0" presId="urn:microsoft.com/office/officeart/2005/8/layout/hList9"/>
    <dgm:cxn modelId="{DFBBDE31-936E-4B47-AF36-80A8F3203662}" srcId="{24399CA3-AA88-40C0-B6F4-9875461E3AFA}" destId="{739BA823-CADB-46DC-A6CF-E627E871E500}" srcOrd="0" destOrd="0" parTransId="{55A1D47C-F47A-4805-96E7-FE4348537A1A}" sibTransId="{3194F744-9DEF-4129-8180-414B504F8F3B}"/>
    <dgm:cxn modelId="{1F761533-7096-4B0E-9090-718789F653B8}" srcId="{C6FEC5AB-06A5-421C-84AD-98BD8A50C111}" destId="{FAA2D7FB-2D91-4900-82B8-262462CF8F6D}" srcOrd="1" destOrd="0" parTransId="{01B6BBB1-2532-4EE0-904C-68553C68D2B9}" sibTransId="{AC8C1E67-DF75-479C-AD47-6097B6B341C0}"/>
    <dgm:cxn modelId="{ADDBB63A-7211-4599-9F8B-ABD898258B8B}" srcId="{739BA823-CADB-46DC-A6CF-E627E871E500}" destId="{EEF7FC57-71E9-4997-BA21-5603C17C0C8E}" srcOrd="1" destOrd="0" parTransId="{317BA9A4-D030-4F1B-BEA8-705AFCA377B7}" sibTransId="{6ED64C2C-C899-4D7A-9905-6689341A14FF}"/>
    <dgm:cxn modelId="{A9F0873B-C29F-4857-9DBC-AE48A77E5E1E}" type="presOf" srcId="{4BD15F60-D493-4059-8ACD-1F0B412D05F6}" destId="{711F5637-0824-46BF-BAC7-0D6470906000}" srcOrd="0" destOrd="2" presId="urn:microsoft.com/office/officeart/2005/8/layout/hList9"/>
    <dgm:cxn modelId="{F3615D5F-7D2C-4F16-A528-E746A11853DB}" type="presOf" srcId="{739BA823-CADB-46DC-A6CF-E627E871E500}" destId="{CFA781A2-1CB9-4FF2-868A-B383F8E319E6}" srcOrd="0" destOrd="0" presId="urn:microsoft.com/office/officeart/2005/8/layout/hList9"/>
    <dgm:cxn modelId="{0E4B5664-B3E8-43FA-BB9B-1752B1FA9AC1}" srcId="{CF2E99CA-0507-466F-A77B-F777CBC612FA}" destId="{C6FEC5AB-06A5-421C-84AD-98BD8A50C111}" srcOrd="0" destOrd="0" parTransId="{C477F5ED-9355-4CF6-93AE-646E260F10E8}" sibTransId="{5B91DCE3-9605-40D1-867E-8DCC4C3B5F9B}"/>
    <dgm:cxn modelId="{C5408748-6D9F-41B5-9B00-5ABE54B58BA7}" type="presOf" srcId="{4BD15F60-D493-4059-8ACD-1F0B412D05F6}" destId="{8D9FF20B-57B7-4326-B6D0-ED64D4A9F795}" srcOrd="1" destOrd="2" presId="urn:microsoft.com/office/officeart/2005/8/layout/hList9"/>
    <dgm:cxn modelId="{E4DD234E-16DF-4434-84AC-8A8EDB614016}" srcId="{CCFDC38E-086A-400E-A962-4747BD981B83}" destId="{24399CA3-AA88-40C0-B6F4-9875461E3AFA}" srcOrd="0" destOrd="0" parTransId="{094C5CA9-C51F-4F70-ACE7-784D2D086881}" sibTransId="{31C10F8A-2CB3-4F29-A921-E0668BED9580}"/>
    <dgm:cxn modelId="{8A659254-2221-4582-BA01-44216CDA1477}" srcId="{C6FEC5AB-06A5-421C-84AD-98BD8A50C111}" destId="{7AA03FEC-A11C-4964-BCCD-23276202E913}" srcOrd="0" destOrd="0" parTransId="{C33C7174-1EA8-44E7-A888-45B1EFD21053}" sibTransId="{7AC05905-3639-4696-9097-4AB065B13FFC}"/>
    <dgm:cxn modelId="{D32CF659-C96D-475B-B787-4AC37296045C}" type="presOf" srcId="{739BA823-CADB-46DC-A6CF-E627E871E500}" destId="{6B8C0FFA-A9FA-442D-8C35-C763C66B9F06}" srcOrd="1" destOrd="0" presId="urn:microsoft.com/office/officeart/2005/8/layout/hList9"/>
    <dgm:cxn modelId="{67403E7B-CF8E-4333-B76D-AD5E863F2EF5}" srcId="{739BA823-CADB-46DC-A6CF-E627E871E500}" destId="{6993B1C0-7432-4974-8A2F-EDBD2393AB3B}" srcOrd="2" destOrd="0" parTransId="{BF81DA9A-B46A-496F-BA65-98A46CBF8AE7}" sibTransId="{4E14842B-2864-45A3-855D-023835916F45}"/>
    <dgm:cxn modelId="{6FBA0A7C-D83D-4894-B6DC-CB1AEA64A252}" srcId="{739BA823-CADB-46DC-A6CF-E627E871E500}" destId="{C42D4C48-DF87-4425-84E7-300E05148CFB}" srcOrd="0" destOrd="0" parTransId="{DA32FD28-0201-41D4-A16B-B4D2899096CC}" sibTransId="{C64CAD03-C888-4867-887C-127408172F2E}"/>
    <dgm:cxn modelId="{D9B6E07E-6A53-44CA-BA7D-E4C50E655770}" type="presOf" srcId="{EEF7FC57-71E9-4997-BA21-5603C17C0C8E}" destId="{CFA781A2-1CB9-4FF2-868A-B383F8E319E6}" srcOrd="0" destOrd="2" presId="urn:microsoft.com/office/officeart/2005/8/layout/hList9"/>
    <dgm:cxn modelId="{FBBB3482-3637-4FE3-85AD-E2B0CE779E69}" srcId="{8581CD81-9EC7-4BA7-984F-1955DB7FE928}" destId="{24A03F5D-9F39-4751-A151-E63F2E90E358}" srcOrd="0" destOrd="0" parTransId="{9D735999-DCD1-41CF-85D2-A63B99B14A5F}" sibTransId="{35549A91-1FC1-4D6B-A183-6EB3980753EE}"/>
    <dgm:cxn modelId="{EDE2D782-545A-48E8-9004-9D20D1B192F0}" type="presOf" srcId="{C6FEC5AB-06A5-421C-84AD-98BD8A50C111}" destId="{846F6F8C-9499-450E-916D-CA0D8408D2C7}" srcOrd="0" destOrd="0" presId="urn:microsoft.com/office/officeart/2005/8/layout/hList9"/>
    <dgm:cxn modelId="{FBD07185-C2DF-429C-950E-5A863C8AEA1F}" type="presOf" srcId="{24399CA3-AA88-40C0-B6F4-9875461E3AFA}" destId="{C9425717-6F04-4A85-9953-F817D99E99EA}" srcOrd="0" destOrd="0" presId="urn:microsoft.com/office/officeart/2005/8/layout/hList9"/>
    <dgm:cxn modelId="{3E72378D-CCA8-44D1-8DFF-700C111D93BF}" type="presOf" srcId="{24A03F5D-9F39-4751-A151-E63F2E90E358}" destId="{8D9FF20B-57B7-4326-B6D0-ED64D4A9F795}" srcOrd="1" destOrd="1" presId="urn:microsoft.com/office/officeart/2005/8/layout/hList9"/>
    <dgm:cxn modelId="{AD5D1DA2-C03B-4866-BA88-76A3D425BD9D}" type="presOf" srcId="{24A03F5D-9F39-4751-A151-E63F2E90E358}" destId="{711F5637-0824-46BF-BAC7-0D6470906000}" srcOrd="0" destOrd="1" presId="urn:microsoft.com/office/officeart/2005/8/layout/hList9"/>
    <dgm:cxn modelId="{D294C3A9-A12F-4BD2-A53D-E9BAB3250443}" type="presOf" srcId="{7AA03FEC-A11C-4964-BCCD-23276202E913}" destId="{846F6F8C-9499-450E-916D-CA0D8408D2C7}" srcOrd="0" destOrd="1" presId="urn:microsoft.com/office/officeart/2005/8/layout/hList9"/>
    <dgm:cxn modelId="{BB027DB1-C2A9-4F56-BC60-DCA1EF705F21}" srcId="{CCFDC38E-086A-400E-A962-4747BD981B83}" destId="{9CCFD14E-3F96-4627-9806-BEFF3176DD42}" srcOrd="1" destOrd="0" parTransId="{145C6D40-1146-4D92-928B-AFE74DA36EED}" sibTransId="{8687D964-789C-4221-BA76-183DDBFB9FFE}"/>
    <dgm:cxn modelId="{936938BE-D599-437F-948C-28F1441CD618}" type="presOf" srcId="{8581CD81-9EC7-4BA7-984F-1955DB7FE928}" destId="{8D9FF20B-57B7-4326-B6D0-ED64D4A9F795}" srcOrd="1" destOrd="0" presId="urn:microsoft.com/office/officeart/2005/8/layout/hList9"/>
    <dgm:cxn modelId="{565C9BC1-23AD-46E3-9B95-925B32FF7B93}" type="presOf" srcId="{6993B1C0-7432-4974-8A2F-EDBD2393AB3B}" destId="{6B8C0FFA-A9FA-442D-8C35-C763C66B9F06}" srcOrd="1" destOrd="3" presId="urn:microsoft.com/office/officeart/2005/8/layout/hList9"/>
    <dgm:cxn modelId="{E16A07C6-F971-46C9-8C94-FEB1A1B2B612}" type="presOf" srcId="{EEF7FC57-71E9-4997-BA21-5603C17C0C8E}" destId="{6B8C0FFA-A9FA-442D-8C35-C763C66B9F06}" srcOrd="1" destOrd="2" presId="urn:microsoft.com/office/officeart/2005/8/layout/hList9"/>
    <dgm:cxn modelId="{17713ED9-52FB-4667-8B39-432CAD1D0465}" type="presOf" srcId="{9CCFD14E-3F96-4627-9806-BEFF3176DD42}" destId="{BAC37FB9-511A-411F-9E5B-D3E565F48F48}" srcOrd="0" destOrd="0" presId="urn:microsoft.com/office/officeart/2005/8/layout/hList9"/>
    <dgm:cxn modelId="{1E174FE0-523F-4377-AB54-144F9BAFF76C}" type="presOf" srcId="{CF2E99CA-0507-466F-A77B-F777CBC612FA}" destId="{FDE68043-E6CE-4C32-B9A5-4CB050844125}" srcOrd="0" destOrd="0" presId="urn:microsoft.com/office/officeart/2005/8/layout/hList9"/>
    <dgm:cxn modelId="{196302E8-F21D-4393-9835-57187A300929}" type="presOf" srcId="{FAA2D7FB-2D91-4900-82B8-262462CF8F6D}" destId="{70EF8EAA-C8A4-4520-BC2D-644823CDBA98}" srcOrd="1" destOrd="2" presId="urn:microsoft.com/office/officeart/2005/8/layout/hList9"/>
    <dgm:cxn modelId="{4B3B15EA-1EC0-4F31-B341-AAC74A44DE16}" srcId="{CCFDC38E-086A-400E-A962-4747BD981B83}" destId="{CF2E99CA-0507-466F-A77B-F777CBC612FA}" srcOrd="2" destOrd="0" parTransId="{3E3B2E41-EA67-481C-9EF2-045FAFE501BE}" sibTransId="{4672E135-6C0B-4313-B1CB-6D505ADC2DFE}"/>
    <dgm:cxn modelId="{78421BF0-CDC6-443E-BDC2-385E55A714EF}" type="presOf" srcId="{C42D4C48-DF87-4425-84E7-300E05148CFB}" destId="{CFA781A2-1CB9-4FF2-868A-B383F8E319E6}" srcOrd="0" destOrd="1" presId="urn:microsoft.com/office/officeart/2005/8/layout/hList9"/>
    <dgm:cxn modelId="{0C499BFA-478F-4E56-A573-33874FDAD2DB}" srcId="{9CCFD14E-3F96-4627-9806-BEFF3176DD42}" destId="{8581CD81-9EC7-4BA7-984F-1955DB7FE928}" srcOrd="0" destOrd="0" parTransId="{4DE70D18-75ED-4B35-953F-3B1BEB6D684D}" sibTransId="{D6A6FB30-FBEB-4179-925B-DBD7C79689FE}"/>
    <dgm:cxn modelId="{7178D648-2747-4499-B891-3467B476E6E3}" type="presParOf" srcId="{45D5687E-00C0-4F81-9330-267EFBD80A68}" destId="{D30D43A4-E315-4E9C-ACE7-10B71CE105F7}" srcOrd="0" destOrd="0" presId="urn:microsoft.com/office/officeart/2005/8/layout/hList9"/>
    <dgm:cxn modelId="{9A2415ED-F1CC-47EB-A473-B3292FA38D7E}" type="presParOf" srcId="{45D5687E-00C0-4F81-9330-267EFBD80A68}" destId="{A837F816-DE18-44A4-AFF9-EF2A5A176642}" srcOrd="1" destOrd="0" presId="urn:microsoft.com/office/officeart/2005/8/layout/hList9"/>
    <dgm:cxn modelId="{EBA85037-09F3-4E17-B6A7-FBDD0488A00A}" type="presParOf" srcId="{A837F816-DE18-44A4-AFF9-EF2A5A176642}" destId="{882E7470-3E53-4480-AFAC-9A228591F0A1}" srcOrd="0" destOrd="0" presId="urn:microsoft.com/office/officeart/2005/8/layout/hList9"/>
    <dgm:cxn modelId="{E99CEF35-12AB-4DF8-9334-7EE31CA78584}" type="presParOf" srcId="{A837F816-DE18-44A4-AFF9-EF2A5A176642}" destId="{C02A9F88-8E1B-4278-B39F-EE075DF77F93}" srcOrd="1" destOrd="0" presId="urn:microsoft.com/office/officeart/2005/8/layout/hList9"/>
    <dgm:cxn modelId="{E34D587E-49B7-4545-9724-D59FDB3B3624}" type="presParOf" srcId="{C02A9F88-8E1B-4278-B39F-EE075DF77F93}" destId="{CFA781A2-1CB9-4FF2-868A-B383F8E319E6}" srcOrd="0" destOrd="0" presId="urn:microsoft.com/office/officeart/2005/8/layout/hList9"/>
    <dgm:cxn modelId="{7A4FD917-0C5B-41F1-9EA0-6EEC568799B0}" type="presParOf" srcId="{C02A9F88-8E1B-4278-B39F-EE075DF77F93}" destId="{6B8C0FFA-A9FA-442D-8C35-C763C66B9F06}" srcOrd="1" destOrd="0" presId="urn:microsoft.com/office/officeart/2005/8/layout/hList9"/>
    <dgm:cxn modelId="{79BD44DD-CF40-4A1D-A38F-E0C10A3435ED}" type="presParOf" srcId="{45D5687E-00C0-4F81-9330-267EFBD80A68}" destId="{83DE554A-A824-4C76-8296-2AD9EE314F3E}" srcOrd="2" destOrd="0" presId="urn:microsoft.com/office/officeart/2005/8/layout/hList9"/>
    <dgm:cxn modelId="{02519EB3-6AAA-4B81-97CB-0B4961FD8535}" type="presParOf" srcId="{45D5687E-00C0-4F81-9330-267EFBD80A68}" destId="{C9425717-6F04-4A85-9953-F817D99E99EA}" srcOrd="3" destOrd="0" presId="urn:microsoft.com/office/officeart/2005/8/layout/hList9"/>
    <dgm:cxn modelId="{6E70D88B-7CC6-4AD2-BBE9-C80850377BBB}" type="presParOf" srcId="{45D5687E-00C0-4F81-9330-267EFBD80A68}" destId="{066BB987-17F1-428B-8A5D-C40639559086}" srcOrd="4" destOrd="0" presId="urn:microsoft.com/office/officeart/2005/8/layout/hList9"/>
    <dgm:cxn modelId="{A2F408B0-C421-41D2-897B-A2D71DB11DA9}" type="presParOf" srcId="{45D5687E-00C0-4F81-9330-267EFBD80A68}" destId="{F27EEB43-AB81-46E7-9B78-B011C45B945A}" srcOrd="5" destOrd="0" presId="urn:microsoft.com/office/officeart/2005/8/layout/hList9"/>
    <dgm:cxn modelId="{155D4A7A-EE8E-4DBF-94C5-152DB0A80DF3}" type="presParOf" srcId="{45D5687E-00C0-4F81-9330-267EFBD80A68}" destId="{919002A4-95AC-4A9E-8B60-E15678821DE1}" srcOrd="6" destOrd="0" presId="urn:microsoft.com/office/officeart/2005/8/layout/hList9"/>
    <dgm:cxn modelId="{29AD4A58-2E02-4E60-AB8A-0A342FCD1BBC}" type="presParOf" srcId="{919002A4-95AC-4A9E-8B60-E15678821DE1}" destId="{DE5438AA-BBC1-4053-83D3-3D148F60B316}" srcOrd="0" destOrd="0" presId="urn:microsoft.com/office/officeart/2005/8/layout/hList9"/>
    <dgm:cxn modelId="{9F7B8667-EFD7-42A7-BE73-B1C690B2C6AB}" type="presParOf" srcId="{919002A4-95AC-4A9E-8B60-E15678821DE1}" destId="{667F0F87-5244-4690-8C13-2BC90288D875}" srcOrd="1" destOrd="0" presId="urn:microsoft.com/office/officeart/2005/8/layout/hList9"/>
    <dgm:cxn modelId="{831CF4DD-7D2E-4FF2-94A2-450B36B8B292}" type="presParOf" srcId="{667F0F87-5244-4690-8C13-2BC90288D875}" destId="{711F5637-0824-46BF-BAC7-0D6470906000}" srcOrd="0" destOrd="0" presId="urn:microsoft.com/office/officeart/2005/8/layout/hList9"/>
    <dgm:cxn modelId="{8B269D8E-E363-4022-9F54-5578249092E2}" type="presParOf" srcId="{667F0F87-5244-4690-8C13-2BC90288D875}" destId="{8D9FF20B-57B7-4326-B6D0-ED64D4A9F795}" srcOrd="1" destOrd="0" presId="urn:microsoft.com/office/officeart/2005/8/layout/hList9"/>
    <dgm:cxn modelId="{8797A019-0086-4C4F-8B1C-D00B7D02635D}" type="presParOf" srcId="{45D5687E-00C0-4F81-9330-267EFBD80A68}" destId="{FE3456F9-BE35-4070-86D6-92EE2351121B}" srcOrd="7" destOrd="0" presId="urn:microsoft.com/office/officeart/2005/8/layout/hList9"/>
    <dgm:cxn modelId="{4D10FB0C-F4FB-4860-BFEB-6C694838756D}" type="presParOf" srcId="{45D5687E-00C0-4F81-9330-267EFBD80A68}" destId="{BAC37FB9-511A-411F-9E5B-D3E565F48F48}" srcOrd="8" destOrd="0" presId="urn:microsoft.com/office/officeart/2005/8/layout/hList9"/>
    <dgm:cxn modelId="{FB0D50A6-AF91-4C41-A337-10760EF84D31}" type="presParOf" srcId="{45D5687E-00C0-4F81-9330-267EFBD80A68}" destId="{9B3C2341-D57E-4E32-A640-0BEE70BB6177}" srcOrd="9" destOrd="0" presId="urn:microsoft.com/office/officeart/2005/8/layout/hList9"/>
    <dgm:cxn modelId="{4846FF28-BCA4-40B1-A911-B802FE4B6D1C}" type="presParOf" srcId="{45D5687E-00C0-4F81-9330-267EFBD80A68}" destId="{31E9B147-FE87-497C-8AF8-2660BF15CD45}" srcOrd="10" destOrd="0" presId="urn:microsoft.com/office/officeart/2005/8/layout/hList9"/>
    <dgm:cxn modelId="{992F1E98-6FAE-43EC-A7D6-D54D1A11A8D7}" type="presParOf" srcId="{45D5687E-00C0-4F81-9330-267EFBD80A68}" destId="{8B26EBED-27EA-4036-922A-A84FCCDB0CB3}" srcOrd="11" destOrd="0" presId="urn:microsoft.com/office/officeart/2005/8/layout/hList9"/>
    <dgm:cxn modelId="{8DEAC331-F4DA-4E56-ADB2-3EB3C54AFE9B}" type="presParOf" srcId="{8B26EBED-27EA-4036-922A-A84FCCDB0CB3}" destId="{4A19ED81-62C0-4DAE-BFFA-72A877D8DC2E}" srcOrd="0" destOrd="0" presId="urn:microsoft.com/office/officeart/2005/8/layout/hList9"/>
    <dgm:cxn modelId="{C5270FDA-5AF8-4763-BA7E-62759FF3FA5D}" type="presParOf" srcId="{8B26EBED-27EA-4036-922A-A84FCCDB0CB3}" destId="{5CD472BF-6858-4665-BCBE-A1A5E5BC7A89}" srcOrd="1" destOrd="0" presId="urn:microsoft.com/office/officeart/2005/8/layout/hList9"/>
    <dgm:cxn modelId="{AB7583BA-AE99-49EC-9232-6B2B42E42E97}" type="presParOf" srcId="{5CD472BF-6858-4665-BCBE-A1A5E5BC7A89}" destId="{846F6F8C-9499-450E-916D-CA0D8408D2C7}" srcOrd="0" destOrd="0" presId="urn:microsoft.com/office/officeart/2005/8/layout/hList9"/>
    <dgm:cxn modelId="{321BBB3A-438B-4AFB-B3F5-9EA852DE78B3}" type="presParOf" srcId="{5CD472BF-6858-4665-BCBE-A1A5E5BC7A89}" destId="{70EF8EAA-C8A4-4520-BC2D-644823CDBA98}" srcOrd="1" destOrd="0" presId="urn:microsoft.com/office/officeart/2005/8/layout/hList9"/>
    <dgm:cxn modelId="{57DC5F16-CE5F-4D63-AFA5-0A525808278B}" type="presParOf" srcId="{45D5687E-00C0-4F81-9330-267EFBD80A68}" destId="{BF3890DD-D9FF-410D-BF5F-525D10F71164}" srcOrd="12" destOrd="0" presId="urn:microsoft.com/office/officeart/2005/8/layout/hList9"/>
    <dgm:cxn modelId="{0A9426E4-7208-4E70-AE85-FE14ABCF8A1F}" type="presParOf" srcId="{45D5687E-00C0-4F81-9330-267EFBD80A68}" destId="{FDE68043-E6CE-4C32-B9A5-4CB050844125}" srcOrd="13" destOrd="0" presId="urn:microsoft.com/office/officeart/2005/8/layout/hList9"/>
  </dgm:cxnLst>
  <dgm:bg/>
  <dgm:whole>
    <a:ln>
      <a:noFill/>
    </a:ln>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781A2-1CB9-4FF2-868A-B383F8E319E6}">
      <dsp:nvSpPr>
        <dsp:cNvPr id="0" name=""/>
        <dsp:cNvSpPr/>
      </dsp:nvSpPr>
      <dsp:spPr>
        <a:xfrm>
          <a:off x="1153096" y="670367"/>
          <a:ext cx="2160370" cy="2161032"/>
        </a:xfrm>
        <a:prstGeom prst="rect">
          <a:avLst/>
        </a:prstGeom>
        <a:solidFill>
          <a:schemeClr val="lt1">
            <a:alpha val="90000"/>
            <a:tint val="40000"/>
            <a:hueOff val="0"/>
            <a:satOff val="0"/>
            <a:lumOff val="0"/>
            <a:alphaOff val="0"/>
          </a:schemeClr>
        </a:solidFill>
        <a:ln w="12700" cap="flat" cmpd="sng" algn="ctr">
          <a:solidFill>
            <a:srgbClr val="1E8CC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t" anchorCtr="0">
          <a:noAutofit/>
        </a:bodyPr>
        <a:lstStyle/>
        <a:p>
          <a:pPr marL="0" lvl="0" indent="0" algn="l" defTabSz="889000">
            <a:lnSpc>
              <a:spcPct val="90000"/>
            </a:lnSpc>
            <a:spcBef>
              <a:spcPct val="0"/>
            </a:spcBef>
            <a:spcAft>
              <a:spcPct val="35000"/>
            </a:spcAft>
            <a:buNone/>
          </a:pPr>
          <a:r>
            <a:rPr lang="de-DE" sz="2000" kern="1200" dirty="0">
              <a:solidFill>
                <a:schemeClr val="tx2"/>
              </a:solidFill>
            </a:rPr>
            <a:t>Beratung und Informationen zu</a:t>
          </a:r>
        </a:p>
        <a:p>
          <a:pPr marL="182563" marR="0" lvl="0" indent="-182563"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tx2"/>
              </a:solidFill>
            </a:rPr>
            <a:t>Datenschutz</a:t>
          </a:r>
        </a:p>
        <a:p>
          <a:pPr marL="182563" marR="0" lvl="0" indent="-182563"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tx2"/>
              </a:solidFill>
            </a:rPr>
            <a:t>Informierte Einwilligung</a:t>
          </a:r>
        </a:p>
        <a:p>
          <a:pPr marL="182563" marR="0" lvl="0" indent="-182563"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600" kern="1200" dirty="0">
              <a:solidFill>
                <a:schemeClr val="tx2"/>
              </a:solidFill>
            </a:rPr>
            <a:t>Urheberrecht</a:t>
          </a:r>
          <a:endParaRPr lang="de-DE" sz="1400" kern="1200" dirty="0">
            <a:solidFill>
              <a:schemeClr val="tx2"/>
            </a:solidFill>
          </a:endParaRPr>
        </a:p>
      </dsp:txBody>
      <dsp:txXfrm>
        <a:off x="1498755" y="670367"/>
        <a:ext cx="1814711" cy="2161032"/>
      </dsp:txXfrm>
    </dsp:sp>
    <dsp:sp modelId="{C9425717-6F04-4A85-9953-F817D99E99EA}">
      <dsp:nvSpPr>
        <dsp:cNvPr id="0" name=""/>
        <dsp:cNvSpPr/>
      </dsp:nvSpPr>
      <dsp:spPr>
        <a:xfrm>
          <a:off x="898" y="94268"/>
          <a:ext cx="1440246" cy="1440246"/>
        </a:xfrm>
        <a:prstGeom prst="ellipse">
          <a:avLst/>
        </a:prstGeom>
        <a:solidFill>
          <a:schemeClr val="lt1">
            <a:hueOff val="0"/>
            <a:satOff val="0"/>
            <a:lumOff val="0"/>
            <a:alphaOff val="0"/>
          </a:schemeClr>
        </a:solidFill>
        <a:ln w="19050" cap="flat" cmpd="sng" algn="ctr">
          <a:solidFill>
            <a:srgbClr val="1E8CC8"/>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0">
            <a:lnSpc>
              <a:spcPct val="90000"/>
            </a:lnSpc>
            <a:spcBef>
              <a:spcPct val="0"/>
            </a:spcBef>
            <a:spcAft>
              <a:spcPct val="35000"/>
            </a:spcAft>
            <a:buNone/>
          </a:pPr>
          <a:r>
            <a:rPr lang="de-DE" sz="6000" b="1" kern="1200" dirty="0">
              <a:solidFill>
                <a:srgbClr val="1E8CC8"/>
              </a:solidFill>
            </a:rPr>
            <a:t>§</a:t>
          </a:r>
        </a:p>
      </dsp:txBody>
      <dsp:txXfrm>
        <a:off x="211817" y="305187"/>
        <a:ext cx="1018408" cy="1018408"/>
      </dsp:txXfrm>
    </dsp:sp>
    <dsp:sp modelId="{711F5637-0824-46BF-BAC7-0D6470906000}">
      <dsp:nvSpPr>
        <dsp:cNvPr id="0" name=""/>
        <dsp:cNvSpPr/>
      </dsp:nvSpPr>
      <dsp:spPr>
        <a:xfrm>
          <a:off x="4753713" y="670367"/>
          <a:ext cx="2160370" cy="2161032"/>
        </a:xfrm>
        <a:prstGeom prst="rect">
          <a:avLst/>
        </a:prstGeom>
        <a:solidFill>
          <a:schemeClr val="lt1">
            <a:alpha val="90000"/>
            <a:tint val="40000"/>
            <a:hueOff val="0"/>
            <a:satOff val="0"/>
            <a:lumOff val="0"/>
            <a:alphaOff val="0"/>
          </a:schemeClr>
        </a:solidFill>
        <a:ln w="12700" cap="flat" cmpd="sng" algn="ctr">
          <a:solidFill>
            <a:srgbClr val="1E8CC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t" anchorCtr="0">
          <a:noAutofit/>
        </a:bodyPr>
        <a:lstStyle/>
        <a:p>
          <a:pPr marL="0" lvl="0" indent="0" algn="l" defTabSz="889000">
            <a:lnSpc>
              <a:spcPct val="90000"/>
            </a:lnSpc>
            <a:spcBef>
              <a:spcPct val="0"/>
            </a:spcBef>
            <a:spcAft>
              <a:spcPct val="35000"/>
            </a:spcAft>
            <a:buNone/>
          </a:pPr>
          <a:r>
            <a:rPr lang="de-DE" sz="2000" kern="1200" dirty="0">
              <a:solidFill>
                <a:schemeClr val="tx2"/>
              </a:solidFill>
            </a:rPr>
            <a:t>Interpretier-barkeit durch Dokumentation der</a:t>
          </a:r>
        </a:p>
        <a:p>
          <a:pPr marL="171450" lvl="1" indent="-171450" algn="l" defTabSz="711200">
            <a:lnSpc>
              <a:spcPct val="90000"/>
            </a:lnSpc>
            <a:spcBef>
              <a:spcPct val="0"/>
            </a:spcBef>
            <a:spcAft>
              <a:spcPct val="15000"/>
            </a:spcAft>
            <a:buChar char="•"/>
          </a:pPr>
          <a:r>
            <a:rPr lang="de-DE" sz="1600" kern="1200" dirty="0">
              <a:solidFill>
                <a:schemeClr val="tx2"/>
              </a:solidFill>
            </a:rPr>
            <a:t>Erhebung</a:t>
          </a:r>
        </a:p>
        <a:p>
          <a:pPr marL="171450" lvl="1" indent="-171450" algn="l" defTabSz="711200">
            <a:lnSpc>
              <a:spcPct val="90000"/>
            </a:lnSpc>
            <a:spcBef>
              <a:spcPct val="0"/>
            </a:spcBef>
            <a:spcAft>
              <a:spcPct val="15000"/>
            </a:spcAft>
            <a:buChar char="•"/>
          </a:pPr>
          <a:r>
            <a:rPr lang="de-DE" sz="1600" kern="1200" dirty="0">
              <a:solidFill>
                <a:schemeClr val="tx2"/>
              </a:solidFill>
            </a:rPr>
            <a:t>Bearbeitung</a:t>
          </a:r>
        </a:p>
      </dsp:txBody>
      <dsp:txXfrm>
        <a:off x="5099372" y="670367"/>
        <a:ext cx="1814711" cy="2161032"/>
      </dsp:txXfrm>
    </dsp:sp>
    <dsp:sp modelId="{BAC37FB9-511A-411F-9E5B-D3E565F48F48}">
      <dsp:nvSpPr>
        <dsp:cNvPr id="0" name=""/>
        <dsp:cNvSpPr/>
      </dsp:nvSpPr>
      <dsp:spPr>
        <a:xfrm>
          <a:off x="3601515" y="94268"/>
          <a:ext cx="1440246" cy="1440246"/>
        </a:xfrm>
        <a:prstGeom prst="ellipse">
          <a:avLst/>
        </a:prstGeom>
        <a:solidFill>
          <a:schemeClr val="lt1">
            <a:hueOff val="0"/>
            <a:satOff val="0"/>
            <a:lumOff val="0"/>
            <a:alphaOff val="0"/>
          </a:schemeClr>
        </a:solidFill>
        <a:ln w="19050" cap="flat" cmpd="sng" algn="ctr">
          <a:solidFill>
            <a:srgbClr val="1E8CC8"/>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200400">
            <a:lnSpc>
              <a:spcPct val="90000"/>
            </a:lnSpc>
            <a:spcBef>
              <a:spcPct val="0"/>
            </a:spcBef>
            <a:spcAft>
              <a:spcPct val="35000"/>
            </a:spcAft>
            <a:buNone/>
          </a:pPr>
          <a:endParaRPr lang="de-DE" sz="7200" kern="1200" dirty="0">
            <a:solidFill>
              <a:schemeClr val="tx2">
                <a:lumMod val="50000"/>
              </a:schemeClr>
            </a:solidFill>
          </a:endParaRPr>
        </a:p>
      </dsp:txBody>
      <dsp:txXfrm>
        <a:off x="3812434" y="305187"/>
        <a:ext cx="1018408" cy="1018408"/>
      </dsp:txXfrm>
    </dsp:sp>
    <dsp:sp modelId="{846F6F8C-9499-450E-916D-CA0D8408D2C7}">
      <dsp:nvSpPr>
        <dsp:cNvPr id="0" name=""/>
        <dsp:cNvSpPr/>
      </dsp:nvSpPr>
      <dsp:spPr>
        <a:xfrm>
          <a:off x="8354330" y="670367"/>
          <a:ext cx="2160370" cy="2161032"/>
        </a:xfrm>
        <a:prstGeom prst="rect">
          <a:avLst/>
        </a:prstGeom>
        <a:solidFill>
          <a:schemeClr val="lt1">
            <a:alpha val="90000"/>
            <a:tint val="40000"/>
            <a:hueOff val="0"/>
            <a:satOff val="0"/>
            <a:lumOff val="0"/>
            <a:alphaOff val="0"/>
          </a:schemeClr>
        </a:solidFill>
        <a:ln w="12700" cap="flat" cmpd="sng" algn="ctr">
          <a:solidFill>
            <a:srgbClr val="1E8CC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42240" rIns="142240" bIns="142240" numCol="1" spcCol="1270" anchor="t" anchorCtr="0">
          <a:noAutofit/>
        </a:bodyPr>
        <a:lstStyle/>
        <a:p>
          <a:pPr marL="0" lvl="0" indent="0" algn="l" defTabSz="889000">
            <a:lnSpc>
              <a:spcPct val="90000"/>
            </a:lnSpc>
            <a:spcBef>
              <a:spcPct val="0"/>
            </a:spcBef>
            <a:spcAft>
              <a:spcPct val="35000"/>
            </a:spcAft>
            <a:buNone/>
          </a:pPr>
          <a:r>
            <a:rPr lang="de-DE" sz="2000" kern="1200" dirty="0">
              <a:solidFill>
                <a:schemeClr val="tx2"/>
              </a:solidFill>
            </a:rPr>
            <a:t>Zugänglichkeit</a:t>
          </a:r>
        </a:p>
        <a:p>
          <a:pPr marL="171450" lvl="1" indent="-171450" algn="l" defTabSz="711200">
            <a:lnSpc>
              <a:spcPct val="90000"/>
            </a:lnSpc>
            <a:spcBef>
              <a:spcPct val="0"/>
            </a:spcBef>
            <a:spcAft>
              <a:spcPct val="15000"/>
            </a:spcAft>
            <a:buChar char="•"/>
          </a:pPr>
          <a:r>
            <a:rPr lang="de-DE" sz="1600" kern="1200" dirty="0">
              <a:solidFill>
                <a:schemeClr val="tx2"/>
              </a:solidFill>
            </a:rPr>
            <a:t>Für die Nachnutzung über Zugangs-klassen</a:t>
          </a:r>
        </a:p>
        <a:p>
          <a:pPr marL="171450" lvl="1" indent="-171450" algn="l" defTabSz="711200">
            <a:lnSpc>
              <a:spcPct val="90000"/>
            </a:lnSpc>
            <a:spcBef>
              <a:spcPct val="0"/>
            </a:spcBef>
            <a:spcAft>
              <a:spcPct val="15000"/>
            </a:spcAft>
            <a:buChar char="•"/>
          </a:pPr>
          <a:r>
            <a:rPr lang="de-DE" sz="1600" kern="1200" dirty="0">
              <a:solidFill>
                <a:schemeClr val="tx2"/>
              </a:solidFill>
            </a:rPr>
            <a:t>Technisch durch Formatmigration</a:t>
          </a:r>
        </a:p>
      </dsp:txBody>
      <dsp:txXfrm>
        <a:off x="8699990" y="670367"/>
        <a:ext cx="1814711" cy="2161032"/>
      </dsp:txXfrm>
    </dsp:sp>
    <dsp:sp modelId="{FDE68043-E6CE-4C32-B9A5-4CB050844125}">
      <dsp:nvSpPr>
        <dsp:cNvPr id="0" name=""/>
        <dsp:cNvSpPr/>
      </dsp:nvSpPr>
      <dsp:spPr>
        <a:xfrm>
          <a:off x="7202133" y="94268"/>
          <a:ext cx="1440246" cy="1440246"/>
        </a:xfrm>
        <a:prstGeom prst="ellipse">
          <a:avLst/>
        </a:prstGeom>
        <a:solidFill>
          <a:schemeClr val="lt1">
            <a:hueOff val="0"/>
            <a:satOff val="0"/>
            <a:lumOff val="0"/>
            <a:alphaOff val="0"/>
          </a:schemeClr>
        </a:solidFill>
        <a:ln w="19050" cap="flat" cmpd="sng" algn="ctr">
          <a:solidFill>
            <a:srgbClr val="1E8CC8"/>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3200400">
            <a:lnSpc>
              <a:spcPct val="90000"/>
            </a:lnSpc>
            <a:spcBef>
              <a:spcPct val="0"/>
            </a:spcBef>
            <a:spcAft>
              <a:spcPct val="35000"/>
            </a:spcAft>
            <a:buNone/>
          </a:pPr>
          <a:r>
            <a:rPr lang="de-DE" sz="7200" kern="1200" dirty="0"/>
            <a:t> </a:t>
          </a:r>
        </a:p>
      </dsp:txBody>
      <dsp:txXfrm>
        <a:off x="7413052" y="305187"/>
        <a:ext cx="1018408" cy="1018408"/>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A41274-0734-45F0-ABC9-6610090C522A}" type="datetimeFigureOut">
              <a:rPr lang="de-DE" smtClean="0"/>
              <a:t>30.10.2025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FD9D94-5E2B-439F-B1AF-EBB1BACC507A}" type="slidenum">
              <a:rPr lang="de-DE" smtClean="0"/>
              <a:t>‹Nr.›</a:t>
            </a:fld>
            <a:endParaRPr lang="de-DE"/>
          </a:p>
        </p:txBody>
      </p:sp>
    </p:spTree>
    <p:extLst>
      <p:ext uri="{BB962C8B-B14F-4D97-AF65-F5344CB8AC3E}">
        <p14:creationId xmlns:p14="http://schemas.microsoft.com/office/powerpoint/2010/main" val="3710574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235F49-A866-684B-9BC0-D0C6BF0A6A52}" type="slidenum">
              <a:rPr kumimoji="0" lang="de-DE"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96151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24" Type="http://schemas.openxmlformats.org/officeDocument/2006/relationships/image" Target="../media/image25.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Master" Target="../slideMasters/slideMaster3.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Master" Target="../slideMasters/slideMaster3.xml"/><Relationship Id="rId6" Type="http://schemas.openxmlformats.org/officeDocument/2006/relationships/image" Target="../media/image26.png"/><Relationship Id="rId5" Type="http://schemas.openxmlformats.org/officeDocument/2006/relationships/image" Target="../media/image32.jpg"/><Relationship Id="rId4" Type="http://schemas.openxmlformats.org/officeDocument/2006/relationships/image" Target="../media/image34.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image" Target="../media/image35.png"/><Relationship Id="rId1" Type="http://schemas.openxmlformats.org/officeDocument/2006/relationships/slideMaster" Target="../slideMasters/slideMaster3.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3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5" Type="http://schemas.openxmlformats.org/officeDocument/2006/relationships/image" Target="../media/image32.jpg"/><Relationship Id="rId4" Type="http://schemas.openxmlformats.org/officeDocument/2006/relationships/image" Target="../media/image5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Master" Target="../slideMasters/slideMaster3.xml"/><Relationship Id="rId6" Type="http://schemas.openxmlformats.org/officeDocument/2006/relationships/image" Target="../media/image52.jpeg"/><Relationship Id="rId5" Type="http://schemas.openxmlformats.org/officeDocument/2006/relationships/image" Target="../media/image23.png"/><Relationship Id="rId4" Type="http://schemas.openxmlformats.org/officeDocument/2006/relationships/image" Target="../media/image22.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3.png"/><Relationship Id="rId7" Type="http://schemas.openxmlformats.org/officeDocument/2006/relationships/image" Target="../media/image22.png"/><Relationship Id="rId2" Type="http://schemas.openxmlformats.org/officeDocument/2006/relationships/image" Target="../media/image55.png"/><Relationship Id="rId1" Type="http://schemas.openxmlformats.org/officeDocument/2006/relationships/slideMaster" Target="../slideMasters/slideMaster3.xml"/><Relationship Id="rId6" Type="http://schemas.openxmlformats.org/officeDocument/2006/relationships/image" Target="../media/image53.png"/><Relationship Id="rId5" Type="http://schemas.openxmlformats.org/officeDocument/2006/relationships/image" Target="../media/image56.png"/><Relationship Id="rId4" Type="http://schemas.openxmlformats.org/officeDocument/2006/relationships/image" Target="../media/image3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xml"/><Relationship Id="rId4" Type="http://schemas.openxmlformats.org/officeDocument/2006/relationships/image" Target="../media/image3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7.png"/><Relationship Id="rId11" Type="http://schemas.openxmlformats.org/officeDocument/2006/relationships/image" Target="../media/image12.png"/><Relationship Id="rId24" Type="http://schemas.openxmlformats.org/officeDocument/2006/relationships/image" Target="../media/image25.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3AB922-C2AA-5ECA-A18C-E24F27F71AD7}"/>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5FA0A4C-3CF0-22ED-2A72-1BB78CCDEE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96800F5-7BD9-7BA7-E043-37A5A667925E}"/>
              </a:ext>
            </a:extLst>
          </p:cNvPr>
          <p:cNvSpPr>
            <a:spLocks noGrp="1"/>
          </p:cNvSpPr>
          <p:nvPr>
            <p:ph type="dt" sz="half" idx="10"/>
          </p:nvPr>
        </p:nvSpPr>
        <p:spPr/>
        <p:txBody>
          <a:bodyPr/>
          <a:lstStyle/>
          <a:p>
            <a:fld id="{8BA2B6A9-DB30-4989-8921-D4E8C5B4DC04}" type="datetime1">
              <a:rPr lang="de-DE" smtClean="0"/>
              <a:t>30.10.2025</a:t>
            </a:fld>
            <a:endParaRPr lang="de-DE"/>
          </a:p>
        </p:txBody>
      </p:sp>
      <p:sp>
        <p:nvSpPr>
          <p:cNvPr id="5" name="Fußzeilenplatzhalter 4">
            <a:extLst>
              <a:ext uri="{FF2B5EF4-FFF2-40B4-BE49-F238E27FC236}">
                <a16:creationId xmlns:a16="http://schemas.microsoft.com/office/drawing/2014/main" id="{404CE181-DCA3-9D70-993E-03DB93EC1C0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1089455-383C-8BEE-6FB6-30379B2C836E}"/>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775955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ED46D9-DBAC-476C-315B-16DF7893169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C01798DD-EF6E-5236-8F5F-F5D2FBB9DFCA}"/>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441AB62-4F6C-BEE5-2886-C3BC55FC2931}"/>
              </a:ext>
            </a:extLst>
          </p:cNvPr>
          <p:cNvSpPr>
            <a:spLocks noGrp="1"/>
          </p:cNvSpPr>
          <p:nvPr>
            <p:ph type="dt" sz="half" idx="10"/>
          </p:nvPr>
        </p:nvSpPr>
        <p:spPr/>
        <p:txBody>
          <a:bodyPr/>
          <a:lstStyle/>
          <a:p>
            <a:fld id="{9059C07F-F7FF-4AB3-940E-6376026EDB7A}" type="datetime1">
              <a:rPr lang="de-DE" smtClean="0"/>
              <a:t>30.10.2025</a:t>
            </a:fld>
            <a:endParaRPr lang="de-DE"/>
          </a:p>
        </p:txBody>
      </p:sp>
      <p:sp>
        <p:nvSpPr>
          <p:cNvPr id="5" name="Fußzeilenplatzhalter 4">
            <a:extLst>
              <a:ext uri="{FF2B5EF4-FFF2-40B4-BE49-F238E27FC236}">
                <a16:creationId xmlns:a16="http://schemas.microsoft.com/office/drawing/2014/main" id="{54E6F1DA-6763-6484-A183-1337ED03EA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73C3423-3B70-24FA-C3CD-F789E893C444}"/>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515283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D0FCDA3-6DEE-87B1-40AC-2F41A5F7D427}"/>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D7D47693-F70F-44AD-7007-C883E477069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176C213-8DD3-248C-0EF8-73FBE0F892A6}"/>
              </a:ext>
            </a:extLst>
          </p:cNvPr>
          <p:cNvSpPr>
            <a:spLocks noGrp="1"/>
          </p:cNvSpPr>
          <p:nvPr>
            <p:ph type="dt" sz="half" idx="10"/>
          </p:nvPr>
        </p:nvSpPr>
        <p:spPr/>
        <p:txBody>
          <a:bodyPr/>
          <a:lstStyle/>
          <a:p>
            <a:fld id="{D71EFA95-3F36-447B-804E-112FDA30F943}" type="datetime1">
              <a:rPr lang="de-DE" smtClean="0"/>
              <a:t>30.10.2025</a:t>
            </a:fld>
            <a:endParaRPr lang="de-DE"/>
          </a:p>
        </p:txBody>
      </p:sp>
      <p:sp>
        <p:nvSpPr>
          <p:cNvPr id="5" name="Fußzeilenplatzhalter 4">
            <a:extLst>
              <a:ext uri="{FF2B5EF4-FFF2-40B4-BE49-F238E27FC236}">
                <a16:creationId xmlns:a16="http://schemas.microsoft.com/office/drawing/2014/main" id="{2C83C9F2-6F56-CCE7-5D69-3D7F8056B7C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381017C-86F5-C3AB-7087-2DD91F5BCB8C}"/>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231965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schlussfolie">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2364CF51-5EDC-D3CE-F763-F8A118200944}"/>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1200">
                <a:solidFill>
                  <a:schemeClr val="tx1"/>
                </a:solidFill>
                <a:latin typeface="Calibri" panose="020F0502020204030204" pitchFamily="34" charset="0"/>
                <a:cs typeface="Calibri" panose="020F0502020204030204" pitchFamily="34" charset="0"/>
              </a:defRPr>
            </a:lvl1pPr>
          </a:lstStyle>
          <a:p>
            <a:fld id="{20985F67-814B-4C4E-BCAC-371CF5302D34}" type="datetime1">
              <a:rPr lang="de-DE" smtClean="0"/>
              <a:t>30.10.2025</a:t>
            </a:fld>
            <a:endParaRPr lang="de-DE" dirty="0"/>
          </a:p>
        </p:txBody>
      </p:sp>
      <p:sp>
        <p:nvSpPr>
          <p:cNvPr id="6" name="Slide Number Placeholder 5">
            <a:extLst>
              <a:ext uri="{FF2B5EF4-FFF2-40B4-BE49-F238E27FC236}">
                <a16:creationId xmlns:a16="http://schemas.microsoft.com/office/drawing/2014/main" id="{79526022-0F3F-AD98-9B7C-5623384C76B6}"/>
              </a:ext>
            </a:extLst>
          </p:cNvPr>
          <p:cNvSpPr>
            <a:spLocks noGrp="1"/>
          </p:cNvSpPr>
          <p:nvPr>
            <p:ph type="sldNum" sz="quarter" idx="4"/>
          </p:nvPr>
        </p:nvSpPr>
        <p:spPr>
          <a:xfrm>
            <a:off x="8185784" y="6356351"/>
            <a:ext cx="3651199" cy="365125"/>
          </a:xfrm>
          <a:prstGeom prst="rect">
            <a:avLst/>
          </a:prstGeom>
        </p:spPr>
        <p:txBody>
          <a:bodyPr vert="horz" lIns="91440" tIns="45720" rIns="91440" bIns="45720" rtlCol="0" anchor="ctr"/>
          <a:lstStyle>
            <a:lvl1pPr algn="r">
              <a:defRPr sz="1200">
                <a:solidFill>
                  <a:schemeClr val="tx1"/>
                </a:solidFill>
              </a:defRPr>
            </a:lvl1pPr>
          </a:lstStyle>
          <a:p>
            <a:fld id="{EC3403FC-CDEF-704C-9D9E-238498B40996}" type="slidenum">
              <a:rPr lang="de-DE" smtClean="0"/>
              <a:pPr/>
              <a:t>‹Nr.›</a:t>
            </a:fld>
            <a:endParaRPr lang="de-DE"/>
          </a:p>
        </p:txBody>
      </p:sp>
      <p:grpSp>
        <p:nvGrpSpPr>
          <p:cNvPr id="7" name="Gruppieren 6">
            <a:extLst>
              <a:ext uri="{FF2B5EF4-FFF2-40B4-BE49-F238E27FC236}">
                <a16:creationId xmlns:a16="http://schemas.microsoft.com/office/drawing/2014/main" id="{46B607D7-1A35-D348-9888-895970673822}"/>
              </a:ext>
            </a:extLst>
          </p:cNvPr>
          <p:cNvGrpSpPr/>
          <p:nvPr userDrawn="1"/>
        </p:nvGrpSpPr>
        <p:grpSpPr>
          <a:xfrm>
            <a:off x="9918257" y="317432"/>
            <a:ext cx="1943480" cy="508214"/>
            <a:chOff x="16356085" y="523542"/>
            <a:chExt cx="3204970" cy="838200"/>
          </a:xfrm>
        </p:grpSpPr>
        <p:pic>
          <p:nvPicPr>
            <p:cNvPr id="8" name="object 3">
              <a:extLst>
                <a:ext uri="{FF2B5EF4-FFF2-40B4-BE49-F238E27FC236}">
                  <a16:creationId xmlns:a16="http://schemas.microsoft.com/office/drawing/2014/main" id="{9E64746D-030A-7ECB-43F3-FEEAD39CED61}"/>
                </a:ext>
              </a:extLst>
            </p:cNvPr>
            <p:cNvPicPr/>
            <p:nvPr userDrawn="1"/>
          </p:nvPicPr>
          <p:blipFill>
            <a:blip r:embed="rId2" cstate="print"/>
            <a:stretch>
              <a:fillRect/>
            </a:stretch>
          </p:blipFill>
          <p:spPr>
            <a:xfrm>
              <a:off x="17344754" y="763487"/>
              <a:ext cx="145881" cy="170539"/>
            </a:xfrm>
            <a:prstGeom prst="rect">
              <a:avLst/>
            </a:prstGeom>
          </p:spPr>
        </p:pic>
        <p:grpSp>
          <p:nvGrpSpPr>
            <p:cNvPr id="9" name="object 4">
              <a:extLst>
                <a:ext uri="{FF2B5EF4-FFF2-40B4-BE49-F238E27FC236}">
                  <a16:creationId xmlns:a16="http://schemas.microsoft.com/office/drawing/2014/main" id="{E6ED30A7-073A-D5BF-BBB2-37B057A0F622}"/>
                </a:ext>
              </a:extLst>
            </p:cNvPr>
            <p:cNvGrpSpPr/>
            <p:nvPr userDrawn="1"/>
          </p:nvGrpSpPr>
          <p:grpSpPr>
            <a:xfrm>
              <a:off x="17539724" y="763491"/>
              <a:ext cx="252115" cy="170815"/>
              <a:chOff x="17538338" y="763490"/>
              <a:chExt cx="252095" cy="170815"/>
            </a:xfrm>
          </p:grpSpPr>
          <p:pic>
            <p:nvPicPr>
              <p:cNvPr id="41" name="object 5">
                <a:extLst>
                  <a:ext uri="{FF2B5EF4-FFF2-40B4-BE49-F238E27FC236}">
                    <a16:creationId xmlns:a16="http://schemas.microsoft.com/office/drawing/2014/main" id="{01419340-6290-4409-8929-734FA23514F3}"/>
                  </a:ext>
                </a:extLst>
              </p:cNvPr>
              <p:cNvPicPr/>
              <p:nvPr/>
            </p:nvPicPr>
            <p:blipFill>
              <a:blip r:embed="rId3" cstate="print"/>
              <a:stretch>
                <a:fillRect/>
              </a:stretch>
            </p:blipFill>
            <p:spPr>
              <a:xfrm>
                <a:off x="17538338" y="765863"/>
                <a:ext cx="105556" cy="166036"/>
              </a:xfrm>
              <a:prstGeom prst="rect">
                <a:avLst/>
              </a:prstGeom>
            </p:spPr>
          </p:pic>
          <p:pic>
            <p:nvPicPr>
              <p:cNvPr id="42" name="object 6">
                <a:extLst>
                  <a:ext uri="{FF2B5EF4-FFF2-40B4-BE49-F238E27FC236}">
                    <a16:creationId xmlns:a16="http://schemas.microsoft.com/office/drawing/2014/main" id="{C6503A4D-FAA6-7FF4-C805-315DA6D3ED29}"/>
                  </a:ext>
                </a:extLst>
              </p:cNvPr>
              <p:cNvPicPr/>
              <p:nvPr/>
            </p:nvPicPr>
            <p:blipFill>
              <a:blip r:embed="rId4" cstate="print"/>
              <a:stretch>
                <a:fillRect/>
              </a:stretch>
            </p:blipFill>
            <p:spPr>
              <a:xfrm>
                <a:off x="17680173" y="763490"/>
                <a:ext cx="110059" cy="170780"/>
              </a:xfrm>
              <a:prstGeom prst="rect">
                <a:avLst/>
              </a:prstGeom>
            </p:spPr>
          </p:pic>
        </p:grpSp>
        <p:sp>
          <p:nvSpPr>
            <p:cNvPr id="10" name="object 7">
              <a:extLst>
                <a:ext uri="{FF2B5EF4-FFF2-40B4-BE49-F238E27FC236}">
                  <a16:creationId xmlns:a16="http://schemas.microsoft.com/office/drawing/2014/main" id="{C34FBBBF-B818-844F-5CD6-5A73257F83C5}"/>
                </a:ext>
              </a:extLst>
            </p:cNvPr>
            <p:cNvSpPr/>
            <p:nvPr userDrawn="1"/>
          </p:nvSpPr>
          <p:spPr>
            <a:xfrm>
              <a:off x="17836221" y="765863"/>
              <a:ext cx="31117" cy="166370"/>
            </a:xfrm>
            <a:custGeom>
              <a:avLst/>
              <a:gdLst/>
              <a:ahLst/>
              <a:cxnLst/>
              <a:rect l="l" t="t" r="r" b="b"/>
              <a:pathLst>
                <a:path w="31115" h="166369">
                  <a:moveTo>
                    <a:pt x="28941" y="0"/>
                  </a:moveTo>
                  <a:lnTo>
                    <a:pt x="2136" y="0"/>
                  </a:lnTo>
                  <a:lnTo>
                    <a:pt x="0" y="2125"/>
                  </a:lnTo>
                  <a:lnTo>
                    <a:pt x="0" y="4502"/>
                  </a:lnTo>
                  <a:lnTo>
                    <a:pt x="0" y="163900"/>
                  </a:lnTo>
                  <a:lnTo>
                    <a:pt x="2136" y="166036"/>
                  </a:lnTo>
                  <a:lnTo>
                    <a:pt x="28941" y="166036"/>
                  </a:lnTo>
                  <a:lnTo>
                    <a:pt x="31077" y="163900"/>
                  </a:lnTo>
                  <a:lnTo>
                    <a:pt x="31077" y="2125"/>
                  </a:lnTo>
                  <a:lnTo>
                    <a:pt x="28941" y="0"/>
                  </a:lnTo>
                  <a:close/>
                </a:path>
              </a:pathLst>
            </a:custGeom>
            <a:solidFill>
              <a:srgbClr val="0099DD"/>
            </a:solidFill>
          </p:spPr>
          <p:txBody>
            <a:bodyPr wrap="square" lIns="0" tIns="0" rIns="0" bIns="0" rtlCol="0"/>
            <a:lstStyle/>
            <a:p>
              <a:endParaRPr sz="1091"/>
            </a:p>
          </p:txBody>
        </p:sp>
        <p:pic>
          <p:nvPicPr>
            <p:cNvPr id="11" name="object 8">
              <a:extLst>
                <a:ext uri="{FF2B5EF4-FFF2-40B4-BE49-F238E27FC236}">
                  <a16:creationId xmlns:a16="http://schemas.microsoft.com/office/drawing/2014/main" id="{2BCB9AF7-E76D-F0ED-4664-5161F5F3E8E3}"/>
                </a:ext>
              </a:extLst>
            </p:cNvPr>
            <p:cNvPicPr/>
            <p:nvPr userDrawn="1"/>
          </p:nvPicPr>
          <p:blipFill>
            <a:blip r:embed="rId5" cstate="print"/>
            <a:stretch>
              <a:fillRect/>
            </a:stretch>
          </p:blipFill>
          <p:spPr>
            <a:xfrm>
              <a:off x="17912833" y="763490"/>
              <a:ext cx="110068" cy="170780"/>
            </a:xfrm>
            <a:prstGeom prst="rect">
              <a:avLst/>
            </a:prstGeom>
          </p:spPr>
        </p:pic>
        <p:grpSp>
          <p:nvGrpSpPr>
            <p:cNvPr id="12" name="object 9">
              <a:extLst>
                <a:ext uri="{FF2B5EF4-FFF2-40B4-BE49-F238E27FC236}">
                  <a16:creationId xmlns:a16="http://schemas.microsoft.com/office/drawing/2014/main" id="{702C94A8-BDD7-8BE0-7151-26A1099479B8}"/>
                </a:ext>
              </a:extLst>
            </p:cNvPr>
            <p:cNvGrpSpPr/>
            <p:nvPr userDrawn="1"/>
          </p:nvGrpSpPr>
          <p:grpSpPr>
            <a:xfrm>
              <a:off x="18130599" y="765863"/>
              <a:ext cx="725227" cy="168910"/>
              <a:chOff x="18129167" y="765863"/>
              <a:chExt cx="725170" cy="168910"/>
            </a:xfrm>
          </p:grpSpPr>
          <p:pic>
            <p:nvPicPr>
              <p:cNvPr id="34" name="object 10">
                <a:extLst>
                  <a:ext uri="{FF2B5EF4-FFF2-40B4-BE49-F238E27FC236}">
                    <a16:creationId xmlns:a16="http://schemas.microsoft.com/office/drawing/2014/main" id="{0CE7D493-5461-0E2C-AE91-F75CE9427C31}"/>
                  </a:ext>
                </a:extLst>
              </p:cNvPr>
              <p:cNvPicPr/>
              <p:nvPr/>
            </p:nvPicPr>
            <p:blipFill>
              <a:blip r:embed="rId6" cstate="print"/>
              <a:stretch>
                <a:fillRect/>
              </a:stretch>
            </p:blipFill>
            <p:spPr>
              <a:xfrm>
                <a:off x="18129167" y="765863"/>
                <a:ext cx="192830" cy="168402"/>
              </a:xfrm>
              <a:prstGeom prst="rect">
                <a:avLst/>
              </a:prstGeom>
            </p:spPr>
          </p:pic>
          <p:sp>
            <p:nvSpPr>
              <p:cNvPr id="35" name="object 11">
                <a:extLst>
                  <a:ext uri="{FF2B5EF4-FFF2-40B4-BE49-F238E27FC236}">
                    <a16:creationId xmlns:a16="http://schemas.microsoft.com/office/drawing/2014/main" id="{11F23E08-42A2-0366-E1D3-3DB35152F318}"/>
                  </a:ext>
                </a:extLst>
              </p:cNvPr>
              <p:cNvSpPr/>
              <p:nvPr/>
            </p:nvSpPr>
            <p:spPr>
              <a:xfrm>
                <a:off x="18345712" y="770597"/>
                <a:ext cx="22860" cy="161925"/>
              </a:xfrm>
              <a:custGeom>
                <a:avLst/>
                <a:gdLst/>
                <a:ahLst/>
                <a:cxnLst/>
                <a:rect l="l" t="t" r="r" b="b"/>
                <a:pathLst>
                  <a:path w="22859" h="161925">
                    <a:moveTo>
                      <a:pt x="17549" y="0"/>
                    </a:moveTo>
                    <a:lnTo>
                      <a:pt x="4984" y="0"/>
                    </a:lnTo>
                    <a:lnTo>
                      <a:pt x="0" y="4984"/>
                    </a:lnTo>
                    <a:lnTo>
                      <a:pt x="0" y="17559"/>
                    </a:lnTo>
                    <a:lnTo>
                      <a:pt x="4984" y="22543"/>
                    </a:lnTo>
                    <a:lnTo>
                      <a:pt x="17549" y="22543"/>
                    </a:lnTo>
                    <a:lnTo>
                      <a:pt x="22533" y="17559"/>
                    </a:lnTo>
                    <a:lnTo>
                      <a:pt x="22533" y="4984"/>
                    </a:lnTo>
                    <a:lnTo>
                      <a:pt x="17549" y="0"/>
                    </a:lnTo>
                    <a:close/>
                  </a:path>
                  <a:path w="22859" h="161925">
                    <a:moveTo>
                      <a:pt x="17549" y="66416"/>
                    </a:moveTo>
                    <a:lnTo>
                      <a:pt x="5455" y="66416"/>
                    </a:lnTo>
                    <a:lnTo>
                      <a:pt x="3329" y="68552"/>
                    </a:lnTo>
                    <a:lnTo>
                      <a:pt x="3329" y="159167"/>
                    </a:lnTo>
                    <a:lnTo>
                      <a:pt x="5455" y="161303"/>
                    </a:lnTo>
                    <a:lnTo>
                      <a:pt x="17549" y="161303"/>
                    </a:lnTo>
                    <a:lnTo>
                      <a:pt x="19685" y="159167"/>
                    </a:lnTo>
                    <a:lnTo>
                      <a:pt x="19685" y="68552"/>
                    </a:lnTo>
                    <a:lnTo>
                      <a:pt x="17549" y="66416"/>
                    </a:lnTo>
                    <a:close/>
                  </a:path>
                </a:pathLst>
              </a:custGeom>
              <a:solidFill>
                <a:srgbClr val="003C78"/>
              </a:solidFill>
            </p:spPr>
            <p:txBody>
              <a:bodyPr wrap="square" lIns="0" tIns="0" rIns="0" bIns="0" rtlCol="0"/>
              <a:lstStyle/>
              <a:p>
                <a:endParaRPr sz="1091"/>
              </a:p>
            </p:txBody>
          </p:sp>
          <p:pic>
            <p:nvPicPr>
              <p:cNvPr id="36" name="object 12">
                <a:extLst>
                  <a:ext uri="{FF2B5EF4-FFF2-40B4-BE49-F238E27FC236}">
                    <a16:creationId xmlns:a16="http://schemas.microsoft.com/office/drawing/2014/main" id="{5A559B3B-716E-9312-9CF6-0D33A218A245}"/>
                  </a:ext>
                </a:extLst>
              </p:cNvPr>
              <p:cNvPicPr/>
              <p:nvPr/>
            </p:nvPicPr>
            <p:blipFill>
              <a:blip r:embed="rId7" cstate="print"/>
              <a:stretch>
                <a:fillRect/>
              </a:stretch>
            </p:blipFill>
            <p:spPr>
              <a:xfrm>
                <a:off x="18520516" y="834644"/>
                <a:ext cx="84918" cy="97253"/>
              </a:xfrm>
              <a:prstGeom prst="rect">
                <a:avLst/>
              </a:prstGeom>
            </p:spPr>
          </p:pic>
          <p:pic>
            <p:nvPicPr>
              <p:cNvPr id="37" name="object 13">
                <a:extLst>
                  <a:ext uri="{FF2B5EF4-FFF2-40B4-BE49-F238E27FC236}">
                    <a16:creationId xmlns:a16="http://schemas.microsoft.com/office/drawing/2014/main" id="{44656B55-47F2-CAB1-DEDC-ADCC40BE0798}"/>
                  </a:ext>
                </a:extLst>
              </p:cNvPr>
              <p:cNvPicPr/>
              <p:nvPr/>
            </p:nvPicPr>
            <p:blipFill>
              <a:blip r:embed="rId8" cstate="print"/>
              <a:stretch>
                <a:fillRect/>
              </a:stretch>
            </p:blipFill>
            <p:spPr>
              <a:xfrm>
                <a:off x="18405244" y="765863"/>
                <a:ext cx="87285" cy="168403"/>
              </a:xfrm>
              <a:prstGeom prst="rect">
                <a:avLst/>
              </a:prstGeom>
            </p:spPr>
          </p:pic>
          <p:sp>
            <p:nvSpPr>
              <p:cNvPr id="38" name="object 14">
                <a:extLst>
                  <a:ext uri="{FF2B5EF4-FFF2-40B4-BE49-F238E27FC236}">
                    <a16:creationId xmlns:a16="http://schemas.microsoft.com/office/drawing/2014/main" id="{0B507686-497B-80E7-EC80-7C134CC1BA44}"/>
                  </a:ext>
                </a:extLst>
              </p:cNvPr>
              <p:cNvSpPr/>
              <p:nvPr/>
            </p:nvSpPr>
            <p:spPr>
              <a:xfrm>
                <a:off x="18635778" y="770597"/>
                <a:ext cx="22860" cy="161925"/>
              </a:xfrm>
              <a:custGeom>
                <a:avLst/>
                <a:gdLst/>
                <a:ahLst/>
                <a:cxnLst/>
                <a:rect l="l" t="t" r="r" b="b"/>
                <a:pathLst>
                  <a:path w="22859" h="161925">
                    <a:moveTo>
                      <a:pt x="17559" y="0"/>
                    </a:moveTo>
                    <a:lnTo>
                      <a:pt x="4984" y="0"/>
                    </a:lnTo>
                    <a:lnTo>
                      <a:pt x="0" y="4984"/>
                    </a:lnTo>
                    <a:lnTo>
                      <a:pt x="0" y="17559"/>
                    </a:lnTo>
                    <a:lnTo>
                      <a:pt x="4984" y="22543"/>
                    </a:lnTo>
                    <a:lnTo>
                      <a:pt x="17559" y="22543"/>
                    </a:lnTo>
                    <a:lnTo>
                      <a:pt x="22533" y="17559"/>
                    </a:lnTo>
                    <a:lnTo>
                      <a:pt x="22533" y="4984"/>
                    </a:lnTo>
                    <a:lnTo>
                      <a:pt x="17559" y="0"/>
                    </a:lnTo>
                    <a:close/>
                  </a:path>
                  <a:path w="22859" h="161925">
                    <a:moveTo>
                      <a:pt x="17559" y="66416"/>
                    </a:moveTo>
                    <a:lnTo>
                      <a:pt x="5455" y="66416"/>
                    </a:lnTo>
                    <a:lnTo>
                      <a:pt x="3319" y="68552"/>
                    </a:lnTo>
                    <a:lnTo>
                      <a:pt x="3319" y="159167"/>
                    </a:lnTo>
                    <a:lnTo>
                      <a:pt x="5455" y="161303"/>
                    </a:lnTo>
                    <a:lnTo>
                      <a:pt x="17559" y="161303"/>
                    </a:lnTo>
                    <a:lnTo>
                      <a:pt x="19685" y="159167"/>
                    </a:lnTo>
                    <a:lnTo>
                      <a:pt x="19685" y="68552"/>
                    </a:lnTo>
                    <a:lnTo>
                      <a:pt x="17559" y="66416"/>
                    </a:lnTo>
                    <a:close/>
                  </a:path>
                </a:pathLst>
              </a:custGeom>
              <a:solidFill>
                <a:srgbClr val="003C78"/>
              </a:solidFill>
            </p:spPr>
            <p:txBody>
              <a:bodyPr wrap="square" lIns="0" tIns="0" rIns="0" bIns="0" rtlCol="0"/>
              <a:lstStyle/>
              <a:p>
                <a:endParaRPr sz="1091"/>
              </a:p>
            </p:txBody>
          </p:sp>
          <p:pic>
            <p:nvPicPr>
              <p:cNvPr id="39" name="object 15">
                <a:extLst>
                  <a:ext uri="{FF2B5EF4-FFF2-40B4-BE49-F238E27FC236}">
                    <a16:creationId xmlns:a16="http://schemas.microsoft.com/office/drawing/2014/main" id="{914D73A3-C487-31C3-A16E-4A2E50DBA0D4}"/>
                  </a:ext>
                </a:extLst>
              </p:cNvPr>
              <p:cNvPicPr/>
              <p:nvPr/>
            </p:nvPicPr>
            <p:blipFill>
              <a:blip r:embed="rId9" cstate="print"/>
              <a:stretch>
                <a:fillRect/>
              </a:stretch>
            </p:blipFill>
            <p:spPr>
              <a:xfrm>
                <a:off x="18682033" y="837020"/>
                <a:ext cx="72102" cy="94876"/>
              </a:xfrm>
              <a:prstGeom prst="rect">
                <a:avLst/>
              </a:prstGeom>
            </p:spPr>
          </p:pic>
          <p:sp>
            <p:nvSpPr>
              <p:cNvPr id="40" name="object 16">
                <a:extLst>
                  <a:ext uri="{FF2B5EF4-FFF2-40B4-BE49-F238E27FC236}">
                    <a16:creationId xmlns:a16="http://schemas.microsoft.com/office/drawing/2014/main" id="{A42A2781-F027-BBE6-F059-B29E7E40B39A}"/>
                  </a:ext>
                </a:extLst>
              </p:cNvPr>
              <p:cNvSpPr/>
              <p:nvPr/>
            </p:nvSpPr>
            <p:spPr>
              <a:xfrm>
                <a:off x="18795160" y="866425"/>
                <a:ext cx="59055" cy="20955"/>
              </a:xfrm>
              <a:custGeom>
                <a:avLst/>
                <a:gdLst/>
                <a:ahLst/>
                <a:cxnLst/>
                <a:rect l="l" t="t" r="r" b="b"/>
                <a:pathLst>
                  <a:path w="59055" h="20955">
                    <a:moveTo>
                      <a:pt x="56689" y="0"/>
                    </a:moveTo>
                    <a:lnTo>
                      <a:pt x="1905" y="0"/>
                    </a:lnTo>
                    <a:lnTo>
                      <a:pt x="0" y="2994"/>
                    </a:lnTo>
                    <a:lnTo>
                      <a:pt x="0" y="14219"/>
                    </a:lnTo>
                    <a:lnTo>
                      <a:pt x="0" y="17957"/>
                    </a:lnTo>
                    <a:lnTo>
                      <a:pt x="1905" y="20941"/>
                    </a:lnTo>
                    <a:lnTo>
                      <a:pt x="56689" y="20941"/>
                    </a:lnTo>
                    <a:lnTo>
                      <a:pt x="58595" y="17957"/>
                    </a:lnTo>
                    <a:lnTo>
                      <a:pt x="58595" y="2994"/>
                    </a:lnTo>
                    <a:lnTo>
                      <a:pt x="56689" y="0"/>
                    </a:lnTo>
                    <a:close/>
                  </a:path>
                </a:pathLst>
              </a:custGeom>
              <a:solidFill>
                <a:srgbClr val="003C78"/>
              </a:solidFill>
            </p:spPr>
            <p:txBody>
              <a:bodyPr wrap="square" lIns="0" tIns="0" rIns="0" bIns="0" rtlCol="0"/>
              <a:lstStyle/>
              <a:p>
                <a:endParaRPr sz="1091"/>
              </a:p>
            </p:txBody>
          </p:sp>
        </p:grpSp>
        <p:grpSp>
          <p:nvGrpSpPr>
            <p:cNvPr id="13" name="object 17">
              <a:extLst>
                <a:ext uri="{FF2B5EF4-FFF2-40B4-BE49-F238E27FC236}">
                  <a16:creationId xmlns:a16="http://schemas.microsoft.com/office/drawing/2014/main" id="{A35BE2F4-7C5D-F782-624B-38014EE8C42C}"/>
                </a:ext>
              </a:extLst>
            </p:cNvPr>
            <p:cNvGrpSpPr/>
            <p:nvPr userDrawn="1"/>
          </p:nvGrpSpPr>
          <p:grpSpPr>
            <a:xfrm>
              <a:off x="18905048" y="765863"/>
              <a:ext cx="656007" cy="168910"/>
              <a:chOff x="18903554" y="765863"/>
              <a:chExt cx="655955" cy="168910"/>
            </a:xfrm>
          </p:grpSpPr>
          <p:sp>
            <p:nvSpPr>
              <p:cNvPr id="27" name="object 18">
                <a:extLst>
                  <a:ext uri="{FF2B5EF4-FFF2-40B4-BE49-F238E27FC236}">
                    <a16:creationId xmlns:a16="http://schemas.microsoft.com/office/drawing/2014/main" id="{F5DE70DE-E50F-183A-81F8-FF3E1F98251B}"/>
                  </a:ext>
                </a:extLst>
              </p:cNvPr>
              <p:cNvSpPr/>
              <p:nvPr/>
            </p:nvSpPr>
            <p:spPr>
              <a:xfrm>
                <a:off x="18903554" y="765863"/>
                <a:ext cx="20955" cy="166370"/>
              </a:xfrm>
              <a:custGeom>
                <a:avLst/>
                <a:gdLst/>
                <a:ahLst/>
                <a:cxnLst/>
                <a:rect l="l" t="t" r="r" b="b"/>
                <a:pathLst>
                  <a:path w="20955" h="166369">
                    <a:moveTo>
                      <a:pt x="18522" y="0"/>
                    </a:moveTo>
                    <a:lnTo>
                      <a:pt x="2418" y="0"/>
                    </a:lnTo>
                    <a:lnTo>
                      <a:pt x="0" y="2125"/>
                    </a:lnTo>
                    <a:lnTo>
                      <a:pt x="0" y="4502"/>
                    </a:lnTo>
                    <a:lnTo>
                      <a:pt x="0" y="163900"/>
                    </a:lnTo>
                    <a:lnTo>
                      <a:pt x="2418" y="166036"/>
                    </a:lnTo>
                    <a:lnTo>
                      <a:pt x="18522" y="166036"/>
                    </a:lnTo>
                    <a:lnTo>
                      <a:pt x="20941" y="163900"/>
                    </a:lnTo>
                    <a:lnTo>
                      <a:pt x="20941" y="2125"/>
                    </a:lnTo>
                    <a:lnTo>
                      <a:pt x="18522" y="0"/>
                    </a:lnTo>
                    <a:close/>
                  </a:path>
                </a:pathLst>
              </a:custGeom>
              <a:solidFill>
                <a:srgbClr val="003C78"/>
              </a:solidFill>
            </p:spPr>
            <p:txBody>
              <a:bodyPr wrap="square" lIns="0" tIns="0" rIns="0" bIns="0" rtlCol="0"/>
              <a:lstStyle/>
              <a:p>
                <a:endParaRPr sz="1091"/>
              </a:p>
            </p:txBody>
          </p:sp>
          <p:pic>
            <p:nvPicPr>
              <p:cNvPr id="28" name="object 19">
                <a:extLst>
                  <a:ext uri="{FF2B5EF4-FFF2-40B4-BE49-F238E27FC236}">
                    <a16:creationId xmlns:a16="http://schemas.microsoft.com/office/drawing/2014/main" id="{4DEB9E00-1C38-0718-A250-1B67A1C6FD40}"/>
                  </a:ext>
                </a:extLst>
              </p:cNvPr>
              <p:cNvPicPr/>
              <p:nvPr/>
            </p:nvPicPr>
            <p:blipFill>
              <a:blip r:embed="rId10" cstate="print"/>
              <a:stretch>
                <a:fillRect/>
              </a:stretch>
            </p:blipFill>
            <p:spPr>
              <a:xfrm>
                <a:off x="18964277" y="834644"/>
                <a:ext cx="84918" cy="97253"/>
              </a:xfrm>
              <a:prstGeom prst="rect">
                <a:avLst/>
              </a:prstGeom>
            </p:spPr>
          </p:pic>
          <p:pic>
            <p:nvPicPr>
              <p:cNvPr id="29" name="object 20">
                <a:extLst>
                  <a:ext uri="{FF2B5EF4-FFF2-40B4-BE49-F238E27FC236}">
                    <a16:creationId xmlns:a16="http://schemas.microsoft.com/office/drawing/2014/main" id="{8CCD62F9-ABE3-8693-B315-A0E36C56061B}"/>
                  </a:ext>
                </a:extLst>
              </p:cNvPr>
              <p:cNvPicPr/>
              <p:nvPr/>
            </p:nvPicPr>
            <p:blipFill>
              <a:blip r:embed="rId11" cstate="print"/>
              <a:stretch>
                <a:fillRect/>
              </a:stretch>
            </p:blipFill>
            <p:spPr>
              <a:xfrm>
                <a:off x="19076456" y="805712"/>
                <a:ext cx="150609" cy="128556"/>
              </a:xfrm>
              <a:prstGeom prst="rect">
                <a:avLst/>
              </a:prstGeom>
            </p:spPr>
          </p:pic>
          <p:sp>
            <p:nvSpPr>
              <p:cNvPr id="30" name="object 21">
                <a:extLst>
                  <a:ext uri="{FF2B5EF4-FFF2-40B4-BE49-F238E27FC236}">
                    <a16:creationId xmlns:a16="http://schemas.microsoft.com/office/drawing/2014/main" id="{847E4799-CD1A-915E-E9DE-647B283A5FDA}"/>
                  </a:ext>
                </a:extLst>
              </p:cNvPr>
              <p:cNvSpPr/>
              <p:nvPr/>
            </p:nvSpPr>
            <p:spPr>
              <a:xfrm>
                <a:off x="19247458" y="770597"/>
                <a:ext cx="22860" cy="161925"/>
              </a:xfrm>
              <a:custGeom>
                <a:avLst/>
                <a:gdLst/>
                <a:ahLst/>
                <a:cxnLst/>
                <a:rect l="l" t="t" r="r" b="b"/>
                <a:pathLst>
                  <a:path w="22859" h="161925">
                    <a:moveTo>
                      <a:pt x="17559" y="0"/>
                    </a:moveTo>
                    <a:lnTo>
                      <a:pt x="4984" y="0"/>
                    </a:lnTo>
                    <a:lnTo>
                      <a:pt x="0" y="4984"/>
                    </a:lnTo>
                    <a:lnTo>
                      <a:pt x="0" y="17559"/>
                    </a:lnTo>
                    <a:lnTo>
                      <a:pt x="4984" y="22543"/>
                    </a:lnTo>
                    <a:lnTo>
                      <a:pt x="17559" y="22543"/>
                    </a:lnTo>
                    <a:lnTo>
                      <a:pt x="22533" y="17559"/>
                    </a:lnTo>
                    <a:lnTo>
                      <a:pt x="22533" y="4984"/>
                    </a:lnTo>
                    <a:lnTo>
                      <a:pt x="17559" y="0"/>
                    </a:lnTo>
                    <a:close/>
                  </a:path>
                  <a:path w="22859" h="161925">
                    <a:moveTo>
                      <a:pt x="17559" y="66416"/>
                    </a:moveTo>
                    <a:lnTo>
                      <a:pt x="5455" y="66416"/>
                    </a:lnTo>
                    <a:lnTo>
                      <a:pt x="3329" y="68552"/>
                    </a:lnTo>
                    <a:lnTo>
                      <a:pt x="3329" y="159167"/>
                    </a:lnTo>
                    <a:lnTo>
                      <a:pt x="5455" y="161303"/>
                    </a:lnTo>
                    <a:lnTo>
                      <a:pt x="17559" y="161303"/>
                    </a:lnTo>
                    <a:lnTo>
                      <a:pt x="19685" y="159167"/>
                    </a:lnTo>
                    <a:lnTo>
                      <a:pt x="19685" y="68552"/>
                    </a:lnTo>
                    <a:lnTo>
                      <a:pt x="17559" y="66416"/>
                    </a:lnTo>
                    <a:close/>
                  </a:path>
                </a:pathLst>
              </a:custGeom>
              <a:solidFill>
                <a:srgbClr val="003C78"/>
              </a:solidFill>
            </p:spPr>
            <p:txBody>
              <a:bodyPr wrap="square" lIns="0" tIns="0" rIns="0" bIns="0" rtlCol="0"/>
              <a:lstStyle/>
              <a:p>
                <a:endParaRPr sz="1091"/>
              </a:p>
            </p:txBody>
          </p:sp>
          <p:pic>
            <p:nvPicPr>
              <p:cNvPr id="31" name="object 22">
                <a:extLst>
                  <a:ext uri="{FF2B5EF4-FFF2-40B4-BE49-F238E27FC236}">
                    <a16:creationId xmlns:a16="http://schemas.microsoft.com/office/drawing/2014/main" id="{60FC014B-E195-989C-8422-642ABBD65F69}"/>
                  </a:ext>
                </a:extLst>
              </p:cNvPr>
              <p:cNvPicPr/>
              <p:nvPr/>
            </p:nvPicPr>
            <p:blipFill>
              <a:blip r:embed="rId12" cstate="print"/>
              <a:stretch>
                <a:fillRect/>
              </a:stretch>
            </p:blipFill>
            <p:spPr>
              <a:xfrm>
                <a:off x="19291573" y="805712"/>
                <a:ext cx="69024" cy="128551"/>
              </a:xfrm>
              <a:prstGeom prst="rect">
                <a:avLst/>
              </a:prstGeom>
            </p:spPr>
          </p:pic>
          <p:pic>
            <p:nvPicPr>
              <p:cNvPr id="32" name="object 23">
                <a:extLst>
                  <a:ext uri="{FF2B5EF4-FFF2-40B4-BE49-F238E27FC236}">
                    <a16:creationId xmlns:a16="http://schemas.microsoft.com/office/drawing/2014/main" id="{F3756CC1-7472-B171-33B3-5A5B7AC7B368}"/>
                  </a:ext>
                </a:extLst>
              </p:cNvPr>
              <p:cNvPicPr/>
              <p:nvPr/>
            </p:nvPicPr>
            <p:blipFill>
              <a:blip r:embed="rId13" cstate="print"/>
              <a:stretch>
                <a:fillRect/>
              </a:stretch>
            </p:blipFill>
            <p:spPr>
              <a:xfrm>
                <a:off x="19383122" y="837021"/>
                <a:ext cx="82552" cy="97243"/>
              </a:xfrm>
              <a:prstGeom prst="rect">
                <a:avLst/>
              </a:prstGeom>
            </p:spPr>
          </p:pic>
          <p:pic>
            <p:nvPicPr>
              <p:cNvPr id="33" name="object 24">
                <a:extLst>
                  <a:ext uri="{FF2B5EF4-FFF2-40B4-BE49-F238E27FC236}">
                    <a16:creationId xmlns:a16="http://schemas.microsoft.com/office/drawing/2014/main" id="{FF15CA67-BCE1-6282-4C02-7F505C4F1591}"/>
                  </a:ext>
                </a:extLst>
              </p:cNvPr>
              <p:cNvPicPr/>
              <p:nvPr/>
            </p:nvPicPr>
            <p:blipFill>
              <a:blip r:embed="rId14" cstate="print"/>
              <a:stretch>
                <a:fillRect/>
              </a:stretch>
            </p:blipFill>
            <p:spPr>
              <a:xfrm>
                <a:off x="19490085" y="805712"/>
                <a:ext cx="69024" cy="128551"/>
              </a:xfrm>
              <a:prstGeom prst="rect">
                <a:avLst/>
              </a:prstGeom>
            </p:spPr>
          </p:pic>
        </p:grpSp>
        <p:grpSp>
          <p:nvGrpSpPr>
            <p:cNvPr id="14" name="object 25">
              <a:extLst>
                <a:ext uri="{FF2B5EF4-FFF2-40B4-BE49-F238E27FC236}">
                  <a16:creationId xmlns:a16="http://schemas.microsoft.com/office/drawing/2014/main" id="{E056111D-8462-EE47-309C-BEE058CF2016}"/>
                </a:ext>
              </a:extLst>
            </p:cNvPr>
            <p:cNvGrpSpPr/>
            <p:nvPr userDrawn="1"/>
          </p:nvGrpSpPr>
          <p:grpSpPr>
            <a:xfrm>
              <a:off x="17340482" y="1032998"/>
              <a:ext cx="267356" cy="170815"/>
              <a:chOff x="17339112" y="1032997"/>
              <a:chExt cx="267335" cy="170815"/>
            </a:xfrm>
          </p:grpSpPr>
          <p:pic>
            <p:nvPicPr>
              <p:cNvPr id="25" name="object 26">
                <a:extLst>
                  <a:ext uri="{FF2B5EF4-FFF2-40B4-BE49-F238E27FC236}">
                    <a16:creationId xmlns:a16="http://schemas.microsoft.com/office/drawing/2014/main" id="{E3710D23-6D0E-8E70-86D5-054257822FD4}"/>
                  </a:ext>
                </a:extLst>
              </p:cNvPr>
              <p:cNvPicPr/>
              <p:nvPr/>
            </p:nvPicPr>
            <p:blipFill>
              <a:blip r:embed="rId15" cstate="print"/>
              <a:stretch>
                <a:fillRect/>
              </a:stretch>
            </p:blipFill>
            <p:spPr>
              <a:xfrm>
                <a:off x="17339112" y="1032997"/>
                <a:ext cx="169823" cy="170782"/>
              </a:xfrm>
              <a:prstGeom prst="rect">
                <a:avLst/>
              </a:prstGeom>
            </p:spPr>
          </p:pic>
          <p:sp>
            <p:nvSpPr>
              <p:cNvPr id="26" name="object 27">
                <a:extLst>
                  <a:ext uri="{FF2B5EF4-FFF2-40B4-BE49-F238E27FC236}">
                    <a16:creationId xmlns:a16="http://schemas.microsoft.com/office/drawing/2014/main" id="{137F526B-196B-ED3D-936B-3060435F55CD}"/>
                  </a:ext>
                </a:extLst>
              </p:cNvPr>
              <p:cNvSpPr/>
              <p:nvPr/>
            </p:nvSpPr>
            <p:spPr>
              <a:xfrm>
                <a:off x="17543789" y="1104160"/>
                <a:ext cx="62865" cy="97790"/>
              </a:xfrm>
              <a:custGeom>
                <a:avLst/>
                <a:gdLst/>
                <a:ahLst/>
                <a:cxnLst/>
                <a:rect l="l" t="t" r="r" b="b"/>
                <a:pathLst>
                  <a:path w="62865" h="97790">
                    <a:moveTo>
                      <a:pt x="50522" y="0"/>
                    </a:moveTo>
                    <a:lnTo>
                      <a:pt x="31888" y="196"/>
                    </a:lnTo>
                    <a:lnTo>
                      <a:pt x="25081" y="1571"/>
                    </a:lnTo>
                    <a:lnTo>
                      <a:pt x="20322" y="5305"/>
                    </a:lnTo>
                    <a:lnTo>
                      <a:pt x="14941" y="12575"/>
                    </a:lnTo>
                    <a:lnTo>
                      <a:pt x="12575" y="3560"/>
                    </a:lnTo>
                    <a:lnTo>
                      <a:pt x="10910" y="2376"/>
                    </a:lnTo>
                    <a:lnTo>
                      <a:pt x="2136" y="2376"/>
                    </a:lnTo>
                    <a:lnTo>
                      <a:pt x="0" y="4502"/>
                    </a:lnTo>
                    <a:lnTo>
                      <a:pt x="0" y="6879"/>
                    </a:lnTo>
                    <a:lnTo>
                      <a:pt x="0" y="95117"/>
                    </a:lnTo>
                    <a:lnTo>
                      <a:pt x="2136" y="97253"/>
                    </a:lnTo>
                    <a:lnTo>
                      <a:pt x="14229" y="97253"/>
                    </a:lnTo>
                    <a:lnTo>
                      <a:pt x="16365" y="95117"/>
                    </a:lnTo>
                    <a:lnTo>
                      <a:pt x="16365" y="29412"/>
                    </a:lnTo>
                    <a:lnTo>
                      <a:pt x="17871" y="27336"/>
                    </a:lnTo>
                    <a:lnTo>
                      <a:pt x="22534" y="22768"/>
                    </a:lnTo>
                    <a:lnTo>
                      <a:pt x="30576" y="18201"/>
                    </a:lnTo>
                    <a:lnTo>
                      <a:pt x="42218" y="16125"/>
                    </a:lnTo>
                    <a:lnTo>
                      <a:pt x="45778" y="16125"/>
                    </a:lnTo>
                    <a:lnTo>
                      <a:pt x="49338" y="17078"/>
                    </a:lnTo>
                    <a:lnTo>
                      <a:pt x="53841" y="18973"/>
                    </a:lnTo>
                    <a:lnTo>
                      <a:pt x="55977" y="18973"/>
                    </a:lnTo>
                    <a:lnTo>
                      <a:pt x="62385" y="1183"/>
                    </a:lnTo>
                    <a:lnTo>
                      <a:pt x="50522" y="0"/>
                    </a:lnTo>
                    <a:close/>
                  </a:path>
                </a:pathLst>
              </a:custGeom>
              <a:solidFill>
                <a:srgbClr val="003C78"/>
              </a:solidFill>
            </p:spPr>
            <p:txBody>
              <a:bodyPr wrap="square" lIns="0" tIns="0" rIns="0" bIns="0" rtlCol="0"/>
              <a:lstStyle/>
              <a:p>
                <a:endParaRPr sz="1091"/>
              </a:p>
            </p:txBody>
          </p:sp>
        </p:grpSp>
        <p:grpSp>
          <p:nvGrpSpPr>
            <p:cNvPr id="15" name="object 28">
              <a:extLst>
                <a:ext uri="{FF2B5EF4-FFF2-40B4-BE49-F238E27FC236}">
                  <a16:creationId xmlns:a16="http://schemas.microsoft.com/office/drawing/2014/main" id="{4B81F4FC-A31C-2E45-120E-CC88A44A6A88}"/>
                </a:ext>
              </a:extLst>
            </p:cNvPr>
            <p:cNvGrpSpPr/>
            <p:nvPr userDrawn="1"/>
          </p:nvGrpSpPr>
          <p:grpSpPr>
            <a:xfrm>
              <a:off x="17668514" y="1032998"/>
              <a:ext cx="1886734" cy="170815"/>
              <a:chOff x="17667118" y="1032997"/>
              <a:chExt cx="1886585" cy="170815"/>
            </a:xfrm>
          </p:grpSpPr>
          <p:pic>
            <p:nvPicPr>
              <p:cNvPr id="20" name="object 29">
                <a:extLst>
                  <a:ext uri="{FF2B5EF4-FFF2-40B4-BE49-F238E27FC236}">
                    <a16:creationId xmlns:a16="http://schemas.microsoft.com/office/drawing/2014/main" id="{713BCB8C-D9A9-AAE6-CD75-2759A8DE5E27}"/>
                  </a:ext>
                </a:extLst>
              </p:cNvPr>
              <p:cNvPicPr/>
              <p:nvPr/>
            </p:nvPicPr>
            <p:blipFill>
              <a:blip r:embed="rId16" cstate="print"/>
              <a:stretch>
                <a:fillRect/>
              </a:stretch>
            </p:blipFill>
            <p:spPr>
              <a:xfrm>
                <a:off x="17667118" y="1033002"/>
                <a:ext cx="216547" cy="170780"/>
              </a:xfrm>
              <a:prstGeom prst="rect">
                <a:avLst/>
              </a:prstGeom>
            </p:spPr>
          </p:pic>
          <p:pic>
            <p:nvPicPr>
              <p:cNvPr id="21" name="object 30">
                <a:extLst>
                  <a:ext uri="{FF2B5EF4-FFF2-40B4-BE49-F238E27FC236}">
                    <a16:creationId xmlns:a16="http://schemas.microsoft.com/office/drawing/2014/main" id="{3FA3EF7F-BF38-E35B-8AAE-3FD92F0D6124}"/>
                  </a:ext>
                </a:extLst>
              </p:cNvPr>
              <p:cNvPicPr/>
              <p:nvPr/>
            </p:nvPicPr>
            <p:blipFill>
              <a:blip r:embed="rId17" cstate="print"/>
              <a:stretch>
                <a:fillRect/>
              </a:stretch>
            </p:blipFill>
            <p:spPr>
              <a:xfrm>
                <a:off x="17903344" y="1106535"/>
                <a:ext cx="72102" cy="94876"/>
              </a:xfrm>
              <a:prstGeom prst="rect">
                <a:avLst/>
              </a:prstGeom>
            </p:spPr>
          </p:pic>
          <p:sp>
            <p:nvSpPr>
              <p:cNvPr id="22" name="object 31">
                <a:extLst>
                  <a:ext uri="{FF2B5EF4-FFF2-40B4-BE49-F238E27FC236}">
                    <a16:creationId xmlns:a16="http://schemas.microsoft.com/office/drawing/2014/main" id="{369D2837-209B-FAAF-05F8-21516E44125A}"/>
                  </a:ext>
                </a:extLst>
              </p:cNvPr>
              <p:cNvSpPr/>
              <p:nvPr/>
            </p:nvSpPr>
            <p:spPr>
              <a:xfrm>
                <a:off x="17996080" y="1040112"/>
                <a:ext cx="22860" cy="161925"/>
              </a:xfrm>
              <a:custGeom>
                <a:avLst/>
                <a:gdLst/>
                <a:ahLst/>
                <a:cxnLst/>
                <a:rect l="l" t="t" r="r" b="b"/>
                <a:pathLst>
                  <a:path w="22859" h="161925">
                    <a:moveTo>
                      <a:pt x="17549" y="0"/>
                    </a:moveTo>
                    <a:lnTo>
                      <a:pt x="4973" y="0"/>
                    </a:lnTo>
                    <a:lnTo>
                      <a:pt x="0" y="4984"/>
                    </a:lnTo>
                    <a:lnTo>
                      <a:pt x="0" y="17559"/>
                    </a:lnTo>
                    <a:lnTo>
                      <a:pt x="4973" y="22543"/>
                    </a:lnTo>
                    <a:lnTo>
                      <a:pt x="17549" y="22543"/>
                    </a:lnTo>
                    <a:lnTo>
                      <a:pt x="22533" y="17559"/>
                    </a:lnTo>
                    <a:lnTo>
                      <a:pt x="22533" y="4984"/>
                    </a:lnTo>
                    <a:lnTo>
                      <a:pt x="17549" y="0"/>
                    </a:lnTo>
                    <a:close/>
                  </a:path>
                  <a:path w="22859" h="161925">
                    <a:moveTo>
                      <a:pt x="17549" y="66416"/>
                    </a:moveTo>
                    <a:lnTo>
                      <a:pt x="5455" y="66416"/>
                    </a:lnTo>
                    <a:lnTo>
                      <a:pt x="3319" y="68552"/>
                    </a:lnTo>
                    <a:lnTo>
                      <a:pt x="3319" y="159167"/>
                    </a:lnTo>
                    <a:lnTo>
                      <a:pt x="5455" y="161303"/>
                    </a:lnTo>
                    <a:lnTo>
                      <a:pt x="17549" y="161303"/>
                    </a:lnTo>
                    <a:lnTo>
                      <a:pt x="19685" y="159167"/>
                    </a:lnTo>
                    <a:lnTo>
                      <a:pt x="19685" y="68552"/>
                    </a:lnTo>
                    <a:lnTo>
                      <a:pt x="17549" y="66416"/>
                    </a:lnTo>
                    <a:close/>
                  </a:path>
                </a:pathLst>
              </a:custGeom>
              <a:solidFill>
                <a:srgbClr val="003C78"/>
              </a:solidFill>
            </p:spPr>
            <p:txBody>
              <a:bodyPr wrap="square" lIns="0" tIns="0" rIns="0" bIns="0" rtlCol="0"/>
              <a:lstStyle/>
              <a:p>
                <a:endParaRPr sz="1091"/>
              </a:p>
            </p:txBody>
          </p:sp>
          <p:pic>
            <p:nvPicPr>
              <p:cNvPr id="23" name="object 32">
                <a:extLst>
                  <a:ext uri="{FF2B5EF4-FFF2-40B4-BE49-F238E27FC236}">
                    <a16:creationId xmlns:a16="http://schemas.microsoft.com/office/drawing/2014/main" id="{F678092B-6F0F-CF38-7420-BE18E5A5127B}"/>
                  </a:ext>
                </a:extLst>
              </p:cNvPr>
              <p:cNvPicPr/>
              <p:nvPr/>
            </p:nvPicPr>
            <p:blipFill>
              <a:blip r:embed="rId18" cstate="print"/>
              <a:stretch>
                <a:fillRect/>
              </a:stretch>
            </p:blipFill>
            <p:spPr>
              <a:xfrm>
                <a:off x="18043748" y="1104160"/>
                <a:ext cx="73537" cy="99620"/>
              </a:xfrm>
              <a:prstGeom prst="rect">
                <a:avLst/>
              </a:prstGeom>
            </p:spPr>
          </p:pic>
          <p:pic>
            <p:nvPicPr>
              <p:cNvPr id="24" name="object 33">
                <a:extLst>
                  <a:ext uri="{FF2B5EF4-FFF2-40B4-BE49-F238E27FC236}">
                    <a16:creationId xmlns:a16="http://schemas.microsoft.com/office/drawing/2014/main" id="{C0AEDA86-6CA1-91B0-8E91-DCA2A9354FAE}"/>
                  </a:ext>
                </a:extLst>
              </p:cNvPr>
              <p:cNvPicPr/>
              <p:nvPr/>
            </p:nvPicPr>
            <p:blipFill>
              <a:blip r:embed="rId19" cstate="print"/>
              <a:stretch>
                <a:fillRect/>
              </a:stretch>
            </p:blipFill>
            <p:spPr>
              <a:xfrm>
                <a:off x="18151666" y="1032997"/>
                <a:ext cx="1401954" cy="170788"/>
              </a:xfrm>
              <a:prstGeom prst="rect">
                <a:avLst/>
              </a:prstGeom>
            </p:spPr>
          </p:pic>
        </p:grpSp>
        <p:grpSp>
          <p:nvGrpSpPr>
            <p:cNvPr id="16" name="object 34">
              <a:extLst>
                <a:ext uri="{FF2B5EF4-FFF2-40B4-BE49-F238E27FC236}">
                  <a16:creationId xmlns:a16="http://schemas.microsoft.com/office/drawing/2014/main" id="{4524DAD4-6C15-0641-3CA9-D68B8C8E91D0}"/>
                </a:ext>
              </a:extLst>
            </p:cNvPr>
            <p:cNvGrpSpPr/>
            <p:nvPr userDrawn="1"/>
          </p:nvGrpSpPr>
          <p:grpSpPr>
            <a:xfrm>
              <a:off x="16356085" y="523542"/>
              <a:ext cx="838266" cy="838200"/>
              <a:chOff x="16354793" y="523542"/>
              <a:chExt cx="838200" cy="838200"/>
            </a:xfrm>
          </p:grpSpPr>
          <p:pic>
            <p:nvPicPr>
              <p:cNvPr id="17" name="object 35">
                <a:extLst>
                  <a:ext uri="{FF2B5EF4-FFF2-40B4-BE49-F238E27FC236}">
                    <a16:creationId xmlns:a16="http://schemas.microsoft.com/office/drawing/2014/main" id="{73F2521A-2290-6416-8359-BC086A5A75CF}"/>
                  </a:ext>
                </a:extLst>
              </p:cNvPr>
              <p:cNvPicPr/>
              <p:nvPr/>
            </p:nvPicPr>
            <p:blipFill>
              <a:blip r:embed="rId20" cstate="print"/>
              <a:stretch>
                <a:fillRect/>
              </a:stretch>
            </p:blipFill>
            <p:spPr>
              <a:xfrm>
                <a:off x="16658398" y="743086"/>
                <a:ext cx="208768" cy="208768"/>
              </a:xfrm>
              <a:prstGeom prst="rect">
                <a:avLst/>
              </a:prstGeom>
            </p:spPr>
          </p:pic>
          <p:sp>
            <p:nvSpPr>
              <p:cNvPr id="18" name="object 36">
                <a:extLst>
                  <a:ext uri="{FF2B5EF4-FFF2-40B4-BE49-F238E27FC236}">
                    <a16:creationId xmlns:a16="http://schemas.microsoft.com/office/drawing/2014/main" id="{740429C6-0014-E4A6-A9EE-E77F5C192BE8}"/>
                  </a:ext>
                </a:extLst>
              </p:cNvPr>
              <p:cNvSpPr/>
              <p:nvPr/>
            </p:nvSpPr>
            <p:spPr>
              <a:xfrm>
                <a:off x="16354793" y="523542"/>
                <a:ext cx="838200" cy="838200"/>
              </a:xfrm>
              <a:custGeom>
                <a:avLst/>
                <a:gdLst/>
                <a:ahLst/>
                <a:cxnLst/>
                <a:rect l="l" t="t" r="r" b="b"/>
                <a:pathLst>
                  <a:path w="838200" h="838200">
                    <a:moveTo>
                      <a:pt x="418919" y="0"/>
                    </a:moveTo>
                    <a:lnTo>
                      <a:pt x="370063" y="2818"/>
                    </a:lnTo>
                    <a:lnTo>
                      <a:pt x="322864" y="11063"/>
                    </a:lnTo>
                    <a:lnTo>
                      <a:pt x="277634" y="24422"/>
                    </a:lnTo>
                    <a:lnTo>
                      <a:pt x="234688" y="42579"/>
                    </a:lnTo>
                    <a:lnTo>
                      <a:pt x="194340" y="65220"/>
                    </a:lnTo>
                    <a:lnTo>
                      <a:pt x="156905" y="92031"/>
                    </a:lnTo>
                    <a:lnTo>
                      <a:pt x="122697" y="122697"/>
                    </a:lnTo>
                    <a:lnTo>
                      <a:pt x="92031" y="156905"/>
                    </a:lnTo>
                    <a:lnTo>
                      <a:pt x="65220" y="194340"/>
                    </a:lnTo>
                    <a:lnTo>
                      <a:pt x="42579" y="234688"/>
                    </a:lnTo>
                    <a:lnTo>
                      <a:pt x="24422" y="277634"/>
                    </a:lnTo>
                    <a:lnTo>
                      <a:pt x="11063" y="322864"/>
                    </a:lnTo>
                    <a:lnTo>
                      <a:pt x="2818" y="370063"/>
                    </a:lnTo>
                    <a:lnTo>
                      <a:pt x="0" y="418919"/>
                    </a:lnTo>
                    <a:lnTo>
                      <a:pt x="2818" y="467774"/>
                    </a:lnTo>
                    <a:lnTo>
                      <a:pt x="11063" y="514974"/>
                    </a:lnTo>
                    <a:lnTo>
                      <a:pt x="24422" y="560204"/>
                    </a:lnTo>
                    <a:lnTo>
                      <a:pt x="42579" y="603150"/>
                    </a:lnTo>
                    <a:lnTo>
                      <a:pt x="65220" y="643497"/>
                    </a:lnTo>
                    <a:lnTo>
                      <a:pt x="92031" y="680932"/>
                    </a:lnTo>
                    <a:lnTo>
                      <a:pt x="122697" y="715140"/>
                    </a:lnTo>
                    <a:lnTo>
                      <a:pt x="156905" y="745807"/>
                    </a:lnTo>
                    <a:lnTo>
                      <a:pt x="194340" y="772618"/>
                    </a:lnTo>
                    <a:lnTo>
                      <a:pt x="234688" y="795259"/>
                    </a:lnTo>
                    <a:lnTo>
                      <a:pt x="277634" y="813416"/>
                    </a:lnTo>
                    <a:lnTo>
                      <a:pt x="322864" y="826774"/>
                    </a:lnTo>
                    <a:lnTo>
                      <a:pt x="370063" y="835020"/>
                    </a:lnTo>
                    <a:lnTo>
                      <a:pt x="420814" y="837786"/>
                    </a:lnTo>
                    <a:lnTo>
                      <a:pt x="433306" y="837587"/>
                    </a:lnTo>
                    <a:lnTo>
                      <a:pt x="479317" y="832364"/>
                    </a:lnTo>
                    <a:lnTo>
                      <a:pt x="520193" y="806614"/>
                    </a:lnTo>
                    <a:lnTo>
                      <a:pt x="537543" y="760071"/>
                    </a:lnTo>
                    <a:lnTo>
                      <a:pt x="534593" y="742161"/>
                    </a:lnTo>
                    <a:lnTo>
                      <a:pt x="496514" y="702482"/>
                    </a:lnTo>
                    <a:lnTo>
                      <a:pt x="451734" y="694868"/>
                    </a:lnTo>
                    <a:lnTo>
                      <a:pt x="401407" y="695154"/>
                    </a:lnTo>
                    <a:lnTo>
                      <a:pt x="351057" y="697151"/>
                    </a:lnTo>
                    <a:lnTo>
                      <a:pt x="301635" y="694537"/>
                    </a:lnTo>
                    <a:lnTo>
                      <a:pt x="256733" y="685089"/>
                    </a:lnTo>
                    <a:lnTo>
                      <a:pt x="218465" y="667966"/>
                    </a:lnTo>
                    <a:lnTo>
                      <a:pt x="188945" y="642329"/>
                    </a:lnTo>
                    <a:lnTo>
                      <a:pt x="170286" y="607337"/>
                    </a:lnTo>
                    <a:lnTo>
                      <a:pt x="164602" y="562150"/>
                    </a:lnTo>
                    <a:lnTo>
                      <a:pt x="178402" y="504633"/>
                    </a:lnTo>
                    <a:lnTo>
                      <a:pt x="206199" y="463933"/>
                    </a:lnTo>
                    <a:lnTo>
                      <a:pt x="233503" y="439741"/>
                    </a:lnTo>
                    <a:lnTo>
                      <a:pt x="245824" y="431746"/>
                    </a:lnTo>
                    <a:lnTo>
                      <a:pt x="225321" y="406199"/>
                    </a:lnTo>
                    <a:lnTo>
                      <a:pt x="214793" y="386125"/>
                    </a:lnTo>
                    <a:lnTo>
                      <a:pt x="210914" y="361122"/>
                    </a:lnTo>
                    <a:lnTo>
                      <a:pt x="210360" y="320786"/>
                    </a:lnTo>
                    <a:lnTo>
                      <a:pt x="215136" y="276195"/>
                    </a:lnTo>
                    <a:lnTo>
                      <a:pt x="228957" y="234567"/>
                    </a:lnTo>
                    <a:lnTo>
                      <a:pt x="251064" y="197321"/>
                    </a:lnTo>
                    <a:lnTo>
                      <a:pt x="280695" y="165879"/>
                    </a:lnTo>
                    <a:lnTo>
                      <a:pt x="317089" y="141661"/>
                    </a:lnTo>
                    <a:lnTo>
                      <a:pt x="359487" y="126089"/>
                    </a:lnTo>
                    <a:lnTo>
                      <a:pt x="407128" y="120582"/>
                    </a:lnTo>
                    <a:lnTo>
                      <a:pt x="607311" y="120582"/>
                    </a:lnTo>
                    <a:lnTo>
                      <a:pt x="615774" y="122290"/>
                    </a:lnTo>
                    <a:lnTo>
                      <a:pt x="622683" y="126947"/>
                    </a:lnTo>
                    <a:lnTo>
                      <a:pt x="627341" y="133857"/>
                    </a:lnTo>
                    <a:lnTo>
                      <a:pt x="629048" y="142320"/>
                    </a:lnTo>
                    <a:lnTo>
                      <a:pt x="629048" y="178926"/>
                    </a:lnTo>
                    <a:lnTo>
                      <a:pt x="624494" y="189219"/>
                    </a:lnTo>
                    <a:lnTo>
                      <a:pt x="616483" y="190360"/>
                    </a:lnTo>
                    <a:lnTo>
                      <a:pt x="553553" y="207522"/>
                    </a:lnTo>
                    <a:lnTo>
                      <a:pt x="581999" y="230031"/>
                    </a:lnTo>
                    <a:lnTo>
                      <a:pt x="596606" y="250285"/>
                    </a:lnTo>
                    <a:lnTo>
                      <a:pt x="601987" y="279758"/>
                    </a:lnTo>
                    <a:lnTo>
                      <a:pt x="602756" y="329927"/>
                    </a:lnTo>
                    <a:lnTo>
                      <a:pt x="598226" y="370875"/>
                    </a:lnTo>
                    <a:lnTo>
                      <a:pt x="585010" y="409422"/>
                    </a:lnTo>
                    <a:lnTo>
                      <a:pt x="563669" y="444146"/>
                    </a:lnTo>
                    <a:lnTo>
                      <a:pt x="534764" y="473627"/>
                    </a:lnTo>
                    <a:lnTo>
                      <a:pt x="498855" y="496444"/>
                    </a:lnTo>
                    <a:lnTo>
                      <a:pt x="456503" y="511176"/>
                    </a:lnTo>
                    <a:lnTo>
                      <a:pt x="408270" y="516403"/>
                    </a:lnTo>
                    <a:lnTo>
                      <a:pt x="369392" y="513543"/>
                    </a:lnTo>
                    <a:lnTo>
                      <a:pt x="340061" y="507251"/>
                    </a:lnTo>
                    <a:lnTo>
                      <a:pt x="319956" y="500959"/>
                    </a:lnTo>
                    <a:lnTo>
                      <a:pt x="308754" y="498100"/>
                    </a:lnTo>
                    <a:lnTo>
                      <a:pt x="298044" y="501710"/>
                    </a:lnTo>
                    <a:lnTo>
                      <a:pt x="282291" y="512398"/>
                    </a:lnTo>
                    <a:lnTo>
                      <a:pt x="268039" y="529949"/>
                    </a:lnTo>
                    <a:lnTo>
                      <a:pt x="261834" y="554150"/>
                    </a:lnTo>
                    <a:lnTo>
                      <a:pt x="265589" y="572584"/>
                    </a:lnTo>
                    <a:lnTo>
                      <a:pt x="276423" y="587471"/>
                    </a:lnTo>
                    <a:lnTo>
                      <a:pt x="293693" y="597423"/>
                    </a:lnTo>
                    <a:lnTo>
                      <a:pt x="316754" y="601049"/>
                    </a:lnTo>
                    <a:lnTo>
                      <a:pt x="472331" y="601049"/>
                    </a:lnTo>
                    <a:lnTo>
                      <a:pt x="520195" y="605494"/>
                    </a:lnTo>
                    <a:lnTo>
                      <a:pt x="563131" y="618678"/>
                    </a:lnTo>
                    <a:lnTo>
                      <a:pt x="599455" y="640379"/>
                    </a:lnTo>
                    <a:lnTo>
                      <a:pt x="627484" y="670374"/>
                    </a:lnTo>
                    <a:lnTo>
                      <a:pt x="645536" y="708440"/>
                    </a:lnTo>
                    <a:lnTo>
                      <a:pt x="651927" y="754353"/>
                    </a:lnTo>
                    <a:lnTo>
                      <a:pt x="651927" y="758720"/>
                    </a:lnTo>
                    <a:lnTo>
                      <a:pt x="651351" y="767442"/>
                    </a:lnTo>
                    <a:lnTo>
                      <a:pt x="691643" y="736858"/>
                    </a:lnTo>
                    <a:lnTo>
                      <a:pt x="727920" y="701731"/>
                    </a:lnTo>
                    <a:lnTo>
                      <a:pt x="759763" y="662478"/>
                    </a:lnTo>
                    <a:lnTo>
                      <a:pt x="786754" y="619516"/>
                    </a:lnTo>
                    <a:lnTo>
                      <a:pt x="808476" y="573262"/>
                    </a:lnTo>
                    <a:lnTo>
                      <a:pt x="824509" y="524133"/>
                    </a:lnTo>
                    <a:lnTo>
                      <a:pt x="834436" y="472546"/>
                    </a:lnTo>
                    <a:lnTo>
                      <a:pt x="837838" y="418919"/>
                    </a:lnTo>
                    <a:lnTo>
                      <a:pt x="835020" y="370063"/>
                    </a:lnTo>
                    <a:lnTo>
                      <a:pt x="826774" y="322864"/>
                    </a:lnTo>
                    <a:lnTo>
                      <a:pt x="813416" y="277634"/>
                    </a:lnTo>
                    <a:lnTo>
                      <a:pt x="795259" y="234688"/>
                    </a:lnTo>
                    <a:lnTo>
                      <a:pt x="772618" y="194340"/>
                    </a:lnTo>
                    <a:lnTo>
                      <a:pt x="745807" y="156905"/>
                    </a:lnTo>
                    <a:lnTo>
                      <a:pt x="715140" y="122697"/>
                    </a:lnTo>
                    <a:lnTo>
                      <a:pt x="680932" y="92031"/>
                    </a:lnTo>
                    <a:lnTo>
                      <a:pt x="643497" y="65220"/>
                    </a:lnTo>
                    <a:lnTo>
                      <a:pt x="603150" y="42579"/>
                    </a:lnTo>
                    <a:lnTo>
                      <a:pt x="560204" y="24422"/>
                    </a:lnTo>
                    <a:lnTo>
                      <a:pt x="514974" y="11063"/>
                    </a:lnTo>
                    <a:lnTo>
                      <a:pt x="467774" y="2818"/>
                    </a:lnTo>
                    <a:lnTo>
                      <a:pt x="418919" y="0"/>
                    </a:lnTo>
                    <a:close/>
                  </a:path>
                </a:pathLst>
              </a:custGeom>
              <a:solidFill>
                <a:srgbClr val="0099DD"/>
              </a:solidFill>
            </p:spPr>
            <p:txBody>
              <a:bodyPr wrap="square" lIns="0" tIns="0" rIns="0" bIns="0" rtlCol="0"/>
              <a:lstStyle/>
              <a:p>
                <a:endParaRPr sz="1091"/>
              </a:p>
            </p:txBody>
          </p:sp>
          <p:sp>
            <p:nvSpPr>
              <p:cNvPr id="19" name="object 37">
                <a:extLst>
                  <a:ext uri="{FF2B5EF4-FFF2-40B4-BE49-F238E27FC236}">
                    <a16:creationId xmlns:a16="http://schemas.microsoft.com/office/drawing/2014/main" id="{6433F5FC-BBC7-7CA3-4B59-E1BF84AFE6BC}"/>
                  </a:ext>
                </a:extLst>
              </p:cNvPr>
              <p:cNvSpPr/>
              <p:nvPr/>
            </p:nvSpPr>
            <p:spPr>
              <a:xfrm>
                <a:off x="16519390" y="644118"/>
                <a:ext cx="487680" cy="715010"/>
              </a:xfrm>
              <a:custGeom>
                <a:avLst/>
                <a:gdLst/>
                <a:ahLst/>
                <a:cxnLst/>
                <a:rect l="l" t="t" r="r" b="b"/>
                <a:pathLst>
                  <a:path w="487680" h="715010">
                    <a:moveTo>
                      <a:pt x="474508" y="574286"/>
                    </a:moveTo>
                    <a:lnTo>
                      <a:pt x="287143" y="574286"/>
                    </a:lnTo>
                    <a:lnTo>
                      <a:pt x="331918" y="581901"/>
                    </a:lnTo>
                    <a:lnTo>
                      <a:pt x="357930" y="600028"/>
                    </a:lnTo>
                    <a:lnTo>
                      <a:pt x="370000" y="621587"/>
                    </a:lnTo>
                    <a:lnTo>
                      <a:pt x="372951" y="639498"/>
                    </a:lnTo>
                    <a:lnTo>
                      <a:pt x="371784" y="652419"/>
                    </a:lnTo>
                    <a:lnTo>
                      <a:pt x="343785" y="697349"/>
                    </a:lnTo>
                    <a:lnTo>
                      <a:pt x="298545" y="714910"/>
                    </a:lnTo>
                    <a:lnTo>
                      <a:pt x="308485" y="713891"/>
                    </a:lnTo>
                    <a:lnTo>
                      <a:pt x="346439" y="707067"/>
                    </a:lnTo>
                    <a:lnTo>
                      <a:pt x="357706" y="704345"/>
                    </a:lnTo>
                    <a:lnTo>
                      <a:pt x="359025" y="704041"/>
                    </a:lnTo>
                    <a:lnTo>
                      <a:pt x="397904" y="691957"/>
                    </a:lnTo>
                    <a:lnTo>
                      <a:pt x="416112" y="684816"/>
                    </a:lnTo>
                    <a:lnTo>
                      <a:pt x="417285" y="684356"/>
                    </a:lnTo>
                    <a:lnTo>
                      <a:pt x="424227" y="681392"/>
                    </a:lnTo>
                    <a:lnTo>
                      <a:pt x="429945" y="678827"/>
                    </a:lnTo>
                    <a:lnTo>
                      <a:pt x="436154" y="675832"/>
                    </a:lnTo>
                    <a:lnTo>
                      <a:pt x="437285" y="675256"/>
                    </a:lnTo>
                    <a:lnTo>
                      <a:pt x="442279" y="672827"/>
                    </a:lnTo>
                    <a:lnTo>
                      <a:pt x="470509" y="657184"/>
                    </a:lnTo>
                    <a:lnTo>
                      <a:pt x="471388" y="656681"/>
                    </a:lnTo>
                    <a:lnTo>
                      <a:pt x="487335" y="633771"/>
                    </a:lnTo>
                    <a:lnTo>
                      <a:pt x="480944" y="587858"/>
                    </a:lnTo>
                    <a:lnTo>
                      <a:pt x="474508" y="574286"/>
                    </a:lnTo>
                    <a:close/>
                  </a:path>
                  <a:path w="487680" h="715010">
                    <a:moveTo>
                      <a:pt x="442719" y="0"/>
                    </a:moveTo>
                    <a:lnTo>
                      <a:pt x="242526" y="0"/>
                    </a:lnTo>
                    <a:lnTo>
                      <a:pt x="194885" y="5507"/>
                    </a:lnTo>
                    <a:lnTo>
                      <a:pt x="152487" y="21080"/>
                    </a:lnTo>
                    <a:lnTo>
                      <a:pt x="116092" y="45300"/>
                    </a:lnTo>
                    <a:lnTo>
                      <a:pt x="86461" y="76743"/>
                    </a:lnTo>
                    <a:lnTo>
                      <a:pt x="64355" y="113989"/>
                    </a:lnTo>
                    <a:lnTo>
                      <a:pt x="50533" y="155616"/>
                    </a:lnTo>
                    <a:lnTo>
                      <a:pt x="45757" y="200203"/>
                    </a:lnTo>
                    <a:lnTo>
                      <a:pt x="51299" y="246498"/>
                    </a:lnTo>
                    <a:lnTo>
                      <a:pt x="63490" y="281427"/>
                    </a:lnTo>
                    <a:lnTo>
                      <a:pt x="75681" y="303486"/>
                    </a:lnTo>
                    <a:lnTo>
                      <a:pt x="81222" y="311173"/>
                    </a:lnTo>
                    <a:lnTo>
                      <a:pt x="35750" y="337035"/>
                    </a:lnTo>
                    <a:lnTo>
                      <a:pt x="12131" y="359240"/>
                    </a:lnTo>
                    <a:lnTo>
                      <a:pt x="2753" y="390012"/>
                    </a:lnTo>
                    <a:lnTo>
                      <a:pt x="0" y="441578"/>
                    </a:lnTo>
                    <a:lnTo>
                      <a:pt x="5684" y="486764"/>
                    </a:lnTo>
                    <a:lnTo>
                      <a:pt x="24345" y="521756"/>
                    </a:lnTo>
                    <a:lnTo>
                      <a:pt x="53868" y="547393"/>
                    </a:lnTo>
                    <a:lnTo>
                      <a:pt x="92139" y="564514"/>
                    </a:lnTo>
                    <a:lnTo>
                      <a:pt x="137042" y="573959"/>
                    </a:lnTo>
                    <a:lnTo>
                      <a:pt x="186465" y="576568"/>
                    </a:lnTo>
                    <a:lnTo>
                      <a:pt x="211531" y="575249"/>
                    </a:lnTo>
                    <a:lnTo>
                      <a:pt x="236812" y="574571"/>
                    </a:lnTo>
                    <a:lnTo>
                      <a:pt x="474508" y="574286"/>
                    </a:lnTo>
                    <a:lnTo>
                      <a:pt x="462893" y="549794"/>
                    </a:lnTo>
                    <a:lnTo>
                      <a:pt x="434863" y="519802"/>
                    </a:lnTo>
                    <a:lnTo>
                      <a:pt x="398539" y="498103"/>
                    </a:lnTo>
                    <a:lnTo>
                      <a:pt x="355603" y="484921"/>
                    </a:lnTo>
                    <a:lnTo>
                      <a:pt x="307739" y="480477"/>
                    </a:lnTo>
                    <a:lnTo>
                      <a:pt x="152162" y="480477"/>
                    </a:lnTo>
                    <a:lnTo>
                      <a:pt x="129101" y="476849"/>
                    </a:lnTo>
                    <a:lnTo>
                      <a:pt x="111831" y="466894"/>
                    </a:lnTo>
                    <a:lnTo>
                      <a:pt x="100997" y="452002"/>
                    </a:lnTo>
                    <a:lnTo>
                      <a:pt x="97243" y="433567"/>
                    </a:lnTo>
                    <a:lnTo>
                      <a:pt x="103447" y="409366"/>
                    </a:lnTo>
                    <a:lnTo>
                      <a:pt x="117697" y="391815"/>
                    </a:lnTo>
                    <a:lnTo>
                      <a:pt x="133448" y="381127"/>
                    </a:lnTo>
                    <a:lnTo>
                      <a:pt x="144152" y="377517"/>
                    </a:lnTo>
                    <a:lnTo>
                      <a:pt x="329499" y="377517"/>
                    </a:lnTo>
                    <a:lnTo>
                      <a:pt x="334252" y="375863"/>
                    </a:lnTo>
                    <a:lnTo>
                      <a:pt x="370161" y="353049"/>
                    </a:lnTo>
                    <a:lnTo>
                      <a:pt x="399067" y="323570"/>
                    </a:lnTo>
                    <a:lnTo>
                      <a:pt x="408797" y="307739"/>
                    </a:lnTo>
                    <a:lnTo>
                      <a:pt x="243395" y="307739"/>
                    </a:lnTo>
                    <a:lnTo>
                      <a:pt x="202763" y="299535"/>
                    </a:lnTo>
                    <a:lnTo>
                      <a:pt x="169583" y="277163"/>
                    </a:lnTo>
                    <a:lnTo>
                      <a:pt x="147214" y="243982"/>
                    </a:lnTo>
                    <a:lnTo>
                      <a:pt x="139011" y="203355"/>
                    </a:lnTo>
                    <a:lnTo>
                      <a:pt x="147214" y="162721"/>
                    </a:lnTo>
                    <a:lnTo>
                      <a:pt x="169583" y="129537"/>
                    </a:lnTo>
                    <a:lnTo>
                      <a:pt x="202763" y="107164"/>
                    </a:lnTo>
                    <a:lnTo>
                      <a:pt x="243395" y="98960"/>
                    </a:lnTo>
                    <a:lnTo>
                      <a:pt x="400458" y="98960"/>
                    </a:lnTo>
                    <a:lnTo>
                      <a:pt x="396648" y="94010"/>
                    </a:lnTo>
                    <a:lnTo>
                      <a:pt x="388961" y="86950"/>
                    </a:lnTo>
                    <a:lnTo>
                      <a:pt x="451891" y="69788"/>
                    </a:lnTo>
                    <a:lnTo>
                      <a:pt x="459891" y="68647"/>
                    </a:lnTo>
                    <a:lnTo>
                      <a:pt x="464457" y="58343"/>
                    </a:lnTo>
                    <a:lnTo>
                      <a:pt x="464457" y="21737"/>
                    </a:lnTo>
                    <a:lnTo>
                      <a:pt x="462749" y="13278"/>
                    </a:lnTo>
                    <a:lnTo>
                      <a:pt x="458092" y="6368"/>
                    </a:lnTo>
                    <a:lnTo>
                      <a:pt x="451182" y="1709"/>
                    </a:lnTo>
                    <a:lnTo>
                      <a:pt x="442719" y="0"/>
                    </a:lnTo>
                    <a:close/>
                  </a:path>
                  <a:path w="487680" h="715010">
                    <a:moveTo>
                      <a:pt x="329499" y="377517"/>
                    </a:moveTo>
                    <a:lnTo>
                      <a:pt x="144152" y="377517"/>
                    </a:lnTo>
                    <a:lnTo>
                      <a:pt x="155358" y="380377"/>
                    </a:lnTo>
                    <a:lnTo>
                      <a:pt x="175463" y="386668"/>
                    </a:lnTo>
                    <a:lnTo>
                      <a:pt x="204791" y="392960"/>
                    </a:lnTo>
                    <a:lnTo>
                      <a:pt x="243667" y="395820"/>
                    </a:lnTo>
                    <a:lnTo>
                      <a:pt x="291901" y="390594"/>
                    </a:lnTo>
                    <a:lnTo>
                      <a:pt x="329499" y="377517"/>
                    </a:lnTo>
                    <a:close/>
                  </a:path>
                  <a:path w="487680" h="715010">
                    <a:moveTo>
                      <a:pt x="400458" y="98960"/>
                    </a:moveTo>
                    <a:lnTo>
                      <a:pt x="243395" y="98960"/>
                    </a:lnTo>
                    <a:lnTo>
                      <a:pt x="284028" y="107164"/>
                    </a:lnTo>
                    <a:lnTo>
                      <a:pt x="317207" y="129537"/>
                    </a:lnTo>
                    <a:lnTo>
                      <a:pt x="339577" y="162721"/>
                    </a:lnTo>
                    <a:lnTo>
                      <a:pt x="347779" y="203355"/>
                    </a:lnTo>
                    <a:lnTo>
                      <a:pt x="339577" y="243982"/>
                    </a:lnTo>
                    <a:lnTo>
                      <a:pt x="317207" y="277163"/>
                    </a:lnTo>
                    <a:lnTo>
                      <a:pt x="284028" y="299535"/>
                    </a:lnTo>
                    <a:lnTo>
                      <a:pt x="243395" y="307739"/>
                    </a:lnTo>
                    <a:lnTo>
                      <a:pt x="408797" y="307739"/>
                    </a:lnTo>
                    <a:lnTo>
                      <a:pt x="420408" y="288847"/>
                    </a:lnTo>
                    <a:lnTo>
                      <a:pt x="433624" y="250302"/>
                    </a:lnTo>
                    <a:lnTo>
                      <a:pt x="438154" y="209354"/>
                    </a:lnTo>
                    <a:lnTo>
                      <a:pt x="430467" y="154032"/>
                    </a:lnTo>
                    <a:lnTo>
                      <a:pt x="413558" y="115978"/>
                    </a:lnTo>
                    <a:lnTo>
                      <a:pt x="400458" y="98960"/>
                    </a:lnTo>
                    <a:close/>
                  </a:path>
                </a:pathLst>
              </a:custGeom>
              <a:solidFill>
                <a:srgbClr val="FFFFFF"/>
              </a:solidFill>
            </p:spPr>
            <p:txBody>
              <a:bodyPr wrap="square" lIns="0" tIns="0" rIns="0" bIns="0" rtlCol="0"/>
              <a:lstStyle/>
              <a:p>
                <a:endParaRPr sz="1091"/>
              </a:p>
            </p:txBody>
          </p:sp>
        </p:grpSp>
      </p:grpSp>
      <p:pic>
        <p:nvPicPr>
          <p:cNvPr id="44" name="object 40">
            <a:extLst>
              <a:ext uri="{FF2B5EF4-FFF2-40B4-BE49-F238E27FC236}">
                <a16:creationId xmlns:a16="http://schemas.microsoft.com/office/drawing/2014/main" id="{BAA18467-FE6B-4FB7-338D-1A14593116C1}"/>
              </a:ext>
            </a:extLst>
          </p:cNvPr>
          <p:cNvPicPr/>
          <p:nvPr userDrawn="1"/>
        </p:nvPicPr>
        <p:blipFill>
          <a:blip r:embed="rId21"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1"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1"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1"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1"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1"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1"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1"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1"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1"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22"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22"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1"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1"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1"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22"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1"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1"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22"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1"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1"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1"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1"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1"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22"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22" cstate="print"/>
          <a:stretch>
            <a:fillRect/>
          </a:stretch>
        </p:blipFill>
        <p:spPr>
          <a:xfrm>
            <a:off x="11285344" y="6567263"/>
            <a:ext cx="67240" cy="67226"/>
          </a:xfrm>
          <a:prstGeom prst="rect">
            <a:avLst/>
          </a:prstGeom>
        </p:spPr>
      </p:pic>
      <p:grpSp>
        <p:nvGrpSpPr>
          <p:cNvPr id="3" name="object 64">
            <a:extLst>
              <a:ext uri="{FF2B5EF4-FFF2-40B4-BE49-F238E27FC236}">
                <a16:creationId xmlns:a16="http://schemas.microsoft.com/office/drawing/2014/main" id="{CFC50155-DE88-F4D7-361B-D994384BB8A5}"/>
              </a:ext>
            </a:extLst>
          </p:cNvPr>
          <p:cNvGrpSpPr/>
          <p:nvPr userDrawn="1"/>
        </p:nvGrpSpPr>
        <p:grpSpPr>
          <a:xfrm>
            <a:off x="10330706" y="4321745"/>
            <a:ext cx="1863073" cy="1864221"/>
            <a:chOff x="17034904" y="7127878"/>
            <a:chExt cx="3072130" cy="3074670"/>
          </a:xfrm>
        </p:grpSpPr>
        <p:sp>
          <p:nvSpPr>
            <p:cNvPr id="4" name="object 65">
              <a:extLst>
                <a:ext uri="{FF2B5EF4-FFF2-40B4-BE49-F238E27FC236}">
                  <a16:creationId xmlns:a16="http://schemas.microsoft.com/office/drawing/2014/main" id="{9E956F90-877A-DFB6-3B9A-F59E4D8189E6}"/>
                </a:ext>
              </a:extLst>
            </p:cNvPr>
            <p:cNvSpPr/>
            <p:nvPr/>
          </p:nvSpPr>
          <p:spPr>
            <a:xfrm>
              <a:off x="17835274" y="8887303"/>
              <a:ext cx="1206500" cy="1312545"/>
            </a:xfrm>
            <a:custGeom>
              <a:avLst/>
              <a:gdLst/>
              <a:ahLst/>
              <a:cxnLst/>
              <a:rect l="l" t="t" r="r" b="b"/>
              <a:pathLst>
                <a:path w="1206500" h="1312545">
                  <a:moveTo>
                    <a:pt x="923113" y="163115"/>
                  </a:moveTo>
                  <a:lnTo>
                    <a:pt x="1058850" y="274424"/>
                  </a:lnTo>
                </a:path>
                <a:path w="1206500" h="1312545">
                  <a:moveTo>
                    <a:pt x="791242" y="326241"/>
                  </a:moveTo>
                  <a:lnTo>
                    <a:pt x="932998" y="442485"/>
                  </a:lnTo>
                </a:path>
                <a:path w="1206500" h="1312545">
                  <a:moveTo>
                    <a:pt x="659372" y="489356"/>
                  </a:moveTo>
                  <a:lnTo>
                    <a:pt x="829087" y="628528"/>
                  </a:lnTo>
                </a:path>
                <a:path w="1206500" h="1312545">
                  <a:moveTo>
                    <a:pt x="527491" y="652482"/>
                  </a:moveTo>
                  <a:lnTo>
                    <a:pt x="748676" y="833861"/>
                  </a:lnTo>
                </a:path>
                <a:path w="1206500" h="1312545">
                  <a:moveTo>
                    <a:pt x="395621" y="815598"/>
                  </a:moveTo>
                  <a:lnTo>
                    <a:pt x="695383" y="1061412"/>
                  </a:lnTo>
                </a:path>
                <a:path w="1206500" h="1312545">
                  <a:moveTo>
                    <a:pt x="263751" y="978724"/>
                  </a:moveTo>
                  <a:lnTo>
                    <a:pt x="670308" y="1312113"/>
                  </a:lnTo>
                </a:path>
                <a:path w="1206500" h="1312545">
                  <a:moveTo>
                    <a:pt x="131880" y="1141839"/>
                  </a:moveTo>
                  <a:lnTo>
                    <a:pt x="339524" y="1312113"/>
                  </a:lnTo>
                </a:path>
                <a:path w="1206500" h="1312545">
                  <a:moveTo>
                    <a:pt x="0" y="1304955"/>
                  </a:moveTo>
                  <a:lnTo>
                    <a:pt x="8730" y="1312113"/>
                  </a:lnTo>
                </a:path>
                <a:path w="1206500" h="1312545">
                  <a:moveTo>
                    <a:pt x="1054994" y="0"/>
                  </a:moveTo>
                  <a:lnTo>
                    <a:pt x="1205950" y="123789"/>
                  </a:lnTo>
                </a:path>
              </a:pathLst>
            </a:custGeom>
            <a:ln w="5758">
              <a:solidFill>
                <a:srgbClr val="00ACE5"/>
              </a:solidFill>
            </a:ln>
          </p:spPr>
          <p:txBody>
            <a:bodyPr wrap="square" lIns="0" tIns="0" rIns="0" bIns="0" rtlCol="0"/>
            <a:lstStyle/>
            <a:p>
              <a:endParaRPr sz="1091"/>
            </a:p>
          </p:txBody>
        </p:sp>
        <p:sp>
          <p:nvSpPr>
            <p:cNvPr id="43" name="object 66">
              <a:extLst>
                <a:ext uri="{FF2B5EF4-FFF2-40B4-BE49-F238E27FC236}">
                  <a16:creationId xmlns:a16="http://schemas.microsoft.com/office/drawing/2014/main" id="{7E4B88E2-DD27-924A-E25A-582365077D9D}"/>
                </a:ext>
              </a:extLst>
            </p:cNvPr>
            <p:cNvSpPr/>
            <p:nvPr/>
          </p:nvSpPr>
          <p:spPr>
            <a:xfrm>
              <a:off x="19038134" y="7404655"/>
              <a:ext cx="1066165" cy="1461770"/>
            </a:xfrm>
            <a:custGeom>
              <a:avLst/>
              <a:gdLst/>
              <a:ahLst/>
              <a:cxnLst/>
              <a:rect l="l" t="t" r="r" b="b"/>
              <a:pathLst>
                <a:path w="1066165" h="1461770">
                  <a:moveTo>
                    <a:pt x="1054983" y="0"/>
                  </a:moveTo>
                  <a:lnTo>
                    <a:pt x="1065964" y="9004"/>
                  </a:lnTo>
                </a:path>
                <a:path w="1066165" h="1461770">
                  <a:moveTo>
                    <a:pt x="923113" y="163115"/>
                  </a:moveTo>
                  <a:lnTo>
                    <a:pt x="1065964" y="280258"/>
                  </a:lnTo>
                </a:path>
                <a:path w="1066165" h="1461770">
                  <a:moveTo>
                    <a:pt x="791242" y="326241"/>
                  </a:moveTo>
                  <a:lnTo>
                    <a:pt x="1065964" y="551521"/>
                  </a:lnTo>
                </a:path>
                <a:path w="1066165" h="1461770">
                  <a:moveTo>
                    <a:pt x="659372" y="489367"/>
                  </a:moveTo>
                  <a:lnTo>
                    <a:pt x="1065964" y="822785"/>
                  </a:lnTo>
                </a:path>
                <a:path w="1066165" h="1461770">
                  <a:moveTo>
                    <a:pt x="527491" y="652482"/>
                  </a:moveTo>
                  <a:lnTo>
                    <a:pt x="1065964" y="1094048"/>
                  </a:lnTo>
                </a:path>
                <a:path w="1066165" h="1461770">
                  <a:moveTo>
                    <a:pt x="395621" y="815598"/>
                  </a:moveTo>
                  <a:lnTo>
                    <a:pt x="875808" y="1209367"/>
                  </a:lnTo>
                </a:path>
                <a:path w="1066165" h="1461770">
                  <a:moveTo>
                    <a:pt x="263751" y="978724"/>
                  </a:moveTo>
                  <a:lnTo>
                    <a:pt x="612079" y="1264364"/>
                  </a:lnTo>
                </a:path>
                <a:path w="1066165" h="1461770">
                  <a:moveTo>
                    <a:pt x="131870" y="1141839"/>
                  </a:moveTo>
                  <a:lnTo>
                    <a:pt x="386766" y="1350862"/>
                  </a:lnTo>
                </a:path>
                <a:path w="1066165" h="1461770">
                  <a:moveTo>
                    <a:pt x="0" y="1304955"/>
                  </a:moveTo>
                  <a:lnTo>
                    <a:pt x="190738" y="1461366"/>
                  </a:lnTo>
                </a:path>
              </a:pathLst>
            </a:custGeom>
            <a:ln w="5758">
              <a:solidFill>
                <a:srgbClr val="00ACE5"/>
              </a:solidFill>
            </a:ln>
          </p:spPr>
          <p:txBody>
            <a:bodyPr wrap="square" lIns="0" tIns="0" rIns="0" bIns="0" rtlCol="0"/>
            <a:lstStyle/>
            <a:p>
              <a:endParaRPr sz="1091"/>
            </a:p>
          </p:txBody>
        </p:sp>
        <p:sp>
          <p:nvSpPr>
            <p:cNvPr id="70" name="object 67">
              <a:extLst>
                <a:ext uri="{FF2B5EF4-FFF2-40B4-BE49-F238E27FC236}">
                  <a16:creationId xmlns:a16="http://schemas.microsoft.com/office/drawing/2014/main" id="{C56D7D9E-7415-6222-399D-2BF70AE717F3}"/>
                </a:ext>
              </a:extLst>
            </p:cNvPr>
            <p:cNvSpPr/>
            <p:nvPr/>
          </p:nvSpPr>
          <p:spPr>
            <a:xfrm>
              <a:off x="17037783" y="8068996"/>
              <a:ext cx="1877695" cy="2130425"/>
            </a:xfrm>
            <a:custGeom>
              <a:avLst/>
              <a:gdLst/>
              <a:ahLst/>
              <a:cxnLst/>
              <a:rect l="l" t="t" r="r" b="b"/>
              <a:pathLst>
                <a:path w="1877694" h="2130425">
                  <a:moveTo>
                    <a:pt x="717102" y="155991"/>
                  </a:moveTo>
                  <a:lnTo>
                    <a:pt x="1745804" y="999561"/>
                  </a:lnTo>
                </a:path>
                <a:path w="1877694" h="2130425">
                  <a:moveTo>
                    <a:pt x="587533" y="320996"/>
                  </a:moveTo>
                  <a:lnTo>
                    <a:pt x="1613934" y="1162677"/>
                  </a:lnTo>
                </a:path>
                <a:path w="1877694" h="2130425">
                  <a:moveTo>
                    <a:pt x="469141" y="495181"/>
                  </a:moveTo>
                  <a:lnTo>
                    <a:pt x="1482053" y="1325803"/>
                  </a:lnTo>
                </a:path>
                <a:path w="1877694" h="2130425">
                  <a:moveTo>
                    <a:pt x="362099" y="678658"/>
                  </a:moveTo>
                  <a:lnTo>
                    <a:pt x="1350183" y="1488918"/>
                  </a:lnTo>
                </a:path>
                <a:path w="1877694" h="2130425">
                  <a:moveTo>
                    <a:pt x="266791" y="871764"/>
                  </a:moveTo>
                  <a:lnTo>
                    <a:pt x="1218312" y="1652044"/>
                  </a:lnTo>
                </a:path>
                <a:path w="1877694" h="2130425">
                  <a:moveTo>
                    <a:pt x="183872" y="1075031"/>
                  </a:moveTo>
                  <a:lnTo>
                    <a:pt x="1086431" y="1815159"/>
                  </a:lnTo>
                </a:path>
                <a:path w="1877694" h="2130425">
                  <a:moveTo>
                    <a:pt x="114303" y="1289244"/>
                  </a:moveTo>
                  <a:lnTo>
                    <a:pt x="954561" y="1978285"/>
                  </a:lnTo>
                </a:path>
                <a:path w="1877694" h="2130425">
                  <a:moveTo>
                    <a:pt x="59234" y="1515341"/>
                  </a:moveTo>
                  <a:lnTo>
                    <a:pt x="809300" y="2130420"/>
                  </a:lnTo>
                </a:path>
                <a:path w="1877694" h="2130425">
                  <a:moveTo>
                    <a:pt x="20365" y="1754731"/>
                  </a:moveTo>
                  <a:lnTo>
                    <a:pt x="478504" y="2130420"/>
                  </a:lnTo>
                </a:path>
                <a:path w="1877694" h="2130425">
                  <a:moveTo>
                    <a:pt x="0" y="2009284"/>
                  </a:moveTo>
                  <a:lnTo>
                    <a:pt x="147720" y="2130420"/>
                  </a:lnTo>
                </a:path>
                <a:path w="1877694" h="2130425">
                  <a:moveTo>
                    <a:pt x="857659" y="0"/>
                  </a:moveTo>
                  <a:lnTo>
                    <a:pt x="1877674" y="836446"/>
                  </a:lnTo>
                </a:path>
              </a:pathLst>
            </a:custGeom>
            <a:ln w="5758">
              <a:solidFill>
                <a:srgbClr val="00ACE5"/>
              </a:solidFill>
            </a:ln>
          </p:spPr>
          <p:txBody>
            <a:bodyPr wrap="square" lIns="0" tIns="0" rIns="0" bIns="0" rtlCol="0"/>
            <a:lstStyle/>
            <a:p>
              <a:endParaRPr sz="1091"/>
            </a:p>
          </p:txBody>
        </p:sp>
        <p:sp>
          <p:nvSpPr>
            <p:cNvPr id="71" name="object 68">
              <a:extLst>
                <a:ext uri="{FF2B5EF4-FFF2-40B4-BE49-F238E27FC236}">
                  <a16:creationId xmlns:a16="http://schemas.microsoft.com/office/drawing/2014/main" id="{0DC90151-E555-17BC-2AA2-A2C6DE55C69E}"/>
                </a:ext>
              </a:extLst>
            </p:cNvPr>
            <p:cNvSpPr/>
            <p:nvPr/>
          </p:nvSpPr>
          <p:spPr>
            <a:xfrm>
              <a:off x="18063295" y="7130758"/>
              <a:ext cx="2040889" cy="1597025"/>
            </a:xfrm>
            <a:custGeom>
              <a:avLst/>
              <a:gdLst/>
              <a:ahLst/>
              <a:cxnLst/>
              <a:rect l="l" t="t" r="r" b="b"/>
              <a:pathLst>
                <a:path w="2040890" h="1597025">
                  <a:moveTo>
                    <a:pt x="2029700" y="0"/>
                  </a:moveTo>
                  <a:lnTo>
                    <a:pt x="2040804" y="9105"/>
                  </a:lnTo>
                </a:path>
                <a:path w="2040890" h="1597025">
                  <a:moveTo>
                    <a:pt x="1719183" y="16638"/>
                  </a:moveTo>
                  <a:lnTo>
                    <a:pt x="2040804" y="280377"/>
                  </a:lnTo>
                </a:path>
                <a:path w="2040890" h="1597025">
                  <a:moveTo>
                    <a:pt x="1439822" y="58806"/>
                  </a:moveTo>
                  <a:lnTo>
                    <a:pt x="1923152" y="455152"/>
                  </a:lnTo>
                </a:path>
                <a:path w="2040890" h="1597025">
                  <a:moveTo>
                    <a:pt x="1184839" y="120966"/>
                  </a:moveTo>
                  <a:lnTo>
                    <a:pt x="1791281" y="618268"/>
                  </a:lnTo>
                </a:path>
                <a:path w="2040890" h="1597025">
                  <a:moveTo>
                    <a:pt x="949860" y="199547"/>
                  </a:moveTo>
                  <a:lnTo>
                    <a:pt x="1659401" y="781394"/>
                  </a:lnTo>
                </a:path>
                <a:path w="2040890" h="1597025">
                  <a:moveTo>
                    <a:pt x="732039" y="292191"/>
                  </a:moveTo>
                  <a:lnTo>
                    <a:pt x="1527530" y="944520"/>
                  </a:lnTo>
                </a:path>
                <a:path w="2040890" h="1597025">
                  <a:moveTo>
                    <a:pt x="529431" y="397298"/>
                  </a:moveTo>
                  <a:lnTo>
                    <a:pt x="1395660" y="1107635"/>
                  </a:lnTo>
                </a:path>
                <a:path w="2040890" h="1597025">
                  <a:moveTo>
                    <a:pt x="340512" y="513634"/>
                  </a:moveTo>
                  <a:lnTo>
                    <a:pt x="1263790" y="1270750"/>
                  </a:lnTo>
                </a:path>
                <a:path w="2040890" h="1597025">
                  <a:moveTo>
                    <a:pt x="164287" y="640394"/>
                  </a:moveTo>
                  <a:lnTo>
                    <a:pt x="1131909" y="1433876"/>
                  </a:lnTo>
                </a:path>
                <a:path w="2040890" h="1597025">
                  <a:moveTo>
                    <a:pt x="0" y="776926"/>
                  </a:moveTo>
                  <a:lnTo>
                    <a:pt x="1000038" y="1596992"/>
                  </a:lnTo>
                </a:path>
              </a:pathLst>
            </a:custGeom>
            <a:ln w="5758">
              <a:solidFill>
                <a:srgbClr val="00ACE5"/>
              </a:solidFill>
            </a:ln>
          </p:spPr>
          <p:txBody>
            <a:bodyPr wrap="square" lIns="0" tIns="0" rIns="0" bIns="0" rtlCol="0"/>
            <a:lstStyle/>
            <a:p>
              <a:endParaRPr sz="1091"/>
            </a:p>
          </p:txBody>
        </p:sp>
      </p:grpSp>
      <p:pic>
        <p:nvPicPr>
          <p:cNvPr id="2" name="object 4">
            <a:extLst>
              <a:ext uri="{FF2B5EF4-FFF2-40B4-BE49-F238E27FC236}">
                <a16:creationId xmlns:a16="http://schemas.microsoft.com/office/drawing/2014/main" id="{4A9C95A8-794C-CE71-7562-98BAE8D4BD01}"/>
              </a:ext>
            </a:extLst>
          </p:cNvPr>
          <p:cNvPicPr/>
          <p:nvPr userDrawn="1"/>
        </p:nvPicPr>
        <p:blipFill>
          <a:blip r:embed="rId23" cstate="print"/>
          <a:stretch>
            <a:fillRect/>
          </a:stretch>
        </p:blipFill>
        <p:spPr>
          <a:xfrm>
            <a:off x="0" y="481"/>
            <a:ext cx="12192000" cy="6856556"/>
          </a:xfrm>
          <a:prstGeom prst="rect">
            <a:avLst/>
          </a:prstGeom>
        </p:spPr>
      </p:pic>
      <p:pic>
        <p:nvPicPr>
          <p:cNvPr id="73" name="Grafik 72" descr="Ein Bild, das Grafiken, Kreis, Symbol, Design enthält.&#10;&#10;Automatisch generierte Beschreibung">
            <a:extLst>
              <a:ext uri="{FF2B5EF4-FFF2-40B4-BE49-F238E27FC236}">
                <a16:creationId xmlns:a16="http://schemas.microsoft.com/office/drawing/2014/main" id="{468AA81D-8D76-85F1-3890-28393EAC7C2C}"/>
              </a:ext>
            </a:extLst>
          </p:cNvPr>
          <p:cNvPicPr/>
          <p:nvPr userDrawn="1"/>
        </p:nvPicPr>
        <p:blipFill>
          <a:blip r:embed="rId24">
            <a:extLst>
              <a:ext uri="{28A0092B-C50C-407E-A947-70E740481C1C}">
                <a14:useLocalDpi xmlns:a14="http://schemas.microsoft.com/office/drawing/2010/main" val="0"/>
              </a:ext>
            </a:extLst>
          </a:blip>
          <a:stretch>
            <a:fillRect/>
          </a:stretch>
        </p:blipFill>
        <p:spPr>
          <a:xfrm>
            <a:off x="-291724" y="2269897"/>
            <a:ext cx="3974146" cy="3973308"/>
          </a:xfrm>
          <a:prstGeom prst="rect">
            <a:avLst/>
          </a:prstGeom>
        </p:spPr>
      </p:pic>
      <p:sp>
        <p:nvSpPr>
          <p:cNvPr id="76" name="Title 1">
            <a:extLst>
              <a:ext uri="{FF2B5EF4-FFF2-40B4-BE49-F238E27FC236}">
                <a16:creationId xmlns:a16="http://schemas.microsoft.com/office/drawing/2014/main" id="{54D71011-60A7-D7EA-2458-CEEE5FF03A17}"/>
              </a:ext>
            </a:extLst>
          </p:cNvPr>
          <p:cNvSpPr>
            <a:spLocks noGrp="1"/>
          </p:cNvSpPr>
          <p:nvPr>
            <p:ph type="ctrTitle" hasCustomPrompt="1"/>
          </p:nvPr>
        </p:nvSpPr>
        <p:spPr>
          <a:xfrm>
            <a:off x="634974" y="659681"/>
            <a:ext cx="9144000" cy="638368"/>
          </a:xfrm>
          <a:prstGeom prst="rect">
            <a:avLst/>
          </a:prstGeom>
        </p:spPr>
        <p:txBody>
          <a:bodyPr anchor="t"/>
          <a:lstStyle>
            <a:lvl1pPr algn="l">
              <a:defRPr sz="3517" b="1" i="0">
                <a:solidFill>
                  <a:schemeClr val="bg1"/>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Vielen Dank für Ihre Aufmerksamkeit.</a:t>
            </a:r>
          </a:p>
        </p:txBody>
      </p:sp>
      <p:pic>
        <p:nvPicPr>
          <p:cNvPr id="74" name="Grafik 73" descr="Ein Bild, das Schwarz, Grafiken, Dunkelheit, Schwarzweiß enthält.&#10;&#10;Automatisch generierte Beschreibung">
            <a:extLst>
              <a:ext uri="{FF2B5EF4-FFF2-40B4-BE49-F238E27FC236}">
                <a16:creationId xmlns:a16="http://schemas.microsoft.com/office/drawing/2014/main" id="{341AFC5C-600F-1B65-5C17-51594E5DE7E3}"/>
              </a:ext>
            </a:extLst>
          </p:cNvPr>
          <p:cNvPicPr>
            <a:picLocks noChangeAspect="1"/>
          </p:cNvPicPr>
          <p:nvPr userDrawn="1"/>
        </p:nvPicPr>
        <p:blipFill rotWithShape="1">
          <a:blip r:embed="rId25">
            <a:extLst>
              <a:ext uri="{28A0092B-C50C-407E-A947-70E740481C1C}">
                <a14:useLocalDpi xmlns:a14="http://schemas.microsoft.com/office/drawing/2010/main" val="0"/>
              </a:ext>
            </a:extLst>
          </a:blip>
          <a:srcRect l="43010" t="41707" r="44148" b="40242"/>
          <a:stretch/>
        </p:blipFill>
        <p:spPr>
          <a:xfrm>
            <a:off x="10320947" y="5273997"/>
            <a:ext cx="1411212" cy="1275101"/>
          </a:xfrm>
          <a:prstGeom prst="rect">
            <a:avLst/>
          </a:prstGeom>
        </p:spPr>
      </p:pic>
    </p:spTree>
    <p:extLst>
      <p:ext uri="{BB962C8B-B14F-4D97-AF65-F5344CB8AC3E}">
        <p14:creationId xmlns:p14="http://schemas.microsoft.com/office/powerpoint/2010/main" val="3657856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3AB922-C2AA-5ECA-A18C-E24F27F71AD7}"/>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B5FA0A4C-3CF0-22ED-2A72-1BB78CCDEE7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96800F5-7BD9-7BA7-E043-37A5A667925E}"/>
              </a:ext>
            </a:extLst>
          </p:cNvPr>
          <p:cNvSpPr>
            <a:spLocks noGrp="1"/>
          </p:cNvSpPr>
          <p:nvPr>
            <p:ph type="dt" sz="half" idx="10"/>
          </p:nvPr>
        </p:nvSpPr>
        <p:spPr/>
        <p:txBody>
          <a:bodyPr/>
          <a:lstStyle/>
          <a:p>
            <a:fld id="{874676CF-36B0-4320-8E22-0BB9872E357F}" type="datetime1">
              <a:rPr lang="de-DE" smtClean="0"/>
              <a:t>30.10.2025</a:t>
            </a:fld>
            <a:endParaRPr lang="de-DE"/>
          </a:p>
        </p:txBody>
      </p:sp>
      <p:sp>
        <p:nvSpPr>
          <p:cNvPr id="5" name="Fußzeilenplatzhalter 4">
            <a:extLst>
              <a:ext uri="{FF2B5EF4-FFF2-40B4-BE49-F238E27FC236}">
                <a16:creationId xmlns:a16="http://schemas.microsoft.com/office/drawing/2014/main" id="{404CE181-DCA3-9D70-993E-03DB93EC1C0C}"/>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1089455-383C-8BEE-6FB6-30379B2C836E}"/>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20604946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C6AB5C-A04C-5DD2-8AAD-EC3D9CD17479}"/>
              </a:ext>
            </a:extLst>
          </p:cNvPr>
          <p:cNvSpPr>
            <a:spLocks noGrp="1"/>
          </p:cNvSpPr>
          <p:nvPr>
            <p:ph type="title"/>
          </p:nvPr>
        </p:nvSpPr>
        <p:spPr/>
        <p:txBody>
          <a:bodyPr/>
          <a:lstStyle/>
          <a:p>
            <a:r>
              <a:rPr lang="de-DE" dirty="0"/>
              <a:t>Mastertitelformat bearbeiten</a:t>
            </a:r>
          </a:p>
        </p:txBody>
      </p:sp>
      <p:sp>
        <p:nvSpPr>
          <p:cNvPr id="3" name="Inhaltsplatzhalter 2">
            <a:extLst>
              <a:ext uri="{FF2B5EF4-FFF2-40B4-BE49-F238E27FC236}">
                <a16:creationId xmlns:a16="http://schemas.microsoft.com/office/drawing/2014/main" id="{E4968BD3-8861-F9B1-D7D6-2028EDC4F45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227C79-FD99-F397-7FDA-27965C97EEB5}"/>
              </a:ext>
            </a:extLst>
          </p:cNvPr>
          <p:cNvSpPr>
            <a:spLocks noGrp="1"/>
          </p:cNvSpPr>
          <p:nvPr>
            <p:ph type="dt" sz="half" idx="10"/>
          </p:nvPr>
        </p:nvSpPr>
        <p:spPr/>
        <p:txBody>
          <a:bodyPr/>
          <a:lstStyle/>
          <a:p>
            <a:fld id="{D3F9D086-6960-4005-8E60-7E8C2D8549BD}" type="datetime1">
              <a:rPr lang="de-DE" smtClean="0"/>
              <a:t>30.10.2025</a:t>
            </a:fld>
            <a:endParaRPr lang="de-DE"/>
          </a:p>
        </p:txBody>
      </p:sp>
      <p:sp>
        <p:nvSpPr>
          <p:cNvPr id="5" name="Fußzeilenplatzhalter 4">
            <a:extLst>
              <a:ext uri="{FF2B5EF4-FFF2-40B4-BE49-F238E27FC236}">
                <a16:creationId xmlns:a16="http://schemas.microsoft.com/office/drawing/2014/main" id="{4F69D137-E7BD-ECA4-C8D5-C1E4253B783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9A5104-6A37-DD90-128C-B61E8F2A61AA}"/>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9475922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8E214D-E615-53E2-AE36-6607316189A1}"/>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2B02FC2-CD39-6649-5C0B-5C3F58E353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781BC1EB-F005-8B18-5515-D4E5274E86ED}"/>
              </a:ext>
            </a:extLst>
          </p:cNvPr>
          <p:cNvSpPr>
            <a:spLocks noGrp="1"/>
          </p:cNvSpPr>
          <p:nvPr>
            <p:ph type="dt" sz="half" idx="10"/>
          </p:nvPr>
        </p:nvSpPr>
        <p:spPr/>
        <p:txBody>
          <a:bodyPr/>
          <a:lstStyle/>
          <a:p>
            <a:fld id="{250C4FD9-237C-4E52-A949-7893B05539C9}" type="datetime1">
              <a:rPr lang="de-DE" smtClean="0"/>
              <a:t>30.10.2025</a:t>
            </a:fld>
            <a:endParaRPr lang="de-DE"/>
          </a:p>
        </p:txBody>
      </p:sp>
      <p:sp>
        <p:nvSpPr>
          <p:cNvPr id="5" name="Fußzeilenplatzhalter 4">
            <a:extLst>
              <a:ext uri="{FF2B5EF4-FFF2-40B4-BE49-F238E27FC236}">
                <a16:creationId xmlns:a16="http://schemas.microsoft.com/office/drawing/2014/main" id="{F3F1C17B-1B30-A29A-739E-DEE4E57541E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BBF1D85-42D7-3BF9-78A2-86779759575A}"/>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3047150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5E9E13-B693-EBF0-D340-3724AB1F0FC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CCDBCDB-6919-EF14-D045-EF7640CE95A2}"/>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ADA5E782-DD92-5E1F-B667-0AF2617870A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BE47BE1-7995-8CC0-1883-C3579C2FE58D}"/>
              </a:ext>
            </a:extLst>
          </p:cNvPr>
          <p:cNvSpPr>
            <a:spLocks noGrp="1"/>
          </p:cNvSpPr>
          <p:nvPr>
            <p:ph type="dt" sz="half" idx="10"/>
          </p:nvPr>
        </p:nvSpPr>
        <p:spPr/>
        <p:txBody>
          <a:bodyPr/>
          <a:lstStyle/>
          <a:p>
            <a:fld id="{AF0B0ACC-8095-48A6-BCC7-63492ABE8E1F}" type="datetime1">
              <a:rPr lang="de-DE" smtClean="0"/>
              <a:t>30.10.2025</a:t>
            </a:fld>
            <a:endParaRPr lang="de-DE"/>
          </a:p>
        </p:txBody>
      </p:sp>
      <p:sp>
        <p:nvSpPr>
          <p:cNvPr id="6" name="Fußzeilenplatzhalter 5">
            <a:extLst>
              <a:ext uri="{FF2B5EF4-FFF2-40B4-BE49-F238E27FC236}">
                <a16:creationId xmlns:a16="http://schemas.microsoft.com/office/drawing/2014/main" id="{1282997D-22C0-E520-4FC1-11A9C74FA49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A6FCC84-5561-E774-A152-E767396D70D3}"/>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2961407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249C01-7833-C409-242F-B5E3593FD61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7F47658-FA0F-E8BD-E3E9-084EA886C3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E7D1C6E-6F70-2B83-1B5B-445C95EF722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A80F7163-4182-FC2F-B147-18EF15ADB8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0E28F8B1-687C-56F1-2497-168A270323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C856BB7A-180A-621A-C302-DB6EEB1E6091}"/>
              </a:ext>
            </a:extLst>
          </p:cNvPr>
          <p:cNvSpPr>
            <a:spLocks noGrp="1"/>
          </p:cNvSpPr>
          <p:nvPr>
            <p:ph type="dt" sz="half" idx="10"/>
          </p:nvPr>
        </p:nvSpPr>
        <p:spPr/>
        <p:txBody>
          <a:bodyPr/>
          <a:lstStyle/>
          <a:p>
            <a:fld id="{AB5A31DB-8DCD-45A7-A3F2-31A838E69F20}" type="datetime1">
              <a:rPr lang="de-DE" smtClean="0"/>
              <a:t>30.10.2025</a:t>
            </a:fld>
            <a:endParaRPr lang="de-DE"/>
          </a:p>
        </p:txBody>
      </p:sp>
      <p:sp>
        <p:nvSpPr>
          <p:cNvPr id="8" name="Fußzeilenplatzhalter 7">
            <a:extLst>
              <a:ext uri="{FF2B5EF4-FFF2-40B4-BE49-F238E27FC236}">
                <a16:creationId xmlns:a16="http://schemas.microsoft.com/office/drawing/2014/main" id="{DEA010A2-57DA-14B0-6BE3-9BD9294515F1}"/>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7186F98-07D3-41CA-E674-280D204F1B24}"/>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819274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1CE675-0871-F14E-C47B-24136269B3B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54071CE-0345-2DD1-78C2-ACC6283458F2}"/>
              </a:ext>
            </a:extLst>
          </p:cNvPr>
          <p:cNvSpPr>
            <a:spLocks noGrp="1"/>
          </p:cNvSpPr>
          <p:nvPr>
            <p:ph type="dt" sz="half" idx="10"/>
          </p:nvPr>
        </p:nvSpPr>
        <p:spPr/>
        <p:txBody>
          <a:bodyPr/>
          <a:lstStyle/>
          <a:p>
            <a:fld id="{363FEFA9-F9F3-48BB-8DA0-5678F6F6B10C}" type="datetime1">
              <a:rPr lang="de-DE" smtClean="0"/>
              <a:t>30.10.2025</a:t>
            </a:fld>
            <a:endParaRPr lang="de-DE"/>
          </a:p>
        </p:txBody>
      </p:sp>
      <p:sp>
        <p:nvSpPr>
          <p:cNvPr id="4" name="Fußzeilenplatzhalter 3">
            <a:extLst>
              <a:ext uri="{FF2B5EF4-FFF2-40B4-BE49-F238E27FC236}">
                <a16:creationId xmlns:a16="http://schemas.microsoft.com/office/drawing/2014/main" id="{07653792-7442-6081-997D-3E4F52B99620}"/>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6729D68-AA5D-E7C9-B00A-A5CAF7A1B0B6}"/>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4061956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661EEFD-362B-A2D6-C8F3-3A7F0C553066}"/>
              </a:ext>
            </a:extLst>
          </p:cNvPr>
          <p:cNvSpPr>
            <a:spLocks noGrp="1"/>
          </p:cNvSpPr>
          <p:nvPr>
            <p:ph type="dt" sz="half" idx="10"/>
          </p:nvPr>
        </p:nvSpPr>
        <p:spPr/>
        <p:txBody>
          <a:bodyPr/>
          <a:lstStyle/>
          <a:p>
            <a:fld id="{12B1797D-2CAD-4934-B152-B5F09613E7CE}" type="datetime1">
              <a:rPr lang="de-DE" smtClean="0"/>
              <a:t>30.10.2025</a:t>
            </a:fld>
            <a:endParaRPr lang="de-DE"/>
          </a:p>
        </p:txBody>
      </p:sp>
      <p:sp>
        <p:nvSpPr>
          <p:cNvPr id="3" name="Fußzeilenplatzhalter 2">
            <a:extLst>
              <a:ext uri="{FF2B5EF4-FFF2-40B4-BE49-F238E27FC236}">
                <a16:creationId xmlns:a16="http://schemas.microsoft.com/office/drawing/2014/main" id="{72DA7372-E5B3-32C7-8C46-8310F304EFBE}"/>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EA0BB6E-B5C1-D3D2-5F58-980DE8D6B480}"/>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898611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C6AB5C-A04C-5DD2-8AAD-EC3D9CD17479}"/>
              </a:ext>
            </a:extLst>
          </p:cNvPr>
          <p:cNvSpPr>
            <a:spLocks noGrp="1"/>
          </p:cNvSpPr>
          <p:nvPr>
            <p:ph type="title"/>
          </p:nvPr>
        </p:nvSpPr>
        <p:spPr/>
        <p:txBody>
          <a:bodyPr/>
          <a:lstStyle/>
          <a:p>
            <a:r>
              <a:rPr lang="de-DE" dirty="0"/>
              <a:t>Mastertitelformat bearbeiten</a:t>
            </a:r>
          </a:p>
        </p:txBody>
      </p:sp>
      <p:sp>
        <p:nvSpPr>
          <p:cNvPr id="3" name="Inhaltsplatzhalter 2">
            <a:extLst>
              <a:ext uri="{FF2B5EF4-FFF2-40B4-BE49-F238E27FC236}">
                <a16:creationId xmlns:a16="http://schemas.microsoft.com/office/drawing/2014/main" id="{E4968BD3-8861-F9B1-D7D6-2028EDC4F45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D227C79-FD99-F397-7FDA-27965C97EEB5}"/>
              </a:ext>
            </a:extLst>
          </p:cNvPr>
          <p:cNvSpPr>
            <a:spLocks noGrp="1"/>
          </p:cNvSpPr>
          <p:nvPr>
            <p:ph type="dt" sz="half" idx="10"/>
          </p:nvPr>
        </p:nvSpPr>
        <p:spPr/>
        <p:txBody>
          <a:bodyPr/>
          <a:lstStyle/>
          <a:p>
            <a:fld id="{4105FF34-4125-46C4-B5C6-BD731F633136}" type="datetime1">
              <a:rPr lang="de-DE" smtClean="0"/>
              <a:t>30.10.2025</a:t>
            </a:fld>
            <a:endParaRPr lang="de-DE"/>
          </a:p>
        </p:txBody>
      </p:sp>
      <p:sp>
        <p:nvSpPr>
          <p:cNvPr id="5" name="Fußzeilenplatzhalter 4">
            <a:extLst>
              <a:ext uri="{FF2B5EF4-FFF2-40B4-BE49-F238E27FC236}">
                <a16:creationId xmlns:a16="http://schemas.microsoft.com/office/drawing/2014/main" id="{4F69D137-E7BD-ECA4-C8D5-C1E4253B783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9A5104-6A37-DD90-128C-B61E8F2A61AA}"/>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4574754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2026CE-0912-853F-299F-FF12D038B9B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5E92EF11-08BB-9EF6-521D-8A242BF26A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19B040A-780A-880D-066E-0F9B5B573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45D8F11-A851-53A4-BB02-79F91AD1FDBA}"/>
              </a:ext>
            </a:extLst>
          </p:cNvPr>
          <p:cNvSpPr>
            <a:spLocks noGrp="1"/>
          </p:cNvSpPr>
          <p:nvPr>
            <p:ph type="dt" sz="half" idx="10"/>
          </p:nvPr>
        </p:nvSpPr>
        <p:spPr/>
        <p:txBody>
          <a:bodyPr/>
          <a:lstStyle/>
          <a:p>
            <a:fld id="{6EB4B6BE-9258-4DA8-8C58-3150A8D7718F}" type="datetime1">
              <a:rPr lang="de-DE" smtClean="0"/>
              <a:t>30.10.2025</a:t>
            </a:fld>
            <a:endParaRPr lang="de-DE"/>
          </a:p>
        </p:txBody>
      </p:sp>
      <p:sp>
        <p:nvSpPr>
          <p:cNvPr id="6" name="Fußzeilenplatzhalter 5">
            <a:extLst>
              <a:ext uri="{FF2B5EF4-FFF2-40B4-BE49-F238E27FC236}">
                <a16:creationId xmlns:a16="http://schemas.microsoft.com/office/drawing/2014/main" id="{DAB1C0AF-417C-FD82-5A4E-7370044C64C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EC839A1-0558-8AF7-5288-C2E104E53689}"/>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5715165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99EA1D-C009-82CD-54EA-4BE055A9E11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2DDBA88-09A6-80E9-7AFC-1B9ED9F5F0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061521E0-3E7C-6FB6-182A-6479ADAF6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0FE0244-6982-38D5-82BD-0A2BED0ACD83}"/>
              </a:ext>
            </a:extLst>
          </p:cNvPr>
          <p:cNvSpPr>
            <a:spLocks noGrp="1"/>
          </p:cNvSpPr>
          <p:nvPr>
            <p:ph type="dt" sz="half" idx="10"/>
          </p:nvPr>
        </p:nvSpPr>
        <p:spPr/>
        <p:txBody>
          <a:bodyPr/>
          <a:lstStyle/>
          <a:p>
            <a:fld id="{4A083385-873C-40E3-B278-870C72D8AA33}" type="datetime1">
              <a:rPr lang="de-DE" smtClean="0"/>
              <a:t>30.10.2025</a:t>
            </a:fld>
            <a:endParaRPr lang="de-DE"/>
          </a:p>
        </p:txBody>
      </p:sp>
      <p:sp>
        <p:nvSpPr>
          <p:cNvPr id="6" name="Fußzeilenplatzhalter 5">
            <a:extLst>
              <a:ext uri="{FF2B5EF4-FFF2-40B4-BE49-F238E27FC236}">
                <a16:creationId xmlns:a16="http://schemas.microsoft.com/office/drawing/2014/main" id="{0B9B56ED-254D-CFE6-774C-3A697883A2C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BD6433-0E1B-9E2F-CE69-63181BC937B9}"/>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0044276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ED46D9-DBAC-476C-315B-16DF7893169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C01798DD-EF6E-5236-8F5F-F5D2FBB9DFCA}"/>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441AB62-4F6C-BEE5-2886-C3BC55FC2931}"/>
              </a:ext>
            </a:extLst>
          </p:cNvPr>
          <p:cNvSpPr>
            <a:spLocks noGrp="1"/>
          </p:cNvSpPr>
          <p:nvPr>
            <p:ph type="dt" sz="half" idx="10"/>
          </p:nvPr>
        </p:nvSpPr>
        <p:spPr/>
        <p:txBody>
          <a:bodyPr/>
          <a:lstStyle/>
          <a:p>
            <a:fld id="{2220E36F-C96D-4FE8-983D-C05E9D641570}" type="datetime1">
              <a:rPr lang="de-DE" smtClean="0"/>
              <a:t>30.10.2025</a:t>
            </a:fld>
            <a:endParaRPr lang="de-DE"/>
          </a:p>
        </p:txBody>
      </p:sp>
      <p:sp>
        <p:nvSpPr>
          <p:cNvPr id="5" name="Fußzeilenplatzhalter 4">
            <a:extLst>
              <a:ext uri="{FF2B5EF4-FFF2-40B4-BE49-F238E27FC236}">
                <a16:creationId xmlns:a16="http://schemas.microsoft.com/office/drawing/2014/main" id="{54E6F1DA-6763-6484-A183-1337ED03EA8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73C3423-3B70-24FA-C3CD-F789E893C444}"/>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23014080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CD0FCDA3-6DEE-87B1-40AC-2F41A5F7D427}"/>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D7D47693-F70F-44AD-7007-C883E477069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176C213-8DD3-248C-0EF8-73FBE0F892A6}"/>
              </a:ext>
            </a:extLst>
          </p:cNvPr>
          <p:cNvSpPr>
            <a:spLocks noGrp="1"/>
          </p:cNvSpPr>
          <p:nvPr>
            <p:ph type="dt" sz="half" idx="10"/>
          </p:nvPr>
        </p:nvSpPr>
        <p:spPr/>
        <p:txBody>
          <a:bodyPr/>
          <a:lstStyle/>
          <a:p>
            <a:fld id="{9DDBDC8D-58B1-4B7F-B00F-DA14E1FE9501}" type="datetime1">
              <a:rPr lang="de-DE" smtClean="0"/>
              <a:t>30.10.2025</a:t>
            </a:fld>
            <a:endParaRPr lang="de-DE"/>
          </a:p>
        </p:txBody>
      </p:sp>
      <p:sp>
        <p:nvSpPr>
          <p:cNvPr id="5" name="Fußzeilenplatzhalter 4">
            <a:extLst>
              <a:ext uri="{FF2B5EF4-FFF2-40B4-BE49-F238E27FC236}">
                <a16:creationId xmlns:a16="http://schemas.microsoft.com/office/drawing/2014/main" id="{2C83C9F2-6F56-CCE7-5D69-3D7F8056B7C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381017C-86F5-C3AB-7087-2DD91F5BCB8C}"/>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0643716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grpSp>
        <p:nvGrpSpPr>
          <p:cNvPr id="302" name="object 2">
            <a:extLst>
              <a:ext uri="{FF2B5EF4-FFF2-40B4-BE49-F238E27FC236}">
                <a16:creationId xmlns:a16="http://schemas.microsoft.com/office/drawing/2014/main" id="{EB1E44DE-1A31-F501-9D2D-769F411F19D1}"/>
              </a:ext>
            </a:extLst>
          </p:cNvPr>
          <p:cNvGrpSpPr>
            <a:grpSpLocks noGrp="1" noUngrp="1" noRot="1" noMove="1" noResize="1"/>
          </p:cNvGrpSpPr>
          <p:nvPr userDrawn="1"/>
        </p:nvGrpSpPr>
        <p:grpSpPr>
          <a:xfrm>
            <a:off x="0" y="1335130"/>
            <a:ext cx="12192357" cy="5522505"/>
            <a:chOff x="0" y="2198885"/>
            <a:chExt cx="20104689" cy="9108298"/>
          </a:xfrm>
        </p:grpSpPr>
        <p:pic>
          <p:nvPicPr>
            <p:cNvPr id="303" name="object 3">
              <a:extLst>
                <a:ext uri="{FF2B5EF4-FFF2-40B4-BE49-F238E27FC236}">
                  <a16:creationId xmlns:a16="http://schemas.microsoft.com/office/drawing/2014/main" id="{E3636644-C12C-DE39-963D-58B19458E2FF}"/>
                </a:ext>
              </a:extLst>
            </p:cNvPr>
            <p:cNvPicPr>
              <a:picLocks noGrp="1" noRot="1" noMove="1" noResize="1" noEditPoints="1" noAdjustHandles="1" noChangeArrowheads="1" noChangeShapeType="1" noCrop="1"/>
            </p:cNvPicPr>
            <p:nvPr/>
          </p:nvPicPr>
          <p:blipFill>
            <a:blip r:embed="rId2" cstate="print"/>
            <a:stretch>
              <a:fillRect/>
            </a:stretch>
          </p:blipFill>
          <p:spPr>
            <a:xfrm>
              <a:off x="0" y="2198885"/>
              <a:ext cx="20104100" cy="9108298"/>
            </a:xfrm>
            <a:prstGeom prst="rect">
              <a:avLst/>
            </a:prstGeom>
          </p:spPr>
        </p:pic>
        <p:sp>
          <p:nvSpPr>
            <p:cNvPr id="304" name="object 4">
              <a:extLst>
                <a:ext uri="{FF2B5EF4-FFF2-40B4-BE49-F238E27FC236}">
                  <a16:creationId xmlns:a16="http://schemas.microsoft.com/office/drawing/2014/main" id="{26F82A3F-A622-F22E-3669-256BB78877F4}"/>
                </a:ext>
              </a:extLst>
            </p:cNvPr>
            <p:cNvSpPr>
              <a:spLocks noGrp="1" noRot="1" noMove="1" noResize="1" noEditPoints="1" noAdjustHandles="1" noChangeArrowheads="1" noChangeShapeType="1"/>
            </p:cNvSpPr>
            <p:nvPr/>
          </p:nvSpPr>
          <p:spPr>
            <a:xfrm>
              <a:off x="12701458" y="4767750"/>
              <a:ext cx="3433445" cy="3433445"/>
            </a:xfrm>
            <a:custGeom>
              <a:avLst/>
              <a:gdLst/>
              <a:ahLst/>
              <a:cxnLst/>
              <a:rect l="l" t="t" r="r" b="b"/>
              <a:pathLst>
                <a:path w="3433444" h="3433445">
                  <a:moveTo>
                    <a:pt x="1716921" y="0"/>
                  </a:moveTo>
                  <a:lnTo>
                    <a:pt x="1669095" y="666"/>
                  </a:lnTo>
                  <a:lnTo>
                    <a:pt x="1621307" y="2657"/>
                  </a:lnTo>
                  <a:lnTo>
                    <a:pt x="1573588" y="5970"/>
                  </a:lnTo>
                  <a:lnTo>
                    <a:pt x="1525968" y="10604"/>
                  </a:lnTo>
                  <a:lnTo>
                    <a:pt x="1478477" y="16559"/>
                  </a:lnTo>
                  <a:lnTo>
                    <a:pt x="1431144" y="23833"/>
                  </a:lnTo>
                  <a:lnTo>
                    <a:pt x="1384000" y="32424"/>
                  </a:lnTo>
                  <a:lnTo>
                    <a:pt x="1337074" y="42332"/>
                  </a:lnTo>
                  <a:lnTo>
                    <a:pt x="1290396" y="53556"/>
                  </a:lnTo>
                  <a:lnTo>
                    <a:pt x="1243997" y="66094"/>
                  </a:lnTo>
                  <a:lnTo>
                    <a:pt x="1197905" y="79945"/>
                  </a:lnTo>
                  <a:lnTo>
                    <a:pt x="1152152" y="95108"/>
                  </a:lnTo>
                  <a:lnTo>
                    <a:pt x="1106766" y="111581"/>
                  </a:lnTo>
                  <a:lnTo>
                    <a:pt x="1061779" y="129364"/>
                  </a:lnTo>
                  <a:lnTo>
                    <a:pt x="1017219" y="148456"/>
                  </a:lnTo>
                  <a:lnTo>
                    <a:pt x="973116" y="168854"/>
                  </a:lnTo>
                  <a:lnTo>
                    <a:pt x="929501" y="190558"/>
                  </a:lnTo>
                  <a:lnTo>
                    <a:pt x="886404" y="213567"/>
                  </a:lnTo>
                  <a:lnTo>
                    <a:pt x="843854" y="237880"/>
                  </a:lnTo>
                  <a:lnTo>
                    <a:pt x="801881" y="263494"/>
                  </a:lnTo>
                  <a:lnTo>
                    <a:pt x="760515" y="290410"/>
                  </a:lnTo>
                  <a:lnTo>
                    <a:pt x="719786" y="318626"/>
                  </a:lnTo>
                  <a:lnTo>
                    <a:pt x="679724" y="348140"/>
                  </a:lnTo>
                  <a:lnTo>
                    <a:pt x="640359" y="378952"/>
                  </a:lnTo>
                  <a:lnTo>
                    <a:pt x="601721" y="411061"/>
                  </a:lnTo>
                  <a:lnTo>
                    <a:pt x="563839" y="444464"/>
                  </a:lnTo>
                  <a:lnTo>
                    <a:pt x="526744" y="479161"/>
                  </a:lnTo>
                  <a:lnTo>
                    <a:pt x="490465" y="515151"/>
                  </a:lnTo>
                  <a:lnTo>
                    <a:pt x="455033" y="552433"/>
                  </a:lnTo>
                  <a:lnTo>
                    <a:pt x="422935" y="588189"/>
                  </a:lnTo>
                  <a:lnTo>
                    <a:pt x="392020" y="624591"/>
                  </a:lnTo>
                  <a:lnTo>
                    <a:pt x="362285" y="661616"/>
                  </a:lnTo>
                  <a:lnTo>
                    <a:pt x="333731" y="699239"/>
                  </a:lnTo>
                  <a:lnTo>
                    <a:pt x="306357" y="737435"/>
                  </a:lnTo>
                  <a:lnTo>
                    <a:pt x="280160" y="776181"/>
                  </a:lnTo>
                  <a:lnTo>
                    <a:pt x="255142" y="815452"/>
                  </a:lnTo>
                  <a:lnTo>
                    <a:pt x="231299" y="855224"/>
                  </a:lnTo>
                  <a:lnTo>
                    <a:pt x="208632" y="895472"/>
                  </a:lnTo>
                  <a:lnTo>
                    <a:pt x="187140" y="936172"/>
                  </a:lnTo>
                  <a:lnTo>
                    <a:pt x="166821" y="977300"/>
                  </a:lnTo>
                  <a:lnTo>
                    <a:pt x="147674" y="1018832"/>
                  </a:lnTo>
                  <a:lnTo>
                    <a:pt x="129700" y="1060743"/>
                  </a:lnTo>
                  <a:lnTo>
                    <a:pt x="112895" y="1103008"/>
                  </a:lnTo>
                  <a:lnTo>
                    <a:pt x="97261" y="1145604"/>
                  </a:lnTo>
                  <a:lnTo>
                    <a:pt x="82795" y="1188507"/>
                  </a:lnTo>
                  <a:lnTo>
                    <a:pt x="69496" y="1231691"/>
                  </a:lnTo>
                  <a:lnTo>
                    <a:pt x="57365" y="1275133"/>
                  </a:lnTo>
                  <a:lnTo>
                    <a:pt x="46398" y="1318808"/>
                  </a:lnTo>
                  <a:lnTo>
                    <a:pt x="36597" y="1362692"/>
                  </a:lnTo>
                  <a:lnTo>
                    <a:pt x="27960" y="1406761"/>
                  </a:lnTo>
                  <a:lnTo>
                    <a:pt x="20485" y="1450990"/>
                  </a:lnTo>
                  <a:lnTo>
                    <a:pt x="14172" y="1495355"/>
                  </a:lnTo>
                  <a:lnTo>
                    <a:pt x="9020" y="1539832"/>
                  </a:lnTo>
                  <a:lnTo>
                    <a:pt x="5027" y="1584396"/>
                  </a:lnTo>
                  <a:lnTo>
                    <a:pt x="2194" y="1629023"/>
                  </a:lnTo>
                  <a:lnTo>
                    <a:pt x="518" y="1673689"/>
                  </a:lnTo>
                  <a:lnTo>
                    <a:pt x="0" y="1718369"/>
                  </a:lnTo>
                  <a:lnTo>
                    <a:pt x="637" y="1763040"/>
                  </a:lnTo>
                  <a:lnTo>
                    <a:pt x="2429" y="1807676"/>
                  </a:lnTo>
                  <a:lnTo>
                    <a:pt x="5375" y="1852254"/>
                  </a:lnTo>
                  <a:lnTo>
                    <a:pt x="9474" y="1896749"/>
                  </a:lnTo>
                  <a:lnTo>
                    <a:pt x="14726" y="1941137"/>
                  </a:lnTo>
                  <a:lnTo>
                    <a:pt x="21128" y="1985394"/>
                  </a:lnTo>
                  <a:lnTo>
                    <a:pt x="28680" y="2029494"/>
                  </a:lnTo>
                  <a:lnTo>
                    <a:pt x="37382" y="2073415"/>
                  </a:lnTo>
                  <a:lnTo>
                    <a:pt x="47231" y="2117131"/>
                  </a:lnTo>
                  <a:lnTo>
                    <a:pt x="58228" y="2160619"/>
                  </a:lnTo>
                  <a:lnTo>
                    <a:pt x="70371" y="2203853"/>
                  </a:lnTo>
                  <a:lnTo>
                    <a:pt x="83659" y="2246810"/>
                  </a:lnTo>
                  <a:lnTo>
                    <a:pt x="98091" y="2289466"/>
                  </a:lnTo>
                  <a:lnTo>
                    <a:pt x="113667" y="2331795"/>
                  </a:lnTo>
                  <a:lnTo>
                    <a:pt x="130385" y="2373774"/>
                  </a:lnTo>
                  <a:lnTo>
                    <a:pt x="148244" y="2415379"/>
                  </a:lnTo>
                  <a:lnTo>
                    <a:pt x="167244" y="2456585"/>
                  </a:lnTo>
                  <a:lnTo>
                    <a:pt x="187382" y="2497367"/>
                  </a:lnTo>
                  <a:lnTo>
                    <a:pt x="208660" y="2537702"/>
                  </a:lnTo>
                  <a:lnTo>
                    <a:pt x="231074" y="2577565"/>
                  </a:lnTo>
                  <a:lnTo>
                    <a:pt x="254625" y="2616932"/>
                  </a:lnTo>
                  <a:lnTo>
                    <a:pt x="279311" y="2655778"/>
                  </a:lnTo>
                  <a:lnTo>
                    <a:pt x="305132" y="2694080"/>
                  </a:lnTo>
                  <a:lnTo>
                    <a:pt x="332087" y="2731812"/>
                  </a:lnTo>
                  <a:lnTo>
                    <a:pt x="360174" y="2768951"/>
                  </a:lnTo>
                  <a:lnTo>
                    <a:pt x="389392" y="2805472"/>
                  </a:lnTo>
                  <a:lnTo>
                    <a:pt x="419741" y="2841352"/>
                  </a:lnTo>
                  <a:lnTo>
                    <a:pt x="451219" y="2876564"/>
                  </a:lnTo>
                  <a:lnTo>
                    <a:pt x="483827" y="2911086"/>
                  </a:lnTo>
                  <a:lnTo>
                    <a:pt x="517561" y="2944893"/>
                  </a:lnTo>
                  <a:lnTo>
                    <a:pt x="552423" y="2977961"/>
                  </a:lnTo>
                  <a:lnTo>
                    <a:pt x="590889" y="3012420"/>
                  </a:lnTo>
                  <a:lnTo>
                    <a:pt x="630099" y="3045512"/>
                  </a:lnTo>
                  <a:lnTo>
                    <a:pt x="670024" y="3077239"/>
                  </a:lnTo>
                  <a:lnTo>
                    <a:pt x="710632" y="3107602"/>
                  </a:lnTo>
                  <a:lnTo>
                    <a:pt x="751894" y="3136602"/>
                  </a:lnTo>
                  <a:lnTo>
                    <a:pt x="793779" y="3164240"/>
                  </a:lnTo>
                  <a:lnTo>
                    <a:pt x="836258" y="3190518"/>
                  </a:lnTo>
                  <a:lnTo>
                    <a:pt x="879300" y="3215437"/>
                  </a:lnTo>
                  <a:lnTo>
                    <a:pt x="922875" y="3238999"/>
                  </a:lnTo>
                  <a:lnTo>
                    <a:pt x="966954" y="3261203"/>
                  </a:lnTo>
                  <a:lnTo>
                    <a:pt x="1011506" y="3282053"/>
                  </a:lnTo>
                  <a:lnTo>
                    <a:pt x="1056500" y="3301548"/>
                  </a:lnTo>
                  <a:lnTo>
                    <a:pt x="1101907" y="3319690"/>
                  </a:lnTo>
                  <a:lnTo>
                    <a:pt x="1147697" y="3336481"/>
                  </a:lnTo>
                  <a:lnTo>
                    <a:pt x="1193840" y="3351921"/>
                  </a:lnTo>
                  <a:lnTo>
                    <a:pt x="1240305" y="3366013"/>
                  </a:lnTo>
                  <a:lnTo>
                    <a:pt x="1287062" y="3378756"/>
                  </a:lnTo>
                  <a:lnTo>
                    <a:pt x="1334081" y="3390153"/>
                  </a:lnTo>
                  <a:lnTo>
                    <a:pt x="1381333" y="3400204"/>
                  </a:lnTo>
                  <a:lnTo>
                    <a:pt x="1428787" y="3408911"/>
                  </a:lnTo>
                  <a:lnTo>
                    <a:pt x="1476412" y="3416275"/>
                  </a:lnTo>
                  <a:lnTo>
                    <a:pt x="1524179" y="3422297"/>
                  </a:lnTo>
                  <a:lnTo>
                    <a:pt x="1572058" y="3426979"/>
                  </a:lnTo>
                  <a:lnTo>
                    <a:pt x="1620018" y="3430322"/>
                  </a:lnTo>
                  <a:lnTo>
                    <a:pt x="1668030" y="3432326"/>
                  </a:lnTo>
                  <a:lnTo>
                    <a:pt x="1716063" y="3432994"/>
                  </a:lnTo>
                  <a:lnTo>
                    <a:pt x="1763889" y="3432332"/>
                  </a:lnTo>
                  <a:lnTo>
                    <a:pt x="1811677" y="3430345"/>
                  </a:lnTo>
                  <a:lnTo>
                    <a:pt x="1859396" y="3427035"/>
                  </a:lnTo>
                  <a:lnTo>
                    <a:pt x="1907016" y="3422403"/>
                  </a:lnTo>
                  <a:lnTo>
                    <a:pt x="1954507" y="3416450"/>
                  </a:lnTo>
                  <a:lnTo>
                    <a:pt x="2001840" y="3409178"/>
                  </a:lnTo>
                  <a:lnTo>
                    <a:pt x="2048984" y="3400587"/>
                  </a:lnTo>
                  <a:lnTo>
                    <a:pt x="2095910" y="3390680"/>
                  </a:lnTo>
                  <a:lnTo>
                    <a:pt x="2142588" y="3379456"/>
                  </a:lnTo>
                  <a:lnTo>
                    <a:pt x="2188987" y="3366918"/>
                  </a:lnTo>
                  <a:lnTo>
                    <a:pt x="2235079" y="3353067"/>
                  </a:lnTo>
                  <a:lnTo>
                    <a:pt x="2280832" y="3337904"/>
                  </a:lnTo>
                  <a:lnTo>
                    <a:pt x="2326218" y="3321430"/>
                  </a:lnTo>
                  <a:lnTo>
                    <a:pt x="2371205" y="3303646"/>
                  </a:lnTo>
                  <a:lnTo>
                    <a:pt x="2415766" y="3284553"/>
                  </a:lnTo>
                  <a:lnTo>
                    <a:pt x="2459868" y="3264154"/>
                  </a:lnTo>
                  <a:lnTo>
                    <a:pt x="2503483" y="3242448"/>
                  </a:lnTo>
                  <a:lnTo>
                    <a:pt x="2546580" y="3219438"/>
                  </a:lnTo>
                  <a:lnTo>
                    <a:pt x="2589131" y="3195124"/>
                  </a:lnTo>
                  <a:lnTo>
                    <a:pt x="2631104" y="3169508"/>
                  </a:lnTo>
                  <a:lnTo>
                    <a:pt x="2672469" y="3142591"/>
                  </a:lnTo>
                  <a:lnTo>
                    <a:pt x="2713198" y="3114374"/>
                  </a:lnTo>
                  <a:lnTo>
                    <a:pt x="2753260" y="3084858"/>
                  </a:lnTo>
                  <a:lnTo>
                    <a:pt x="2792625" y="3054045"/>
                  </a:lnTo>
                  <a:lnTo>
                    <a:pt x="2831263" y="3021936"/>
                  </a:lnTo>
                  <a:lnTo>
                    <a:pt x="2869145" y="2988531"/>
                  </a:lnTo>
                  <a:lnTo>
                    <a:pt x="2906240" y="2953833"/>
                  </a:lnTo>
                  <a:lnTo>
                    <a:pt x="2942519" y="2917843"/>
                  </a:lnTo>
                  <a:lnTo>
                    <a:pt x="2977951" y="2880561"/>
                  </a:lnTo>
                  <a:lnTo>
                    <a:pt x="3010049" y="2844805"/>
                  </a:lnTo>
                  <a:lnTo>
                    <a:pt x="3040965" y="2808402"/>
                  </a:lnTo>
                  <a:lnTo>
                    <a:pt x="3070699" y="2771376"/>
                  </a:lnTo>
                  <a:lnTo>
                    <a:pt x="3099253" y="2733753"/>
                  </a:lnTo>
                  <a:lnTo>
                    <a:pt x="3126628" y="2695556"/>
                  </a:lnTo>
                  <a:lnTo>
                    <a:pt x="3152824" y="2656810"/>
                  </a:lnTo>
                  <a:lnTo>
                    <a:pt x="3177843" y="2617539"/>
                  </a:lnTo>
                  <a:lnTo>
                    <a:pt x="3201685" y="2577767"/>
                  </a:lnTo>
                  <a:lnTo>
                    <a:pt x="3224352" y="2537518"/>
                  </a:lnTo>
                  <a:lnTo>
                    <a:pt x="3245844" y="2496818"/>
                  </a:lnTo>
                  <a:lnTo>
                    <a:pt x="3266163" y="2455690"/>
                  </a:lnTo>
                  <a:lnTo>
                    <a:pt x="3285310" y="2414158"/>
                  </a:lnTo>
                  <a:lnTo>
                    <a:pt x="3303284" y="2372247"/>
                  </a:lnTo>
                  <a:lnTo>
                    <a:pt x="3320089" y="2329981"/>
                  </a:lnTo>
                  <a:lnTo>
                    <a:pt x="3335723" y="2287385"/>
                  </a:lnTo>
                  <a:lnTo>
                    <a:pt x="3350189" y="2244483"/>
                  </a:lnTo>
                  <a:lnTo>
                    <a:pt x="3363488" y="2201299"/>
                  </a:lnTo>
                  <a:lnTo>
                    <a:pt x="3375619" y="2157857"/>
                  </a:lnTo>
                  <a:lnTo>
                    <a:pt x="3386585" y="2114182"/>
                  </a:lnTo>
                  <a:lnTo>
                    <a:pt x="3396387" y="2070298"/>
                  </a:lnTo>
                  <a:lnTo>
                    <a:pt x="3405024" y="2026229"/>
                  </a:lnTo>
                  <a:lnTo>
                    <a:pt x="3412499" y="1982000"/>
                  </a:lnTo>
                  <a:lnTo>
                    <a:pt x="3418812" y="1937635"/>
                  </a:lnTo>
                  <a:lnTo>
                    <a:pt x="3423964" y="1893159"/>
                  </a:lnTo>
                  <a:lnTo>
                    <a:pt x="3427956" y="1848595"/>
                  </a:lnTo>
                  <a:lnTo>
                    <a:pt x="3430789" y="1803967"/>
                  </a:lnTo>
                  <a:lnTo>
                    <a:pt x="3432465" y="1759302"/>
                  </a:lnTo>
                  <a:lnTo>
                    <a:pt x="3432984" y="1714622"/>
                  </a:lnTo>
                  <a:lnTo>
                    <a:pt x="3432346" y="1669951"/>
                  </a:lnTo>
                  <a:lnTo>
                    <a:pt x="3430554" y="1625315"/>
                  </a:lnTo>
                  <a:lnTo>
                    <a:pt x="3427607" y="1580738"/>
                  </a:lnTo>
                  <a:lnTo>
                    <a:pt x="3423508" y="1536243"/>
                  </a:lnTo>
                  <a:lnTo>
                    <a:pt x="3418257" y="1491855"/>
                  </a:lnTo>
                  <a:lnTo>
                    <a:pt x="3411854" y="1447599"/>
                  </a:lnTo>
                  <a:lnTo>
                    <a:pt x="3404302" y="1403499"/>
                  </a:lnTo>
                  <a:lnTo>
                    <a:pt x="3395600" y="1359578"/>
                  </a:lnTo>
                  <a:lnTo>
                    <a:pt x="3385750" y="1315863"/>
                  </a:lnTo>
                  <a:lnTo>
                    <a:pt x="3374753" y="1272376"/>
                  </a:lnTo>
                  <a:lnTo>
                    <a:pt x="3362610" y="1229141"/>
                  </a:lnTo>
                  <a:lnTo>
                    <a:pt x="3349322" y="1186185"/>
                  </a:lnTo>
                  <a:lnTo>
                    <a:pt x="3334889" y="1143530"/>
                  </a:lnTo>
                  <a:lnTo>
                    <a:pt x="3319313" y="1101201"/>
                  </a:lnTo>
                  <a:lnTo>
                    <a:pt x="3302595" y="1059222"/>
                  </a:lnTo>
                  <a:lnTo>
                    <a:pt x="3284736" y="1017618"/>
                  </a:lnTo>
                  <a:lnTo>
                    <a:pt x="3265736" y="976412"/>
                  </a:lnTo>
                  <a:lnTo>
                    <a:pt x="3245597" y="935631"/>
                  </a:lnTo>
                  <a:lnTo>
                    <a:pt x="3224319" y="895296"/>
                  </a:lnTo>
                  <a:lnTo>
                    <a:pt x="3201904" y="855434"/>
                  </a:lnTo>
                  <a:lnTo>
                    <a:pt x="3178353" y="816067"/>
                  </a:lnTo>
                  <a:lnTo>
                    <a:pt x="3153666" y="777221"/>
                  </a:lnTo>
                  <a:lnTo>
                    <a:pt x="3127845" y="738920"/>
                  </a:lnTo>
                  <a:lnTo>
                    <a:pt x="3100890" y="701188"/>
                  </a:lnTo>
                  <a:lnTo>
                    <a:pt x="3072803" y="664050"/>
                  </a:lnTo>
                  <a:lnTo>
                    <a:pt x="3043584" y="627529"/>
                  </a:lnTo>
                  <a:lnTo>
                    <a:pt x="3013235" y="591651"/>
                  </a:lnTo>
                  <a:lnTo>
                    <a:pt x="2981756" y="556438"/>
                  </a:lnTo>
                  <a:lnTo>
                    <a:pt x="2949148" y="521917"/>
                  </a:lnTo>
                  <a:lnTo>
                    <a:pt x="2915413" y="488110"/>
                  </a:lnTo>
                  <a:lnTo>
                    <a:pt x="2880551" y="455043"/>
                  </a:lnTo>
                  <a:lnTo>
                    <a:pt x="2842086" y="420583"/>
                  </a:lnTo>
                  <a:lnTo>
                    <a:pt x="2802877" y="387490"/>
                  </a:lnTo>
                  <a:lnTo>
                    <a:pt x="2762953" y="355761"/>
                  </a:lnTo>
                  <a:lnTo>
                    <a:pt x="2722346" y="325397"/>
                  </a:lnTo>
                  <a:lnTo>
                    <a:pt x="2681085" y="296395"/>
                  </a:lnTo>
                  <a:lnTo>
                    <a:pt x="2639200" y="268755"/>
                  </a:lnTo>
                  <a:lnTo>
                    <a:pt x="2596722" y="242475"/>
                  </a:lnTo>
                  <a:lnTo>
                    <a:pt x="2553681" y="217554"/>
                  </a:lnTo>
                  <a:lnTo>
                    <a:pt x="2510106" y="193991"/>
                  </a:lnTo>
                  <a:lnTo>
                    <a:pt x="2466028" y="171784"/>
                  </a:lnTo>
                  <a:lnTo>
                    <a:pt x="2421477" y="150934"/>
                  </a:lnTo>
                  <a:lnTo>
                    <a:pt x="2376482" y="131437"/>
                  </a:lnTo>
                  <a:lnTo>
                    <a:pt x="2331075" y="113293"/>
                  </a:lnTo>
                  <a:lnTo>
                    <a:pt x="2285286" y="96501"/>
                  </a:lnTo>
                  <a:lnTo>
                    <a:pt x="2239144" y="81060"/>
                  </a:lnTo>
                  <a:lnTo>
                    <a:pt x="2192679" y="66968"/>
                  </a:lnTo>
                  <a:lnTo>
                    <a:pt x="2145922" y="54225"/>
                  </a:lnTo>
                  <a:lnTo>
                    <a:pt x="2098902" y="42828"/>
                  </a:lnTo>
                  <a:lnTo>
                    <a:pt x="2051651" y="32777"/>
                  </a:lnTo>
                  <a:lnTo>
                    <a:pt x="2004197" y="24070"/>
                  </a:lnTo>
                  <a:lnTo>
                    <a:pt x="1956572" y="16707"/>
                  </a:lnTo>
                  <a:lnTo>
                    <a:pt x="1908805" y="10686"/>
                  </a:lnTo>
                  <a:lnTo>
                    <a:pt x="1860926" y="6006"/>
                  </a:lnTo>
                  <a:lnTo>
                    <a:pt x="1812966" y="2666"/>
                  </a:lnTo>
                  <a:lnTo>
                    <a:pt x="1764954" y="664"/>
                  </a:lnTo>
                  <a:lnTo>
                    <a:pt x="1716921" y="0"/>
                  </a:lnTo>
                  <a:close/>
                </a:path>
              </a:pathLst>
            </a:custGeom>
            <a:solidFill>
              <a:srgbClr val="0099DD">
                <a:alpha val="19999"/>
              </a:srgbClr>
            </a:solidFill>
          </p:spPr>
          <p:txBody>
            <a:bodyPr wrap="square" lIns="0" tIns="0" rIns="0" bIns="0" rtlCol="0"/>
            <a:lstStyle/>
            <a:p>
              <a:endParaRPr sz="1091"/>
            </a:p>
          </p:txBody>
        </p:sp>
        <p:sp>
          <p:nvSpPr>
            <p:cNvPr id="306" name="object 6">
              <a:extLst>
                <a:ext uri="{FF2B5EF4-FFF2-40B4-BE49-F238E27FC236}">
                  <a16:creationId xmlns:a16="http://schemas.microsoft.com/office/drawing/2014/main" id="{1F0BF9F3-30B5-26AF-8A44-465448E7B742}"/>
                </a:ext>
              </a:extLst>
            </p:cNvPr>
            <p:cNvSpPr>
              <a:spLocks noGrp="1" noRot="1" noMove="1" noResize="1" noEditPoints="1" noAdjustHandles="1" noChangeArrowheads="1" noChangeShapeType="1"/>
            </p:cNvSpPr>
            <p:nvPr/>
          </p:nvSpPr>
          <p:spPr>
            <a:xfrm>
              <a:off x="17336089" y="5481320"/>
              <a:ext cx="2768600" cy="4610100"/>
            </a:xfrm>
            <a:custGeom>
              <a:avLst/>
              <a:gdLst/>
              <a:ahLst/>
              <a:cxnLst/>
              <a:rect l="l" t="t" r="r" b="b"/>
              <a:pathLst>
                <a:path w="2768600" h="4610100">
                  <a:moveTo>
                    <a:pt x="2378531" y="4597400"/>
                  </a:moveTo>
                  <a:lnTo>
                    <a:pt x="2369759" y="4610100"/>
                  </a:lnTo>
                </a:path>
                <a:path w="2768600" h="4610100">
                  <a:moveTo>
                    <a:pt x="2161079" y="4597400"/>
                  </a:moveTo>
                  <a:lnTo>
                    <a:pt x="2152307" y="4610100"/>
                  </a:lnTo>
                </a:path>
                <a:path w="2768600" h="4610100">
                  <a:moveTo>
                    <a:pt x="2768010" y="885109"/>
                  </a:moveTo>
                  <a:lnTo>
                    <a:pt x="2616203" y="1104900"/>
                  </a:lnTo>
                </a:path>
                <a:path w="2768600" h="4610100">
                  <a:moveTo>
                    <a:pt x="1313008" y="2991689"/>
                  </a:moveTo>
                  <a:lnTo>
                    <a:pt x="665517" y="3929140"/>
                  </a:lnTo>
                </a:path>
                <a:path w="2768600" h="4610100">
                  <a:moveTo>
                    <a:pt x="2768010" y="570276"/>
                  </a:moveTo>
                  <a:lnTo>
                    <a:pt x="2398748" y="1104900"/>
                  </a:lnTo>
                </a:path>
                <a:path w="2768600" h="4610100">
                  <a:moveTo>
                    <a:pt x="1216779" y="2816170"/>
                  </a:moveTo>
                  <a:lnTo>
                    <a:pt x="539005" y="3797461"/>
                  </a:lnTo>
                </a:path>
                <a:path w="2768600" h="4610100">
                  <a:moveTo>
                    <a:pt x="2768010" y="255423"/>
                  </a:moveTo>
                  <a:lnTo>
                    <a:pt x="2174453" y="1114787"/>
                  </a:lnTo>
                </a:path>
                <a:path w="2768600" h="4610100">
                  <a:moveTo>
                    <a:pt x="1141330" y="2610562"/>
                  </a:moveTo>
                  <a:lnTo>
                    <a:pt x="427803" y="3643620"/>
                  </a:lnTo>
                </a:path>
                <a:path w="2768600" h="4610100">
                  <a:moveTo>
                    <a:pt x="2703260" y="34337"/>
                  </a:moveTo>
                  <a:lnTo>
                    <a:pt x="1923928" y="1162665"/>
                  </a:lnTo>
                </a:path>
                <a:path w="2768600" h="4610100">
                  <a:moveTo>
                    <a:pt x="1104131" y="2349580"/>
                  </a:moveTo>
                  <a:lnTo>
                    <a:pt x="320271" y="3484463"/>
                  </a:lnTo>
                </a:path>
                <a:path w="2768600" h="4610100">
                  <a:moveTo>
                    <a:pt x="2491972" y="25400"/>
                  </a:moveTo>
                  <a:lnTo>
                    <a:pt x="1584268" y="1339588"/>
                  </a:lnTo>
                </a:path>
                <a:path w="2768600" h="4610100">
                  <a:moveTo>
                    <a:pt x="1153091" y="1963853"/>
                  </a:moveTo>
                  <a:lnTo>
                    <a:pt x="225187" y="3307287"/>
                  </a:lnTo>
                </a:path>
                <a:path w="2768600" h="4610100">
                  <a:moveTo>
                    <a:pt x="2274515" y="25400"/>
                  </a:moveTo>
                  <a:lnTo>
                    <a:pt x="142786" y="3111757"/>
                  </a:lnTo>
                </a:path>
                <a:path w="2768600" h="4610100">
                  <a:moveTo>
                    <a:pt x="2057061" y="25400"/>
                  </a:moveTo>
                  <a:lnTo>
                    <a:pt x="75300" y="2894622"/>
                  </a:lnTo>
                </a:path>
                <a:path w="2768600" h="4610100">
                  <a:moveTo>
                    <a:pt x="1822056" y="50800"/>
                  </a:moveTo>
                  <a:lnTo>
                    <a:pt x="24501" y="2653328"/>
                  </a:lnTo>
                </a:path>
                <a:path w="2768600" h="4610100">
                  <a:moveTo>
                    <a:pt x="1554875" y="122787"/>
                  </a:moveTo>
                  <a:lnTo>
                    <a:pt x="0" y="2373958"/>
                  </a:lnTo>
                </a:path>
                <a:path w="2768600" h="4610100">
                  <a:moveTo>
                    <a:pt x="1240543" y="263042"/>
                  </a:moveTo>
                  <a:lnTo>
                    <a:pt x="14637" y="2037932"/>
                  </a:lnTo>
                </a:path>
                <a:path w="2768600" h="4610100">
                  <a:moveTo>
                    <a:pt x="848891" y="515247"/>
                  </a:moveTo>
                  <a:lnTo>
                    <a:pt x="121627" y="1568189"/>
                  </a:lnTo>
                </a:path>
                <a:path w="2768600" h="4610100">
                  <a:moveTo>
                    <a:pt x="1430151" y="3136922"/>
                  </a:moveTo>
                  <a:lnTo>
                    <a:pt x="795676" y="4055524"/>
                  </a:lnTo>
                </a:path>
                <a:path w="2768600" h="4610100">
                  <a:moveTo>
                    <a:pt x="2768010" y="4348351"/>
                  </a:moveTo>
                  <a:lnTo>
                    <a:pt x="2595994" y="4597400"/>
                  </a:lnTo>
                </a:path>
                <a:path w="2768600" h="4610100">
                  <a:moveTo>
                    <a:pt x="2768010" y="4033503"/>
                  </a:moveTo>
                  <a:lnTo>
                    <a:pt x="2378531" y="4597400"/>
                  </a:lnTo>
                </a:path>
                <a:path w="2768600" h="4610100">
                  <a:moveTo>
                    <a:pt x="2768010" y="3718673"/>
                  </a:moveTo>
                  <a:lnTo>
                    <a:pt x="2161079" y="4597400"/>
                  </a:lnTo>
                </a:path>
                <a:path w="2768600" h="4610100">
                  <a:moveTo>
                    <a:pt x="2689225" y="3517900"/>
                  </a:moveTo>
                  <a:lnTo>
                    <a:pt x="1948632" y="4590141"/>
                  </a:lnTo>
                </a:path>
                <a:path w="2768600" h="4610100">
                  <a:moveTo>
                    <a:pt x="2471763" y="3517900"/>
                  </a:moveTo>
                  <a:lnTo>
                    <a:pt x="1759061" y="4549763"/>
                  </a:lnTo>
                </a:path>
                <a:path w="2768600" h="4610100">
                  <a:moveTo>
                    <a:pt x="2262503" y="3506030"/>
                  </a:moveTo>
                  <a:lnTo>
                    <a:pt x="1577482" y="4497812"/>
                  </a:lnTo>
                </a:path>
                <a:path w="2768600" h="4610100">
                  <a:moveTo>
                    <a:pt x="2057084" y="3488597"/>
                  </a:moveTo>
                  <a:lnTo>
                    <a:pt x="1404128" y="4433957"/>
                  </a:lnTo>
                </a:path>
                <a:path w="2768600" h="4610100">
                  <a:moveTo>
                    <a:pt x="1877927" y="3433151"/>
                  </a:moveTo>
                  <a:lnTo>
                    <a:pt x="1239431" y="4357578"/>
                  </a:lnTo>
                </a:path>
                <a:path w="2768600" h="4610100">
                  <a:moveTo>
                    <a:pt x="1713066" y="3356998"/>
                  </a:moveTo>
                  <a:lnTo>
                    <a:pt x="1083252" y="4268852"/>
                  </a:lnTo>
                </a:path>
                <a:path w="2768600" h="4610100">
                  <a:moveTo>
                    <a:pt x="1564855" y="3256739"/>
                  </a:moveTo>
                  <a:lnTo>
                    <a:pt x="934730" y="4169043"/>
                  </a:lnTo>
                </a:path>
                <a:path w="2768600" h="4610100">
                  <a:moveTo>
                    <a:pt x="2754401" y="3423537"/>
                  </a:moveTo>
                  <a:lnTo>
                    <a:pt x="2689225" y="3517900"/>
                  </a:lnTo>
                </a:path>
                <a:path w="2768600" h="4610100">
                  <a:moveTo>
                    <a:pt x="2483141" y="3501427"/>
                  </a:moveTo>
                  <a:lnTo>
                    <a:pt x="2471763" y="3517900"/>
                  </a:lnTo>
                </a:path>
                <a:path w="2768600" h="4610100">
                  <a:moveTo>
                    <a:pt x="2616203" y="1104900"/>
                  </a:moveTo>
                  <a:lnTo>
                    <a:pt x="2594501" y="1136320"/>
                  </a:lnTo>
                </a:path>
                <a:path w="2768600" h="4610100">
                  <a:moveTo>
                    <a:pt x="2500744" y="12700"/>
                  </a:moveTo>
                  <a:lnTo>
                    <a:pt x="2491972" y="25400"/>
                  </a:lnTo>
                </a:path>
                <a:path w="2768600" h="4610100">
                  <a:moveTo>
                    <a:pt x="2283287" y="12700"/>
                  </a:moveTo>
                  <a:lnTo>
                    <a:pt x="2274515" y="25400"/>
                  </a:lnTo>
                </a:path>
                <a:path w="2768600" h="4610100">
                  <a:moveTo>
                    <a:pt x="2065833" y="12700"/>
                  </a:moveTo>
                  <a:lnTo>
                    <a:pt x="2057061" y="25400"/>
                  </a:lnTo>
                </a:path>
                <a:path w="2768600" h="4610100">
                  <a:moveTo>
                    <a:pt x="2502904" y="9573"/>
                  </a:moveTo>
                  <a:lnTo>
                    <a:pt x="2500744" y="12700"/>
                  </a:lnTo>
                </a:path>
                <a:path w="2768600" h="4610100">
                  <a:moveTo>
                    <a:pt x="2292058" y="0"/>
                  </a:moveTo>
                  <a:lnTo>
                    <a:pt x="2283287" y="12700"/>
                  </a:lnTo>
                </a:path>
              </a:pathLst>
            </a:custGeom>
            <a:ln w="15339">
              <a:solidFill>
                <a:srgbClr val="FFFFFF"/>
              </a:solidFill>
            </a:ln>
          </p:spPr>
          <p:txBody>
            <a:bodyPr wrap="square" lIns="0" tIns="0" rIns="0" bIns="0" rtlCol="0"/>
            <a:lstStyle/>
            <a:p>
              <a:endParaRPr sz="1091"/>
            </a:p>
          </p:txBody>
        </p:sp>
      </p:grpSp>
      <p:grpSp>
        <p:nvGrpSpPr>
          <p:cNvPr id="307" name="object 44">
            <a:extLst>
              <a:ext uri="{FF2B5EF4-FFF2-40B4-BE49-F238E27FC236}">
                <a16:creationId xmlns:a16="http://schemas.microsoft.com/office/drawing/2014/main" id="{CF95157E-4239-4452-71BB-9D71A195E2CB}"/>
              </a:ext>
            </a:extLst>
          </p:cNvPr>
          <p:cNvGrpSpPr/>
          <p:nvPr userDrawn="1"/>
        </p:nvGrpSpPr>
        <p:grpSpPr>
          <a:xfrm>
            <a:off x="6095998" y="3075419"/>
            <a:ext cx="6096000" cy="3783113"/>
            <a:chOff x="10052047" y="5069152"/>
            <a:chExt cx="10052050" cy="6239510"/>
          </a:xfrm>
        </p:grpSpPr>
        <p:pic>
          <p:nvPicPr>
            <p:cNvPr id="308" name="object 45">
              <a:extLst>
                <a:ext uri="{FF2B5EF4-FFF2-40B4-BE49-F238E27FC236}">
                  <a16:creationId xmlns:a16="http://schemas.microsoft.com/office/drawing/2014/main" id="{A88DC0E2-1790-8C1E-D0BD-70F61A07578A}"/>
                </a:ext>
              </a:extLst>
            </p:cNvPr>
            <p:cNvPicPr/>
            <p:nvPr/>
          </p:nvPicPr>
          <p:blipFill>
            <a:blip r:embed="rId3" cstate="print"/>
            <a:stretch>
              <a:fillRect/>
            </a:stretch>
          </p:blipFill>
          <p:spPr>
            <a:xfrm>
              <a:off x="15509604" y="5069152"/>
              <a:ext cx="135116" cy="135116"/>
            </a:xfrm>
            <a:prstGeom prst="rect">
              <a:avLst/>
            </a:prstGeom>
          </p:spPr>
        </p:pic>
        <p:pic>
          <p:nvPicPr>
            <p:cNvPr id="309" name="object 46">
              <a:extLst>
                <a:ext uri="{FF2B5EF4-FFF2-40B4-BE49-F238E27FC236}">
                  <a16:creationId xmlns:a16="http://schemas.microsoft.com/office/drawing/2014/main" id="{2C17F9A8-5181-76D3-D1BE-DADE4241CF84}"/>
                </a:ext>
              </a:extLst>
            </p:cNvPr>
            <p:cNvPicPr/>
            <p:nvPr/>
          </p:nvPicPr>
          <p:blipFill>
            <a:blip r:embed="rId3" cstate="print"/>
            <a:stretch>
              <a:fillRect/>
            </a:stretch>
          </p:blipFill>
          <p:spPr>
            <a:xfrm>
              <a:off x="15509604" y="5406424"/>
              <a:ext cx="135116" cy="135116"/>
            </a:xfrm>
            <a:prstGeom prst="rect">
              <a:avLst/>
            </a:prstGeom>
          </p:spPr>
        </p:pic>
        <p:pic>
          <p:nvPicPr>
            <p:cNvPr id="310" name="object 47">
              <a:extLst>
                <a:ext uri="{FF2B5EF4-FFF2-40B4-BE49-F238E27FC236}">
                  <a16:creationId xmlns:a16="http://schemas.microsoft.com/office/drawing/2014/main" id="{B93C6E4B-53BD-6B8F-A9FE-84625C2F32C7}"/>
                </a:ext>
              </a:extLst>
            </p:cNvPr>
            <p:cNvPicPr/>
            <p:nvPr/>
          </p:nvPicPr>
          <p:blipFill>
            <a:blip r:embed="rId3" cstate="print"/>
            <a:stretch>
              <a:fillRect/>
            </a:stretch>
          </p:blipFill>
          <p:spPr>
            <a:xfrm>
              <a:off x="15509604" y="5743695"/>
              <a:ext cx="135116" cy="135116"/>
            </a:xfrm>
            <a:prstGeom prst="rect">
              <a:avLst/>
            </a:prstGeom>
          </p:spPr>
        </p:pic>
        <p:pic>
          <p:nvPicPr>
            <p:cNvPr id="311" name="object 48">
              <a:extLst>
                <a:ext uri="{FF2B5EF4-FFF2-40B4-BE49-F238E27FC236}">
                  <a16:creationId xmlns:a16="http://schemas.microsoft.com/office/drawing/2014/main" id="{09C1BF01-26EF-D1A7-D3FA-B04D64E1AE0B}"/>
                </a:ext>
              </a:extLst>
            </p:cNvPr>
            <p:cNvPicPr/>
            <p:nvPr/>
          </p:nvPicPr>
          <p:blipFill>
            <a:blip r:embed="rId3" cstate="print"/>
            <a:stretch>
              <a:fillRect/>
            </a:stretch>
          </p:blipFill>
          <p:spPr>
            <a:xfrm>
              <a:off x="15232995" y="5069152"/>
              <a:ext cx="135116" cy="135116"/>
            </a:xfrm>
            <a:prstGeom prst="rect">
              <a:avLst/>
            </a:prstGeom>
          </p:spPr>
        </p:pic>
        <p:pic>
          <p:nvPicPr>
            <p:cNvPr id="312" name="object 49">
              <a:extLst>
                <a:ext uri="{FF2B5EF4-FFF2-40B4-BE49-F238E27FC236}">
                  <a16:creationId xmlns:a16="http://schemas.microsoft.com/office/drawing/2014/main" id="{6B27A852-006A-AF14-D78F-44AF0469976C}"/>
                </a:ext>
              </a:extLst>
            </p:cNvPr>
            <p:cNvPicPr/>
            <p:nvPr/>
          </p:nvPicPr>
          <p:blipFill>
            <a:blip r:embed="rId3" cstate="print"/>
            <a:stretch>
              <a:fillRect/>
            </a:stretch>
          </p:blipFill>
          <p:spPr>
            <a:xfrm>
              <a:off x="15232995" y="5406424"/>
              <a:ext cx="135116" cy="135116"/>
            </a:xfrm>
            <a:prstGeom prst="rect">
              <a:avLst/>
            </a:prstGeom>
          </p:spPr>
        </p:pic>
        <p:pic>
          <p:nvPicPr>
            <p:cNvPr id="313" name="object 50">
              <a:extLst>
                <a:ext uri="{FF2B5EF4-FFF2-40B4-BE49-F238E27FC236}">
                  <a16:creationId xmlns:a16="http://schemas.microsoft.com/office/drawing/2014/main" id="{D13C328A-58E9-F5E0-3166-712AAA52752F}"/>
                </a:ext>
              </a:extLst>
            </p:cNvPr>
            <p:cNvPicPr/>
            <p:nvPr/>
          </p:nvPicPr>
          <p:blipFill>
            <a:blip r:embed="rId3" cstate="print"/>
            <a:stretch>
              <a:fillRect/>
            </a:stretch>
          </p:blipFill>
          <p:spPr>
            <a:xfrm>
              <a:off x="15232995" y="5743695"/>
              <a:ext cx="135116" cy="135116"/>
            </a:xfrm>
            <a:prstGeom prst="rect">
              <a:avLst/>
            </a:prstGeom>
          </p:spPr>
        </p:pic>
        <p:pic>
          <p:nvPicPr>
            <p:cNvPr id="314" name="object 51">
              <a:extLst>
                <a:ext uri="{FF2B5EF4-FFF2-40B4-BE49-F238E27FC236}">
                  <a16:creationId xmlns:a16="http://schemas.microsoft.com/office/drawing/2014/main" id="{29EFCBB9-5EB0-0C25-C967-B17D210F5E5C}"/>
                </a:ext>
              </a:extLst>
            </p:cNvPr>
            <p:cNvPicPr/>
            <p:nvPr/>
          </p:nvPicPr>
          <p:blipFill>
            <a:blip r:embed="rId4" cstate="print"/>
            <a:stretch>
              <a:fillRect/>
            </a:stretch>
          </p:blipFill>
          <p:spPr>
            <a:xfrm>
              <a:off x="14956379" y="5069152"/>
              <a:ext cx="135116" cy="135116"/>
            </a:xfrm>
            <a:prstGeom prst="rect">
              <a:avLst/>
            </a:prstGeom>
          </p:spPr>
        </p:pic>
        <p:pic>
          <p:nvPicPr>
            <p:cNvPr id="315" name="object 52">
              <a:extLst>
                <a:ext uri="{FF2B5EF4-FFF2-40B4-BE49-F238E27FC236}">
                  <a16:creationId xmlns:a16="http://schemas.microsoft.com/office/drawing/2014/main" id="{0B1353BA-B8C8-E3EC-0CD4-FEF566919E78}"/>
                </a:ext>
              </a:extLst>
            </p:cNvPr>
            <p:cNvPicPr/>
            <p:nvPr/>
          </p:nvPicPr>
          <p:blipFill>
            <a:blip r:embed="rId4" cstate="print"/>
            <a:stretch>
              <a:fillRect/>
            </a:stretch>
          </p:blipFill>
          <p:spPr>
            <a:xfrm>
              <a:off x="14956379" y="5406424"/>
              <a:ext cx="135116" cy="135116"/>
            </a:xfrm>
            <a:prstGeom prst="rect">
              <a:avLst/>
            </a:prstGeom>
          </p:spPr>
        </p:pic>
        <p:pic>
          <p:nvPicPr>
            <p:cNvPr id="316" name="object 53">
              <a:extLst>
                <a:ext uri="{FF2B5EF4-FFF2-40B4-BE49-F238E27FC236}">
                  <a16:creationId xmlns:a16="http://schemas.microsoft.com/office/drawing/2014/main" id="{3B1A4A59-5B07-09FD-AE18-7BB0EA165B4D}"/>
                </a:ext>
              </a:extLst>
            </p:cNvPr>
            <p:cNvPicPr/>
            <p:nvPr/>
          </p:nvPicPr>
          <p:blipFill>
            <a:blip r:embed="rId4" cstate="print"/>
            <a:stretch>
              <a:fillRect/>
            </a:stretch>
          </p:blipFill>
          <p:spPr>
            <a:xfrm>
              <a:off x="14956379" y="5743695"/>
              <a:ext cx="135116" cy="135116"/>
            </a:xfrm>
            <a:prstGeom prst="rect">
              <a:avLst/>
            </a:prstGeom>
          </p:spPr>
        </p:pic>
        <p:pic>
          <p:nvPicPr>
            <p:cNvPr id="317" name="object 54">
              <a:extLst>
                <a:ext uri="{FF2B5EF4-FFF2-40B4-BE49-F238E27FC236}">
                  <a16:creationId xmlns:a16="http://schemas.microsoft.com/office/drawing/2014/main" id="{1999C8E5-CA98-91A7-EB2C-499E271709C3}"/>
                </a:ext>
              </a:extLst>
            </p:cNvPr>
            <p:cNvPicPr/>
            <p:nvPr/>
          </p:nvPicPr>
          <p:blipFill>
            <a:blip r:embed="rId3" cstate="print"/>
            <a:stretch>
              <a:fillRect/>
            </a:stretch>
          </p:blipFill>
          <p:spPr>
            <a:xfrm>
              <a:off x="14677477" y="5069152"/>
              <a:ext cx="135116" cy="135116"/>
            </a:xfrm>
            <a:prstGeom prst="rect">
              <a:avLst/>
            </a:prstGeom>
          </p:spPr>
        </p:pic>
        <p:pic>
          <p:nvPicPr>
            <p:cNvPr id="318" name="object 55">
              <a:extLst>
                <a:ext uri="{FF2B5EF4-FFF2-40B4-BE49-F238E27FC236}">
                  <a16:creationId xmlns:a16="http://schemas.microsoft.com/office/drawing/2014/main" id="{6B211DA2-D472-0C0C-9799-65AA56024EF2}"/>
                </a:ext>
              </a:extLst>
            </p:cNvPr>
            <p:cNvPicPr/>
            <p:nvPr/>
          </p:nvPicPr>
          <p:blipFill>
            <a:blip r:embed="rId3" cstate="print"/>
            <a:stretch>
              <a:fillRect/>
            </a:stretch>
          </p:blipFill>
          <p:spPr>
            <a:xfrm>
              <a:off x="14677477" y="5406424"/>
              <a:ext cx="135116" cy="135116"/>
            </a:xfrm>
            <a:prstGeom prst="rect">
              <a:avLst/>
            </a:prstGeom>
          </p:spPr>
        </p:pic>
        <p:pic>
          <p:nvPicPr>
            <p:cNvPr id="319" name="object 56">
              <a:extLst>
                <a:ext uri="{FF2B5EF4-FFF2-40B4-BE49-F238E27FC236}">
                  <a16:creationId xmlns:a16="http://schemas.microsoft.com/office/drawing/2014/main" id="{E090EA61-1882-71FA-82DA-C0BDE0F58B76}"/>
                </a:ext>
              </a:extLst>
            </p:cNvPr>
            <p:cNvPicPr/>
            <p:nvPr/>
          </p:nvPicPr>
          <p:blipFill>
            <a:blip r:embed="rId3" cstate="print"/>
            <a:stretch>
              <a:fillRect/>
            </a:stretch>
          </p:blipFill>
          <p:spPr>
            <a:xfrm>
              <a:off x="14677477" y="5743695"/>
              <a:ext cx="135116" cy="135116"/>
            </a:xfrm>
            <a:prstGeom prst="rect">
              <a:avLst/>
            </a:prstGeom>
          </p:spPr>
        </p:pic>
        <p:pic>
          <p:nvPicPr>
            <p:cNvPr id="320" name="object 57">
              <a:extLst>
                <a:ext uri="{FF2B5EF4-FFF2-40B4-BE49-F238E27FC236}">
                  <a16:creationId xmlns:a16="http://schemas.microsoft.com/office/drawing/2014/main" id="{BDA18370-999B-AA50-9219-287EAE9A60D2}"/>
                </a:ext>
              </a:extLst>
            </p:cNvPr>
            <p:cNvPicPr/>
            <p:nvPr/>
          </p:nvPicPr>
          <p:blipFill>
            <a:blip r:embed="rId3" cstate="print"/>
            <a:stretch>
              <a:fillRect/>
            </a:stretch>
          </p:blipFill>
          <p:spPr>
            <a:xfrm>
              <a:off x="14400866" y="5069152"/>
              <a:ext cx="135116" cy="135116"/>
            </a:xfrm>
            <a:prstGeom prst="rect">
              <a:avLst/>
            </a:prstGeom>
          </p:spPr>
        </p:pic>
        <p:pic>
          <p:nvPicPr>
            <p:cNvPr id="321" name="object 58">
              <a:extLst>
                <a:ext uri="{FF2B5EF4-FFF2-40B4-BE49-F238E27FC236}">
                  <a16:creationId xmlns:a16="http://schemas.microsoft.com/office/drawing/2014/main" id="{F4C20436-C351-E574-B3D5-EA4A9A212176}"/>
                </a:ext>
              </a:extLst>
            </p:cNvPr>
            <p:cNvPicPr/>
            <p:nvPr/>
          </p:nvPicPr>
          <p:blipFill>
            <a:blip r:embed="rId3" cstate="print"/>
            <a:stretch>
              <a:fillRect/>
            </a:stretch>
          </p:blipFill>
          <p:spPr>
            <a:xfrm>
              <a:off x="14400866" y="5406424"/>
              <a:ext cx="135116" cy="135116"/>
            </a:xfrm>
            <a:prstGeom prst="rect">
              <a:avLst/>
            </a:prstGeom>
          </p:spPr>
        </p:pic>
        <p:pic>
          <p:nvPicPr>
            <p:cNvPr id="322" name="object 59">
              <a:extLst>
                <a:ext uri="{FF2B5EF4-FFF2-40B4-BE49-F238E27FC236}">
                  <a16:creationId xmlns:a16="http://schemas.microsoft.com/office/drawing/2014/main" id="{5648F64B-F0B1-E86D-B16F-ADFA2853AACE}"/>
                </a:ext>
              </a:extLst>
            </p:cNvPr>
            <p:cNvPicPr/>
            <p:nvPr/>
          </p:nvPicPr>
          <p:blipFill>
            <a:blip r:embed="rId3" cstate="print"/>
            <a:stretch>
              <a:fillRect/>
            </a:stretch>
          </p:blipFill>
          <p:spPr>
            <a:xfrm>
              <a:off x="14400866" y="5743695"/>
              <a:ext cx="135116" cy="135116"/>
            </a:xfrm>
            <a:prstGeom prst="rect">
              <a:avLst/>
            </a:prstGeom>
          </p:spPr>
        </p:pic>
        <p:pic>
          <p:nvPicPr>
            <p:cNvPr id="323" name="object 60">
              <a:extLst>
                <a:ext uri="{FF2B5EF4-FFF2-40B4-BE49-F238E27FC236}">
                  <a16:creationId xmlns:a16="http://schemas.microsoft.com/office/drawing/2014/main" id="{B6C1188B-0CE6-E628-BDE0-7536AA7E2395}"/>
                </a:ext>
              </a:extLst>
            </p:cNvPr>
            <p:cNvPicPr/>
            <p:nvPr/>
          </p:nvPicPr>
          <p:blipFill>
            <a:blip r:embed="rId3" cstate="print"/>
            <a:stretch>
              <a:fillRect/>
            </a:stretch>
          </p:blipFill>
          <p:spPr>
            <a:xfrm>
              <a:off x="14124256" y="5069152"/>
              <a:ext cx="135116" cy="135116"/>
            </a:xfrm>
            <a:prstGeom prst="rect">
              <a:avLst/>
            </a:prstGeom>
          </p:spPr>
        </p:pic>
        <p:pic>
          <p:nvPicPr>
            <p:cNvPr id="324" name="object 61">
              <a:extLst>
                <a:ext uri="{FF2B5EF4-FFF2-40B4-BE49-F238E27FC236}">
                  <a16:creationId xmlns:a16="http://schemas.microsoft.com/office/drawing/2014/main" id="{9D60E951-F124-F6F1-895A-C02442778FA9}"/>
                </a:ext>
              </a:extLst>
            </p:cNvPr>
            <p:cNvPicPr/>
            <p:nvPr/>
          </p:nvPicPr>
          <p:blipFill>
            <a:blip r:embed="rId3" cstate="print"/>
            <a:stretch>
              <a:fillRect/>
            </a:stretch>
          </p:blipFill>
          <p:spPr>
            <a:xfrm>
              <a:off x="14124256" y="5406424"/>
              <a:ext cx="135116" cy="135116"/>
            </a:xfrm>
            <a:prstGeom prst="rect">
              <a:avLst/>
            </a:prstGeom>
          </p:spPr>
        </p:pic>
        <p:pic>
          <p:nvPicPr>
            <p:cNvPr id="325" name="object 62">
              <a:extLst>
                <a:ext uri="{FF2B5EF4-FFF2-40B4-BE49-F238E27FC236}">
                  <a16:creationId xmlns:a16="http://schemas.microsoft.com/office/drawing/2014/main" id="{C0963966-A358-542A-CEE3-04B3FAA126DC}"/>
                </a:ext>
              </a:extLst>
            </p:cNvPr>
            <p:cNvPicPr/>
            <p:nvPr/>
          </p:nvPicPr>
          <p:blipFill>
            <a:blip r:embed="rId3" cstate="print"/>
            <a:stretch>
              <a:fillRect/>
            </a:stretch>
          </p:blipFill>
          <p:spPr>
            <a:xfrm>
              <a:off x="14124256" y="5743695"/>
              <a:ext cx="135116" cy="135116"/>
            </a:xfrm>
            <a:prstGeom prst="rect">
              <a:avLst/>
            </a:prstGeom>
          </p:spPr>
        </p:pic>
        <p:pic>
          <p:nvPicPr>
            <p:cNvPr id="326" name="object 63">
              <a:extLst>
                <a:ext uri="{FF2B5EF4-FFF2-40B4-BE49-F238E27FC236}">
                  <a16:creationId xmlns:a16="http://schemas.microsoft.com/office/drawing/2014/main" id="{089D0411-A29A-74B5-84C3-3E15D4191EB2}"/>
                </a:ext>
              </a:extLst>
            </p:cNvPr>
            <p:cNvPicPr/>
            <p:nvPr/>
          </p:nvPicPr>
          <p:blipFill>
            <a:blip r:embed="rId4" cstate="print"/>
            <a:stretch>
              <a:fillRect/>
            </a:stretch>
          </p:blipFill>
          <p:spPr>
            <a:xfrm>
              <a:off x="12559925" y="5069152"/>
              <a:ext cx="135116" cy="135116"/>
            </a:xfrm>
            <a:prstGeom prst="rect">
              <a:avLst/>
            </a:prstGeom>
          </p:spPr>
        </p:pic>
        <p:pic>
          <p:nvPicPr>
            <p:cNvPr id="327" name="object 64">
              <a:extLst>
                <a:ext uri="{FF2B5EF4-FFF2-40B4-BE49-F238E27FC236}">
                  <a16:creationId xmlns:a16="http://schemas.microsoft.com/office/drawing/2014/main" id="{066A8AC1-DD1E-8253-D192-7FADE9F88679}"/>
                </a:ext>
              </a:extLst>
            </p:cNvPr>
            <p:cNvPicPr/>
            <p:nvPr/>
          </p:nvPicPr>
          <p:blipFill>
            <a:blip r:embed="rId4" cstate="print"/>
            <a:stretch>
              <a:fillRect/>
            </a:stretch>
          </p:blipFill>
          <p:spPr>
            <a:xfrm>
              <a:off x="12559925" y="5406424"/>
              <a:ext cx="135116" cy="135116"/>
            </a:xfrm>
            <a:prstGeom prst="rect">
              <a:avLst/>
            </a:prstGeom>
          </p:spPr>
        </p:pic>
        <p:pic>
          <p:nvPicPr>
            <p:cNvPr id="328" name="object 65">
              <a:extLst>
                <a:ext uri="{FF2B5EF4-FFF2-40B4-BE49-F238E27FC236}">
                  <a16:creationId xmlns:a16="http://schemas.microsoft.com/office/drawing/2014/main" id="{2B83E6C4-0356-3707-BDFE-20E88E8F1601}"/>
                </a:ext>
              </a:extLst>
            </p:cNvPr>
            <p:cNvPicPr/>
            <p:nvPr/>
          </p:nvPicPr>
          <p:blipFill>
            <a:blip r:embed="rId4" cstate="print"/>
            <a:stretch>
              <a:fillRect/>
            </a:stretch>
          </p:blipFill>
          <p:spPr>
            <a:xfrm>
              <a:off x="12559925" y="5743695"/>
              <a:ext cx="135116" cy="135116"/>
            </a:xfrm>
            <a:prstGeom prst="rect">
              <a:avLst/>
            </a:prstGeom>
          </p:spPr>
        </p:pic>
        <p:pic>
          <p:nvPicPr>
            <p:cNvPr id="329" name="object 66">
              <a:extLst>
                <a:ext uri="{FF2B5EF4-FFF2-40B4-BE49-F238E27FC236}">
                  <a16:creationId xmlns:a16="http://schemas.microsoft.com/office/drawing/2014/main" id="{46A54D5D-66BF-0C8C-2569-C7DD600101CF}"/>
                </a:ext>
              </a:extLst>
            </p:cNvPr>
            <p:cNvPicPr/>
            <p:nvPr/>
          </p:nvPicPr>
          <p:blipFill>
            <a:blip r:embed="rId3" cstate="print"/>
            <a:stretch>
              <a:fillRect/>
            </a:stretch>
          </p:blipFill>
          <p:spPr>
            <a:xfrm>
              <a:off x="13634885" y="5069152"/>
              <a:ext cx="135116" cy="135116"/>
            </a:xfrm>
            <a:prstGeom prst="rect">
              <a:avLst/>
            </a:prstGeom>
          </p:spPr>
        </p:pic>
        <p:pic>
          <p:nvPicPr>
            <p:cNvPr id="330" name="object 67">
              <a:extLst>
                <a:ext uri="{FF2B5EF4-FFF2-40B4-BE49-F238E27FC236}">
                  <a16:creationId xmlns:a16="http://schemas.microsoft.com/office/drawing/2014/main" id="{3D0EC22E-26C2-32D7-E823-FA2EDC12E735}"/>
                </a:ext>
              </a:extLst>
            </p:cNvPr>
            <p:cNvPicPr/>
            <p:nvPr/>
          </p:nvPicPr>
          <p:blipFill>
            <a:blip r:embed="rId3" cstate="print"/>
            <a:stretch>
              <a:fillRect/>
            </a:stretch>
          </p:blipFill>
          <p:spPr>
            <a:xfrm>
              <a:off x="13634885" y="5406424"/>
              <a:ext cx="135116" cy="135116"/>
            </a:xfrm>
            <a:prstGeom prst="rect">
              <a:avLst/>
            </a:prstGeom>
          </p:spPr>
        </p:pic>
        <p:pic>
          <p:nvPicPr>
            <p:cNvPr id="331" name="object 68">
              <a:extLst>
                <a:ext uri="{FF2B5EF4-FFF2-40B4-BE49-F238E27FC236}">
                  <a16:creationId xmlns:a16="http://schemas.microsoft.com/office/drawing/2014/main" id="{B6E190DA-CA82-4E53-F303-BF6E3E33FE55}"/>
                </a:ext>
              </a:extLst>
            </p:cNvPr>
            <p:cNvPicPr/>
            <p:nvPr/>
          </p:nvPicPr>
          <p:blipFill>
            <a:blip r:embed="rId3" cstate="print"/>
            <a:stretch>
              <a:fillRect/>
            </a:stretch>
          </p:blipFill>
          <p:spPr>
            <a:xfrm>
              <a:off x="13634885" y="5743695"/>
              <a:ext cx="135116" cy="135116"/>
            </a:xfrm>
            <a:prstGeom prst="rect">
              <a:avLst/>
            </a:prstGeom>
          </p:spPr>
        </p:pic>
        <p:pic>
          <p:nvPicPr>
            <p:cNvPr id="332" name="object 69">
              <a:extLst>
                <a:ext uri="{FF2B5EF4-FFF2-40B4-BE49-F238E27FC236}">
                  <a16:creationId xmlns:a16="http://schemas.microsoft.com/office/drawing/2014/main" id="{718969BD-FEF5-6A05-F415-97755EAF856C}"/>
                </a:ext>
              </a:extLst>
            </p:cNvPr>
            <p:cNvPicPr/>
            <p:nvPr/>
          </p:nvPicPr>
          <p:blipFill>
            <a:blip r:embed="rId3" cstate="print"/>
            <a:stretch>
              <a:fillRect/>
            </a:stretch>
          </p:blipFill>
          <p:spPr>
            <a:xfrm>
              <a:off x="13358276" y="5069152"/>
              <a:ext cx="135116" cy="135116"/>
            </a:xfrm>
            <a:prstGeom prst="rect">
              <a:avLst/>
            </a:prstGeom>
          </p:spPr>
        </p:pic>
        <p:pic>
          <p:nvPicPr>
            <p:cNvPr id="333" name="object 70">
              <a:extLst>
                <a:ext uri="{FF2B5EF4-FFF2-40B4-BE49-F238E27FC236}">
                  <a16:creationId xmlns:a16="http://schemas.microsoft.com/office/drawing/2014/main" id="{8CC98FB4-FB0E-6258-02B2-2F088BF91512}"/>
                </a:ext>
              </a:extLst>
            </p:cNvPr>
            <p:cNvPicPr/>
            <p:nvPr/>
          </p:nvPicPr>
          <p:blipFill>
            <a:blip r:embed="rId3" cstate="print"/>
            <a:stretch>
              <a:fillRect/>
            </a:stretch>
          </p:blipFill>
          <p:spPr>
            <a:xfrm>
              <a:off x="13358276" y="5406424"/>
              <a:ext cx="135116" cy="135116"/>
            </a:xfrm>
            <a:prstGeom prst="rect">
              <a:avLst/>
            </a:prstGeom>
          </p:spPr>
        </p:pic>
        <p:pic>
          <p:nvPicPr>
            <p:cNvPr id="334" name="object 71">
              <a:extLst>
                <a:ext uri="{FF2B5EF4-FFF2-40B4-BE49-F238E27FC236}">
                  <a16:creationId xmlns:a16="http://schemas.microsoft.com/office/drawing/2014/main" id="{62BD52ED-F052-1EBC-16F5-1E3D1901444B}"/>
                </a:ext>
              </a:extLst>
            </p:cNvPr>
            <p:cNvPicPr/>
            <p:nvPr/>
          </p:nvPicPr>
          <p:blipFill>
            <a:blip r:embed="rId3" cstate="print"/>
            <a:stretch>
              <a:fillRect/>
            </a:stretch>
          </p:blipFill>
          <p:spPr>
            <a:xfrm>
              <a:off x="13358276" y="5743695"/>
              <a:ext cx="135116" cy="135116"/>
            </a:xfrm>
            <a:prstGeom prst="rect">
              <a:avLst/>
            </a:prstGeom>
          </p:spPr>
        </p:pic>
        <p:pic>
          <p:nvPicPr>
            <p:cNvPr id="335" name="object 72">
              <a:extLst>
                <a:ext uri="{FF2B5EF4-FFF2-40B4-BE49-F238E27FC236}">
                  <a16:creationId xmlns:a16="http://schemas.microsoft.com/office/drawing/2014/main" id="{E6DB9254-38EF-B12B-4EF0-449F695D9040}"/>
                </a:ext>
              </a:extLst>
            </p:cNvPr>
            <p:cNvPicPr/>
            <p:nvPr/>
          </p:nvPicPr>
          <p:blipFill>
            <a:blip r:embed="rId3" cstate="print"/>
            <a:stretch>
              <a:fillRect/>
            </a:stretch>
          </p:blipFill>
          <p:spPr>
            <a:xfrm>
              <a:off x="13081661" y="5069152"/>
              <a:ext cx="135116" cy="135116"/>
            </a:xfrm>
            <a:prstGeom prst="rect">
              <a:avLst/>
            </a:prstGeom>
          </p:spPr>
        </p:pic>
        <p:pic>
          <p:nvPicPr>
            <p:cNvPr id="336" name="object 73">
              <a:extLst>
                <a:ext uri="{FF2B5EF4-FFF2-40B4-BE49-F238E27FC236}">
                  <a16:creationId xmlns:a16="http://schemas.microsoft.com/office/drawing/2014/main" id="{18B61DAA-D88E-5A4B-75B2-949053A08E7B}"/>
                </a:ext>
              </a:extLst>
            </p:cNvPr>
            <p:cNvPicPr/>
            <p:nvPr/>
          </p:nvPicPr>
          <p:blipFill>
            <a:blip r:embed="rId3" cstate="print"/>
            <a:stretch>
              <a:fillRect/>
            </a:stretch>
          </p:blipFill>
          <p:spPr>
            <a:xfrm>
              <a:off x="13081661" y="5406424"/>
              <a:ext cx="135116" cy="135116"/>
            </a:xfrm>
            <a:prstGeom prst="rect">
              <a:avLst/>
            </a:prstGeom>
          </p:spPr>
        </p:pic>
        <p:pic>
          <p:nvPicPr>
            <p:cNvPr id="337" name="object 74">
              <a:extLst>
                <a:ext uri="{FF2B5EF4-FFF2-40B4-BE49-F238E27FC236}">
                  <a16:creationId xmlns:a16="http://schemas.microsoft.com/office/drawing/2014/main" id="{D6021046-F681-8FFC-400C-8F5F7D7FC9EC}"/>
                </a:ext>
              </a:extLst>
            </p:cNvPr>
            <p:cNvPicPr/>
            <p:nvPr/>
          </p:nvPicPr>
          <p:blipFill>
            <a:blip r:embed="rId3" cstate="print"/>
            <a:stretch>
              <a:fillRect/>
            </a:stretch>
          </p:blipFill>
          <p:spPr>
            <a:xfrm>
              <a:off x="13081661" y="5743695"/>
              <a:ext cx="135116" cy="135116"/>
            </a:xfrm>
            <a:prstGeom prst="rect">
              <a:avLst/>
            </a:prstGeom>
          </p:spPr>
        </p:pic>
        <p:pic>
          <p:nvPicPr>
            <p:cNvPr id="338" name="object 75">
              <a:extLst>
                <a:ext uri="{FF2B5EF4-FFF2-40B4-BE49-F238E27FC236}">
                  <a16:creationId xmlns:a16="http://schemas.microsoft.com/office/drawing/2014/main" id="{E93ED7B5-3592-86D9-70C7-E24D6E448B1E}"/>
                </a:ext>
              </a:extLst>
            </p:cNvPr>
            <p:cNvPicPr/>
            <p:nvPr/>
          </p:nvPicPr>
          <p:blipFill>
            <a:blip r:embed="rId4" cstate="print"/>
            <a:stretch>
              <a:fillRect/>
            </a:stretch>
          </p:blipFill>
          <p:spPr>
            <a:xfrm>
              <a:off x="16650391" y="5069152"/>
              <a:ext cx="135116" cy="135116"/>
            </a:xfrm>
            <a:prstGeom prst="rect">
              <a:avLst/>
            </a:prstGeom>
          </p:spPr>
        </p:pic>
        <p:pic>
          <p:nvPicPr>
            <p:cNvPr id="339" name="object 76">
              <a:extLst>
                <a:ext uri="{FF2B5EF4-FFF2-40B4-BE49-F238E27FC236}">
                  <a16:creationId xmlns:a16="http://schemas.microsoft.com/office/drawing/2014/main" id="{B9FC02DC-6DA4-C900-22AE-FDB4BCAC5BFA}"/>
                </a:ext>
              </a:extLst>
            </p:cNvPr>
            <p:cNvPicPr/>
            <p:nvPr/>
          </p:nvPicPr>
          <p:blipFill>
            <a:blip r:embed="rId4" cstate="print"/>
            <a:stretch>
              <a:fillRect/>
            </a:stretch>
          </p:blipFill>
          <p:spPr>
            <a:xfrm>
              <a:off x="16650391" y="5406424"/>
              <a:ext cx="135116" cy="135116"/>
            </a:xfrm>
            <a:prstGeom prst="rect">
              <a:avLst/>
            </a:prstGeom>
          </p:spPr>
        </p:pic>
        <p:pic>
          <p:nvPicPr>
            <p:cNvPr id="340" name="object 77">
              <a:extLst>
                <a:ext uri="{FF2B5EF4-FFF2-40B4-BE49-F238E27FC236}">
                  <a16:creationId xmlns:a16="http://schemas.microsoft.com/office/drawing/2014/main" id="{4F5D0AAB-0E44-13B5-1152-AFB795632D31}"/>
                </a:ext>
              </a:extLst>
            </p:cNvPr>
            <p:cNvPicPr/>
            <p:nvPr/>
          </p:nvPicPr>
          <p:blipFill>
            <a:blip r:embed="rId4" cstate="print"/>
            <a:stretch>
              <a:fillRect/>
            </a:stretch>
          </p:blipFill>
          <p:spPr>
            <a:xfrm>
              <a:off x="16650391" y="5743695"/>
              <a:ext cx="135116" cy="135116"/>
            </a:xfrm>
            <a:prstGeom prst="rect">
              <a:avLst/>
            </a:prstGeom>
          </p:spPr>
        </p:pic>
        <p:pic>
          <p:nvPicPr>
            <p:cNvPr id="341" name="object 78">
              <a:extLst>
                <a:ext uri="{FF2B5EF4-FFF2-40B4-BE49-F238E27FC236}">
                  <a16:creationId xmlns:a16="http://schemas.microsoft.com/office/drawing/2014/main" id="{5E0D5D8E-8BC3-A422-A981-EA835BBDBBBE}"/>
                </a:ext>
              </a:extLst>
            </p:cNvPr>
            <p:cNvPicPr/>
            <p:nvPr/>
          </p:nvPicPr>
          <p:blipFill>
            <a:blip r:embed="rId3" cstate="print"/>
            <a:stretch>
              <a:fillRect/>
            </a:stretch>
          </p:blipFill>
          <p:spPr>
            <a:xfrm>
              <a:off x="16373783" y="5069152"/>
              <a:ext cx="135116" cy="135116"/>
            </a:xfrm>
            <a:prstGeom prst="rect">
              <a:avLst/>
            </a:prstGeom>
          </p:spPr>
        </p:pic>
        <p:pic>
          <p:nvPicPr>
            <p:cNvPr id="342" name="object 79">
              <a:extLst>
                <a:ext uri="{FF2B5EF4-FFF2-40B4-BE49-F238E27FC236}">
                  <a16:creationId xmlns:a16="http://schemas.microsoft.com/office/drawing/2014/main" id="{3B970A93-118C-1EF5-474A-99FC76127140}"/>
                </a:ext>
              </a:extLst>
            </p:cNvPr>
            <p:cNvPicPr/>
            <p:nvPr/>
          </p:nvPicPr>
          <p:blipFill>
            <a:blip r:embed="rId3" cstate="print"/>
            <a:stretch>
              <a:fillRect/>
            </a:stretch>
          </p:blipFill>
          <p:spPr>
            <a:xfrm>
              <a:off x="16373783" y="5406424"/>
              <a:ext cx="135116" cy="135116"/>
            </a:xfrm>
            <a:prstGeom prst="rect">
              <a:avLst/>
            </a:prstGeom>
          </p:spPr>
        </p:pic>
        <p:pic>
          <p:nvPicPr>
            <p:cNvPr id="343" name="object 80">
              <a:extLst>
                <a:ext uri="{FF2B5EF4-FFF2-40B4-BE49-F238E27FC236}">
                  <a16:creationId xmlns:a16="http://schemas.microsoft.com/office/drawing/2014/main" id="{1A99BEB2-32D8-54D2-F671-6616001FCBE0}"/>
                </a:ext>
              </a:extLst>
            </p:cNvPr>
            <p:cNvPicPr/>
            <p:nvPr/>
          </p:nvPicPr>
          <p:blipFill>
            <a:blip r:embed="rId3" cstate="print"/>
            <a:stretch>
              <a:fillRect/>
            </a:stretch>
          </p:blipFill>
          <p:spPr>
            <a:xfrm>
              <a:off x="16373783" y="5743695"/>
              <a:ext cx="135116" cy="135116"/>
            </a:xfrm>
            <a:prstGeom prst="rect">
              <a:avLst/>
            </a:prstGeom>
          </p:spPr>
        </p:pic>
        <p:pic>
          <p:nvPicPr>
            <p:cNvPr id="344" name="object 81">
              <a:extLst>
                <a:ext uri="{FF2B5EF4-FFF2-40B4-BE49-F238E27FC236}">
                  <a16:creationId xmlns:a16="http://schemas.microsoft.com/office/drawing/2014/main" id="{7A4ABD90-6906-0F7D-AD38-59D8E49A8D6B}"/>
                </a:ext>
              </a:extLst>
            </p:cNvPr>
            <p:cNvPicPr/>
            <p:nvPr/>
          </p:nvPicPr>
          <p:blipFill>
            <a:blip r:embed="rId3" cstate="print"/>
            <a:stretch>
              <a:fillRect/>
            </a:stretch>
          </p:blipFill>
          <p:spPr>
            <a:xfrm>
              <a:off x="16097168" y="5069152"/>
              <a:ext cx="135116" cy="135116"/>
            </a:xfrm>
            <a:prstGeom prst="rect">
              <a:avLst/>
            </a:prstGeom>
          </p:spPr>
        </p:pic>
        <p:pic>
          <p:nvPicPr>
            <p:cNvPr id="345" name="object 82">
              <a:extLst>
                <a:ext uri="{FF2B5EF4-FFF2-40B4-BE49-F238E27FC236}">
                  <a16:creationId xmlns:a16="http://schemas.microsoft.com/office/drawing/2014/main" id="{DBA7D55B-294C-16DE-6611-5A1EC90008FB}"/>
                </a:ext>
              </a:extLst>
            </p:cNvPr>
            <p:cNvPicPr/>
            <p:nvPr/>
          </p:nvPicPr>
          <p:blipFill>
            <a:blip r:embed="rId3" cstate="print"/>
            <a:stretch>
              <a:fillRect/>
            </a:stretch>
          </p:blipFill>
          <p:spPr>
            <a:xfrm>
              <a:off x="16097168" y="5406424"/>
              <a:ext cx="135116" cy="135116"/>
            </a:xfrm>
            <a:prstGeom prst="rect">
              <a:avLst/>
            </a:prstGeom>
          </p:spPr>
        </p:pic>
        <p:pic>
          <p:nvPicPr>
            <p:cNvPr id="346" name="object 83">
              <a:extLst>
                <a:ext uri="{FF2B5EF4-FFF2-40B4-BE49-F238E27FC236}">
                  <a16:creationId xmlns:a16="http://schemas.microsoft.com/office/drawing/2014/main" id="{CE9A6B0A-E4DE-1D7B-50A6-3E5D11A6BC40}"/>
                </a:ext>
              </a:extLst>
            </p:cNvPr>
            <p:cNvPicPr/>
            <p:nvPr/>
          </p:nvPicPr>
          <p:blipFill>
            <a:blip r:embed="rId3" cstate="print"/>
            <a:stretch>
              <a:fillRect/>
            </a:stretch>
          </p:blipFill>
          <p:spPr>
            <a:xfrm>
              <a:off x="16097168" y="5743695"/>
              <a:ext cx="135116" cy="135116"/>
            </a:xfrm>
            <a:prstGeom prst="rect">
              <a:avLst/>
            </a:prstGeom>
          </p:spPr>
        </p:pic>
        <p:pic>
          <p:nvPicPr>
            <p:cNvPr id="347" name="object 84">
              <a:extLst>
                <a:ext uri="{FF2B5EF4-FFF2-40B4-BE49-F238E27FC236}">
                  <a16:creationId xmlns:a16="http://schemas.microsoft.com/office/drawing/2014/main" id="{19AFA87D-02BB-7DD8-B435-C9FDDDB289AE}"/>
                </a:ext>
              </a:extLst>
            </p:cNvPr>
            <p:cNvPicPr/>
            <p:nvPr/>
          </p:nvPicPr>
          <p:blipFill>
            <a:blip r:embed="rId5" cstate="print"/>
            <a:stretch>
              <a:fillRect/>
            </a:stretch>
          </p:blipFill>
          <p:spPr>
            <a:xfrm>
              <a:off x="11749233" y="5863203"/>
              <a:ext cx="8354866" cy="5445352"/>
            </a:xfrm>
            <a:prstGeom prst="rect">
              <a:avLst/>
            </a:prstGeom>
          </p:spPr>
        </p:pic>
        <p:sp>
          <p:nvSpPr>
            <p:cNvPr id="348" name="object 85">
              <a:extLst>
                <a:ext uri="{FF2B5EF4-FFF2-40B4-BE49-F238E27FC236}">
                  <a16:creationId xmlns:a16="http://schemas.microsoft.com/office/drawing/2014/main" id="{C9A5D500-54BB-B1BA-E43B-B572BC789089}"/>
                </a:ext>
              </a:extLst>
            </p:cNvPr>
            <p:cNvSpPr/>
            <p:nvPr/>
          </p:nvSpPr>
          <p:spPr>
            <a:xfrm>
              <a:off x="10052047" y="6236750"/>
              <a:ext cx="4558030" cy="4558665"/>
            </a:xfrm>
            <a:custGeom>
              <a:avLst/>
              <a:gdLst/>
              <a:ahLst/>
              <a:cxnLst/>
              <a:rect l="l" t="t" r="r" b="b"/>
              <a:pathLst>
                <a:path w="4558030" h="4558665">
                  <a:moveTo>
                    <a:pt x="2279587" y="0"/>
                  </a:moveTo>
                  <a:lnTo>
                    <a:pt x="2231123" y="516"/>
                  </a:lnTo>
                  <a:lnTo>
                    <a:pt x="2182683" y="2056"/>
                  </a:lnTo>
                  <a:lnTo>
                    <a:pt x="2134286" y="4619"/>
                  </a:lnTo>
                  <a:lnTo>
                    <a:pt x="2085949" y="8205"/>
                  </a:lnTo>
                  <a:lnTo>
                    <a:pt x="2037689" y="12813"/>
                  </a:lnTo>
                  <a:lnTo>
                    <a:pt x="1989525" y="18442"/>
                  </a:lnTo>
                  <a:lnTo>
                    <a:pt x="1941473" y="25091"/>
                  </a:lnTo>
                  <a:lnTo>
                    <a:pt x="1893553" y="32760"/>
                  </a:lnTo>
                  <a:lnTo>
                    <a:pt x="1845780" y="41448"/>
                  </a:lnTo>
                  <a:lnTo>
                    <a:pt x="1798173" y="51154"/>
                  </a:lnTo>
                  <a:lnTo>
                    <a:pt x="1750749" y="61877"/>
                  </a:lnTo>
                  <a:lnTo>
                    <a:pt x="1703527" y="73618"/>
                  </a:lnTo>
                  <a:lnTo>
                    <a:pt x="1656524" y="86374"/>
                  </a:lnTo>
                  <a:lnTo>
                    <a:pt x="1609757" y="100147"/>
                  </a:lnTo>
                  <a:lnTo>
                    <a:pt x="1563244" y="114933"/>
                  </a:lnTo>
                  <a:lnTo>
                    <a:pt x="1517002" y="130734"/>
                  </a:lnTo>
                  <a:lnTo>
                    <a:pt x="1471051" y="147548"/>
                  </a:lnTo>
                  <a:lnTo>
                    <a:pt x="1425406" y="165375"/>
                  </a:lnTo>
                  <a:lnTo>
                    <a:pt x="1380085" y="184214"/>
                  </a:lnTo>
                  <a:lnTo>
                    <a:pt x="1335108" y="204064"/>
                  </a:lnTo>
                  <a:lnTo>
                    <a:pt x="1290490" y="224924"/>
                  </a:lnTo>
                  <a:lnTo>
                    <a:pt x="1246249" y="246794"/>
                  </a:lnTo>
                  <a:lnTo>
                    <a:pt x="1202404" y="269674"/>
                  </a:lnTo>
                  <a:lnTo>
                    <a:pt x="1158972" y="293561"/>
                  </a:lnTo>
                  <a:lnTo>
                    <a:pt x="1115971" y="318457"/>
                  </a:lnTo>
                  <a:lnTo>
                    <a:pt x="1073417" y="344359"/>
                  </a:lnTo>
                  <a:lnTo>
                    <a:pt x="1031330" y="371268"/>
                  </a:lnTo>
                  <a:lnTo>
                    <a:pt x="989726" y="399182"/>
                  </a:lnTo>
                  <a:lnTo>
                    <a:pt x="948623" y="428101"/>
                  </a:lnTo>
                  <a:lnTo>
                    <a:pt x="908039" y="458024"/>
                  </a:lnTo>
                  <a:lnTo>
                    <a:pt x="867991" y="488951"/>
                  </a:lnTo>
                  <a:lnTo>
                    <a:pt x="828498" y="520880"/>
                  </a:lnTo>
                  <a:lnTo>
                    <a:pt x="789576" y="553811"/>
                  </a:lnTo>
                  <a:lnTo>
                    <a:pt x="751244" y="587744"/>
                  </a:lnTo>
                  <a:lnTo>
                    <a:pt x="713519" y="622678"/>
                  </a:lnTo>
                  <a:lnTo>
                    <a:pt x="676418" y="658611"/>
                  </a:lnTo>
                  <a:lnTo>
                    <a:pt x="639960" y="695543"/>
                  </a:lnTo>
                  <a:lnTo>
                    <a:pt x="604161" y="733475"/>
                  </a:lnTo>
                  <a:lnTo>
                    <a:pt x="571781" y="769304"/>
                  </a:lnTo>
                  <a:lnTo>
                    <a:pt x="540298" y="805629"/>
                  </a:lnTo>
                  <a:lnTo>
                    <a:pt x="509713" y="842436"/>
                  </a:lnTo>
                  <a:lnTo>
                    <a:pt x="480026" y="879710"/>
                  </a:lnTo>
                  <a:lnTo>
                    <a:pt x="451235" y="917439"/>
                  </a:lnTo>
                  <a:lnTo>
                    <a:pt x="423340" y="955607"/>
                  </a:lnTo>
                  <a:lnTo>
                    <a:pt x="396341" y="994201"/>
                  </a:lnTo>
                  <a:lnTo>
                    <a:pt x="370236" y="1033207"/>
                  </a:lnTo>
                  <a:lnTo>
                    <a:pt x="345026" y="1072611"/>
                  </a:lnTo>
                  <a:lnTo>
                    <a:pt x="320710" y="1112399"/>
                  </a:lnTo>
                  <a:lnTo>
                    <a:pt x="297287" y="1152556"/>
                  </a:lnTo>
                  <a:lnTo>
                    <a:pt x="274757" y="1193070"/>
                  </a:lnTo>
                  <a:lnTo>
                    <a:pt x="253119" y="1233926"/>
                  </a:lnTo>
                  <a:lnTo>
                    <a:pt x="232373" y="1275110"/>
                  </a:lnTo>
                  <a:lnTo>
                    <a:pt x="212518" y="1316608"/>
                  </a:lnTo>
                  <a:lnTo>
                    <a:pt x="193553" y="1358406"/>
                  </a:lnTo>
                  <a:lnTo>
                    <a:pt x="175478" y="1400490"/>
                  </a:lnTo>
                  <a:lnTo>
                    <a:pt x="158293" y="1442846"/>
                  </a:lnTo>
                  <a:lnTo>
                    <a:pt x="141996" y="1485461"/>
                  </a:lnTo>
                  <a:lnTo>
                    <a:pt x="126587" y="1528320"/>
                  </a:lnTo>
                  <a:lnTo>
                    <a:pt x="112067" y="1571409"/>
                  </a:lnTo>
                  <a:lnTo>
                    <a:pt x="98433" y="1614714"/>
                  </a:lnTo>
                  <a:lnTo>
                    <a:pt x="85686" y="1658222"/>
                  </a:lnTo>
                  <a:lnTo>
                    <a:pt x="73825" y="1701918"/>
                  </a:lnTo>
                  <a:lnTo>
                    <a:pt x="62849" y="1745788"/>
                  </a:lnTo>
                  <a:lnTo>
                    <a:pt x="52758" y="1789819"/>
                  </a:lnTo>
                  <a:lnTo>
                    <a:pt x="43551" y="1833996"/>
                  </a:lnTo>
                  <a:lnTo>
                    <a:pt x="35229" y="1878305"/>
                  </a:lnTo>
                  <a:lnTo>
                    <a:pt x="27789" y="1922733"/>
                  </a:lnTo>
                  <a:lnTo>
                    <a:pt x="21232" y="1967266"/>
                  </a:lnTo>
                  <a:lnTo>
                    <a:pt x="15557" y="2011889"/>
                  </a:lnTo>
                  <a:lnTo>
                    <a:pt x="10764" y="2056589"/>
                  </a:lnTo>
                  <a:lnTo>
                    <a:pt x="6851" y="2101351"/>
                  </a:lnTo>
                  <a:lnTo>
                    <a:pt x="3819" y="2146162"/>
                  </a:lnTo>
                  <a:lnTo>
                    <a:pt x="1667" y="2191007"/>
                  </a:lnTo>
                  <a:lnTo>
                    <a:pt x="394" y="2235873"/>
                  </a:lnTo>
                  <a:lnTo>
                    <a:pt x="0" y="2280746"/>
                  </a:lnTo>
                  <a:lnTo>
                    <a:pt x="483" y="2325612"/>
                  </a:lnTo>
                  <a:lnTo>
                    <a:pt x="1845" y="2370456"/>
                  </a:lnTo>
                  <a:lnTo>
                    <a:pt x="4083" y="2415265"/>
                  </a:lnTo>
                  <a:lnTo>
                    <a:pt x="7198" y="2460025"/>
                  </a:lnTo>
                  <a:lnTo>
                    <a:pt x="11189" y="2504722"/>
                  </a:lnTo>
                  <a:lnTo>
                    <a:pt x="16055" y="2549342"/>
                  </a:lnTo>
                  <a:lnTo>
                    <a:pt x="21796" y="2593870"/>
                  </a:lnTo>
                  <a:lnTo>
                    <a:pt x="28411" y="2638294"/>
                  </a:lnTo>
                  <a:lnTo>
                    <a:pt x="35899" y="2682598"/>
                  </a:lnTo>
                  <a:lnTo>
                    <a:pt x="44261" y="2726770"/>
                  </a:lnTo>
                  <a:lnTo>
                    <a:pt x="53495" y="2770794"/>
                  </a:lnTo>
                  <a:lnTo>
                    <a:pt x="63602" y="2814658"/>
                  </a:lnTo>
                  <a:lnTo>
                    <a:pt x="74579" y="2858346"/>
                  </a:lnTo>
                  <a:lnTo>
                    <a:pt x="86428" y="2901846"/>
                  </a:lnTo>
                  <a:lnTo>
                    <a:pt x="99147" y="2945143"/>
                  </a:lnTo>
                  <a:lnTo>
                    <a:pt x="112735" y="2988223"/>
                  </a:lnTo>
                  <a:lnTo>
                    <a:pt x="127193" y="3031072"/>
                  </a:lnTo>
                  <a:lnTo>
                    <a:pt x="142519" y="3073676"/>
                  </a:lnTo>
                  <a:lnTo>
                    <a:pt x="158714" y="3116022"/>
                  </a:lnTo>
                  <a:lnTo>
                    <a:pt x="175775" y="3158095"/>
                  </a:lnTo>
                  <a:lnTo>
                    <a:pt x="193704" y="3199881"/>
                  </a:lnTo>
                  <a:lnTo>
                    <a:pt x="212499" y="3241366"/>
                  </a:lnTo>
                  <a:lnTo>
                    <a:pt x="232160" y="3282537"/>
                  </a:lnTo>
                  <a:lnTo>
                    <a:pt x="252686" y="3323379"/>
                  </a:lnTo>
                  <a:lnTo>
                    <a:pt x="274077" y="3363879"/>
                  </a:lnTo>
                  <a:lnTo>
                    <a:pt x="296332" y="3404022"/>
                  </a:lnTo>
                  <a:lnTo>
                    <a:pt x="319450" y="3443794"/>
                  </a:lnTo>
                  <a:lnTo>
                    <a:pt x="343432" y="3483182"/>
                  </a:lnTo>
                  <a:lnTo>
                    <a:pt x="368275" y="3522172"/>
                  </a:lnTo>
                  <a:lnTo>
                    <a:pt x="393981" y="3560749"/>
                  </a:lnTo>
                  <a:lnTo>
                    <a:pt x="420548" y="3598900"/>
                  </a:lnTo>
                  <a:lnTo>
                    <a:pt x="447976" y="3636610"/>
                  </a:lnTo>
                  <a:lnTo>
                    <a:pt x="476264" y="3673866"/>
                  </a:lnTo>
                  <a:lnTo>
                    <a:pt x="505411" y="3710653"/>
                  </a:lnTo>
                  <a:lnTo>
                    <a:pt x="535418" y="3746959"/>
                  </a:lnTo>
                  <a:lnTo>
                    <a:pt x="566283" y="3782768"/>
                  </a:lnTo>
                  <a:lnTo>
                    <a:pt x="598006" y="3818066"/>
                  </a:lnTo>
                  <a:lnTo>
                    <a:pt x="630586" y="3852841"/>
                  </a:lnTo>
                  <a:lnTo>
                    <a:pt x="664024" y="3887077"/>
                  </a:lnTo>
                  <a:lnTo>
                    <a:pt x="698317" y="3920761"/>
                  </a:lnTo>
                  <a:lnTo>
                    <a:pt x="733466" y="3953879"/>
                  </a:lnTo>
                  <a:lnTo>
                    <a:pt x="772431" y="3989029"/>
                  </a:lnTo>
                  <a:lnTo>
                    <a:pt x="811979" y="4023118"/>
                  </a:lnTo>
                  <a:lnTo>
                    <a:pt x="852092" y="4056147"/>
                  </a:lnTo>
                  <a:lnTo>
                    <a:pt x="892753" y="4088115"/>
                  </a:lnTo>
                  <a:lnTo>
                    <a:pt x="933943" y="4119025"/>
                  </a:lnTo>
                  <a:lnTo>
                    <a:pt x="975645" y="4148876"/>
                  </a:lnTo>
                  <a:lnTo>
                    <a:pt x="1017841" y="4177670"/>
                  </a:lnTo>
                  <a:lnTo>
                    <a:pt x="1060512" y="4205407"/>
                  </a:lnTo>
                  <a:lnTo>
                    <a:pt x="1103642" y="4232088"/>
                  </a:lnTo>
                  <a:lnTo>
                    <a:pt x="1147212" y="4257713"/>
                  </a:lnTo>
                  <a:lnTo>
                    <a:pt x="1191204" y="4282284"/>
                  </a:lnTo>
                  <a:lnTo>
                    <a:pt x="1235600" y="4305801"/>
                  </a:lnTo>
                  <a:lnTo>
                    <a:pt x="1280383" y="4328265"/>
                  </a:lnTo>
                  <a:lnTo>
                    <a:pt x="1325535" y="4349676"/>
                  </a:lnTo>
                  <a:lnTo>
                    <a:pt x="1371037" y="4370036"/>
                  </a:lnTo>
                  <a:lnTo>
                    <a:pt x="1416872" y="4389345"/>
                  </a:lnTo>
                  <a:lnTo>
                    <a:pt x="1463023" y="4407604"/>
                  </a:lnTo>
                  <a:lnTo>
                    <a:pt x="1509470" y="4424813"/>
                  </a:lnTo>
                  <a:lnTo>
                    <a:pt x="1556197" y="4440973"/>
                  </a:lnTo>
                  <a:lnTo>
                    <a:pt x="1603185" y="4456086"/>
                  </a:lnTo>
                  <a:lnTo>
                    <a:pt x="1650416" y="4470151"/>
                  </a:lnTo>
                  <a:lnTo>
                    <a:pt x="1697873" y="4483170"/>
                  </a:lnTo>
                  <a:lnTo>
                    <a:pt x="1745538" y="4495143"/>
                  </a:lnTo>
                  <a:lnTo>
                    <a:pt x="1793392" y="4506071"/>
                  </a:lnTo>
                  <a:lnTo>
                    <a:pt x="1841419" y="4515955"/>
                  </a:lnTo>
                  <a:lnTo>
                    <a:pt x="1889600" y="4524795"/>
                  </a:lnTo>
                  <a:lnTo>
                    <a:pt x="1937916" y="4532593"/>
                  </a:lnTo>
                  <a:lnTo>
                    <a:pt x="1986352" y="4539348"/>
                  </a:lnTo>
                  <a:lnTo>
                    <a:pt x="2034887" y="4545062"/>
                  </a:lnTo>
                  <a:lnTo>
                    <a:pt x="2083505" y="4549736"/>
                  </a:lnTo>
                  <a:lnTo>
                    <a:pt x="2132188" y="4553369"/>
                  </a:lnTo>
                  <a:lnTo>
                    <a:pt x="2180918" y="4555964"/>
                  </a:lnTo>
                  <a:lnTo>
                    <a:pt x="2229676" y="4557520"/>
                  </a:lnTo>
                  <a:lnTo>
                    <a:pt x="2278446" y="4558039"/>
                  </a:lnTo>
                  <a:lnTo>
                    <a:pt x="2326910" y="4557526"/>
                  </a:lnTo>
                  <a:lnTo>
                    <a:pt x="2375349" y="4555990"/>
                  </a:lnTo>
                  <a:lnTo>
                    <a:pt x="2423746" y="4553429"/>
                  </a:lnTo>
                  <a:lnTo>
                    <a:pt x="2472083" y="4549846"/>
                  </a:lnTo>
                  <a:lnTo>
                    <a:pt x="2520343" y="4545241"/>
                  </a:lnTo>
                  <a:lnTo>
                    <a:pt x="2568507" y="4539614"/>
                  </a:lnTo>
                  <a:lnTo>
                    <a:pt x="2616559" y="4532966"/>
                  </a:lnTo>
                  <a:lnTo>
                    <a:pt x="2664480" y="4525299"/>
                  </a:lnTo>
                  <a:lnTo>
                    <a:pt x="2712253" y="4516612"/>
                  </a:lnTo>
                  <a:lnTo>
                    <a:pt x="2759860" y="4506907"/>
                  </a:lnTo>
                  <a:lnTo>
                    <a:pt x="2807283" y="4496184"/>
                  </a:lnTo>
                  <a:lnTo>
                    <a:pt x="2854506" y="4484444"/>
                  </a:lnTo>
                  <a:lnTo>
                    <a:pt x="2901509" y="4471687"/>
                  </a:lnTo>
                  <a:lnTo>
                    <a:pt x="2948276" y="4457915"/>
                  </a:lnTo>
                  <a:lnTo>
                    <a:pt x="2994789" y="4443128"/>
                  </a:lnTo>
                  <a:lnTo>
                    <a:pt x="3041031" y="4427326"/>
                  </a:lnTo>
                  <a:lnTo>
                    <a:pt x="3086983" y="4410511"/>
                  </a:lnTo>
                  <a:lnTo>
                    <a:pt x="3132628" y="4392684"/>
                  </a:lnTo>
                  <a:lnTo>
                    <a:pt x="3177948" y="4373844"/>
                  </a:lnTo>
                  <a:lnTo>
                    <a:pt x="3222926" y="4353993"/>
                  </a:lnTo>
                  <a:lnTo>
                    <a:pt x="3267544" y="4333132"/>
                  </a:lnTo>
                  <a:lnTo>
                    <a:pt x="3311785" y="4311260"/>
                  </a:lnTo>
                  <a:lnTo>
                    <a:pt x="3355630" y="4288379"/>
                  </a:lnTo>
                  <a:lnTo>
                    <a:pt x="3399063" y="4264490"/>
                  </a:lnTo>
                  <a:lnTo>
                    <a:pt x="3442065" y="4239594"/>
                  </a:lnTo>
                  <a:lnTo>
                    <a:pt x="3484618" y="4213690"/>
                  </a:lnTo>
                  <a:lnTo>
                    <a:pt x="3526706" y="4186780"/>
                  </a:lnTo>
                  <a:lnTo>
                    <a:pt x="3568311" y="4158864"/>
                  </a:lnTo>
                  <a:lnTo>
                    <a:pt x="3609414" y="4129944"/>
                  </a:lnTo>
                  <a:lnTo>
                    <a:pt x="3649999" y="4100020"/>
                  </a:lnTo>
                  <a:lnTo>
                    <a:pt x="3690047" y="4069092"/>
                  </a:lnTo>
                  <a:lnTo>
                    <a:pt x="3729541" y="4037161"/>
                  </a:lnTo>
                  <a:lnTo>
                    <a:pt x="3768463" y="4004229"/>
                  </a:lnTo>
                  <a:lnTo>
                    <a:pt x="3806796" y="3970296"/>
                  </a:lnTo>
                  <a:lnTo>
                    <a:pt x="3844522" y="3935361"/>
                  </a:lnTo>
                  <a:lnTo>
                    <a:pt x="3881623" y="3899428"/>
                  </a:lnTo>
                  <a:lnTo>
                    <a:pt x="3918082" y="3862495"/>
                  </a:lnTo>
                  <a:lnTo>
                    <a:pt x="3953881" y="3824564"/>
                  </a:lnTo>
                  <a:lnTo>
                    <a:pt x="3986262" y="3788734"/>
                  </a:lnTo>
                  <a:lnTo>
                    <a:pt x="4017744" y="3752409"/>
                  </a:lnTo>
                  <a:lnTo>
                    <a:pt x="4048329" y="3715602"/>
                  </a:lnTo>
                  <a:lnTo>
                    <a:pt x="4078016" y="3678328"/>
                  </a:lnTo>
                  <a:lnTo>
                    <a:pt x="4106806" y="3640599"/>
                  </a:lnTo>
                  <a:lnTo>
                    <a:pt x="4134701" y="3602431"/>
                  </a:lnTo>
                  <a:lnTo>
                    <a:pt x="4161700" y="3563837"/>
                  </a:lnTo>
                  <a:lnTo>
                    <a:pt x="4187804" y="3524831"/>
                  </a:lnTo>
                  <a:lnTo>
                    <a:pt x="4213013" y="3485427"/>
                  </a:lnTo>
                  <a:lnTo>
                    <a:pt x="4237329" y="3445640"/>
                  </a:lnTo>
                  <a:lnTo>
                    <a:pt x="4260752" y="3405482"/>
                  </a:lnTo>
                  <a:lnTo>
                    <a:pt x="4283281" y="3364968"/>
                  </a:lnTo>
                  <a:lnTo>
                    <a:pt x="4304919" y="3324112"/>
                  </a:lnTo>
                  <a:lnTo>
                    <a:pt x="4325665" y="3282928"/>
                  </a:lnTo>
                  <a:lnTo>
                    <a:pt x="4345520" y="3241430"/>
                  </a:lnTo>
                  <a:lnTo>
                    <a:pt x="4364485" y="3199632"/>
                  </a:lnTo>
                  <a:lnTo>
                    <a:pt x="4382559" y="3157548"/>
                  </a:lnTo>
                  <a:lnTo>
                    <a:pt x="4399745" y="3115192"/>
                  </a:lnTo>
                  <a:lnTo>
                    <a:pt x="4416041" y="3072577"/>
                  </a:lnTo>
                  <a:lnTo>
                    <a:pt x="4431449" y="3029719"/>
                  </a:lnTo>
                  <a:lnTo>
                    <a:pt x="4445970" y="2986629"/>
                  </a:lnTo>
                  <a:lnTo>
                    <a:pt x="4459603" y="2943324"/>
                  </a:lnTo>
                  <a:lnTo>
                    <a:pt x="4472350" y="2899817"/>
                  </a:lnTo>
                  <a:lnTo>
                    <a:pt x="4484211" y="2856121"/>
                  </a:lnTo>
                  <a:lnTo>
                    <a:pt x="4495187" y="2812250"/>
                  </a:lnTo>
                  <a:lnTo>
                    <a:pt x="4505277" y="2768220"/>
                  </a:lnTo>
                  <a:lnTo>
                    <a:pt x="4514484" y="2724043"/>
                  </a:lnTo>
                  <a:lnTo>
                    <a:pt x="4522806" y="2679733"/>
                  </a:lnTo>
                  <a:lnTo>
                    <a:pt x="4530246" y="2635305"/>
                  </a:lnTo>
                  <a:lnTo>
                    <a:pt x="4536803" y="2590772"/>
                  </a:lnTo>
                  <a:lnTo>
                    <a:pt x="4542478" y="2546149"/>
                  </a:lnTo>
                  <a:lnTo>
                    <a:pt x="4547271" y="2501450"/>
                  </a:lnTo>
                  <a:lnTo>
                    <a:pt x="4551183" y="2456687"/>
                  </a:lnTo>
                  <a:lnTo>
                    <a:pt x="4554215" y="2411877"/>
                  </a:lnTo>
                  <a:lnTo>
                    <a:pt x="4556367" y="2367031"/>
                  </a:lnTo>
                  <a:lnTo>
                    <a:pt x="4557640" y="2322165"/>
                  </a:lnTo>
                  <a:lnTo>
                    <a:pt x="4558034" y="2277292"/>
                  </a:lnTo>
                  <a:lnTo>
                    <a:pt x="4557550" y="2232426"/>
                  </a:lnTo>
                  <a:lnTo>
                    <a:pt x="4556189" y="2187582"/>
                  </a:lnTo>
                  <a:lnTo>
                    <a:pt x="4553951" y="2142773"/>
                  </a:lnTo>
                  <a:lnTo>
                    <a:pt x="4550836" y="2098013"/>
                  </a:lnTo>
                  <a:lnTo>
                    <a:pt x="4546845" y="2053316"/>
                  </a:lnTo>
                  <a:lnTo>
                    <a:pt x="4541979" y="2008697"/>
                  </a:lnTo>
                  <a:lnTo>
                    <a:pt x="4536238" y="1964168"/>
                  </a:lnTo>
                  <a:lnTo>
                    <a:pt x="4529623" y="1919744"/>
                  </a:lnTo>
                  <a:lnTo>
                    <a:pt x="4522134" y="1875440"/>
                  </a:lnTo>
                  <a:lnTo>
                    <a:pt x="4513772" y="1831269"/>
                  </a:lnTo>
                  <a:lnTo>
                    <a:pt x="4504538" y="1787244"/>
                  </a:lnTo>
                  <a:lnTo>
                    <a:pt x="4494431" y="1743381"/>
                  </a:lnTo>
                  <a:lnTo>
                    <a:pt x="4483453" y="1699692"/>
                  </a:lnTo>
                  <a:lnTo>
                    <a:pt x="4471605" y="1656192"/>
                  </a:lnTo>
                  <a:lnTo>
                    <a:pt x="4458886" y="1612896"/>
                  </a:lnTo>
                  <a:lnTo>
                    <a:pt x="4445297" y="1569816"/>
                  </a:lnTo>
                  <a:lnTo>
                    <a:pt x="4430840" y="1526966"/>
                  </a:lnTo>
                  <a:lnTo>
                    <a:pt x="4415513" y="1484362"/>
                  </a:lnTo>
                  <a:lnTo>
                    <a:pt x="4399319" y="1442017"/>
                  </a:lnTo>
                  <a:lnTo>
                    <a:pt x="4382257" y="1399944"/>
                  </a:lnTo>
                  <a:lnTo>
                    <a:pt x="4364328" y="1358158"/>
                  </a:lnTo>
                  <a:lnTo>
                    <a:pt x="4345533" y="1316672"/>
                  </a:lnTo>
                  <a:lnTo>
                    <a:pt x="4325873" y="1275501"/>
                  </a:lnTo>
                  <a:lnTo>
                    <a:pt x="4305346" y="1234659"/>
                  </a:lnTo>
                  <a:lnTo>
                    <a:pt x="4283956" y="1194159"/>
                  </a:lnTo>
                  <a:lnTo>
                    <a:pt x="4261701" y="1154016"/>
                  </a:lnTo>
                  <a:lnTo>
                    <a:pt x="4238582" y="1114244"/>
                  </a:lnTo>
                  <a:lnTo>
                    <a:pt x="4214601" y="1074856"/>
                  </a:lnTo>
                  <a:lnTo>
                    <a:pt x="4189757" y="1035866"/>
                  </a:lnTo>
                  <a:lnTo>
                    <a:pt x="4164051" y="997289"/>
                  </a:lnTo>
                  <a:lnTo>
                    <a:pt x="4137484" y="959139"/>
                  </a:lnTo>
                  <a:lnTo>
                    <a:pt x="4110057" y="921428"/>
                  </a:lnTo>
                  <a:lnTo>
                    <a:pt x="4081769" y="884172"/>
                  </a:lnTo>
                  <a:lnTo>
                    <a:pt x="4052621" y="847385"/>
                  </a:lnTo>
                  <a:lnTo>
                    <a:pt x="4022614" y="811080"/>
                  </a:lnTo>
                  <a:lnTo>
                    <a:pt x="3991749" y="775271"/>
                  </a:lnTo>
                  <a:lnTo>
                    <a:pt x="3960026" y="739972"/>
                  </a:lnTo>
                  <a:lnTo>
                    <a:pt x="3927446" y="705198"/>
                  </a:lnTo>
                  <a:lnTo>
                    <a:pt x="3894009" y="670961"/>
                  </a:lnTo>
                  <a:lnTo>
                    <a:pt x="3859715" y="637277"/>
                  </a:lnTo>
                  <a:lnTo>
                    <a:pt x="3824566" y="604159"/>
                  </a:lnTo>
                  <a:lnTo>
                    <a:pt x="3785601" y="569009"/>
                  </a:lnTo>
                  <a:lnTo>
                    <a:pt x="3746053" y="534920"/>
                  </a:lnTo>
                  <a:lnTo>
                    <a:pt x="3705940" y="501891"/>
                  </a:lnTo>
                  <a:lnTo>
                    <a:pt x="3665280" y="469921"/>
                  </a:lnTo>
                  <a:lnTo>
                    <a:pt x="3624089" y="439011"/>
                  </a:lnTo>
                  <a:lnTo>
                    <a:pt x="3582387" y="409159"/>
                  </a:lnTo>
                  <a:lnTo>
                    <a:pt x="3540192" y="380364"/>
                  </a:lnTo>
                  <a:lnTo>
                    <a:pt x="3497520" y="352626"/>
                  </a:lnTo>
                  <a:lnTo>
                    <a:pt x="3454391" y="325944"/>
                  </a:lnTo>
                  <a:lnTo>
                    <a:pt x="3410821" y="300317"/>
                  </a:lnTo>
                  <a:lnTo>
                    <a:pt x="3366829" y="275745"/>
                  </a:lnTo>
                  <a:lnTo>
                    <a:pt x="3322432" y="252227"/>
                  </a:lnTo>
                  <a:lnTo>
                    <a:pt x="3277649" y="229762"/>
                  </a:lnTo>
                  <a:lnTo>
                    <a:pt x="3232498" y="208349"/>
                  </a:lnTo>
                  <a:lnTo>
                    <a:pt x="3186995" y="187989"/>
                  </a:lnTo>
                  <a:lnTo>
                    <a:pt x="3141160" y="168679"/>
                  </a:lnTo>
                  <a:lnTo>
                    <a:pt x="3095010" y="150419"/>
                  </a:lnTo>
                  <a:lnTo>
                    <a:pt x="3048562" y="133209"/>
                  </a:lnTo>
                  <a:lnTo>
                    <a:pt x="3001836" y="117048"/>
                  </a:lnTo>
                  <a:lnTo>
                    <a:pt x="2954848" y="101934"/>
                  </a:lnTo>
                  <a:lnTo>
                    <a:pt x="2907616" y="87869"/>
                  </a:lnTo>
                  <a:lnTo>
                    <a:pt x="2860159" y="74850"/>
                  </a:lnTo>
                  <a:lnTo>
                    <a:pt x="2812495" y="62877"/>
                  </a:lnTo>
                  <a:lnTo>
                    <a:pt x="2764640" y="51949"/>
                  </a:lnTo>
                  <a:lnTo>
                    <a:pt x="2716613" y="42065"/>
                  </a:lnTo>
                  <a:lnTo>
                    <a:pt x="2668433" y="33226"/>
                  </a:lnTo>
                  <a:lnTo>
                    <a:pt x="2620116" y="25429"/>
                  </a:lnTo>
                  <a:lnTo>
                    <a:pt x="2571681" y="18675"/>
                  </a:lnTo>
                  <a:lnTo>
                    <a:pt x="2523145" y="12963"/>
                  </a:lnTo>
                  <a:lnTo>
                    <a:pt x="2474527" y="8291"/>
                  </a:lnTo>
                  <a:lnTo>
                    <a:pt x="2425844" y="4660"/>
                  </a:lnTo>
                  <a:lnTo>
                    <a:pt x="2377115" y="2068"/>
                  </a:lnTo>
                  <a:lnTo>
                    <a:pt x="2328356" y="515"/>
                  </a:lnTo>
                  <a:lnTo>
                    <a:pt x="2279587" y="0"/>
                  </a:lnTo>
                  <a:close/>
                </a:path>
              </a:pathLst>
            </a:custGeom>
            <a:solidFill>
              <a:srgbClr val="FFFFFF">
                <a:alpha val="19999"/>
              </a:srgbClr>
            </a:solidFill>
          </p:spPr>
          <p:txBody>
            <a:bodyPr wrap="square" lIns="0" tIns="0" rIns="0" bIns="0" rtlCol="0"/>
            <a:lstStyle/>
            <a:p>
              <a:endParaRPr sz="1091"/>
            </a:p>
          </p:txBody>
        </p:sp>
      </p:grpSp>
      <p:grpSp>
        <p:nvGrpSpPr>
          <p:cNvPr id="349" name="object 44">
            <a:extLst>
              <a:ext uri="{FF2B5EF4-FFF2-40B4-BE49-F238E27FC236}">
                <a16:creationId xmlns:a16="http://schemas.microsoft.com/office/drawing/2014/main" id="{BC5CF8A2-F23E-8842-F37F-06FEB9E59517}"/>
              </a:ext>
            </a:extLst>
          </p:cNvPr>
          <p:cNvGrpSpPr>
            <a:grpSpLocks noGrp="1" noUngrp="1" noRot="1" noMove="1" noResize="1"/>
          </p:cNvGrpSpPr>
          <p:nvPr userDrawn="1"/>
        </p:nvGrpSpPr>
        <p:grpSpPr>
          <a:xfrm>
            <a:off x="6095998" y="3073507"/>
            <a:ext cx="6096000" cy="3783113"/>
            <a:chOff x="10052047" y="5069152"/>
            <a:chExt cx="10052050" cy="6239510"/>
          </a:xfrm>
        </p:grpSpPr>
        <p:pic>
          <p:nvPicPr>
            <p:cNvPr id="350" name="object 45">
              <a:extLst>
                <a:ext uri="{FF2B5EF4-FFF2-40B4-BE49-F238E27FC236}">
                  <a16:creationId xmlns:a16="http://schemas.microsoft.com/office/drawing/2014/main" id="{9B2D21FB-9685-78FF-41E5-01A33E915406}"/>
                </a:ext>
              </a:extLst>
            </p:cNvPr>
            <p:cNvPicPr>
              <a:picLocks noGrp="1" noRot="1" noMove="1" noResize="1" noEditPoints="1" noAdjustHandles="1" noChangeArrowheads="1" noChangeShapeType="1" noCrop="1"/>
            </p:cNvPicPr>
            <p:nvPr/>
          </p:nvPicPr>
          <p:blipFill>
            <a:blip r:embed="rId3" cstate="print"/>
            <a:stretch>
              <a:fillRect/>
            </a:stretch>
          </p:blipFill>
          <p:spPr>
            <a:xfrm>
              <a:off x="15509604" y="5069152"/>
              <a:ext cx="135116" cy="135116"/>
            </a:xfrm>
            <a:prstGeom prst="rect">
              <a:avLst/>
            </a:prstGeom>
          </p:spPr>
        </p:pic>
        <p:pic>
          <p:nvPicPr>
            <p:cNvPr id="351" name="object 46">
              <a:extLst>
                <a:ext uri="{FF2B5EF4-FFF2-40B4-BE49-F238E27FC236}">
                  <a16:creationId xmlns:a16="http://schemas.microsoft.com/office/drawing/2014/main" id="{85B5F1F7-7802-CB28-5AF4-18F9E651175F}"/>
                </a:ext>
              </a:extLst>
            </p:cNvPr>
            <p:cNvPicPr>
              <a:picLocks noGrp="1" noRot="1" noMove="1" noResize="1" noEditPoints="1" noAdjustHandles="1" noChangeArrowheads="1" noChangeShapeType="1" noCrop="1"/>
            </p:cNvPicPr>
            <p:nvPr/>
          </p:nvPicPr>
          <p:blipFill>
            <a:blip r:embed="rId3" cstate="print"/>
            <a:stretch>
              <a:fillRect/>
            </a:stretch>
          </p:blipFill>
          <p:spPr>
            <a:xfrm>
              <a:off x="15509604" y="5406424"/>
              <a:ext cx="135116" cy="135116"/>
            </a:xfrm>
            <a:prstGeom prst="rect">
              <a:avLst/>
            </a:prstGeom>
          </p:spPr>
        </p:pic>
        <p:pic>
          <p:nvPicPr>
            <p:cNvPr id="352" name="object 47">
              <a:extLst>
                <a:ext uri="{FF2B5EF4-FFF2-40B4-BE49-F238E27FC236}">
                  <a16:creationId xmlns:a16="http://schemas.microsoft.com/office/drawing/2014/main" id="{EE1FA319-914E-3389-8A0F-7DDB97BBDE32}"/>
                </a:ext>
              </a:extLst>
            </p:cNvPr>
            <p:cNvPicPr>
              <a:picLocks noGrp="1" noRot="1" noMove="1" noResize="1" noEditPoints="1" noAdjustHandles="1" noChangeArrowheads="1" noChangeShapeType="1" noCrop="1"/>
            </p:cNvPicPr>
            <p:nvPr/>
          </p:nvPicPr>
          <p:blipFill>
            <a:blip r:embed="rId3" cstate="print"/>
            <a:stretch>
              <a:fillRect/>
            </a:stretch>
          </p:blipFill>
          <p:spPr>
            <a:xfrm>
              <a:off x="15509604" y="5743695"/>
              <a:ext cx="135116" cy="135116"/>
            </a:xfrm>
            <a:prstGeom prst="rect">
              <a:avLst/>
            </a:prstGeom>
          </p:spPr>
        </p:pic>
        <p:pic>
          <p:nvPicPr>
            <p:cNvPr id="353" name="object 48">
              <a:extLst>
                <a:ext uri="{FF2B5EF4-FFF2-40B4-BE49-F238E27FC236}">
                  <a16:creationId xmlns:a16="http://schemas.microsoft.com/office/drawing/2014/main" id="{57C60F04-42B4-2633-4D31-2FEA0181E969}"/>
                </a:ext>
              </a:extLst>
            </p:cNvPr>
            <p:cNvPicPr>
              <a:picLocks noGrp="1" noRot="1" noMove="1" noResize="1" noEditPoints="1" noAdjustHandles="1" noChangeArrowheads="1" noChangeShapeType="1" noCrop="1"/>
            </p:cNvPicPr>
            <p:nvPr/>
          </p:nvPicPr>
          <p:blipFill>
            <a:blip r:embed="rId3" cstate="print"/>
            <a:stretch>
              <a:fillRect/>
            </a:stretch>
          </p:blipFill>
          <p:spPr>
            <a:xfrm>
              <a:off x="15232995" y="5069152"/>
              <a:ext cx="135116" cy="135116"/>
            </a:xfrm>
            <a:prstGeom prst="rect">
              <a:avLst/>
            </a:prstGeom>
          </p:spPr>
        </p:pic>
        <p:pic>
          <p:nvPicPr>
            <p:cNvPr id="354" name="object 49">
              <a:extLst>
                <a:ext uri="{FF2B5EF4-FFF2-40B4-BE49-F238E27FC236}">
                  <a16:creationId xmlns:a16="http://schemas.microsoft.com/office/drawing/2014/main" id="{5F9AD30F-B89F-2039-700E-3FBE9D74FE68}"/>
                </a:ext>
              </a:extLst>
            </p:cNvPr>
            <p:cNvPicPr>
              <a:picLocks noGrp="1" noRot="1" noMove="1" noResize="1" noEditPoints="1" noAdjustHandles="1" noChangeArrowheads="1" noChangeShapeType="1" noCrop="1"/>
            </p:cNvPicPr>
            <p:nvPr/>
          </p:nvPicPr>
          <p:blipFill>
            <a:blip r:embed="rId3" cstate="print"/>
            <a:stretch>
              <a:fillRect/>
            </a:stretch>
          </p:blipFill>
          <p:spPr>
            <a:xfrm>
              <a:off x="15232995" y="5406424"/>
              <a:ext cx="135116" cy="135116"/>
            </a:xfrm>
            <a:prstGeom prst="rect">
              <a:avLst/>
            </a:prstGeom>
          </p:spPr>
        </p:pic>
        <p:pic>
          <p:nvPicPr>
            <p:cNvPr id="355" name="object 50">
              <a:extLst>
                <a:ext uri="{FF2B5EF4-FFF2-40B4-BE49-F238E27FC236}">
                  <a16:creationId xmlns:a16="http://schemas.microsoft.com/office/drawing/2014/main" id="{331D9208-73AA-C0E8-E4E7-5725EB005258}"/>
                </a:ext>
              </a:extLst>
            </p:cNvPr>
            <p:cNvPicPr>
              <a:picLocks noGrp="1" noRot="1" noMove="1" noResize="1" noEditPoints="1" noAdjustHandles="1" noChangeArrowheads="1" noChangeShapeType="1" noCrop="1"/>
            </p:cNvPicPr>
            <p:nvPr/>
          </p:nvPicPr>
          <p:blipFill>
            <a:blip r:embed="rId3" cstate="print"/>
            <a:stretch>
              <a:fillRect/>
            </a:stretch>
          </p:blipFill>
          <p:spPr>
            <a:xfrm>
              <a:off x="15232995" y="5743695"/>
              <a:ext cx="135116" cy="135116"/>
            </a:xfrm>
            <a:prstGeom prst="rect">
              <a:avLst/>
            </a:prstGeom>
          </p:spPr>
        </p:pic>
        <p:pic>
          <p:nvPicPr>
            <p:cNvPr id="356" name="object 51">
              <a:extLst>
                <a:ext uri="{FF2B5EF4-FFF2-40B4-BE49-F238E27FC236}">
                  <a16:creationId xmlns:a16="http://schemas.microsoft.com/office/drawing/2014/main" id="{FB139228-1B34-53B3-FC53-7A33F4551F14}"/>
                </a:ext>
              </a:extLst>
            </p:cNvPr>
            <p:cNvPicPr>
              <a:picLocks noGrp="1" noRot="1" noMove="1" noResize="1" noEditPoints="1" noAdjustHandles="1" noChangeArrowheads="1" noChangeShapeType="1" noCrop="1"/>
            </p:cNvPicPr>
            <p:nvPr/>
          </p:nvPicPr>
          <p:blipFill>
            <a:blip r:embed="rId4" cstate="print"/>
            <a:stretch>
              <a:fillRect/>
            </a:stretch>
          </p:blipFill>
          <p:spPr>
            <a:xfrm>
              <a:off x="14956379" y="5069152"/>
              <a:ext cx="135116" cy="135116"/>
            </a:xfrm>
            <a:prstGeom prst="rect">
              <a:avLst/>
            </a:prstGeom>
          </p:spPr>
        </p:pic>
        <p:pic>
          <p:nvPicPr>
            <p:cNvPr id="357" name="object 52">
              <a:extLst>
                <a:ext uri="{FF2B5EF4-FFF2-40B4-BE49-F238E27FC236}">
                  <a16:creationId xmlns:a16="http://schemas.microsoft.com/office/drawing/2014/main" id="{2098AECF-9461-CB6B-2055-0C5E097BD62D}"/>
                </a:ext>
              </a:extLst>
            </p:cNvPr>
            <p:cNvPicPr>
              <a:picLocks noGrp="1" noRot="1" noMove="1" noResize="1" noEditPoints="1" noAdjustHandles="1" noChangeArrowheads="1" noChangeShapeType="1" noCrop="1"/>
            </p:cNvPicPr>
            <p:nvPr/>
          </p:nvPicPr>
          <p:blipFill>
            <a:blip r:embed="rId4" cstate="print"/>
            <a:stretch>
              <a:fillRect/>
            </a:stretch>
          </p:blipFill>
          <p:spPr>
            <a:xfrm>
              <a:off x="14956379" y="5406424"/>
              <a:ext cx="135116" cy="135116"/>
            </a:xfrm>
            <a:prstGeom prst="rect">
              <a:avLst/>
            </a:prstGeom>
          </p:spPr>
        </p:pic>
        <p:pic>
          <p:nvPicPr>
            <p:cNvPr id="358" name="object 53">
              <a:extLst>
                <a:ext uri="{FF2B5EF4-FFF2-40B4-BE49-F238E27FC236}">
                  <a16:creationId xmlns:a16="http://schemas.microsoft.com/office/drawing/2014/main" id="{35D6C7B2-2BB0-C5BF-F288-AE3DA86B0FE5}"/>
                </a:ext>
              </a:extLst>
            </p:cNvPr>
            <p:cNvPicPr>
              <a:picLocks noGrp="1" noRot="1" noMove="1" noResize="1" noEditPoints="1" noAdjustHandles="1" noChangeArrowheads="1" noChangeShapeType="1" noCrop="1"/>
            </p:cNvPicPr>
            <p:nvPr/>
          </p:nvPicPr>
          <p:blipFill>
            <a:blip r:embed="rId4" cstate="print"/>
            <a:stretch>
              <a:fillRect/>
            </a:stretch>
          </p:blipFill>
          <p:spPr>
            <a:xfrm>
              <a:off x="14956379" y="5743695"/>
              <a:ext cx="135116" cy="135116"/>
            </a:xfrm>
            <a:prstGeom prst="rect">
              <a:avLst/>
            </a:prstGeom>
          </p:spPr>
        </p:pic>
        <p:pic>
          <p:nvPicPr>
            <p:cNvPr id="359" name="object 54">
              <a:extLst>
                <a:ext uri="{FF2B5EF4-FFF2-40B4-BE49-F238E27FC236}">
                  <a16:creationId xmlns:a16="http://schemas.microsoft.com/office/drawing/2014/main" id="{F39FF949-3780-43C2-11C4-F1701313C99D}"/>
                </a:ext>
              </a:extLst>
            </p:cNvPr>
            <p:cNvPicPr>
              <a:picLocks noGrp="1" noRot="1" noMove="1" noResize="1" noEditPoints="1" noAdjustHandles="1" noChangeArrowheads="1" noChangeShapeType="1" noCrop="1"/>
            </p:cNvPicPr>
            <p:nvPr/>
          </p:nvPicPr>
          <p:blipFill>
            <a:blip r:embed="rId3" cstate="print"/>
            <a:stretch>
              <a:fillRect/>
            </a:stretch>
          </p:blipFill>
          <p:spPr>
            <a:xfrm>
              <a:off x="14677477" y="5069152"/>
              <a:ext cx="135116" cy="135116"/>
            </a:xfrm>
            <a:prstGeom prst="rect">
              <a:avLst/>
            </a:prstGeom>
          </p:spPr>
        </p:pic>
        <p:pic>
          <p:nvPicPr>
            <p:cNvPr id="360" name="object 55">
              <a:extLst>
                <a:ext uri="{FF2B5EF4-FFF2-40B4-BE49-F238E27FC236}">
                  <a16:creationId xmlns:a16="http://schemas.microsoft.com/office/drawing/2014/main" id="{28B90B8E-4FE9-4C09-94C9-8319EA28F206}"/>
                </a:ext>
              </a:extLst>
            </p:cNvPr>
            <p:cNvPicPr>
              <a:picLocks noGrp="1" noRot="1" noMove="1" noResize="1" noEditPoints="1" noAdjustHandles="1" noChangeArrowheads="1" noChangeShapeType="1" noCrop="1"/>
            </p:cNvPicPr>
            <p:nvPr/>
          </p:nvPicPr>
          <p:blipFill>
            <a:blip r:embed="rId3" cstate="print"/>
            <a:stretch>
              <a:fillRect/>
            </a:stretch>
          </p:blipFill>
          <p:spPr>
            <a:xfrm>
              <a:off x="14677477" y="5406424"/>
              <a:ext cx="135116" cy="135116"/>
            </a:xfrm>
            <a:prstGeom prst="rect">
              <a:avLst/>
            </a:prstGeom>
          </p:spPr>
        </p:pic>
        <p:pic>
          <p:nvPicPr>
            <p:cNvPr id="361" name="object 56">
              <a:extLst>
                <a:ext uri="{FF2B5EF4-FFF2-40B4-BE49-F238E27FC236}">
                  <a16:creationId xmlns:a16="http://schemas.microsoft.com/office/drawing/2014/main" id="{2B67CDDD-7691-FA6A-AC8A-6498831FC053}"/>
                </a:ext>
              </a:extLst>
            </p:cNvPr>
            <p:cNvPicPr>
              <a:picLocks noGrp="1" noRot="1" noMove="1" noResize="1" noEditPoints="1" noAdjustHandles="1" noChangeArrowheads="1" noChangeShapeType="1" noCrop="1"/>
            </p:cNvPicPr>
            <p:nvPr/>
          </p:nvPicPr>
          <p:blipFill>
            <a:blip r:embed="rId3" cstate="print"/>
            <a:stretch>
              <a:fillRect/>
            </a:stretch>
          </p:blipFill>
          <p:spPr>
            <a:xfrm>
              <a:off x="14677477" y="5743695"/>
              <a:ext cx="135116" cy="135116"/>
            </a:xfrm>
            <a:prstGeom prst="rect">
              <a:avLst/>
            </a:prstGeom>
          </p:spPr>
        </p:pic>
        <p:pic>
          <p:nvPicPr>
            <p:cNvPr id="362" name="object 57">
              <a:extLst>
                <a:ext uri="{FF2B5EF4-FFF2-40B4-BE49-F238E27FC236}">
                  <a16:creationId xmlns:a16="http://schemas.microsoft.com/office/drawing/2014/main" id="{2DE33358-2A46-8DD4-ADC7-DD13D073158D}"/>
                </a:ext>
              </a:extLst>
            </p:cNvPr>
            <p:cNvPicPr>
              <a:picLocks noGrp="1" noRot="1" noMove="1" noResize="1" noEditPoints="1" noAdjustHandles="1" noChangeArrowheads="1" noChangeShapeType="1" noCrop="1"/>
            </p:cNvPicPr>
            <p:nvPr/>
          </p:nvPicPr>
          <p:blipFill>
            <a:blip r:embed="rId3" cstate="print"/>
            <a:stretch>
              <a:fillRect/>
            </a:stretch>
          </p:blipFill>
          <p:spPr>
            <a:xfrm>
              <a:off x="14400866" y="5069152"/>
              <a:ext cx="135116" cy="135116"/>
            </a:xfrm>
            <a:prstGeom prst="rect">
              <a:avLst/>
            </a:prstGeom>
          </p:spPr>
        </p:pic>
        <p:pic>
          <p:nvPicPr>
            <p:cNvPr id="363" name="object 58">
              <a:extLst>
                <a:ext uri="{FF2B5EF4-FFF2-40B4-BE49-F238E27FC236}">
                  <a16:creationId xmlns:a16="http://schemas.microsoft.com/office/drawing/2014/main" id="{7E7C45E4-3C3A-0C06-BBC6-F0C36735797C}"/>
                </a:ext>
              </a:extLst>
            </p:cNvPr>
            <p:cNvPicPr>
              <a:picLocks noGrp="1" noRot="1" noMove="1" noResize="1" noEditPoints="1" noAdjustHandles="1" noChangeArrowheads="1" noChangeShapeType="1" noCrop="1"/>
            </p:cNvPicPr>
            <p:nvPr/>
          </p:nvPicPr>
          <p:blipFill>
            <a:blip r:embed="rId3" cstate="print"/>
            <a:stretch>
              <a:fillRect/>
            </a:stretch>
          </p:blipFill>
          <p:spPr>
            <a:xfrm>
              <a:off x="14400866" y="5406424"/>
              <a:ext cx="135116" cy="135116"/>
            </a:xfrm>
            <a:prstGeom prst="rect">
              <a:avLst/>
            </a:prstGeom>
          </p:spPr>
        </p:pic>
        <p:pic>
          <p:nvPicPr>
            <p:cNvPr id="364" name="object 59">
              <a:extLst>
                <a:ext uri="{FF2B5EF4-FFF2-40B4-BE49-F238E27FC236}">
                  <a16:creationId xmlns:a16="http://schemas.microsoft.com/office/drawing/2014/main" id="{C995FB46-EE57-BA27-D494-D9B98D00068C}"/>
                </a:ext>
              </a:extLst>
            </p:cNvPr>
            <p:cNvPicPr>
              <a:picLocks noGrp="1" noRot="1" noMove="1" noResize="1" noEditPoints="1" noAdjustHandles="1" noChangeArrowheads="1" noChangeShapeType="1" noCrop="1"/>
            </p:cNvPicPr>
            <p:nvPr/>
          </p:nvPicPr>
          <p:blipFill>
            <a:blip r:embed="rId3" cstate="print"/>
            <a:stretch>
              <a:fillRect/>
            </a:stretch>
          </p:blipFill>
          <p:spPr>
            <a:xfrm>
              <a:off x="14400866" y="5743695"/>
              <a:ext cx="135116" cy="135116"/>
            </a:xfrm>
            <a:prstGeom prst="rect">
              <a:avLst/>
            </a:prstGeom>
          </p:spPr>
        </p:pic>
        <p:pic>
          <p:nvPicPr>
            <p:cNvPr id="365" name="object 60">
              <a:extLst>
                <a:ext uri="{FF2B5EF4-FFF2-40B4-BE49-F238E27FC236}">
                  <a16:creationId xmlns:a16="http://schemas.microsoft.com/office/drawing/2014/main" id="{95FE4F5F-F34F-97E9-B7AA-0378F3F22C72}"/>
                </a:ext>
              </a:extLst>
            </p:cNvPr>
            <p:cNvPicPr>
              <a:picLocks noGrp="1" noRot="1" noMove="1" noResize="1" noEditPoints="1" noAdjustHandles="1" noChangeArrowheads="1" noChangeShapeType="1" noCrop="1"/>
            </p:cNvPicPr>
            <p:nvPr/>
          </p:nvPicPr>
          <p:blipFill>
            <a:blip r:embed="rId3" cstate="print"/>
            <a:stretch>
              <a:fillRect/>
            </a:stretch>
          </p:blipFill>
          <p:spPr>
            <a:xfrm>
              <a:off x="14124256" y="5069152"/>
              <a:ext cx="135116" cy="135116"/>
            </a:xfrm>
            <a:prstGeom prst="rect">
              <a:avLst/>
            </a:prstGeom>
          </p:spPr>
        </p:pic>
        <p:pic>
          <p:nvPicPr>
            <p:cNvPr id="366" name="object 61">
              <a:extLst>
                <a:ext uri="{FF2B5EF4-FFF2-40B4-BE49-F238E27FC236}">
                  <a16:creationId xmlns:a16="http://schemas.microsoft.com/office/drawing/2014/main" id="{76F79E43-E4B8-C573-C4A7-663E9A2DDFC6}"/>
                </a:ext>
              </a:extLst>
            </p:cNvPr>
            <p:cNvPicPr>
              <a:picLocks noGrp="1" noRot="1" noMove="1" noResize="1" noEditPoints="1" noAdjustHandles="1" noChangeArrowheads="1" noChangeShapeType="1" noCrop="1"/>
            </p:cNvPicPr>
            <p:nvPr/>
          </p:nvPicPr>
          <p:blipFill>
            <a:blip r:embed="rId3" cstate="print"/>
            <a:stretch>
              <a:fillRect/>
            </a:stretch>
          </p:blipFill>
          <p:spPr>
            <a:xfrm>
              <a:off x="14124256" y="5406424"/>
              <a:ext cx="135116" cy="135116"/>
            </a:xfrm>
            <a:prstGeom prst="rect">
              <a:avLst/>
            </a:prstGeom>
          </p:spPr>
        </p:pic>
        <p:pic>
          <p:nvPicPr>
            <p:cNvPr id="367" name="object 62">
              <a:extLst>
                <a:ext uri="{FF2B5EF4-FFF2-40B4-BE49-F238E27FC236}">
                  <a16:creationId xmlns:a16="http://schemas.microsoft.com/office/drawing/2014/main" id="{777830D2-D8CA-DC1D-ACF8-F5CE1D637557}"/>
                </a:ext>
              </a:extLst>
            </p:cNvPr>
            <p:cNvPicPr>
              <a:picLocks noGrp="1" noRot="1" noMove="1" noResize="1" noEditPoints="1" noAdjustHandles="1" noChangeArrowheads="1" noChangeShapeType="1" noCrop="1"/>
            </p:cNvPicPr>
            <p:nvPr/>
          </p:nvPicPr>
          <p:blipFill>
            <a:blip r:embed="rId3" cstate="print"/>
            <a:stretch>
              <a:fillRect/>
            </a:stretch>
          </p:blipFill>
          <p:spPr>
            <a:xfrm>
              <a:off x="14124256" y="5743695"/>
              <a:ext cx="135116" cy="135116"/>
            </a:xfrm>
            <a:prstGeom prst="rect">
              <a:avLst/>
            </a:prstGeom>
          </p:spPr>
        </p:pic>
        <p:pic>
          <p:nvPicPr>
            <p:cNvPr id="368" name="object 63">
              <a:extLst>
                <a:ext uri="{FF2B5EF4-FFF2-40B4-BE49-F238E27FC236}">
                  <a16:creationId xmlns:a16="http://schemas.microsoft.com/office/drawing/2014/main" id="{A04A2BED-905E-F6AB-7E4C-E754CDB94C2D}"/>
                </a:ext>
              </a:extLst>
            </p:cNvPr>
            <p:cNvPicPr>
              <a:picLocks noGrp="1" noRot="1" noMove="1" noResize="1" noEditPoints="1" noAdjustHandles="1" noChangeArrowheads="1" noChangeShapeType="1" noCrop="1"/>
            </p:cNvPicPr>
            <p:nvPr/>
          </p:nvPicPr>
          <p:blipFill>
            <a:blip r:embed="rId4" cstate="print"/>
            <a:stretch>
              <a:fillRect/>
            </a:stretch>
          </p:blipFill>
          <p:spPr>
            <a:xfrm>
              <a:off x="12559925" y="5069152"/>
              <a:ext cx="135116" cy="135116"/>
            </a:xfrm>
            <a:prstGeom prst="rect">
              <a:avLst/>
            </a:prstGeom>
          </p:spPr>
        </p:pic>
        <p:pic>
          <p:nvPicPr>
            <p:cNvPr id="369" name="object 64">
              <a:extLst>
                <a:ext uri="{FF2B5EF4-FFF2-40B4-BE49-F238E27FC236}">
                  <a16:creationId xmlns:a16="http://schemas.microsoft.com/office/drawing/2014/main" id="{664D54E7-FF69-00AD-9AE3-236EC968811D}"/>
                </a:ext>
              </a:extLst>
            </p:cNvPr>
            <p:cNvPicPr>
              <a:picLocks noGrp="1" noRot="1" noMove="1" noResize="1" noEditPoints="1" noAdjustHandles="1" noChangeArrowheads="1" noChangeShapeType="1" noCrop="1"/>
            </p:cNvPicPr>
            <p:nvPr/>
          </p:nvPicPr>
          <p:blipFill>
            <a:blip r:embed="rId4" cstate="print"/>
            <a:stretch>
              <a:fillRect/>
            </a:stretch>
          </p:blipFill>
          <p:spPr>
            <a:xfrm>
              <a:off x="12559925" y="5406424"/>
              <a:ext cx="135116" cy="135116"/>
            </a:xfrm>
            <a:prstGeom prst="rect">
              <a:avLst/>
            </a:prstGeom>
          </p:spPr>
        </p:pic>
        <p:pic>
          <p:nvPicPr>
            <p:cNvPr id="370" name="object 65">
              <a:extLst>
                <a:ext uri="{FF2B5EF4-FFF2-40B4-BE49-F238E27FC236}">
                  <a16:creationId xmlns:a16="http://schemas.microsoft.com/office/drawing/2014/main" id="{D02BA22E-3891-E42E-D6AC-A0E65E41D70D}"/>
                </a:ext>
              </a:extLst>
            </p:cNvPr>
            <p:cNvPicPr>
              <a:picLocks noGrp="1" noRot="1" noMove="1" noResize="1" noEditPoints="1" noAdjustHandles="1" noChangeArrowheads="1" noChangeShapeType="1" noCrop="1"/>
            </p:cNvPicPr>
            <p:nvPr/>
          </p:nvPicPr>
          <p:blipFill>
            <a:blip r:embed="rId4" cstate="print"/>
            <a:stretch>
              <a:fillRect/>
            </a:stretch>
          </p:blipFill>
          <p:spPr>
            <a:xfrm>
              <a:off x="12559925" y="5743695"/>
              <a:ext cx="135116" cy="135116"/>
            </a:xfrm>
            <a:prstGeom prst="rect">
              <a:avLst/>
            </a:prstGeom>
          </p:spPr>
        </p:pic>
        <p:pic>
          <p:nvPicPr>
            <p:cNvPr id="371" name="object 66">
              <a:extLst>
                <a:ext uri="{FF2B5EF4-FFF2-40B4-BE49-F238E27FC236}">
                  <a16:creationId xmlns:a16="http://schemas.microsoft.com/office/drawing/2014/main" id="{FE949DF7-71E9-3514-23B9-03C93A13C2B7}"/>
                </a:ext>
              </a:extLst>
            </p:cNvPr>
            <p:cNvPicPr>
              <a:picLocks noGrp="1" noRot="1" noMove="1" noResize="1" noEditPoints="1" noAdjustHandles="1" noChangeArrowheads="1" noChangeShapeType="1" noCrop="1"/>
            </p:cNvPicPr>
            <p:nvPr/>
          </p:nvPicPr>
          <p:blipFill>
            <a:blip r:embed="rId3" cstate="print"/>
            <a:stretch>
              <a:fillRect/>
            </a:stretch>
          </p:blipFill>
          <p:spPr>
            <a:xfrm>
              <a:off x="13634885" y="5069152"/>
              <a:ext cx="135116" cy="135116"/>
            </a:xfrm>
            <a:prstGeom prst="rect">
              <a:avLst/>
            </a:prstGeom>
          </p:spPr>
        </p:pic>
        <p:pic>
          <p:nvPicPr>
            <p:cNvPr id="372" name="object 67">
              <a:extLst>
                <a:ext uri="{FF2B5EF4-FFF2-40B4-BE49-F238E27FC236}">
                  <a16:creationId xmlns:a16="http://schemas.microsoft.com/office/drawing/2014/main" id="{C25E6BB1-7275-C28E-74FB-27FE562EF662}"/>
                </a:ext>
              </a:extLst>
            </p:cNvPr>
            <p:cNvPicPr>
              <a:picLocks noGrp="1" noRot="1" noMove="1" noResize="1" noEditPoints="1" noAdjustHandles="1" noChangeArrowheads="1" noChangeShapeType="1" noCrop="1"/>
            </p:cNvPicPr>
            <p:nvPr/>
          </p:nvPicPr>
          <p:blipFill>
            <a:blip r:embed="rId3" cstate="print"/>
            <a:stretch>
              <a:fillRect/>
            </a:stretch>
          </p:blipFill>
          <p:spPr>
            <a:xfrm>
              <a:off x="13634885" y="5406424"/>
              <a:ext cx="135116" cy="135116"/>
            </a:xfrm>
            <a:prstGeom prst="rect">
              <a:avLst/>
            </a:prstGeom>
          </p:spPr>
        </p:pic>
        <p:pic>
          <p:nvPicPr>
            <p:cNvPr id="373" name="object 68">
              <a:extLst>
                <a:ext uri="{FF2B5EF4-FFF2-40B4-BE49-F238E27FC236}">
                  <a16:creationId xmlns:a16="http://schemas.microsoft.com/office/drawing/2014/main" id="{D8CA69DF-1582-F7A9-4025-E17D7ADEBD64}"/>
                </a:ext>
              </a:extLst>
            </p:cNvPr>
            <p:cNvPicPr>
              <a:picLocks noGrp="1" noRot="1" noMove="1" noResize="1" noEditPoints="1" noAdjustHandles="1" noChangeArrowheads="1" noChangeShapeType="1" noCrop="1"/>
            </p:cNvPicPr>
            <p:nvPr/>
          </p:nvPicPr>
          <p:blipFill>
            <a:blip r:embed="rId3" cstate="print"/>
            <a:stretch>
              <a:fillRect/>
            </a:stretch>
          </p:blipFill>
          <p:spPr>
            <a:xfrm>
              <a:off x="13634885" y="5743695"/>
              <a:ext cx="135116" cy="135116"/>
            </a:xfrm>
            <a:prstGeom prst="rect">
              <a:avLst/>
            </a:prstGeom>
          </p:spPr>
        </p:pic>
        <p:pic>
          <p:nvPicPr>
            <p:cNvPr id="374" name="object 69">
              <a:extLst>
                <a:ext uri="{FF2B5EF4-FFF2-40B4-BE49-F238E27FC236}">
                  <a16:creationId xmlns:a16="http://schemas.microsoft.com/office/drawing/2014/main" id="{46436A18-F6D8-9E52-D3D8-0E7ED7D9A0C1}"/>
                </a:ext>
              </a:extLst>
            </p:cNvPr>
            <p:cNvPicPr>
              <a:picLocks noGrp="1" noRot="1" noMove="1" noResize="1" noEditPoints="1" noAdjustHandles="1" noChangeArrowheads="1" noChangeShapeType="1" noCrop="1"/>
            </p:cNvPicPr>
            <p:nvPr/>
          </p:nvPicPr>
          <p:blipFill>
            <a:blip r:embed="rId3" cstate="print"/>
            <a:stretch>
              <a:fillRect/>
            </a:stretch>
          </p:blipFill>
          <p:spPr>
            <a:xfrm>
              <a:off x="13358276" y="5069152"/>
              <a:ext cx="135116" cy="135116"/>
            </a:xfrm>
            <a:prstGeom prst="rect">
              <a:avLst/>
            </a:prstGeom>
          </p:spPr>
        </p:pic>
        <p:pic>
          <p:nvPicPr>
            <p:cNvPr id="375" name="object 70">
              <a:extLst>
                <a:ext uri="{FF2B5EF4-FFF2-40B4-BE49-F238E27FC236}">
                  <a16:creationId xmlns:a16="http://schemas.microsoft.com/office/drawing/2014/main" id="{7E7B4E88-3E4E-E287-1C23-54EF692AC7CC}"/>
                </a:ext>
              </a:extLst>
            </p:cNvPr>
            <p:cNvPicPr>
              <a:picLocks noGrp="1" noRot="1" noMove="1" noResize="1" noEditPoints="1" noAdjustHandles="1" noChangeArrowheads="1" noChangeShapeType="1" noCrop="1"/>
            </p:cNvPicPr>
            <p:nvPr/>
          </p:nvPicPr>
          <p:blipFill>
            <a:blip r:embed="rId3" cstate="print"/>
            <a:stretch>
              <a:fillRect/>
            </a:stretch>
          </p:blipFill>
          <p:spPr>
            <a:xfrm>
              <a:off x="13358276" y="5406424"/>
              <a:ext cx="135116" cy="135116"/>
            </a:xfrm>
            <a:prstGeom prst="rect">
              <a:avLst/>
            </a:prstGeom>
          </p:spPr>
        </p:pic>
        <p:pic>
          <p:nvPicPr>
            <p:cNvPr id="376" name="object 71">
              <a:extLst>
                <a:ext uri="{FF2B5EF4-FFF2-40B4-BE49-F238E27FC236}">
                  <a16:creationId xmlns:a16="http://schemas.microsoft.com/office/drawing/2014/main" id="{7A15951B-8DC4-88B4-C9B7-E2D05E224E34}"/>
                </a:ext>
              </a:extLst>
            </p:cNvPr>
            <p:cNvPicPr>
              <a:picLocks noGrp="1" noRot="1" noMove="1" noResize="1" noEditPoints="1" noAdjustHandles="1" noChangeArrowheads="1" noChangeShapeType="1" noCrop="1"/>
            </p:cNvPicPr>
            <p:nvPr/>
          </p:nvPicPr>
          <p:blipFill>
            <a:blip r:embed="rId3" cstate="print"/>
            <a:stretch>
              <a:fillRect/>
            </a:stretch>
          </p:blipFill>
          <p:spPr>
            <a:xfrm>
              <a:off x="13358276" y="5743695"/>
              <a:ext cx="135116" cy="135116"/>
            </a:xfrm>
            <a:prstGeom prst="rect">
              <a:avLst/>
            </a:prstGeom>
          </p:spPr>
        </p:pic>
        <p:pic>
          <p:nvPicPr>
            <p:cNvPr id="377" name="object 72">
              <a:extLst>
                <a:ext uri="{FF2B5EF4-FFF2-40B4-BE49-F238E27FC236}">
                  <a16:creationId xmlns:a16="http://schemas.microsoft.com/office/drawing/2014/main" id="{5E64FDAD-C288-6DAD-FB1D-B2B8246C5BA1}"/>
                </a:ext>
              </a:extLst>
            </p:cNvPr>
            <p:cNvPicPr>
              <a:picLocks noGrp="1" noRot="1" noMove="1" noResize="1" noEditPoints="1" noAdjustHandles="1" noChangeArrowheads="1" noChangeShapeType="1" noCrop="1"/>
            </p:cNvPicPr>
            <p:nvPr/>
          </p:nvPicPr>
          <p:blipFill>
            <a:blip r:embed="rId3" cstate="print"/>
            <a:stretch>
              <a:fillRect/>
            </a:stretch>
          </p:blipFill>
          <p:spPr>
            <a:xfrm>
              <a:off x="13081661" y="5069152"/>
              <a:ext cx="135116" cy="135116"/>
            </a:xfrm>
            <a:prstGeom prst="rect">
              <a:avLst/>
            </a:prstGeom>
          </p:spPr>
        </p:pic>
        <p:pic>
          <p:nvPicPr>
            <p:cNvPr id="378" name="object 73">
              <a:extLst>
                <a:ext uri="{FF2B5EF4-FFF2-40B4-BE49-F238E27FC236}">
                  <a16:creationId xmlns:a16="http://schemas.microsoft.com/office/drawing/2014/main" id="{99A83E05-96F3-A95D-39A9-62DD5E6E9F6D}"/>
                </a:ext>
              </a:extLst>
            </p:cNvPr>
            <p:cNvPicPr>
              <a:picLocks noGrp="1" noRot="1" noMove="1" noResize="1" noEditPoints="1" noAdjustHandles="1" noChangeArrowheads="1" noChangeShapeType="1" noCrop="1"/>
            </p:cNvPicPr>
            <p:nvPr/>
          </p:nvPicPr>
          <p:blipFill>
            <a:blip r:embed="rId3" cstate="print"/>
            <a:stretch>
              <a:fillRect/>
            </a:stretch>
          </p:blipFill>
          <p:spPr>
            <a:xfrm>
              <a:off x="13081661" y="5406424"/>
              <a:ext cx="135116" cy="135116"/>
            </a:xfrm>
            <a:prstGeom prst="rect">
              <a:avLst/>
            </a:prstGeom>
          </p:spPr>
        </p:pic>
        <p:pic>
          <p:nvPicPr>
            <p:cNvPr id="379" name="object 74">
              <a:extLst>
                <a:ext uri="{FF2B5EF4-FFF2-40B4-BE49-F238E27FC236}">
                  <a16:creationId xmlns:a16="http://schemas.microsoft.com/office/drawing/2014/main" id="{01DAEC9A-0C2E-BEBF-9BA3-219D7763F04F}"/>
                </a:ext>
              </a:extLst>
            </p:cNvPr>
            <p:cNvPicPr>
              <a:picLocks noGrp="1" noRot="1" noMove="1" noResize="1" noEditPoints="1" noAdjustHandles="1" noChangeArrowheads="1" noChangeShapeType="1" noCrop="1"/>
            </p:cNvPicPr>
            <p:nvPr/>
          </p:nvPicPr>
          <p:blipFill>
            <a:blip r:embed="rId3" cstate="print"/>
            <a:stretch>
              <a:fillRect/>
            </a:stretch>
          </p:blipFill>
          <p:spPr>
            <a:xfrm>
              <a:off x="13081661" y="5743695"/>
              <a:ext cx="135116" cy="135116"/>
            </a:xfrm>
            <a:prstGeom prst="rect">
              <a:avLst/>
            </a:prstGeom>
          </p:spPr>
        </p:pic>
        <p:pic>
          <p:nvPicPr>
            <p:cNvPr id="380" name="object 75">
              <a:extLst>
                <a:ext uri="{FF2B5EF4-FFF2-40B4-BE49-F238E27FC236}">
                  <a16:creationId xmlns:a16="http://schemas.microsoft.com/office/drawing/2014/main" id="{17338232-9738-DC85-4368-D697A911B2AF}"/>
                </a:ext>
              </a:extLst>
            </p:cNvPr>
            <p:cNvPicPr>
              <a:picLocks noGrp="1" noRot="1" noMove="1" noResize="1" noEditPoints="1" noAdjustHandles="1" noChangeArrowheads="1" noChangeShapeType="1" noCrop="1"/>
            </p:cNvPicPr>
            <p:nvPr/>
          </p:nvPicPr>
          <p:blipFill>
            <a:blip r:embed="rId4" cstate="print"/>
            <a:stretch>
              <a:fillRect/>
            </a:stretch>
          </p:blipFill>
          <p:spPr>
            <a:xfrm>
              <a:off x="16650391" y="5069152"/>
              <a:ext cx="135116" cy="135116"/>
            </a:xfrm>
            <a:prstGeom prst="rect">
              <a:avLst/>
            </a:prstGeom>
          </p:spPr>
        </p:pic>
        <p:pic>
          <p:nvPicPr>
            <p:cNvPr id="381" name="object 76">
              <a:extLst>
                <a:ext uri="{FF2B5EF4-FFF2-40B4-BE49-F238E27FC236}">
                  <a16:creationId xmlns:a16="http://schemas.microsoft.com/office/drawing/2014/main" id="{116D8C80-8FCB-A2AB-4B07-A2072CF7CF7D}"/>
                </a:ext>
              </a:extLst>
            </p:cNvPr>
            <p:cNvPicPr>
              <a:picLocks noGrp="1" noRot="1" noMove="1" noResize="1" noEditPoints="1" noAdjustHandles="1" noChangeArrowheads="1" noChangeShapeType="1" noCrop="1"/>
            </p:cNvPicPr>
            <p:nvPr/>
          </p:nvPicPr>
          <p:blipFill>
            <a:blip r:embed="rId4" cstate="print"/>
            <a:stretch>
              <a:fillRect/>
            </a:stretch>
          </p:blipFill>
          <p:spPr>
            <a:xfrm>
              <a:off x="16650391" y="5406424"/>
              <a:ext cx="135116" cy="135116"/>
            </a:xfrm>
            <a:prstGeom prst="rect">
              <a:avLst/>
            </a:prstGeom>
          </p:spPr>
        </p:pic>
        <p:pic>
          <p:nvPicPr>
            <p:cNvPr id="382" name="object 77">
              <a:extLst>
                <a:ext uri="{FF2B5EF4-FFF2-40B4-BE49-F238E27FC236}">
                  <a16:creationId xmlns:a16="http://schemas.microsoft.com/office/drawing/2014/main" id="{81A09078-7EFB-BD1B-DB3A-DC3F017A0FEC}"/>
                </a:ext>
              </a:extLst>
            </p:cNvPr>
            <p:cNvPicPr>
              <a:picLocks noGrp="1" noRot="1" noMove="1" noResize="1" noEditPoints="1" noAdjustHandles="1" noChangeArrowheads="1" noChangeShapeType="1" noCrop="1"/>
            </p:cNvPicPr>
            <p:nvPr/>
          </p:nvPicPr>
          <p:blipFill>
            <a:blip r:embed="rId4" cstate="print"/>
            <a:stretch>
              <a:fillRect/>
            </a:stretch>
          </p:blipFill>
          <p:spPr>
            <a:xfrm>
              <a:off x="16650391" y="5743695"/>
              <a:ext cx="135116" cy="135116"/>
            </a:xfrm>
            <a:prstGeom prst="rect">
              <a:avLst/>
            </a:prstGeom>
          </p:spPr>
        </p:pic>
        <p:pic>
          <p:nvPicPr>
            <p:cNvPr id="383" name="object 78">
              <a:extLst>
                <a:ext uri="{FF2B5EF4-FFF2-40B4-BE49-F238E27FC236}">
                  <a16:creationId xmlns:a16="http://schemas.microsoft.com/office/drawing/2014/main" id="{11A31C23-41E7-B749-CFFF-CB92C1F16788}"/>
                </a:ext>
              </a:extLst>
            </p:cNvPr>
            <p:cNvPicPr>
              <a:picLocks noGrp="1" noRot="1" noMove="1" noResize="1" noEditPoints="1" noAdjustHandles="1" noChangeArrowheads="1" noChangeShapeType="1" noCrop="1"/>
            </p:cNvPicPr>
            <p:nvPr/>
          </p:nvPicPr>
          <p:blipFill>
            <a:blip r:embed="rId3" cstate="print"/>
            <a:stretch>
              <a:fillRect/>
            </a:stretch>
          </p:blipFill>
          <p:spPr>
            <a:xfrm>
              <a:off x="16373783" y="5069152"/>
              <a:ext cx="135116" cy="135116"/>
            </a:xfrm>
            <a:prstGeom prst="rect">
              <a:avLst/>
            </a:prstGeom>
          </p:spPr>
        </p:pic>
        <p:pic>
          <p:nvPicPr>
            <p:cNvPr id="384" name="object 79">
              <a:extLst>
                <a:ext uri="{FF2B5EF4-FFF2-40B4-BE49-F238E27FC236}">
                  <a16:creationId xmlns:a16="http://schemas.microsoft.com/office/drawing/2014/main" id="{DBC2F2B6-019F-3AAA-18B1-6C66C5ED9679}"/>
                </a:ext>
              </a:extLst>
            </p:cNvPr>
            <p:cNvPicPr>
              <a:picLocks noGrp="1" noRot="1" noMove="1" noResize="1" noEditPoints="1" noAdjustHandles="1" noChangeArrowheads="1" noChangeShapeType="1" noCrop="1"/>
            </p:cNvPicPr>
            <p:nvPr/>
          </p:nvPicPr>
          <p:blipFill>
            <a:blip r:embed="rId3" cstate="print"/>
            <a:stretch>
              <a:fillRect/>
            </a:stretch>
          </p:blipFill>
          <p:spPr>
            <a:xfrm>
              <a:off x="16373783" y="5406424"/>
              <a:ext cx="135116" cy="135116"/>
            </a:xfrm>
            <a:prstGeom prst="rect">
              <a:avLst/>
            </a:prstGeom>
          </p:spPr>
        </p:pic>
        <p:pic>
          <p:nvPicPr>
            <p:cNvPr id="385" name="object 80">
              <a:extLst>
                <a:ext uri="{FF2B5EF4-FFF2-40B4-BE49-F238E27FC236}">
                  <a16:creationId xmlns:a16="http://schemas.microsoft.com/office/drawing/2014/main" id="{C5DCA816-F27C-5717-2AFE-B8F9929A202D}"/>
                </a:ext>
              </a:extLst>
            </p:cNvPr>
            <p:cNvPicPr>
              <a:picLocks noGrp="1" noRot="1" noMove="1" noResize="1" noEditPoints="1" noAdjustHandles="1" noChangeArrowheads="1" noChangeShapeType="1" noCrop="1"/>
            </p:cNvPicPr>
            <p:nvPr/>
          </p:nvPicPr>
          <p:blipFill>
            <a:blip r:embed="rId3" cstate="print"/>
            <a:stretch>
              <a:fillRect/>
            </a:stretch>
          </p:blipFill>
          <p:spPr>
            <a:xfrm>
              <a:off x="16373783" y="5743695"/>
              <a:ext cx="135116" cy="135116"/>
            </a:xfrm>
            <a:prstGeom prst="rect">
              <a:avLst/>
            </a:prstGeom>
          </p:spPr>
        </p:pic>
        <p:pic>
          <p:nvPicPr>
            <p:cNvPr id="386" name="object 81">
              <a:extLst>
                <a:ext uri="{FF2B5EF4-FFF2-40B4-BE49-F238E27FC236}">
                  <a16:creationId xmlns:a16="http://schemas.microsoft.com/office/drawing/2014/main" id="{CBD200CE-6FC9-F54B-9FA3-36B099992B3C}"/>
                </a:ext>
              </a:extLst>
            </p:cNvPr>
            <p:cNvPicPr>
              <a:picLocks noGrp="1" noRot="1" noMove="1" noResize="1" noEditPoints="1" noAdjustHandles="1" noChangeArrowheads="1" noChangeShapeType="1" noCrop="1"/>
            </p:cNvPicPr>
            <p:nvPr/>
          </p:nvPicPr>
          <p:blipFill>
            <a:blip r:embed="rId3" cstate="print"/>
            <a:stretch>
              <a:fillRect/>
            </a:stretch>
          </p:blipFill>
          <p:spPr>
            <a:xfrm>
              <a:off x="16097168" y="5069152"/>
              <a:ext cx="135116" cy="135116"/>
            </a:xfrm>
            <a:prstGeom prst="rect">
              <a:avLst/>
            </a:prstGeom>
          </p:spPr>
        </p:pic>
        <p:pic>
          <p:nvPicPr>
            <p:cNvPr id="387" name="object 82">
              <a:extLst>
                <a:ext uri="{FF2B5EF4-FFF2-40B4-BE49-F238E27FC236}">
                  <a16:creationId xmlns:a16="http://schemas.microsoft.com/office/drawing/2014/main" id="{2EA6EC72-812D-2753-9C60-F5EA6E060BD3}"/>
                </a:ext>
              </a:extLst>
            </p:cNvPr>
            <p:cNvPicPr>
              <a:picLocks noGrp="1" noRot="1" noMove="1" noResize="1" noEditPoints="1" noAdjustHandles="1" noChangeArrowheads="1" noChangeShapeType="1" noCrop="1"/>
            </p:cNvPicPr>
            <p:nvPr/>
          </p:nvPicPr>
          <p:blipFill>
            <a:blip r:embed="rId3" cstate="print"/>
            <a:stretch>
              <a:fillRect/>
            </a:stretch>
          </p:blipFill>
          <p:spPr>
            <a:xfrm>
              <a:off x="16097168" y="5406424"/>
              <a:ext cx="135116" cy="135116"/>
            </a:xfrm>
            <a:prstGeom prst="rect">
              <a:avLst/>
            </a:prstGeom>
          </p:spPr>
        </p:pic>
        <p:pic>
          <p:nvPicPr>
            <p:cNvPr id="388" name="object 83">
              <a:extLst>
                <a:ext uri="{FF2B5EF4-FFF2-40B4-BE49-F238E27FC236}">
                  <a16:creationId xmlns:a16="http://schemas.microsoft.com/office/drawing/2014/main" id="{AA603116-499B-4C42-5C1F-2672B5F52BCB}"/>
                </a:ext>
              </a:extLst>
            </p:cNvPr>
            <p:cNvPicPr>
              <a:picLocks noGrp="1" noRot="1" noMove="1" noResize="1" noEditPoints="1" noAdjustHandles="1" noChangeArrowheads="1" noChangeShapeType="1" noCrop="1"/>
            </p:cNvPicPr>
            <p:nvPr/>
          </p:nvPicPr>
          <p:blipFill>
            <a:blip r:embed="rId3" cstate="print"/>
            <a:stretch>
              <a:fillRect/>
            </a:stretch>
          </p:blipFill>
          <p:spPr>
            <a:xfrm>
              <a:off x="16097168" y="5743695"/>
              <a:ext cx="135116" cy="135116"/>
            </a:xfrm>
            <a:prstGeom prst="rect">
              <a:avLst/>
            </a:prstGeom>
          </p:spPr>
        </p:pic>
        <p:sp>
          <p:nvSpPr>
            <p:cNvPr id="389" name="object 85">
              <a:extLst>
                <a:ext uri="{FF2B5EF4-FFF2-40B4-BE49-F238E27FC236}">
                  <a16:creationId xmlns:a16="http://schemas.microsoft.com/office/drawing/2014/main" id="{2C1FE00D-D415-BE92-684A-E4F569433C19}"/>
                </a:ext>
              </a:extLst>
            </p:cNvPr>
            <p:cNvSpPr>
              <a:spLocks noGrp="1" noRot="1" noMove="1" noResize="1" noEditPoints="1" noAdjustHandles="1" noChangeArrowheads="1" noChangeShapeType="1"/>
            </p:cNvSpPr>
            <p:nvPr/>
          </p:nvSpPr>
          <p:spPr>
            <a:xfrm>
              <a:off x="10052047" y="6236750"/>
              <a:ext cx="4558030" cy="4558665"/>
            </a:xfrm>
            <a:custGeom>
              <a:avLst/>
              <a:gdLst/>
              <a:ahLst/>
              <a:cxnLst/>
              <a:rect l="l" t="t" r="r" b="b"/>
              <a:pathLst>
                <a:path w="4558030" h="4558665">
                  <a:moveTo>
                    <a:pt x="2279587" y="0"/>
                  </a:moveTo>
                  <a:lnTo>
                    <a:pt x="2231123" y="516"/>
                  </a:lnTo>
                  <a:lnTo>
                    <a:pt x="2182683" y="2056"/>
                  </a:lnTo>
                  <a:lnTo>
                    <a:pt x="2134286" y="4619"/>
                  </a:lnTo>
                  <a:lnTo>
                    <a:pt x="2085949" y="8205"/>
                  </a:lnTo>
                  <a:lnTo>
                    <a:pt x="2037689" y="12813"/>
                  </a:lnTo>
                  <a:lnTo>
                    <a:pt x="1989525" y="18442"/>
                  </a:lnTo>
                  <a:lnTo>
                    <a:pt x="1941473" y="25091"/>
                  </a:lnTo>
                  <a:lnTo>
                    <a:pt x="1893553" y="32760"/>
                  </a:lnTo>
                  <a:lnTo>
                    <a:pt x="1845780" y="41448"/>
                  </a:lnTo>
                  <a:lnTo>
                    <a:pt x="1798173" y="51154"/>
                  </a:lnTo>
                  <a:lnTo>
                    <a:pt x="1750749" y="61877"/>
                  </a:lnTo>
                  <a:lnTo>
                    <a:pt x="1703527" y="73618"/>
                  </a:lnTo>
                  <a:lnTo>
                    <a:pt x="1656524" y="86374"/>
                  </a:lnTo>
                  <a:lnTo>
                    <a:pt x="1609757" y="100147"/>
                  </a:lnTo>
                  <a:lnTo>
                    <a:pt x="1563244" y="114933"/>
                  </a:lnTo>
                  <a:lnTo>
                    <a:pt x="1517002" y="130734"/>
                  </a:lnTo>
                  <a:lnTo>
                    <a:pt x="1471051" y="147548"/>
                  </a:lnTo>
                  <a:lnTo>
                    <a:pt x="1425406" y="165375"/>
                  </a:lnTo>
                  <a:lnTo>
                    <a:pt x="1380085" y="184214"/>
                  </a:lnTo>
                  <a:lnTo>
                    <a:pt x="1335108" y="204064"/>
                  </a:lnTo>
                  <a:lnTo>
                    <a:pt x="1290490" y="224924"/>
                  </a:lnTo>
                  <a:lnTo>
                    <a:pt x="1246249" y="246794"/>
                  </a:lnTo>
                  <a:lnTo>
                    <a:pt x="1202404" y="269674"/>
                  </a:lnTo>
                  <a:lnTo>
                    <a:pt x="1158972" y="293561"/>
                  </a:lnTo>
                  <a:lnTo>
                    <a:pt x="1115971" y="318457"/>
                  </a:lnTo>
                  <a:lnTo>
                    <a:pt x="1073417" y="344359"/>
                  </a:lnTo>
                  <a:lnTo>
                    <a:pt x="1031330" y="371268"/>
                  </a:lnTo>
                  <a:lnTo>
                    <a:pt x="989726" y="399182"/>
                  </a:lnTo>
                  <a:lnTo>
                    <a:pt x="948623" y="428101"/>
                  </a:lnTo>
                  <a:lnTo>
                    <a:pt x="908039" y="458024"/>
                  </a:lnTo>
                  <a:lnTo>
                    <a:pt x="867991" y="488951"/>
                  </a:lnTo>
                  <a:lnTo>
                    <a:pt x="828498" y="520880"/>
                  </a:lnTo>
                  <a:lnTo>
                    <a:pt x="789576" y="553811"/>
                  </a:lnTo>
                  <a:lnTo>
                    <a:pt x="751244" y="587744"/>
                  </a:lnTo>
                  <a:lnTo>
                    <a:pt x="713519" y="622678"/>
                  </a:lnTo>
                  <a:lnTo>
                    <a:pt x="676418" y="658611"/>
                  </a:lnTo>
                  <a:lnTo>
                    <a:pt x="639960" y="695543"/>
                  </a:lnTo>
                  <a:lnTo>
                    <a:pt x="604161" y="733475"/>
                  </a:lnTo>
                  <a:lnTo>
                    <a:pt x="571781" y="769304"/>
                  </a:lnTo>
                  <a:lnTo>
                    <a:pt x="540298" y="805629"/>
                  </a:lnTo>
                  <a:lnTo>
                    <a:pt x="509713" y="842436"/>
                  </a:lnTo>
                  <a:lnTo>
                    <a:pt x="480026" y="879710"/>
                  </a:lnTo>
                  <a:lnTo>
                    <a:pt x="451235" y="917439"/>
                  </a:lnTo>
                  <a:lnTo>
                    <a:pt x="423340" y="955607"/>
                  </a:lnTo>
                  <a:lnTo>
                    <a:pt x="396341" y="994201"/>
                  </a:lnTo>
                  <a:lnTo>
                    <a:pt x="370236" y="1033207"/>
                  </a:lnTo>
                  <a:lnTo>
                    <a:pt x="345026" y="1072611"/>
                  </a:lnTo>
                  <a:lnTo>
                    <a:pt x="320710" y="1112399"/>
                  </a:lnTo>
                  <a:lnTo>
                    <a:pt x="297287" y="1152556"/>
                  </a:lnTo>
                  <a:lnTo>
                    <a:pt x="274757" y="1193070"/>
                  </a:lnTo>
                  <a:lnTo>
                    <a:pt x="253119" y="1233926"/>
                  </a:lnTo>
                  <a:lnTo>
                    <a:pt x="232373" y="1275110"/>
                  </a:lnTo>
                  <a:lnTo>
                    <a:pt x="212518" y="1316608"/>
                  </a:lnTo>
                  <a:lnTo>
                    <a:pt x="193553" y="1358406"/>
                  </a:lnTo>
                  <a:lnTo>
                    <a:pt x="175478" y="1400490"/>
                  </a:lnTo>
                  <a:lnTo>
                    <a:pt x="158293" y="1442846"/>
                  </a:lnTo>
                  <a:lnTo>
                    <a:pt x="141996" y="1485461"/>
                  </a:lnTo>
                  <a:lnTo>
                    <a:pt x="126587" y="1528320"/>
                  </a:lnTo>
                  <a:lnTo>
                    <a:pt x="112067" y="1571409"/>
                  </a:lnTo>
                  <a:lnTo>
                    <a:pt x="98433" y="1614714"/>
                  </a:lnTo>
                  <a:lnTo>
                    <a:pt x="85686" y="1658222"/>
                  </a:lnTo>
                  <a:lnTo>
                    <a:pt x="73825" y="1701918"/>
                  </a:lnTo>
                  <a:lnTo>
                    <a:pt x="62849" y="1745788"/>
                  </a:lnTo>
                  <a:lnTo>
                    <a:pt x="52758" y="1789819"/>
                  </a:lnTo>
                  <a:lnTo>
                    <a:pt x="43551" y="1833996"/>
                  </a:lnTo>
                  <a:lnTo>
                    <a:pt x="35229" y="1878305"/>
                  </a:lnTo>
                  <a:lnTo>
                    <a:pt x="27789" y="1922733"/>
                  </a:lnTo>
                  <a:lnTo>
                    <a:pt x="21232" y="1967266"/>
                  </a:lnTo>
                  <a:lnTo>
                    <a:pt x="15557" y="2011889"/>
                  </a:lnTo>
                  <a:lnTo>
                    <a:pt x="10764" y="2056589"/>
                  </a:lnTo>
                  <a:lnTo>
                    <a:pt x="6851" y="2101351"/>
                  </a:lnTo>
                  <a:lnTo>
                    <a:pt x="3819" y="2146162"/>
                  </a:lnTo>
                  <a:lnTo>
                    <a:pt x="1667" y="2191007"/>
                  </a:lnTo>
                  <a:lnTo>
                    <a:pt x="394" y="2235873"/>
                  </a:lnTo>
                  <a:lnTo>
                    <a:pt x="0" y="2280746"/>
                  </a:lnTo>
                  <a:lnTo>
                    <a:pt x="483" y="2325612"/>
                  </a:lnTo>
                  <a:lnTo>
                    <a:pt x="1845" y="2370456"/>
                  </a:lnTo>
                  <a:lnTo>
                    <a:pt x="4083" y="2415265"/>
                  </a:lnTo>
                  <a:lnTo>
                    <a:pt x="7198" y="2460025"/>
                  </a:lnTo>
                  <a:lnTo>
                    <a:pt x="11189" y="2504722"/>
                  </a:lnTo>
                  <a:lnTo>
                    <a:pt x="16055" y="2549342"/>
                  </a:lnTo>
                  <a:lnTo>
                    <a:pt x="21796" y="2593870"/>
                  </a:lnTo>
                  <a:lnTo>
                    <a:pt x="28411" y="2638294"/>
                  </a:lnTo>
                  <a:lnTo>
                    <a:pt x="35899" y="2682598"/>
                  </a:lnTo>
                  <a:lnTo>
                    <a:pt x="44261" y="2726770"/>
                  </a:lnTo>
                  <a:lnTo>
                    <a:pt x="53495" y="2770794"/>
                  </a:lnTo>
                  <a:lnTo>
                    <a:pt x="63602" y="2814658"/>
                  </a:lnTo>
                  <a:lnTo>
                    <a:pt x="74579" y="2858346"/>
                  </a:lnTo>
                  <a:lnTo>
                    <a:pt x="86428" y="2901846"/>
                  </a:lnTo>
                  <a:lnTo>
                    <a:pt x="99147" y="2945143"/>
                  </a:lnTo>
                  <a:lnTo>
                    <a:pt x="112735" y="2988223"/>
                  </a:lnTo>
                  <a:lnTo>
                    <a:pt x="127193" y="3031072"/>
                  </a:lnTo>
                  <a:lnTo>
                    <a:pt x="142519" y="3073676"/>
                  </a:lnTo>
                  <a:lnTo>
                    <a:pt x="158714" y="3116022"/>
                  </a:lnTo>
                  <a:lnTo>
                    <a:pt x="175775" y="3158095"/>
                  </a:lnTo>
                  <a:lnTo>
                    <a:pt x="193704" y="3199881"/>
                  </a:lnTo>
                  <a:lnTo>
                    <a:pt x="212499" y="3241366"/>
                  </a:lnTo>
                  <a:lnTo>
                    <a:pt x="232160" y="3282537"/>
                  </a:lnTo>
                  <a:lnTo>
                    <a:pt x="252686" y="3323379"/>
                  </a:lnTo>
                  <a:lnTo>
                    <a:pt x="274077" y="3363879"/>
                  </a:lnTo>
                  <a:lnTo>
                    <a:pt x="296332" y="3404022"/>
                  </a:lnTo>
                  <a:lnTo>
                    <a:pt x="319450" y="3443794"/>
                  </a:lnTo>
                  <a:lnTo>
                    <a:pt x="343432" y="3483182"/>
                  </a:lnTo>
                  <a:lnTo>
                    <a:pt x="368275" y="3522172"/>
                  </a:lnTo>
                  <a:lnTo>
                    <a:pt x="393981" y="3560749"/>
                  </a:lnTo>
                  <a:lnTo>
                    <a:pt x="420548" y="3598900"/>
                  </a:lnTo>
                  <a:lnTo>
                    <a:pt x="447976" y="3636610"/>
                  </a:lnTo>
                  <a:lnTo>
                    <a:pt x="476264" y="3673866"/>
                  </a:lnTo>
                  <a:lnTo>
                    <a:pt x="505411" y="3710653"/>
                  </a:lnTo>
                  <a:lnTo>
                    <a:pt x="535418" y="3746959"/>
                  </a:lnTo>
                  <a:lnTo>
                    <a:pt x="566283" y="3782768"/>
                  </a:lnTo>
                  <a:lnTo>
                    <a:pt x="598006" y="3818066"/>
                  </a:lnTo>
                  <a:lnTo>
                    <a:pt x="630586" y="3852841"/>
                  </a:lnTo>
                  <a:lnTo>
                    <a:pt x="664024" y="3887077"/>
                  </a:lnTo>
                  <a:lnTo>
                    <a:pt x="698317" y="3920761"/>
                  </a:lnTo>
                  <a:lnTo>
                    <a:pt x="733466" y="3953879"/>
                  </a:lnTo>
                  <a:lnTo>
                    <a:pt x="772431" y="3989029"/>
                  </a:lnTo>
                  <a:lnTo>
                    <a:pt x="811979" y="4023118"/>
                  </a:lnTo>
                  <a:lnTo>
                    <a:pt x="852092" y="4056147"/>
                  </a:lnTo>
                  <a:lnTo>
                    <a:pt x="892753" y="4088115"/>
                  </a:lnTo>
                  <a:lnTo>
                    <a:pt x="933943" y="4119025"/>
                  </a:lnTo>
                  <a:lnTo>
                    <a:pt x="975645" y="4148876"/>
                  </a:lnTo>
                  <a:lnTo>
                    <a:pt x="1017841" y="4177670"/>
                  </a:lnTo>
                  <a:lnTo>
                    <a:pt x="1060512" y="4205407"/>
                  </a:lnTo>
                  <a:lnTo>
                    <a:pt x="1103642" y="4232088"/>
                  </a:lnTo>
                  <a:lnTo>
                    <a:pt x="1147212" y="4257713"/>
                  </a:lnTo>
                  <a:lnTo>
                    <a:pt x="1191204" y="4282284"/>
                  </a:lnTo>
                  <a:lnTo>
                    <a:pt x="1235600" y="4305801"/>
                  </a:lnTo>
                  <a:lnTo>
                    <a:pt x="1280383" y="4328265"/>
                  </a:lnTo>
                  <a:lnTo>
                    <a:pt x="1325535" y="4349676"/>
                  </a:lnTo>
                  <a:lnTo>
                    <a:pt x="1371037" y="4370036"/>
                  </a:lnTo>
                  <a:lnTo>
                    <a:pt x="1416872" y="4389345"/>
                  </a:lnTo>
                  <a:lnTo>
                    <a:pt x="1463023" y="4407604"/>
                  </a:lnTo>
                  <a:lnTo>
                    <a:pt x="1509470" y="4424813"/>
                  </a:lnTo>
                  <a:lnTo>
                    <a:pt x="1556197" y="4440973"/>
                  </a:lnTo>
                  <a:lnTo>
                    <a:pt x="1603185" y="4456086"/>
                  </a:lnTo>
                  <a:lnTo>
                    <a:pt x="1650416" y="4470151"/>
                  </a:lnTo>
                  <a:lnTo>
                    <a:pt x="1697873" y="4483170"/>
                  </a:lnTo>
                  <a:lnTo>
                    <a:pt x="1745538" y="4495143"/>
                  </a:lnTo>
                  <a:lnTo>
                    <a:pt x="1793392" y="4506071"/>
                  </a:lnTo>
                  <a:lnTo>
                    <a:pt x="1841419" y="4515955"/>
                  </a:lnTo>
                  <a:lnTo>
                    <a:pt x="1889600" y="4524795"/>
                  </a:lnTo>
                  <a:lnTo>
                    <a:pt x="1937916" y="4532593"/>
                  </a:lnTo>
                  <a:lnTo>
                    <a:pt x="1986352" y="4539348"/>
                  </a:lnTo>
                  <a:lnTo>
                    <a:pt x="2034887" y="4545062"/>
                  </a:lnTo>
                  <a:lnTo>
                    <a:pt x="2083505" y="4549736"/>
                  </a:lnTo>
                  <a:lnTo>
                    <a:pt x="2132188" y="4553369"/>
                  </a:lnTo>
                  <a:lnTo>
                    <a:pt x="2180918" y="4555964"/>
                  </a:lnTo>
                  <a:lnTo>
                    <a:pt x="2229676" y="4557520"/>
                  </a:lnTo>
                  <a:lnTo>
                    <a:pt x="2278446" y="4558039"/>
                  </a:lnTo>
                  <a:lnTo>
                    <a:pt x="2326910" y="4557526"/>
                  </a:lnTo>
                  <a:lnTo>
                    <a:pt x="2375349" y="4555990"/>
                  </a:lnTo>
                  <a:lnTo>
                    <a:pt x="2423746" y="4553429"/>
                  </a:lnTo>
                  <a:lnTo>
                    <a:pt x="2472083" y="4549846"/>
                  </a:lnTo>
                  <a:lnTo>
                    <a:pt x="2520343" y="4545241"/>
                  </a:lnTo>
                  <a:lnTo>
                    <a:pt x="2568507" y="4539614"/>
                  </a:lnTo>
                  <a:lnTo>
                    <a:pt x="2616559" y="4532966"/>
                  </a:lnTo>
                  <a:lnTo>
                    <a:pt x="2664480" y="4525299"/>
                  </a:lnTo>
                  <a:lnTo>
                    <a:pt x="2712253" y="4516612"/>
                  </a:lnTo>
                  <a:lnTo>
                    <a:pt x="2759860" y="4506907"/>
                  </a:lnTo>
                  <a:lnTo>
                    <a:pt x="2807283" y="4496184"/>
                  </a:lnTo>
                  <a:lnTo>
                    <a:pt x="2854506" y="4484444"/>
                  </a:lnTo>
                  <a:lnTo>
                    <a:pt x="2901509" y="4471687"/>
                  </a:lnTo>
                  <a:lnTo>
                    <a:pt x="2948276" y="4457915"/>
                  </a:lnTo>
                  <a:lnTo>
                    <a:pt x="2994789" y="4443128"/>
                  </a:lnTo>
                  <a:lnTo>
                    <a:pt x="3041031" y="4427326"/>
                  </a:lnTo>
                  <a:lnTo>
                    <a:pt x="3086983" y="4410511"/>
                  </a:lnTo>
                  <a:lnTo>
                    <a:pt x="3132628" y="4392684"/>
                  </a:lnTo>
                  <a:lnTo>
                    <a:pt x="3177948" y="4373844"/>
                  </a:lnTo>
                  <a:lnTo>
                    <a:pt x="3222926" y="4353993"/>
                  </a:lnTo>
                  <a:lnTo>
                    <a:pt x="3267544" y="4333132"/>
                  </a:lnTo>
                  <a:lnTo>
                    <a:pt x="3311785" y="4311260"/>
                  </a:lnTo>
                  <a:lnTo>
                    <a:pt x="3355630" y="4288379"/>
                  </a:lnTo>
                  <a:lnTo>
                    <a:pt x="3399063" y="4264490"/>
                  </a:lnTo>
                  <a:lnTo>
                    <a:pt x="3442065" y="4239594"/>
                  </a:lnTo>
                  <a:lnTo>
                    <a:pt x="3484618" y="4213690"/>
                  </a:lnTo>
                  <a:lnTo>
                    <a:pt x="3526706" y="4186780"/>
                  </a:lnTo>
                  <a:lnTo>
                    <a:pt x="3568311" y="4158864"/>
                  </a:lnTo>
                  <a:lnTo>
                    <a:pt x="3609414" y="4129944"/>
                  </a:lnTo>
                  <a:lnTo>
                    <a:pt x="3649999" y="4100020"/>
                  </a:lnTo>
                  <a:lnTo>
                    <a:pt x="3690047" y="4069092"/>
                  </a:lnTo>
                  <a:lnTo>
                    <a:pt x="3729541" y="4037161"/>
                  </a:lnTo>
                  <a:lnTo>
                    <a:pt x="3768463" y="4004229"/>
                  </a:lnTo>
                  <a:lnTo>
                    <a:pt x="3806796" y="3970296"/>
                  </a:lnTo>
                  <a:lnTo>
                    <a:pt x="3844522" y="3935361"/>
                  </a:lnTo>
                  <a:lnTo>
                    <a:pt x="3881623" y="3899428"/>
                  </a:lnTo>
                  <a:lnTo>
                    <a:pt x="3918082" y="3862495"/>
                  </a:lnTo>
                  <a:lnTo>
                    <a:pt x="3953881" y="3824564"/>
                  </a:lnTo>
                  <a:lnTo>
                    <a:pt x="3986262" y="3788734"/>
                  </a:lnTo>
                  <a:lnTo>
                    <a:pt x="4017744" y="3752409"/>
                  </a:lnTo>
                  <a:lnTo>
                    <a:pt x="4048329" y="3715602"/>
                  </a:lnTo>
                  <a:lnTo>
                    <a:pt x="4078016" y="3678328"/>
                  </a:lnTo>
                  <a:lnTo>
                    <a:pt x="4106806" y="3640599"/>
                  </a:lnTo>
                  <a:lnTo>
                    <a:pt x="4134701" y="3602431"/>
                  </a:lnTo>
                  <a:lnTo>
                    <a:pt x="4161700" y="3563837"/>
                  </a:lnTo>
                  <a:lnTo>
                    <a:pt x="4187804" y="3524831"/>
                  </a:lnTo>
                  <a:lnTo>
                    <a:pt x="4213013" y="3485427"/>
                  </a:lnTo>
                  <a:lnTo>
                    <a:pt x="4237329" y="3445640"/>
                  </a:lnTo>
                  <a:lnTo>
                    <a:pt x="4260752" y="3405482"/>
                  </a:lnTo>
                  <a:lnTo>
                    <a:pt x="4283281" y="3364968"/>
                  </a:lnTo>
                  <a:lnTo>
                    <a:pt x="4304919" y="3324112"/>
                  </a:lnTo>
                  <a:lnTo>
                    <a:pt x="4325665" y="3282928"/>
                  </a:lnTo>
                  <a:lnTo>
                    <a:pt x="4345520" y="3241430"/>
                  </a:lnTo>
                  <a:lnTo>
                    <a:pt x="4364485" y="3199632"/>
                  </a:lnTo>
                  <a:lnTo>
                    <a:pt x="4382559" y="3157548"/>
                  </a:lnTo>
                  <a:lnTo>
                    <a:pt x="4399745" y="3115192"/>
                  </a:lnTo>
                  <a:lnTo>
                    <a:pt x="4416041" y="3072577"/>
                  </a:lnTo>
                  <a:lnTo>
                    <a:pt x="4431449" y="3029719"/>
                  </a:lnTo>
                  <a:lnTo>
                    <a:pt x="4445970" y="2986629"/>
                  </a:lnTo>
                  <a:lnTo>
                    <a:pt x="4459603" y="2943324"/>
                  </a:lnTo>
                  <a:lnTo>
                    <a:pt x="4472350" y="2899817"/>
                  </a:lnTo>
                  <a:lnTo>
                    <a:pt x="4484211" y="2856121"/>
                  </a:lnTo>
                  <a:lnTo>
                    <a:pt x="4495187" y="2812250"/>
                  </a:lnTo>
                  <a:lnTo>
                    <a:pt x="4505277" y="2768220"/>
                  </a:lnTo>
                  <a:lnTo>
                    <a:pt x="4514484" y="2724043"/>
                  </a:lnTo>
                  <a:lnTo>
                    <a:pt x="4522806" y="2679733"/>
                  </a:lnTo>
                  <a:lnTo>
                    <a:pt x="4530246" y="2635305"/>
                  </a:lnTo>
                  <a:lnTo>
                    <a:pt x="4536803" y="2590772"/>
                  </a:lnTo>
                  <a:lnTo>
                    <a:pt x="4542478" y="2546149"/>
                  </a:lnTo>
                  <a:lnTo>
                    <a:pt x="4547271" y="2501450"/>
                  </a:lnTo>
                  <a:lnTo>
                    <a:pt x="4551183" y="2456687"/>
                  </a:lnTo>
                  <a:lnTo>
                    <a:pt x="4554215" y="2411877"/>
                  </a:lnTo>
                  <a:lnTo>
                    <a:pt x="4556367" y="2367031"/>
                  </a:lnTo>
                  <a:lnTo>
                    <a:pt x="4557640" y="2322165"/>
                  </a:lnTo>
                  <a:lnTo>
                    <a:pt x="4558034" y="2277292"/>
                  </a:lnTo>
                  <a:lnTo>
                    <a:pt x="4557550" y="2232426"/>
                  </a:lnTo>
                  <a:lnTo>
                    <a:pt x="4556189" y="2187582"/>
                  </a:lnTo>
                  <a:lnTo>
                    <a:pt x="4553951" y="2142773"/>
                  </a:lnTo>
                  <a:lnTo>
                    <a:pt x="4550836" y="2098013"/>
                  </a:lnTo>
                  <a:lnTo>
                    <a:pt x="4546845" y="2053316"/>
                  </a:lnTo>
                  <a:lnTo>
                    <a:pt x="4541979" y="2008697"/>
                  </a:lnTo>
                  <a:lnTo>
                    <a:pt x="4536238" y="1964168"/>
                  </a:lnTo>
                  <a:lnTo>
                    <a:pt x="4529623" y="1919744"/>
                  </a:lnTo>
                  <a:lnTo>
                    <a:pt x="4522134" y="1875440"/>
                  </a:lnTo>
                  <a:lnTo>
                    <a:pt x="4513772" y="1831269"/>
                  </a:lnTo>
                  <a:lnTo>
                    <a:pt x="4504538" y="1787244"/>
                  </a:lnTo>
                  <a:lnTo>
                    <a:pt x="4494431" y="1743381"/>
                  </a:lnTo>
                  <a:lnTo>
                    <a:pt x="4483453" y="1699692"/>
                  </a:lnTo>
                  <a:lnTo>
                    <a:pt x="4471605" y="1656192"/>
                  </a:lnTo>
                  <a:lnTo>
                    <a:pt x="4458886" y="1612896"/>
                  </a:lnTo>
                  <a:lnTo>
                    <a:pt x="4445297" y="1569816"/>
                  </a:lnTo>
                  <a:lnTo>
                    <a:pt x="4430840" y="1526966"/>
                  </a:lnTo>
                  <a:lnTo>
                    <a:pt x="4415513" y="1484362"/>
                  </a:lnTo>
                  <a:lnTo>
                    <a:pt x="4399319" y="1442017"/>
                  </a:lnTo>
                  <a:lnTo>
                    <a:pt x="4382257" y="1399944"/>
                  </a:lnTo>
                  <a:lnTo>
                    <a:pt x="4364328" y="1358158"/>
                  </a:lnTo>
                  <a:lnTo>
                    <a:pt x="4345533" y="1316672"/>
                  </a:lnTo>
                  <a:lnTo>
                    <a:pt x="4325873" y="1275501"/>
                  </a:lnTo>
                  <a:lnTo>
                    <a:pt x="4305346" y="1234659"/>
                  </a:lnTo>
                  <a:lnTo>
                    <a:pt x="4283956" y="1194159"/>
                  </a:lnTo>
                  <a:lnTo>
                    <a:pt x="4261701" y="1154016"/>
                  </a:lnTo>
                  <a:lnTo>
                    <a:pt x="4238582" y="1114244"/>
                  </a:lnTo>
                  <a:lnTo>
                    <a:pt x="4214601" y="1074856"/>
                  </a:lnTo>
                  <a:lnTo>
                    <a:pt x="4189757" y="1035866"/>
                  </a:lnTo>
                  <a:lnTo>
                    <a:pt x="4164051" y="997289"/>
                  </a:lnTo>
                  <a:lnTo>
                    <a:pt x="4137484" y="959139"/>
                  </a:lnTo>
                  <a:lnTo>
                    <a:pt x="4110057" y="921428"/>
                  </a:lnTo>
                  <a:lnTo>
                    <a:pt x="4081769" y="884172"/>
                  </a:lnTo>
                  <a:lnTo>
                    <a:pt x="4052621" y="847385"/>
                  </a:lnTo>
                  <a:lnTo>
                    <a:pt x="4022614" y="811080"/>
                  </a:lnTo>
                  <a:lnTo>
                    <a:pt x="3991749" y="775271"/>
                  </a:lnTo>
                  <a:lnTo>
                    <a:pt x="3960026" y="739972"/>
                  </a:lnTo>
                  <a:lnTo>
                    <a:pt x="3927446" y="705198"/>
                  </a:lnTo>
                  <a:lnTo>
                    <a:pt x="3894009" y="670961"/>
                  </a:lnTo>
                  <a:lnTo>
                    <a:pt x="3859715" y="637277"/>
                  </a:lnTo>
                  <a:lnTo>
                    <a:pt x="3824566" y="604159"/>
                  </a:lnTo>
                  <a:lnTo>
                    <a:pt x="3785601" y="569009"/>
                  </a:lnTo>
                  <a:lnTo>
                    <a:pt x="3746053" y="534920"/>
                  </a:lnTo>
                  <a:lnTo>
                    <a:pt x="3705940" y="501891"/>
                  </a:lnTo>
                  <a:lnTo>
                    <a:pt x="3665280" y="469921"/>
                  </a:lnTo>
                  <a:lnTo>
                    <a:pt x="3624089" y="439011"/>
                  </a:lnTo>
                  <a:lnTo>
                    <a:pt x="3582387" y="409159"/>
                  </a:lnTo>
                  <a:lnTo>
                    <a:pt x="3540192" y="380364"/>
                  </a:lnTo>
                  <a:lnTo>
                    <a:pt x="3497520" y="352626"/>
                  </a:lnTo>
                  <a:lnTo>
                    <a:pt x="3454391" y="325944"/>
                  </a:lnTo>
                  <a:lnTo>
                    <a:pt x="3410821" y="300317"/>
                  </a:lnTo>
                  <a:lnTo>
                    <a:pt x="3366829" y="275745"/>
                  </a:lnTo>
                  <a:lnTo>
                    <a:pt x="3322432" y="252227"/>
                  </a:lnTo>
                  <a:lnTo>
                    <a:pt x="3277649" y="229762"/>
                  </a:lnTo>
                  <a:lnTo>
                    <a:pt x="3232498" y="208349"/>
                  </a:lnTo>
                  <a:lnTo>
                    <a:pt x="3186995" y="187989"/>
                  </a:lnTo>
                  <a:lnTo>
                    <a:pt x="3141160" y="168679"/>
                  </a:lnTo>
                  <a:lnTo>
                    <a:pt x="3095010" y="150419"/>
                  </a:lnTo>
                  <a:lnTo>
                    <a:pt x="3048562" y="133209"/>
                  </a:lnTo>
                  <a:lnTo>
                    <a:pt x="3001836" y="117048"/>
                  </a:lnTo>
                  <a:lnTo>
                    <a:pt x="2954848" y="101934"/>
                  </a:lnTo>
                  <a:lnTo>
                    <a:pt x="2907616" y="87869"/>
                  </a:lnTo>
                  <a:lnTo>
                    <a:pt x="2860159" y="74850"/>
                  </a:lnTo>
                  <a:lnTo>
                    <a:pt x="2812495" y="62877"/>
                  </a:lnTo>
                  <a:lnTo>
                    <a:pt x="2764640" y="51949"/>
                  </a:lnTo>
                  <a:lnTo>
                    <a:pt x="2716613" y="42065"/>
                  </a:lnTo>
                  <a:lnTo>
                    <a:pt x="2668433" y="33226"/>
                  </a:lnTo>
                  <a:lnTo>
                    <a:pt x="2620116" y="25429"/>
                  </a:lnTo>
                  <a:lnTo>
                    <a:pt x="2571681" y="18675"/>
                  </a:lnTo>
                  <a:lnTo>
                    <a:pt x="2523145" y="12963"/>
                  </a:lnTo>
                  <a:lnTo>
                    <a:pt x="2474527" y="8291"/>
                  </a:lnTo>
                  <a:lnTo>
                    <a:pt x="2425844" y="4660"/>
                  </a:lnTo>
                  <a:lnTo>
                    <a:pt x="2377115" y="2068"/>
                  </a:lnTo>
                  <a:lnTo>
                    <a:pt x="2328356" y="515"/>
                  </a:lnTo>
                  <a:lnTo>
                    <a:pt x="2279587" y="0"/>
                  </a:lnTo>
                  <a:close/>
                </a:path>
              </a:pathLst>
            </a:custGeom>
            <a:solidFill>
              <a:srgbClr val="FFFFFF">
                <a:alpha val="19999"/>
              </a:srgbClr>
            </a:solidFill>
          </p:spPr>
          <p:txBody>
            <a:bodyPr wrap="square" lIns="0" tIns="0" rIns="0" bIns="0" rtlCol="0"/>
            <a:lstStyle/>
            <a:p>
              <a:endParaRPr sz="1091"/>
            </a:p>
          </p:txBody>
        </p:sp>
        <p:pic>
          <p:nvPicPr>
            <p:cNvPr id="390" name="object 84">
              <a:extLst>
                <a:ext uri="{FF2B5EF4-FFF2-40B4-BE49-F238E27FC236}">
                  <a16:creationId xmlns:a16="http://schemas.microsoft.com/office/drawing/2014/main" id="{67B0DFB5-280B-AC8F-ABBE-C4A7FE268DA9}"/>
                </a:ext>
              </a:extLst>
            </p:cNvPr>
            <p:cNvPicPr>
              <a:picLocks noGrp="1" noRot="1" noMove="1" noResize="1" noEditPoints="1" noAdjustHandles="1" noChangeArrowheads="1" noChangeShapeType="1" noCrop="1"/>
            </p:cNvPicPr>
            <p:nvPr/>
          </p:nvPicPr>
          <p:blipFill>
            <a:blip r:embed="rId5" cstate="print"/>
            <a:stretch>
              <a:fillRect/>
            </a:stretch>
          </p:blipFill>
          <p:spPr>
            <a:xfrm>
              <a:off x="11749233" y="5863203"/>
              <a:ext cx="8354866" cy="5445352"/>
            </a:xfrm>
            <a:prstGeom prst="rect">
              <a:avLst/>
            </a:prstGeom>
          </p:spPr>
        </p:pic>
      </p:grpSp>
      <p:sp>
        <p:nvSpPr>
          <p:cNvPr id="512" name="Title 1">
            <a:extLst>
              <a:ext uri="{FF2B5EF4-FFF2-40B4-BE49-F238E27FC236}">
                <a16:creationId xmlns:a16="http://schemas.microsoft.com/office/drawing/2014/main" id="{F7F41304-4AD8-07D6-AD55-DDF0F974592E}"/>
              </a:ext>
            </a:extLst>
          </p:cNvPr>
          <p:cNvSpPr>
            <a:spLocks noGrp="1"/>
          </p:cNvSpPr>
          <p:nvPr>
            <p:ph type="ctrTitle" hasCustomPrompt="1"/>
          </p:nvPr>
        </p:nvSpPr>
        <p:spPr>
          <a:xfrm>
            <a:off x="634974" y="1548660"/>
            <a:ext cx="9144000" cy="638368"/>
          </a:xfrm>
          <a:prstGeom prst="rect">
            <a:avLst/>
          </a:prstGeom>
        </p:spPr>
        <p:txBody>
          <a:bodyPr anchor="t"/>
          <a:lstStyle>
            <a:lvl1pPr algn="l">
              <a:defRPr sz="3517" b="1" i="0">
                <a:solidFill>
                  <a:schemeClr val="bg1"/>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Titelfolie / Überschrift (Calibri </a:t>
            </a:r>
            <a:r>
              <a:rPr lang="de-DE" sz="3517" dirty="0" err="1">
                <a:latin typeface="+mj-lt"/>
                <a:ea typeface="Source Sans Pro" panose="020B0503030403020204" pitchFamily="34" charset="0"/>
                <a:cs typeface="Calibri" panose="020F0502020204030204" pitchFamily="34" charset="0"/>
              </a:rPr>
              <a:t>Bold</a:t>
            </a:r>
            <a:r>
              <a:rPr lang="de-DE" sz="3517" dirty="0">
                <a:latin typeface="+mj-lt"/>
                <a:ea typeface="Source Sans Pro" panose="020B0503030403020204" pitchFamily="34" charset="0"/>
                <a:cs typeface="Calibri" panose="020F0502020204030204" pitchFamily="34" charset="0"/>
              </a:rPr>
              <a:t>, 58 </a:t>
            </a:r>
            <a:r>
              <a:rPr lang="de-DE" sz="3517" dirty="0" err="1">
                <a:latin typeface="+mj-lt"/>
                <a:ea typeface="Source Sans Pro" panose="020B0503030403020204" pitchFamily="34" charset="0"/>
                <a:cs typeface="Calibri" panose="020F0502020204030204" pitchFamily="34" charset="0"/>
              </a:rPr>
              <a:t>pt</a:t>
            </a:r>
            <a:r>
              <a:rPr lang="de-DE" sz="3517" dirty="0">
                <a:latin typeface="+mj-lt"/>
                <a:ea typeface="Source Sans Pro" panose="020B0503030403020204" pitchFamily="34" charset="0"/>
                <a:cs typeface="Calibri" panose="020F0502020204030204" pitchFamily="34" charset="0"/>
              </a:rPr>
              <a:t>)</a:t>
            </a:r>
          </a:p>
        </p:txBody>
      </p:sp>
      <p:sp>
        <p:nvSpPr>
          <p:cNvPr id="513" name="Subtitle 2">
            <a:extLst>
              <a:ext uri="{FF2B5EF4-FFF2-40B4-BE49-F238E27FC236}">
                <a16:creationId xmlns:a16="http://schemas.microsoft.com/office/drawing/2014/main" id="{62AAA5F9-5C4F-0719-D70C-A8696DC5FB67}"/>
              </a:ext>
            </a:extLst>
          </p:cNvPr>
          <p:cNvSpPr>
            <a:spLocks noGrp="1"/>
          </p:cNvSpPr>
          <p:nvPr>
            <p:ph type="subTitle" idx="1" hasCustomPrompt="1"/>
          </p:nvPr>
        </p:nvSpPr>
        <p:spPr>
          <a:xfrm>
            <a:off x="634975" y="2183432"/>
            <a:ext cx="7071815" cy="1176491"/>
          </a:xfrm>
          <a:prstGeom prst="rect">
            <a:avLst/>
          </a:prstGeom>
        </p:spPr>
        <p:txBody>
          <a:bodyPr/>
          <a:lstStyle>
            <a:lvl1pPr marL="7701" marR="3081" indent="0" algn="l">
              <a:lnSpc>
                <a:spcPts val="3499"/>
              </a:lnSpc>
              <a:spcBef>
                <a:spcPts val="221"/>
              </a:spcBef>
              <a:buNone/>
              <a:defRPr sz="2910">
                <a:solidFill>
                  <a:schemeClr val="bg1"/>
                </a:solidFill>
              </a:defRPr>
            </a:lvl1pPr>
            <a:lvl2pPr marL="457131" indent="0" algn="ctr">
              <a:buNone/>
              <a:defRPr sz="2000"/>
            </a:lvl2pPr>
            <a:lvl3pPr marL="914262" indent="0" algn="ctr">
              <a:buNone/>
              <a:defRPr sz="1799"/>
            </a:lvl3pPr>
            <a:lvl4pPr marL="1371394" indent="0" algn="ctr">
              <a:buNone/>
              <a:defRPr sz="1600"/>
            </a:lvl4pPr>
            <a:lvl5pPr marL="1828524" indent="0" algn="ctr">
              <a:buNone/>
              <a:defRPr sz="1600"/>
            </a:lvl5pPr>
            <a:lvl6pPr marL="2285656" indent="0" algn="ctr">
              <a:buNone/>
              <a:defRPr sz="1600"/>
            </a:lvl6pPr>
            <a:lvl7pPr marL="2742787" indent="0" algn="ctr">
              <a:buNone/>
              <a:defRPr sz="1600"/>
            </a:lvl7pPr>
            <a:lvl8pPr marL="3199918" indent="0" algn="ctr">
              <a:buNone/>
              <a:defRPr sz="1600"/>
            </a:lvl8pPr>
            <a:lvl9pPr marL="3657049" indent="0" algn="ctr">
              <a:buNone/>
              <a:defRPr sz="1600"/>
            </a:lvl9pPr>
          </a:lstStyle>
          <a:p>
            <a:pPr marL="12701" marR="5081" indent="0">
              <a:lnSpc>
                <a:spcPts val="5771"/>
              </a:lnSpc>
              <a:spcBef>
                <a:spcPts val="365"/>
              </a:spcBef>
              <a:buNone/>
              <a:defRPr/>
            </a:pPr>
            <a:r>
              <a:rPr lang="de-DE" b="0" kern="0" dirty="0">
                <a:solidFill>
                  <a:srgbClr val="FFFFFF"/>
                </a:solidFill>
                <a:latin typeface="Calibri" panose="020F0502020204030204" pitchFamily="34" charset="0"/>
                <a:ea typeface="Source Sans Pro Semibold" panose="020B0503030403020204" pitchFamily="34" charset="0"/>
                <a:cs typeface="Cabin"/>
              </a:rPr>
              <a:t>Hier</a:t>
            </a:r>
            <a:r>
              <a:rPr lang="de-DE" b="0" kern="0" spc="-100" dirty="0">
                <a:solidFill>
                  <a:srgbClr val="FFFFFF"/>
                </a:solidFill>
                <a:latin typeface="Calibri" panose="020F0502020204030204" pitchFamily="34" charset="0"/>
                <a:ea typeface="Source Sans Pro Semibold" panose="020B0503030403020204" pitchFamily="34" charset="0"/>
                <a:cs typeface="Cabin"/>
              </a:rPr>
              <a:t> </a:t>
            </a:r>
            <a:r>
              <a:rPr lang="de-DE" b="0" kern="0" dirty="0">
                <a:solidFill>
                  <a:srgbClr val="FFFFFF"/>
                </a:solidFill>
                <a:latin typeface="Calibri" panose="020F0502020204030204" pitchFamily="34" charset="0"/>
                <a:ea typeface="Source Sans Pro Semibold" panose="020B0503030403020204" pitchFamily="34" charset="0"/>
                <a:cs typeface="Cabin"/>
              </a:rPr>
              <a:t>kann</a:t>
            </a:r>
            <a:r>
              <a:rPr lang="de-DE" b="0" kern="0" spc="-97" dirty="0">
                <a:solidFill>
                  <a:srgbClr val="FFFFFF"/>
                </a:solidFill>
                <a:latin typeface="Calibri" panose="020F0502020204030204" pitchFamily="34" charset="0"/>
                <a:ea typeface="Source Sans Pro Semibold" panose="020B0503030403020204" pitchFamily="34" charset="0"/>
                <a:cs typeface="Cabin"/>
              </a:rPr>
              <a:t> </a:t>
            </a:r>
            <a:r>
              <a:rPr lang="de-DE" b="0" kern="0" dirty="0">
                <a:solidFill>
                  <a:srgbClr val="FFFFFF"/>
                </a:solidFill>
                <a:latin typeface="Calibri" panose="020F0502020204030204" pitchFamily="34" charset="0"/>
                <a:ea typeface="Source Sans Pro Semibold" panose="020B0503030403020204" pitchFamily="34" charset="0"/>
                <a:cs typeface="Cabin"/>
              </a:rPr>
              <a:t>eine</a:t>
            </a:r>
            <a:r>
              <a:rPr lang="de-DE" b="0" kern="0" spc="-97" dirty="0">
                <a:solidFill>
                  <a:srgbClr val="FFFFFF"/>
                </a:solidFill>
                <a:latin typeface="Calibri" panose="020F0502020204030204" pitchFamily="34" charset="0"/>
                <a:ea typeface="Source Sans Pro Semibold" panose="020B0503030403020204" pitchFamily="34" charset="0"/>
                <a:cs typeface="Cabin"/>
              </a:rPr>
              <a:t> </a:t>
            </a:r>
            <a:r>
              <a:rPr lang="de-DE" b="0" kern="0" spc="-6" dirty="0">
                <a:solidFill>
                  <a:srgbClr val="FFFFFF"/>
                </a:solidFill>
                <a:latin typeface="Calibri" panose="020F0502020204030204" pitchFamily="34" charset="0"/>
                <a:ea typeface="Source Sans Pro Semibold" panose="020B0503030403020204" pitchFamily="34" charset="0"/>
                <a:cs typeface="Cabin"/>
              </a:rPr>
              <a:t>ergänzende</a:t>
            </a:r>
            <a:r>
              <a:rPr lang="de-DE" b="0" kern="0" spc="-97" dirty="0">
                <a:solidFill>
                  <a:srgbClr val="FFFFFF"/>
                </a:solidFill>
                <a:latin typeface="Calibri" panose="020F0502020204030204" pitchFamily="34" charset="0"/>
                <a:ea typeface="Source Sans Pro Semibold" panose="020B0503030403020204" pitchFamily="34" charset="0"/>
                <a:cs typeface="Cabin"/>
              </a:rPr>
              <a:t> </a:t>
            </a:r>
            <a:r>
              <a:rPr lang="de-DE" b="0" kern="0" spc="-6" dirty="0">
                <a:solidFill>
                  <a:srgbClr val="FFFFFF"/>
                </a:solidFill>
                <a:latin typeface="Calibri" panose="020F0502020204030204" pitchFamily="34" charset="0"/>
                <a:ea typeface="Source Sans Pro Semibold" panose="020B0503030403020204" pitchFamily="34" charset="0"/>
                <a:cs typeface="Cabin"/>
              </a:rPr>
              <a:t>Überschrift stehen (Calibri Regular, 48 </a:t>
            </a:r>
            <a:r>
              <a:rPr lang="de-DE" b="0" kern="0" spc="-6" dirty="0" err="1">
                <a:solidFill>
                  <a:srgbClr val="FFFFFF"/>
                </a:solidFill>
                <a:latin typeface="Calibri" panose="020F0502020204030204" pitchFamily="34" charset="0"/>
                <a:ea typeface="Source Sans Pro Semibold" panose="020B0503030403020204" pitchFamily="34" charset="0"/>
                <a:cs typeface="Cabin"/>
              </a:rPr>
              <a:t>pt</a:t>
            </a:r>
            <a:r>
              <a:rPr lang="de-DE" b="0" kern="0" spc="-6" dirty="0">
                <a:solidFill>
                  <a:srgbClr val="FFFFFF"/>
                </a:solidFill>
                <a:latin typeface="Calibri" panose="020F0502020204030204" pitchFamily="34" charset="0"/>
                <a:ea typeface="Source Sans Pro Semibold" panose="020B0503030403020204" pitchFamily="34" charset="0"/>
                <a:cs typeface="Cabin"/>
              </a:rPr>
              <a:t>)</a:t>
            </a:r>
            <a:endParaRPr lang="de-DE" b="0" kern="0" dirty="0">
              <a:solidFill>
                <a:sysClr val="windowText" lastClr="000000"/>
              </a:solidFill>
              <a:latin typeface="Calibri" panose="020F0502020204030204" pitchFamily="34" charset="0"/>
              <a:ea typeface="Source Sans Pro Semibold" panose="020B0503030403020204" pitchFamily="34" charset="0"/>
              <a:cs typeface="Cabin"/>
            </a:endParaRPr>
          </a:p>
        </p:txBody>
      </p:sp>
      <p:sp>
        <p:nvSpPr>
          <p:cNvPr id="525" name="Textplatzhalter 524">
            <a:extLst>
              <a:ext uri="{FF2B5EF4-FFF2-40B4-BE49-F238E27FC236}">
                <a16:creationId xmlns:a16="http://schemas.microsoft.com/office/drawing/2014/main" id="{575A5774-B96F-A769-DC86-D56F6A74124A}"/>
              </a:ext>
            </a:extLst>
          </p:cNvPr>
          <p:cNvSpPr>
            <a:spLocks noGrp="1"/>
          </p:cNvSpPr>
          <p:nvPr>
            <p:ph type="body" sz="quarter" idx="11" hasCustomPrompt="1"/>
          </p:nvPr>
        </p:nvSpPr>
        <p:spPr>
          <a:xfrm>
            <a:off x="634975" y="5213349"/>
            <a:ext cx="6354494" cy="576572"/>
          </a:xfrm>
          <a:prstGeom prst="rect">
            <a:avLst/>
          </a:prstGeom>
        </p:spPr>
        <p:txBody>
          <a:bodyPr/>
          <a:lstStyle>
            <a:lvl1pPr marL="0" indent="0">
              <a:buNone/>
              <a:defRPr sz="2183" b="1" i="0">
                <a:solidFill>
                  <a:schemeClr val="bg1"/>
                </a:solidFill>
                <a:latin typeface="Calibri" panose="020F0502020204030204" pitchFamily="34" charset="0"/>
                <a:cs typeface="Calibri" panose="020F0502020204030204" pitchFamily="34" charset="0"/>
              </a:defRPr>
            </a:lvl1pPr>
          </a:lstStyle>
          <a:p>
            <a:pPr lvl="0"/>
            <a:r>
              <a:rPr lang="de-DE" dirty="0"/>
              <a:t>Hier steht ein Untertitel (Calibri </a:t>
            </a:r>
            <a:r>
              <a:rPr lang="de-DE" dirty="0" err="1"/>
              <a:t>Bold</a:t>
            </a:r>
            <a:r>
              <a:rPr lang="de-DE" dirty="0"/>
              <a:t>, 36 </a:t>
            </a:r>
            <a:r>
              <a:rPr lang="de-DE" dirty="0" err="1"/>
              <a:t>pt</a:t>
            </a:r>
            <a:r>
              <a:rPr lang="de-DE" dirty="0"/>
              <a:t>)</a:t>
            </a:r>
          </a:p>
        </p:txBody>
      </p:sp>
      <p:sp>
        <p:nvSpPr>
          <p:cNvPr id="526" name="Text Placeholder 3">
            <a:extLst>
              <a:ext uri="{FF2B5EF4-FFF2-40B4-BE49-F238E27FC236}">
                <a16:creationId xmlns:a16="http://schemas.microsoft.com/office/drawing/2014/main" id="{C62A5832-2F33-5598-E654-E647D508C678}"/>
              </a:ext>
            </a:extLst>
          </p:cNvPr>
          <p:cNvSpPr>
            <a:spLocks noGrp="1"/>
          </p:cNvSpPr>
          <p:nvPr>
            <p:ph type="body" sz="half" idx="2" hasCustomPrompt="1"/>
          </p:nvPr>
        </p:nvSpPr>
        <p:spPr>
          <a:xfrm>
            <a:off x="634974" y="5784238"/>
            <a:ext cx="5858015" cy="761192"/>
          </a:xfrm>
          <a:prstGeom prst="rect">
            <a:avLst/>
          </a:prstGeom>
        </p:spPr>
        <p:txBody>
          <a:bodyPr/>
          <a:lstStyle>
            <a:lvl1pPr marL="7701" marR="1091200" indent="0">
              <a:lnSpc>
                <a:spcPct val="111000"/>
              </a:lnSpc>
              <a:spcBef>
                <a:spcPts val="934"/>
              </a:spcBef>
              <a:buNone/>
              <a:defRPr sz="1698">
                <a:solidFill>
                  <a:schemeClr val="bg1"/>
                </a:solidFill>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2701" marR="1799769">
              <a:lnSpc>
                <a:spcPct val="111000"/>
              </a:lnSpc>
              <a:spcBef>
                <a:spcPts val="1540"/>
              </a:spcBef>
            </a:pPr>
            <a:r>
              <a:rPr lang="de-DE" dirty="0">
                <a:solidFill>
                  <a:srgbClr val="FFFFFF"/>
                </a:solidFill>
                <a:latin typeface="Calibri" panose="020F0502020204030204" pitchFamily="34" charset="0"/>
                <a:ea typeface="Source Sans Pro" panose="020B0503030403020204" pitchFamily="34" charset="0"/>
                <a:cs typeface="Calibri" panose="020F0502020204030204" pitchFamily="34" charset="0"/>
              </a:rPr>
              <a:t>Köln, 08. April 2024 (Calibri Regular, 28 </a:t>
            </a:r>
            <a:r>
              <a:rPr lang="de-DE" dirty="0" err="1">
                <a:solidFill>
                  <a:srgbClr val="FFFFFF"/>
                </a:solidFill>
                <a:latin typeface="Calibri" panose="020F0502020204030204" pitchFamily="34" charset="0"/>
                <a:ea typeface="Source Sans Pro" panose="020B0503030403020204" pitchFamily="34" charset="0"/>
                <a:cs typeface="Calibri" panose="020F0502020204030204" pitchFamily="34" charset="0"/>
              </a:rPr>
              <a:t>pt</a:t>
            </a:r>
            <a:r>
              <a:rPr lang="de-DE" dirty="0">
                <a:solidFill>
                  <a:srgbClr val="FFFFFF"/>
                </a:solidFill>
                <a:latin typeface="Calibri" panose="020F0502020204030204" pitchFamily="34" charset="0"/>
                <a:ea typeface="Source Sans Pro" panose="020B0503030403020204" pitchFamily="34" charset="0"/>
                <a:cs typeface="Calibri" panose="020F0502020204030204" pitchFamily="34" charset="0"/>
              </a:rPr>
              <a:t>)</a:t>
            </a:r>
            <a:br>
              <a:rPr lang="de-DE" dirty="0">
                <a:solidFill>
                  <a:srgbClr val="FFFFFF"/>
                </a:solidFill>
                <a:latin typeface="Calibri" panose="020F0502020204030204" pitchFamily="34" charset="0"/>
                <a:ea typeface="Source Sans Pro" panose="020B0503030403020204" pitchFamily="34" charset="0"/>
                <a:cs typeface="Calibri" panose="020F0502020204030204" pitchFamily="34" charset="0"/>
              </a:rPr>
            </a:br>
            <a:r>
              <a:rPr lang="de-DE" dirty="0" err="1">
                <a:solidFill>
                  <a:srgbClr val="FFFFFF"/>
                </a:solidFill>
                <a:latin typeface="Calibri" panose="020F0502020204030204" pitchFamily="34" charset="0"/>
                <a:ea typeface="Source Sans Pro" panose="020B0503030403020204" pitchFamily="34" charset="0"/>
                <a:cs typeface="Calibri" panose="020F0502020204030204" pitchFamily="34" charset="0"/>
              </a:rPr>
              <a:t>VerfasserIn</a:t>
            </a:r>
            <a:endParaRPr lang="de-DE" dirty="0">
              <a:latin typeface="Calibri" panose="020F0502020204030204" pitchFamily="34" charset="0"/>
              <a:ea typeface="Source Sans Pro" panose="020B0503030403020204" pitchFamily="34" charset="0"/>
              <a:cs typeface="Calibri" panose="020F0502020204030204" pitchFamily="34" charset="0"/>
            </a:endParaRPr>
          </a:p>
        </p:txBody>
      </p:sp>
      <p:pic>
        <p:nvPicPr>
          <p:cNvPr id="3" name="Grafik 2" descr="Ein Bild, das Text, Schrift, Logo, Grafiken enthält.&#10;&#10;Automatisch generierte Beschreibung">
            <a:extLst>
              <a:ext uri="{FF2B5EF4-FFF2-40B4-BE49-F238E27FC236}">
                <a16:creationId xmlns:a16="http://schemas.microsoft.com/office/drawing/2014/main" id="{C08F6143-0056-EEEF-413E-79AE8943A9A3}"/>
              </a:ext>
            </a:extLst>
          </p:cNvPr>
          <p:cNvPicPr/>
          <p:nvPr userDrawn="1"/>
        </p:nvPicPr>
        <p:blipFill>
          <a:blip r:embed="rId6">
            <a:alphaModFix/>
            <a:extLst>
              <a:ext uri="{28A0092B-C50C-407E-A947-70E740481C1C}">
                <a14:useLocalDpi xmlns:a14="http://schemas.microsoft.com/office/drawing/2010/main" val="0"/>
              </a:ext>
            </a:extLst>
          </a:blip>
          <a:stretch>
            <a:fillRect/>
          </a:stretch>
        </p:blipFill>
        <p:spPr>
          <a:xfrm>
            <a:off x="341688" y="62768"/>
            <a:ext cx="3324162" cy="1244929"/>
          </a:xfrm>
          <a:prstGeom prst="rect">
            <a:avLst/>
          </a:prstGeom>
        </p:spPr>
      </p:pic>
      <p:pic>
        <p:nvPicPr>
          <p:cNvPr id="2" name="Grafik 1" descr="Ein Bild, das Schwarz, Grafiken, Dunkelheit, Schwarzweiß enthält.&#10;&#10;Automatisch generierte Beschreibung">
            <a:extLst>
              <a:ext uri="{FF2B5EF4-FFF2-40B4-BE49-F238E27FC236}">
                <a16:creationId xmlns:a16="http://schemas.microsoft.com/office/drawing/2014/main" id="{BFD7773B-46B0-853A-6859-4A9E158F3C2A}"/>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43010" t="41707" r="44148" b="40242"/>
          <a:stretch/>
        </p:blipFill>
        <p:spPr>
          <a:xfrm>
            <a:off x="10413949" y="1692676"/>
            <a:ext cx="1411212" cy="1275101"/>
          </a:xfrm>
          <a:prstGeom prst="rect">
            <a:avLst/>
          </a:prstGeom>
        </p:spPr>
      </p:pic>
    </p:spTree>
    <p:extLst>
      <p:ext uri="{BB962C8B-B14F-4D97-AF65-F5344CB8AC3E}">
        <p14:creationId xmlns:p14="http://schemas.microsoft.com/office/powerpoint/2010/main" val="5695561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asis-Seite">
    <p:spTree>
      <p:nvGrpSpPr>
        <p:cNvPr id="1" name=""/>
        <p:cNvGrpSpPr/>
        <p:nvPr/>
      </p:nvGrpSpPr>
      <p:grpSpPr>
        <a:xfrm>
          <a:off x="0" y="0"/>
          <a:ext cx="0" cy="0"/>
          <a:chOff x="0" y="0"/>
          <a:chExt cx="0" cy="0"/>
        </a:xfrm>
      </p:grpSpPr>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grpSp>
        <p:nvGrpSpPr>
          <p:cNvPr id="3" name="object 64">
            <a:extLst>
              <a:ext uri="{FF2B5EF4-FFF2-40B4-BE49-F238E27FC236}">
                <a16:creationId xmlns:a16="http://schemas.microsoft.com/office/drawing/2014/main" id="{CFC50155-DE88-F4D7-361B-D994384BB8A5}"/>
              </a:ext>
            </a:extLst>
          </p:cNvPr>
          <p:cNvGrpSpPr/>
          <p:nvPr userDrawn="1"/>
        </p:nvGrpSpPr>
        <p:grpSpPr>
          <a:xfrm>
            <a:off x="10330706" y="4321745"/>
            <a:ext cx="1863073" cy="1864221"/>
            <a:chOff x="17034904" y="7127878"/>
            <a:chExt cx="3072130" cy="3074670"/>
          </a:xfrm>
        </p:grpSpPr>
        <p:sp>
          <p:nvSpPr>
            <p:cNvPr id="4" name="object 65">
              <a:extLst>
                <a:ext uri="{FF2B5EF4-FFF2-40B4-BE49-F238E27FC236}">
                  <a16:creationId xmlns:a16="http://schemas.microsoft.com/office/drawing/2014/main" id="{9E956F90-877A-DFB6-3B9A-F59E4D8189E6}"/>
                </a:ext>
              </a:extLst>
            </p:cNvPr>
            <p:cNvSpPr/>
            <p:nvPr/>
          </p:nvSpPr>
          <p:spPr>
            <a:xfrm>
              <a:off x="17835274" y="8887303"/>
              <a:ext cx="1206500" cy="1312545"/>
            </a:xfrm>
            <a:custGeom>
              <a:avLst/>
              <a:gdLst/>
              <a:ahLst/>
              <a:cxnLst/>
              <a:rect l="l" t="t" r="r" b="b"/>
              <a:pathLst>
                <a:path w="1206500" h="1312545">
                  <a:moveTo>
                    <a:pt x="923113" y="163115"/>
                  </a:moveTo>
                  <a:lnTo>
                    <a:pt x="1058850" y="274424"/>
                  </a:lnTo>
                </a:path>
                <a:path w="1206500" h="1312545">
                  <a:moveTo>
                    <a:pt x="791242" y="326241"/>
                  </a:moveTo>
                  <a:lnTo>
                    <a:pt x="932998" y="442485"/>
                  </a:lnTo>
                </a:path>
                <a:path w="1206500" h="1312545">
                  <a:moveTo>
                    <a:pt x="659372" y="489356"/>
                  </a:moveTo>
                  <a:lnTo>
                    <a:pt x="829087" y="628528"/>
                  </a:lnTo>
                </a:path>
                <a:path w="1206500" h="1312545">
                  <a:moveTo>
                    <a:pt x="527491" y="652482"/>
                  </a:moveTo>
                  <a:lnTo>
                    <a:pt x="748676" y="833861"/>
                  </a:lnTo>
                </a:path>
                <a:path w="1206500" h="1312545">
                  <a:moveTo>
                    <a:pt x="395621" y="815598"/>
                  </a:moveTo>
                  <a:lnTo>
                    <a:pt x="695383" y="1061412"/>
                  </a:lnTo>
                </a:path>
                <a:path w="1206500" h="1312545">
                  <a:moveTo>
                    <a:pt x="263751" y="978724"/>
                  </a:moveTo>
                  <a:lnTo>
                    <a:pt x="670308" y="1312113"/>
                  </a:lnTo>
                </a:path>
                <a:path w="1206500" h="1312545">
                  <a:moveTo>
                    <a:pt x="131880" y="1141839"/>
                  </a:moveTo>
                  <a:lnTo>
                    <a:pt x="339524" y="1312113"/>
                  </a:lnTo>
                </a:path>
                <a:path w="1206500" h="1312545">
                  <a:moveTo>
                    <a:pt x="0" y="1304955"/>
                  </a:moveTo>
                  <a:lnTo>
                    <a:pt x="8730" y="1312113"/>
                  </a:lnTo>
                </a:path>
                <a:path w="1206500" h="1312545">
                  <a:moveTo>
                    <a:pt x="1054994" y="0"/>
                  </a:moveTo>
                  <a:lnTo>
                    <a:pt x="1205950" y="123789"/>
                  </a:lnTo>
                </a:path>
              </a:pathLst>
            </a:custGeom>
            <a:ln w="5758">
              <a:solidFill>
                <a:srgbClr val="00ACE5"/>
              </a:solidFill>
            </a:ln>
          </p:spPr>
          <p:txBody>
            <a:bodyPr wrap="square" lIns="0" tIns="0" rIns="0" bIns="0" rtlCol="0"/>
            <a:lstStyle/>
            <a:p>
              <a:endParaRPr sz="1091"/>
            </a:p>
          </p:txBody>
        </p:sp>
        <p:sp>
          <p:nvSpPr>
            <p:cNvPr id="43" name="object 66">
              <a:extLst>
                <a:ext uri="{FF2B5EF4-FFF2-40B4-BE49-F238E27FC236}">
                  <a16:creationId xmlns:a16="http://schemas.microsoft.com/office/drawing/2014/main" id="{7E4B88E2-DD27-924A-E25A-582365077D9D}"/>
                </a:ext>
              </a:extLst>
            </p:cNvPr>
            <p:cNvSpPr/>
            <p:nvPr/>
          </p:nvSpPr>
          <p:spPr>
            <a:xfrm>
              <a:off x="19038134" y="7404655"/>
              <a:ext cx="1066165" cy="1461770"/>
            </a:xfrm>
            <a:custGeom>
              <a:avLst/>
              <a:gdLst/>
              <a:ahLst/>
              <a:cxnLst/>
              <a:rect l="l" t="t" r="r" b="b"/>
              <a:pathLst>
                <a:path w="1066165" h="1461770">
                  <a:moveTo>
                    <a:pt x="1054983" y="0"/>
                  </a:moveTo>
                  <a:lnTo>
                    <a:pt x="1065964" y="9004"/>
                  </a:lnTo>
                </a:path>
                <a:path w="1066165" h="1461770">
                  <a:moveTo>
                    <a:pt x="923113" y="163115"/>
                  </a:moveTo>
                  <a:lnTo>
                    <a:pt x="1065964" y="280258"/>
                  </a:lnTo>
                </a:path>
                <a:path w="1066165" h="1461770">
                  <a:moveTo>
                    <a:pt x="791242" y="326241"/>
                  </a:moveTo>
                  <a:lnTo>
                    <a:pt x="1065964" y="551521"/>
                  </a:lnTo>
                </a:path>
                <a:path w="1066165" h="1461770">
                  <a:moveTo>
                    <a:pt x="659372" y="489367"/>
                  </a:moveTo>
                  <a:lnTo>
                    <a:pt x="1065964" y="822785"/>
                  </a:lnTo>
                </a:path>
                <a:path w="1066165" h="1461770">
                  <a:moveTo>
                    <a:pt x="527491" y="652482"/>
                  </a:moveTo>
                  <a:lnTo>
                    <a:pt x="1065964" y="1094048"/>
                  </a:lnTo>
                </a:path>
                <a:path w="1066165" h="1461770">
                  <a:moveTo>
                    <a:pt x="395621" y="815598"/>
                  </a:moveTo>
                  <a:lnTo>
                    <a:pt x="875808" y="1209367"/>
                  </a:lnTo>
                </a:path>
                <a:path w="1066165" h="1461770">
                  <a:moveTo>
                    <a:pt x="263751" y="978724"/>
                  </a:moveTo>
                  <a:lnTo>
                    <a:pt x="612079" y="1264364"/>
                  </a:lnTo>
                </a:path>
                <a:path w="1066165" h="1461770">
                  <a:moveTo>
                    <a:pt x="131870" y="1141839"/>
                  </a:moveTo>
                  <a:lnTo>
                    <a:pt x="386766" y="1350862"/>
                  </a:lnTo>
                </a:path>
                <a:path w="1066165" h="1461770">
                  <a:moveTo>
                    <a:pt x="0" y="1304955"/>
                  </a:moveTo>
                  <a:lnTo>
                    <a:pt x="190738" y="1461366"/>
                  </a:lnTo>
                </a:path>
              </a:pathLst>
            </a:custGeom>
            <a:ln w="5758">
              <a:solidFill>
                <a:srgbClr val="00ACE5"/>
              </a:solidFill>
            </a:ln>
          </p:spPr>
          <p:txBody>
            <a:bodyPr wrap="square" lIns="0" tIns="0" rIns="0" bIns="0" rtlCol="0"/>
            <a:lstStyle/>
            <a:p>
              <a:endParaRPr sz="1091"/>
            </a:p>
          </p:txBody>
        </p:sp>
        <p:sp>
          <p:nvSpPr>
            <p:cNvPr id="70" name="object 67">
              <a:extLst>
                <a:ext uri="{FF2B5EF4-FFF2-40B4-BE49-F238E27FC236}">
                  <a16:creationId xmlns:a16="http://schemas.microsoft.com/office/drawing/2014/main" id="{C56D7D9E-7415-6222-399D-2BF70AE717F3}"/>
                </a:ext>
              </a:extLst>
            </p:cNvPr>
            <p:cNvSpPr/>
            <p:nvPr/>
          </p:nvSpPr>
          <p:spPr>
            <a:xfrm>
              <a:off x="17037783" y="8068996"/>
              <a:ext cx="1877695" cy="2130425"/>
            </a:xfrm>
            <a:custGeom>
              <a:avLst/>
              <a:gdLst/>
              <a:ahLst/>
              <a:cxnLst/>
              <a:rect l="l" t="t" r="r" b="b"/>
              <a:pathLst>
                <a:path w="1877694" h="2130425">
                  <a:moveTo>
                    <a:pt x="717102" y="155991"/>
                  </a:moveTo>
                  <a:lnTo>
                    <a:pt x="1745804" y="999561"/>
                  </a:lnTo>
                </a:path>
                <a:path w="1877694" h="2130425">
                  <a:moveTo>
                    <a:pt x="587533" y="320996"/>
                  </a:moveTo>
                  <a:lnTo>
                    <a:pt x="1613934" y="1162677"/>
                  </a:lnTo>
                </a:path>
                <a:path w="1877694" h="2130425">
                  <a:moveTo>
                    <a:pt x="469141" y="495181"/>
                  </a:moveTo>
                  <a:lnTo>
                    <a:pt x="1482053" y="1325803"/>
                  </a:lnTo>
                </a:path>
                <a:path w="1877694" h="2130425">
                  <a:moveTo>
                    <a:pt x="362099" y="678658"/>
                  </a:moveTo>
                  <a:lnTo>
                    <a:pt x="1350183" y="1488918"/>
                  </a:lnTo>
                </a:path>
                <a:path w="1877694" h="2130425">
                  <a:moveTo>
                    <a:pt x="266791" y="871764"/>
                  </a:moveTo>
                  <a:lnTo>
                    <a:pt x="1218312" y="1652044"/>
                  </a:lnTo>
                </a:path>
                <a:path w="1877694" h="2130425">
                  <a:moveTo>
                    <a:pt x="183872" y="1075031"/>
                  </a:moveTo>
                  <a:lnTo>
                    <a:pt x="1086431" y="1815159"/>
                  </a:lnTo>
                </a:path>
                <a:path w="1877694" h="2130425">
                  <a:moveTo>
                    <a:pt x="114303" y="1289244"/>
                  </a:moveTo>
                  <a:lnTo>
                    <a:pt x="954561" y="1978285"/>
                  </a:lnTo>
                </a:path>
                <a:path w="1877694" h="2130425">
                  <a:moveTo>
                    <a:pt x="59234" y="1515341"/>
                  </a:moveTo>
                  <a:lnTo>
                    <a:pt x="809300" y="2130420"/>
                  </a:lnTo>
                </a:path>
                <a:path w="1877694" h="2130425">
                  <a:moveTo>
                    <a:pt x="20365" y="1754731"/>
                  </a:moveTo>
                  <a:lnTo>
                    <a:pt x="478504" y="2130420"/>
                  </a:lnTo>
                </a:path>
                <a:path w="1877694" h="2130425">
                  <a:moveTo>
                    <a:pt x="0" y="2009284"/>
                  </a:moveTo>
                  <a:lnTo>
                    <a:pt x="147720" y="2130420"/>
                  </a:lnTo>
                </a:path>
                <a:path w="1877694" h="2130425">
                  <a:moveTo>
                    <a:pt x="857659" y="0"/>
                  </a:moveTo>
                  <a:lnTo>
                    <a:pt x="1877674" y="836446"/>
                  </a:lnTo>
                </a:path>
              </a:pathLst>
            </a:custGeom>
            <a:ln w="5758">
              <a:solidFill>
                <a:srgbClr val="00ACE5"/>
              </a:solidFill>
            </a:ln>
          </p:spPr>
          <p:txBody>
            <a:bodyPr wrap="square" lIns="0" tIns="0" rIns="0" bIns="0" rtlCol="0"/>
            <a:lstStyle/>
            <a:p>
              <a:endParaRPr sz="1091"/>
            </a:p>
          </p:txBody>
        </p:sp>
        <p:sp>
          <p:nvSpPr>
            <p:cNvPr id="71" name="object 68">
              <a:extLst>
                <a:ext uri="{FF2B5EF4-FFF2-40B4-BE49-F238E27FC236}">
                  <a16:creationId xmlns:a16="http://schemas.microsoft.com/office/drawing/2014/main" id="{0DC90151-E555-17BC-2AA2-A2C6DE55C69E}"/>
                </a:ext>
              </a:extLst>
            </p:cNvPr>
            <p:cNvSpPr/>
            <p:nvPr/>
          </p:nvSpPr>
          <p:spPr>
            <a:xfrm>
              <a:off x="18063295" y="7130758"/>
              <a:ext cx="2040889" cy="1597025"/>
            </a:xfrm>
            <a:custGeom>
              <a:avLst/>
              <a:gdLst/>
              <a:ahLst/>
              <a:cxnLst/>
              <a:rect l="l" t="t" r="r" b="b"/>
              <a:pathLst>
                <a:path w="2040890" h="1597025">
                  <a:moveTo>
                    <a:pt x="2029700" y="0"/>
                  </a:moveTo>
                  <a:lnTo>
                    <a:pt x="2040804" y="9105"/>
                  </a:lnTo>
                </a:path>
                <a:path w="2040890" h="1597025">
                  <a:moveTo>
                    <a:pt x="1719183" y="16638"/>
                  </a:moveTo>
                  <a:lnTo>
                    <a:pt x="2040804" y="280377"/>
                  </a:lnTo>
                </a:path>
                <a:path w="2040890" h="1597025">
                  <a:moveTo>
                    <a:pt x="1439822" y="58806"/>
                  </a:moveTo>
                  <a:lnTo>
                    <a:pt x="1923152" y="455152"/>
                  </a:lnTo>
                </a:path>
                <a:path w="2040890" h="1597025">
                  <a:moveTo>
                    <a:pt x="1184839" y="120966"/>
                  </a:moveTo>
                  <a:lnTo>
                    <a:pt x="1791281" y="618268"/>
                  </a:lnTo>
                </a:path>
                <a:path w="2040890" h="1597025">
                  <a:moveTo>
                    <a:pt x="949860" y="199547"/>
                  </a:moveTo>
                  <a:lnTo>
                    <a:pt x="1659401" y="781394"/>
                  </a:lnTo>
                </a:path>
                <a:path w="2040890" h="1597025">
                  <a:moveTo>
                    <a:pt x="732039" y="292191"/>
                  </a:moveTo>
                  <a:lnTo>
                    <a:pt x="1527530" y="944520"/>
                  </a:lnTo>
                </a:path>
                <a:path w="2040890" h="1597025">
                  <a:moveTo>
                    <a:pt x="529431" y="397298"/>
                  </a:moveTo>
                  <a:lnTo>
                    <a:pt x="1395660" y="1107635"/>
                  </a:lnTo>
                </a:path>
                <a:path w="2040890" h="1597025">
                  <a:moveTo>
                    <a:pt x="340512" y="513634"/>
                  </a:moveTo>
                  <a:lnTo>
                    <a:pt x="1263790" y="1270750"/>
                  </a:lnTo>
                </a:path>
                <a:path w="2040890" h="1597025">
                  <a:moveTo>
                    <a:pt x="164287" y="640394"/>
                  </a:moveTo>
                  <a:lnTo>
                    <a:pt x="1131909" y="1433876"/>
                  </a:lnTo>
                </a:path>
                <a:path w="2040890" h="1597025">
                  <a:moveTo>
                    <a:pt x="0" y="776926"/>
                  </a:moveTo>
                  <a:lnTo>
                    <a:pt x="1000038" y="1596992"/>
                  </a:lnTo>
                </a:path>
              </a:pathLst>
            </a:custGeom>
            <a:ln w="5758">
              <a:solidFill>
                <a:srgbClr val="00ACE5"/>
              </a:solidFill>
            </a:ln>
          </p:spPr>
          <p:txBody>
            <a:bodyPr wrap="square" lIns="0" tIns="0" rIns="0" bIns="0" rtlCol="0"/>
            <a:lstStyle/>
            <a:p>
              <a:endParaRPr sz="1091"/>
            </a:p>
          </p:txBody>
        </p:sp>
      </p:grpSp>
      <p:sp>
        <p:nvSpPr>
          <p:cNvPr id="73" name="Title 1">
            <a:extLst>
              <a:ext uri="{FF2B5EF4-FFF2-40B4-BE49-F238E27FC236}">
                <a16:creationId xmlns:a16="http://schemas.microsoft.com/office/drawing/2014/main" id="{D3B7A555-C927-3EA3-0AC8-671D2F58222F}"/>
              </a:ext>
            </a:extLst>
          </p:cNvPr>
          <p:cNvSpPr>
            <a:spLocks noGrp="1"/>
          </p:cNvSpPr>
          <p:nvPr>
            <p:ph type="ctrTitle" hasCustomPrompt="1"/>
          </p:nvPr>
        </p:nvSpPr>
        <p:spPr>
          <a:xfrm>
            <a:off x="627298" y="927674"/>
            <a:ext cx="6354494"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4" name="Text Placeholder 3">
            <a:extLst>
              <a:ext uri="{FF2B5EF4-FFF2-40B4-BE49-F238E27FC236}">
                <a16:creationId xmlns:a16="http://schemas.microsoft.com/office/drawing/2014/main" id="{3D6A6AD7-499D-689D-21D9-E285A5DE0016}"/>
              </a:ext>
            </a:extLst>
          </p:cNvPr>
          <p:cNvSpPr>
            <a:spLocks noGrp="1"/>
          </p:cNvSpPr>
          <p:nvPr>
            <p:ph type="body" sz="half" idx="12" hasCustomPrompt="1"/>
          </p:nvPr>
        </p:nvSpPr>
        <p:spPr>
          <a:xfrm>
            <a:off x="569935" y="608985"/>
            <a:ext cx="6411857"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2" name="Text Placeholder 3">
            <a:extLst>
              <a:ext uri="{FF2B5EF4-FFF2-40B4-BE49-F238E27FC236}">
                <a16:creationId xmlns:a16="http://schemas.microsoft.com/office/drawing/2014/main" id="{C1FF0D9E-4721-0EA6-10B7-1D2B8DDFAA1A}"/>
              </a:ext>
            </a:extLst>
          </p:cNvPr>
          <p:cNvSpPr>
            <a:spLocks noGrp="1"/>
          </p:cNvSpPr>
          <p:nvPr>
            <p:ph type="body" sz="half" idx="10" hasCustomPrompt="1"/>
          </p:nvPr>
        </p:nvSpPr>
        <p:spPr>
          <a:xfrm>
            <a:off x="627298" y="2363519"/>
            <a:ext cx="5156587" cy="3820551"/>
          </a:xfrm>
          <a:prstGeom prst="rect">
            <a:avLst/>
          </a:prstGeom>
        </p:spPr>
        <p:txBody>
          <a:bodyPr/>
          <a:lstStyle>
            <a:lvl1pPr marL="14631" marR="3081" indent="0">
              <a:lnSpc>
                <a:spcPct val="110800"/>
              </a:lnSpc>
              <a:spcBef>
                <a:spcPts val="458"/>
              </a:spcBef>
              <a:buFont typeface="Arial" panose="020B0604020202020204" pitchFamily="34" charset="0"/>
              <a:buNone/>
              <a:defRPr sz="1819" spc="0"/>
            </a:lvl1pPr>
            <a:lvl2pPr marL="457131" indent="0">
              <a:buNone/>
              <a:defRPr sz="915"/>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Dies ist eine Basis-Seite. Auf den folgenden Seiten stellen wir Ihnen Gestaltungselemente (Schriften, Icons, etc.) und Seitentemplates zur Verfügung, die Sie nach Ihren individuellen Bedarfen anpassen können.</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6" name="Date Placeholder 3">
            <a:extLst>
              <a:ext uri="{FF2B5EF4-FFF2-40B4-BE49-F238E27FC236}">
                <a16:creationId xmlns:a16="http://schemas.microsoft.com/office/drawing/2014/main" id="{0125FCA7-F8B6-642F-60A2-6D092D9E8F21}"/>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A1EAFE69-7356-4812-8134-D3831BF8202E}" type="datetime1">
              <a:rPr lang="de-DE" smtClean="0"/>
              <a:t>30.10.2025</a:t>
            </a:fld>
            <a:endParaRPr lang="de-DE" dirty="0"/>
          </a:p>
        </p:txBody>
      </p:sp>
      <p:sp>
        <p:nvSpPr>
          <p:cNvPr id="75" name="Slide Number Placeholder 5">
            <a:extLst>
              <a:ext uri="{FF2B5EF4-FFF2-40B4-BE49-F238E27FC236}">
                <a16:creationId xmlns:a16="http://schemas.microsoft.com/office/drawing/2014/main" id="{7AA44E76-91D8-F07D-1F13-3D239C5C12E4}"/>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76" name="Grafik 75" descr="Ein Bild, das Text, Schrift, Logo, Grafiken enthält.&#10;&#10;Automatisch generierte Beschreibung">
            <a:extLst>
              <a:ext uri="{FF2B5EF4-FFF2-40B4-BE49-F238E27FC236}">
                <a16:creationId xmlns:a16="http://schemas.microsoft.com/office/drawing/2014/main" id="{448DDA98-1F38-7EB7-6EC5-73F687DC6DD4}"/>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21065203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sp>
        <p:nvSpPr>
          <p:cNvPr id="70" name="Title 1">
            <a:extLst>
              <a:ext uri="{FF2B5EF4-FFF2-40B4-BE49-F238E27FC236}">
                <a16:creationId xmlns:a16="http://schemas.microsoft.com/office/drawing/2014/main" id="{2BE0ED16-A480-44FD-FE6D-98C21F879461}"/>
              </a:ext>
            </a:extLst>
          </p:cNvPr>
          <p:cNvSpPr>
            <a:spLocks noGrp="1"/>
          </p:cNvSpPr>
          <p:nvPr>
            <p:ph type="ctrTitle" hasCustomPrompt="1"/>
          </p:nvPr>
        </p:nvSpPr>
        <p:spPr>
          <a:xfrm>
            <a:off x="627298" y="927674"/>
            <a:ext cx="8709578"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Gliederung</a:t>
            </a:r>
          </a:p>
        </p:txBody>
      </p:sp>
      <p:grpSp>
        <p:nvGrpSpPr>
          <p:cNvPr id="2" name="object 64">
            <a:extLst>
              <a:ext uri="{FF2B5EF4-FFF2-40B4-BE49-F238E27FC236}">
                <a16:creationId xmlns:a16="http://schemas.microsoft.com/office/drawing/2014/main" id="{DEDE1FE1-EF74-06E6-9D77-EEE84B5655C0}"/>
              </a:ext>
            </a:extLst>
          </p:cNvPr>
          <p:cNvGrpSpPr/>
          <p:nvPr userDrawn="1"/>
        </p:nvGrpSpPr>
        <p:grpSpPr>
          <a:xfrm>
            <a:off x="10330706" y="4321745"/>
            <a:ext cx="1863073" cy="1864221"/>
            <a:chOff x="17034904" y="7127878"/>
            <a:chExt cx="3072130" cy="3074670"/>
          </a:xfrm>
        </p:grpSpPr>
        <p:sp>
          <p:nvSpPr>
            <p:cNvPr id="4" name="object 65">
              <a:extLst>
                <a:ext uri="{FF2B5EF4-FFF2-40B4-BE49-F238E27FC236}">
                  <a16:creationId xmlns:a16="http://schemas.microsoft.com/office/drawing/2014/main" id="{781780DB-8F64-BEF6-96DD-9D2DD530A5E7}"/>
                </a:ext>
              </a:extLst>
            </p:cNvPr>
            <p:cNvSpPr/>
            <p:nvPr/>
          </p:nvSpPr>
          <p:spPr>
            <a:xfrm>
              <a:off x="17835274" y="8887303"/>
              <a:ext cx="1206500" cy="1312545"/>
            </a:xfrm>
            <a:custGeom>
              <a:avLst/>
              <a:gdLst/>
              <a:ahLst/>
              <a:cxnLst/>
              <a:rect l="l" t="t" r="r" b="b"/>
              <a:pathLst>
                <a:path w="1206500" h="1312545">
                  <a:moveTo>
                    <a:pt x="923113" y="163115"/>
                  </a:moveTo>
                  <a:lnTo>
                    <a:pt x="1058850" y="274424"/>
                  </a:lnTo>
                </a:path>
                <a:path w="1206500" h="1312545">
                  <a:moveTo>
                    <a:pt x="791242" y="326241"/>
                  </a:moveTo>
                  <a:lnTo>
                    <a:pt x="932998" y="442485"/>
                  </a:lnTo>
                </a:path>
                <a:path w="1206500" h="1312545">
                  <a:moveTo>
                    <a:pt x="659372" y="489356"/>
                  </a:moveTo>
                  <a:lnTo>
                    <a:pt x="829087" y="628528"/>
                  </a:lnTo>
                </a:path>
                <a:path w="1206500" h="1312545">
                  <a:moveTo>
                    <a:pt x="527491" y="652482"/>
                  </a:moveTo>
                  <a:lnTo>
                    <a:pt x="748676" y="833861"/>
                  </a:lnTo>
                </a:path>
                <a:path w="1206500" h="1312545">
                  <a:moveTo>
                    <a:pt x="395621" y="815598"/>
                  </a:moveTo>
                  <a:lnTo>
                    <a:pt x="695383" y="1061412"/>
                  </a:lnTo>
                </a:path>
                <a:path w="1206500" h="1312545">
                  <a:moveTo>
                    <a:pt x="263751" y="978724"/>
                  </a:moveTo>
                  <a:lnTo>
                    <a:pt x="670308" y="1312113"/>
                  </a:lnTo>
                </a:path>
                <a:path w="1206500" h="1312545">
                  <a:moveTo>
                    <a:pt x="131880" y="1141839"/>
                  </a:moveTo>
                  <a:lnTo>
                    <a:pt x="339524" y="1312113"/>
                  </a:lnTo>
                </a:path>
                <a:path w="1206500" h="1312545">
                  <a:moveTo>
                    <a:pt x="0" y="1304955"/>
                  </a:moveTo>
                  <a:lnTo>
                    <a:pt x="8730" y="1312113"/>
                  </a:lnTo>
                </a:path>
                <a:path w="1206500" h="1312545">
                  <a:moveTo>
                    <a:pt x="1054994" y="0"/>
                  </a:moveTo>
                  <a:lnTo>
                    <a:pt x="1205950" y="123789"/>
                  </a:lnTo>
                </a:path>
              </a:pathLst>
            </a:custGeom>
            <a:ln w="5758">
              <a:solidFill>
                <a:srgbClr val="00ACE5"/>
              </a:solidFill>
            </a:ln>
          </p:spPr>
          <p:txBody>
            <a:bodyPr wrap="square" lIns="0" tIns="0" rIns="0" bIns="0" rtlCol="0"/>
            <a:lstStyle/>
            <a:p>
              <a:endParaRPr sz="1091"/>
            </a:p>
          </p:txBody>
        </p:sp>
        <p:sp>
          <p:nvSpPr>
            <p:cNvPr id="43" name="object 66">
              <a:extLst>
                <a:ext uri="{FF2B5EF4-FFF2-40B4-BE49-F238E27FC236}">
                  <a16:creationId xmlns:a16="http://schemas.microsoft.com/office/drawing/2014/main" id="{38306B2E-D35A-E0AB-F06E-F9AA10798BBB}"/>
                </a:ext>
              </a:extLst>
            </p:cNvPr>
            <p:cNvSpPr/>
            <p:nvPr/>
          </p:nvSpPr>
          <p:spPr>
            <a:xfrm>
              <a:off x="19038134" y="7404655"/>
              <a:ext cx="1066165" cy="1461770"/>
            </a:xfrm>
            <a:custGeom>
              <a:avLst/>
              <a:gdLst/>
              <a:ahLst/>
              <a:cxnLst/>
              <a:rect l="l" t="t" r="r" b="b"/>
              <a:pathLst>
                <a:path w="1066165" h="1461770">
                  <a:moveTo>
                    <a:pt x="1054983" y="0"/>
                  </a:moveTo>
                  <a:lnTo>
                    <a:pt x="1065964" y="9004"/>
                  </a:lnTo>
                </a:path>
                <a:path w="1066165" h="1461770">
                  <a:moveTo>
                    <a:pt x="923113" y="163115"/>
                  </a:moveTo>
                  <a:lnTo>
                    <a:pt x="1065964" y="280258"/>
                  </a:lnTo>
                </a:path>
                <a:path w="1066165" h="1461770">
                  <a:moveTo>
                    <a:pt x="791242" y="326241"/>
                  </a:moveTo>
                  <a:lnTo>
                    <a:pt x="1065964" y="551521"/>
                  </a:lnTo>
                </a:path>
                <a:path w="1066165" h="1461770">
                  <a:moveTo>
                    <a:pt x="659372" y="489367"/>
                  </a:moveTo>
                  <a:lnTo>
                    <a:pt x="1065964" y="822785"/>
                  </a:lnTo>
                </a:path>
                <a:path w="1066165" h="1461770">
                  <a:moveTo>
                    <a:pt x="527491" y="652482"/>
                  </a:moveTo>
                  <a:lnTo>
                    <a:pt x="1065964" y="1094048"/>
                  </a:lnTo>
                </a:path>
                <a:path w="1066165" h="1461770">
                  <a:moveTo>
                    <a:pt x="395621" y="815598"/>
                  </a:moveTo>
                  <a:lnTo>
                    <a:pt x="875808" y="1209367"/>
                  </a:lnTo>
                </a:path>
                <a:path w="1066165" h="1461770">
                  <a:moveTo>
                    <a:pt x="263751" y="978724"/>
                  </a:moveTo>
                  <a:lnTo>
                    <a:pt x="612079" y="1264364"/>
                  </a:lnTo>
                </a:path>
                <a:path w="1066165" h="1461770">
                  <a:moveTo>
                    <a:pt x="131870" y="1141839"/>
                  </a:moveTo>
                  <a:lnTo>
                    <a:pt x="386766" y="1350862"/>
                  </a:lnTo>
                </a:path>
                <a:path w="1066165" h="1461770">
                  <a:moveTo>
                    <a:pt x="0" y="1304955"/>
                  </a:moveTo>
                  <a:lnTo>
                    <a:pt x="190738" y="1461366"/>
                  </a:lnTo>
                </a:path>
              </a:pathLst>
            </a:custGeom>
            <a:ln w="5758">
              <a:solidFill>
                <a:srgbClr val="00ACE5"/>
              </a:solidFill>
            </a:ln>
          </p:spPr>
          <p:txBody>
            <a:bodyPr wrap="square" lIns="0" tIns="0" rIns="0" bIns="0" rtlCol="0"/>
            <a:lstStyle/>
            <a:p>
              <a:endParaRPr sz="1091"/>
            </a:p>
          </p:txBody>
        </p:sp>
        <p:sp>
          <p:nvSpPr>
            <p:cNvPr id="71" name="object 67">
              <a:extLst>
                <a:ext uri="{FF2B5EF4-FFF2-40B4-BE49-F238E27FC236}">
                  <a16:creationId xmlns:a16="http://schemas.microsoft.com/office/drawing/2014/main" id="{9C9892E4-CCED-E68F-B19E-811AF4D6D7F3}"/>
                </a:ext>
              </a:extLst>
            </p:cNvPr>
            <p:cNvSpPr/>
            <p:nvPr/>
          </p:nvSpPr>
          <p:spPr>
            <a:xfrm>
              <a:off x="17037783" y="8068996"/>
              <a:ext cx="1877695" cy="2130425"/>
            </a:xfrm>
            <a:custGeom>
              <a:avLst/>
              <a:gdLst/>
              <a:ahLst/>
              <a:cxnLst/>
              <a:rect l="l" t="t" r="r" b="b"/>
              <a:pathLst>
                <a:path w="1877694" h="2130425">
                  <a:moveTo>
                    <a:pt x="717102" y="155991"/>
                  </a:moveTo>
                  <a:lnTo>
                    <a:pt x="1745804" y="999561"/>
                  </a:lnTo>
                </a:path>
                <a:path w="1877694" h="2130425">
                  <a:moveTo>
                    <a:pt x="587533" y="320996"/>
                  </a:moveTo>
                  <a:lnTo>
                    <a:pt x="1613934" y="1162677"/>
                  </a:lnTo>
                </a:path>
                <a:path w="1877694" h="2130425">
                  <a:moveTo>
                    <a:pt x="469141" y="495181"/>
                  </a:moveTo>
                  <a:lnTo>
                    <a:pt x="1482053" y="1325803"/>
                  </a:lnTo>
                </a:path>
                <a:path w="1877694" h="2130425">
                  <a:moveTo>
                    <a:pt x="362099" y="678658"/>
                  </a:moveTo>
                  <a:lnTo>
                    <a:pt x="1350183" y="1488918"/>
                  </a:lnTo>
                </a:path>
                <a:path w="1877694" h="2130425">
                  <a:moveTo>
                    <a:pt x="266791" y="871764"/>
                  </a:moveTo>
                  <a:lnTo>
                    <a:pt x="1218312" y="1652044"/>
                  </a:lnTo>
                </a:path>
                <a:path w="1877694" h="2130425">
                  <a:moveTo>
                    <a:pt x="183872" y="1075031"/>
                  </a:moveTo>
                  <a:lnTo>
                    <a:pt x="1086431" y="1815159"/>
                  </a:lnTo>
                </a:path>
                <a:path w="1877694" h="2130425">
                  <a:moveTo>
                    <a:pt x="114303" y="1289244"/>
                  </a:moveTo>
                  <a:lnTo>
                    <a:pt x="954561" y="1978285"/>
                  </a:lnTo>
                </a:path>
                <a:path w="1877694" h="2130425">
                  <a:moveTo>
                    <a:pt x="59234" y="1515341"/>
                  </a:moveTo>
                  <a:lnTo>
                    <a:pt x="809300" y="2130420"/>
                  </a:lnTo>
                </a:path>
                <a:path w="1877694" h="2130425">
                  <a:moveTo>
                    <a:pt x="20365" y="1754731"/>
                  </a:moveTo>
                  <a:lnTo>
                    <a:pt x="478504" y="2130420"/>
                  </a:lnTo>
                </a:path>
                <a:path w="1877694" h="2130425">
                  <a:moveTo>
                    <a:pt x="0" y="2009284"/>
                  </a:moveTo>
                  <a:lnTo>
                    <a:pt x="147720" y="2130420"/>
                  </a:lnTo>
                </a:path>
                <a:path w="1877694" h="2130425">
                  <a:moveTo>
                    <a:pt x="857659" y="0"/>
                  </a:moveTo>
                  <a:lnTo>
                    <a:pt x="1877674" y="836446"/>
                  </a:lnTo>
                </a:path>
              </a:pathLst>
            </a:custGeom>
            <a:ln w="5758">
              <a:solidFill>
                <a:srgbClr val="00ACE5"/>
              </a:solidFill>
            </a:ln>
          </p:spPr>
          <p:txBody>
            <a:bodyPr wrap="square" lIns="0" tIns="0" rIns="0" bIns="0" rtlCol="0"/>
            <a:lstStyle/>
            <a:p>
              <a:endParaRPr sz="1091"/>
            </a:p>
          </p:txBody>
        </p:sp>
        <p:sp>
          <p:nvSpPr>
            <p:cNvPr id="72" name="object 68">
              <a:extLst>
                <a:ext uri="{FF2B5EF4-FFF2-40B4-BE49-F238E27FC236}">
                  <a16:creationId xmlns:a16="http://schemas.microsoft.com/office/drawing/2014/main" id="{CCEDAD5B-B73B-F959-9514-BE5CEDACCF89}"/>
                </a:ext>
              </a:extLst>
            </p:cNvPr>
            <p:cNvSpPr/>
            <p:nvPr/>
          </p:nvSpPr>
          <p:spPr>
            <a:xfrm>
              <a:off x="18063295" y="7130758"/>
              <a:ext cx="2040889" cy="1597025"/>
            </a:xfrm>
            <a:custGeom>
              <a:avLst/>
              <a:gdLst/>
              <a:ahLst/>
              <a:cxnLst/>
              <a:rect l="l" t="t" r="r" b="b"/>
              <a:pathLst>
                <a:path w="2040890" h="1597025">
                  <a:moveTo>
                    <a:pt x="2029700" y="0"/>
                  </a:moveTo>
                  <a:lnTo>
                    <a:pt x="2040804" y="9105"/>
                  </a:lnTo>
                </a:path>
                <a:path w="2040890" h="1597025">
                  <a:moveTo>
                    <a:pt x="1719183" y="16638"/>
                  </a:moveTo>
                  <a:lnTo>
                    <a:pt x="2040804" y="280377"/>
                  </a:lnTo>
                </a:path>
                <a:path w="2040890" h="1597025">
                  <a:moveTo>
                    <a:pt x="1439822" y="58806"/>
                  </a:moveTo>
                  <a:lnTo>
                    <a:pt x="1923152" y="455152"/>
                  </a:lnTo>
                </a:path>
                <a:path w="2040890" h="1597025">
                  <a:moveTo>
                    <a:pt x="1184839" y="120966"/>
                  </a:moveTo>
                  <a:lnTo>
                    <a:pt x="1791281" y="618268"/>
                  </a:lnTo>
                </a:path>
                <a:path w="2040890" h="1597025">
                  <a:moveTo>
                    <a:pt x="949860" y="199547"/>
                  </a:moveTo>
                  <a:lnTo>
                    <a:pt x="1659401" y="781394"/>
                  </a:lnTo>
                </a:path>
                <a:path w="2040890" h="1597025">
                  <a:moveTo>
                    <a:pt x="732039" y="292191"/>
                  </a:moveTo>
                  <a:lnTo>
                    <a:pt x="1527530" y="944520"/>
                  </a:lnTo>
                </a:path>
                <a:path w="2040890" h="1597025">
                  <a:moveTo>
                    <a:pt x="529431" y="397298"/>
                  </a:moveTo>
                  <a:lnTo>
                    <a:pt x="1395660" y="1107635"/>
                  </a:lnTo>
                </a:path>
                <a:path w="2040890" h="1597025">
                  <a:moveTo>
                    <a:pt x="340512" y="513634"/>
                  </a:moveTo>
                  <a:lnTo>
                    <a:pt x="1263790" y="1270750"/>
                  </a:lnTo>
                </a:path>
                <a:path w="2040890" h="1597025">
                  <a:moveTo>
                    <a:pt x="164287" y="640394"/>
                  </a:moveTo>
                  <a:lnTo>
                    <a:pt x="1131909" y="1433876"/>
                  </a:lnTo>
                </a:path>
                <a:path w="2040890" h="1597025">
                  <a:moveTo>
                    <a:pt x="0" y="776926"/>
                  </a:moveTo>
                  <a:lnTo>
                    <a:pt x="1000038" y="1596992"/>
                  </a:lnTo>
                </a:path>
              </a:pathLst>
            </a:custGeom>
            <a:ln w="5758">
              <a:solidFill>
                <a:srgbClr val="00ACE5"/>
              </a:solidFill>
            </a:ln>
          </p:spPr>
          <p:txBody>
            <a:bodyPr wrap="square" lIns="0" tIns="0" rIns="0" bIns="0" rtlCol="0"/>
            <a:lstStyle/>
            <a:p>
              <a:endParaRPr sz="1091"/>
            </a:p>
          </p:txBody>
        </p:sp>
      </p:grpSp>
      <p:sp>
        <p:nvSpPr>
          <p:cNvPr id="73" name="Text Placeholder 3">
            <a:extLst>
              <a:ext uri="{FF2B5EF4-FFF2-40B4-BE49-F238E27FC236}">
                <a16:creationId xmlns:a16="http://schemas.microsoft.com/office/drawing/2014/main" id="{5E900075-9B6B-B285-AC14-271C3E558F68}"/>
              </a:ext>
            </a:extLst>
          </p:cNvPr>
          <p:cNvSpPr>
            <a:spLocks noGrp="1"/>
          </p:cNvSpPr>
          <p:nvPr>
            <p:ph type="body" sz="half" idx="10" hasCustomPrompt="1"/>
          </p:nvPr>
        </p:nvSpPr>
        <p:spPr>
          <a:xfrm>
            <a:off x="627298" y="1750785"/>
            <a:ext cx="8709578" cy="4179541"/>
          </a:xfrm>
          <a:prstGeom prst="rect">
            <a:avLst/>
          </a:prstGeom>
        </p:spPr>
        <p:txBody>
          <a:bodyPr/>
          <a:lstStyle>
            <a:lvl1pPr marL="554401" indent="-554401">
              <a:buFont typeface="+mj-lt"/>
              <a:buAutoNum type="arabicPeriod"/>
              <a:defRPr sz="1819" spc="0"/>
            </a:lvl1pPr>
            <a:lvl2pPr marL="768982" indent="0">
              <a:buFont typeface="+mj-lt"/>
              <a:buNone/>
              <a:defRPr sz="2425"/>
            </a:lvl2pPr>
            <a:lvl3pPr marL="838032" indent="-207900">
              <a:buFont typeface="Arial" panose="020B0604020202020204" pitchFamily="34" charset="0"/>
              <a:buChar char="•"/>
              <a:defRPr sz="1740"/>
            </a:lvl3pPr>
            <a:lvl4pPr marL="1579294" indent="-207900">
              <a:buFont typeface="+mj-lt"/>
              <a:buAutoNum type="arabicPeriod"/>
              <a:defRPr sz="2059"/>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914400" indent="-914400">
              <a:buFont typeface="+mj-lt"/>
              <a:buAutoNum type="arabicPeriod"/>
            </a:pPr>
            <a:r>
              <a:rPr kumimoji="0" lang="de-DE" sz="2799" b="0" i="0" u="none" strike="noStrike" kern="1200" cap="none" spc="0" normalizeH="0" baseline="0" noProof="0" dirty="0">
                <a:ln>
                  <a:noFill/>
                </a:ln>
                <a:solidFill>
                  <a:srgbClr val="000000"/>
                </a:solidFill>
                <a:effectLst/>
                <a:uLnTx/>
                <a:uFillTx/>
                <a:latin typeface="Calibri" panose="020F0502020204030204"/>
                <a:ea typeface="+mn-ea"/>
                <a:cs typeface="+mn-cs"/>
              </a:rPr>
              <a:t>Überschrift 01</a:t>
            </a:r>
          </a:p>
          <a:p>
            <a:pPr marL="914400" indent="-914400">
              <a:buFont typeface="+mj-lt"/>
              <a:buAutoNum type="arabicPeriod"/>
            </a:pPr>
            <a:r>
              <a:rPr kumimoji="0" lang="de-DE" sz="2799" b="0" i="0" u="none" strike="noStrike" kern="1200" cap="none" spc="0" normalizeH="0" baseline="0" noProof="0" dirty="0">
                <a:ln>
                  <a:noFill/>
                </a:ln>
                <a:solidFill>
                  <a:srgbClr val="000000"/>
                </a:solidFill>
                <a:effectLst/>
                <a:uLnTx/>
                <a:uFillTx/>
                <a:latin typeface="Calibri" panose="020F0502020204030204"/>
                <a:ea typeface="+mn-ea"/>
                <a:cs typeface="+mn-cs"/>
              </a:rPr>
              <a:t>Überschrift 02</a:t>
            </a:r>
          </a:p>
          <a:p>
            <a:pPr marL="457131" lvl="1" indent="0">
              <a:buNone/>
            </a:pPr>
            <a:r>
              <a:rPr lang="de-DE" dirty="0"/>
              <a:t>	2.1	Unterüberschrift </a:t>
            </a:r>
          </a:p>
          <a:p>
            <a:pPr marL="457131" lvl="1" indent="0">
              <a:buNone/>
            </a:pPr>
            <a:r>
              <a:rPr lang="de-DE" dirty="0"/>
              <a:t>	2.2	Unterüberschrift </a:t>
            </a:r>
          </a:p>
          <a:p>
            <a:pPr marL="1371394" lvl="3" indent="0">
              <a:buNone/>
            </a:pPr>
            <a:r>
              <a:rPr lang="de-DE" dirty="0"/>
              <a:t>2.2.1 Zwischenüberschrift </a:t>
            </a:r>
          </a:p>
          <a:p>
            <a:pPr marL="1371394" lvl="3" indent="0">
              <a:buNone/>
            </a:pPr>
            <a:r>
              <a:rPr lang="de-DE" dirty="0"/>
              <a:t>2.2.2 Zwischenüberschrift</a:t>
            </a:r>
          </a:p>
          <a:p>
            <a:pPr marL="554401" marR="0" lvl="0" indent="-554401" algn="l" defTabSz="914262" rtl="0" eaLnBrk="1" fontAlgn="auto" latinLnBrk="0" hangingPunct="1">
              <a:lnSpc>
                <a:spcPct val="90000"/>
              </a:lnSpc>
              <a:spcBef>
                <a:spcPts val="1000"/>
              </a:spcBef>
              <a:spcAft>
                <a:spcPts val="0"/>
              </a:spcAft>
              <a:buClrTx/>
              <a:buSzTx/>
              <a:buFont typeface="+mj-lt"/>
              <a:buAutoNum type="arabicPeriod"/>
              <a:tabLst/>
              <a:defRPr/>
            </a:pPr>
            <a:r>
              <a:rPr kumimoji="0" lang="de-DE" sz="2799" b="0" i="0" u="none" strike="noStrike" kern="1200" cap="none" spc="0" normalizeH="0" baseline="0" noProof="0" dirty="0">
                <a:ln>
                  <a:noFill/>
                </a:ln>
                <a:solidFill>
                  <a:srgbClr val="000000"/>
                </a:solidFill>
                <a:effectLst/>
                <a:uLnTx/>
                <a:uFillTx/>
                <a:latin typeface="Calibri" panose="020F0502020204030204"/>
                <a:ea typeface="+mn-ea"/>
                <a:cs typeface="+mn-cs"/>
              </a:rPr>
              <a:t>Überschrift 03</a:t>
            </a:r>
          </a:p>
          <a:p>
            <a:pPr marL="914400" indent="-914400">
              <a:buFont typeface="+mj-lt"/>
              <a:buAutoNum type="arabicPeriod"/>
            </a:pPr>
            <a:endParaRPr kumimoji="0" lang="de-DE" sz="2799"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4" name="Date Placeholder 3">
            <a:extLst>
              <a:ext uri="{FF2B5EF4-FFF2-40B4-BE49-F238E27FC236}">
                <a16:creationId xmlns:a16="http://schemas.microsoft.com/office/drawing/2014/main" id="{73B85606-9AEB-5910-9C0B-78FE305D0D21}"/>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3BAA22A5-340E-4EB5-B88A-7C31BD354965}" type="datetime1">
              <a:rPr lang="de-DE" smtClean="0"/>
              <a:t>30.10.2025</a:t>
            </a:fld>
            <a:endParaRPr lang="de-DE" dirty="0"/>
          </a:p>
        </p:txBody>
      </p:sp>
      <p:sp>
        <p:nvSpPr>
          <p:cNvPr id="75" name="Slide Number Placeholder 5">
            <a:extLst>
              <a:ext uri="{FF2B5EF4-FFF2-40B4-BE49-F238E27FC236}">
                <a16:creationId xmlns:a16="http://schemas.microsoft.com/office/drawing/2014/main" id="{7839D995-AA0B-ADA3-CD7B-1B354D42478D}"/>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
        <p:nvSpPr>
          <p:cNvPr id="76" name="Text Placeholder 3">
            <a:extLst>
              <a:ext uri="{FF2B5EF4-FFF2-40B4-BE49-F238E27FC236}">
                <a16:creationId xmlns:a16="http://schemas.microsoft.com/office/drawing/2014/main" id="{51738B68-806E-CE39-9AF4-882EC6DBC8CC}"/>
              </a:ext>
            </a:extLst>
          </p:cNvPr>
          <p:cNvSpPr>
            <a:spLocks noGrp="1"/>
          </p:cNvSpPr>
          <p:nvPr>
            <p:ph type="body" sz="half" idx="12" hasCustomPrompt="1"/>
          </p:nvPr>
        </p:nvSpPr>
        <p:spPr>
          <a:xfrm>
            <a:off x="569935" y="608985"/>
            <a:ext cx="6411857"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pic>
        <p:nvPicPr>
          <p:cNvPr id="78" name="Grafik 77" descr="Ein Bild, das Text, Schrift, Logo, Grafiken enthält.&#10;&#10;Automatisch generierte Beschreibung">
            <a:extLst>
              <a:ext uri="{FF2B5EF4-FFF2-40B4-BE49-F238E27FC236}">
                <a16:creationId xmlns:a16="http://schemas.microsoft.com/office/drawing/2014/main" id="{C46906BC-8CCE-8FE9-E472-9A266E52819F}"/>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4760832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Zwischenfolie">
    <p:spTree>
      <p:nvGrpSpPr>
        <p:cNvPr id="1" name=""/>
        <p:cNvGrpSpPr/>
        <p:nvPr/>
      </p:nvGrpSpPr>
      <p:grpSpPr>
        <a:xfrm>
          <a:off x="0" y="0"/>
          <a:ext cx="0" cy="0"/>
          <a:chOff x="0" y="0"/>
          <a:chExt cx="0" cy="0"/>
        </a:xfrm>
      </p:grpSpPr>
      <p:pic>
        <p:nvPicPr>
          <p:cNvPr id="6" name="bg object 16">
            <a:extLst>
              <a:ext uri="{FF2B5EF4-FFF2-40B4-BE49-F238E27FC236}">
                <a16:creationId xmlns:a16="http://schemas.microsoft.com/office/drawing/2014/main" id="{7D81E5D9-C8AE-4BF8-C5D8-01A418B95C42}"/>
              </a:ext>
            </a:extLst>
          </p:cNvPr>
          <p:cNvPicPr/>
          <p:nvPr userDrawn="1"/>
        </p:nvPicPr>
        <p:blipFill>
          <a:blip r:embed="rId2" cstate="print"/>
          <a:stretch>
            <a:fillRect/>
          </a:stretch>
        </p:blipFill>
        <p:spPr>
          <a:xfrm>
            <a:off x="0" y="1333218"/>
            <a:ext cx="12192000" cy="5522505"/>
          </a:xfrm>
          <a:prstGeom prst="rect">
            <a:avLst/>
          </a:prstGeom>
        </p:spPr>
      </p:pic>
      <p:grpSp>
        <p:nvGrpSpPr>
          <p:cNvPr id="8" name="object 2">
            <a:extLst>
              <a:ext uri="{FF2B5EF4-FFF2-40B4-BE49-F238E27FC236}">
                <a16:creationId xmlns:a16="http://schemas.microsoft.com/office/drawing/2014/main" id="{41E2DDB6-BF9C-6F5C-8610-A458747D9B4E}"/>
              </a:ext>
            </a:extLst>
          </p:cNvPr>
          <p:cNvGrpSpPr/>
          <p:nvPr userDrawn="1"/>
        </p:nvGrpSpPr>
        <p:grpSpPr>
          <a:xfrm>
            <a:off x="0" y="1989655"/>
            <a:ext cx="5962836" cy="4875940"/>
            <a:chOff x="0" y="3266916"/>
            <a:chExt cx="9832467" cy="8041915"/>
          </a:xfrm>
        </p:grpSpPr>
        <p:sp>
          <p:nvSpPr>
            <p:cNvPr id="9" name="object 3">
              <a:extLst>
                <a:ext uri="{FF2B5EF4-FFF2-40B4-BE49-F238E27FC236}">
                  <a16:creationId xmlns:a16="http://schemas.microsoft.com/office/drawing/2014/main" id="{2386CA0C-79AB-01A7-A287-9F9367816662}"/>
                </a:ext>
              </a:extLst>
            </p:cNvPr>
            <p:cNvSpPr/>
            <p:nvPr/>
          </p:nvSpPr>
          <p:spPr>
            <a:xfrm>
              <a:off x="0" y="5600816"/>
              <a:ext cx="6299835" cy="5708015"/>
            </a:xfrm>
            <a:custGeom>
              <a:avLst/>
              <a:gdLst/>
              <a:ahLst/>
              <a:cxnLst/>
              <a:rect l="l" t="t" r="r" b="b"/>
              <a:pathLst>
                <a:path w="6299835" h="5708015">
                  <a:moveTo>
                    <a:pt x="2679352" y="0"/>
                  </a:moveTo>
                  <a:lnTo>
                    <a:pt x="2631383" y="319"/>
                  </a:lnTo>
                  <a:lnTo>
                    <a:pt x="2583426" y="1270"/>
                  </a:lnTo>
                  <a:lnTo>
                    <a:pt x="2535486" y="2852"/>
                  </a:lnTo>
                  <a:lnTo>
                    <a:pt x="2487570" y="5065"/>
                  </a:lnTo>
                  <a:lnTo>
                    <a:pt x="2439686" y="7909"/>
                  </a:lnTo>
                  <a:lnTo>
                    <a:pt x="2391840" y="11383"/>
                  </a:lnTo>
                  <a:lnTo>
                    <a:pt x="2344040" y="15487"/>
                  </a:lnTo>
                  <a:lnTo>
                    <a:pt x="2296290" y="20222"/>
                  </a:lnTo>
                  <a:lnTo>
                    <a:pt x="2248600" y="25585"/>
                  </a:lnTo>
                  <a:lnTo>
                    <a:pt x="2200975" y="31578"/>
                  </a:lnTo>
                  <a:lnTo>
                    <a:pt x="2153422" y="38201"/>
                  </a:lnTo>
                  <a:lnTo>
                    <a:pt x="2105947" y="45451"/>
                  </a:lnTo>
                  <a:lnTo>
                    <a:pt x="2058559" y="53331"/>
                  </a:lnTo>
                  <a:lnTo>
                    <a:pt x="2011263" y="61838"/>
                  </a:lnTo>
                  <a:lnTo>
                    <a:pt x="1964066" y="70974"/>
                  </a:lnTo>
                  <a:lnTo>
                    <a:pt x="1916975" y="80737"/>
                  </a:lnTo>
                  <a:lnTo>
                    <a:pt x="1869996" y="91128"/>
                  </a:lnTo>
                  <a:lnTo>
                    <a:pt x="1823138" y="102146"/>
                  </a:lnTo>
                  <a:lnTo>
                    <a:pt x="1776405" y="113790"/>
                  </a:lnTo>
                  <a:lnTo>
                    <a:pt x="1729806" y="126061"/>
                  </a:lnTo>
                  <a:lnTo>
                    <a:pt x="1683347" y="138959"/>
                  </a:lnTo>
                  <a:lnTo>
                    <a:pt x="1637034" y="152483"/>
                  </a:lnTo>
                  <a:lnTo>
                    <a:pt x="1590875" y="166632"/>
                  </a:lnTo>
                  <a:lnTo>
                    <a:pt x="1544876" y="181407"/>
                  </a:lnTo>
                  <a:lnTo>
                    <a:pt x="1499043" y="196807"/>
                  </a:lnTo>
                  <a:lnTo>
                    <a:pt x="1453385" y="212832"/>
                  </a:lnTo>
                  <a:lnTo>
                    <a:pt x="1407907" y="229482"/>
                  </a:lnTo>
                  <a:lnTo>
                    <a:pt x="1362617" y="246756"/>
                  </a:lnTo>
                  <a:lnTo>
                    <a:pt x="1317520" y="264654"/>
                  </a:lnTo>
                  <a:lnTo>
                    <a:pt x="1272625" y="283176"/>
                  </a:lnTo>
                  <a:lnTo>
                    <a:pt x="1227937" y="302322"/>
                  </a:lnTo>
                  <a:lnTo>
                    <a:pt x="1183464" y="322091"/>
                  </a:lnTo>
                  <a:lnTo>
                    <a:pt x="1139212" y="342483"/>
                  </a:lnTo>
                  <a:lnTo>
                    <a:pt x="1095187" y="363498"/>
                  </a:lnTo>
                  <a:lnTo>
                    <a:pt x="1051398" y="385135"/>
                  </a:lnTo>
                  <a:lnTo>
                    <a:pt x="1007850" y="407395"/>
                  </a:lnTo>
                  <a:lnTo>
                    <a:pt x="964551" y="430277"/>
                  </a:lnTo>
                  <a:lnTo>
                    <a:pt x="921506" y="453780"/>
                  </a:lnTo>
                  <a:lnTo>
                    <a:pt x="878724" y="477905"/>
                  </a:lnTo>
                  <a:lnTo>
                    <a:pt x="836210" y="502651"/>
                  </a:lnTo>
                  <a:lnTo>
                    <a:pt x="793971" y="528017"/>
                  </a:lnTo>
                  <a:lnTo>
                    <a:pt x="752015" y="554005"/>
                  </a:lnTo>
                  <a:lnTo>
                    <a:pt x="710348" y="580612"/>
                  </a:lnTo>
                  <a:lnTo>
                    <a:pt x="668977" y="607840"/>
                  </a:lnTo>
                  <a:lnTo>
                    <a:pt x="627908" y="635687"/>
                  </a:lnTo>
                  <a:lnTo>
                    <a:pt x="587148" y="664154"/>
                  </a:lnTo>
                  <a:lnTo>
                    <a:pt x="546705" y="693241"/>
                  </a:lnTo>
                  <a:lnTo>
                    <a:pt x="506585" y="722946"/>
                  </a:lnTo>
                  <a:lnTo>
                    <a:pt x="466794" y="753270"/>
                  </a:lnTo>
                  <a:lnTo>
                    <a:pt x="427339" y="784212"/>
                  </a:lnTo>
                  <a:lnTo>
                    <a:pt x="388228" y="815772"/>
                  </a:lnTo>
                  <a:lnTo>
                    <a:pt x="349467" y="847951"/>
                  </a:lnTo>
                  <a:lnTo>
                    <a:pt x="311063" y="880747"/>
                  </a:lnTo>
                  <a:lnTo>
                    <a:pt x="273022" y="914160"/>
                  </a:lnTo>
                  <a:lnTo>
                    <a:pt x="235352" y="948190"/>
                  </a:lnTo>
                  <a:lnTo>
                    <a:pt x="198058" y="982837"/>
                  </a:lnTo>
                  <a:lnTo>
                    <a:pt x="161149" y="1018101"/>
                  </a:lnTo>
                  <a:lnTo>
                    <a:pt x="124630" y="1053981"/>
                  </a:lnTo>
                  <a:lnTo>
                    <a:pt x="88509" y="1090476"/>
                  </a:lnTo>
                  <a:lnTo>
                    <a:pt x="52792" y="1127588"/>
                  </a:lnTo>
                  <a:lnTo>
                    <a:pt x="17486" y="1165315"/>
                  </a:lnTo>
                  <a:lnTo>
                    <a:pt x="0" y="1184515"/>
                  </a:lnTo>
                  <a:lnTo>
                    <a:pt x="0" y="5707739"/>
                  </a:lnTo>
                  <a:lnTo>
                    <a:pt x="5637830" y="5707739"/>
                  </a:lnTo>
                  <a:lnTo>
                    <a:pt x="5666179" y="5667083"/>
                  </a:lnTo>
                  <a:lnTo>
                    <a:pt x="5692506" y="5628209"/>
                  </a:lnTo>
                  <a:lnTo>
                    <a:pt x="5718269" y="5589081"/>
                  </a:lnTo>
                  <a:lnTo>
                    <a:pt x="5743471" y="5549704"/>
                  </a:lnTo>
                  <a:lnTo>
                    <a:pt x="5768111" y="5510084"/>
                  </a:lnTo>
                  <a:lnTo>
                    <a:pt x="5792188" y="5470226"/>
                  </a:lnTo>
                  <a:lnTo>
                    <a:pt x="5815705" y="5430137"/>
                  </a:lnTo>
                  <a:lnTo>
                    <a:pt x="5838660" y="5389821"/>
                  </a:lnTo>
                  <a:lnTo>
                    <a:pt x="5861054" y="5349284"/>
                  </a:lnTo>
                  <a:lnTo>
                    <a:pt x="5882887" y="5308531"/>
                  </a:lnTo>
                  <a:lnTo>
                    <a:pt x="5904159" y="5267569"/>
                  </a:lnTo>
                  <a:lnTo>
                    <a:pt x="5924871" y="5226402"/>
                  </a:lnTo>
                  <a:lnTo>
                    <a:pt x="5945023" y="5185037"/>
                  </a:lnTo>
                  <a:lnTo>
                    <a:pt x="5964615" y="5143478"/>
                  </a:lnTo>
                  <a:lnTo>
                    <a:pt x="5983647" y="5101731"/>
                  </a:lnTo>
                  <a:lnTo>
                    <a:pt x="6002119" y="5059802"/>
                  </a:lnTo>
                  <a:lnTo>
                    <a:pt x="6020032" y="5017696"/>
                  </a:lnTo>
                  <a:lnTo>
                    <a:pt x="6037386" y="4975419"/>
                  </a:lnTo>
                  <a:lnTo>
                    <a:pt x="6054181" y="4932977"/>
                  </a:lnTo>
                  <a:lnTo>
                    <a:pt x="6070418" y="4890374"/>
                  </a:lnTo>
                  <a:lnTo>
                    <a:pt x="6086096" y="4847616"/>
                  </a:lnTo>
                  <a:lnTo>
                    <a:pt x="6101216" y="4804709"/>
                  </a:lnTo>
                  <a:lnTo>
                    <a:pt x="6115778" y="4761659"/>
                  </a:lnTo>
                  <a:lnTo>
                    <a:pt x="6129782" y="4718471"/>
                  </a:lnTo>
                  <a:lnTo>
                    <a:pt x="6143229" y="4675150"/>
                  </a:lnTo>
                  <a:lnTo>
                    <a:pt x="6156118" y="4631702"/>
                  </a:lnTo>
                  <a:lnTo>
                    <a:pt x="6168450" y="4588132"/>
                  </a:lnTo>
                  <a:lnTo>
                    <a:pt x="6180225" y="4544447"/>
                  </a:lnTo>
                  <a:lnTo>
                    <a:pt x="6191444" y="4500651"/>
                  </a:lnTo>
                  <a:lnTo>
                    <a:pt x="6202106" y="4456750"/>
                  </a:lnTo>
                  <a:lnTo>
                    <a:pt x="6212212" y="4412749"/>
                  </a:lnTo>
                  <a:lnTo>
                    <a:pt x="6221762" y="4368655"/>
                  </a:lnTo>
                  <a:lnTo>
                    <a:pt x="6230756" y="4324473"/>
                  </a:lnTo>
                  <a:lnTo>
                    <a:pt x="6239195" y="4280207"/>
                  </a:lnTo>
                  <a:lnTo>
                    <a:pt x="6247079" y="4235864"/>
                  </a:lnTo>
                  <a:lnTo>
                    <a:pt x="6254407" y="4191450"/>
                  </a:lnTo>
                  <a:lnTo>
                    <a:pt x="6261180" y="4146969"/>
                  </a:lnTo>
                  <a:lnTo>
                    <a:pt x="6267399" y="4102428"/>
                  </a:lnTo>
                  <a:lnTo>
                    <a:pt x="6273063" y="4057831"/>
                  </a:lnTo>
                  <a:lnTo>
                    <a:pt x="6278173" y="4013184"/>
                  </a:lnTo>
                  <a:lnTo>
                    <a:pt x="6282729" y="3968494"/>
                  </a:lnTo>
                  <a:lnTo>
                    <a:pt x="6286732" y="3923765"/>
                  </a:lnTo>
                  <a:lnTo>
                    <a:pt x="6290180" y="3879002"/>
                  </a:lnTo>
                  <a:lnTo>
                    <a:pt x="6293076" y="3834212"/>
                  </a:lnTo>
                  <a:lnTo>
                    <a:pt x="6295418" y="3789400"/>
                  </a:lnTo>
                  <a:lnTo>
                    <a:pt x="6297207" y="3744572"/>
                  </a:lnTo>
                  <a:lnTo>
                    <a:pt x="6298444" y="3699732"/>
                  </a:lnTo>
                  <a:lnTo>
                    <a:pt x="6299129" y="3654887"/>
                  </a:lnTo>
                  <a:lnTo>
                    <a:pt x="6299261" y="3610042"/>
                  </a:lnTo>
                  <a:lnTo>
                    <a:pt x="6298841" y="3565203"/>
                  </a:lnTo>
                  <a:lnTo>
                    <a:pt x="6297869" y="3520374"/>
                  </a:lnTo>
                  <a:lnTo>
                    <a:pt x="6296346" y="3475563"/>
                  </a:lnTo>
                  <a:lnTo>
                    <a:pt x="6294271" y="3430773"/>
                  </a:lnTo>
                  <a:lnTo>
                    <a:pt x="6291645" y="3386011"/>
                  </a:lnTo>
                  <a:lnTo>
                    <a:pt x="6288469" y="3341282"/>
                  </a:lnTo>
                  <a:lnTo>
                    <a:pt x="6284742" y="3296592"/>
                  </a:lnTo>
                  <a:lnTo>
                    <a:pt x="6280464" y="3251946"/>
                  </a:lnTo>
                  <a:lnTo>
                    <a:pt x="6275636" y="3207350"/>
                  </a:lnTo>
                  <a:lnTo>
                    <a:pt x="6270258" y="3162809"/>
                  </a:lnTo>
                  <a:lnTo>
                    <a:pt x="6264330" y="3118329"/>
                  </a:lnTo>
                  <a:lnTo>
                    <a:pt x="6257853" y="3073916"/>
                  </a:lnTo>
                  <a:lnTo>
                    <a:pt x="6250827" y="3029574"/>
                  </a:lnTo>
                  <a:lnTo>
                    <a:pt x="6243251" y="2985310"/>
                  </a:lnTo>
                  <a:lnTo>
                    <a:pt x="6235126" y="2941128"/>
                  </a:lnTo>
                  <a:lnTo>
                    <a:pt x="6226453" y="2897035"/>
                  </a:lnTo>
                  <a:lnTo>
                    <a:pt x="6217231" y="2853036"/>
                  </a:lnTo>
                  <a:lnTo>
                    <a:pt x="6207461" y="2809136"/>
                  </a:lnTo>
                  <a:lnTo>
                    <a:pt x="6197143" y="2765342"/>
                  </a:lnTo>
                  <a:lnTo>
                    <a:pt x="6186278" y="2721658"/>
                  </a:lnTo>
                  <a:lnTo>
                    <a:pt x="6174864" y="2678090"/>
                  </a:lnTo>
                  <a:lnTo>
                    <a:pt x="6162904" y="2634643"/>
                  </a:lnTo>
                  <a:lnTo>
                    <a:pt x="6150396" y="2591324"/>
                  </a:lnTo>
                  <a:lnTo>
                    <a:pt x="6137341" y="2548137"/>
                  </a:lnTo>
                  <a:lnTo>
                    <a:pt x="6123740" y="2505089"/>
                  </a:lnTo>
                  <a:lnTo>
                    <a:pt x="6109592" y="2462184"/>
                  </a:lnTo>
                  <a:lnTo>
                    <a:pt x="6094898" y="2419429"/>
                  </a:lnTo>
                  <a:lnTo>
                    <a:pt x="6079658" y="2376828"/>
                  </a:lnTo>
                  <a:lnTo>
                    <a:pt x="6063872" y="2334387"/>
                  </a:lnTo>
                  <a:lnTo>
                    <a:pt x="6047541" y="2292112"/>
                  </a:lnTo>
                  <a:lnTo>
                    <a:pt x="6030664" y="2250009"/>
                  </a:lnTo>
                  <a:lnTo>
                    <a:pt x="6013242" y="2208082"/>
                  </a:lnTo>
                  <a:lnTo>
                    <a:pt x="5995275" y="2166338"/>
                  </a:lnTo>
                  <a:lnTo>
                    <a:pt x="5976764" y="2124781"/>
                  </a:lnTo>
                  <a:lnTo>
                    <a:pt x="5957708" y="2083418"/>
                  </a:lnTo>
                  <a:lnTo>
                    <a:pt x="5938108" y="2042254"/>
                  </a:lnTo>
                  <a:lnTo>
                    <a:pt x="5917964" y="2001294"/>
                  </a:lnTo>
                  <a:lnTo>
                    <a:pt x="5897276" y="1960545"/>
                  </a:lnTo>
                  <a:lnTo>
                    <a:pt x="5876044" y="1920011"/>
                  </a:lnTo>
                  <a:lnTo>
                    <a:pt x="5854270" y="1879697"/>
                  </a:lnTo>
                  <a:lnTo>
                    <a:pt x="5831952" y="1839611"/>
                  </a:lnTo>
                  <a:lnTo>
                    <a:pt x="5809091" y="1799756"/>
                  </a:lnTo>
                  <a:lnTo>
                    <a:pt x="5785687" y="1760139"/>
                  </a:lnTo>
                  <a:lnTo>
                    <a:pt x="5761741" y="1720766"/>
                  </a:lnTo>
                  <a:lnTo>
                    <a:pt x="5737253" y="1681641"/>
                  </a:lnTo>
                  <a:lnTo>
                    <a:pt x="5712222" y="1642770"/>
                  </a:lnTo>
                  <a:lnTo>
                    <a:pt x="5686650" y="1604159"/>
                  </a:lnTo>
                  <a:lnTo>
                    <a:pt x="5660537" y="1565813"/>
                  </a:lnTo>
                  <a:lnTo>
                    <a:pt x="5633882" y="1527737"/>
                  </a:lnTo>
                  <a:lnTo>
                    <a:pt x="5606686" y="1489938"/>
                  </a:lnTo>
                  <a:lnTo>
                    <a:pt x="5578948" y="1452421"/>
                  </a:lnTo>
                  <a:lnTo>
                    <a:pt x="5550671" y="1415192"/>
                  </a:lnTo>
                  <a:lnTo>
                    <a:pt x="5521853" y="1378255"/>
                  </a:lnTo>
                  <a:lnTo>
                    <a:pt x="5492494" y="1341616"/>
                  </a:lnTo>
                  <a:lnTo>
                    <a:pt x="5462596" y="1305281"/>
                  </a:lnTo>
                  <a:lnTo>
                    <a:pt x="5432157" y="1269256"/>
                  </a:lnTo>
                  <a:lnTo>
                    <a:pt x="5401179" y="1233546"/>
                  </a:lnTo>
                  <a:lnTo>
                    <a:pt x="5369662" y="1198156"/>
                  </a:lnTo>
                  <a:lnTo>
                    <a:pt x="5337606" y="1163093"/>
                  </a:lnTo>
                  <a:lnTo>
                    <a:pt x="5305011" y="1128360"/>
                  </a:lnTo>
                  <a:lnTo>
                    <a:pt x="5271877" y="1093965"/>
                  </a:lnTo>
                  <a:lnTo>
                    <a:pt x="5238204" y="1059913"/>
                  </a:lnTo>
                  <a:lnTo>
                    <a:pt x="5203994" y="1026208"/>
                  </a:lnTo>
                  <a:lnTo>
                    <a:pt x="5169245" y="992857"/>
                  </a:lnTo>
                  <a:lnTo>
                    <a:pt x="5133958" y="959866"/>
                  </a:lnTo>
                  <a:lnTo>
                    <a:pt x="5095091" y="924507"/>
                  </a:lnTo>
                  <a:lnTo>
                    <a:pt x="5055852" y="889817"/>
                  </a:lnTo>
                  <a:lnTo>
                    <a:pt x="5016248" y="855795"/>
                  </a:lnTo>
                  <a:lnTo>
                    <a:pt x="4976287" y="822441"/>
                  </a:lnTo>
                  <a:lnTo>
                    <a:pt x="4935976" y="789754"/>
                  </a:lnTo>
                  <a:lnTo>
                    <a:pt x="4895322" y="757735"/>
                  </a:lnTo>
                  <a:lnTo>
                    <a:pt x="4854332" y="726383"/>
                  </a:lnTo>
                  <a:lnTo>
                    <a:pt x="4813012" y="695697"/>
                  </a:lnTo>
                  <a:lnTo>
                    <a:pt x="4771371" y="665679"/>
                  </a:lnTo>
                  <a:lnTo>
                    <a:pt x="4729415" y="636326"/>
                  </a:lnTo>
                  <a:lnTo>
                    <a:pt x="4687152" y="607639"/>
                  </a:lnTo>
                  <a:lnTo>
                    <a:pt x="4644587" y="579618"/>
                  </a:lnTo>
                  <a:lnTo>
                    <a:pt x="4601729" y="552262"/>
                  </a:lnTo>
                  <a:lnTo>
                    <a:pt x="4558585" y="525571"/>
                  </a:lnTo>
                  <a:lnTo>
                    <a:pt x="4515162" y="499545"/>
                  </a:lnTo>
                  <a:lnTo>
                    <a:pt x="4471466" y="474183"/>
                  </a:lnTo>
                  <a:lnTo>
                    <a:pt x="4427505" y="449485"/>
                  </a:lnTo>
                  <a:lnTo>
                    <a:pt x="4383286" y="425452"/>
                  </a:lnTo>
                  <a:lnTo>
                    <a:pt x="4338816" y="402082"/>
                  </a:lnTo>
                  <a:lnTo>
                    <a:pt x="4294102" y="379375"/>
                  </a:lnTo>
                  <a:lnTo>
                    <a:pt x="4249151" y="357331"/>
                  </a:lnTo>
                  <a:lnTo>
                    <a:pt x="4203971" y="335951"/>
                  </a:lnTo>
                  <a:lnTo>
                    <a:pt x="4158568" y="315232"/>
                  </a:lnTo>
                  <a:lnTo>
                    <a:pt x="4112950" y="295176"/>
                  </a:lnTo>
                  <a:lnTo>
                    <a:pt x="4067123" y="275782"/>
                  </a:lnTo>
                  <a:lnTo>
                    <a:pt x="4021094" y="257049"/>
                  </a:lnTo>
                  <a:lnTo>
                    <a:pt x="3974872" y="238978"/>
                  </a:lnTo>
                  <a:lnTo>
                    <a:pt x="3928462" y="221568"/>
                  </a:lnTo>
                  <a:lnTo>
                    <a:pt x="3881873" y="204818"/>
                  </a:lnTo>
                  <a:lnTo>
                    <a:pt x="3835110" y="188729"/>
                  </a:lnTo>
                  <a:lnTo>
                    <a:pt x="3788181" y="173300"/>
                  </a:lnTo>
                  <a:lnTo>
                    <a:pt x="3741094" y="158531"/>
                  </a:lnTo>
                  <a:lnTo>
                    <a:pt x="3693855" y="144422"/>
                  </a:lnTo>
                  <a:lnTo>
                    <a:pt x="3646471" y="130972"/>
                  </a:lnTo>
                  <a:lnTo>
                    <a:pt x="3598950" y="118181"/>
                  </a:lnTo>
                  <a:lnTo>
                    <a:pt x="3551299" y="106049"/>
                  </a:lnTo>
                  <a:lnTo>
                    <a:pt x="3503524" y="94576"/>
                  </a:lnTo>
                  <a:lnTo>
                    <a:pt x="3455633" y="83761"/>
                  </a:lnTo>
                  <a:lnTo>
                    <a:pt x="3407633" y="73603"/>
                  </a:lnTo>
                  <a:lnTo>
                    <a:pt x="3359530" y="64103"/>
                  </a:lnTo>
                  <a:lnTo>
                    <a:pt x="3311333" y="55261"/>
                  </a:lnTo>
                  <a:lnTo>
                    <a:pt x="3263048" y="47076"/>
                  </a:lnTo>
                  <a:lnTo>
                    <a:pt x="3214682" y="39547"/>
                  </a:lnTo>
                  <a:lnTo>
                    <a:pt x="3166242" y="32675"/>
                  </a:lnTo>
                  <a:lnTo>
                    <a:pt x="3117736" y="26459"/>
                  </a:lnTo>
                  <a:lnTo>
                    <a:pt x="3069170" y="20899"/>
                  </a:lnTo>
                  <a:lnTo>
                    <a:pt x="3020552" y="15995"/>
                  </a:lnTo>
                  <a:lnTo>
                    <a:pt x="2971888" y="11746"/>
                  </a:lnTo>
                  <a:lnTo>
                    <a:pt x="2923187" y="8152"/>
                  </a:lnTo>
                  <a:lnTo>
                    <a:pt x="2874454" y="5213"/>
                  </a:lnTo>
                  <a:lnTo>
                    <a:pt x="2825697" y="2929"/>
                  </a:lnTo>
                  <a:lnTo>
                    <a:pt x="2776923" y="1298"/>
                  </a:lnTo>
                  <a:lnTo>
                    <a:pt x="2728139" y="322"/>
                  </a:lnTo>
                  <a:lnTo>
                    <a:pt x="2679352" y="0"/>
                  </a:lnTo>
                  <a:close/>
                </a:path>
              </a:pathLst>
            </a:custGeom>
            <a:solidFill>
              <a:srgbClr val="FFFFFF">
                <a:alpha val="19999"/>
              </a:srgbClr>
            </a:solidFill>
          </p:spPr>
          <p:txBody>
            <a:bodyPr wrap="square" lIns="0" tIns="0" rIns="0" bIns="0" rtlCol="0"/>
            <a:lstStyle/>
            <a:p>
              <a:endParaRPr sz="1091"/>
            </a:p>
          </p:txBody>
        </p:sp>
        <p:sp>
          <p:nvSpPr>
            <p:cNvPr id="10" name="object 4">
              <a:extLst>
                <a:ext uri="{FF2B5EF4-FFF2-40B4-BE49-F238E27FC236}">
                  <a16:creationId xmlns:a16="http://schemas.microsoft.com/office/drawing/2014/main" id="{A323384D-A07E-C799-5ECE-059E23A813BD}"/>
                </a:ext>
              </a:extLst>
            </p:cNvPr>
            <p:cNvSpPr/>
            <p:nvPr/>
          </p:nvSpPr>
          <p:spPr>
            <a:xfrm>
              <a:off x="3266918" y="3266916"/>
              <a:ext cx="5454650" cy="5454650"/>
            </a:xfrm>
            <a:custGeom>
              <a:avLst/>
              <a:gdLst/>
              <a:ahLst/>
              <a:cxnLst/>
              <a:rect l="l" t="t" r="r" b="b"/>
              <a:pathLst>
                <a:path w="5454650" h="5454650">
                  <a:moveTo>
                    <a:pt x="2727788" y="0"/>
                  </a:moveTo>
                  <a:lnTo>
                    <a:pt x="2679880" y="422"/>
                  </a:lnTo>
                  <a:lnTo>
                    <a:pt x="2631989" y="1680"/>
                  </a:lnTo>
                  <a:lnTo>
                    <a:pt x="2584128" y="3775"/>
                  </a:lnTo>
                  <a:lnTo>
                    <a:pt x="2536308" y="6704"/>
                  </a:lnTo>
                  <a:lnTo>
                    <a:pt x="2488542" y="10469"/>
                  </a:lnTo>
                  <a:lnTo>
                    <a:pt x="2440840" y="15068"/>
                  </a:lnTo>
                  <a:lnTo>
                    <a:pt x="2393216" y="20500"/>
                  </a:lnTo>
                  <a:lnTo>
                    <a:pt x="2345681" y="26766"/>
                  </a:lnTo>
                  <a:lnTo>
                    <a:pt x="2298247" y="33865"/>
                  </a:lnTo>
                  <a:lnTo>
                    <a:pt x="2250926" y="41797"/>
                  </a:lnTo>
                  <a:lnTo>
                    <a:pt x="2203729" y="50560"/>
                  </a:lnTo>
                  <a:lnTo>
                    <a:pt x="2156669" y="60154"/>
                  </a:lnTo>
                  <a:lnTo>
                    <a:pt x="2109758" y="70580"/>
                  </a:lnTo>
                  <a:lnTo>
                    <a:pt x="2063007" y="81836"/>
                  </a:lnTo>
                  <a:lnTo>
                    <a:pt x="2016429" y="93923"/>
                  </a:lnTo>
                  <a:lnTo>
                    <a:pt x="1970035" y="106838"/>
                  </a:lnTo>
                  <a:lnTo>
                    <a:pt x="1923837" y="120583"/>
                  </a:lnTo>
                  <a:lnTo>
                    <a:pt x="1877847" y="135157"/>
                  </a:lnTo>
                  <a:lnTo>
                    <a:pt x="1832077" y="150558"/>
                  </a:lnTo>
                  <a:lnTo>
                    <a:pt x="1786539" y="166788"/>
                  </a:lnTo>
                  <a:lnTo>
                    <a:pt x="1741244" y="183844"/>
                  </a:lnTo>
                  <a:lnTo>
                    <a:pt x="1696206" y="201727"/>
                  </a:lnTo>
                  <a:lnTo>
                    <a:pt x="1651435" y="220437"/>
                  </a:lnTo>
                  <a:lnTo>
                    <a:pt x="1606944" y="239972"/>
                  </a:lnTo>
                  <a:lnTo>
                    <a:pt x="1562744" y="260332"/>
                  </a:lnTo>
                  <a:lnTo>
                    <a:pt x="1518847" y="281517"/>
                  </a:lnTo>
                  <a:lnTo>
                    <a:pt x="1475266" y="303526"/>
                  </a:lnTo>
                  <a:lnTo>
                    <a:pt x="1432011" y="326360"/>
                  </a:lnTo>
                  <a:lnTo>
                    <a:pt x="1389096" y="350016"/>
                  </a:lnTo>
                  <a:lnTo>
                    <a:pt x="1346532" y="374496"/>
                  </a:lnTo>
                  <a:lnTo>
                    <a:pt x="1304331" y="399798"/>
                  </a:lnTo>
                  <a:lnTo>
                    <a:pt x="1262504" y="425922"/>
                  </a:lnTo>
                  <a:lnTo>
                    <a:pt x="1221064" y="452867"/>
                  </a:lnTo>
                  <a:lnTo>
                    <a:pt x="1180023" y="480633"/>
                  </a:lnTo>
                  <a:lnTo>
                    <a:pt x="1139392" y="509220"/>
                  </a:lnTo>
                  <a:lnTo>
                    <a:pt x="1099183" y="538627"/>
                  </a:lnTo>
                  <a:lnTo>
                    <a:pt x="1059409" y="568853"/>
                  </a:lnTo>
                  <a:lnTo>
                    <a:pt x="1020081" y="599898"/>
                  </a:lnTo>
                  <a:lnTo>
                    <a:pt x="981211" y="631762"/>
                  </a:lnTo>
                  <a:lnTo>
                    <a:pt x="942811" y="664444"/>
                  </a:lnTo>
                  <a:lnTo>
                    <a:pt x="904893" y="697944"/>
                  </a:lnTo>
                  <a:lnTo>
                    <a:pt x="867469" y="732261"/>
                  </a:lnTo>
                  <a:lnTo>
                    <a:pt x="830551" y="767394"/>
                  </a:lnTo>
                  <a:lnTo>
                    <a:pt x="794150" y="803344"/>
                  </a:lnTo>
                  <a:lnTo>
                    <a:pt x="758279" y="840109"/>
                  </a:lnTo>
                  <a:lnTo>
                    <a:pt x="722949" y="877690"/>
                  </a:lnTo>
                  <a:lnTo>
                    <a:pt x="690378" y="913608"/>
                  </a:lnTo>
                  <a:lnTo>
                    <a:pt x="658564" y="949946"/>
                  </a:lnTo>
                  <a:lnTo>
                    <a:pt x="627505" y="986692"/>
                  </a:lnTo>
                  <a:lnTo>
                    <a:pt x="597202" y="1023839"/>
                  </a:lnTo>
                  <a:lnTo>
                    <a:pt x="567654" y="1061374"/>
                  </a:lnTo>
                  <a:lnTo>
                    <a:pt x="538861" y="1099290"/>
                  </a:lnTo>
                  <a:lnTo>
                    <a:pt x="510822" y="1137575"/>
                  </a:lnTo>
                  <a:lnTo>
                    <a:pt x="483537" y="1176220"/>
                  </a:lnTo>
                  <a:lnTo>
                    <a:pt x="457005" y="1215216"/>
                  </a:lnTo>
                  <a:lnTo>
                    <a:pt x="431226" y="1254551"/>
                  </a:lnTo>
                  <a:lnTo>
                    <a:pt x="406200" y="1294217"/>
                  </a:lnTo>
                  <a:lnTo>
                    <a:pt x="381926" y="1334204"/>
                  </a:lnTo>
                  <a:lnTo>
                    <a:pt x="358405" y="1374501"/>
                  </a:lnTo>
                  <a:lnTo>
                    <a:pt x="335634" y="1415099"/>
                  </a:lnTo>
                  <a:lnTo>
                    <a:pt x="313615" y="1455988"/>
                  </a:lnTo>
                  <a:lnTo>
                    <a:pt x="292346" y="1497158"/>
                  </a:lnTo>
                  <a:lnTo>
                    <a:pt x="271828" y="1538599"/>
                  </a:lnTo>
                  <a:lnTo>
                    <a:pt x="252060" y="1580302"/>
                  </a:lnTo>
                  <a:lnTo>
                    <a:pt x="233041" y="1622256"/>
                  </a:lnTo>
                  <a:lnTo>
                    <a:pt x="214771" y="1664451"/>
                  </a:lnTo>
                  <a:lnTo>
                    <a:pt x="197250" y="1706879"/>
                  </a:lnTo>
                  <a:lnTo>
                    <a:pt x="180477" y="1749528"/>
                  </a:lnTo>
                  <a:lnTo>
                    <a:pt x="164452" y="1792389"/>
                  </a:lnTo>
                  <a:lnTo>
                    <a:pt x="149175" y="1835453"/>
                  </a:lnTo>
                  <a:lnTo>
                    <a:pt x="134645" y="1878708"/>
                  </a:lnTo>
                  <a:lnTo>
                    <a:pt x="120862" y="1922147"/>
                  </a:lnTo>
                  <a:lnTo>
                    <a:pt x="107824" y="1965757"/>
                  </a:lnTo>
                  <a:lnTo>
                    <a:pt x="95533" y="2009531"/>
                  </a:lnTo>
                  <a:lnTo>
                    <a:pt x="83988" y="2053457"/>
                  </a:lnTo>
                  <a:lnTo>
                    <a:pt x="73187" y="2097526"/>
                  </a:lnTo>
                  <a:lnTo>
                    <a:pt x="63131" y="2141729"/>
                  </a:lnTo>
                  <a:lnTo>
                    <a:pt x="53820" y="2186054"/>
                  </a:lnTo>
                  <a:lnTo>
                    <a:pt x="45253" y="2230493"/>
                  </a:lnTo>
                  <a:lnTo>
                    <a:pt x="37429" y="2275036"/>
                  </a:lnTo>
                  <a:lnTo>
                    <a:pt x="30348" y="2319672"/>
                  </a:lnTo>
                  <a:lnTo>
                    <a:pt x="24010" y="2364392"/>
                  </a:lnTo>
                  <a:lnTo>
                    <a:pt x="18415" y="2409186"/>
                  </a:lnTo>
                  <a:lnTo>
                    <a:pt x="13561" y="2454044"/>
                  </a:lnTo>
                  <a:lnTo>
                    <a:pt x="9449" y="2498956"/>
                  </a:lnTo>
                  <a:lnTo>
                    <a:pt x="6079" y="2543913"/>
                  </a:lnTo>
                  <a:lnTo>
                    <a:pt x="3449" y="2588904"/>
                  </a:lnTo>
                  <a:lnTo>
                    <a:pt x="1559" y="2633919"/>
                  </a:lnTo>
                  <a:lnTo>
                    <a:pt x="409" y="2678950"/>
                  </a:lnTo>
                  <a:lnTo>
                    <a:pt x="0" y="2723985"/>
                  </a:lnTo>
                  <a:lnTo>
                    <a:pt x="329" y="2769015"/>
                  </a:lnTo>
                  <a:lnTo>
                    <a:pt x="1397" y="2814031"/>
                  </a:lnTo>
                  <a:lnTo>
                    <a:pt x="3203" y="2859021"/>
                  </a:lnTo>
                  <a:lnTo>
                    <a:pt x="5748" y="2903977"/>
                  </a:lnTo>
                  <a:lnTo>
                    <a:pt x="9030" y="2948889"/>
                  </a:lnTo>
                  <a:lnTo>
                    <a:pt x="13049" y="2993746"/>
                  </a:lnTo>
                  <a:lnTo>
                    <a:pt x="17805" y="3038540"/>
                  </a:lnTo>
                  <a:lnTo>
                    <a:pt x="23298" y="3083259"/>
                  </a:lnTo>
                  <a:lnTo>
                    <a:pt x="29527" y="3127894"/>
                  </a:lnTo>
                  <a:lnTo>
                    <a:pt x="36491" y="3172436"/>
                  </a:lnTo>
                  <a:lnTo>
                    <a:pt x="44190" y="3216874"/>
                  </a:lnTo>
                  <a:lnTo>
                    <a:pt x="52625" y="3261198"/>
                  </a:lnTo>
                  <a:lnTo>
                    <a:pt x="61794" y="3305399"/>
                  </a:lnTo>
                  <a:lnTo>
                    <a:pt x="71697" y="3349467"/>
                  </a:lnTo>
                  <a:lnTo>
                    <a:pt x="82333" y="3393392"/>
                  </a:lnTo>
                  <a:lnTo>
                    <a:pt x="93703" y="3437164"/>
                  </a:lnTo>
                  <a:lnTo>
                    <a:pt x="105806" y="3480773"/>
                  </a:lnTo>
                  <a:lnTo>
                    <a:pt x="118641" y="3524209"/>
                  </a:lnTo>
                  <a:lnTo>
                    <a:pt x="132208" y="3567463"/>
                  </a:lnTo>
                  <a:lnTo>
                    <a:pt x="146507" y="3610525"/>
                  </a:lnTo>
                  <a:lnTo>
                    <a:pt x="161537" y="3653384"/>
                  </a:lnTo>
                  <a:lnTo>
                    <a:pt x="177298" y="3696031"/>
                  </a:lnTo>
                  <a:lnTo>
                    <a:pt x="193790" y="3738456"/>
                  </a:lnTo>
                  <a:lnTo>
                    <a:pt x="211012" y="3780650"/>
                  </a:lnTo>
                  <a:lnTo>
                    <a:pt x="228963" y="3822601"/>
                  </a:lnTo>
                  <a:lnTo>
                    <a:pt x="247644" y="3864301"/>
                  </a:lnTo>
                  <a:lnTo>
                    <a:pt x="267053" y="3905740"/>
                  </a:lnTo>
                  <a:lnTo>
                    <a:pt x="287191" y="3946907"/>
                  </a:lnTo>
                  <a:lnTo>
                    <a:pt x="308058" y="3987793"/>
                  </a:lnTo>
                  <a:lnTo>
                    <a:pt x="329652" y="4028388"/>
                  </a:lnTo>
                  <a:lnTo>
                    <a:pt x="351973" y="4068682"/>
                  </a:lnTo>
                  <a:lnTo>
                    <a:pt x="375021" y="4108666"/>
                  </a:lnTo>
                  <a:lnTo>
                    <a:pt x="398796" y="4148329"/>
                  </a:lnTo>
                  <a:lnTo>
                    <a:pt x="423297" y="4187661"/>
                  </a:lnTo>
                  <a:lnTo>
                    <a:pt x="448523" y="4226653"/>
                  </a:lnTo>
                  <a:lnTo>
                    <a:pt x="474475" y="4265294"/>
                  </a:lnTo>
                  <a:lnTo>
                    <a:pt x="501152" y="4303576"/>
                  </a:lnTo>
                  <a:lnTo>
                    <a:pt x="528554" y="4341488"/>
                  </a:lnTo>
                  <a:lnTo>
                    <a:pt x="556679" y="4379020"/>
                  </a:lnTo>
                  <a:lnTo>
                    <a:pt x="585529" y="4416162"/>
                  </a:lnTo>
                  <a:lnTo>
                    <a:pt x="615102" y="4452905"/>
                  </a:lnTo>
                  <a:lnTo>
                    <a:pt x="645397" y="4489238"/>
                  </a:lnTo>
                  <a:lnTo>
                    <a:pt x="676416" y="4525152"/>
                  </a:lnTo>
                  <a:lnTo>
                    <a:pt x="708156" y="4560637"/>
                  </a:lnTo>
                  <a:lnTo>
                    <a:pt x="740618" y="4595683"/>
                  </a:lnTo>
                  <a:lnTo>
                    <a:pt x="773802" y="4630280"/>
                  </a:lnTo>
                  <a:lnTo>
                    <a:pt x="807707" y="4664418"/>
                  </a:lnTo>
                  <a:lnTo>
                    <a:pt x="842332" y="4698088"/>
                  </a:lnTo>
                  <a:lnTo>
                    <a:pt x="877677" y="4731280"/>
                  </a:lnTo>
                  <a:lnTo>
                    <a:pt x="916292" y="4766249"/>
                  </a:lnTo>
                  <a:lnTo>
                    <a:pt x="955389" y="4800346"/>
                  </a:lnTo>
                  <a:lnTo>
                    <a:pt x="994957" y="4833569"/>
                  </a:lnTo>
                  <a:lnTo>
                    <a:pt x="1034982" y="4865920"/>
                  </a:lnTo>
                  <a:lnTo>
                    <a:pt x="1075453" y="4897399"/>
                  </a:lnTo>
                  <a:lnTo>
                    <a:pt x="1116359" y="4928007"/>
                  </a:lnTo>
                  <a:lnTo>
                    <a:pt x="1157685" y="4957744"/>
                  </a:lnTo>
                  <a:lnTo>
                    <a:pt x="1199421" y="4986611"/>
                  </a:lnTo>
                  <a:lnTo>
                    <a:pt x="1241554" y="5014607"/>
                  </a:lnTo>
                  <a:lnTo>
                    <a:pt x="1284071" y="5041735"/>
                  </a:lnTo>
                  <a:lnTo>
                    <a:pt x="1326962" y="5067993"/>
                  </a:lnTo>
                  <a:lnTo>
                    <a:pt x="1370213" y="5093383"/>
                  </a:lnTo>
                  <a:lnTo>
                    <a:pt x="1413812" y="5117905"/>
                  </a:lnTo>
                  <a:lnTo>
                    <a:pt x="1457747" y="5141560"/>
                  </a:lnTo>
                  <a:lnTo>
                    <a:pt x="1502006" y="5164348"/>
                  </a:lnTo>
                  <a:lnTo>
                    <a:pt x="1546576" y="5186270"/>
                  </a:lnTo>
                  <a:lnTo>
                    <a:pt x="1591446" y="5207325"/>
                  </a:lnTo>
                  <a:lnTo>
                    <a:pt x="1636603" y="5227516"/>
                  </a:lnTo>
                  <a:lnTo>
                    <a:pt x="1682036" y="5246841"/>
                  </a:lnTo>
                  <a:lnTo>
                    <a:pt x="1727731" y="5265303"/>
                  </a:lnTo>
                  <a:lnTo>
                    <a:pt x="1773676" y="5282900"/>
                  </a:lnTo>
                  <a:lnTo>
                    <a:pt x="1819860" y="5299634"/>
                  </a:lnTo>
                  <a:lnTo>
                    <a:pt x="1866271" y="5315505"/>
                  </a:lnTo>
                  <a:lnTo>
                    <a:pt x="1912895" y="5330514"/>
                  </a:lnTo>
                  <a:lnTo>
                    <a:pt x="1959721" y="5344662"/>
                  </a:lnTo>
                  <a:lnTo>
                    <a:pt x="2006737" y="5357947"/>
                  </a:lnTo>
                  <a:lnTo>
                    <a:pt x="2053930" y="5370372"/>
                  </a:lnTo>
                  <a:lnTo>
                    <a:pt x="2101288" y="5381937"/>
                  </a:lnTo>
                  <a:lnTo>
                    <a:pt x="2148800" y="5392642"/>
                  </a:lnTo>
                  <a:lnTo>
                    <a:pt x="2196452" y="5402488"/>
                  </a:lnTo>
                  <a:lnTo>
                    <a:pt x="2244232" y="5411475"/>
                  </a:lnTo>
                  <a:lnTo>
                    <a:pt x="2292129" y="5419603"/>
                  </a:lnTo>
                  <a:lnTo>
                    <a:pt x="2340131" y="5426874"/>
                  </a:lnTo>
                  <a:lnTo>
                    <a:pt x="2388224" y="5433288"/>
                  </a:lnTo>
                  <a:lnTo>
                    <a:pt x="2436397" y="5438844"/>
                  </a:lnTo>
                  <a:lnTo>
                    <a:pt x="2484638" y="5443545"/>
                  </a:lnTo>
                  <a:lnTo>
                    <a:pt x="2532934" y="5447390"/>
                  </a:lnTo>
                  <a:lnTo>
                    <a:pt x="2581273" y="5450379"/>
                  </a:lnTo>
                  <a:lnTo>
                    <a:pt x="2629643" y="5452514"/>
                  </a:lnTo>
                  <a:lnTo>
                    <a:pt x="2678032" y="5453794"/>
                  </a:lnTo>
                  <a:lnTo>
                    <a:pt x="2726427" y="5454221"/>
                  </a:lnTo>
                  <a:lnTo>
                    <a:pt x="2774335" y="5453802"/>
                  </a:lnTo>
                  <a:lnTo>
                    <a:pt x="2822226" y="5452547"/>
                  </a:lnTo>
                  <a:lnTo>
                    <a:pt x="2870087" y="5450456"/>
                  </a:lnTo>
                  <a:lnTo>
                    <a:pt x="2917907" y="5447530"/>
                  </a:lnTo>
                  <a:lnTo>
                    <a:pt x="2965674" y="5443768"/>
                  </a:lnTo>
                  <a:lnTo>
                    <a:pt x="3013375" y="5439172"/>
                  </a:lnTo>
                  <a:lnTo>
                    <a:pt x="3060999" y="5433741"/>
                  </a:lnTo>
                  <a:lnTo>
                    <a:pt x="3108534" y="5427477"/>
                  </a:lnTo>
                  <a:lnTo>
                    <a:pt x="3155968" y="5420380"/>
                  </a:lnTo>
                  <a:lnTo>
                    <a:pt x="3203290" y="5412450"/>
                  </a:lnTo>
                  <a:lnTo>
                    <a:pt x="3250486" y="5403688"/>
                  </a:lnTo>
                  <a:lnTo>
                    <a:pt x="3297546" y="5394095"/>
                  </a:lnTo>
                  <a:lnTo>
                    <a:pt x="3344458" y="5383670"/>
                  </a:lnTo>
                  <a:lnTo>
                    <a:pt x="3391209" y="5372414"/>
                  </a:lnTo>
                  <a:lnTo>
                    <a:pt x="3437787" y="5360328"/>
                  </a:lnTo>
                  <a:lnTo>
                    <a:pt x="3484181" y="5347413"/>
                  </a:lnTo>
                  <a:lnTo>
                    <a:pt x="3530380" y="5333668"/>
                  </a:lnTo>
                  <a:lnTo>
                    <a:pt x="3576370" y="5319094"/>
                  </a:lnTo>
                  <a:lnTo>
                    <a:pt x="3622140" y="5303693"/>
                  </a:lnTo>
                  <a:lnTo>
                    <a:pt x="3667678" y="5287463"/>
                  </a:lnTo>
                  <a:lnTo>
                    <a:pt x="3712972" y="5270406"/>
                  </a:lnTo>
                  <a:lnTo>
                    <a:pt x="3758011" y="5252523"/>
                  </a:lnTo>
                  <a:lnTo>
                    <a:pt x="3802782" y="5233813"/>
                  </a:lnTo>
                  <a:lnTo>
                    <a:pt x="3847273" y="5214277"/>
                  </a:lnTo>
                  <a:lnTo>
                    <a:pt x="3891473" y="5193916"/>
                  </a:lnTo>
                  <a:lnTo>
                    <a:pt x="3935370" y="5172730"/>
                  </a:lnTo>
                  <a:lnTo>
                    <a:pt x="3978952" y="5150719"/>
                  </a:lnTo>
                  <a:lnTo>
                    <a:pt x="4022206" y="5127885"/>
                  </a:lnTo>
                  <a:lnTo>
                    <a:pt x="4065122" y="5104227"/>
                  </a:lnTo>
                  <a:lnTo>
                    <a:pt x="4107686" y="5079747"/>
                  </a:lnTo>
                  <a:lnTo>
                    <a:pt x="4149888" y="5054444"/>
                  </a:lnTo>
                  <a:lnTo>
                    <a:pt x="4191715" y="5028319"/>
                  </a:lnTo>
                  <a:lnTo>
                    <a:pt x="4233155" y="5001373"/>
                  </a:lnTo>
                  <a:lnTo>
                    <a:pt x="4274197" y="4973605"/>
                  </a:lnTo>
                  <a:lnTo>
                    <a:pt x="4314828" y="4945018"/>
                  </a:lnTo>
                  <a:lnTo>
                    <a:pt x="4355037" y="4915610"/>
                  </a:lnTo>
                  <a:lnTo>
                    <a:pt x="4394812" y="4885383"/>
                  </a:lnTo>
                  <a:lnTo>
                    <a:pt x="4434140" y="4854336"/>
                  </a:lnTo>
                  <a:lnTo>
                    <a:pt x="4473011" y="4822472"/>
                  </a:lnTo>
                  <a:lnTo>
                    <a:pt x="4511411" y="4789789"/>
                  </a:lnTo>
                  <a:lnTo>
                    <a:pt x="4549329" y="4756289"/>
                  </a:lnTo>
                  <a:lnTo>
                    <a:pt x="4586754" y="4721971"/>
                  </a:lnTo>
                  <a:lnTo>
                    <a:pt x="4623673" y="4686837"/>
                  </a:lnTo>
                  <a:lnTo>
                    <a:pt x="4660075" y="4650887"/>
                  </a:lnTo>
                  <a:lnTo>
                    <a:pt x="4695947" y="4614122"/>
                  </a:lnTo>
                  <a:lnTo>
                    <a:pt x="4731277" y="4576541"/>
                  </a:lnTo>
                  <a:lnTo>
                    <a:pt x="4763847" y="4540623"/>
                  </a:lnTo>
                  <a:lnTo>
                    <a:pt x="4795661" y="4504285"/>
                  </a:lnTo>
                  <a:lnTo>
                    <a:pt x="4826720" y="4467538"/>
                  </a:lnTo>
                  <a:lnTo>
                    <a:pt x="4857022" y="4430392"/>
                  </a:lnTo>
                  <a:lnTo>
                    <a:pt x="4886570" y="4392857"/>
                  </a:lnTo>
                  <a:lnTo>
                    <a:pt x="4915363" y="4354941"/>
                  </a:lnTo>
                  <a:lnTo>
                    <a:pt x="4943402" y="4316656"/>
                  </a:lnTo>
                  <a:lnTo>
                    <a:pt x="4970687" y="4278011"/>
                  </a:lnTo>
                  <a:lnTo>
                    <a:pt x="4997218" y="4239015"/>
                  </a:lnTo>
                  <a:lnTo>
                    <a:pt x="5022997" y="4199680"/>
                  </a:lnTo>
                  <a:lnTo>
                    <a:pt x="5048022" y="4160014"/>
                  </a:lnTo>
                  <a:lnTo>
                    <a:pt x="5072296" y="4120027"/>
                  </a:lnTo>
                  <a:lnTo>
                    <a:pt x="5095818" y="4079730"/>
                  </a:lnTo>
                  <a:lnTo>
                    <a:pt x="5118588" y="4039132"/>
                  </a:lnTo>
                  <a:lnTo>
                    <a:pt x="5140607" y="3998243"/>
                  </a:lnTo>
                  <a:lnTo>
                    <a:pt x="5161875" y="3957073"/>
                  </a:lnTo>
                  <a:lnTo>
                    <a:pt x="5182393" y="3915632"/>
                  </a:lnTo>
                  <a:lnTo>
                    <a:pt x="5202161" y="3873929"/>
                  </a:lnTo>
                  <a:lnTo>
                    <a:pt x="5221180" y="3831975"/>
                  </a:lnTo>
                  <a:lnTo>
                    <a:pt x="5239450" y="3789780"/>
                  </a:lnTo>
                  <a:lnTo>
                    <a:pt x="5256970" y="3747352"/>
                  </a:lnTo>
                  <a:lnTo>
                    <a:pt x="5273743" y="3704703"/>
                  </a:lnTo>
                  <a:lnTo>
                    <a:pt x="5289768" y="3661842"/>
                  </a:lnTo>
                  <a:lnTo>
                    <a:pt x="5305045" y="3618778"/>
                  </a:lnTo>
                  <a:lnTo>
                    <a:pt x="5319575" y="3575522"/>
                  </a:lnTo>
                  <a:lnTo>
                    <a:pt x="5333358" y="3532084"/>
                  </a:lnTo>
                  <a:lnTo>
                    <a:pt x="5346395" y="3488473"/>
                  </a:lnTo>
                  <a:lnTo>
                    <a:pt x="5358686" y="3444700"/>
                  </a:lnTo>
                  <a:lnTo>
                    <a:pt x="5370231" y="3400774"/>
                  </a:lnTo>
                  <a:lnTo>
                    <a:pt x="5381032" y="3356704"/>
                  </a:lnTo>
                  <a:lnTo>
                    <a:pt x="5391087" y="3312502"/>
                  </a:lnTo>
                  <a:lnTo>
                    <a:pt x="5400398" y="3268176"/>
                  </a:lnTo>
                  <a:lnTo>
                    <a:pt x="5408966" y="3223737"/>
                  </a:lnTo>
                  <a:lnTo>
                    <a:pt x="5416789" y="3179195"/>
                  </a:lnTo>
                  <a:lnTo>
                    <a:pt x="5423870" y="3134559"/>
                  </a:lnTo>
                  <a:lnTo>
                    <a:pt x="5430208" y="3089839"/>
                  </a:lnTo>
                  <a:lnTo>
                    <a:pt x="5435803" y="3045045"/>
                  </a:lnTo>
                  <a:lnTo>
                    <a:pt x="5440656" y="3000187"/>
                  </a:lnTo>
                  <a:lnTo>
                    <a:pt x="5444768" y="2955275"/>
                  </a:lnTo>
                  <a:lnTo>
                    <a:pt x="5448139" y="2910318"/>
                  </a:lnTo>
                  <a:lnTo>
                    <a:pt x="5450769" y="2865327"/>
                  </a:lnTo>
                  <a:lnTo>
                    <a:pt x="5452658" y="2820312"/>
                  </a:lnTo>
                  <a:lnTo>
                    <a:pt x="5453808" y="2775281"/>
                  </a:lnTo>
                  <a:lnTo>
                    <a:pt x="5454218" y="2730246"/>
                  </a:lnTo>
                  <a:lnTo>
                    <a:pt x="5453888" y="2685216"/>
                  </a:lnTo>
                  <a:lnTo>
                    <a:pt x="5452820" y="2640200"/>
                  </a:lnTo>
                  <a:lnTo>
                    <a:pt x="5451014" y="2595210"/>
                  </a:lnTo>
                  <a:lnTo>
                    <a:pt x="5448469" y="2550253"/>
                  </a:lnTo>
                  <a:lnTo>
                    <a:pt x="5445187" y="2505342"/>
                  </a:lnTo>
                  <a:lnTo>
                    <a:pt x="5441167" y="2460484"/>
                  </a:lnTo>
                  <a:lnTo>
                    <a:pt x="5436411" y="2415691"/>
                  </a:lnTo>
                  <a:lnTo>
                    <a:pt x="5430918" y="2370972"/>
                  </a:lnTo>
                  <a:lnTo>
                    <a:pt x="5424690" y="2326337"/>
                  </a:lnTo>
                  <a:lnTo>
                    <a:pt x="5417725" y="2281795"/>
                  </a:lnTo>
                  <a:lnTo>
                    <a:pt x="5410026" y="2237357"/>
                  </a:lnTo>
                  <a:lnTo>
                    <a:pt x="5401591" y="2193033"/>
                  </a:lnTo>
                  <a:lnTo>
                    <a:pt x="5392423" y="2148832"/>
                  </a:lnTo>
                  <a:lnTo>
                    <a:pt x="5382520" y="2104764"/>
                  </a:lnTo>
                  <a:lnTo>
                    <a:pt x="5371883" y="2060839"/>
                  </a:lnTo>
                  <a:lnTo>
                    <a:pt x="5360513" y="2017067"/>
                  </a:lnTo>
                  <a:lnTo>
                    <a:pt x="5348410" y="1973458"/>
                  </a:lnTo>
                  <a:lnTo>
                    <a:pt x="5335575" y="1930021"/>
                  </a:lnTo>
                  <a:lnTo>
                    <a:pt x="5322008" y="1886768"/>
                  </a:lnTo>
                  <a:lnTo>
                    <a:pt x="5307709" y="1843706"/>
                  </a:lnTo>
                  <a:lnTo>
                    <a:pt x="5292679" y="1800847"/>
                  </a:lnTo>
                  <a:lnTo>
                    <a:pt x="5276918" y="1758200"/>
                  </a:lnTo>
                  <a:lnTo>
                    <a:pt x="5260426" y="1715775"/>
                  </a:lnTo>
                  <a:lnTo>
                    <a:pt x="5243204" y="1673581"/>
                  </a:lnTo>
                  <a:lnTo>
                    <a:pt x="5225253" y="1631630"/>
                  </a:lnTo>
                  <a:lnTo>
                    <a:pt x="5206572" y="1589930"/>
                  </a:lnTo>
                  <a:lnTo>
                    <a:pt x="5187162" y="1548491"/>
                  </a:lnTo>
                  <a:lnTo>
                    <a:pt x="5167024" y="1507324"/>
                  </a:lnTo>
                  <a:lnTo>
                    <a:pt x="5146158" y="1466438"/>
                  </a:lnTo>
                  <a:lnTo>
                    <a:pt x="5124564" y="1425843"/>
                  </a:lnTo>
                  <a:lnTo>
                    <a:pt x="5102243" y="1385549"/>
                  </a:lnTo>
                  <a:lnTo>
                    <a:pt x="5079195" y="1345565"/>
                  </a:lnTo>
                  <a:lnTo>
                    <a:pt x="5055420" y="1305902"/>
                  </a:lnTo>
                  <a:lnTo>
                    <a:pt x="5030919" y="1266570"/>
                  </a:lnTo>
                  <a:lnTo>
                    <a:pt x="5005692" y="1227578"/>
                  </a:lnTo>
                  <a:lnTo>
                    <a:pt x="4979740" y="1188936"/>
                  </a:lnTo>
                  <a:lnTo>
                    <a:pt x="4953063" y="1150655"/>
                  </a:lnTo>
                  <a:lnTo>
                    <a:pt x="4925662" y="1112743"/>
                  </a:lnTo>
                  <a:lnTo>
                    <a:pt x="4897536" y="1075211"/>
                  </a:lnTo>
                  <a:lnTo>
                    <a:pt x="4868687" y="1038069"/>
                  </a:lnTo>
                  <a:lnTo>
                    <a:pt x="4839114" y="1001326"/>
                  </a:lnTo>
                  <a:lnTo>
                    <a:pt x="4808818" y="964993"/>
                  </a:lnTo>
                  <a:lnTo>
                    <a:pt x="4777800" y="929079"/>
                  </a:lnTo>
                  <a:lnTo>
                    <a:pt x="4746060" y="893594"/>
                  </a:lnTo>
                  <a:lnTo>
                    <a:pt x="4713597" y="858548"/>
                  </a:lnTo>
                  <a:lnTo>
                    <a:pt x="4680414" y="823951"/>
                  </a:lnTo>
                  <a:lnTo>
                    <a:pt x="4646509" y="789812"/>
                  </a:lnTo>
                  <a:lnTo>
                    <a:pt x="4611884" y="756143"/>
                  </a:lnTo>
                  <a:lnTo>
                    <a:pt x="4576538" y="722951"/>
                  </a:lnTo>
                  <a:lnTo>
                    <a:pt x="4537923" y="687981"/>
                  </a:lnTo>
                  <a:lnTo>
                    <a:pt x="4498825" y="653883"/>
                  </a:lnTo>
                  <a:lnTo>
                    <a:pt x="4459257" y="620659"/>
                  </a:lnTo>
                  <a:lnTo>
                    <a:pt x="4419231" y="588306"/>
                  </a:lnTo>
                  <a:lnTo>
                    <a:pt x="4378759" y="556826"/>
                  </a:lnTo>
                  <a:lnTo>
                    <a:pt x="4337854" y="526217"/>
                  </a:lnTo>
                  <a:lnTo>
                    <a:pt x="4296527" y="496478"/>
                  </a:lnTo>
                  <a:lnTo>
                    <a:pt x="4254791" y="467610"/>
                  </a:lnTo>
                  <a:lnTo>
                    <a:pt x="4212658" y="439612"/>
                  </a:lnTo>
                  <a:lnTo>
                    <a:pt x="4170140" y="412483"/>
                  </a:lnTo>
                  <a:lnTo>
                    <a:pt x="4127249" y="386223"/>
                  </a:lnTo>
                  <a:lnTo>
                    <a:pt x="4083998" y="360832"/>
                  </a:lnTo>
                  <a:lnTo>
                    <a:pt x="4040399" y="336308"/>
                  </a:lnTo>
                  <a:lnTo>
                    <a:pt x="3996464" y="312651"/>
                  </a:lnTo>
                  <a:lnTo>
                    <a:pt x="3952205" y="289862"/>
                  </a:lnTo>
                  <a:lnTo>
                    <a:pt x="3907635" y="267939"/>
                  </a:lnTo>
                  <a:lnTo>
                    <a:pt x="3862765" y="246881"/>
                  </a:lnTo>
                  <a:lnTo>
                    <a:pt x="3817608" y="226689"/>
                  </a:lnTo>
                  <a:lnTo>
                    <a:pt x="3772176" y="207362"/>
                  </a:lnTo>
                  <a:lnTo>
                    <a:pt x="3726481" y="188900"/>
                  </a:lnTo>
                  <a:lnTo>
                    <a:pt x="3680535" y="171301"/>
                  </a:lnTo>
                  <a:lnTo>
                    <a:pt x="3634352" y="154566"/>
                  </a:lnTo>
                  <a:lnTo>
                    <a:pt x="3587941" y="138694"/>
                  </a:lnTo>
                  <a:lnTo>
                    <a:pt x="3541317" y="123684"/>
                  </a:lnTo>
                  <a:lnTo>
                    <a:pt x="3494492" y="109537"/>
                  </a:lnTo>
                  <a:lnTo>
                    <a:pt x="3447476" y="96250"/>
                  </a:lnTo>
                  <a:lnTo>
                    <a:pt x="3400283" y="83825"/>
                  </a:lnTo>
                  <a:lnTo>
                    <a:pt x="3352925" y="72260"/>
                  </a:lnTo>
                  <a:lnTo>
                    <a:pt x="3305414" y="61555"/>
                  </a:lnTo>
                  <a:lnTo>
                    <a:pt x="3257762" y="51710"/>
                  </a:lnTo>
                  <a:lnTo>
                    <a:pt x="3209982" y="42724"/>
                  </a:lnTo>
                  <a:lnTo>
                    <a:pt x="3162085" y="34596"/>
                  </a:lnTo>
                  <a:lnTo>
                    <a:pt x="3114084" y="27327"/>
                  </a:lnTo>
                  <a:lnTo>
                    <a:pt x="3065991" y="20914"/>
                  </a:lnTo>
                  <a:lnTo>
                    <a:pt x="3017818" y="15359"/>
                  </a:lnTo>
                  <a:lnTo>
                    <a:pt x="2969577" y="10661"/>
                  </a:lnTo>
                  <a:lnTo>
                    <a:pt x="2921282" y="6818"/>
                  </a:lnTo>
                  <a:lnTo>
                    <a:pt x="2872943" y="3831"/>
                  </a:lnTo>
                  <a:lnTo>
                    <a:pt x="2824573" y="1700"/>
                  </a:lnTo>
                  <a:lnTo>
                    <a:pt x="2776184" y="423"/>
                  </a:lnTo>
                  <a:lnTo>
                    <a:pt x="2727788" y="0"/>
                  </a:lnTo>
                  <a:close/>
                </a:path>
              </a:pathLst>
            </a:custGeom>
            <a:solidFill>
              <a:srgbClr val="0099DD">
                <a:alpha val="19999"/>
              </a:srgbClr>
            </a:solidFill>
          </p:spPr>
          <p:txBody>
            <a:bodyPr wrap="square" lIns="0" tIns="0" rIns="0" bIns="0" rtlCol="0"/>
            <a:lstStyle/>
            <a:p>
              <a:endParaRPr sz="1091"/>
            </a:p>
          </p:txBody>
        </p:sp>
        <p:sp>
          <p:nvSpPr>
            <p:cNvPr id="11" name="object 5">
              <a:extLst>
                <a:ext uri="{FF2B5EF4-FFF2-40B4-BE49-F238E27FC236}">
                  <a16:creationId xmlns:a16="http://schemas.microsoft.com/office/drawing/2014/main" id="{E5504FC0-EC3D-E034-AE2D-6B2CB27B0F33}"/>
                </a:ext>
              </a:extLst>
            </p:cNvPr>
            <p:cNvSpPr/>
            <p:nvPr/>
          </p:nvSpPr>
          <p:spPr>
            <a:xfrm>
              <a:off x="7988428" y="8092660"/>
              <a:ext cx="1844039" cy="1852930"/>
            </a:xfrm>
            <a:custGeom>
              <a:avLst/>
              <a:gdLst/>
              <a:ahLst/>
              <a:cxnLst/>
              <a:rect l="l" t="t" r="r" b="b"/>
              <a:pathLst>
                <a:path w="1844040" h="1852929">
                  <a:moveTo>
                    <a:pt x="922082" y="0"/>
                  </a:moveTo>
                  <a:lnTo>
                    <a:pt x="872441" y="1339"/>
                  </a:lnTo>
                  <a:lnTo>
                    <a:pt x="822934" y="5347"/>
                  </a:lnTo>
                  <a:lnTo>
                    <a:pt x="773677" y="12018"/>
                  </a:lnTo>
                  <a:lnTo>
                    <a:pt x="724786" y="21349"/>
                  </a:lnTo>
                  <a:lnTo>
                    <a:pt x="676378" y="33333"/>
                  </a:lnTo>
                  <a:lnTo>
                    <a:pt x="628569" y="47967"/>
                  </a:lnTo>
                  <a:lnTo>
                    <a:pt x="581474" y="65246"/>
                  </a:lnTo>
                  <a:lnTo>
                    <a:pt x="535209" y="85165"/>
                  </a:lnTo>
                  <a:lnTo>
                    <a:pt x="489891" y="107720"/>
                  </a:lnTo>
                  <a:lnTo>
                    <a:pt x="445636" y="132905"/>
                  </a:lnTo>
                  <a:lnTo>
                    <a:pt x="402560" y="160717"/>
                  </a:lnTo>
                  <a:lnTo>
                    <a:pt x="360779" y="191151"/>
                  </a:lnTo>
                  <a:lnTo>
                    <a:pt x="320408" y="224202"/>
                  </a:lnTo>
                  <a:lnTo>
                    <a:pt x="281565" y="259866"/>
                  </a:lnTo>
                  <a:lnTo>
                    <a:pt x="244364" y="298137"/>
                  </a:lnTo>
                  <a:lnTo>
                    <a:pt x="213073" y="333987"/>
                  </a:lnTo>
                  <a:lnTo>
                    <a:pt x="183939" y="370985"/>
                  </a:lnTo>
                  <a:lnTo>
                    <a:pt x="156959" y="409050"/>
                  </a:lnTo>
                  <a:lnTo>
                    <a:pt x="132130" y="448099"/>
                  </a:lnTo>
                  <a:lnTo>
                    <a:pt x="109447" y="488050"/>
                  </a:lnTo>
                  <a:lnTo>
                    <a:pt x="88909" y="528820"/>
                  </a:lnTo>
                  <a:lnTo>
                    <a:pt x="70511" y="570328"/>
                  </a:lnTo>
                  <a:lnTo>
                    <a:pt x="54251" y="612492"/>
                  </a:lnTo>
                  <a:lnTo>
                    <a:pt x="40125" y="655228"/>
                  </a:lnTo>
                  <a:lnTo>
                    <a:pt x="28129" y="698455"/>
                  </a:lnTo>
                  <a:lnTo>
                    <a:pt x="18262" y="742090"/>
                  </a:lnTo>
                  <a:lnTo>
                    <a:pt x="10518" y="786052"/>
                  </a:lnTo>
                  <a:lnTo>
                    <a:pt x="4895" y="830257"/>
                  </a:lnTo>
                  <a:lnTo>
                    <a:pt x="1390" y="874624"/>
                  </a:lnTo>
                  <a:lnTo>
                    <a:pt x="0" y="919071"/>
                  </a:lnTo>
                  <a:lnTo>
                    <a:pt x="720" y="963515"/>
                  </a:lnTo>
                  <a:lnTo>
                    <a:pt x="3548" y="1007873"/>
                  </a:lnTo>
                  <a:lnTo>
                    <a:pt x="8481" y="1052065"/>
                  </a:lnTo>
                  <a:lnTo>
                    <a:pt x="15515" y="1096007"/>
                  </a:lnTo>
                  <a:lnTo>
                    <a:pt x="24646" y="1139617"/>
                  </a:lnTo>
                  <a:lnTo>
                    <a:pt x="35873" y="1182813"/>
                  </a:lnTo>
                  <a:lnTo>
                    <a:pt x="49190" y="1225513"/>
                  </a:lnTo>
                  <a:lnTo>
                    <a:pt x="64596" y="1267635"/>
                  </a:lnTo>
                  <a:lnTo>
                    <a:pt x="82087" y="1309095"/>
                  </a:lnTo>
                  <a:lnTo>
                    <a:pt x="101658" y="1349813"/>
                  </a:lnTo>
                  <a:lnTo>
                    <a:pt x="123309" y="1389705"/>
                  </a:lnTo>
                  <a:lnTo>
                    <a:pt x="147034" y="1428690"/>
                  </a:lnTo>
                  <a:lnTo>
                    <a:pt x="172830" y="1466685"/>
                  </a:lnTo>
                  <a:lnTo>
                    <a:pt x="200695" y="1503609"/>
                  </a:lnTo>
                  <a:lnTo>
                    <a:pt x="230625" y="1539377"/>
                  </a:lnTo>
                  <a:lnTo>
                    <a:pt x="262616" y="1573910"/>
                  </a:lnTo>
                  <a:lnTo>
                    <a:pt x="296666" y="1607123"/>
                  </a:lnTo>
                  <a:lnTo>
                    <a:pt x="335351" y="1641074"/>
                  </a:lnTo>
                  <a:lnTo>
                    <a:pt x="375366" y="1672482"/>
                  </a:lnTo>
                  <a:lnTo>
                    <a:pt x="416609" y="1701353"/>
                  </a:lnTo>
                  <a:lnTo>
                    <a:pt x="458975" y="1727691"/>
                  </a:lnTo>
                  <a:lnTo>
                    <a:pt x="502360" y="1751500"/>
                  </a:lnTo>
                  <a:lnTo>
                    <a:pt x="546662" y="1772785"/>
                  </a:lnTo>
                  <a:lnTo>
                    <a:pt x="591776" y="1791550"/>
                  </a:lnTo>
                  <a:lnTo>
                    <a:pt x="637600" y="1807798"/>
                  </a:lnTo>
                  <a:lnTo>
                    <a:pt x="684028" y="1821535"/>
                  </a:lnTo>
                  <a:lnTo>
                    <a:pt x="730958" y="1832765"/>
                  </a:lnTo>
                  <a:lnTo>
                    <a:pt x="778286" y="1841492"/>
                  </a:lnTo>
                  <a:lnTo>
                    <a:pt x="825908" y="1847720"/>
                  </a:lnTo>
                  <a:lnTo>
                    <a:pt x="873721" y="1851453"/>
                  </a:lnTo>
                  <a:lnTo>
                    <a:pt x="921621" y="1852697"/>
                  </a:lnTo>
                  <a:lnTo>
                    <a:pt x="971262" y="1851361"/>
                  </a:lnTo>
                  <a:lnTo>
                    <a:pt x="1020770" y="1847355"/>
                  </a:lnTo>
                  <a:lnTo>
                    <a:pt x="1070026" y="1840685"/>
                  </a:lnTo>
                  <a:lnTo>
                    <a:pt x="1118917" y="1831355"/>
                  </a:lnTo>
                  <a:lnTo>
                    <a:pt x="1167325" y="1819371"/>
                  </a:lnTo>
                  <a:lnTo>
                    <a:pt x="1215135" y="1804736"/>
                  </a:lnTo>
                  <a:lnTo>
                    <a:pt x="1262230" y="1787456"/>
                  </a:lnTo>
                  <a:lnTo>
                    <a:pt x="1308495" y="1767535"/>
                  </a:lnTo>
                  <a:lnTo>
                    <a:pt x="1353814" y="1744978"/>
                  </a:lnTo>
                  <a:lnTo>
                    <a:pt x="1398070" y="1719791"/>
                  </a:lnTo>
                  <a:lnTo>
                    <a:pt x="1441147" y="1691978"/>
                  </a:lnTo>
                  <a:lnTo>
                    <a:pt x="1482930" y="1661543"/>
                  </a:lnTo>
                  <a:lnTo>
                    <a:pt x="1523302" y="1628492"/>
                  </a:lnTo>
                  <a:lnTo>
                    <a:pt x="1562147" y="1592829"/>
                  </a:lnTo>
                  <a:lnTo>
                    <a:pt x="1599349" y="1554559"/>
                  </a:lnTo>
                  <a:lnTo>
                    <a:pt x="1630639" y="1518710"/>
                  </a:lnTo>
                  <a:lnTo>
                    <a:pt x="1659772" y="1481711"/>
                  </a:lnTo>
                  <a:lnTo>
                    <a:pt x="1686752" y="1443647"/>
                  </a:lnTo>
                  <a:lnTo>
                    <a:pt x="1711580" y="1404598"/>
                  </a:lnTo>
                  <a:lnTo>
                    <a:pt x="1734262" y="1364647"/>
                  </a:lnTo>
                  <a:lnTo>
                    <a:pt x="1754800" y="1323876"/>
                  </a:lnTo>
                  <a:lnTo>
                    <a:pt x="1773197" y="1282368"/>
                  </a:lnTo>
                  <a:lnTo>
                    <a:pt x="1789456" y="1240205"/>
                  </a:lnTo>
                  <a:lnTo>
                    <a:pt x="1803582" y="1197469"/>
                  </a:lnTo>
                  <a:lnTo>
                    <a:pt x="1815577" y="1154242"/>
                  </a:lnTo>
                  <a:lnTo>
                    <a:pt x="1825444" y="1110607"/>
                  </a:lnTo>
                  <a:lnTo>
                    <a:pt x="1833188" y="1066645"/>
                  </a:lnTo>
                  <a:lnTo>
                    <a:pt x="1838810" y="1022440"/>
                  </a:lnTo>
                  <a:lnTo>
                    <a:pt x="1842315" y="978072"/>
                  </a:lnTo>
                  <a:lnTo>
                    <a:pt x="1843705" y="933626"/>
                  </a:lnTo>
                  <a:lnTo>
                    <a:pt x="1842984" y="889182"/>
                  </a:lnTo>
                  <a:lnTo>
                    <a:pt x="1840156" y="844823"/>
                  </a:lnTo>
                  <a:lnTo>
                    <a:pt x="1835223" y="800631"/>
                  </a:lnTo>
                  <a:lnTo>
                    <a:pt x="1828189" y="756689"/>
                  </a:lnTo>
                  <a:lnTo>
                    <a:pt x="1819057" y="713079"/>
                  </a:lnTo>
                  <a:lnTo>
                    <a:pt x="1807831" y="669883"/>
                  </a:lnTo>
                  <a:lnTo>
                    <a:pt x="1794513" y="627183"/>
                  </a:lnTo>
                  <a:lnTo>
                    <a:pt x="1779107" y="585062"/>
                  </a:lnTo>
                  <a:lnTo>
                    <a:pt x="1761617" y="543601"/>
                  </a:lnTo>
                  <a:lnTo>
                    <a:pt x="1742045" y="502883"/>
                  </a:lnTo>
                  <a:lnTo>
                    <a:pt x="1720395" y="462991"/>
                  </a:lnTo>
                  <a:lnTo>
                    <a:pt x="1696670" y="424006"/>
                  </a:lnTo>
                  <a:lnTo>
                    <a:pt x="1670873" y="386011"/>
                  </a:lnTo>
                  <a:lnTo>
                    <a:pt x="1643008" y="349088"/>
                  </a:lnTo>
                  <a:lnTo>
                    <a:pt x="1613078" y="313319"/>
                  </a:lnTo>
                  <a:lnTo>
                    <a:pt x="1581087" y="278787"/>
                  </a:lnTo>
                  <a:lnTo>
                    <a:pt x="1547037" y="245573"/>
                  </a:lnTo>
                  <a:lnTo>
                    <a:pt x="1508352" y="211623"/>
                  </a:lnTo>
                  <a:lnTo>
                    <a:pt x="1468337" y="180213"/>
                  </a:lnTo>
                  <a:lnTo>
                    <a:pt x="1427094" y="151341"/>
                  </a:lnTo>
                  <a:lnTo>
                    <a:pt x="1384728" y="125002"/>
                  </a:lnTo>
                  <a:lnTo>
                    <a:pt x="1341343" y="101191"/>
                  </a:lnTo>
                  <a:lnTo>
                    <a:pt x="1297041" y="79905"/>
                  </a:lnTo>
                  <a:lnTo>
                    <a:pt x="1251927" y="61139"/>
                  </a:lnTo>
                  <a:lnTo>
                    <a:pt x="1206103" y="44889"/>
                  </a:lnTo>
                  <a:lnTo>
                    <a:pt x="1159675" y="31152"/>
                  </a:lnTo>
                  <a:lnTo>
                    <a:pt x="1112745" y="19922"/>
                  </a:lnTo>
                  <a:lnTo>
                    <a:pt x="1065417" y="11197"/>
                  </a:lnTo>
                  <a:lnTo>
                    <a:pt x="1017795" y="4970"/>
                  </a:lnTo>
                  <a:lnTo>
                    <a:pt x="969982" y="1239"/>
                  </a:lnTo>
                  <a:lnTo>
                    <a:pt x="922082" y="0"/>
                  </a:lnTo>
                  <a:close/>
                </a:path>
              </a:pathLst>
            </a:custGeom>
            <a:solidFill>
              <a:srgbClr val="FFFFFF">
                <a:alpha val="19999"/>
              </a:srgbClr>
            </a:solidFill>
          </p:spPr>
          <p:txBody>
            <a:bodyPr wrap="square" lIns="0" tIns="0" rIns="0" bIns="0" rtlCol="0"/>
            <a:lstStyle/>
            <a:p>
              <a:endParaRPr sz="1091"/>
            </a:p>
          </p:txBody>
        </p:sp>
      </p:grpSp>
      <p:grpSp>
        <p:nvGrpSpPr>
          <p:cNvPr id="12" name="object 44">
            <a:extLst>
              <a:ext uri="{FF2B5EF4-FFF2-40B4-BE49-F238E27FC236}">
                <a16:creationId xmlns:a16="http://schemas.microsoft.com/office/drawing/2014/main" id="{A6BD39CA-3A0B-9857-2D5D-3B499C910FA3}"/>
              </a:ext>
            </a:extLst>
          </p:cNvPr>
          <p:cNvGrpSpPr/>
          <p:nvPr userDrawn="1"/>
        </p:nvGrpSpPr>
        <p:grpSpPr>
          <a:xfrm>
            <a:off x="9096753" y="4919322"/>
            <a:ext cx="2920920" cy="559805"/>
            <a:chOff x="15000165" y="8113465"/>
            <a:chExt cx="4816475" cy="923290"/>
          </a:xfrm>
        </p:grpSpPr>
        <p:pic>
          <p:nvPicPr>
            <p:cNvPr id="13" name="object 45">
              <a:extLst>
                <a:ext uri="{FF2B5EF4-FFF2-40B4-BE49-F238E27FC236}">
                  <a16:creationId xmlns:a16="http://schemas.microsoft.com/office/drawing/2014/main" id="{6B2C98BF-1FD2-2F9A-A180-C6FD6A7BBB21}"/>
                </a:ext>
              </a:extLst>
            </p:cNvPr>
            <p:cNvPicPr/>
            <p:nvPr/>
          </p:nvPicPr>
          <p:blipFill>
            <a:blip r:embed="rId3" cstate="print"/>
            <a:stretch>
              <a:fillRect/>
            </a:stretch>
          </p:blipFill>
          <p:spPr>
            <a:xfrm>
              <a:off x="18362114" y="8113465"/>
              <a:ext cx="154005" cy="154005"/>
            </a:xfrm>
            <a:prstGeom prst="rect">
              <a:avLst/>
            </a:prstGeom>
          </p:spPr>
        </p:pic>
        <p:pic>
          <p:nvPicPr>
            <p:cNvPr id="14" name="object 46">
              <a:extLst>
                <a:ext uri="{FF2B5EF4-FFF2-40B4-BE49-F238E27FC236}">
                  <a16:creationId xmlns:a16="http://schemas.microsoft.com/office/drawing/2014/main" id="{C3A6624D-C41C-2DCC-EDA0-49F1C1D42B19}"/>
                </a:ext>
              </a:extLst>
            </p:cNvPr>
            <p:cNvPicPr/>
            <p:nvPr/>
          </p:nvPicPr>
          <p:blipFill>
            <a:blip r:embed="rId3" cstate="print"/>
            <a:stretch>
              <a:fillRect/>
            </a:stretch>
          </p:blipFill>
          <p:spPr>
            <a:xfrm>
              <a:off x="18362114" y="8497876"/>
              <a:ext cx="154005" cy="154005"/>
            </a:xfrm>
            <a:prstGeom prst="rect">
              <a:avLst/>
            </a:prstGeom>
          </p:spPr>
        </p:pic>
        <p:pic>
          <p:nvPicPr>
            <p:cNvPr id="15" name="object 47">
              <a:extLst>
                <a:ext uri="{FF2B5EF4-FFF2-40B4-BE49-F238E27FC236}">
                  <a16:creationId xmlns:a16="http://schemas.microsoft.com/office/drawing/2014/main" id="{096CCCCC-7A23-9D12-0AD9-D55299878769}"/>
                </a:ext>
              </a:extLst>
            </p:cNvPr>
            <p:cNvPicPr/>
            <p:nvPr/>
          </p:nvPicPr>
          <p:blipFill>
            <a:blip r:embed="rId3" cstate="print"/>
            <a:stretch>
              <a:fillRect/>
            </a:stretch>
          </p:blipFill>
          <p:spPr>
            <a:xfrm>
              <a:off x="18362114" y="8882286"/>
              <a:ext cx="154005" cy="154005"/>
            </a:xfrm>
            <a:prstGeom prst="rect">
              <a:avLst/>
            </a:prstGeom>
          </p:spPr>
        </p:pic>
        <p:pic>
          <p:nvPicPr>
            <p:cNvPr id="16" name="object 48">
              <a:extLst>
                <a:ext uri="{FF2B5EF4-FFF2-40B4-BE49-F238E27FC236}">
                  <a16:creationId xmlns:a16="http://schemas.microsoft.com/office/drawing/2014/main" id="{0A6A75E5-7384-3070-273D-C76AAFBCC51B}"/>
                </a:ext>
              </a:extLst>
            </p:cNvPr>
            <p:cNvPicPr/>
            <p:nvPr/>
          </p:nvPicPr>
          <p:blipFill>
            <a:blip r:embed="rId4" cstate="print"/>
            <a:stretch>
              <a:fillRect/>
            </a:stretch>
          </p:blipFill>
          <p:spPr>
            <a:xfrm>
              <a:off x="18046843" y="8113465"/>
              <a:ext cx="154005" cy="154005"/>
            </a:xfrm>
            <a:prstGeom prst="rect">
              <a:avLst/>
            </a:prstGeom>
          </p:spPr>
        </p:pic>
        <p:pic>
          <p:nvPicPr>
            <p:cNvPr id="17" name="object 49">
              <a:extLst>
                <a:ext uri="{FF2B5EF4-FFF2-40B4-BE49-F238E27FC236}">
                  <a16:creationId xmlns:a16="http://schemas.microsoft.com/office/drawing/2014/main" id="{FC8782C3-B66A-29B1-6B4E-2100316B8AB9}"/>
                </a:ext>
              </a:extLst>
            </p:cNvPr>
            <p:cNvPicPr/>
            <p:nvPr/>
          </p:nvPicPr>
          <p:blipFill>
            <a:blip r:embed="rId4" cstate="print"/>
            <a:stretch>
              <a:fillRect/>
            </a:stretch>
          </p:blipFill>
          <p:spPr>
            <a:xfrm>
              <a:off x="18046843" y="8497876"/>
              <a:ext cx="154005" cy="154005"/>
            </a:xfrm>
            <a:prstGeom prst="rect">
              <a:avLst/>
            </a:prstGeom>
          </p:spPr>
        </p:pic>
        <p:pic>
          <p:nvPicPr>
            <p:cNvPr id="18" name="object 50">
              <a:extLst>
                <a:ext uri="{FF2B5EF4-FFF2-40B4-BE49-F238E27FC236}">
                  <a16:creationId xmlns:a16="http://schemas.microsoft.com/office/drawing/2014/main" id="{8489ADBD-C8DF-1FA0-D6EA-EA3B46F2F96D}"/>
                </a:ext>
              </a:extLst>
            </p:cNvPr>
            <p:cNvPicPr/>
            <p:nvPr/>
          </p:nvPicPr>
          <p:blipFill>
            <a:blip r:embed="rId4" cstate="print"/>
            <a:stretch>
              <a:fillRect/>
            </a:stretch>
          </p:blipFill>
          <p:spPr>
            <a:xfrm>
              <a:off x="18046843" y="8882286"/>
              <a:ext cx="154005" cy="154005"/>
            </a:xfrm>
            <a:prstGeom prst="rect">
              <a:avLst/>
            </a:prstGeom>
          </p:spPr>
        </p:pic>
        <p:pic>
          <p:nvPicPr>
            <p:cNvPr id="19" name="object 51">
              <a:extLst>
                <a:ext uri="{FF2B5EF4-FFF2-40B4-BE49-F238E27FC236}">
                  <a16:creationId xmlns:a16="http://schemas.microsoft.com/office/drawing/2014/main" id="{22676E3F-6C4C-051E-C0A5-8D80FD756753}"/>
                </a:ext>
              </a:extLst>
            </p:cNvPr>
            <p:cNvPicPr/>
            <p:nvPr/>
          </p:nvPicPr>
          <p:blipFill>
            <a:blip r:embed="rId4" cstate="print"/>
            <a:stretch>
              <a:fillRect/>
            </a:stretch>
          </p:blipFill>
          <p:spPr>
            <a:xfrm>
              <a:off x="17731566" y="8113465"/>
              <a:ext cx="154005" cy="154005"/>
            </a:xfrm>
            <a:prstGeom prst="rect">
              <a:avLst/>
            </a:prstGeom>
          </p:spPr>
        </p:pic>
        <p:pic>
          <p:nvPicPr>
            <p:cNvPr id="20" name="object 52">
              <a:extLst>
                <a:ext uri="{FF2B5EF4-FFF2-40B4-BE49-F238E27FC236}">
                  <a16:creationId xmlns:a16="http://schemas.microsoft.com/office/drawing/2014/main" id="{1FC3352B-D533-7398-FD07-EC520193E9FD}"/>
                </a:ext>
              </a:extLst>
            </p:cNvPr>
            <p:cNvPicPr/>
            <p:nvPr/>
          </p:nvPicPr>
          <p:blipFill>
            <a:blip r:embed="rId4" cstate="print"/>
            <a:stretch>
              <a:fillRect/>
            </a:stretch>
          </p:blipFill>
          <p:spPr>
            <a:xfrm>
              <a:off x="17731566" y="8497876"/>
              <a:ext cx="154005" cy="154005"/>
            </a:xfrm>
            <a:prstGeom prst="rect">
              <a:avLst/>
            </a:prstGeom>
          </p:spPr>
        </p:pic>
        <p:pic>
          <p:nvPicPr>
            <p:cNvPr id="21" name="object 53">
              <a:extLst>
                <a:ext uri="{FF2B5EF4-FFF2-40B4-BE49-F238E27FC236}">
                  <a16:creationId xmlns:a16="http://schemas.microsoft.com/office/drawing/2014/main" id="{8E03146C-E126-EE75-C8D9-82E22AD441A9}"/>
                </a:ext>
              </a:extLst>
            </p:cNvPr>
            <p:cNvPicPr/>
            <p:nvPr/>
          </p:nvPicPr>
          <p:blipFill>
            <a:blip r:embed="rId4" cstate="print"/>
            <a:stretch>
              <a:fillRect/>
            </a:stretch>
          </p:blipFill>
          <p:spPr>
            <a:xfrm>
              <a:off x="17731566" y="8882286"/>
              <a:ext cx="154005" cy="154005"/>
            </a:xfrm>
            <a:prstGeom prst="rect">
              <a:avLst/>
            </a:prstGeom>
          </p:spPr>
        </p:pic>
        <p:pic>
          <p:nvPicPr>
            <p:cNvPr id="22" name="object 54">
              <a:extLst>
                <a:ext uri="{FF2B5EF4-FFF2-40B4-BE49-F238E27FC236}">
                  <a16:creationId xmlns:a16="http://schemas.microsoft.com/office/drawing/2014/main" id="{71D2923B-FE61-B3EE-818D-B7C27944143D}"/>
                </a:ext>
              </a:extLst>
            </p:cNvPr>
            <p:cNvPicPr/>
            <p:nvPr/>
          </p:nvPicPr>
          <p:blipFill>
            <a:blip r:embed="rId4" cstate="print"/>
            <a:stretch>
              <a:fillRect/>
            </a:stretch>
          </p:blipFill>
          <p:spPr>
            <a:xfrm>
              <a:off x="17413684" y="8113465"/>
              <a:ext cx="154005" cy="154005"/>
            </a:xfrm>
            <a:prstGeom prst="rect">
              <a:avLst/>
            </a:prstGeom>
          </p:spPr>
        </p:pic>
        <p:pic>
          <p:nvPicPr>
            <p:cNvPr id="23" name="object 55">
              <a:extLst>
                <a:ext uri="{FF2B5EF4-FFF2-40B4-BE49-F238E27FC236}">
                  <a16:creationId xmlns:a16="http://schemas.microsoft.com/office/drawing/2014/main" id="{99EC3E1F-4C36-B853-D869-D063786BF1A9}"/>
                </a:ext>
              </a:extLst>
            </p:cNvPr>
            <p:cNvPicPr/>
            <p:nvPr/>
          </p:nvPicPr>
          <p:blipFill>
            <a:blip r:embed="rId4" cstate="print"/>
            <a:stretch>
              <a:fillRect/>
            </a:stretch>
          </p:blipFill>
          <p:spPr>
            <a:xfrm>
              <a:off x="17413684" y="8497876"/>
              <a:ext cx="154005" cy="154005"/>
            </a:xfrm>
            <a:prstGeom prst="rect">
              <a:avLst/>
            </a:prstGeom>
          </p:spPr>
        </p:pic>
        <p:pic>
          <p:nvPicPr>
            <p:cNvPr id="24" name="object 56">
              <a:extLst>
                <a:ext uri="{FF2B5EF4-FFF2-40B4-BE49-F238E27FC236}">
                  <a16:creationId xmlns:a16="http://schemas.microsoft.com/office/drawing/2014/main" id="{D7209613-3AEB-68D5-9313-77D52A0B606A}"/>
                </a:ext>
              </a:extLst>
            </p:cNvPr>
            <p:cNvPicPr/>
            <p:nvPr/>
          </p:nvPicPr>
          <p:blipFill>
            <a:blip r:embed="rId4" cstate="print"/>
            <a:stretch>
              <a:fillRect/>
            </a:stretch>
          </p:blipFill>
          <p:spPr>
            <a:xfrm>
              <a:off x="17413684" y="8882286"/>
              <a:ext cx="154005" cy="154005"/>
            </a:xfrm>
            <a:prstGeom prst="rect">
              <a:avLst/>
            </a:prstGeom>
          </p:spPr>
        </p:pic>
        <p:pic>
          <p:nvPicPr>
            <p:cNvPr id="25" name="object 57">
              <a:extLst>
                <a:ext uri="{FF2B5EF4-FFF2-40B4-BE49-F238E27FC236}">
                  <a16:creationId xmlns:a16="http://schemas.microsoft.com/office/drawing/2014/main" id="{2B46B93A-4506-0B5F-C07B-BAE0100096F9}"/>
                </a:ext>
              </a:extLst>
            </p:cNvPr>
            <p:cNvPicPr/>
            <p:nvPr/>
          </p:nvPicPr>
          <p:blipFill>
            <a:blip r:embed="rId4" cstate="print"/>
            <a:stretch>
              <a:fillRect/>
            </a:stretch>
          </p:blipFill>
          <p:spPr>
            <a:xfrm>
              <a:off x="17098411" y="8113465"/>
              <a:ext cx="154005" cy="154005"/>
            </a:xfrm>
            <a:prstGeom prst="rect">
              <a:avLst/>
            </a:prstGeom>
          </p:spPr>
        </p:pic>
        <p:pic>
          <p:nvPicPr>
            <p:cNvPr id="26" name="object 58">
              <a:extLst>
                <a:ext uri="{FF2B5EF4-FFF2-40B4-BE49-F238E27FC236}">
                  <a16:creationId xmlns:a16="http://schemas.microsoft.com/office/drawing/2014/main" id="{D316EF8D-7B7B-19C2-B81A-5D0FDCBD6517}"/>
                </a:ext>
              </a:extLst>
            </p:cNvPr>
            <p:cNvPicPr/>
            <p:nvPr/>
          </p:nvPicPr>
          <p:blipFill>
            <a:blip r:embed="rId4" cstate="print"/>
            <a:stretch>
              <a:fillRect/>
            </a:stretch>
          </p:blipFill>
          <p:spPr>
            <a:xfrm>
              <a:off x="17098411" y="8497876"/>
              <a:ext cx="154005" cy="154005"/>
            </a:xfrm>
            <a:prstGeom prst="rect">
              <a:avLst/>
            </a:prstGeom>
          </p:spPr>
        </p:pic>
        <p:pic>
          <p:nvPicPr>
            <p:cNvPr id="27" name="object 59">
              <a:extLst>
                <a:ext uri="{FF2B5EF4-FFF2-40B4-BE49-F238E27FC236}">
                  <a16:creationId xmlns:a16="http://schemas.microsoft.com/office/drawing/2014/main" id="{D3DE92F7-119F-4579-1509-7FD59510F52C}"/>
                </a:ext>
              </a:extLst>
            </p:cNvPr>
            <p:cNvPicPr/>
            <p:nvPr/>
          </p:nvPicPr>
          <p:blipFill>
            <a:blip r:embed="rId3" cstate="print"/>
            <a:stretch>
              <a:fillRect/>
            </a:stretch>
          </p:blipFill>
          <p:spPr>
            <a:xfrm>
              <a:off x="16783140" y="8113465"/>
              <a:ext cx="154005" cy="154005"/>
            </a:xfrm>
            <a:prstGeom prst="rect">
              <a:avLst/>
            </a:prstGeom>
          </p:spPr>
        </p:pic>
        <p:pic>
          <p:nvPicPr>
            <p:cNvPr id="28" name="object 60">
              <a:extLst>
                <a:ext uri="{FF2B5EF4-FFF2-40B4-BE49-F238E27FC236}">
                  <a16:creationId xmlns:a16="http://schemas.microsoft.com/office/drawing/2014/main" id="{C67C7C6C-DEBA-E918-52EB-3CF06BF18DA1}"/>
                </a:ext>
              </a:extLst>
            </p:cNvPr>
            <p:cNvPicPr/>
            <p:nvPr/>
          </p:nvPicPr>
          <p:blipFill>
            <a:blip r:embed="rId4" cstate="print"/>
            <a:stretch>
              <a:fillRect/>
            </a:stretch>
          </p:blipFill>
          <p:spPr>
            <a:xfrm>
              <a:off x="17098411" y="8882286"/>
              <a:ext cx="154005" cy="154005"/>
            </a:xfrm>
            <a:prstGeom prst="rect">
              <a:avLst/>
            </a:prstGeom>
          </p:spPr>
        </p:pic>
        <p:pic>
          <p:nvPicPr>
            <p:cNvPr id="29" name="object 61">
              <a:extLst>
                <a:ext uri="{FF2B5EF4-FFF2-40B4-BE49-F238E27FC236}">
                  <a16:creationId xmlns:a16="http://schemas.microsoft.com/office/drawing/2014/main" id="{08279AC5-69CA-1E2C-0EF7-7CA92462A72A}"/>
                </a:ext>
              </a:extLst>
            </p:cNvPr>
            <p:cNvPicPr/>
            <p:nvPr/>
          </p:nvPicPr>
          <p:blipFill>
            <a:blip r:embed="rId3" cstate="print"/>
            <a:stretch>
              <a:fillRect/>
            </a:stretch>
          </p:blipFill>
          <p:spPr>
            <a:xfrm>
              <a:off x="16783140" y="8497876"/>
              <a:ext cx="154005" cy="154005"/>
            </a:xfrm>
            <a:prstGeom prst="rect">
              <a:avLst/>
            </a:prstGeom>
          </p:spPr>
        </p:pic>
        <p:pic>
          <p:nvPicPr>
            <p:cNvPr id="30" name="object 62">
              <a:extLst>
                <a:ext uri="{FF2B5EF4-FFF2-40B4-BE49-F238E27FC236}">
                  <a16:creationId xmlns:a16="http://schemas.microsoft.com/office/drawing/2014/main" id="{B9634DA2-F05A-11C6-4693-2BEEE92AC5B4}"/>
                </a:ext>
              </a:extLst>
            </p:cNvPr>
            <p:cNvPicPr/>
            <p:nvPr/>
          </p:nvPicPr>
          <p:blipFill>
            <a:blip r:embed="rId3" cstate="print"/>
            <a:stretch>
              <a:fillRect/>
            </a:stretch>
          </p:blipFill>
          <p:spPr>
            <a:xfrm>
              <a:off x="15000165" y="8113465"/>
              <a:ext cx="154005" cy="154005"/>
            </a:xfrm>
            <a:prstGeom prst="rect">
              <a:avLst/>
            </a:prstGeom>
          </p:spPr>
        </p:pic>
        <p:pic>
          <p:nvPicPr>
            <p:cNvPr id="31" name="object 63">
              <a:extLst>
                <a:ext uri="{FF2B5EF4-FFF2-40B4-BE49-F238E27FC236}">
                  <a16:creationId xmlns:a16="http://schemas.microsoft.com/office/drawing/2014/main" id="{7D1E7D9C-C53E-5045-3641-72EA62284B17}"/>
                </a:ext>
              </a:extLst>
            </p:cNvPr>
            <p:cNvPicPr/>
            <p:nvPr/>
          </p:nvPicPr>
          <p:blipFill>
            <a:blip r:embed="rId3" cstate="print"/>
            <a:stretch>
              <a:fillRect/>
            </a:stretch>
          </p:blipFill>
          <p:spPr>
            <a:xfrm>
              <a:off x="16783140" y="8882286"/>
              <a:ext cx="154005" cy="154005"/>
            </a:xfrm>
            <a:prstGeom prst="rect">
              <a:avLst/>
            </a:prstGeom>
          </p:spPr>
        </p:pic>
        <p:pic>
          <p:nvPicPr>
            <p:cNvPr id="32" name="object 64">
              <a:extLst>
                <a:ext uri="{FF2B5EF4-FFF2-40B4-BE49-F238E27FC236}">
                  <a16:creationId xmlns:a16="http://schemas.microsoft.com/office/drawing/2014/main" id="{8710F733-3063-DC51-CAEE-564329054D00}"/>
                </a:ext>
              </a:extLst>
            </p:cNvPr>
            <p:cNvPicPr/>
            <p:nvPr/>
          </p:nvPicPr>
          <p:blipFill>
            <a:blip r:embed="rId3" cstate="print"/>
            <a:stretch>
              <a:fillRect/>
            </a:stretch>
          </p:blipFill>
          <p:spPr>
            <a:xfrm>
              <a:off x="15000165" y="8497876"/>
              <a:ext cx="154005" cy="154005"/>
            </a:xfrm>
            <a:prstGeom prst="rect">
              <a:avLst/>
            </a:prstGeom>
          </p:spPr>
        </p:pic>
        <p:pic>
          <p:nvPicPr>
            <p:cNvPr id="33" name="object 65">
              <a:extLst>
                <a:ext uri="{FF2B5EF4-FFF2-40B4-BE49-F238E27FC236}">
                  <a16:creationId xmlns:a16="http://schemas.microsoft.com/office/drawing/2014/main" id="{AE40E54F-5934-EFF9-2C7A-D59045FDA885}"/>
                </a:ext>
              </a:extLst>
            </p:cNvPr>
            <p:cNvPicPr/>
            <p:nvPr/>
          </p:nvPicPr>
          <p:blipFill>
            <a:blip r:embed="rId3" cstate="print"/>
            <a:stretch>
              <a:fillRect/>
            </a:stretch>
          </p:blipFill>
          <p:spPr>
            <a:xfrm>
              <a:off x="15000165" y="8882286"/>
              <a:ext cx="154005" cy="154005"/>
            </a:xfrm>
            <a:prstGeom prst="rect">
              <a:avLst/>
            </a:prstGeom>
          </p:spPr>
        </p:pic>
        <p:pic>
          <p:nvPicPr>
            <p:cNvPr id="34" name="object 66">
              <a:extLst>
                <a:ext uri="{FF2B5EF4-FFF2-40B4-BE49-F238E27FC236}">
                  <a16:creationId xmlns:a16="http://schemas.microsoft.com/office/drawing/2014/main" id="{244C5785-673F-6F46-D7DE-21BF07A395FF}"/>
                </a:ext>
              </a:extLst>
            </p:cNvPr>
            <p:cNvPicPr/>
            <p:nvPr/>
          </p:nvPicPr>
          <p:blipFill>
            <a:blip r:embed="rId3" cstate="print"/>
            <a:stretch>
              <a:fillRect/>
            </a:stretch>
          </p:blipFill>
          <p:spPr>
            <a:xfrm>
              <a:off x="16225368" y="8113465"/>
              <a:ext cx="154005" cy="154005"/>
            </a:xfrm>
            <a:prstGeom prst="rect">
              <a:avLst/>
            </a:prstGeom>
          </p:spPr>
        </p:pic>
        <p:pic>
          <p:nvPicPr>
            <p:cNvPr id="35" name="object 67">
              <a:extLst>
                <a:ext uri="{FF2B5EF4-FFF2-40B4-BE49-F238E27FC236}">
                  <a16:creationId xmlns:a16="http://schemas.microsoft.com/office/drawing/2014/main" id="{BFD4B921-4B90-7F1B-7968-23B52D14C078}"/>
                </a:ext>
              </a:extLst>
            </p:cNvPr>
            <p:cNvPicPr/>
            <p:nvPr/>
          </p:nvPicPr>
          <p:blipFill>
            <a:blip r:embed="rId3" cstate="print"/>
            <a:stretch>
              <a:fillRect/>
            </a:stretch>
          </p:blipFill>
          <p:spPr>
            <a:xfrm>
              <a:off x="16225368" y="8882286"/>
              <a:ext cx="154005" cy="154005"/>
            </a:xfrm>
            <a:prstGeom prst="rect">
              <a:avLst/>
            </a:prstGeom>
          </p:spPr>
        </p:pic>
        <p:pic>
          <p:nvPicPr>
            <p:cNvPr id="36" name="object 68">
              <a:extLst>
                <a:ext uri="{FF2B5EF4-FFF2-40B4-BE49-F238E27FC236}">
                  <a16:creationId xmlns:a16="http://schemas.microsoft.com/office/drawing/2014/main" id="{2A97E282-59F0-FDA0-47CB-AA646A59C42A}"/>
                </a:ext>
              </a:extLst>
            </p:cNvPr>
            <p:cNvPicPr/>
            <p:nvPr/>
          </p:nvPicPr>
          <p:blipFill>
            <a:blip r:embed="rId3" cstate="print"/>
            <a:stretch>
              <a:fillRect/>
            </a:stretch>
          </p:blipFill>
          <p:spPr>
            <a:xfrm>
              <a:off x="16225368" y="8497876"/>
              <a:ext cx="154005" cy="154005"/>
            </a:xfrm>
            <a:prstGeom prst="rect">
              <a:avLst/>
            </a:prstGeom>
          </p:spPr>
        </p:pic>
        <p:pic>
          <p:nvPicPr>
            <p:cNvPr id="37" name="object 69">
              <a:extLst>
                <a:ext uri="{FF2B5EF4-FFF2-40B4-BE49-F238E27FC236}">
                  <a16:creationId xmlns:a16="http://schemas.microsoft.com/office/drawing/2014/main" id="{28E1A8DD-F40F-5295-4867-64765FBEF63C}"/>
                </a:ext>
              </a:extLst>
            </p:cNvPr>
            <p:cNvPicPr/>
            <p:nvPr/>
          </p:nvPicPr>
          <p:blipFill>
            <a:blip r:embed="rId3" cstate="print"/>
            <a:stretch>
              <a:fillRect/>
            </a:stretch>
          </p:blipFill>
          <p:spPr>
            <a:xfrm>
              <a:off x="15910098" y="8113465"/>
              <a:ext cx="154005" cy="154005"/>
            </a:xfrm>
            <a:prstGeom prst="rect">
              <a:avLst/>
            </a:prstGeom>
          </p:spPr>
        </p:pic>
        <p:pic>
          <p:nvPicPr>
            <p:cNvPr id="38" name="object 70">
              <a:extLst>
                <a:ext uri="{FF2B5EF4-FFF2-40B4-BE49-F238E27FC236}">
                  <a16:creationId xmlns:a16="http://schemas.microsoft.com/office/drawing/2014/main" id="{8E5C103A-33A3-5C86-D4A5-F4E3A63D4CDB}"/>
                </a:ext>
              </a:extLst>
            </p:cNvPr>
            <p:cNvPicPr/>
            <p:nvPr/>
          </p:nvPicPr>
          <p:blipFill>
            <a:blip r:embed="rId3" cstate="print"/>
            <a:stretch>
              <a:fillRect/>
            </a:stretch>
          </p:blipFill>
          <p:spPr>
            <a:xfrm>
              <a:off x="15910098" y="8497876"/>
              <a:ext cx="154005" cy="154005"/>
            </a:xfrm>
            <a:prstGeom prst="rect">
              <a:avLst/>
            </a:prstGeom>
          </p:spPr>
        </p:pic>
        <p:pic>
          <p:nvPicPr>
            <p:cNvPr id="39" name="object 71">
              <a:extLst>
                <a:ext uri="{FF2B5EF4-FFF2-40B4-BE49-F238E27FC236}">
                  <a16:creationId xmlns:a16="http://schemas.microsoft.com/office/drawing/2014/main" id="{65B6872F-440A-60C2-E6A1-F6289E35E3D5}"/>
                </a:ext>
              </a:extLst>
            </p:cNvPr>
            <p:cNvPicPr/>
            <p:nvPr/>
          </p:nvPicPr>
          <p:blipFill>
            <a:blip r:embed="rId3" cstate="print"/>
            <a:stretch>
              <a:fillRect/>
            </a:stretch>
          </p:blipFill>
          <p:spPr>
            <a:xfrm>
              <a:off x="15910098" y="8882286"/>
              <a:ext cx="154005" cy="154005"/>
            </a:xfrm>
            <a:prstGeom prst="rect">
              <a:avLst/>
            </a:prstGeom>
          </p:spPr>
        </p:pic>
        <p:pic>
          <p:nvPicPr>
            <p:cNvPr id="40" name="object 72">
              <a:extLst>
                <a:ext uri="{FF2B5EF4-FFF2-40B4-BE49-F238E27FC236}">
                  <a16:creationId xmlns:a16="http://schemas.microsoft.com/office/drawing/2014/main" id="{BBEB7C8B-89C9-E3F4-41A2-6D86DC0BB642}"/>
                </a:ext>
              </a:extLst>
            </p:cNvPr>
            <p:cNvPicPr/>
            <p:nvPr/>
          </p:nvPicPr>
          <p:blipFill>
            <a:blip r:embed="rId3" cstate="print"/>
            <a:stretch>
              <a:fillRect/>
            </a:stretch>
          </p:blipFill>
          <p:spPr>
            <a:xfrm>
              <a:off x="15594822" y="8113465"/>
              <a:ext cx="154005" cy="154005"/>
            </a:xfrm>
            <a:prstGeom prst="rect">
              <a:avLst/>
            </a:prstGeom>
          </p:spPr>
        </p:pic>
        <p:pic>
          <p:nvPicPr>
            <p:cNvPr id="41" name="object 73">
              <a:extLst>
                <a:ext uri="{FF2B5EF4-FFF2-40B4-BE49-F238E27FC236}">
                  <a16:creationId xmlns:a16="http://schemas.microsoft.com/office/drawing/2014/main" id="{4F1DA315-0E8F-F512-52FE-2B68C9B63B56}"/>
                </a:ext>
              </a:extLst>
            </p:cNvPr>
            <p:cNvPicPr/>
            <p:nvPr/>
          </p:nvPicPr>
          <p:blipFill>
            <a:blip r:embed="rId3" cstate="print"/>
            <a:stretch>
              <a:fillRect/>
            </a:stretch>
          </p:blipFill>
          <p:spPr>
            <a:xfrm>
              <a:off x="15594822" y="8497876"/>
              <a:ext cx="154005" cy="154005"/>
            </a:xfrm>
            <a:prstGeom prst="rect">
              <a:avLst/>
            </a:prstGeom>
          </p:spPr>
        </p:pic>
        <p:pic>
          <p:nvPicPr>
            <p:cNvPr id="42" name="object 74">
              <a:extLst>
                <a:ext uri="{FF2B5EF4-FFF2-40B4-BE49-F238E27FC236}">
                  <a16:creationId xmlns:a16="http://schemas.microsoft.com/office/drawing/2014/main" id="{F49273C9-B6C4-274D-0A1B-AA2105C4C40A}"/>
                </a:ext>
              </a:extLst>
            </p:cNvPr>
            <p:cNvPicPr/>
            <p:nvPr/>
          </p:nvPicPr>
          <p:blipFill>
            <a:blip r:embed="rId3" cstate="print"/>
            <a:stretch>
              <a:fillRect/>
            </a:stretch>
          </p:blipFill>
          <p:spPr>
            <a:xfrm>
              <a:off x="15594822" y="8882286"/>
              <a:ext cx="154005" cy="154005"/>
            </a:xfrm>
            <a:prstGeom prst="rect">
              <a:avLst/>
            </a:prstGeom>
          </p:spPr>
        </p:pic>
        <p:pic>
          <p:nvPicPr>
            <p:cNvPr id="43" name="object 75">
              <a:extLst>
                <a:ext uri="{FF2B5EF4-FFF2-40B4-BE49-F238E27FC236}">
                  <a16:creationId xmlns:a16="http://schemas.microsoft.com/office/drawing/2014/main" id="{1B287C1D-24E4-C140-840B-1CAE6FE575FA}"/>
                </a:ext>
              </a:extLst>
            </p:cNvPr>
            <p:cNvPicPr/>
            <p:nvPr/>
          </p:nvPicPr>
          <p:blipFill>
            <a:blip r:embed="rId3" cstate="print"/>
            <a:stretch>
              <a:fillRect/>
            </a:stretch>
          </p:blipFill>
          <p:spPr>
            <a:xfrm>
              <a:off x="19662348" y="8113465"/>
              <a:ext cx="154005" cy="154005"/>
            </a:xfrm>
            <a:prstGeom prst="rect">
              <a:avLst/>
            </a:prstGeom>
          </p:spPr>
        </p:pic>
        <p:pic>
          <p:nvPicPr>
            <p:cNvPr id="44" name="object 76">
              <a:extLst>
                <a:ext uri="{FF2B5EF4-FFF2-40B4-BE49-F238E27FC236}">
                  <a16:creationId xmlns:a16="http://schemas.microsoft.com/office/drawing/2014/main" id="{BC3E96D1-9FD2-744F-BC1C-078178074DF2}"/>
                </a:ext>
              </a:extLst>
            </p:cNvPr>
            <p:cNvPicPr/>
            <p:nvPr/>
          </p:nvPicPr>
          <p:blipFill>
            <a:blip r:embed="rId3" cstate="print"/>
            <a:stretch>
              <a:fillRect/>
            </a:stretch>
          </p:blipFill>
          <p:spPr>
            <a:xfrm>
              <a:off x="19662348" y="8497876"/>
              <a:ext cx="154005" cy="154005"/>
            </a:xfrm>
            <a:prstGeom prst="rect">
              <a:avLst/>
            </a:prstGeom>
          </p:spPr>
        </p:pic>
        <p:pic>
          <p:nvPicPr>
            <p:cNvPr id="45" name="object 77">
              <a:extLst>
                <a:ext uri="{FF2B5EF4-FFF2-40B4-BE49-F238E27FC236}">
                  <a16:creationId xmlns:a16="http://schemas.microsoft.com/office/drawing/2014/main" id="{EBE4A268-B67E-78AC-00D9-16E9D0B6BA87}"/>
                </a:ext>
              </a:extLst>
            </p:cNvPr>
            <p:cNvPicPr/>
            <p:nvPr/>
          </p:nvPicPr>
          <p:blipFill>
            <a:blip r:embed="rId3" cstate="print"/>
            <a:stretch>
              <a:fillRect/>
            </a:stretch>
          </p:blipFill>
          <p:spPr>
            <a:xfrm>
              <a:off x="19662348" y="8882286"/>
              <a:ext cx="154005" cy="154005"/>
            </a:xfrm>
            <a:prstGeom prst="rect">
              <a:avLst/>
            </a:prstGeom>
          </p:spPr>
        </p:pic>
        <p:pic>
          <p:nvPicPr>
            <p:cNvPr id="46" name="object 78">
              <a:extLst>
                <a:ext uri="{FF2B5EF4-FFF2-40B4-BE49-F238E27FC236}">
                  <a16:creationId xmlns:a16="http://schemas.microsoft.com/office/drawing/2014/main" id="{53FE9C23-5EAC-8479-E47F-AA31D145A922}"/>
                </a:ext>
              </a:extLst>
            </p:cNvPr>
            <p:cNvPicPr/>
            <p:nvPr/>
          </p:nvPicPr>
          <p:blipFill>
            <a:blip r:embed="rId4" cstate="print"/>
            <a:stretch>
              <a:fillRect/>
            </a:stretch>
          </p:blipFill>
          <p:spPr>
            <a:xfrm>
              <a:off x="19347078" y="8113465"/>
              <a:ext cx="154005" cy="154005"/>
            </a:xfrm>
            <a:prstGeom prst="rect">
              <a:avLst/>
            </a:prstGeom>
          </p:spPr>
        </p:pic>
        <p:pic>
          <p:nvPicPr>
            <p:cNvPr id="47" name="object 79">
              <a:extLst>
                <a:ext uri="{FF2B5EF4-FFF2-40B4-BE49-F238E27FC236}">
                  <a16:creationId xmlns:a16="http://schemas.microsoft.com/office/drawing/2014/main" id="{D46AD1F6-3F81-7680-60AB-1AD37827A9A8}"/>
                </a:ext>
              </a:extLst>
            </p:cNvPr>
            <p:cNvPicPr/>
            <p:nvPr/>
          </p:nvPicPr>
          <p:blipFill>
            <a:blip r:embed="rId4" cstate="print"/>
            <a:stretch>
              <a:fillRect/>
            </a:stretch>
          </p:blipFill>
          <p:spPr>
            <a:xfrm>
              <a:off x="19347078" y="8497876"/>
              <a:ext cx="154005" cy="154005"/>
            </a:xfrm>
            <a:prstGeom prst="rect">
              <a:avLst/>
            </a:prstGeom>
          </p:spPr>
        </p:pic>
        <p:pic>
          <p:nvPicPr>
            <p:cNvPr id="48" name="object 80">
              <a:extLst>
                <a:ext uri="{FF2B5EF4-FFF2-40B4-BE49-F238E27FC236}">
                  <a16:creationId xmlns:a16="http://schemas.microsoft.com/office/drawing/2014/main" id="{4BB13245-F9DC-B489-84EF-6D9D2D69E4C7}"/>
                </a:ext>
              </a:extLst>
            </p:cNvPr>
            <p:cNvPicPr/>
            <p:nvPr/>
          </p:nvPicPr>
          <p:blipFill>
            <a:blip r:embed="rId4" cstate="print"/>
            <a:stretch>
              <a:fillRect/>
            </a:stretch>
          </p:blipFill>
          <p:spPr>
            <a:xfrm>
              <a:off x="19347078" y="8882286"/>
              <a:ext cx="154005" cy="154005"/>
            </a:xfrm>
            <a:prstGeom prst="rect">
              <a:avLst/>
            </a:prstGeom>
          </p:spPr>
        </p:pic>
        <p:pic>
          <p:nvPicPr>
            <p:cNvPr id="49" name="object 81">
              <a:extLst>
                <a:ext uri="{FF2B5EF4-FFF2-40B4-BE49-F238E27FC236}">
                  <a16:creationId xmlns:a16="http://schemas.microsoft.com/office/drawing/2014/main" id="{EA6451EA-798B-E588-3D1B-F9720AF234CD}"/>
                </a:ext>
              </a:extLst>
            </p:cNvPr>
            <p:cNvPicPr/>
            <p:nvPr/>
          </p:nvPicPr>
          <p:blipFill>
            <a:blip r:embed="rId4" cstate="print"/>
            <a:stretch>
              <a:fillRect/>
            </a:stretch>
          </p:blipFill>
          <p:spPr>
            <a:xfrm>
              <a:off x="19031801" y="8113465"/>
              <a:ext cx="154005" cy="154005"/>
            </a:xfrm>
            <a:prstGeom prst="rect">
              <a:avLst/>
            </a:prstGeom>
          </p:spPr>
        </p:pic>
        <p:pic>
          <p:nvPicPr>
            <p:cNvPr id="50" name="object 82">
              <a:extLst>
                <a:ext uri="{FF2B5EF4-FFF2-40B4-BE49-F238E27FC236}">
                  <a16:creationId xmlns:a16="http://schemas.microsoft.com/office/drawing/2014/main" id="{0EC0E87C-908F-EF53-E22A-131D05049C59}"/>
                </a:ext>
              </a:extLst>
            </p:cNvPr>
            <p:cNvPicPr/>
            <p:nvPr/>
          </p:nvPicPr>
          <p:blipFill>
            <a:blip r:embed="rId4" cstate="print"/>
            <a:stretch>
              <a:fillRect/>
            </a:stretch>
          </p:blipFill>
          <p:spPr>
            <a:xfrm>
              <a:off x="19031801" y="8497876"/>
              <a:ext cx="154005" cy="154005"/>
            </a:xfrm>
            <a:prstGeom prst="rect">
              <a:avLst/>
            </a:prstGeom>
          </p:spPr>
        </p:pic>
        <p:pic>
          <p:nvPicPr>
            <p:cNvPr id="51" name="object 83">
              <a:extLst>
                <a:ext uri="{FF2B5EF4-FFF2-40B4-BE49-F238E27FC236}">
                  <a16:creationId xmlns:a16="http://schemas.microsoft.com/office/drawing/2014/main" id="{B86EF5C0-2A1B-B177-0E27-02DDF40062F2}"/>
                </a:ext>
              </a:extLst>
            </p:cNvPr>
            <p:cNvPicPr/>
            <p:nvPr/>
          </p:nvPicPr>
          <p:blipFill>
            <a:blip r:embed="rId4" cstate="print"/>
            <a:stretch>
              <a:fillRect/>
            </a:stretch>
          </p:blipFill>
          <p:spPr>
            <a:xfrm>
              <a:off x="19031801" y="8882286"/>
              <a:ext cx="154005" cy="154005"/>
            </a:xfrm>
            <a:prstGeom prst="rect">
              <a:avLst/>
            </a:prstGeom>
          </p:spPr>
        </p:pic>
      </p:grpSp>
      <p:sp>
        <p:nvSpPr>
          <p:cNvPr id="87" name="Title 1">
            <a:extLst>
              <a:ext uri="{FF2B5EF4-FFF2-40B4-BE49-F238E27FC236}">
                <a16:creationId xmlns:a16="http://schemas.microsoft.com/office/drawing/2014/main" id="{3954A7AD-6425-7D3D-B0D1-A2DDB264783D}"/>
              </a:ext>
            </a:extLst>
          </p:cNvPr>
          <p:cNvSpPr>
            <a:spLocks noGrp="1"/>
          </p:cNvSpPr>
          <p:nvPr>
            <p:ph type="ctrTitle" hasCustomPrompt="1"/>
          </p:nvPr>
        </p:nvSpPr>
        <p:spPr>
          <a:xfrm>
            <a:off x="634974" y="1548660"/>
            <a:ext cx="9144000" cy="638368"/>
          </a:xfrm>
          <a:prstGeom prst="rect">
            <a:avLst/>
          </a:prstGeom>
        </p:spPr>
        <p:txBody>
          <a:bodyPr anchor="t"/>
          <a:lstStyle>
            <a:lvl1pPr algn="l">
              <a:defRPr sz="3517" b="1" i="0">
                <a:solidFill>
                  <a:schemeClr val="bg1"/>
                </a:solidFill>
                <a:latin typeface="Calibri" panose="020F0502020204030204" pitchFamily="34" charset="0"/>
                <a:cs typeface="Calibri" panose="020F0502020204030204" pitchFamily="34" charset="0"/>
              </a:defRPr>
            </a:lvl1pPr>
          </a:lstStyle>
          <a:p>
            <a:r>
              <a:rPr lang="de-DE" sz="3517" dirty="0" err="1">
                <a:latin typeface="+mj-lt"/>
                <a:ea typeface="Source Sans Pro" panose="020B0503030403020204" pitchFamily="34" charset="0"/>
                <a:cs typeface="Calibri" panose="020F0502020204030204" pitchFamily="34" charset="0"/>
              </a:rPr>
              <a:t>Kapiteltrenner</a:t>
            </a:r>
            <a:r>
              <a:rPr lang="de-DE" sz="3517" dirty="0">
                <a:latin typeface="+mj-lt"/>
                <a:ea typeface="Source Sans Pro" panose="020B0503030403020204" pitchFamily="34" charset="0"/>
                <a:cs typeface="Calibri" panose="020F0502020204030204" pitchFamily="34" charset="0"/>
              </a:rPr>
              <a:t> / Überschrift (Calibri </a:t>
            </a:r>
            <a:r>
              <a:rPr lang="de-DE" sz="3517" dirty="0" err="1">
                <a:latin typeface="+mj-lt"/>
                <a:ea typeface="Source Sans Pro" panose="020B0503030403020204" pitchFamily="34" charset="0"/>
                <a:cs typeface="Calibri" panose="020F0502020204030204" pitchFamily="34" charset="0"/>
              </a:rPr>
              <a:t>Bold</a:t>
            </a:r>
            <a:r>
              <a:rPr lang="de-DE" sz="3517" dirty="0">
                <a:latin typeface="+mj-lt"/>
                <a:ea typeface="Source Sans Pro" panose="020B0503030403020204" pitchFamily="34" charset="0"/>
                <a:cs typeface="Calibri" panose="020F0502020204030204" pitchFamily="34" charset="0"/>
              </a:rPr>
              <a:t>, 58 </a:t>
            </a:r>
            <a:r>
              <a:rPr lang="de-DE" sz="3517" dirty="0" err="1">
                <a:latin typeface="+mj-lt"/>
                <a:ea typeface="Source Sans Pro" panose="020B0503030403020204" pitchFamily="34" charset="0"/>
                <a:cs typeface="Calibri" panose="020F0502020204030204" pitchFamily="34" charset="0"/>
              </a:rPr>
              <a:t>pt</a:t>
            </a:r>
            <a:r>
              <a:rPr lang="de-DE" sz="3517" dirty="0">
                <a:latin typeface="+mj-lt"/>
                <a:ea typeface="Source Sans Pro" panose="020B0503030403020204" pitchFamily="34" charset="0"/>
                <a:cs typeface="Calibri" panose="020F0502020204030204" pitchFamily="34" charset="0"/>
              </a:rPr>
              <a:t>)</a:t>
            </a:r>
          </a:p>
        </p:txBody>
      </p:sp>
      <p:sp>
        <p:nvSpPr>
          <p:cNvPr id="88" name="Subtitle 2">
            <a:extLst>
              <a:ext uri="{FF2B5EF4-FFF2-40B4-BE49-F238E27FC236}">
                <a16:creationId xmlns:a16="http://schemas.microsoft.com/office/drawing/2014/main" id="{7A771B15-D826-9F4E-4EEF-4574C8062639}"/>
              </a:ext>
            </a:extLst>
          </p:cNvPr>
          <p:cNvSpPr>
            <a:spLocks noGrp="1"/>
          </p:cNvSpPr>
          <p:nvPr>
            <p:ph type="subTitle" idx="1" hasCustomPrompt="1"/>
          </p:nvPr>
        </p:nvSpPr>
        <p:spPr>
          <a:xfrm>
            <a:off x="634975" y="2183432"/>
            <a:ext cx="7071815" cy="1176491"/>
          </a:xfrm>
          <a:prstGeom prst="rect">
            <a:avLst/>
          </a:prstGeom>
        </p:spPr>
        <p:txBody>
          <a:bodyPr/>
          <a:lstStyle>
            <a:lvl1pPr marL="7701" marR="3081" indent="0" algn="l">
              <a:lnSpc>
                <a:spcPts val="3499"/>
              </a:lnSpc>
              <a:spcBef>
                <a:spcPts val="221"/>
              </a:spcBef>
              <a:buNone/>
              <a:defRPr sz="2910">
                <a:solidFill>
                  <a:schemeClr val="bg1"/>
                </a:solidFill>
              </a:defRPr>
            </a:lvl1pPr>
            <a:lvl2pPr marL="457131" indent="0" algn="ctr">
              <a:buNone/>
              <a:defRPr sz="2000"/>
            </a:lvl2pPr>
            <a:lvl3pPr marL="914262" indent="0" algn="ctr">
              <a:buNone/>
              <a:defRPr sz="1799"/>
            </a:lvl3pPr>
            <a:lvl4pPr marL="1371394" indent="0" algn="ctr">
              <a:buNone/>
              <a:defRPr sz="1600"/>
            </a:lvl4pPr>
            <a:lvl5pPr marL="1828524" indent="0" algn="ctr">
              <a:buNone/>
              <a:defRPr sz="1600"/>
            </a:lvl5pPr>
            <a:lvl6pPr marL="2285656" indent="0" algn="ctr">
              <a:buNone/>
              <a:defRPr sz="1600"/>
            </a:lvl6pPr>
            <a:lvl7pPr marL="2742787" indent="0" algn="ctr">
              <a:buNone/>
              <a:defRPr sz="1600"/>
            </a:lvl7pPr>
            <a:lvl8pPr marL="3199918" indent="0" algn="ctr">
              <a:buNone/>
              <a:defRPr sz="1600"/>
            </a:lvl8pPr>
            <a:lvl9pPr marL="3657049" indent="0" algn="ctr">
              <a:buNone/>
              <a:defRPr sz="1600"/>
            </a:lvl9pPr>
          </a:lstStyle>
          <a:p>
            <a:pPr marL="12701" marR="5081" indent="0">
              <a:lnSpc>
                <a:spcPts val="5771"/>
              </a:lnSpc>
              <a:spcBef>
                <a:spcPts val="365"/>
              </a:spcBef>
              <a:buNone/>
              <a:defRPr/>
            </a:pPr>
            <a:r>
              <a:rPr lang="de-DE" b="0" kern="0" dirty="0">
                <a:solidFill>
                  <a:srgbClr val="FFFFFF"/>
                </a:solidFill>
                <a:latin typeface="Calibri" panose="020F0502020204030204" pitchFamily="34" charset="0"/>
                <a:ea typeface="Source Sans Pro Semibold" panose="020B0503030403020204" pitchFamily="34" charset="0"/>
                <a:cs typeface="Cabin"/>
              </a:rPr>
              <a:t>Hier</a:t>
            </a:r>
            <a:r>
              <a:rPr lang="de-DE" b="0" kern="0" spc="-100" dirty="0">
                <a:solidFill>
                  <a:srgbClr val="FFFFFF"/>
                </a:solidFill>
                <a:latin typeface="Calibri" panose="020F0502020204030204" pitchFamily="34" charset="0"/>
                <a:ea typeface="Source Sans Pro Semibold" panose="020B0503030403020204" pitchFamily="34" charset="0"/>
                <a:cs typeface="Cabin"/>
              </a:rPr>
              <a:t> </a:t>
            </a:r>
            <a:r>
              <a:rPr lang="de-DE" b="0" kern="0" dirty="0">
                <a:solidFill>
                  <a:srgbClr val="FFFFFF"/>
                </a:solidFill>
                <a:latin typeface="Calibri" panose="020F0502020204030204" pitchFamily="34" charset="0"/>
                <a:ea typeface="Source Sans Pro Semibold" panose="020B0503030403020204" pitchFamily="34" charset="0"/>
                <a:cs typeface="Cabin"/>
              </a:rPr>
              <a:t>kann</a:t>
            </a:r>
            <a:r>
              <a:rPr lang="de-DE" b="0" kern="0" spc="-97" dirty="0">
                <a:solidFill>
                  <a:srgbClr val="FFFFFF"/>
                </a:solidFill>
                <a:latin typeface="Calibri" panose="020F0502020204030204" pitchFamily="34" charset="0"/>
                <a:ea typeface="Source Sans Pro Semibold" panose="020B0503030403020204" pitchFamily="34" charset="0"/>
                <a:cs typeface="Cabin"/>
              </a:rPr>
              <a:t> </a:t>
            </a:r>
            <a:r>
              <a:rPr lang="de-DE" b="0" kern="0" dirty="0">
                <a:solidFill>
                  <a:srgbClr val="FFFFFF"/>
                </a:solidFill>
                <a:latin typeface="Calibri" panose="020F0502020204030204" pitchFamily="34" charset="0"/>
                <a:ea typeface="Source Sans Pro Semibold" panose="020B0503030403020204" pitchFamily="34" charset="0"/>
                <a:cs typeface="Cabin"/>
              </a:rPr>
              <a:t>eine</a:t>
            </a:r>
            <a:r>
              <a:rPr lang="de-DE" b="0" kern="0" spc="-97" dirty="0">
                <a:solidFill>
                  <a:srgbClr val="FFFFFF"/>
                </a:solidFill>
                <a:latin typeface="Calibri" panose="020F0502020204030204" pitchFamily="34" charset="0"/>
                <a:ea typeface="Source Sans Pro Semibold" panose="020B0503030403020204" pitchFamily="34" charset="0"/>
                <a:cs typeface="Cabin"/>
              </a:rPr>
              <a:t> </a:t>
            </a:r>
            <a:r>
              <a:rPr lang="de-DE" b="0" kern="0" spc="-6" dirty="0">
                <a:solidFill>
                  <a:srgbClr val="FFFFFF"/>
                </a:solidFill>
                <a:latin typeface="Calibri" panose="020F0502020204030204" pitchFamily="34" charset="0"/>
                <a:ea typeface="Source Sans Pro Semibold" panose="020B0503030403020204" pitchFamily="34" charset="0"/>
                <a:cs typeface="Cabin"/>
              </a:rPr>
              <a:t>ergänzende</a:t>
            </a:r>
            <a:r>
              <a:rPr lang="de-DE" b="0" kern="0" spc="-97" dirty="0">
                <a:solidFill>
                  <a:srgbClr val="FFFFFF"/>
                </a:solidFill>
                <a:latin typeface="Calibri" panose="020F0502020204030204" pitchFamily="34" charset="0"/>
                <a:ea typeface="Source Sans Pro Semibold" panose="020B0503030403020204" pitchFamily="34" charset="0"/>
                <a:cs typeface="Cabin"/>
              </a:rPr>
              <a:t> </a:t>
            </a:r>
            <a:r>
              <a:rPr lang="de-DE" b="0" kern="0" spc="-6" dirty="0">
                <a:solidFill>
                  <a:srgbClr val="FFFFFF"/>
                </a:solidFill>
                <a:latin typeface="Calibri" panose="020F0502020204030204" pitchFamily="34" charset="0"/>
                <a:ea typeface="Source Sans Pro Semibold" panose="020B0503030403020204" pitchFamily="34" charset="0"/>
                <a:cs typeface="Cabin"/>
              </a:rPr>
              <a:t>Überschrift stehen (Calibri Regular, 48 </a:t>
            </a:r>
            <a:r>
              <a:rPr lang="de-DE" b="0" kern="0" spc="-6" dirty="0" err="1">
                <a:solidFill>
                  <a:srgbClr val="FFFFFF"/>
                </a:solidFill>
                <a:latin typeface="Calibri" panose="020F0502020204030204" pitchFamily="34" charset="0"/>
                <a:ea typeface="Source Sans Pro Semibold" panose="020B0503030403020204" pitchFamily="34" charset="0"/>
                <a:cs typeface="Cabin"/>
              </a:rPr>
              <a:t>pt</a:t>
            </a:r>
            <a:r>
              <a:rPr lang="de-DE" b="0" kern="0" spc="-6" dirty="0">
                <a:solidFill>
                  <a:srgbClr val="FFFFFF"/>
                </a:solidFill>
                <a:latin typeface="Calibri" panose="020F0502020204030204" pitchFamily="34" charset="0"/>
                <a:ea typeface="Source Sans Pro Semibold" panose="020B0503030403020204" pitchFamily="34" charset="0"/>
                <a:cs typeface="Cabin"/>
              </a:rPr>
              <a:t>)</a:t>
            </a:r>
            <a:endParaRPr lang="de-DE" b="0" kern="0" dirty="0">
              <a:solidFill>
                <a:sysClr val="windowText" lastClr="000000"/>
              </a:solidFill>
              <a:latin typeface="Calibri" panose="020F0502020204030204" pitchFamily="34" charset="0"/>
              <a:ea typeface="Source Sans Pro Semibold" panose="020B0503030403020204" pitchFamily="34" charset="0"/>
              <a:cs typeface="Cabin"/>
            </a:endParaRPr>
          </a:p>
        </p:txBody>
      </p:sp>
      <p:sp>
        <p:nvSpPr>
          <p:cNvPr id="90" name="Textplatzhalter 524">
            <a:extLst>
              <a:ext uri="{FF2B5EF4-FFF2-40B4-BE49-F238E27FC236}">
                <a16:creationId xmlns:a16="http://schemas.microsoft.com/office/drawing/2014/main" id="{AA3BA0CA-DDD0-48EA-0952-9B1F1DB41DDF}"/>
              </a:ext>
            </a:extLst>
          </p:cNvPr>
          <p:cNvSpPr>
            <a:spLocks noGrp="1"/>
          </p:cNvSpPr>
          <p:nvPr>
            <p:ph type="body" sz="quarter" idx="11" hasCustomPrompt="1"/>
          </p:nvPr>
        </p:nvSpPr>
        <p:spPr>
          <a:xfrm>
            <a:off x="634975" y="6111025"/>
            <a:ext cx="6354494" cy="391717"/>
          </a:xfrm>
          <a:prstGeom prst="rect">
            <a:avLst/>
          </a:prstGeom>
        </p:spPr>
        <p:txBody>
          <a:bodyPr/>
          <a:lstStyle>
            <a:lvl1pPr marL="0" indent="0">
              <a:buNone/>
              <a:defRPr sz="2183" b="1" i="0">
                <a:solidFill>
                  <a:schemeClr val="bg1"/>
                </a:solidFill>
                <a:latin typeface="Calibri" panose="020F0502020204030204" pitchFamily="34" charset="0"/>
                <a:cs typeface="Calibri" panose="020F0502020204030204" pitchFamily="34" charset="0"/>
              </a:defRPr>
            </a:lvl1pPr>
          </a:lstStyle>
          <a:p>
            <a:pPr lvl="0"/>
            <a:r>
              <a:rPr lang="de-DE" dirty="0"/>
              <a:t>Hier steht ein Untertitel (Calibri </a:t>
            </a:r>
            <a:r>
              <a:rPr lang="de-DE" dirty="0" err="1"/>
              <a:t>Bold</a:t>
            </a:r>
            <a:r>
              <a:rPr lang="de-DE" dirty="0"/>
              <a:t>, 36 </a:t>
            </a:r>
            <a:r>
              <a:rPr lang="de-DE" dirty="0" err="1"/>
              <a:t>pt</a:t>
            </a:r>
            <a:r>
              <a:rPr lang="de-DE" dirty="0"/>
              <a:t>)</a:t>
            </a:r>
          </a:p>
        </p:txBody>
      </p:sp>
      <p:pic>
        <p:nvPicPr>
          <p:cNvPr id="2" name="Grafik 1" descr="Ein Bild, das Text, Schrift, Logo, Grafiken enthält.&#10;&#10;Automatisch generierte Beschreibung">
            <a:extLst>
              <a:ext uri="{FF2B5EF4-FFF2-40B4-BE49-F238E27FC236}">
                <a16:creationId xmlns:a16="http://schemas.microsoft.com/office/drawing/2014/main" id="{E135AD28-04BF-9B9D-EE3C-995F18CA7E21}"/>
              </a:ext>
            </a:extLst>
          </p:cNvPr>
          <p:cNvPicPr/>
          <p:nvPr userDrawn="1"/>
        </p:nvPicPr>
        <p:blipFill>
          <a:blip r:embed="rId5">
            <a:alphaModFix/>
            <a:extLst>
              <a:ext uri="{28A0092B-C50C-407E-A947-70E740481C1C}">
                <a14:useLocalDpi xmlns:a14="http://schemas.microsoft.com/office/drawing/2010/main" val="0"/>
              </a:ext>
            </a:extLst>
          </a:blip>
          <a:stretch>
            <a:fillRect/>
          </a:stretch>
        </p:blipFill>
        <p:spPr>
          <a:xfrm>
            <a:off x="341688" y="62768"/>
            <a:ext cx="3324162" cy="1244929"/>
          </a:xfrm>
          <a:prstGeom prst="rect">
            <a:avLst/>
          </a:prstGeom>
        </p:spPr>
      </p:pic>
      <p:pic>
        <p:nvPicPr>
          <p:cNvPr id="4" name="Grafik 3" descr="Ein Bild, das Schwarz, Grafiken, Dunkelheit, Schwarzweiß enthält.&#10;&#10;Automatisch generierte Beschreibung">
            <a:extLst>
              <a:ext uri="{FF2B5EF4-FFF2-40B4-BE49-F238E27FC236}">
                <a16:creationId xmlns:a16="http://schemas.microsoft.com/office/drawing/2014/main" id="{A16405EB-0219-2D38-F0C5-971F2BD8E7B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43010" t="41707" r="44148" b="40242"/>
          <a:stretch/>
        </p:blipFill>
        <p:spPr>
          <a:xfrm>
            <a:off x="10413949" y="1692676"/>
            <a:ext cx="1411212" cy="1275101"/>
          </a:xfrm>
          <a:prstGeom prst="rect">
            <a:avLst/>
          </a:prstGeom>
        </p:spPr>
      </p:pic>
    </p:spTree>
    <p:extLst>
      <p:ext uri="{BB962C8B-B14F-4D97-AF65-F5344CB8AC3E}">
        <p14:creationId xmlns:p14="http://schemas.microsoft.com/office/powerpoint/2010/main" val="35213702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geln zu Schriften">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9FB57563-7EF3-B424-ADCB-5211805FBEB5}"/>
              </a:ext>
            </a:extLst>
          </p:cNvPr>
          <p:cNvSpPr txBox="1"/>
          <p:nvPr userDrawn="1"/>
        </p:nvSpPr>
        <p:spPr>
          <a:xfrm>
            <a:off x="627298" y="896263"/>
            <a:ext cx="1910456" cy="550570"/>
          </a:xfrm>
          <a:prstGeom prst="rect">
            <a:avLst/>
          </a:prstGeom>
        </p:spPr>
        <p:txBody>
          <a:bodyPr vert="horz" wrap="square" lIns="0" tIns="9241" rIns="0" bIns="0" rtlCol="0">
            <a:spAutoFit/>
          </a:bodyPr>
          <a:lstStyle/>
          <a:p>
            <a:pPr marL="7701">
              <a:lnSpc>
                <a:spcPct val="100000"/>
              </a:lnSpc>
              <a:spcBef>
                <a:spcPts val="73"/>
              </a:spcBef>
            </a:pPr>
            <a:r>
              <a:rPr lang="de-DE" sz="3517" b="1" i="0" spc="-6" dirty="0">
                <a:solidFill>
                  <a:srgbClr val="003C78"/>
                </a:solidFill>
                <a:latin typeface="Calibri" panose="020F0502020204030204" pitchFamily="34" charset="0"/>
                <a:ea typeface="Source Sans Pro" panose="020B0503030403020204" pitchFamily="34" charset="0"/>
                <a:cs typeface="Calibri" panose="020F0502020204030204" pitchFamily="34" charset="0"/>
              </a:rPr>
              <a:t>Schriften</a:t>
            </a:r>
            <a:endParaRPr sz="3517" b="1"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3" name="object 94">
            <a:extLst>
              <a:ext uri="{FF2B5EF4-FFF2-40B4-BE49-F238E27FC236}">
                <a16:creationId xmlns:a16="http://schemas.microsoft.com/office/drawing/2014/main" id="{01B6E156-9AB9-A7D2-B234-13EAE3548C72}"/>
              </a:ext>
            </a:extLst>
          </p:cNvPr>
          <p:cNvSpPr txBox="1">
            <a:spLocks/>
          </p:cNvSpPr>
          <p:nvPr userDrawn="1"/>
        </p:nvSpPr>
        <p:spPr>
          <a:xfrm>
            <a:off x="627298" y="629498"/>
            <a:ext cx="1757943" cy="233239"/>
          </a:xfrm>
          <a:prstGeom prst="rect">
            <a:avLst/>
          </a:prstGeom>
        </p:spPr>
        <p:txBody>
          <a:bodyPr vert="horz" wrap="square" lIns="0" tIns="9241" rIns="0" bIns="0" rtlCol="0">
            <a:spAutoFit/>
          </a:bodyPr>
          <a:lstStyle>
            <a:lvl1pPr>
              <a:defRPr>
                <a:latin typeface="+mj-lt"/>
                <a:ea typeface="+mj-ea"/>
                <a:cs typeface="+mj-cs"/>
              </a:defRPr>
            </a:lvl1pPr>
          </a:lstStyle>
          <a:p>
            <a:pPr marL="7701">
              <a:spcBef>
                <a:spcPts val="73"/>
              </a:spcBef>
            </a:pPr>
            <a:r>
              <a:rPr lang="de-DE" sz="1455" b="0" i="0" spc="-6" dirty="0">
                <a:solidFill>
                  <a:srgbClr val="0099DD"/>
                </a:solidFill>
                <a:latin typeface="Calibri" panose="020F0502020204030204" pitchFamily="34" charset="0"/>
              </a:rPr>
              <a:t>Gestaltungselemente</a:t>
            </a:r>
            <a:endParaRPr lang="de-DE" sz="1455" b="0" i="0" dirty="0">
              <a:latin typeface="Calibri" panose="020F0502020204030204" pitchFamily="34" charset="0"/>
            </a:endParaRPr>
          </a:p>
        </p:txBody>
      </p:sp>
      <p:sp>
        <p:nvSpPr>
          <p:cNvPr id="120" name="object 2">
            <a:extLst>
              <a:ext uri="{FF2B5EF4-FFF2-40B4-BE49-F238E27FC236}">
                <a16:creationId xmlns:a16="http://schemas.microsoft.com/office/drawing/2014/main" id="{8F4B7FB5-ECFB-5B78-AA1C-9955BDF679D8}"/>
              </a:ext>
            </a:extLst>
          </p:cNvPr>
          <p:cNvSpPr txBox="1">
            <a:spLocks/>
          </p:cNvSpPr>
          <p:nvPr userDrawn="1"/>
        </p:nvSpPr>
        <p:spPr>
          <a:xfrm>
            <a:off x="612573" y="2588894"/>
            <a:ext cx="8071243" cy="553396"/>
          </a:xfrm>
          <a:prstGeom prst="rect">
            <a:avLst/>
          </a:prstGeom>
        </p:spPr>
        <p:txBody>
          <a:bodyPr vert="horz" wrap="square" lIns="0" tIns="40044" rIns="0" bIns="0" rtlCol="0">
            <a:spAutoFit/>
          </a:bodyPr>
          <a:lstStyle>
            <a:lvl1pPr algn="l" defTabSz="914400" rtl="0" eaLnBrk="1" latinLnBrk="0" hangingPunct="1">
              <a:lnSpc>
                <a:spcPct val="90000"/>
              </a:lnSpc>
              <a:spcBef>
                <a:spcPct val="0"/>
              </a:spcBef>
              <a:buNone/>
              <a:defRPr sz="4400" b="0" i="0" kern="1200">
                <a:solidFill>
                  <a:schemeClr val="tx1"/>
                </a:solidFill>
                <a:latin typeface="Cabin Medium" pitchFamily="2" charset="77"/>
                <a:ea typeface="+mj-ea"/>
                <a:cs typeface="+mj-cs"/>
              </a:defRPr>
            </a:lvl1pPr>
          </a:lstStyle>
          <a:p>
            <a:pPr marL="7701" marR="3081">
              <a:lnSpc>
                <a:spcPts val="4002"/>
              </a:lnSpc>
              <a:spcBef>
                <a:spcPts val="315"/>
              </a:spcBef>
            </a:pPr>
            <a:r>
              <a:rPr lang="de-DE" sz="3517" b="1" i="0" spc="-6" dirty="0">
                <a:solidFill>
                  <a:schemeClr val="tx2"/>
                </a:solidFill>
                <a:latin typeface="Calibri" panose="020F0502020204030204" pitchFamily="34" charset="0"/>
                <a:ea typeface="Source Sans Pro" panose="020B0503030403020204" pitchFamily="34" charset="0"/>
                <a:cs typeface="Calibri" panose="020F0502020204030204" pitchFamily="34" charset="0"/>
              </a:rPr>
              <a:t>Überschriften in Calibri </a:t>
            </a:r>
            <a:r>
              <a:rPr lang="de-DE" sz="3517" b="1" i="0" spc="-6" dirty="0" err="1">
                <a:solidFill>
                  <a:schemeClr val="tx2"/>
                </a:solidFill>
                <a:latin typeface="Calibri" panose="020F0502020204030204" pitchFamily="34" charset="0"/>
                <a:ea typeface="Source Sans Pro" panose="020B0503030403020204" pitchFamily="34" charset="0"/>
                <a:cs typeface="Calibri" panose="020F0502020204030204" pitchFamily="34" charset="0"/>
              </a:rPr>
              <a:t>Bold</a:t>
            </a:r>
            <a:r>
              <a:rPr lang="de-DE" sz="3517" b="1" i="0" spc="-6" dirty="0">
                <a:solidFill>
                  <a:schemeClr val="tx2"/>
                </a:solidFill>
                <a:latin typeface="Calibri" panose="020F0502020204030204" pitchFamily="34" charset="0"/>
                <a:ea typeface="Source Sans Pro" panose="020B0503030403020204" pitchFamily="34" charset="0"/>
                <a:cs typeface="Calibri" panose="020F0502020204030204" pitchFamily="34" charset="0"/>
              </a:rPr>
              <a:t> (58 </a:t>
            </a:r>
            <a:r>
              <a:rPr lang="de-DE" sz="3517" b="1" i="0" spc="-6" dirty="0" err="1">
                <a:solidFill>
                  <a:schemeClr val="tx2"/>
                </a:solidFill>
                <a:latin typeface="Calibri" panose="020F0502020204030204" pitchFamily="34" charset="0"/>
                <a:ea typeface="Source Sans Pro" panose="020B0503030403020204" pitchFamily="34" charset="0"/>
                <a:cs typeface="Calibri" panose="020F0502020204030204" pitchFamily="34" charset="0"/>
              </a:rPr>
              <a:t>pt</a:t>
            </a:r>
            <a:r>
              <a:rPr lang="de-DE" sz="3517" b="1" i="0" spc="-6" dirty="0">
                <a:solidFill>
                  <a:schemeClr val="tx2"/>
                </a:solidFill>
                <a:latin typeface="Calibri" panose="020F0502020204030204" pitchFamily="34" charset="0"/>
                <a:ea typeface="Source Sans Pro" panose="020B0503030403020204" pitchFamily="34" charset="0"/>
                <a:cs typeface="Calibri" panose="020F0502020204030204" pitchFamily="34" charset="0"/>
              </a:rPr>
              <a:t>) </a:t>
            </a:r>
            <a:endParaRPr lang="de-DE" sz="3517" b="1" i="0" dirty="0">
              <a:solidFill>
                <a:schemeClr val="tx2"/>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121" name="object 3">
            <a:extLst>
              <a:ext uri="{FF2B5EF4-FFF2-40B4-BE49-F238E27FC236}">
                <a16:creationId xmlns:a16="http://schemas.microsoft.com/office/drawing/2014/main" id="{A6B31A59-7A5F-C5B4-A36B-3200782E066F}"/>
              </a:ext>
            </a:extLst>
          </p:cNvPr>
          <p:cNvSpPr txBox="1"/>
          <p:nvPr userDrawn="1"/>
        </p:nvSpPr>
        <p:spPr>
          <a:xfrm>
            <a:off x="612573" y="2126899"/>
            <a:ext cx="4405849" cy="233239"/>
          </a:xfrm>
          <a:prstGeom prst="rect">
            <a:avLst/>
          </a:prstGeom>
        </p:spPr>
        <p:txBody>
          <a:bodyPr vert="horz" wrap="square" lIns="0" tIns="9241" rIns="0" bIns="0" rtlCol="0">
            <a:spAutoFit/>
          </a:bodyPr>
          <a:lstStyle/>
          <a:p>
            <a:pPr marL="7701">
              <a:lnSpc>
                <a:spcPct val="100000"/>
              </a:lnSpc>
              <a:spcBef>
                <a:spcPts val="73"/>
              </a:spcBef>
            </a:pPr>
            <a:r>
              <a:rPr sz="1455" b="0" i="0" dirty="0" err="1">
                <a:solidFill>
                  <a:srgbClr val="0099DD"/>
                </a:solidFill>
                <a:latin typeface="Calibri" panose="020F0502020204030204" pitchFamily="34" charset="0"/>
                <a:cs typeface="Cabin"/>
              </a:rPr>
              <a:t>Kategorie</a:t>
            </a:r>
            <a:r>
              <a:rPr sz="1455" b="0" i="0" spc="-3" dirty="0">
                <a:solidFill>
                  <a:srgbClr val="0099DD"/>
                </a:solidFill>
                <a:latin typeface="Calibri" panose="020F0502020204030204" pitchFamily="34" charset="0"/>
                <a:cs typeface="Cabin"/>
              </a:rPr>
              <a:t> </a:t>
            </a:r>
            <a:r>
              <a:rPr sz="1455" b="0" i="0" dirty="0" err="1">
                <a:solidFill>
                  <a:srgbClr val="0099DD"/>
                </a:solidFill>
                <a:latin typeface="Calibri" panose="020F0502020204030204" pitchFamily="34" charset="0"/>
                <a:cs typeface="Cabin"/>
              </a:rPr>
              <a:t>oder</a:t>
            </a:r>
            <a:r>
              <a:rPr sz="1455" b="0" i="0" spc="-3" dirty="0">
                <a:solidFill>
                  <a:srgbClr val="0099DD"/>
                </a:solidFill>
                <a:latin typeface="Calibri" panose="020F0502020204030204" pitchFamily="34" charset="0"/>
                <a:cs typeface="Cabin"/>
              </a:rPr>
              <a:t> </a:t>
            </a:r>
            <a:r>
              <a:rPr sz="1455" b="0" i="0" spc="-6" dirty="0" err="1">
                <a:solidFill>
                  <a:srgbClr val="0099DD"/>
                </a:solidFill>
                <a:latin typeface="Calibri" panose="020F0502020204030204" pitchFamily="34" charset="0"/>
                <a:cs typeface="Cabin"/>
              </a:rPr>
              <a:t>Kapitel</a:t>
            </a:r>
            <a:r>
              <a:rPr lang="de-DE" sz="1455" b="0" i="0" spc="-6" dirty="0">
                <a:solidFill>
                  <a:srgbClr val="0099DD"/>
                </a:solidFill>
                <a:latin typeface="Calibri" panose="020F0502020204030204" pitchFamily="34" charset="0"/>
                <a:cs typeface="Cabin"/>
              </a:rPr>
              <a:t> in Calibri Regular (24 </a:t>
            </a:r>
            <a:r>
              <a:rPr lang="de-DE" sz="1455" b="0" i="0" spc="-6" dirty="0" err="1">
                <a:solidFill>
                  <a:srgbClr val="0099DD"/>
                </a:solidFill>
                <a:latin typeface="Calibri" panose="020F0502020204030204" pitchFamily="34" charset="0"/>
                <a:cs typeface="Cabin"/>
              </a:rPr>
              <a:t>pt</a:t>
            </a:r>
            <a:r>
              <a:rPr lang="de-DE" sz="1455" b="0" i="0" spc="-6" dirty="0">
                <a:solidFill>
                  <a:srgbClr val="0099DD"/>
                </a:solidFill>
                <a:latin typeface="Calibri" panose="020F0502020204030204" pitchFamily="34" charset="0"/>
                <a:cs typeface="Cabin"/>
              </a:rPr>
              <a:t>)</a:t>
            </a:r>
            <a:endParaRPr sz="1455" b="0" i="0" dirty="0">
              <a:latin typeface="Calibri" panose="020F0502020204030204" pitchFamily="34" charset="0"/>
              <a:cs typeface="Cabin"/>
            </a:endParaRPr>
          </a:p>
        </p:txBody>
      </p:sp>
      <p:sp>
        <p:nvSpPr>
          <p:cNvPr id="122" name="object 4">
            <a:extLst>
              <a:ext uri="{FF2B5EF4-FFF2-40B4-BE49-F238E27FC236}">
                <a16:creationId xmlns:a16="http://schemas.microsoft.com/office/drawing/2014/main" id="{332CB3C4-594E-F3F4-B269-9181D0F47751}"/>
              </a:ext>
            </a:extLst>
          </p:cNvPr>
          <p:cNvSpPr txBox="1">
            <a:spLocks/>
          </p:cNvSpPr>
          <p:nvPr userDrawn="1"/>
        </p:nvSpPr>
        <p:spPr>
          <a:xfrm>
            <a:off x="612572" y="3366116"/>
            <a:ext cx="6962180" cy="780097"/>
          </a:xfrm>
          <a:prstGeom prst="rect">
            <a:avLst/>
          </a:prstGeom>
        </p:spPr>
        <p:txBody>
          <a:bodyPr vert="horz" wrap="square" lIns="0" tIns="103961"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solidFill>
                <a:latin typeface="Cabin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solidFill>
                <a:latin typeface="Cabin SemiBol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solidFill>
                <a:latin typeface="Cabin Semi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solidFill>
                <a:latin typeface="Cabin SemiBol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solidFill>
                <a:latin typeface="Cabin SemiBol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819"/>
              </a:spcBef>
              <a:buNone/>
            </a:pPr>
            <a:r>
              <a:rPr lang="de-DE" sz="2183" b="1" i="0" dirty="0">
                <a:solidFill>
                  <a:schemeClr val="tx2"/>
                </a:solidFill>
                <a:latin typeface="Calibri" panose="020F0502020204030204" pitchFamily="34" charset="0"/>
                <a:cs typeface="Calibri" panose="020F0502020204030204" pitchFamily="34" charset="0"/>
              </a:rPr>
              <a:t>Zwischenüberschriften in Calibri </a:t>
            </a:r>
            <a:r>
              <a:rPr lang="de-DE" sz="2183" b="1" i="0" dirty="0" err="1">
                <a:solidFill>
                  <a:schemeClr val="tx2"/>
                </a:solidFill>
                <a:latin typeface="Calibri" panose="020F0502020204030204" pitchFamily="34" charset="0"/>
                <a:cs typeface="Calibri" panose="020F0502020204030204" pitchFamily="34" charset="0"/>
              </a:rPr>
              <a:t>Bold</a:t>
            </a:r>
            <a:r>
              <a:rPr lang="de-DE" sz="2183" b="1" i="0" dirty="0">
                <a:solidFill>
                  <a:schemeClr val="tx2"/>
                </a:solidFill>
                <a:latin typeface="Calibri" panose="020F0502020204030204" pitchFamily="34" charset="0"/>
                <a:cs typeface="Calibri" panose="020F0502020204030204" pitchFamily="34" charset="0"/>
              </a:rPr>
              <a:t> (36 </a:t>
            </a:r>
            <a:r>
              <a:rPr lang="de-DE" sz="2183" b="1" i="0" dirty="0" err="1">
                <a:solidFill>
                  <a:schemeClr val="tx2"/>
                </a:solidFill>
                <a:latin typeface="Calibri" panose="020F0502020204030204" pitchFamily="34" charset="0"/>
                <a:cs typeface="Calibri" panose="020F0502020204030204" pitchFamily="34" charset="0"/>
              </a:rPr>
              <a:t>pt</a:t>
            </a:r>
            <a:r>
              <a:rPr lang="de-DE" sz="2183" b="1" i="0" dirty="0">
                <a:solidFill>
                  <a:schemeClr val="tx2"/>
                </a:solidFill>
                <a:latin typeface="Calibri" panose="020F0502020204030204" pitchFamily="34" charset="0"/>
                <a:cs typeface="Calibri" panose="020F0502020204030204" pitchFamily="34" charset="0"/>
              </a:rPr>
              <a:t>)</a:t>
            </a:r>
            <a:endParaRPr lang="de-DE" sz="2183" b="1" i="0" spc="-15" dirty="0">
              <a:solidFill>
                <a:schemeClr val="tx2"/>
              </a:solidFill>
              <a:latin typeface="Calibri" panose="020F0502020204030204" pitchFamily="34" charset="0"/>
              <a:cs typeface="Calibri" panose="020F0502020204030204" pitchFamily="34" charset="0"/>
            </a:endParaRPr>
          </a:p>
          <a:p>
            <a:pPr marL="14631" marR="3081" indent="0">
              <a:lnSpc>
                <a:spcPct val="110800"/>
              </a:lnSpc>
              <a:spcBef>
                <a:spcPts val="458"/>
              </a:spcBef>
              <a:buNone/>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Fließtext in Calibri Regular (28 </a:t>
            </a:r>
            <a:r>
              <a:rPr lang="de-DE" sz="1698"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698" b="0" i="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123" name="object 4">
            <a:extLst>
              <a:ext uri="{FF2B5EF4-FFF2-40B4-BE49-F238E27FC236}">
                <a16:creationId xmlns:a16="http://schemas.microsoft.com/office/drawing/2014/main" id="{28C62322-487B-880B-59E0-7344F556B7FE}"/>
              </a:ext>
            </a:extLst>
          </p:cNvPr>
          <p:cNvSpPr txBox="1">
            <a:spLocks/>
          </p:cNvSpPr>
          <p:nvPr userDrawn="1"/>
        </p:nvSpPr>
        <p:spPr>
          <a:xfrm>
            <a:off x="612572" y="4467722"/>
            <a:ext cx="4488512" cy="578439"/>
          </a:xfrm>
          <a:prstGeom prst="rect">
            <a:avLst/>
          </a:prstGeom>
        </p:spPr>
        <p:txBody>
          <a:bodyPr vert="horz" wrap="square" lIns="0" tIns="103961" rIns="0" bIns="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tx1"/>
                </a:solidFill>
                <a:latin typeface="Cabin SemiBold"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tx1"/>
                </a:solidFill>
                <a:latin typeface="Cabin SemiBold"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tx1"/>
                </a:solidFill>
                <a:latin typeface="Cabin SemiBold"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solidFill>
                <a:latin typeface="Cabin SemiBold"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1" i="0" kern="1200">
                <a:solidFill>
                  <a:schemeClr val="tx1"/>
                </a:solidFill>
                <a:latin typeface="Cabin SemiBold"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37844" indent="-130142">
              <a:lnSpc>
                <a:spcPct val="100000"/>
              </a:lnSpc>
              <a:tabLst>
                <a:tab pos="137844" algn="l"/>
              </a:tabLst>
            </a:pPr>
            <a:r>
              <a:rPr lang="de-DE" sz="1576"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Aufzählungen in Calibri Regular (26 </a:t>
            </a:r>
            <a:r>
              <a:rPr lang="de-DE" sz="1576"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576"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endParaRPr lang="de-DE" sz="1576" b="0" i="0" spc="0" dirty="0">
              <a:latin typeface="Calibri" panose="020F0502020204030204" pitchFamily="34" charset="0"/>
              <a:ea typeface="Source Sans Pro" panose="020B0503030403020204" pitchFamily="34" charset="0"/>
              <a:cs typeface="Calibri" panose="020F0502020204030204" pitchFamily="34" charset="0"/>
            </a:endParaRPr>
          </a:p>
          <a:p>
            <a:pPr marL="415071" lvl="1" indent="-130142">
              <a:lnSpc>
                <a:spcPct val="100000"/>
              </a:lnSpc>
              <a:spcBef>
                <a:spcPts val="206"/>
              </a:spcBef>
              <a:tabLst>
                <a:tab pos="137844" algn="l"/>
              </a:tabLst>
            </a:pPr>
            <a:r>
              <a:rPr lang="de-DE" sz="1334"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Eingerückte Aufzählungen in Calibri Regular (22 </a:t>
            </a:r>
            <a:r>
              <a:rPr lang="de-DE" sz="1334"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334"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endParaRPr lang="de-DE" sz="1334" b="0" i="0" spc="0" dirty="0">
              <a:latin typeface="Calibri" panose="020F0502020204030204" pitchFamily="34" charset="0"/>
              <a:ea typeface="Source Sans Pro" panose="020B0503030403020204" pitchFamily="34" charset="0"/>
              <a:cs typeface="Calibri" panose="020F0502020204030204" pitchFamily="34" charset="0"/>
            </a:endParaRPr>
          </a:p>
        </p:txBody>
      </p:sp>
      <p:sp>
        <p:nvSpPr>
          <p:cNvPr id="124" name="object 38">
            <a:extLst>
              <a:ext uri="{FF2B5EF4-FFF2-40B4-BE49-F238E27FC236}">
                <a16:creationId xmlns:a16="http://schemas.microsoft.com/office/drawing/2014/main" id="{B629E69A-0548-4BF0-E377-022CB9B9D0D4}"/>
              </a:ext>
            </a:extLst>
          </p:cNvPr>
          <p:cNvSpPr txBox="1"/>
          <p:nvPr userDrawn="1"/>
        </p:nvSpPr>
        <p:spPr>
          <a:xfrm>
            <a:off x="659048" y="5480291"/>
            <a:ext cx="3359092" cy="166281"/>
          </a:xfrm>
          <a:prstGeom prst="rect">
            <a:avLst/>
          </a:prstGeom>
        </p:spPr>
        <p:txBody>
          <a:bodyPr vert="horz" wrap="square" lIns="0" tIns="7701" rIns="0" bIns="0" rtlCol="0">
            <a:spAutoFit/>
          </a:bodyPr>
          <a:lstStyle/>
          <a:p>
            <a:pPr marL="7701" marR="3081">
              <a:lnSpc>
                <a:spcPct val="108300"/>
              </a:lnSpc>
              <a:spcBef>
                <a:spcPts val="61"/>
              </a:spcBef>
            </a:pPr>
            <a:r>
              <a:rPr sz="1000" b="0" i="0" dirty="0" err="1">
                <a:solidFill>
                  <a:schemeClr val="tx1"/>
                </a:solidFill>
                <a:latin typeface="Calibri" panose="020F0502020204030204" pitchFamily="34" charset="0"/>
                <a:ea typeface="Source Sans Pro" panose="020B0503030403020204" pitchFamily="34" charset="0"/>
                <a:cs typeface="Calibri" panose="020F0502020204030204" pitchFamily="34" charset="0"/>
              </a:rPr>
              <a:t>Quellenangaben</a:t>
            </a:r>
            <a:r>
              <a:rPr lang="de-DE" sz="1000" b="0" i="0" dirty="0">
                <a:solidFill>
                  <a:schemeClr val="tx1"/>
                </a:solidFill>
                <a:latin typeface="Calibri" panose="020F0502020204030204" pitchFamily="34" charset="0"/>
                <a:ea typeface="Source Sans Pro" panose="020B0503030403020204" pitchFamily="34" charset="0"/>
                <a:cs typeface="Calibri" panose="020F0502020204030204" pitchFamily="34" charset="0"/>
              </a:rPr>
              <a:t> und Seitenzahl in Calibri Regular (16,5 </a:t>
            </a:r>
            <a:r>
              <a:rPr lang="de-DE" sz="1000" b="0" i="0" dirty="0" err="1">
                <a:solidFill>
                  <a:schemeClr val="tx1"/>
                </a:solidFill>
                <a:latin typeface="Calibri" panose="020F0502020204030204" pitchFamily="34" charset="0"/>
                <a:ea typeface="Source Sans Pro" panose="020B0503030403020204" pitchFamily="34" charset="0"/>
                <a:cs typeface="Calibri" panose="020F0502020204030204" pitchFamily="34" charset="0"/>
              </a:rPr>
              <a:t>pt</a:t>
            </a:r>
            <a:r>
              <a:rPr lang="de-DE" sz="1000" b="0" i="0" dirty="0">
                <a:solidFill>
                  <a:schemeClr val="tx1"/>
                </a:solidFill>
                <a:latin typeface="Calibri" panose="020F0502020204030204" pitchFamily="34" charset="0"/>
                <a:ea typeface="Source Sans Pro" panose="020B0503030403020204" pitchFamily="34" charset="0"/>
                <a:cs typeface="Calibri" panose="020F0502020204030204" pitchFamily="34" charset="0"/>
              </a:rPr>
              <a:t>)</a:t>
            </a:r>
            <a:endParaRPr sz="1000" b="0" i="0" dirty="0">
              <a:solidFill>
                <a:schemeClr val="tx1"/>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125" name="Date Placeholder 3">
            <a:extLst>
              <a:ext uri="{FF2B5EF4-FFF2-40B4-BE49-F238E27FC236}">
                <a16:creationId xmlns:a16="http://schemas.microsoft.com/office/drawing/2014/main" id="{8B4CAC15-0CBA-7398-04D4-ADF9B65F31AC}"/>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AA9407DB-DAEC-4930-B2ED-31102FD39C32}" type="datetime1">
              <a:rPr lang="de-DE" smtClean="0"/>
              <a:t>30.10.2025</a:t>
            </a:fld>
            <a:endParaRPr lang="de-DE" dirty="0"/>
          </a:p>
        </p:txBody>
      </p:sp>
      <p:sp>
        <p:nvSpPr>
          <p:cNvPr id="231" name="Slide Number Placeholder 5">
            <a:extLst>
              <a:ext uri="{FF2B5EF4-FFF2-40B4-BE49-F238E27FC236}">
                <a16:creationId xmlns:a16="http://schemas.microsoft.com/office/drawing/2014/main" id="{B9E61973-0D10-1396-CA7B-CCBBE746BB8E}"/>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
        <p:nvSpPr>
          <p:cNvPr id="6" name="object 38">
            <a:extLst>
              <a:ext uri="{FF2B5EF4-FFF2-40B4-BE49-F238E27FC236}">
                <a16:creationId xmlns:a16="http://schemas.microsoft.com/office/drawing/2014/main" id="{13658F35-AAEF-AE24-6EF4-149F5602E782}"/>
              </a:ext>
            </a:extLst>
          </p:cNvPr>
          <p:cNvSpPr txBox="1"/>
          <p:nvPr userDrawn="1"/>
        </p:nvSpPr>
        <p:spPr>
          <a:xfrm>
            <a:off x="659047" y="5835377"/>
            <a:ext cx="2664293" cy="142365"/>
          </a:xfrm>
          <a:prstGeom prst="rect">
            <a:avLst/>
          </a:prstGeom>
        </p:spPr>
        <p:txBody>
          <a:bodyPr vert="horz" wrap="square" lIns="0" tIns="7701" rIns="0" bIns="0" rtlCol="0">
            <a:spAutoFit/>
          </a:bodyPr>
          <a:lstStyle/>
          <a:p>
            <a:pPr marL="7701" marR="3081">
              <a:lnSpc>
                <a:spcPct val="108300"/>
              </a:lnSpc>
              <a:spcBef>
                <a:spcPts val="61"/>
              </a:spcBef>
            </a:pPr>
            <a:r>
              <a:rPr lang="de-DE" sz="849" b="0" i="0" dirty="0">
                <a:solidFill>
                  <a:schemeClr val="tx1"/>
                </a:solidFill>
                <a:latin typeface="Calibri" panose="020F0502020204030204" pitchFamily="34" charset="0"/>
                <a:ea typeface="Source Sans Pro" panose="020B0503030403020204" pitchFamily="34" charset="0"/>
                <a:cs typeface="Calibri" panose="020F0502020204030204" pitchFamily="34" charset="0"/>
              </a:rPr>
              <a:t>Datum in Calibri Regular (14 </a:t>
            </a:r>
            <a:r>
              <a:rPr lang="de-DE" sz="849" b="0" i="0" dirty="0" err="1">
                <a:solidFill>
                  <a:schemeClr val="tx1"/>
                </a:solidFill>
                <a:latin typeface="Calibri" panose="020F0502020204030204" pitchFamily="34" charset="0"/>
                <a:ea typeface="Source Sans Pro" panose="020B0503030403020204" pitchFamily="34" charset="0"/>
                <a:cs typeface="Calibri" panose="020F0502020204030204" pitchFamily="34" charset="0"/>
              </a:rPr>
              <a:t>pt</a:t>
            </a:r>
            <a:r>
              <a:rPr lang="de-DE" sz="849" b="0" i="0" dirty="0">
                <a:solidFill>
                  <a:schemeClr val="tx1"/>
                </a:solidFill>
                <a:latin typeface="Calibri" panose="020F0502020204030204" pitchFamily="34" charset="0"/>
                <a:ea typeface="Source Sans Pro" panose="020B0503030403020204" pitchFamily="34" charset="0"/>
                <a:cs typeface="Calibri" panose="020F0502020204030204" pitchFamily="34" charset="0"/>
              </a:rPr>
              <a:t>)</a:t>
            </a:r>
            <a:endParaRPr sz="849" b="0" i="0" dirty="0">
              <a:solidFill>
                <a:schemeClr val="tx1"/>
              </a:solidFill>
              <a:latin typeface="Calibri" panose="020F0502020204030204" pitchFamily="34" charset="0"/>
              <a:ea typeface="Source Sans Pro" panose="020B0503030403020204" pitchFamily="34" charset="0"/>
              <a:cs typeface="Calibri" panose="020F0502020204030204" pitchFamily="34" charset="0"/>
            </a:endParaRPr>
          </a:p>
        </p:txBody>
      </p:sp>
      <p:pic>
        <p:nvPicPr>
          <p:cNvPr id="9" name="Grafik 8" descr="Ein Bild, das Text, Schrift, Logo, Grafiken enthält.&#10;&#10;Automatisch generierte Beschreibung">
            <a:extLst>
              <a:ext uri="{FF2B5EF4-FFF2-40B4-BE49-F238E27FC236}">
                <a16:creationId xmlns:a16="http://schemas.microsoft.com/office/drawing/2014/main" id="{CEB6084D-8F25-4D4C-A010-50E621E5288A}"/>
              </a:ext>
            </a:extLst>
          </p:cNvPr>
          <p:cNvPicPr/>
          <p:nvPr userDrawn="1"/>
        </p:nvPicPr>
        <p:blipFill>
          <a:blip r:embed="rId2">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30817725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Gestaltungselemente 01">
    <p:spTree>
      <p:nvGrpSpPr>
        <p:cNvPr id="1" name=""/>
        <p:cNvGrpSpPr/>
        <p:nvPr/>
      </p:nvGrpSpPr>
      <p:grpSpPr>
        <a:xfrm>
          <a:off x="0" y="0"/>
          <a:ext cx="0" cy="0"/>
          <a:chOff x="0" y="0"/>
          <a:chExt cx="0" cy="0"/>
        </a:xfrm>
      </p:grpSpPr>
      <p:grpSp>
        <p:nvGrpSpPr>
          <p:cNvPr id="5" name="object 38">
            <a:extLst>
              <a:ext uri="{FF2B5EF4-FFF2-40B4-BE49-F238E27FC236}">
                <a16:creationId xmlns:a16="http://schemas.microsoft.com/office/drawing/2014/main" id="{1E1B054F-B138-6C22-617C-7F5D6B6632D5}"/>
              </a:ext>
            </a:extLst>
          </p:cNvPr>
          <p:cNvGrpSpPr/>
          <p:nvPr userDrawn="1"/>
        </p:nvGrpSpPr>
        <p:grpSpPr>
          <a:xfrm>
            <a:off x="957381" y="1679826"/>
            <a:ext cx="1053225" cy="1695201"/>
            <a:chOff x="1426281" y="2956346"/>
            <a:chExt cx="1736725" cy="2795905"/>
          </a:xfrm>
        </p:grpSpPr>
        <p:sp>
          <p:nvSpPr>
            <p:cNvPr id="6" name="object 39">
              <a:extLst>
                <a:ext uri="{FF2B5EF4-FFF2-40B4-BE49-F238E27FC236}">
                  <a16:creationId xmlns:a16="http://schemas.microsoft.com/office/drawing/2014/main" id="{4FD0A4B9-F16B-0BC3-AB50-303D2914B95E}"/>
                </a:ext>
              </a:extLst>
            </p:cNvPr>
            <p:cNvSpPr/>
            <p:nvPr/>
          </p:nvSpPr>
          <p:spPr>
            <a:xfrm>
              <a:off x="1431516" y="3556176"/>
              <a:ext cx="1726564" cy="2190750"/>
            </a:xfrm>
            <a:custGeom>
              <a:avLst/>
              <a:gdLst/>
              <a:ahLst/>
              <a:cxnLst/>
              <a:rect l="l" t="t" r="r" b="b"/>
              <a:pathLst>
                <a:path w="1726564" h="2190750">
                  <a:moveTo>
                    <a:pt x="1726094" y="0"/>
                  </a:moveTo>
                  <a:lnTo>
                    <a:pt x="0" y="0"/>
                  </a:lnTo>
                  <a:lnTo>
                    <a:pt x="0" y="322607"/>
                  </a:lnTo>
                  <a:lnTo>
                    <a:pt x="3948" y="374093"/>
                  </a:lnTo>
                  <a:lnTo>
                    <a:pt x="15273" y="422049"/>
                  </a:lnTo>
                  <a:lnTo>
                    <a:pt x="33192" y="465449"/>
                  </a:lnTo>
                  <a:lnTo>
                    <a:pt x="56926" y="503264"/>
                  </a:lnTo>
                  <a:lnTo>
                    <a:pt x="85692" y="534466"/>
                  </a:lnTo>
                  <a:lnTo>
                    <a:pt x="118708" y="558026"/>
                  </a:lnTo>
                  <a:lnTo>
                    <a:pt x="155195" y="572916"/>
                  </a:lnTo>
                  <a:lnTo>
                    <a:pt x="194371" y="578108"/>
                  </a:lnTo>
                  <a:lnTo>
                    <a:pt x="335089" y="578108"/>
                  </a:lnTo>
                  <a:lnTo>
                    <a:pt x="335089" y="1777296"/>
                  </a:lnTo>
                  <a:lnTo>
                    <a:pt x="293545" y="1784617"/>
                  </a:lnTo>
                  <a:lnTo>
                    <a:pt x="254972" y="1800890"/>
                  </a:lnTo>
                  <a:lnTo>
                    <a:pt x="220161" y="1825180"/>
                  </a:lnTo>
                  <a:lnTo>
                    <a:pt x="189903" y="1856552"/>
                  </a:lnTo>
                  <a:lnTo>
                    <a:pt x="164991" y="1894069"/>
                  </a:lnTo>
                  <a:lnTo>
                    <a:pt x="146217" y="1936795"/>
                  </a:lnTo>
                  <a:lnTo>
                    <a:pt x="134371" y="1983797"/>
                  </a:lnTo>
                  <a:lnTo>
                    <a:pt x="130247" y="2034137"/>
                  </a:lnTo>
                  <a:lnTo>
                    <a:pt x="130247" y="2190320"/>
                  </a:lnTo>
                  <a:lnTo>
                    <a:pt x="1595857" y="2190320"/>
                  </a:lnTo>
                  <a:lnTo>
                    <a:pt x="1595857" y="2034137"/>
                  </a:lnTo>
                  <a:lnTo>
                    <a:pt x="1591732" y="1983797"/>
                  </a:lnTo>
                  <a:lnTo>
                    <a:pt x="1579887" y="1936795"/>
                  </a:lnTo>
                  <a:lnTo>
                    <a:pt x="1561112" y="1894069"/>
                  </a:lnTo>
                  <a:lnTo>
                    <a:pt x="1536199" y="1856552"/>
                  </a:lnTo>
                  <a:lnTo>
                    <a:pt x="1505940" y="1825180"/>
                  </a:lnTo>
                  <a:lnTo>
                    <a:pt x="1471127" y="1800890"/>
                  </a:lnTo>
                  <a:lnTo>
                    <a:pt x="1432551" y="1784617"/>
                  </a:lnTo>
                  <a:lnTo>
                    <a:pt x="1391004" y="1777296"/>
                  </a:lnTo>
                  <a:lnTo>
                    <a:pt x="1391004" y="578108"/>
                  </a:lnTo>
                  <a:lnTo>
                    <a:pt x="1531722" y="578108"/>
                  </a:lnTo>
                  <a:lnTo>
                    <a:pt x="1570898" y="572916"/>
                  </a:lnTo>
                  <a:lnTo>
                    <a:pt x="1607385" y="558026"/>
                  </a:lnTo>
                  <a:lnTo>
                    <a:pt x="1640402" y="534466"/>
                  </a:lnTo>
                  <a:lnTo>
                    <a:pt x="1669167" y="503264"/>
                  </a:lnTo>
                  <a:lnTo>
                    <a:pt x="1692901" y="465449"/>
                  </a:lnTo>
                  <a:lnTo>
                    <a:pt x="1710820" y="422049"/>
                  </a:lnTo>
                  <a:lnTo>
                    <a:pt x="1722145" y="374093"/>
                  </a:lnTo>
                  <a:lnTo>
                    <a:pt x="1726094" y="322607"/>
                  </a:lnTo>
                  <a:lnTo>
                    <a:pt x="1726094" y="0"/>
                  </a:lnTo>
                  <a:close/>
                </a:path>
              </a:pathLst>
            </a:custGeom>
            <a:solidFill>
              <a:srgbClr val="0099DD"/>
            </a:solidFill>
          </p:spPr>
          <p:txBody>
            <a:bodyPr wrap="square" lIns="0" tIns="0" rIns="0" bIns="0" rtlCol="0"/>
            <a:lstStyle/>
            <a:p>
              <a:endParaRPr sz="1091"/>
            </a:p>
          </p:txBody>
        </p:sp>
        <p:sp>
          <p:nvSpPr>
            <p:cNvPr id="7" name="object 40">
              <a:extLst>
                <a:ext uri="{FF2B5EF4-FFF2-40B4-BE49-F238E27FC236}">
                  <a16:creationId xmlns:a16="http://schemas.microsoft.com/office/drawing/2014/main" id="{50DEFB87-C564-1F64-B1D2-B6D95CBAD5F0}"/>
                </a:ext>
              </a:extLst>
            </p:cNvPr>
            <p:cNvSpPr/>
            <p:nvPr/>
          </p:nvSpPr>
          <p:spPr>
            <a:xfrm>
              <a:off x="1431516" y="3556174"/>
              <a:ext cx="1726564" cy="2190750"/>
            </a:xfrm>
            <a:custGeom>
              <a:avLst/>
              <a:gdLst/>
              <a:ahLst/>
              <a:cxnLst/>
              <a:rect l="l" t="t" r="r" b="b"/>
              <a:pathLst>
                <a:path w="1726564" h="2190750">
                  <a:moveTo>
                    <a:pt x="958725" y="578097"/>
                  </a:moveTo>
                  <a:lnTo>
                    <a:pt x="335099" y="1470235"/>
                  </a:lnTo>
                </a:path>
                <a:path w="1726564" h="2190750">
                  <a:moveTo>
                    <a:pt x="832114" y="578097"/>
                  </a:moveTo>
                  <a:lnTo>
                    <a:pt x="335099" y="1289108"/>
                  </a:lnTo>
                </a:path>
                <a:path w="1726564" h="2190750">
                  <a:moveTo>
                    <a:pt x="705508" y="578097"/>
                  </a:moveTo>
                  <a:lnTo>
                    <a:pt x="335099" y="1107988"/>
                  </a:lnTo>
                </a:path>
                <a:path w="1726564" h="2190750">
                  <a:moveTo>
                    <a:pt x="578892" y="578097"/>
                  </a:moveTo>
                  <a:lnTo>
                    <a:pt x="335099" y="926858"/>
                  </a:lnTo>
                </a:path>
                <a:path w="1726564" h="2190750">
                  <a:moveTo>
                    <a:pt x="452289" y="578097"/>
                  </a:moveTo>
                  <a:lnTo>
                    <a:pt x="335099" y="745744"/>
                  </a:lnTo>
                </a:path>
                <a:path w="1726564" h="2190750">
                  <a:moveTo>
                    <a:pt x="1085331" y="578097"/>
                  </a:moveTo>
                  <a:lnTo>
                    <a:pt x="335099" y="1651356"/>
                  </a:lnTo>
                </a:path>
                <a:path w="1726564" h="2190750">
                  <a:moveTo>
                    <a:pt x="196306" y="1849910"/>
                  </a:moveTo>
                  <a:lnTo>
                    <a:pt x="164217" y="1895816"/>
                  </a:lnTo>
                </a:path>
                <a:path w="1726564" h="2190750">
                  <a:moveTo>
                    <a:pt x="1559657" y="1891889"/>
                  </a:moveTo>
                  <a:lnTo>
                    <a:pt x="1351045" y="2190320"/>
                  </a:lnTo>
                </a:path>
                <a:path w="1726564" h="2190750">
                  <a:moveTo>
                    <a:pt x="1488291" y="1812868"/>
                  </a:moveTo>
                  <a:lnTo>
                    <a:pt x="1224442" y="2190320"/>
                  </a:lnTo>
                </a:path>
                <a:path w="1726564" h="2190750">
                  <a:moveTo>
                    <a:pt x="1391004" y="1770919"/>
                  </a:moveTo>
                  <a:lnTo>
                    <a:pt x="1097831" y="2190320"/>
                  </a:lnTo>
                </a:path>
                <a:path w="1726564" h="2190750">
                  <a:moveTo>
                    <a:pt x="1391004" y="1589800"/>
                  </a:moveTo>
                  <a:lnTo>
                    <a:pt x="971226" y="2190320"/>
                  </a:lnTo>
                </a:path>
                <a:path w="1726564" h="2190750">
                  <a:moveTo>
                    <a:pt x="1391004" y="1408675"/>
                  </a:moveTo>
                  <a:lnTo>
                    <a:pt x="844615" y="2190320"/>
                  </a:lnTo>
                </a:path>
                <a:path w="1726564" h="2190750">
                  <a:moveTo>
                    <a:pt x="1391004" y="1227555"/>
                  </a:moveTo>
                  <a:lnTo>
                    <a:pt x="718004" y="2190320"/>
                  </a:lnTo>
                </a:path>
                <a:path w="1726564" h="2190750">
                  <a:moveTo>
                    <a:pt x="1391004" y="1046431"/>
                  </a:moveTo>
                  <a:lnTo>
                    <a:pt x="591394" y="2190320"/>
                  </a:lnTo>
                </a:path>
                <a:path w="1726564" h="2190750">
                  <a:moveTo>
                    <a:pt x="1391004" y="865309"/>
                  </a:moveTo>
                  <a:lnTo>
                    <a:pt x="464789" y="2190320"/>
                  </a:lnTo>
                </a:path>
                <a:path w="1726564" h="2190750">
                  <a:moveTo>
                    <a:pt x="1391004" y="684185"/>
                  </a:moveTo>
                  <a:lnTo>
                    <a:pt x="338179" y="2190320"/>
                  </a:lnTo>
                </a:path>
                <a:path w="1726564" h="2190750">
                  <a:moveTo>
                    <a:pt x="1338556" y="578097"/>
                  </a:moveTo>
                  <a:lnTo>
                    <a:pt x="211567" y="2190320"/>
                  </a:lnTo>
                </a:path>
                <a:path w="1726564" h="2190750">
                  <a:moveTo>
                    <a:pt x="1211946" y="578097"/>
                  </a:moveTo>
                  <a:lnTo>
                    <a:pt x="130236" y="2125544"/>
                  </a:lnTo>
                </a:path>
                <a:path w="1726564" h="2190750">
                  <a:moveTo>
                    <a:pt x="1594901" y="2022602"/>
                  </a:moveTo>
                  <a:lnTo>
                    <a:pt x="1477662" y="2190320"/>
                  </a:lnTo>
                </a:path>
                <a:path w="1726564" h="2190750">
                  <a:moveTo>
                    <a:pt x="1362830" y="0"/>
                  </a:moveTo>
                  <a:lnTo>
                    <a:pt x="958725" y="578097"/>
                  </a:lnTo>
                </a:path>
                <a:path w="1726564" h="2190750">
                  <a:moveTo>
                    <a:pt x="1236219" y="0"/>
                  </a:moveTo>
                  <a:lnTo>
                    <a:pt x="832114" y="578097"/>
                  </a:lnTo>
                </a:path>
                <a:path w="1726564" h="2190750">
                  <a:moveTo>
                    <a:pt x="1109615" y="0"/>
                  </a:moveTo>
                  <a:lnTo>
                    <a:pt x="705508" y="578097"/>
                  </a:lnTo>
                </a:path>
                <a:path w="1726564" h="2190750">
                  <a:moveTo>
                    <a:pt x="982996" y="0"/>
                  </a:moveTo>
                  <a:lnTo>
                    <a:pt x="578892" y="578097"/>
                  </a:lnTo>
                </a:path>
                <a:path w="1726564" h="2190750">
                  <a:moveTo>
                    <a:pt x="856393" y="0"/>
                  </a:moveTo>
                  <a:lnTo>
                    <a:pt x="452289" y="578097"/>
                  </a:lnTo>
                </a:path>
                <a:path w="1726564" h="2190750">
                  <a:moveTo>
                    <a:pt x="729780" y="0"/>
                  </a:moveTo>
                  <a:lnTo>
                    <a:pt x="325674" y="578097"/>
                  </a:lnTo>
                </a:path>
                <a:path w="1726564" h="2190750">
                  <a:moveTo>
                    <a:pt x="603177" y="0"/>
                  </a:moveTo>
                  <a:lnTo>
                    <a:pt x="199070" y="578097"/>
                  </a:lnTo>
                </a:path>
                <a:path w="1726564" h="2190750">
                  <a:moveTo>
                    <a:pt x="476559" y="0"/>
                  </a:moveTo>
                  <a:lnTo>
                    <a:pt x="97213" y="542679"/>
                  </a:lnTo>
                </a:path>
                <a:path w="1726564" h="2190750">
                  <a:moveTo>
                    <a:pt x="349956" y="0"/>
                  </a:moveTo>
                  <a:lnTo>
                    <a:pt x="30001" y="457717"/>
                  </a:lnTo>
                </a:path>
                <a:path w="1726564" h="2190750">
                  <a:moveTo>
                    <a:pt x="223343" y="0"/>
                  </a:moveTo>
                  <a:lnTo>
                    <a:pt x="0" y="319505"/>
                  </a:lnTo>
                </a:path>
                <a:path w="1726564" h="2190750">
                  <a:moveTo>
                    <a:pt x="96739" y="0"/>
                  </a:moveTo>
                  <a:lnTo>
                    <a:pt x="0" y="138392"/>
                  </a:lnTo>
                </a:path>
                <a:path w="1726564" h="2190750">
                  <a:moveTo>
                    <a:pt x="1489434" y="0"/>
                  </a:moveTo>
                  <a:lnTo>
                    <a:pt x="1085331" y="578097"/>
                  </a:lnTo>
                </a:path>
                <a:path w="1726564" h="2190750">
                  <a:moveTo>
                    <a:pt x="1715905" y="400518"/>
                  </a:moveTo>
                  <a:lnTo>
                    <a:pt x="1605178" y="558919"/>
                  </a:lnTo>
                </a:path>
                <a:path w="1726564" h="2190750">
                  <a:moveTo>
                    <a:pt x="1726094" y="204818"/>
                  </a:moveTo>
                  <a:lnTo>
                    <a:pt x="1465162" y="578097"/>
                  </a:lnTo>
                </a:path>
                <a:path w="1726564" h="2190750">
                  <a:moveTo>
                    <a:pt x="1726094" y="23703"/>
                  </a:moveTo>
                  <a:lnTo>
                    <a:pt x="1338556" y="578097"/>
                  </a:lnTo>
                </a:path>
                <a:path w="1726564" h="2190750">
                  <a:moveTo>
                    <a:pt x="1616052" y="0"/>
                  </a:moveTo>
                  <a:lnTo>
                    <a:pt x="1211946" y="578097"/>
                  </a:lnTo>
                </a:path>
              </a:pathLst>
            </a:custGeom>
            <a:ln w="10470">
              <a:solidFill>
                <a:srgbClr val="FFFFFF"/>
              </a:solidFill>
            </a:ln>
          </p:spPr>
          <p:txBody>
            <a:bodyPr wrap="square" lIns="0" tIns="0" rIns="0" bIns="0" rtlCol="0"/>
            <a:lstStyle/>
            <a:p>
              <a:endParaRPr sz="1091"/>
            </a:p>
          </p:txBody>
        </p:sp>
        <p:sp>
          <p:nvSpPr>
            <p:cNvPr id="8" name="object 41">
              <a:extLst>
                <a:ext uri="{FF2B5EF4-FFF2-40B4-BE49-F238E27FC236}">
                  <a16:creationId xmlns:a16="http://schemas.microsoft.com/office/drawing/2014/main" id="{DEB9A44F-0F56-304E-0C27-7AC89D339DC3}"/>
                </a:ext>
              </a:extLst>
            </p:cNvPr>
            <p:cNvSpPr/>
            <p:nvPr/>
          </p:nvSpPr>
          <p:spPr>
            <a:xfrm>
              <a:off x="1565675" y="2956346"/>
              <a:ext cx="523240" cy="600075"/>
            </a:xfrm>
            <a:custGeom>
              <a:avLst/>
              <a:gdLst/>
              <a:ahLst/>
              <a:cxnLst/>
              <a:rect l="l" t="t" r="r" b="b"/>
              <a:pathLst>
                <a:path w="523239" h="600075">
                  <a:moveTo>
                    <a:pt x="433023" y="0"/>
                  </a:moveTo>
                  <a:lnTo>
                    <a:pt x="398015" y="7068"/>
                  </a:lnTo>
                  <a:lnTo>
                    <a:pt x="369428" y="26343"/>
                  </a:lnTo>
                  <a:lnTo>
                    <a:pt x="350155" y="54930"/>
                  </a:lnTo>
                  <a:lnTo>
                    <a:pt x="343089" y="89934"/>
                  </a:lnTo>
                  <a:lnTo>
                    <a:pt x="343089" y="96489"/>
                  </a:lnTo>
                  <a:lnTo>
                    <a:pt x="343874" y="102845"/>
                  </a:lnTo>
                  <a:lnTo>
                    <a:pt x="345204" y="109001"/>
                  </a:lnTo>
                  <a:lnTo>
                    <a:pt x="0" y="341842"/>
                  </a:lnTo>
                  <a:lnTo>
                    <a:pt x="37653" y="397663"/>
                  </a:lnTo>
                  <a:lnTo>
                    <a:pt x="195669" y="291080"/>
                  </a:lnTo>
                  <a:lnTo>
                    <a:pt x="195669" y="599824"/>
                  </a:lnTo>
                  <a:lnTo>
                    <a:pt x="262997" y="599824"/>
                  </a:lnTo>
                  <a:lnTo>
                    <a:pt x="262997" y="245667"/>
                  </a:lnTo>
                  <a:lnTo>
                    <a:pt x="383056" y="164686"/>
                  </a:lnTo>
                  <a:lnTo>
                    <a:pt x="394291" y="171095"/>
                  </a:lnTo>
                  <a:lnTo>
                    <a:pt x="406461" y="175866"/>
                  </a:lnTo>
                  <a:lnTo>
                    <a:pt x="419420" y="178842"/>
                  </a:lnTo>
                  <a:lnTo>
                    <a:pt x="433023" y="179868"/>
                  </a:lnTo>
                  <a:lnTo>
                    <a:pt x="468027" y="172802"/>
                  </a:lnTo>
                  <a:lnTo>
                    <a:pt x="496614" y="153529"/>
                  </a:lnTo>
                  <a:lnTo>
                    <a:pt x="515889" y="124942"/>
                  </a:lnTo>
                  <a:lnTo>
                    <a:pt x="522957" y="89934"/>
                  </a:lnTo>
                  <a:lnTo>
                    <a:pt x="515889" y="54930"/>
                  </a:lnTo>
                  <a:lnTo>
                    <a:pt x="496614" y="26343"/>
                  </a:lnTo>
                  <a:lnTo>
                    <a:pt x="468027" y="7068"/>
                  </a:lnTo>
                  <a:lnTo>
                    <a:pt x="433023" y="0"/>
                  </a:lnTo>
                  <a:close/>
                </a:path>
              </a:pathLst>
            </a:custGeom>
            <a:solidFill>
              <a:srgbClr val="0099DD"/>
            </a:solidFill>
          </p:spPr>
          <p:txBody>
            <a:bodyPr wrap="square" lIns="0" tIns="0" rIns="0" bIns="0" rtlCol="0"/>
            <a:lstStyle/>
            <a:p>
              <a:endParaRPr sz="1091"/>
            </a:p>
          </p:txBody>
        </p:sp>
      </p:grpSp>
      <p:grpSp>
        <p:nvGrpSpPr>
          <p:cNvPr id="9" name="object 42">
            <a:extLst>
              <a:ext uri="{FF2B5EF4-FFF2-40B4-BE49-F238E27FC236}">
                <a16:creationId xmlns:a16="http://schemas.microsoft.com/office/drawing/2014/main" id="{EFCD4683-F5A3-98B4-6366-AC47A285ADEB}"/>
              </a:ext>
            </a:extLst>
          </p:cNvPr>
          <p:cNvGrpSpPr/>
          <p:nvPr userDrawn="1"/>
        </p:nvGrpSpPr>
        <p:grpSpPr>
          <a:xfrm>
            <a:off x="691064" y="3836784"/>
            <a:ext cx="1585807" cy="848178"/>
            <a:chOff x="987135" y="6513831"/>
            <a:chExt cx="2614930" cy="1398905"/>
          </a:xfrm>
        </p:grpSpPr>
        <p:sp>
          <p:nvSpPr>
            <p:cNvPr id="10" name="object 43">
              <a:extLst>
                <a:ext uri="{FF2B5EF4-FFF2-40B4-BE49-F238E27FC236}">
                  <a16:creationId xmlns:a16="http://schemas.microsoft.com/office/drawing/2014/main" id="{8911D3F7-8A4C-5AF0-B8D4-7822D72E390E}"/>
                </a:ext>
              </a:extLst>
            </p:cNvPr>
            <p:cNvSpPr/>
            <p:nvPr/>
          </p:nvSpPr>
          <p:spPr>
            <a:xfrm>
              <a:off x="1385308" y="6544093"/>
              <a:ext cx="2137410" cy="639445"/>
            </a:xfrm>
            <a:custGeom>
              <a:avLst/>
              <a:gdLst/>
              <a:ahLst/>
              <a:cxnLst/>
              <a:rect l="l" t="t" r="r" b="b"/>
              <a:pathLst>
                <a:path w="2137410" h="639445">
                  <a:moveTo>
                    <a:pt x="2137233" y="0"/>
                  </a:moveTo>
                  <a:lnTo>
                    <a:pt x="0" y="0"/>
                  </a:lnTo>
                  <a:lnTo>
                    <a:pt x="0" y="638870"/>
                  </a:lnTo>
                  <a:lnTo>
                    <a:pt x="2137233" y="638870"/>
                  </a:lnTo>
                  <a:lnTo>
                    <a:pt x="2137233" y="0"/>
                  </a:lnTo>
                  <a:close/>
                </a:path>
              </a:pathLst>
            </a:custGeom>
            <a:solidFill>
              <a:srgbClr val="F4F4F4"/>
            </a:solidFill>
          </p:spPr>
          <p:txBody>
            <a:bodyPr wrap="square" lIns="0" tIns="0" rIns="0" bIns="0" rtlCol="0"/>
            <a:lstStyle/>
            <a:p>
              <a:endParaRPr sz="1091"/>
            </a:p>
          </p:txBody>
        </p:sp>
        <p:sp>
          <p:nvSpPr>
            <p:cNvPr id="11" name="object 44">
              <a:extLst>
                <a:ext uri="{FF2B5EF4-FFF2-40B4-BE49-F238E27FC236}">
                  <a16:creationId xmlns:a16="http://schemas.microsoft.com/office/drawing/2014/main" id="{89610FEF-5F73-3E16-0C2A-58346481D98D}"/>
                </a:ext>
              </a:extLst>
            </p:cNvPr>
            <p:cNvSpPr/>
            <p:nvPr/>
          </p:nvSpPr>
          <p:spPr>
            <a:xfrm>
              <a:off x="1387288" y="6546082"/>
              <a:ext cx="2182495" cy="635000"/>
            </a:xfrm>
            <a:custGeom>
              <a:avLst/>
              <a:gdLst/>
              <a:ahLst/>
              <a:cxnLst/>
              <a:rect l="l" t="t" r="r" b="b"/>
              <a:pathLst>
                <a:path w="2182495" h="635000">
                  <a:moveTo>
                    <a:pt x="2182457" y="0"/>
                  </a:moveTo>
                  <a:lnTo>
                    <a:pt x="0" y="0"/>
                  </a:lnTo>
                  <a:lnTo>
                    <a:pt x="0" y="634912"/>
                  </a:lnTo>
                  <a:lnTo>
                    <a:pt x="2182457" y="634912"/>
                  </a:lnTo>
                </a:path>
              </a:pathLst>
            </a:custGeom>
            <a:ln w="64500">
              <a:solidFill>
                <a:srgbClr val="0099DD"/>
              </a:solidFill>
            </a:ln>
          </p:spPr>
          <p:txBody>
            <a:bodyPr wrap="square" lIns="0" tIns="0" rIns="0" bIns="0" rtlCol="0"/>
            <a:lstStyle/>
            <a:p>
              <a:endParaRPr sz="1091"/>
            </a:p>
          </p:txBody>
        </p:sp>
        <p:sp>
          <p:nvSpPr>
            <p:cNvPr id="12" name="object 45">
              <a:extLst>
                <a:ext uri="{FF2B5EF4-FFF2-40B4-BE49-F238E27FC236}">
                  <a16:creationId xmlns:a16="http://schemas.microsoft.com/office/drawing/2014/main" id="{0304D5F6-AE0E-44E5-52B9-74ADF83A1E6A}"/>
                </a:ext>
              </a:extLst>
            </p:cNvPr>
            <p:cNvSpPr/>
            <p:nvPr/>
          </p:nvSpPr>
          <p:spPr>
            <a:xfrm>
              <a:off x="1066585" y="7243507"/>
              <a:ext cx="2137410" cy="639445"/>
            </a:xfrm>
            <a:custGeom>
              <a:avLst/>
              <a:gdLst/>
              <a:ahLst/>
              <a:cxnLst/>
              <a:rect l="l" t="t" r="r" b="b"/>
              <a:pathLst>
                <a:path w="2137410" h="639445">
                  <a:moveTo>
                    <a:pt x="2137233" y="0"/>
                  </a:moveTo>
                  <a:lnTo>
                    <a:pt x="0" y="0"/>
                  </a:lnTo>
                  <a:lnTo>
                    <a:pt x="0" y="638870"/>
                  </a:lnTo>
                  <a:lnTo>
                    <a:pt x="2137233" y="638870"/>
                  </a:lnTo>
                  <a:lnTo>
                    <a:pt x="2137233" y="0"/>
                  </a:lnTo>
                  <a:close/>
                </a:path>
              </a:pathLst>
            </a:custGeom>
            <a:solidFill>
              <a:srgbClr val="F4F4F4"/>
            </a:solidFill>
          </p:spPr>
          <p:txBody>
            <a:bodyPr wrap="square" lIns="0" tIns="0" rIns="0" bIns="0" rtlCol="0"/>
            <a:lstStyle/>
            <a:p>
              <a:endParaRPr sz="1091"/>
            </a:p>
          </p:txBody>
        </p:sp>
        <p:sp>
          <p:nvSpPr>
            <p:cNvPr id="13" name="object 46">
              <a:extLst>
                <a:ext uri="{FF2B5EF4-FFF2-40B4-BE49-F238E27FC236}">
                  <a16:creationId xmlns:a16="http://schemas.microsoft.com/office/drawing/2014/main" id="{DC1608D1-47F4-83CD-AE04-F7AEFD7626E0}"/>
                </a:ext>
              </a:extLst>
            </p:cNvPr>
            <p:cNvSpPr/>
            <p:nvPr/>
          </p:nvSpPr>
          <p:spPr>
            <a:xfrm>
              <a:off x="1019385" y="7245474"/>
              <a:ext cx="2182495" cy="635000"/>
            </a:xfrm>
            <a:custGeom>
              <a:avLst/>
              <a:gdLst/>
              <a:ahLst/>
              <a:cxnLst/>
              <a:rect l="l" t="t" r="r" b="b"/>
              <a:pathLst>
                <a:path w="2182495" h="635000">
                  <a:moveTo>
                    <a:pt x="0" y="0"/>
                  </a:moveTo>
                  <a:lnTo>
                    <a:pt x="2182457" y="0"/>
                  </a:lnTo>
                  <a:lnTo>
                    <a:pt x="2182457" y="634912"/>
                  </a:lnTo>
                  <a:lnTo>
                    <a:pt x="0" y="634912"/>
                  </a:lnTo>
                </a:path>
              </a:pathLst>
            </a:custGeom>
            <a:ln w="64500">
              <a:solidFill>
                <a:srgbClr val="66C1BE"/>
              </a:solidFill>
            </a:ln>
          </p:spPr>
          <p:txBody>
            <a:bodyPr wrap="square" lIns="0" tIns="0" rIns="0" bIns="0" rtlCol="0"/>
            <a:lstStyle/>
            <a:p>
              <a:endParaRPr sz="1091"/>
            </a:p>
          </p:txBody>
        </p:sp>
      </p:grpSp>
      <p:sp>
        <p:nvSpPr>
          <p:cNvPr id="14" name="object 47">
            <a:extLst>
              <a:ext uri="{FF2B5EF4-FFF2-40B4-BE49-F238E27FC236}">
                <a16:creationId xmlns:a16="http://schemas.microsoft.com/office/drawing/2014/main" id="{55567124-E1D5-9282-9E1D-C4D88DC9A97F}"/>
              </a:ext>
            </a:extLst>
          </p:cNvPr>
          <p:cNvSpPr/>
          <p:nvPr userDrawn="1"/>
        </p:nvSpPr>
        <p:spPr>
          <a:xfrm>
            <a:off x="8121641" y="3948861"/>
            <a:ext cx="1228827" cy="1034138"/>
          </a:xfrm>
          <a:custGeom>
            <a:avLst/>
            <a:gdLst/>
            <a:ahLst/>
            <a:cxnLst/>
            <a:rect l="l" t="t" r="r" b="b"/>
            <a:pathLst>
              <a:path w="2026284" h="1705609">
                <a:moveTo>
                  <a:pt x="1533523" y="152152"/>
                </a:moveTo>
                <a:lnTo>
                  <a:pt x="1525883" y="200242"/>
                </a:lnTo>
                <a:lnTo>
                  <a:pt x="1504607" y="242006"/>
                </a:lnTo>
                <a:lnTo>
                  <a:pt x="1472163" y="274940"/>
                </a:lnTo>
                <a:lnTo>
                  <a:pt x="1431019" y="296538"/>
                </a:lnTo>
                <a:lnTo>
                  <a:pt x="1383643" y="304294"/>
                </a:lnTo>
                <a:lnTo>
                  <a:pt x="1336272" y="296538"/>
                </a:lnTo>
                <a:lnTo>
                  <a:pt x="1295131" y="274940"/>
                </a:lnTo>
                <a:lnTo>
                  <a:pt x="1262689" y="242006"/>
                </a:lnTo>
                <a:lnTo>
                  <a:pt x="1241414" y="200242"/>
                </a:lnTo>
                <a:lnTo>
                  <a:pt x="1233773" y="152152"/>
                </a:lnTo>
                <a:lnTo>
                  <a:pt x="1241414" y="104061"/>
                </a:lnTo>
                <a:lnTo>
                  <a:pt x="1262689" y="62294"/>
                </a:lnTo>
                <a:lnTo>
                  <a:pt x="1295131" y="29357"/>
                </a:lnTo>
                <a:lnTo>
                  <a:pt x="1336272" y="7757"/>
                </a:lnTo>
                <a:lnTo>
                  <a:pt x="1383643" y="0"/>
                </a:lnTo>
                <a:lnTo>
                  <a:pt x="1431019" y="7757"/>
                </a:lnTo>
                <a:lnTo>
                  <a:pt x="1472163" y="29357"/>
                </a:lnTo>
                <a:lnTo>
                  <a:pt x="1504607" y="62294"/>
                </a:lnTo>
                <a:lnTo>
                  <a:pt x="1525883" y="104061"/>
                </a:lnTo>
                <a:lnTo>
                  <a:pt x="1533523" y="152152"/>
                </a:lnTo>
                <a:close/>
              </a:path>
              <a:path w="2026284" h="1705609">
                <a:moveTo>
                  <a:pt x="1655771" y="580537"/>
                </a:moveTo>
                <a:lnTo>
                  <a:pt x="1651387" y="530883"/>
                </a:lnTo>
                <a:lnTo>
                  <a:pt x="1638746" y="484148"/>
                </a:lnTo>
                <a:lnTo>
                  <a:pt x="1618617" y="441113"/>
                </a:lnTo>
                <a:lnTo>
                  <a:pt x="1591769" y="402559"/>
                </a:lnTo>
                <a:lnTo>
                  <a:pt x="1558970" y="369264"/>
                </a:lnTo>
                <a:lnTo>
                  <a:pt x="1520990" y="342010"/>
                </a:lnTo>
                <a:lnTo>
                  <a:pt x="1478596" y="321577"/>
                </a:lnTo>
                <a:lnTo>
                  <a:pt x="1432558" y="308745"/>
                </a:lnTo>
                <a:lnTo>
                  <a:pt x="1383643" y="304294"/>
                </a:lnTo>
                <a:lnTo>
                  <a:pt x="1334729" y="308745"/>
                </a:lnTo>
                <a:lnTo>
                  <a:pt x="1288692" y="321577"/>
                </a:lnTo>
                <a:lnTo>
                  <a:pt x="1246299" y="342010"/>
                </a:lnTo>
                <a:lnTo>
                  <a:pt x="1208321" y="369264"/>
                </a:lnTo>
                <a:lnTo>
                  <a:pt x="1175524" y="402559"/>
                </a:lnTo>
                <a:lnTo>
                  <a:pt x="1148677" y="441113"/>
                </a:lnTo>
                <a:lnTo>
                  <a:pt x="1128550" y="484148"/>
                </a:lnTo>
                <a:lnTo>
                  <a:pt x="1115910" y="530883"/>
                </a:lnTo>
                <a:lnTo>
                  <a:pt x="1111526" y="580537"/>
                </a:lnTo>
              </a:path>
              <a:path w="2026284" h="1705609">
                <a:moveTo>
                  <a:pt x="792352" y="152152"/>
                </a:moveTo>
                <a:lnTo>
                  <a:pt x="784711" y="200242"/>
                </a:lnTo>
                <a:lnTo>
                  <a:pt x="763433" y="242006"/>
                </a:lnTo>
                <a:lnTo>
                  <a:pt x="730988" y="274940"/>
                </a:lnTo>
                <a:lnTo>
                  <a:pt x="689844" y="296538"/>
                </a:lnTo>
                <a:lnTo>
                  <a:pt x="642472" y="304294"/>
                </a:lnTo>
                <a:lnTo>
                  <a:pt x="595100" y="296538"/>
                </a:lnTo>
                <a:lnTo>
                  <a:pt x="553957" y="274940"/>
                </a:lnTo>
                <a:lnTo>
                  <a:pt x="521511" y="242006"/>
                </a:lnTo>
                <a:lnTo>
                  <a:pt x="500233" y="200242"/>
                </a:lnTo>
                <a:lnTo>
                  <a:pt x="492592" y="152152"/>
                </a:lnTo>
                <a:lnTo>
                  <a:pt x="500233" y="104061"/>
                </a:lnTo>
                <a:lnTo>
                  <a:pt x="521511" y="62294"/>
                </a:lnTo>
                <a:lnTo>
                  <a:pt x="553957" y="29357"/>
                </a:lnTo>
                <a:lnTo>
                  <a:pt x="595100" y="7757"/>
                </a:lnTo>
                <a:lnTo>
                  <a:pt x="642472" y="0"/>
                </a:lnTo>
                <a:lnTo>
                  <a:pt x="689844" y="7757"/>
                </a:lnTo>
                <a:lnTo>
                  <a:pt x="730988" y="29357"/>
                </a:lnTo>
                <a:lnTo>
                  <a:pt x="763433" y="62294"/>
                </a:lnTo>
                <a:lnTo>
                  <a:pt x="784711" y="104061"/>
                </a:lnTo>
                <a:lnTo>
                  <a:pt x="792352" y="152152"/>
                </a:lnTo>
                <a:close/>
              </a:path>
              <a:path w="2026284" h="1705609">
                <a:moveTo>
                  <a:pt x="914589" y="580537"/>
                </a:moveTo>
                <a:lnTo>
                  <a:pt x="910205" y="530883"/>
                </a:lnTo>
                <a:lnTo>
                  <a:pt x="897565" y="484148"/>
                </a:lnTo>
                <a:lnTo>
                  <a:pt x="877438" y="441113"/>
                </a:lnTo>
                <a:lnTo>
                  <a:pt x="850592" y="402559"/>
                </a:lnTo>
                <a:lnTo>
                  <a:pt x="817795" y="369264"/>
                </a:lnTo>
                <a:lnTo>
                  <a:pt x="779816" y="342010"/>
                </a:lnTo>
                <a:lnTo>
                  <a:pt x="737424" y="321577"/>
                </a:lnTo>
                <a:lnTo>
                  <a:pt x="691386" y="308745"/>
                </a:lnTo>
                <a:lnTo>
                  <a:pt x="642472" y="304294"/>
                </a:lnTo>
                <a:lnTo>
                  <a:pt x="593558" y="308745"/>
                </a:lnTo>
                <a:lnTo>
                  <a:pt x="547519" y="321577"/>
                </a:lnTo>
                <a:lnTo>
                  <a:pt x="505125" y="342010"/>
                </a:lnTo>
                <a:lnTo>
                  <a:pt x="467145" y="369264"/>
                </a:lnTo>
                <a:lnTo>
                  <a:pt x="434346" y="402559"/>
                </a:lnTo>
                <a:lnTo>
                  <a:pt x="407498" y="441113"/>
                </a:lnTo>
                <a:lnTo>
                  <a:pt x="387370" y="484148"/>
                </a:lnTo>
                <a:lnTo>
                  <a:pt x="374729" y="530883"/>
                </a:lnTo>
                <a:lnTo>
                  <a:pt x="370344" y="580537"/>
                </a:lnTo>
              </a:path>
              <a:path w="2026284" h="1705609">
                <a:moveTo>
                  <a:pt x="1533523" y="1277112"/>
                </a:moveTo>
                <a:lnTo>
                  <a:pt x="1525883" y="1325202"/>
                </a:lnTo>
                <a:lnTo>
                  <a:pt x="1504607" y="1366967"/>
                </a:lnTo>
                <a:lnTo>
                  <a:pt x="1472163" y="1399901"/>
                </a:lnTo>
                <a:lnTo>
                  <a:pt x="1431019" y="1421498"/>
                </a:lnTo>
                <a:lnTo>
                  <a:pt x="1383643" y="1429254"/>
                </a:lnTo>
                <a:lnTo>
                  <a:pt x="1336272" y="1421498"/>
                </a:lnTo>
                <a:lnTo>
                  <a:pt x="1295131" y="1399901"/>
                </a:lnTo>
                <a:lnTo>
                  <a:pt x="1262689" y="1366967"/>
                </a:lnTo>
                <a:lnTo>
                  <a:pt x="1241414" y="1325202"/>
                </a:lnTo>
                <a:lnTo>
                  <a:pt x="1233773" y="1277112"/>
                </a:lnTo>
                <a:lnTo>
                  <a:pt x="1241414" y="1229022"/>
                </a:lnTo>
                <a:lnTo>
                  <a:pt x="1262689" y="1187254"/>
                </a:lnTo>
                <a:lnTo>
                  <a:pt x="1295131" y="1154317"/>
                </a:lnTo>
                <a:lnTo>
                  <a:pt x="1336272" y="1132717"/>
                </a:lnTo>
                <a:lnTo>
                  <a:pt x="1383643" y="1124960"/>
                </a:lnTo>
                <a:lnTo>
                  <a:pt x="1431019" y="1132717"/>
                </a:lnTo>
                <a:lnTo>
                  <a:pt x="1472163" y="1154317"/>
                </a:lnTo>
                <a:lnTo>
                  <a:pt x="1504607" y="1187254"/>
                </a:lnTo>
                <a:lnTo>
                  <a:pt x="1525883" y="1229022"/>
                </a:lnTo>
                <a:lnTo>
                  <a:pt x="1533523" y="1277112"/>
                </a:lnTo>
                <a:close/>
              </a:path>
              <a:path w="2026284" h="1705609">
                <a:moveTo>
                  <a:pt x="1655771" y="1705497"/>
                </a:moveTo>
                <a:lnTo>
                  <a:pt x="1651387" y="1655843"/>
                </a:lnTo>
                <a:lnTo>
                  <a:pt x="1638746" y="1609109"/>
                </a:lnTo>
                <a:lnTo>
                  <a:pt x="1618617" y="1566074"/>
                </a:lnTo>
                <a:lnTo>
                  <a:pt x="1591769" y="1527519"/>
                </a:lnTo>
                <a:lnTo>
                  <a:pt x="1558970" y="1494225"/>
                </a:lnTo>
                <a:lnTo>
                  <a:pt x="1520990" y="1466971"/>
                </a:lnTo>
                <a:lnTo>
                  <a:pt x="1478596" y="1446537"/>
                </a:lnTo>
                <a:lnTo>
                  <a:pt x="1432558" y="1433705"/>
                </a:lnTo>
                <a:lnTo>
                  <a:pt x="1383643" y="1429254"/>
                </a:lnTo>
                <a:lnTo>
                  <a:pt x="1334729" y="1433705"/>
                </a:lnTo>
                <a:lnTo>
                  <a:pt x="1288692" y="1446537"/>
                </a:lnTo>
                <a:lnTo>
                  <a:pt x="1246299" y="1466971"/>
                </a:lnTo>
                <a:lnTo>
                  <a:pt x="1208321" y="1494225"/>
                </a:lnTo>
                <a:lnTo>
                  <a:pt x="1175524" y="1527519"/>
                </a:lnTo>
                <a:lnTo>
                  <a:pt x="1148677" y="1566074"/>
                </a:lnTo>
                <a:lnTo>
                  <a:pt x="1128550" y="1609109"/>
                </a:lnTo>
                <a:lnTo>
                  <a:pt x="1115910" y="1655843"/>
                </a:lnTo>
                <a:lnTo>
                  <a:pt x="1111526" y="1705497"/>
                </a:lnTo>
              </a:path>
              <a:path w="2026284" h="1705609">
                <a:moveTo>
                  <a:pt x="792352" y="1277112"/>
                </a:moveTo>
                <a:lnTo>
                  <a:pt x="784711" y="1325202"/>
                </a:lnTo>
                <a:lnTo>
                  <a:pt x="763433" y="1366967"/>
                </a:lnTo>
                <a:lnTo>
                  <a:pt x="730988" y="1399901"/>
                </a:lnTo>
                <a:lnTo>
                  <a:pt x="689844" y="1421498"/>
                </a:lnTo>
                <a:lnTo>
                  <a:pt x="642472" y="1429254"/>
                </a:lnTo>
                <a:lnTo>
                  <a:pt x="595100" y="1421498"/>
                </a:lnTo>
                <a:lnTo>
                  <a:pt x="553957" y="1399901"/>
                </a:lnTo>
                <a:lnTo>
                  <a:pt x="521511" y="1366967"/>
                </a:lnTo>
                <a:lnTo>
                  <a:pt x="500233" y="1325202"/>
                </a:lnTo>
                <a:lnTo>
                  <a:pt x="492592" y="1277112"/>
                </a:lnTo>
                <a:lnTo>
                  <a:pt x="500233" y="1229022"/>
                </a:lnTo>
                <a:lnTo>
                  <a:pt x="521511" y="1187254"/>
                </a:lnTo>
                <a:lnTo>
                  <a:pt x="553957" y="1154317"/>
                </a:lnTo>
                <a:lnTo>
                  <a:pt x="595100" y="1132717"/>
                </a:lnTo>
                <a:lnTo>
                  <a:pt x="642472" y="1124960"/>
                </a:lnTo>
                <a:lnTo>
                  <a:pt x="689844" y="1132717"/>
                </a:lnTo>
                <a:lnTo>
                  <a:pt x="730988" y="1154317"/>
                </a:lnTo>
                <a:lnTo>
                  <a:pt x="763433" y="1187254"/>
                </a:lnTo>
                <a:lnTo>
                  <a:pt x="784711" y="1229022"/>
                </a:lnTo>
                <a:lnTo>
                  <a:pt x="792352" y="1277112"/>
                </a:lnTo>
                <a:close/>
              </a:path>
              <a:path w="2026284" h="1705609">
                <a:moveTo>
                  <a:pt x="914589" y="1705497"/>
                </a:moveTo>
                <a:lnTo>
                  <a:pt x="910205" y="1655843"/>
                </a:lnTo>
                <a:lnTo>
                  <a:pt x="897565" y="1609109"/>
                </a:lnTo>
                <a:lnTo>
                  <a:pt x="877438" y="1566074"/>
                </a:lnTo>
                <a:lnTo>
                  <a:pt x="850592" y="1527519"/>
                </a:lnTo>
                <a:lnTo>
                  <a:pt x="817795" y="1494225"/>
                </a:lnTo>
                <a:lnTo>
                  <a:pt x="779816" y="1466971"/>
                </a:lnTo>
                <a:lnTo>
                  <a:pt x="737424" y="1446537"/>
                </a:lnTo>
                <a:lnTo>
                  <a:pt x="691386" y="1433705"/>
                </a:lnTo>
                <a:lnTo>
                  <a:pt x="642472" y="1429254"/>
                </a:lnTo>
                <a:lnTo>
                  <a:pt x="593558" y="1433705"/>
                </a:lnTo>
                <a:lnTo>
                  <a:pt x="547519" y="1446537"/>
                </a:lnTo>
                <a:lnTo>
                  <a:pt x="505125" y="1466971"/>
                </a:lnTo>
                <a:lnTo>
                  <a:pt x="467145" y="1494225"/>
                </a:lnTo>
                <a:lnTo>
                  <a:pt x="434346" y="1527519"/>
                </a:lnTo>
                <a:lnTo>
                  <a:pt x="407498" y="1566074"/>
                </a:lnTo>
                <a:lnTo>
                  <a:pt x="387370" y="1609109"/>
                </a:lnTo>
                <a:lnTo>
                  <a:pt x="374729" y="1655843"/>
                </a:lnTo>
                <a:lnTo>
                  <a:pt x="370344" y="1705497"/>
                </a:lnTo>
              </a:path>
              <a:path w="2026284" h="1705609">
                <a:moveTo>
                  <a:pt x="1903868" y="709664"/>
                </a:moveTo>
                <a:lnTo>
                  <a:pt x="1896228" y="757755"/>
                </a:lnTo>
                <a:lnTo>
                  <a:pt x="1874953" y="799522"/>
                </a:lnTo>
                <a:lnTo>
                  <a:pt x="1842510" y="832459"/>
                </a:lnTo>
                <a:lnTo>
                  <a:pt x="1801369" y="854059"/>
                </a:lnTo>
                <a:lnTo>
                  <a:pt x="1753998" y="861816"/>
                </a:lnTo>
                <a:lnTo>
                  <a:pt x="1706622" y="854059"/>
                </a:lnTo>
                <a:lnTo>
                  <a:pt x="1665478" y="832459"/>
                </a:lnTo>
                <a:lnTo>
                  <a:pt x="1633035" y="799522"/>
                </a:lnTo>
                <a:lnTo>
                  <a:pt x="1611759" y="757755"/>
                </a:lnTo>
                <a:lnTo>
                  <a:pt x="1604118" y="709664"/>
                </a:lnTo>
                <a:lnTo>
                  <a:pt x="1611759" y="661574"/>
                </a:lnTo>
                <a:lnTo>
                  <a:pt x="1633035" y="619809"/>
                </a:lnTo>
                <a:lnTo>
                  <a:pt x="1665478" y="586875"/>
                </a:lnTo>
                <a:lnTo>
                  <a:pt x="1706622" y="565278"/>
                </a:lnTo>
                <a:lnTo>
                  <a:pt x="1753998" y="557522"/>
                </a:lnTo>
                <a:lnTo>
                  <a:pt x="1801369" y="565278"/>
                </a:lnTo>
                <a:lnTo>
                  <a:pt x="1842510" y="586875"/>
                </a:lnTo>
                <a:lnTo>
                  <a:pt x="1874953" y="619809"/>
                </a:lnTo>
                <a:lnTo>
                  <a:pt x="1896228" y="661574"/>
                </a:lnTo>
                <a:lnTo>
                  <a:pt x="1903868" y="709664"/>
                </a:lnTo>
                <a:close/>
              </a:path>
              <a:path w="2026284" h="1705609">
                <a:moveTo>
                  <a:pt x="2026116" y="1138059"/>
                </a:moveTo>
                <a:lnTo>
                  <a:pt x="2021732" y="1088402"/>
                </a:lnTo>
                <a:lnTo>
                  <a:pt x="2009092" y="1041666"/>
                </a:lnTo>
                <a:lnTo>
                  <a:pt x="1988964" y="998631"/>
                </a:lnTo>
                <a:lnTo>
                  <a:pt x="1962118" y="960077"/>
                </a:lnTo>
                <a:lnTo>
                  <a:pt x="1929321" y="926783"/>
                </a:lnTo>
                <a:lnTo>
                  <a:pt x="1891342" y="899530"/>
                </a:lnTo>
                <a:lnTo>
                  <a:pt x="1848950" y="879098"/>
                </a:lnTo>
                <a:lnTo>
                  <a:pt x="1802913" y="866267"/>
                </a:lnTo>
                <a:lnTo>
                  <a:pt x="1753998" y="861816"/>
                </a:lnTo>
                <a:lnTo>
                  <a:pt x="1705084" y="866267"/>
                </a:lnTo>
                <a:lnTo>
                  <a:pt x="1659046" y="879098"/>
                </a:lnTo>
                <a:lnTo>
                  <a:pt x="1616652" y="899530"/>
                </a:lnTo>
                <a:lnTo>
                  <a:pt x="1578671" y="926783"/>
                </a:lnTo>
                <a:lnTo>
                  <a:pt x="1545873" y="960077"/>
                </a:lnTo>
                <a:lnTo>
                  <a:pt x="1519025" y="998631"/>
                </a:lnTo>
                <a:lnTo>
                  <a:pt x="1498896" y="1041666"/>
                </a:lnTo>
                <a:lnTo>
                  <a:pt x="1486255" y="1088402"/>
                </a:lnTo>
                <a:lnTo>
                  <a:pt x="1481871" y="1138059"/>
                </a:lnTo>
              </a:path>
              <a:path w="2026284" h="1705609">
                <a:moveTo>
                  <a:pt x="1162697" y="709664"/>
                </a:moveTo>
                <a:lnTo>
                  <a:pt x="1155057" y="757755"/>
                </a:lnTo>
                <a:lnTo>
                  <a:pt x="1133781" y="799522"/>
                </a:lnTo>
                <a:lnTo>
                  <a:pt x="1101337" y="832459"/>
                </a:lnTo>
                <a:lnTo>
                  <a:pt x="1060193" y="854059"/>
                </a:lnTo>
                <a:lnTo>
                  <a:pt x="1012817" y="861816"/>
                </a:lnTo>
                <a:lnTo>
                  <a:pt x="965445" y="854059"/>
                </a:lnTo>
                <a:lnTo>
                  <a:pt x="924301" y="832459"/>
                </a:lnTo>
                <a:lnTo>
                  <a:pt x="891856" y="799522"/>
                </a:lnTo>
                <a:lnTo>
                  <a:pt x="870578" y="757755"/>
                </a:lnTo>
                <a:lnTo>
                  <a:pt x="862937" y="709664"/>
                </a:lnTo>
                <a:lnTo>
                  <a:pt x="870578" y="661574"/>
                </a:lnTo>
                <a:lnTo>
                  <a:pt x="891856" y="619809"/>
                </a:lnTo>
                <a:lnTo>
                  <a:pt x="924301" y="586875"/>
                </a:lnTo>
                <a:lnTo>
                  <a:pt x="965445" y="565278"/>
                </a:lnTo>
                <a:lnTo>
                  <a:pt x="1012817" y="557522"/>
                </a:lnTo>
                <a:lnTo>
                  <a:pt x="1060193" y="565278"/>
                </a:lnTo>
                <a:lnTo>
                  <a:pt x="1101337" y="586875"/>
                </a:lnTo>
                <a:lnTo>
                  <a:pt x="1133781" y="619809"/>
                </a:lnTo>
                <a:lnTo>
                  <a:pt x="1155057" y="661574"/>
                </a:lnTo>
                <a:lnTo>
                  <a:pt x="1162697" y="709664"/>
                </a:lnTo>
                <a:close/>
              </a:path>
              <a:path w="2026284" h="1705609">
                <a:moveTo>
                  <a:pt x="1284945" y="1138059"/>
                </a:moveTo>
                <a:lnTo>
                  <a:pt x="1280560" y="1088402"/>
                </a:lnTo>
                <a:lnTo>
                  <a:pt x="1267919" y="1041666"/>
                </a:lnTo>
                <a:lnTo>
                  <a:pt x="1247790" y="998631"/>
                </a:lnTo>
                <a:lnTo>
                  <a:pt x="1220942" y="960077"/>
                </a:lnTo>
                <a:lnTo>
                  <a:pt x="1188144" y="926783"/>
                </a:lnTo>
                <a:lnTo>
                  <a:pt x="1150163" y="899530"/>
                </a:lnTo>
                <a:lnTo>
                  <a:pt x="1107770" y="879098"/>
                </a:lnTo>
                <a:lnTo>
                  <a:pt x="1061731" y="866267"/>
                </a:lnTo>
                <a:lnTo>
                  <a:pt x="1012817" y="861816"/>
                </a:lnTo>
                <a:lnTo>
                  <a:pt x="963903" y="866267"/>
                </a:lnTo>
                <a:lnTo>
                  <a:pt x="917865" y="879098"/>
                </a:lnTo>
                <a:lnTo>
                  <a:pt x="875473" y="899530"/>
                </a:lnTo>
                <a:lnTo>
                  <a:pt x="837494" y="926783"/>
                </a:lnTo>
                <a:lnTo>
                  <a:pt x="804697" y="960077"/>
                </a:lnTo>
                <a:lnTo>
                  <a:pt x="777851" y="998631"/>
                </a:lnTo>
                <a:lnTo>
                  <a:pt x="757724" y="1041666"/>
                </a:lnTo>
                <a:lnTo>
                  <a:pt x="745084" y="1088402"/>
                </a:lnTo>
                <a:lnTo>
                  <a:pt x="740699" y="1138059"/>
                </a:lnTo>
              </a:path>
              <a:path w="2026284" h="1705609">
                <a:moveTo>
                  <a:pt x="421997" y="709664"/>
                </a:moveTo>
                <a:lnTo>
                  <a:pt x="414357" y="757755"/>
                </a:lnTo>
                <a:lnTo>
                  <a:pt x="393081" y="799522"/>
                </a:lnTo>
                <a:lnTo>
                  <a:pt x="360637" y="832459"/>
                </a:lnTo>
                <a:lnTo>
                  <a:pt x="319493" y="854059"/>
                </a:lnTo>
                <a:lnTo>
                  <a:pt x="272117" y="861816"/>
                </a:lnTo>
                <a:lnTo>
                  <a:pt x="224746" y="854059"/>
                </a:lnTo>
                <a:lnTo>
                  <a:pt x="183605" y="832459"/>
                </a:lnTo>
                <a:lnTo>
                  <a:pt x="151163" y="799522"/>
                </a:lnTo>
                <a:lnTo>
                  <a:pt x="129887" y="757755"/>
                </a:lnTo>
                <a:lnTo>
                  <a:pt x="122247" y="709664"/>
                </a:lnTo>
                <a:lnTo>
                  <a:pt x="129887" y="661574"/>
                </a:lnTo>
                <a:lnTo>
                  <a:pt x="151163" y="619809"/>
                </a:lnTo>
                <a:lnTo>
                  <a:pt x="183605" y="586875"/>
                </a:lnTo>
                <a:lnTo>
                  <a:pt x="224746" y="565278"/>
                </a:lnTo>
                <a:lnTo>
                  <a:pt x="272117" y="557522"/>
                </a:lnTo>
                <a:lnTo>
                  <a:pt x="319493" y="565278"/>
                </a:lnTo>
                <a:lnTo>
                  <a:pt x="360637" y="586875"/>
                </a:lnTo>
                <a:lnTo>
                  <a:pt x="393081" y="619809"/>
                </a:lnTo>
                <a:lnTo>
                  <a:pt x="414357" y="661574"/>
                </a:lnTo>
                <a:lnTo>
                  <a:pt x="421997" y="709664"/>
                </a:lnTo>
                <a:close/>
              </a:path>
              <a:path w="2026284" h="1705609">
                <a:moveTo>
                  <a:pt x="544245" y="1138059"/>
                </a:moveTo>
                <a:lnTo>
                  <a:pt x="539860" y="1088402"/>
                </a:lnTo>
                <a:lnTo>
                  <a:pt x="527219" y="1041666"/>
                </a:lnTo>
                <a:lnTo>
                  <a:pt x="507091" y="998631"/>
                </a:lnTo>
                <a:lnTo>
                  <a:pt x="480243" y="960077"/>
                </a:lnTo>
                <a:lnTo>
                  <a:pt x="447444" y="926783"/>
                </a:lnTo>
                <a:lnTo>
                  <a:pt x="409463" y="899530"/>
                </a:lnTo>
                <a:lnTo>
                  <a:pt x="367070" y="879098"/>
                </a:lnTo>
                <a:lnTo>
                  <a:pt x="321031" y="866267"/>
                </a:lnTo>
                <a:lnTo>
                  <a:pt x="272117" y="861816"/>
                </a:lnTo>
                <a:lnTo>
                  <a:pt x="223203" y="866267"/>
                </a:lnTo>
                <a:lnTo>
                  <a:pt x="177165" y="879098"/>
                </a:lnTo>
                <a:lnTo>
                  <a:pt x="134773" y="899530"/>
                </a:lnTo>
                <a:lnTo>
                  <a:pt x="96794" y="926783"/>
                </a:lnTo>
                <a:lnTo>
                  <a:pt x="63997" y="960077"/>
                </a:lnTo>
                <a:lnTo>
                  <a:pt x="37151" y="998631"/>
                </a:lnTo>
                <a:lnTo>
                  <a:pt x="17024" y="1041666"/>
                </a:lnTo>
                <a:lnTo>
                  <a:pt x="4384" y="1088402"/>
                </a:lnTo>
                <a:lnTo>
                  <a:pt x="0" y="1138059"/>
                </a:lnTo>
              </a:path>
            </a:pathLst>
          </a:custGeom>
          <a:ln w="15706">
            <a:solidFill>
              <a:srgbClr val="0099DD"/>
            </a:solidFill>
          </a:ln>
        </p:spPr>
        <p:txBody>
          <a:bodyPr wrap="square" lIns="0" tIns="0" rIns="0" bIns="0" rtlCol="0"/>
          <a:lstStyle/>
          <a:p>
            <a:endParaRPr sz="1091"/>
          </a:p>
        </p:txBody>
      </p:sp>
      <p:grpSp>
        <p:nvGrpSpPr>
          <p:cNvPr id="15" name="object 48">
            <a:extLst>
              <a:ext uri="{FF2B5EF4-FFF2-40B4-BE49-F238E27FC236}">
                <a16:creationId xmlns:a16="http://schemas.microsoft.com/office/drawing/2014/main" id="{9DD9E73C-1E36-9162-FA74-A01FE23130E5}"/>
              </a:ext>
            </a:extLst>
          </p:cNvPr>
          <p:cNvGrpSpPr/>
          <p:nvPr userDrawn="1"/>
        </p:nvGrpSpPr>
        <p:grpSpPr>
          <a:xfrm>
            <a:off x="4529090" y="2461108"/>
            <a:ext cx="1174914" cy="1169277"/>
            <a:chOff x="7315881" y="3906718"/>
            <a:chExt cx="1937385" cy="1928495"/>
          </a:xfrm>
        </p:grpSpPr>
        <p:sp>
          <p:nvSpPr>
            <p:cNvPr id="16" name="object 49">
              <a:extLst>
                <a:ext uri="{FF2B5EF4-FFF2-40B4-BE49-F238E27FC236}">
                  <a16:creationId xmlns:a16="http://schemas.microsoft.com/office/drawing/2014/main" id="{BEA5C121-A225-40C5-E443-DBA646AFF626}"/>
                </a:ext>
              </a:extLst>
            </p:cNvPr>
            <p:cNvSpPr/>
            <p:nvPr/>
          </p:nvSpPr>
          <p:spPr>
            <a:xfrm>
              <a:off x="7321117" y="3911950"/>
              <a:ext cx="1927225" cy="1918335"/>
            </a:xfrm>
            <a:custGeom>
              <a:avLst/>
              <a:gdLst/>
              <a:ahLst/>
              <a:cxnLst/>
              <a:rect l="l" t="t" r="r" b="b"/>
              <a:pathLst>
                <a:path w="1927225" h="1918335">
                  <a:moveTo>
                    <a:pt x="1770888" y="1362126"/>
                  </a:moveTo>
                  <a:lnTo>
                    <a:pt x="155764" y="1362126"/>
                  </a:lnTo>
                  <a:lnTo>
                    <a:pt x="106534" y="1369761"/>
                  </a:lnTo>
                  <a:lnTo>
                    <a:pt x="63775" y="1391023"/>
                  </a:lnTo>
                  <a:lnTo>
                    <a:pt x="30055" y="1423445"/>
                  </a:lnTo>
                  <a:lnTo>
                    <a:pt x="7941" y="1464560"/>
                  </a:lnTo>
                  <a:lnTo>
                    <a:pt x="0" y="1511901"/>
                  </a:lnTo>
                  <a:lnTo>
                    <a:pt x="0" y="1768019"/>
                  </a:lnTo>
                  <a:lnTo>
                    <a:pt x="7941" y="1815360"/>
                  </a:lnTo>
                  <a:lnTo>
                    <a:pt x="30055" y="1856475"/>
                  </a:lnTo>
                  <a:lnTo>
                    <a:pt x="63775" y="1888897"/>
                  </a:lnTo>
                  <a:lnTo>
                    <a:pt x="106534" y="1910159"/>
                  </a:lnTo>
                  <a:lnTo>
                    <a:pt x="155764" y="1917795"/>
                  </a:lnTo>
                  <a:lnTo>
                    <a:pt x="1770888" y="1917795"/>
                  </a:lnTo>
                  <a:lnTo>
                    <a:pt x="1820122" y="1910159"/>
                  </a:lnTo>
                  <a:lnTo>
                    <a:pt x="1862878" y="1888897"/>
                  </a:lnTo>
                  <a:lnTo>
                    <a:pt x="1896593" y="1856475"/>
                  </a:lnTo>
                  <a:lnTo>
                    <a:pt x="1918703" y="1815360"/>
                  </a:lnTo>
                  <a:lnTo>
                    <a:pt x="1926642" y="1768019"/>
                  </a:lnTo>
                  <a:lnTo>
                    <a:pt x="1926642" y="1692461"/>
                  </a:lnTo>
                  <a:lnTo>
                    <a:pt x="275625" y="1692461"/>
                  </a:lnTo>
                  <a:lnTo>
                    <a:pt x="254376" y="1688335"/>
                  </a:lnTo>
                  <a:lnTo>
                    <a:pt x="237022" y="1677083"/>
                  </a:lnTo>
                  <a:lnTo>
                    <a:pt x="225321" y="1660395"/>
                  </a:lnTo>
                  <a:lnTo>
                    <a:pt x="221029" y="1639960"/>
                  </a:lnTo>
                  <a:lnTo>
                    <a:pt x="225321" y="1619521"/>
                  </a:lnTo>
                  <a:lnTo>
                    <a:pt x="237022" y="1602833"/>
                  </a:lnTo>
                  <a:lnTo>
                    <a:pt x="254376" y="1591584"/>
                  </a:lnTo>
                  <a:lnTo>
                    <a:pt x="275625" y="1587459"/>
                  </a:lnTo>
                  <a:lnTo>
                    <a:pt x="1926642" y="1587459"/>
                  </a:lnTo>
                  <a:lnTo>
                    <a:pt x="1926642" y="1511901"/>
                  </a:lnTo>
                  <a:lnTo>
                    <a:pt x="1918703" y="1464560"/>
                  </a:lnTo>
                  <a:lnTo>
                    <a:pt x="1896593" y="1423445"/>
                  </a:lnTo>
                  <a:lnTo>
                    <a:pt x="1862878" y="1391023"/>
                  </a:lnTo>
                  <a:lnTo>
                    <a:pt x="1820122" y="1369761"/>
                  </a:lnTo>
                  <a:lnTo>
                    <a:pt x="1770888" y="1362126"/>
                  </a:lnTo>
                  <a:close/>
                </a:path>
                <a:path w="1927225" h="1918335">
                  <a:moveTo>
                    <a:pt x="529209" y="1587459"/>
                  </a:moveTo>
                  <a:lnTo>
                    <a:pt x="344534" y="1587459"/>
                  </a:lnTo>
                  <a:lnTo>
                    <a:pt x="365786" y="1591584"/>
                  </a:lnTo>
                  <a:lnTo>
                    <a:pt x="383140" y="1602833"/>
                  </a:lnTo>
                  <a:lnTo>
                    <a:pt x="394839" y="1619521"/>
                  </a:lnTo>
                  <a:lnTo>
                    <a:pt x="399129" y="1639960"/>
                  </a:lnTo>
                  <a:lnTo>
                    <a:pt x="394839" y="1660395"/>
                  </a:lnTo>
                  <a:lnTo>
                    <a:pt x="383140" y="1677083"/>
                  </a:lnTo>
                  <a:lnTo>
                    <a:pt x="365786" y="1688335"/>
                  </a:lnTo>
                  <a:lnTo>
                    <a:pt x="344534" y="1692461"/>
                  </a:lnTo>
                  <a:lnTo>
                    <a:pt x="529209" y="1692461"/>
                  </a:lnTo>
                  <a:lnTo>
                    <a:pt x="507954" y="1688335"/>
                  </a:lnTo>
                  <a:lnTo>
                    <a:pt x="490597" y="1677083"/>
                  </a:lnTo>
                  <a:lnTo>
                    <a:pt x="478894" y="1660395"/>
                  </a:lnTo>
                  <a:lnTo>
                    <a:pt x="474603" y="1639960"/>
                  </a:lnTo>
                  <a:lnTo>
                    <a:pt x="478894" y="1619521"/>
                  </a:lnTo>
                  <a:lnTo>
                    <a:pt x="490597" y="1602833"/>
                  </a:lnTo>
                  <a:lnTo>
                    <a:pt x="507954" y="1591584"/>
                  </a:lnTo>
                  <a:lnTo>
                    <a:pt x="529209" y="1587459"/>
                  </a:lnTo>
                  <a:close/>
                </a:path>
                <a:path w="1927225" h="1918335">
                  <a:moveTo>
                    <a:pt x="782782" y="1587459"/>
                  </a:moveTo>
                  <a:lnTo>
                    <a:pt x="598128" y="1587459"/>
                  </a:lnTo>
                  <a:lnTo>
                    <a:pt x="619376" y="1591584"/>
                  </a:lnTo>
                  <a:lnTo>
                    <a:pt x="636730" y="1602833"/>
                  </a:lnTo>
                  <a:lnTo>
                    <a:pt x="648432" y="1619521"/>
                  </a:lnTo>
                  <a:lnTo>
                    <a:pt x="652723" y="1639960"/>
                  </a:lnTo>
                  <a:lnTo>
                    <a:pt x="648432" y="1660395"/>
                  </a:lnTo>
                  <a:lnTo>
                    <a:pt x="636730" y="1677083"/>
                  </a:lnTo>
                  <a:lnTo>
                    <a:pt x="619376" y="1688335"/>
                  </a:lnTo>
                  <a:lnTo>
                    <a:pt x="598128" y="1692461"/>
                  </a:lnTo>
                  <a:lnTo>
                    <a:pt x="782782" y="1692461"/>
                  </a:lnTo>
                  <a:lnTo>
                    <a:pt x="761529" y="1688335"/>
                  </a:lnTo>
                  <a:lnTo>
                    <a:pt x="744176" y="1677083"/>
                  </a:lnTo>
                  <a:lnTo>
                    <a:pt x="732477" y="1660395"/>
                  </a:lnTo>
                  <a:lnTo>
                    <a:pt x="728187" y="1639960"/>
                  </a:lnTo>
                  <a:lnTo>
                    <a:pt x="732477" y="1619521"/>
                  </a:lnTo>
                  <a:lnTo>
                    <a:pt x="744176" y="1602833"/>
                  </a:lnTo>
                  <a:lnTo>
                    <a:pt x="761529" y="1591584"/>
                  </a:lnTo>
                  <a:lnTo>
                    <a:pt x="782782" y="1587459"/>
                  </a:lnTo>
                  <a:close/>
                </a:path>
                <a:path w="1927225" h="1918335">
                  <a:moveTo>
                    <a:pt x="1926642" y="1587459"/>
                  </a:moveTo>
                  <a:lnTo>
                    <a:pt x="1651017" y="1587459"/>
                  </a:lnTo>
                  <a:lnTo>
                    <a:pt x="1672272" y="1591584"/>
                  </a:lnTo>
                  <a:lnTo>
                    <a:pt x="1689629" y="1602833"/>
                  </a:lnTo>
                  <a:lnTo>
                    <a:pt x="1701332" y="1619521"/>
                  </a:lnTo>
                  <a:lnTo>
                    <a:pt x="1705623" y="1639960"/>
                  </a:lnTo>
                  <a:lnTo>
                    <a:pt x="1701332" y="1660395"/>
                  </a:lnTo>
                  <a:lnTo>
                    <a:pt x="1689629" y="1677083"/>
                  </a:lnTo>
                  <a:lnTo>
                    <a:pt x="1672272" y="1688335"/>
                  </a:lnTo>
                  <a:lnTo>
                    <a:pt x="1651017" y="1692461"/>
                  </a:lnTo>
                  <a:lnTo>
                    <a:pt x="1926642" y="1692461"/>
                  </a:lnTo>
                  <a:lnTo>
                    <a:pt x="1926642" y="1587459"/>
                  </a:lnTo>
                  <a:close/>
                </a:path>
                <a:path w="1927225" h="1918335">
                  <a:moveTo>
                    <a:pt x="1770888" y="681068"/>
                  </a:moveTo>
                  <a:lnTo>
                    <a:pt x="155764" y="681068"/>
                  </a:lnTo>
                  <a:lnTo>
                    <a:pt x="106534" y="688703"/>
                  </a:lnTo>
                  <a:lnTo>
                    <a:pt x="63775" y="709965"/>
                  </a:lnTo>
                  <a:lnTo>
                    <a:pt x="30055" y="742387"/>
                  </a:lnTo>
                  <a:lnTo>
                    <a:pt x="7941" y="783502"/>
                  </a:lnTo>
                  <a:lnTo>
                    <a:pt x="0" y="830843"/>
                  </a:lnTo>
                  <a:lnTo>
                    <a:pt x="0" y="1086961"/>
                  </a:lnTo>
                  <a:lnTo>
                    <a:pt x="7941" y="1134302"/>
                  </a:lnTo>
                  <a:lnTo>
                    <a:pt x="30055" y="1175417"/>
                  </a:lnTo>
                  <a:lnTo>
                    <a:pt x="63775" y="1207839"/>
                  </a:lnTo>
                  <a:lnTo>
                    <a:pt x="106534" y="1229101"/>
                  </a:lnTo>
                  <a:lnTo>
                    <a:pt x="155764" y="1236737"/>
                  </a:lnTo>
                  <a:lnTo>
                    <a:pt x="1770888" y="1236737"/>
                  </a:lnTo>
                  <a:lnTo>
                    <a:pt x="1820122" y="1229101"/>
                  </a:lnTo>
                  <a:lnTo>
                    <a:pt x="1862878" y="1207839"/>
                  </a:lnTo>
                  <a:lnTo>
                    <a:pt x="1896593" y="1175417"/>
                  </a:lnTo>
                  <a:lnTo>
                    <a:pt x="1918703" y="1134302"/>
                  </a:lnTo>
                  <a:lnTo>
                    <a:pt x="1926642" y="1086961"/>
                  </a:lnTo>
                  <a:lnTo>
                    <a:pt x="1926642" y="1011393"/>
                  </a:lnTo>
                  <a:lnTo>
                    <a:pt x="275625" y="1011393"/>
                  </a:lnTo>
                  <a:lnTo>
                    <a:pt x="254376" y="1007268"/>
                  </a:lnTo>
                  <a:lnTo>
                    <a:pt x="237022" y="996019"/>
                  </a:lnTo>
                  <a:lnTo>
                    <a:pt x="225321" y="979331"/>
                  </a:lnTo>
                  <a:lnTo>
                    <a:pt x="221029" y="958892"/>
                  </a:lnTo>
                  <a:lnTo>
                    <a:pt x="225321" y="938458"/>
                  </a:lnTo>
                  <a:lnTo>
                    <a:pt x="237022" y="921774"/>
                  </a:lnTo>
                  <a:lnTo>
                    <a:pt x="254376" y="910526"/>
                  </a:lnTo>
                  <a:lnTo>
                    <a:pt x="275625" y="906401"/>
                  </a:lnTo>
                  <a:lnTo>
                    <a:pt x="1926642" y="906401"/>
                  </a:lnTo>
                  <a:lnTo>
                    <a:pt x="1926642" y="830843"/>
                  </a:lnTo>
                  <a:lnTo>
                    <a:pt x="1918703" y="783502"/>
                  </a:lnTo>
                  <a:lnTo>
                    <a:pt x="1896593" y="742387"/>
                  </a:lnTo>
                  <a:lnTo>
                    <a:pt x="1862878" y="709965"/>
                  </a:lnTo>
                  <a:lnTo>
                    <a:pt x="1820122" y="688703"/>
                  </a:lnTo>
                  <a:lnTo>
                    <a:pt x="1770888" y="681068"/>
                  </a:lnTo>
                  <a:close/>
                </a:path>
                <a:path w="1927225" h="1918335">
                  <a:moveTo>
                    <a:pt x="529209" y="906401"/>
                  </a:moveTo>
                  <a:lnTo>
                    <a:pt x="344534" y="906401"/>
                  </a:lnTo>
                  <a:lnTo>
                    <a:pt x="365786" y="910526"/>
                  </a:lnTo>
                  <a:lnTo>
                    <a:pt x="383140" y="921774"/>
                  </a:lnTo>
                  <a:lnTo>
                    <a:pt x="394839" y="938458"/>
                  </a:lnTo>
                  <a:lnTo>
                    <a:pt x="399129" y="958892"/>
                  </a:lnTo>
                  <a:lnTo>
                    <a:pt x="394839" y="979331"/>
                  </a:lnTo>
                  <a:lnTo>
                    <a:pt x="383140" y="996019"/>
                  </a:lnTo>
                  <a:lnTo>
                    <a:pt x="365786" y="1007268"/>
                  </a:lnTo>
                  <a:lnTo>
                    <a:pt x="344534" y="1011393"/>
                  </a:lnTo>
                  <a:lnTo>
                    <a:pt x="529209" y="1011393"/>
                  </a:lnTo>
                  <a:lnTo>
                    <a:pt x="507954" y="1007268"/>
                  </a:lnTo>
                  <a:lnTo>
                    <a:pt x="490597" y="996019"/>
                  </a:lnTo>
                  <a:lnTo>
                    <a:pt x="478894" y="979331"/>
                  </a:lnTo>
                  <a:lnTo>
                    <a:pt x="474603" y="958892"/>
                  </a:lnTo>
                  <a:lnTo>
                    <a:pt x="478894" y="938458"/>
                  </a:lnTo>
                  <a:lnTo>
                    <a:pt x="490597" y="921774"/>
                  </a:lnTo>
                  <a:lnTo>
                    <a:pt x="507954" y="910526"/>
                  </a:lnTo>
                  <a:lnTo>
                    <a:pt x="529209" y="906401"/>
                  </a:lnTo>
                  <a:close/>
                </a:path>
                <a:path w="1927225" h="1918335">
                  <a:moveTo>
                    <a:pt x="782782" y="906401"/>
                  </a:moveTo>
                  <a:lnTo>
                    <a:pt x="598128" y="906401"/>
                  </a:lnTo>
                  <a:lnTo>
                    <a:pt x="619376" y="910526"/>
                  </a:lnTo>
                  <a:lnTo>
                    <a:pt x="636730" y="921774"/>
                  </a:lnTo>
                  <a:lnTo>
                    <a:pt x="648432" y="938458"/>
                  </a:lnTo>
                  <a:lnTo>
                    <a:pt x="652723" y="958892"/>
                  </a:lnTo>
                  <a:lnTo>
                    <a:pt x="648432" y="979331"/>
                  </a:lnTo>
                  <a:lnTo>
                    <a:pt x="636730" y="996019"/>
                  </a:lnTo>
                  <a:lnTo>
                    <a:pt x="619376" y="1007268"/>
                  </a:lnTo>
                  <a:lnTo>
                    <a:pt x="598128" y="1011393"/>
                  </a:lnTo>
                  <a:lnTo>
                    <a:pt x="782782" y="1011393"/>
                  </a:lnTo>
                  <a:lnTo>
                    <a:pt x="761529" y="1007268"/>
                  </a:lnTo>
                  <a:lnTo>
                    <a:pt x="744176" y="996019"/>
                  </a:lnTo>
                  <a:lnTo>
                    <a:pt x="732477" y="979331"/>
                  </a:lnTo>
                  <a:lnTo>
                    <a:pt x="728187" y="958892"/>
                  </a:lnTo>
                  <a:lnTo>
                    <a:pt x="732477" y="938458"/>
                  </a:lnTo>
                  <a:lnTo>
                    <a:pt x="744176" y="921774"/>
                  </a:lnTo>
                  <a:lnTo>
                    <a:pt x="761529" y="910526"/>
                  </a:lnTo>
                  <a:lnTo>
                    <a:pt x="782782" y="906401"/>
                  </a:lnTo>
                  <a:close/>
                </a:path>
                <a:path w="1927225" h="1918335">
                  <a:moveTo>
                    <a:pt x="1926642" y="906401"/>
                  </a:moveTo>
                  <a:lnTo>
                    <a:pt x="1651017" y="906401"/>
                  </a:lnTo>
                  <a:lnTo>
                    <a:pt x="1672272" y="910526"/>
                  </a:lnTo>
                  <a:lnTo>
                    <a:pt x="1689629" y="921774"/>
                  </a:lnTo>
                  <a:lnTo>
                    <a:pt x="1701332" y="938458"/>
                  </a:lnTo>
                  <a:lnTo>
                    <a:pt x="1705623" y="958892"/>
                  </a:lnTo>
                  <a:lnTo>
                    <a:pt x="1701332" y="979331"/>
                  </a:lnTo>
                  <a:lnTo>
                    <a:pt x="1689629" y="996019"/>
                  </a:lnTo>
                  <a:lnTo>
                    <a:pt x="1672272" y="1007268"/>
                  </a:lnTo>
                  <a:lnTo>
                    <a:pt x="1651017" y="1011393"/>
                  </a:lnTo>
                  <a:lnTo>
                    <a:pt x="1926642" y="1011393"/>
                  </a:lnTo>
                  <a:lnTo>
                    <a:pt x="1926642" y="906401"/>
                  </a:lnTo>
                  <a:close/>
                </a:path>
                <a:path w="1927225" h="1918335">
                  <a:moveTo>
                    <a:pt x="1770888" y="0"/>
                  </a:moveTo>
                  <a:lnTo>
                    <a:pt x="155764" y="0"/>
                  </a:lnTo>
                  <a:lnTo>
                    <a:pt x="106534" y="7635"/>
                  </a:lnTo>
                  <a:lnTo>
                    <a:pt x="63775" y="28897"/>
                  </a:lnTo>
                  <a:lnTo>
                    <a:pt x="30055" y="61319"/>
                  </a:lnTo>
                  <a:lnTo>
                    <a:pt x="7941" y="102434"/>
                  </a:lnTo>
                  <a:lnTo>
                    <a:pt x="0" y="149775"/>
                  </a:lnTo>
                  <a:lnTo>
                    <a:pt x="0" y="405893"/>
                  </a:lnTo>
                  <a:lnTo>
                    <a:pt x="7941" y="453234"/>
                  </a:lnTo>
                  <a:lnTo>
                    <a:pt x="30055" y="494349"/>
                  </a:lnTo>
                  <a:lnTo>
                    <a:pt x="63775" y="526771"/>
                  </a:lnTo>
                  <a:lnTo>
                    <a:pt x="106534" y="548033"/>
                  </a:lnTo>
                  <a:lnTo>
                    <a:pt x="155764" y="555668"/>
                  </a:lnTo>
                  <a:lnTo>
                    <a:pt x="1770888" y="555668"/>
                  </a:lnTo>
                  <a:lnTo>
                    <a:pt x="1820122" y="548033"/>
                  </a:lnTo>
                  <a:lnTo>
                    <a:pt x="1862878" y="526771"/>
                  </a:lnTo>
                  <a:lnTo>
                    <a:pt x="1896593" y="494349"/>
                  </a:lnTo>
                  <a:lnTo>
                    <a:pt x="1918703" y="453234"/>
                  </a:lnTo>
                  <a:lnTo>
                    <a:pt x="1926642" y="405893"/>
                  </a:lnTo>
                  <a:lnTo>
                    <a:pt x="1926642" y="330335"/>
                  </a:lnTo>
                  <a:lnTo>
                    <a:pt x="275625" y="330335"/>
                  </a:lnTo>
                  <a:lnTo>
                    <a:pt x="254376" y="326210"/>
                  </a:lnTo>
                  <a:lnTo>
                    <a:pt x="237022" y="314961"/>
                  </a:lnTo>
                  <a:lnTo>
                    <a:pt x="225321" y="298273"/>
                  </a:lnTo>
                  <a:lnTo>
                    <a:pt x="221029" y="277834"/>
                  </a:lnTo>
                  <a:lnTo>
                    <a:pt x="225321" y="257401"/>
                  </a:lnTo>
                  <a:lnTo>
                    <a:pt x="237022" y="240716"/>
                  </a:lnTo>
                  <a:lnTo>
                    <a:pt x="254376" y="229468"/>
                  </a:lnTo>
                  <a:lnTo>
                    <a:pt x="275625" y="225343"/>
                  </a:lnTo>
                  <a:lnTo>
                    <a:pt x="1926642" y="225343"/>
                  </a:lnTo>
                  <a:lnTo>
                    <a:pt x="1926642" y="149775"/>
                  </a:lnTo>
                  <a:lnTo>
                    <a:pt x="1918703" y="102434"/>
                  </a:lnTo>
                  <a:lnTo>
                    <a:pt x="1896593" y="61319"/>
                  </a:lnTo>
                  <a:lnTo>
                    <a:pt x="1862878" y="28897"/>
                  </a:lnTo>
                  <a:lnTo>
                    <a:pt x="1820122" y="7635"/>
                  </a:lnTo>
                  <a:lnTo>
                    <a:pt x="1770888" y="0"/>
                  </a:lnTo>
                  <a:close/>
                </a:path>
                <a:path w="1927225" h="1918335">
                  <a:moveTo>
                    <a:pt x="529209" y="225343"/>
                  </a:moveTo>
                  <a:lnTo>
                    <a:pt x="344534" y="225343"/>
                  </a:lnTo>
                  <a:lnTo>
                    <a:pt x="365786" y="229468"/>
                  </a:lnTo>
                  <a:lnTo>
                    <a:pt x="383140" y="240716"/>
                  </a:lnTo>
                  <a:lnTo>
                    <a:pt x="394839" y="257401"/>
                  </a:lnTo>
                  <a:lnTo>
                    <a:pt x="399129" y="277834"/>
                  </a:lnTo>
                  <a:lnTo>
                    <a:pt x="394839" y="298273"/>
                  </a:lnTo>
                  <a:lnTo>
                    <a:pt x="383140" y="314961"/>
                  </a:lnTo>
                  <a:lnTo>
                    <a:pt x="365786" y="326210"/>
                  </a:lnTo>
                  <a:lnTo>
                    <a:pt x="344534" y="330335"/>
                  </a:lnTo>
                  <a:lnTo>
                    <a:pt x="529209" y="330335"/>
                  </a:lnTo>
                  <a:lnTo>
                    <a:pt x="507954" y="326210"/>
                  </a:lnTo>
                  <a:lnTo>
                    <a:pt x="490597" y="314961"/>
                  </a:lnTo>
                  <a:lnTo>
                    <a:pt x="478894" y="298273"/>
                  </a:lnTo>
                  <a:lnTo>
                    <a:pt x="474603" y="277834"/>
                  </a:lnTo>
                  <a:lnTo>
                    <a:pt x="478894" y="257401"/>
                  </a:lnTo>
                  <a:lnTo>
                    <a:pt x="490597" y="240716"/>
                  </a:lnTo>
                  <a:lnTo>
                    <a:pt x="507954" y="229468"/>
                  </a:lnTo>
                  <a:lnTo>
                    <a:pt x="529209" y="225343"/>
                  </a:lnTo>
                  <a:close/>
                </a:path>
                <a:path w="1927225" h="1918335">
                  <a:moveTo>
                    <a:pt x="782782" y="225343"/>
                  </a:moveTo>
                  <a:lnTo>
                    <a:pt x="598128" y="225343"/>
                  </a:lnTo>
                  <a:lnTo>
                    <a:pt x="619376" y="229468"/>
                  </a:lnTo>
                  <a:lnTo>
                    <a:pt x="636730" y="240716"/>
                  </a:lnTo>
                  <a:lnTo>
                    <a:pt x="648432" y="257401"/>
                  </a:lnTo>
                  <a:lnTo>
                    <a:pt x="652723" y="277834"/>
                  </a:lnTo>
                  <a:lnTo>
                    <a:pt x="648432" y="298273"/>
                  </a:lnTo>
                  <a:lnTo>
                    <a:pt x="636730" y="314961"/>
                  </a:lnTo>
                  <a:lnTo>
                    <a:pt x="619376" y="326210"/>
                  </a:lnTo>
                  <a:lnTo>
                    <a:pt x="598128" y="330335"/>
                  </a:lnTo>
                  <a:lnTo>
                    <a:pt x="782782" y="330335"/>
                  </a:lnTo>
                  <a:lnTo>
                    <a:pt x="761529" y="326210"/>
                  </a:lnTo>
                  <a:lnTo>
                    <a:pt x="744176" y="314961"/>
                  </a:lnTo>
                  <a:lnTo>
                    <a:pt x="732477" y="298273"/>
                  </a:lnTo>
                  <a:lnTo>
                    <a:pt x="728187" y="277834"/>
                  </a:lnTo>
                  <a:lnTo>
                    <a:pt x="732477" y="257401"/>
                  </a:lnTo>
                  <a:lnTo>
                    <a:pt x="744176" y="240716"/>
                  </a:lnTo>
                  <a:lnTo>
                    <a:pt x="761529" y="229468"/>
                  </a:lnTo>
                  <a:lnTo>
                    <a:pt x="782782" y="225343"/>
                  </a:lnTo>
                  <a:close/>
                </a:path>
                <a:path w="1927225" h="1918335">
                  <a:moveTo>
                    <a:pt x="1926642" y="225343"/>
                  </a:moveTo>
                  <a:lnTo>
                    <a:pt x="1651017" y="225343"/>
                  </a:lnTo>
                  <a:lnTo>
                    <a:pt x="1672272" y="229468"/>
                  </a:lnTo>
                  <a:lnTo>
                    <a:pt x="1689629" y="240716"/>
                  </a:lnTo>
                  <a:lnTo>
                    <a:pt x="1701332" y="257401"/>
                  </a:lnTo>
                  <a:lnTo>
                    <a:pt x="1705623" y="277834"/>
                  </a:lnTo>
                  <a:lnTo>
                    <a:pt x="1701332" y="298273"/>
                  </a:lnTo>
                  <a:lnTo>
                    <a:pt x="1689629" y="314961"/>
                  </a:lnTo>
                  <a:lnTo>
                    <a:pt x="1672272" y="326210"/>
                  </a:lnTo>
                  <a:lnTo>
                    <a:pt x="1651017" y="330335"/>
                  </a:lnTo>
                  <a:lnTo>
                    <a:pt x="1926642" y="330335"/>
                  </a:lnTo>
                  <a:lnTo>
                    <a:pt x="1926642" y="225343"/>
                  </a:lnTo>
                  <a:close/>
                </a:path>
              </a:pathLst>
            </a:custGeom>
            <a:solidFill>
              <a:srgbClr val="0099DD"/>
            </a:solidFill>
          </p:spPr>
          <p:txBody>
            <a:bodyPr wrap="square" lIns="0" tIns="0" rIns="0" bIns="0" rtlCol="0"/>
            <a:lstStyle/>
            <a:p>
              <a:endParaRPr sz="1091"/>
            </a:p>
          </p:txBody>
        </p:sp>
        <p:sp>
          <p:nvSpPr>
            <p:cNvPr id="17" name="object 50">
              <a:extLst>
                <a:ext uri="{FF2B5EF4-FFF2-40B4-BE49-F238E27FC236}">
                  <a16:creationId xmlns:a16="http://schemas.microsoft.com/office/drawing/2014/main" id="{017EFFF7-34C9-FB6C-B760-D7E06ADE8D28}"/>
                </a:ext>
              </a:extLst>
            </p:cNvPr>
            <p:cNvSpPr/>
            <p:nvPr/>
          </p:nvSpPr>
          <p:spPr>
            <a:xfrm>
              <a:off x="7321116" y="3911954"/>
              <a:ext cx="1927225" cy="1918335"/>
            </a:xfrm>
            <a:custGeom>
              <a:avLst/>
              <a:gdLst/>
              <a:ahLst/>
              <a:cxnLst/>
              <a:rect l="l" t="t" r="r" b="b"/>
              <a:pathLst>
                <a:path w="1927225" h="1918335">
                  <a:moveTo>
                    <a:pt x="1437810" y="0"/>
                  </a:moveTo>
                  <a:lnTo>
                    <a:pt x="1282151" y="225333"/>
                  </a:lnTo>
                </a:path>
                <a:path w="1927225" h="1918335">
                  <a:moveTo>
                    <a:pt x="1209616" y="330335"/>
                  </a:moveTo>
                  <a:lnTo>
                    <a:pt x="1053957" y="555668"/>
                  </a:lnTo>
                </a:path>
                <a:path w="1927225" h="1918335">
                  <a:moveTo>
                    <a:pt x="1308449" y="0"/>
                  </a:moveTo>
                  <a:lnTo>
                    <a:pt x="1152790" y="225333"/>
                  </a:lnTo>
                </a:path>
                <a:path w="1927225" h="1918335">
                  <a:moveTo>
                    <a:pt x="1080255" y="330335"/>
                  </a:moveTo>
                  <a:lnTo>
                    <a:pt x="924595" y="555668"/>
                  </a:lnTo>
                </a:path>
                <a:path w="1927225" h="1918335">
                  <a:moveTo>
                    <a:pt x="1179085" y="0"/>
                  </a:moveTo>
                  <a:lnTo>
                    <a:pt x="1023426" y="225333"/>
                  </a:lnTo>
                </a:path>
                <a:path w="1927225" h="1918335">
                  <a:moveTo>
                    <a:pt x="950891" y="330335"/>
                  </a:moveTo>
                  <a:lnTo>
                    <a:pt x="795232" y="555668"/>
                  </a:lnTo>
                </a:path>
                <a:path w="1927225" h="1918335">
                  <a:moveTo>
                    <a:pt x="1049726" y="0"/>
                  </a:moveTo>
                  <a:lnTo>
                    <a:pt x="894067" y="225333"/>
                  </a:lnTo>
                </a:path>
                <a:path w="1927225" h="1918335">
                  <a:moveTo>
                    <a:pt x="821532" y="330335"/>
                  </a:moveTo>
                  <a:lnTo>
                    <a:pt x="665872" y="555668"/>
                  </a:lnTo>
                </a:path>
                <a:path w="1927225" h="1918335">
                  <a:moveTo>
                    <a:pt x="920359" y="0"/>
                  </a:moveTo>
                  <a:lnTo>
                    <a:pt x="764701" y="225333"/>
                  </a:lnTo>
                </a:path>
                <a:path w="1927225" h="1918335">
                  <a:moveTo>
                    <a:pt x="692167" y="330335"/>
                  </a:moveTo>
                  <a:lnTo>
                    <a:pt x="536508" y="555668"/>
                  </a:lnTo>
                </a:path>
                <a:path w="1927225" h="1918335">
                  <a:moveTo>
                    <a:pt x="790994" y="0"/>
                  </a:moveTo>
                  <a:lnTo>
                    <a:pt x="635335" y="225333"/>
                  </a:lnTo>
                </a:path>
                <a:path w="1927225" h="1918335">
                  <a:moveTo>
                    <a:pt x="562800" y="330335"/>
                  </a:moveTo>
                  <a:lnTo>
                    <a:pt x="407140" y="555668"/>
                  </a:lnTo>
                </a:path>
                <a:path w="1927225" h="1918335">
                  <a:moveTo>
                    <a:pt x="661635" y="0"/>
                  </a:moveTo>
                  <a:lnTo>
                    <a:pt x="505975" y="225333"/>
                  </a:lnTo>
                </a:path>
                <a:path w="1927225" h="1918335">
                  <a:moveTo>
                    <a:pt x="433440" y="330335"/>
                  </a:moveTo>
                  <a:lnTo>
                    <a:pt x="277780" y="555668"/>
                  </a:lnTo>
                </a:path>
                <a:path w="1927225" h="1918335">
                  <a:moveTo>
                    <a:pt x="532271" y="0"/>
                  </a:moveTo>
                  <a:lnTo>
                    <a:pt x="376612" y="225333"/>
                  </a:lnTo>
                </a:path>
                <a:path w="1927225" h="1918335">
                  <a:moveTo>
                    <a:pt x="304077" y="330335"/>
                  </a:moveTo>
                  <a:lnTo>
                    <a:pt x="149129" y="554639"/>
                  </a:lnTo>
                </a:path>
                <a:path w="1927225" h="1918335">
                  <a:moveTo>
                    <a:pt x="402912" y="0"/>
                  </a:moveTo>
                  <a:lnTo>
                    <a:pt x="48899" y="512471"/>
                  </a:lnTo>
                </a:path>
                <a:path w="1927225" h="1918335">
                  <a:moveTo>
                    <a:pt x="273544" y="0"/>
                  </a:moveTo>
                  <a:lnTo>
                    <a:pt x="0" y="395985"/>
                  </a:lnTo>
                </a:path>
                <a:path w="1927225" h="1918335">
                  <a:moveTo>
                    <a:pt x="142795" y="2011"/>
                  </a:moveTo>
                  <a:lnTo>
                    <a:pt x="0" y="208724"/>
                  </a:lnTo>
                </a:path>
                <a:path w="1927225" h="1918335">
                  <a:moveTo>
                    <a:pt x="1567170" y="0"/>
                  </a:moveTo>
                  <a:lnTo>
                    <a:pt x="1411510" y="225333"/>
                  </a:lnTo>
                </a:path>
                <a:path w="1927225" h="1918335">
                  <a:moveTo>
                    <a:pt x="1338976" y="330335"/>
                  </a:moveTo>
                  <a:lnTo>
                    <a:pt x="1183316" y="555668"/>
                  </a:lnTo>
                </a:path>
                <a:path w="1927225" h="1918335">
                  <a:moveTo>
                    <a:pt x="1924414" y="419183"/>
                  </a:moveTo>
                  <a:lnTo>
                    <a:pt x="1843402" y="536456"/>
                  </a:lnTo>
                </a:path>
                <a:path w="1927225" h="1918335">
                  <a:moveTo>
                    <a:pt x="1856430" y="330335"/>
                  </a:moveTo>
                  <a:lnTo>
                    <a:pt x="1700771" y="555668"/>
                  </a:lnTo>
                </a:path>
                <a:path w="1927225" h="1918335">
                  <a:moveTo>
                    <a:pt x="1903733" y="74596"/>
                  </a:moveTo>
                  <a:lnTo>
                    <a:pt x="1799604" y="225333"/>
                  </a:lnTo>
                </a:path>
                <a:path w="1927225" h="1918335">
                  <a:moveTo>
                    <a:pt x="1727069" y="330335"/>
                  </a:moveTo>
                  <a:lnTo>
                    <a:pt x="1571409" y="555668"/>
                  </a:lnTo>
                </a:path>
                <a:path w="1927225" h="1918335">
                  <a:moveTo>
                    <a:pt x="1820500" y="7823"/>
                  </a:moveTo>
                  <a:lnTo>
                    <a:pt x="1670245" y="225333"/>
                  </a:lnTo>
                </a:path>
                <a:path w="1927225" h="1918335">
                  <a:moveTo>
                    <a:pt x="1597710" y="330335"/>
                  </a:moveTo>
                  <a:lnTo>
                    <a:pt x="1442050" y="555668"/>
                  </a:lnTo>
                </a:path>
                <a:path w="1927225" h="1918335">
                  <a:moveTo>
                    <a:pt x="1696531" y="0"/>
                  </a:moveTo>
                  <a:lnTo>
                    <a:pt x="1540872" y="225333"/>
                  </a:lnTo>
                </a:path>
                <a:path w="1927225" h="1918335">
                  <a:moveTo>
                    <a:pt x="1468338" y="330335"/>
                  </a:moveTo>
                  <a:lnTo>
                    <a:pt x="1312680" y="555668"/>
                  </a:lnTo>
                </a:path>
                <a:path w="1927225" h="1918335">
                  <a:moveTo>
                    <a:pt x="505975" y="225333"/>
                  </a:moveTo>
                  <a:lnTo>
                    <a:pt x="499212" y="235123"/>
                  </a:lnTo>
                </a:path>
                <a:path w="1927225" h="1918335">
                  <a:moveTo>
                    <a:pt x="476740" y="267654"/>
                  </a:moveTo>
                  <a:lnTo>
                    <a:pt x="433440" y="330335"/>
                  </a:lnTo>
                </a:path>
                <a:path w="1927225" h="1918335">
                  <a:moveTo>
                    <a:pt x="376612" y="225333"/>
                  </a:moveTo>
                  <a:lnTo>
                    <a:pt x="371293" y="233033"/>
                  </a:lnTo>
                </a:path>
                <a:path w="1927225" h="1918335">
                  <a:moveTo>
                    <a:pt x="764701" y="225333"/>
                  </a:moveTo>
                  <a:lnTo>
                    <a:pt x="761902" y="229385"/>
                  </a:lnTo>
                </a:path>
                <a:path w="1927225" h="1918335">
                  <a:moveTo>
                    <a:pt x="728244" y="278108"/>
                  </a:moveTo>
                  <a:lnTo>
                    <a:pt x="692167" y="330335"/>
                  </a:lnTo>
                </a:path>
                <a:path w="1927225" h="1918335">
                  <a:moveTo>
                    <a:pt x="635335" y="225333"/>
                  </a:moveTo>
                  <a:lnTo>
                    <a:pt x="628430" y="235328"/>
                  </a:lnTo>
                </a:path>
                <a:path w="1927225" h="1918335">
                  <a:moveTo>
                    <a:pt x="1926642" y="228695"/>
                  </a:moveTo>
                  <a:lnTo>
                    <a:pt x="1856430" y="330335"/>
                  </a:lnTo>
                </a:path>
                <a:path w="1927225" h="1918335">
                  <a:moveTo>
                    <a:pt x="1799604" y="225333"/>
                  </a:moveTo>
                  <a:lnTo>
                    <a:pt x="1727069" y="330335"/>
                  </a:lnTo>
                </a:path>
                <a:path w="1927225" h="1918335">
                  <a:moveTo>
                    <a:pt x="1670245" y="225333"/>
                  </a:moveTo>
                  <a:lnTo>
                    <a:pt x="1667972" y="228623"/>
                  </a:lnTo>
                </a:path>
                <a:path w="1927225" h="1918335">
                  <a:moveTo>
                    <a:pt x="967339" y="681057"/>
                  </a:moveTo>
                  <a:lnTo>
                    <a:pt x="811680" y="906391"/>
                  </a:lnTo>
                </a:path>
                <a:path w="1927225" h="1918335">
                  <a:moveTo>
                    <a:pt x="739145" y="1011393"/>
                  </a:moveTo>
                  <a:lnTo>
                    <a:pt x="583486" y="1236726"/>
                  </a:lnTo>
                </a:path>
                <a:path w="1927225" h="1918335">
                  <a:moveTo>
                    <a:pt x="837976" y="681057"/>
                  </a:moveTo>
                  <a:lnTo>
                    <a:pt x="682317" y="906391"/>
                  </a:lnTo>
                </a:path>
                <a:path w="1927225" h="1918335">
                  <a:moveTo>
                    <a:pt x="609781" y="1011393"/>
                  </a:moveTo>
                  <a:lnTo>
                    <a:pt x="454122" y="1236726"/>
                  </a:lnTo>
                </a:path>
                <a:path w="1927225" h="1918335">
                  <a:moveTo>
                    <a:pt x="708614" y="681057"/>
                  </a:moveTo>
                  <a:lnTo>
                    <a:pt x="552954" y="906391"/>
                  </a:lnTo>
                </a:path>
                <a:path w="1927225" h="1918335">
                  <a:moveTo>
                    <a:pt x="480420" y="1011393"/>
                  </a:moveTo>
                  <a:lnTo>
                    <a:pt x="324760" y="1236726"/>
                  </a:lnTo>
                </a:path>
                <a:path w="1927225" h="1918335">
                  <a:moveTo>
                    <a:pt x="579254" y="681057"/>
                  </a:moveTo>
                  <a:lnTo>
                    <a:pt x="423595" y="906391"/>
                  </a:lnTo>
                </a:path>
                <a:path w="1927225" h="1918335">
                  <a:moveTo>
                    <a:pt x="351060" y="1011393"/>
                  </a:moveTo>
                  <a:lnTo>
                    <a:pt x="195401" y="1236726"/>
                  </a:lnTo>
                </a:path>
                <a:path w="1927225" h="1918335">
                  <a:moveTo>
                    <a:pt x="449891" y="681057"/>
                  </a:moveTo>
                  <a:lnTo>
                    <a:pt x="294232" y="906391"/>
                  </a:lnTo>
                </a:path>
                <a:path w="1927225" h="1918335">
                  <a:moveTo>
                    <a:pt x="234653" y="992639"/>
                  </a:moveTo>
                  <a:lnTo>
                    <a:pt x="80317" y="1216058"/>
                  </a:lnTo>
                </a:path>
                <a:path w="1927225" h="1918335">
                  <a:moveTo>
                    <a:pt x="320521" y="681057"/>
                  </a:moveTo>
                  <a:lnTo>
                    <a:pt x="7840" y="1133696"/>
                  </a:lnTo>
                </a:path>
                <a:path w="1927225" h="1918335">
                  <a:moveTo>
                    <a:pt x="191162" y="681057"/>
                  </a:moveTo>
                  <a:lnTo>
                    <a:pt x="0" y="957785"/>
                  </a:lnTo>
                </a:path>
                <a:path w="1927225" h="1918335">
                  <a:moveTo>
                    <a:pt x="1096698" y="681057"/>
                  </a:moveTo>
                  <a:lnTo>
                    <a:pt x="941039" y="906391"/>
                  </a:lnTo>
                </a:path>
                <a:path w="1927225" h="1918335">
                  <a:moveTo>
                    <a:pt x="868504" y="1011393"/>
                  </a:moveTo>
                  <a:lnTo>
                    <a:pt x="712845" y="1236726"/>
                  </a:lnTo>
                </a:path>
                <a:path w="1927225" h="1918335">
                  <a:moveTo>
                    <a:pt x="1903413" y="1011393"/>
                  </a:moveTo>
                  <a:lnTo>
                    <a:pt x="1747754" y="1236726"/>
                  </a:lnTo>
                </a:path>
                <a:path w="1927225" h="1918335">
                  <a:moveTo>
                    <a:pt x="1921198" y="798372"/>
                  </a:moveTo>
                  <a:lnTo>
                    <a:pt x="1846579" y="906391"/>
                  </a:lnTo>
                </a:path>
                <a:path w="1927225" h="1918335">
                  <a:moveTo>
                    <a:pt x="1774045" y="1011393"/>
                  </a:moveTo>
                  <a:lnTo>
                    <a:pt x="1618386" y="1236726"/>
                  </a:lnTo>
                </a:path>
                <a:path w="1927225" h="1918335">
                  <a:moveTo>
                    <a:pt x="1855461" y="706267"/>
                  </a:moveTo>
                  <a:lnTo>
                    <a:pt x="1717216" y="906391"/>
                  </a:lnTo>
                </a:path>
                <a:path w="1927225" h="1918335">
                  <a:moveTo>
                    <a:pt x="1644681" y="1011393"/>
                  </a:moveTo>
                  <a:lnTo>
                    <a:pt x="1489021" y="1236726"/>
                  </a:lnTo>
                </a:path>
                <a:path w="1927225" h="1918335">
                  <a:moveTo>
                    <a:pt x="1743512" y="681057"/>
                  </a:moveTo>
                  <a:lnTo>
                    <a:pt x="1587853" y="906391"/>
                  </a:lnTo>
                </a:path>
                <a:path w="1927225" h="1918335">
                  <a:moveTo>
                    <a:pt x="1515318" y="1011393"/>
                  </a:moveTo>
                  <a:lnTo>
                    <a:pt x="1359659" y="1236726"/>
                  </a:lnTo>
                </a:path>
                <a:path w="1927225" h="1918335">
                  <a:moveTo>
                    <a:pt x="1614153" y="681057"/>
                  </a:moveTo>
                  <a:lnTo>
                    <a:pt x="1458494" y="906391"/>
                  </a:lnTo>
                </a:path>
                <a:path w="1927225" h="1918335">
                  <a:moveTo>
                    <a:pt x="1385959" y="1011393"/>
                  </a:moveTo>
                  <a:lnTo>
                    <a:pt x="1230299" y="1236726"/>
                  </a:lnTo>
                </a:path>
                <a:path w="1927225" h="1918335">
                  <a:moveTo>
                    <a:pt x="1484791" y="681057"/>
                  </a:moveTo>
                  <a:lnTo>
                    <a:pt x="1329131" y="906391"/>
                  </a:lnTo>
                </a:path>
                <a:path w="1927225" h="1918335">
                  <a:moveTo>
                    <a:pt x="1256596" y="1011393"/>
                  </a:moveTo>
                  <a:lnTo>
                    <a:pt x="1100936" y="1236726"/>
                  </a:lnTo>
                </a:path>
                <a:path w="1927225" h="1918335">
                  <a:moveTo>
                    <a:pt x="1355431" y="681057"/>
                  </a:moveTo>
                  <a:lnTo>
                    <a:pt x="1199772" y="906391"/>
                  </a:lnTo>
                </a:path>
                <a:path w="1927225" h="1918335">
                  <a:moveTo>
                    <a:pt x="1127236" y="1011393"/>
                  </a:moveTo>
                  <a:lnTo>
                    <a:pt x="971577" y="1236726"/>
                  </a:lnTo>
                </a:path>
                <a:path w="1927225" h="1918335">
                  <a:moveTo>
                    <a:pt x="1226062" y="681057"/>
                  </a:moveTo>
                  <a:lnTo>
                    <a:pt x="1070404" y="906391"/>
                  </a:lnTo>
                </a:path>
                <a:path w="1927225" h="1918335">
                  <a:moveTo>
                    <a:pt x="997869" y="1011393"/>
                  </a:moveTo>
                  <a:lnTo>
                    <a:pt x="842211" y="1236726"/>
                  </a:lnTo>
                </a:path>
                <a:path w="1927225" h="1918335">
                  <a:moveTo>
                    <a:pt x="490903" y="996217"/>
                  </a:moveTo>
                  <a:lnTo>
                    <a:pt x="480420" y="1011393"/>
                  </a:lnTo>
                </a:path>
                <a:path w="1927225" h="1918335">
                  <a:moveTo>
                    <a:pt x="423595" y="906391"/>
                  </a:moveTo>
                  <a:lnTo>
                    <a:pt x="396378" y="945791"/>
                  </a:lnTo>
                </a:path>
                <a:path w="1927225" h="1918335">
                  <a:moveTo>
                    <a:pt x="352072" y="1009928"/>
                  </a:moveTo>
                  <a:lnTo>
                    <a:pt x="351060" y="1011393"/>
                  </a:lnTo>
                </a:path>
                <a:path w="1927225" h="1918335">
                  <a:moveTo>
                    <a:pt x="748036" y="998522"/>
                  </a:moveTo>
                  <a:lnTo>
                    <a:pt x="739145" y="1011393"/>
                  </a:lnTo>
                </a:path>
                <a:path w="1927225" h="1918335">
                  <a:moveTo>
                    <a:pt x="682317" y="906391"/>
                  </a:moveTo>
                  <a:lnTo>
                    <a:pt x="651167" y="951482"/>
                  </a:lnTo>
                </a:path>
                <a:path w="1927225" h="1918335">
                  <a:moveTo>
                    <a:pt x="611587" y="1008779"/>
                  </a:moveTo>
                  <a:lnTo>
                    <a:pt x="609781" y="1011393"/>
                  </a:lnTo>
                </a:path>
                <a:path w="1927225" h="1918335">
                  <a:moveTo>
                    <a:pt x="1926642" y="977766"/>
                  </a:moveTo>
                  <a:lnTo>
                    <a:pt x="1903413" y="1011393"/>
                  </a:lnTo>
                </a:path>
                <a:path w="1927225" h="1918335">
                  <a:moveTo>
                    <a:pt x="1846579" y="906391"/>
                  </a:moveTo>
                  <a:lnTo>
                    <a:pt x="1774045" y="1011393"/>
                  </a:lnTo>
                </a:path>
                <a:path w="1927225" h="1918335">
                  <a:moveTo>
                    <a:pt x="1717216" y="906391"/>
                  </a:moveTo>
                  <a:lnTo>
                    <a:pt x="1698172" y="933959"/>
                  </a:lnTo>
                </a:path>
                <a:path w="1927225" h="1918335">
                  <a:moveTo>
                    <a:pt x="496861" y="1362126"/>
                  </a:moveTo>
                  <a:lnTo>
                    <a:pt x="341209" y="1587449"/>
                  </a:lnTo>
                </a:path>
                <a:path w="1927225" h="1918335">
                  <a:moveTo>
                    <a:pt x="269496" y="1691260"/>
                  </a:moveTo>
                  <a:lnTo>
                    <a:pt x="117145" y="1911805"/>
                  </a:lnTo>
                </a:path>
                <a:path w="1927225" h="1918335">
                  <a:moveTo>
                    <a:pt x="367496" y="1362126"/>
                  </a:moveTo>
                  <a:lnTo>
                    <a:pt x="28280" y="1853176"/>
                  </a:lnTo>
                </a:path>
                <a:path w="1927225" h="1918335">
                  <a:moveTo>
                    <a:pt x="238135" y="1362126"/>
                  </a:moveTo>
                  <a:lnTo>
                    <a:pt x="0" y="1706852"/>
                  </a:lnTo>
                </a:path>
                <a:path w="1927225" h="1918335">
                  <a:moveTo>
                    <a:pt x="101917" y="1372055"/>
                  </a:moveTo>
                  <a:lnTo>
                    <a:pt x="0" y="1519591"/>
                  </a:lnTo>
                </a:path>
                <a:path w="1927225" h="1918335">
                  <a:moveTo>
                    <a:pt x="626220" y="1362126"/>
                  </a:moveTo>
                  <a:lnTo>
                    <a:pt x="470568" y="1587449"/>
                  </a:lnTo>
                </a:path>
                <a:path w="1927225" h="1918335">
                  <a:moveTo>
                    <a:pt x="398033" y="1692451"/>
                  </a:moveTo>
                  <a:lnTo>
                    <a:pt x="242366" y="1917795"/>
                  </a:lnTo>
                </a:path>
                <a:path w="1927225" h="1918335">
                  <a:moveTo>
                    <a:pt x="1926642" y="1539555"/>
                  </a:moveTo>
                  <a:lnTo>
                    <a:pt x="1893557" y="1587449"/>
                  </a:lnTo>
                </a:path>
                <a:path w="1927225" h="1918335">
                  <a:moveTo>
                    <a:pt x="1821022" y="1692451"/>
                  </a:moveTo>
                  <a:lnTo>
                    <a:pt x="1665355" y="1917795"/>
                  </a:lnTo>
                </a:path>
                <a:path w="1927225" h="1918335">
                  <a:moveTo>
                    <a:pt x="1885116" y="1412408"/>
                  </a:moveTo>
                  <a:lnTo>
                    <a:pt x="1764198" y="1587449"/>
                  </a:lnTo>
                </a:path>
                <a:path w="1927225" h="1918335">
                  <a:moveTo>
                    <a:pt x="1691663" y="1692451"/>
                  </a:moveTo>
                  <a:lnTo>
                    <a:pt x="1535996" y="1917795"/>
                  </a:lnTo>
                </a:path>
                <a:path w="1927225" h="1918335">
                  <a:moveTo>
                    <a:pt x="1788591" y="1364871"/>
                  </a:moveTo>
                  <a:lnTo>
                    <a:pt x="1634836" y="1587449"/>
                  </a:lnTo>
                </a:path>
                <a:path w="1927225" h="1918335">
                  <a:moveTo>
                    <a:pt x="1562301" y="1692451"/>
                  </a:moveTo>
                  <a:lnTo>
                    <a:pt x="1406634" y="1917795"/>
                  </a:lnTo>
                </a:path>
                <a:path w="1927225" h="1918335">
                  <a:moveTo>
                    <a:pt x="1661129" y="1362126"/>
                  </a:moveTo>
                  <a:lnTo>
                    <a:pt x="1505477" y="1587449"/>
                  </a:lnTo>
                </a:path>
                <a:path w="1927225" h="1918335">
                  <a:moveTo>
                    <a:pt x="1432942" y="1692451"/>
                  </a:moveTo>
                  <a:lnTo>
                    <a:pt x="1277275" y="1917795"/>
                  </a:lnTo>
                </a:path>
                <a:path w="1927225" h="1918335">
                  <a:moveTo>
                    <a:pt x="1531761" y="1362126"/>
                  </a:moveTo>
                  <a:lnTo>
                    <a:pt x="1376109" y="1587449"/>
                  </a:lnTo>
                </a:path>
                <a:path w="1927225" h="1918335">
                  <a:moveTo>
                    <a:pt x="1303574" y="1692451"/>
                  </a:moveTo>
                  <a:lnTo>
                    <a:pt x="1147908" y="1917795"/>
                  </a:lnTo>
                </a:path>
                <a:path w="1927225" h="1918335">
                  <a:moveTo>
                    <a:pt x="1402396" y="1362126"/>
                  </a:moveTo>
                  <a:lnTo>
                    <a:pt x="1246743" y="1587449"/>
                  </a:lnTo>
                </a:path>
                <a:path w="1927225" h="1918335">
                  <a:moveTo>
                    <a:pt x="1174208" y="1692451"/>
                  </a:moveTo>
                  <a:lnTo>
                    <a:pt x="1018541" y="1917795"/>
                  </a:lnTo>
                </a:path>
                <a:path w="1927225" h="1918335">
                  <a:moveTo>
                    <a:pt x="1273033" y="1362126"/>
                  </a:moveTo>
                  <a:lnTo>
                    <a:pt x="1117381" y="1587449"/>
                  </a:lnTo>
                </a:path>
                <a:path w="1927225" h="1918335">
                  <a:moveTo>
                    <a:pt x="1044846" y="1692451"/>
                  </a:moveTo>
                  <a:lnTo>
                    <a:pt x="889180" y="1917795"/>
                  </a:lnTo>
                </a:path>
                <a:path w="1927225" h="1918335">
                  <a:moveTo>
                    <a:pt x="1143674" y="1362126"/>
                  </a:moveTo>
                  <a:lnTo>
                    <a:pt x="988022" y="1587449"/>
                  </a:lnTo>
                </a:path>
                <a:path w="1927225" h="1918335">
                  <a:moveTo>
                    <a:pt x="915487" y="1692451"/>
                  </a:moveTo>
                  <a:lnTo>
                    <a:pt x="759821" y="1917795"/>
                  </a:lnTo>
                </a:path>
                <a:path w="1927225" h="1918335">
                  <a:moveTo>
                    <a:pt x="1014310" y="1362126"/>
                  </a:moveTo>
                  <a:lnTo>
                    <a:pt x="858658" y="1587449"/>
                  </a:lnTo>
                </a:path>
                <a:path w="1927225" h="1918335">
                  <a:moveTo>
                    <a:pt x="786123" y="1692451"/>
                  </a:moveTo>
                  <a:lnTo>
                    <a:pt x="630456" y="1917795"/>
                  </a:lnTo>
                </a:path>
                <a:path w="1927225" h="1918335">
                  <a:moveTo>
                    <a:pt x="884951" y="1362126"/>
                  </a:moveTo>
                  <a:lnTo>
                    <a:pt x="729299" y="1587449"/>
                  </a:lnTo>
                </a:path>
                <a:path w="1927225" h="1918335">
                  <a:moveTo>
                    <a:pt x="656763" y="1692451"/>
                  </a:moveTo>
                  <a:lnTo>
                    <a:pt x="501096" y="1917795"/>
                  </a:lnTo>
                </a:path>
                <a:path w="1927225" h="1918335">
                  <a:moveTo>
                    <a:pt x="755586" y="1362126"/>
                  </a:moveTo>
                  <a:lnTo>
                    <a:pt x="599935" y="1587449"/>
                  </a:lnTo>
                </a:path>
                <a:path w="1927225" h="1918335">
                  <a:moveTo>
                    <a:pt x="527400" y="1692451"/>
                  </a:moveTo>
                  <a:lnTo>
                    <a:pt x="371735" y="1917795"/>
                  </a:lnTo>
                </a:path>
                <a:path w="1927225" h="1918335">
                  <a:moveTo>
                    <a:pt x="1926642" y="1726821"/>
                  </a:moveTo>
                  <a:lnTo>
                    <a:pt x="1797579" y="1913655"/>
                  </a:lnTo>
                </a:path>
                <a:path w="1927225" h="1918335">
                  <a:moveTo>
                    <a:pt x="470568" y="1587449"/>
                  </a:moveTo>
                  <a:lnTo>
                    <a:pt x="398033" y="1692451"/>
                  </a:lnTo>
                </a:path>
                <a:path w="1927225" h="1918335">
                  <a:moveTo>
                    <a:pt x="527614" y="1692141"/>
                  </a:moveTo>
                  <a:lnTo>
                    <a:pt x="527400" y="1692451"/>
                  </a:lnTo>
                </a:path>
                <a:path w="1927225" h="1918335">
                  <a:moveTo>
                    <a:pt x="729299" y="1587449"/>
                  </a:moveTo>
                  <a:lnTo>
                    <a:pt x="656763" y="1692451"/>
                  </a:lnTo>
                </a:path>
                <a:path w="1927225" h="1918335">
                  <a:moveTo>
                    <a:pt x="599935" y="1587449"/>
                  </a:moveTo>
                  <a:lnTo>
                    <a:pt x="599720" y="1587760"/>
                  </a:lnTo>
                </a:path>
                <a:path w="1927225" h="1918335">
                  <a:moveTo>
                    <a:pt x="1893557" y="1587449"/>
                  </a:moveTo>
                  <a:lnTo>
                    <a:pt x="1821022" y="1692451"/>
                  </a:lnTo>
                </a:path>
                <a:path w="1927225" h="1918335">
                  <a:moveTo>
                    <a:pt x="1764198" y="1587449"/>
                  </a:moveTo>
                  <a:lnTo>
                    <a:pt x="1691663" y="1692451"/>
                  </a:lnTo>
                </a:path>
              </a:pathLst>
            </a:custGeom>
            <a:ln w="10470">
              <a:solidFill>
                <a:srgbClr val="FFFFFF"/>
              </a:solidFill>
            </a:ln>
          </p:spPr>
          <p:txBody>
            <a:bodyPr wrap="square" lIns="0" tIns="0" rIns="0" bIns="0" rtlCol="0"/>
            <a:lstStyle/>
            <a:p>
              <a:endParaRPr sz="1091"/>
            </a:p>
          </p:txBody>
        </p:sp>
      </p:grpSp>
      <p:sp>
        <p:nvSpPr>
          <p:cNvPr id="18" name="object 51">
            <a:extLst>
              <a:ext uri="{FF2B5EF4-FFF2-40B4-BE49-F238E27FC236}">
                <a16:creationId xmlns:a16="http://schemas.microsoft.com/office/drawing/2014/main" id="{89E04A47-791E-9A1B-3BB8-8ECCD134FA29}"/>
              </a:ext>
            </a:extLst>
          </p:cNvPr>
          <p:cNvSpPr/>
          <p:nvPr userDrawn="1"/>
        </p:nvSpPr>
        <p:spPr>
          <a:xfrm>
            <a:off x="4532266" y="4030484"/>
            <a:ext cx="1168753" cy="856263"/>
          </a:xfrm>
          <a:custGeom>
            <a:avLst/>
            <a:gdLst/>
            <a:ahLst/>
            <a:cxnLst/>
            <a:rect l="l" t="t" r="r" b="b"/>
            <a:pathLst>
              <a:path w="1927225" h="1412240">
                <a:moveTo>
                  <a:pt x="1662765" y="1041360"/>
                </a:moveTo>
                <a:lnTo>
                  <a:pt x="1618958" y="1104784"/>
                </a:lnTo>
              </a:path>
              <a:path w="1927225" h="1412240">
                <a:moveTo>
                  <a:pt x="1546328" y="1041360"/>
                </a:moveTo>
                <a:lnTo>
                  <a:pt x="1290410" y="1411882"/>
                </a:lnTo>
              </a:path>
              <a:path w="1927225" h="1412240">
                <a:moveTo>
                  <a:pt x="1429883" y="1041360"/>
                </a:moveTo>
                <a:lnTo>
                  <a:pt x="1290990" y="1242453"/>
                </a:lnTo>
              </a:path>
              <a:path w="1927225" h="1412240">
                <a:moveTo>
                  <a:pt x="1313437" y="1041360"/>
                </a:moveTo>
                <a:lnTo>
                  <a:pt x="1291569" y="1073022"/>
                </a:lnTo>
              </a:path>
              <a:path w="1927225" h="1412240">
                <a:moveTo>
                  <a:pt x="1217601" y="0"/>
                </a:moveTo>
                <a:lnTo>
                  <a:pt x="498338" y="1041360"/>
                </a:lnTo>
              </a:path>
              <a:path w="1927225" h="1412240">
                <a:moveTo>
                  <a:pt x="1101164" y="0"/>
                </a:moveTo>
                <a:lnTo>
                  <a:pt x="381901" y="1041360"/>
                </a:lnTo>
              </a:path>
              <a:path w="1927225" h="1412240">
                <a:moveTo>
                  <a:pt x="984716" y="0"/>
                </a:moveTo>
                <a:lnTo>
                  <a:pt x="265449" y="1041360"/>
                </a:lnTo>
              </a:path>
              <a:path w="1927225" h="1412240">
                <a:moveTo>
                  <a:pt x="868268" y="0"/>
                </a:moveTo>
                <a:lnTo>
                  <a:pt x="149008" y="1041360"/>
                </a:lnTo>
              </a:path>
              <a:path w="1927225" h="1412240">
                <a:moveTo>
                  <a:pt x="751828" y="0"/>
                </a:moveTo>
                <a:lnTo>
                  <a:pt x="32565" y="1041360"/>
                </a:lnTo>
              </a:path>
              <a:path w="1927225" h="1412240">
                <a:moveTo>
                  <a:pt x="635391" y="0"/>
                </a:moveTo>
                <a:lnTo>
                  <a:pt x="0" y="919930"/>
                </a:lnTo>
              </a:path>
              <a:path w="1927225" h="1412240">
                <a:moveTo>
                  <a:pt x="518942" y="0"/>
                </a:moveTo>
                <a:lnTo>
                  <a:pt x="0" y="751329"/>
                </a:lnTo>
              </a:path>
              <a:path w="1927225" h="1412240">
                <a:moveTo>
                  <a:pt x="402501" y="0"/>
                </a:moveTo>
                <a:lnTo>
                  <a:pt x="0" y="582747"/>
                </a:lnTo>
              </a:path>
              <a:path w="1927225" h="1412240">
                <a:moveTo>
                  <a:pt x="286055" y="0"/>
                </a:moveTo>
                <a:lnTo>
                  <a:pt x="0" y="414156"/>
                </a:lnTo>
              </a:path>
              <a:path w="1927225" h="1412240">
                <a:moveTo>
                  <a:pt x="169615" y="0"/>
                </a:moveTo>
                <a:lnTo>
                  <a:pt x="0" y="245572"/>
                </a:lnTo>
              </a:path>
              <a:path w="1927225" h="1412240">
                <a:moveTo>
                  <a:pt x="53174" y="0"/>
                </a:moveTo>
                <a:lnTo>
                  <a:pt x="0" y="76987"/>
                </a:lnTo>
              </a:path>
              <a:path w="1927225" h="1412240">
                <a:moveTo>
                  <a:pt x="1334040" y="0"/>
                </a:moveTo>
                <a:lnTo>
                  <a:pt x="614780" y="1041360"/>
                </a:lnTo>
              </a:path>
              <a:path w="1927225" h="1412240">
                <a:moveTo>
                  <a:pt x="1926642" y="996491"/>
                </a:moveTo>
                <a:lnTo>
                  <a:pt x="1895651" y="1041360"/>
                </a:lnTo>
              </a:path>
              <a:path w="1927225" h="1412240">
                <a:moveTo>
                  <a:pt x="1926642" y="827903"/>
                </a:moveTo>
                <a:lnTo>
                  <a:pt x="1779209" y="1041360"/>
                </a:lnTo>
              </a:path>
              <a:path w="1927225" h="1412240">
                <a:moveTo>
                  <a:pt x="1926642" y="659314"/>
                </a:moveTo>
                <a:lnTo>
                  <a:pt x="1662765" y="1041360"/>
                </a:lnTo>
              </a:path>
              <a:path w="1927225" h="1412240">
                <a:moveTo>
                  <a:pt x="1926642" y="490734"/>
                </a:moveTo>
                <a:lnTo>
                  <a:pt x="1546328" y="1041360"/>
                </a:lnTo>
              </a:path>
              <a:path w="1927225" h="1412240">
                <a:moveTo>
                  <a:pt x="1926642" y="322144"/>
                </a:moveTo>
                <a:lnTo>
                  <a:pt x="1429883" y="1041360"/>
                </a:lnTo>
              </a:path>
              <a:path w="1927225" h="1412240">
                <a:moveTo>
                  <a:pt x="1926642" y="153553"/>
                </a:moveTo>
                <a:lnTo>
                  <a:pt x="1313437" y="1041360"/>
                </a:lnTo>
              </a:path>
              <a:path w="1927225" h="1412240">
                <a:moveTo>
                  <a:pt x="1916255" y="0"/>
                </a:moveTo>
                <a:lnTo>
                  <a:pt x="1196992" y="1041360"/>
                </a:lnTo>
              </a:path>
              <a:path w="1927225" h="1412240">
                <a:moveTo>
                  <a:pt x="1799812" y="0"/>
                </a:moveTo>
                <a:lnTo>
                  <a:pt x="1080552" y="1041360"/>
                </a:lnTo>
              </a:path>
              <a:path w="1927225" h="1412240">
                <a:moveTo>
                  <a:pt x="1683373" y="0"/>
                </a:moveTo>
                <a:lnTo>
                  <a:pt x="964111" y="1041360"/>
                </a:lnTo>
              </a:path>
              <a:path w="1927225" h="1412240">
                <a:moveTo>
                  <a:pt x="1566931" y="0"/>
                </a:moveTo>
                <a:lnTo>
                  <a:pt x="847671" y="1041360"/>
                </a:lnTo>
              </a:path>
              <a:path w="1927225" h="1412240">
                <a:moveTo>
                  <a:pt x="1450482" y="0"/>
                </a:moveTo>
                <a:lnTo>
                  <a:pt x="731219" y="1041360"/>
                </a:lnTo>
              </a:path>
            </a:pathLst>
          </a:custGeom>
          <a:ln w="10470">
            <a:solidFill>
              <a:srgbClr val="0099DD"/>
            </a:solidFill>
          </a:ln>
        </p:spPr>
        <p:txBody>
          <a:bodyPr wrap="square" lIns="0" tIns="0" rIns="0" bIns="0" rtlCol="0"/>
          <a:lstStyle/>
          <a:p>
            <a:endParaRPr sz="1091"/>
          </a:p>
        </p:txBody>
      </p:sp>
      <p:grpSp>
        <p:nvGrpSpPr>
          <p:cNvPr id="19" name="object 52">
            <a:extLst>
              <a:ext uri="{FF2B5EF4-FFF2-40B4-BE49-F238E27FC236}">
                <a16:creationId xmlns:a16="http://schemas.microsoft.com/office/drawing/2014/main" id="{BB367B9E-8CEA-13E2-B0F5-15FC244A3E32}"/>
              </a:ext>
            </a:extLst>
          </p:cNvPr>
          <p:cNvGrpSpPr/>
          <p:nvPr userDrawn="1"/>
        </p:nvGrpSpPr>
        <p:grpSpPr>
          <a:xfrm>
            <a:off x="8081861" y="1019177"/>
            <a:ext cx="1324330" cy="1255519"/>
            <a:chOff x="13174251" y="1528532"/>
            <a:chExt cx="2183765" cy="2070735"/>
          </a:xfrm>
        </p:grpSpPr>
        <p:sp>
          <p:nvSpPr>
            <p:cNvPr id="20" name="object 53">
              <a:extLst>
                <a:ext uri="{FF2B5EF4-FFF2-40B4-BE49-F238E27FC236}">
                  <a16:creationId xmlns:a16="http://schemas.microsoft.com/office/drawing/2014/main" id="{5434F25F-1145-51C3-F5B0-1A9EF6BA88F0}"/>
                </a:ext>
              </a:extLst>
            </p:cNvPr>
            <p:cNvSpPr/>
            <p:nvPr/>
          </p:nvSpPr>
          <p:spPr>
            <a:xfrm>
              <a:off x="13302684" y="1722180"/>
              <a:ext cx="1929130" cy="1715770"/>
            </a:xfrm>
            <a:custGeom>
              <a:avLst/>
              <a:gdLst/>
              <a:ahLst/>
              <a:cxnLst/>
              <a:rect l="l" t="t" r="r" b="b"/>
              <a:pathLst>
                <a:path w="1929130" h="1715770">
                  <a:moveTo>
                    <a:pt x="679591" y="1108866"/>
                  </a:moveTo>
                  <a:lnTo>
                    <a:pt x="335361" y="1332284"/>
                  </a:lnTo>
                </a:path>
                <a:path w="1929130" h="1715770">
                  <a:moveTo>
                    <a:pt x="1223648" y="1642567"/>
                  </a:moveTo>
                  <a:lnTo>
                    <a:pt x="1126792" y="1715298"/>
                  </a:lnTo>
                </a:path>
                <a:path w="1929130" h="1715770">
                  <a:moveTo>
                    <a:pt x="1149472" y="731998"/>
                  </a:moveTo>
                  <a:lnTo>
                    <a:pt x="1656054" y="247311"/>
                  </a:lnTo>
                </a:path>
                <a:path w="1929130" h="1715770">
                  <a:moveTo>
                    <a:pt x="665225" y="782227"/>
                  </a:moveTo>
                  <a:lnTo>
                    <a:pt x="520759" y="682345"/>
                  </a:lnTo>
                </a:path>
                <a:path w="1929130" h="1715770">
                  <a:moveTo>
                    <a:pt x="0" y="1322231"/>
                  </a:moveTo>
                  <a:lnTo>
                    <a:pt x="147932" y="1361874"/>
                  </a:lnTo>
                </a:path>
                <a:path w="1929130" h="1715770">
                  <a:moveTo>
                    <a:pt x="321822" y="1589281"/>
                  </a:moveTo>
                  <a:lnTo>
                    <a:pt x="283614" y="1485064"/>
                  </a:lnTo>
                </a:path>
                <a:path w="1929130" h="1715770">
                  <a:moveTo>
                    <a:pt x="775871" y="669319"/>
                  </a:moveTo>
                  <a:lnTo>
                    <a:pt x="496393" y="97955"/>
                  </a:lnTo>
                </a:path>
                <a:path w="1929130" h="1715770">
                  <a:moveTo>
                    <a:pt x="698889" y="33098"/>
                  </a:moveTo>
                  <a:lnTo>
                    <a:pt x="575385" y="0"/>
                  </a:lnTo>
                </a:path>
                <a:path w="1929130" h="1715770">
                  <a:moveTo>
                    <a:pt x="1206811" y="1033476"/>
                  </a:moveTo>
                  <a:lnTo>
                    <a:pt x="1522194" y="1117976"/>
                  </a:lnTo>
                </a:path>
                <a:path w="1929130" h="1715770">
                  <a:moveTo>
                    <a:pt x="1929040" y="1046324"/>
                  </a:moveTo>
                  <a:lnTo>
                    <a:pt x="1795002" y="1100741"/>
                  </a:lnTo>
                </a:path>
                <a:path w="1929130" h="1715770">
                  <a:moveTo>
                    <a:pt x="1841818" y="1387444"/>
                  </a:moveTo>
                  <a:lnTo>
                    <a:pt x="1752135" y="1272264"/>
                  </a:lnTo>
                </a:path>
                <a:path w="1929130" h="1715770">
                  <a:moveTo>
                    <a:pt x="960850" y="1226569"/>
                  </a:moveTo>
                  <a:lnTo>
                    <a:pt x="967216" y="1264903"/>
                  </a:lnTo>
                  <a:lnTo>
                    <a:pt x="1035256" y="1674943"/>
                  </a:lnTo>
                </a:path>
              </a:pathLst>
            </a:custGeom>
            <a:ln w="15706">
              <a:solidFill>
                <a:srgbClr val="0099DD"/>
              </a:solidFill>
            </a:ln>
          </p:spPr>
          <p:txBody>
            <a:bodyPr wrap="square" lIns="0" tIns="0" rIns="0" bIns="0" rtlCol="0"/>
            <a:lstStyle/>
            <a:p>
              <a:endParaRPr sz="1091"/>
            </a:p>
          </p:txBody>
        </p:sp>
        <p:sp>
          <p:nvSpPr>
            <p:cNvPr id="21" name="object 54">
              <a:extLst>
                <a:ext uri="{FF2B5EF4-FFF2-40B4-BE49-F238E27FC236}">
                  <a16:creationId xmlns:a16="http://schemas.microsoft.com/office/drawing/2014/main" id="{2F6B28DC-22CB-1BC4-E521-61DB7590472C}"/>
                </a:ext>
              </a:extLst>
            </p:cNvPr>
            <p:cNvSpPr/>
            <p:nvPr/>
          </p:nvSpPr>
          <p:spPr>
            <a:xfrm>
              <a:off x="13924161" y="2347473"/>
              <a:ext cx="604520" cy="605155"/>
            </a:xfrm>
            <a:custGeom>
              <a:avLst/>
              <a:gdLst/>
              <a:ahLst/>
              <a:cxnLst/>
              <a:rect l="l" t="t" r="r" b="b"/>
              <a:pathLst>
                <a:path w="604519" h="605155">
                  <a:moveTo>
                    <a:pt x="594592" y="380566"/>
                  </a:moveTo>
                  <a:lnTo>
                    <a:pt x="576325" y="430741"/>
                  </a:lnTo>
                  <a:lnTo>
                    <a:pt x="550358" y="475710"/>
                  </a:lnTo>
                  <a:lnTo>
                    <a:pt x="517666" y="514909"/>
                  </a:lnTo>
                  <a:lnTo>
                    <a:pt x="479226" y="547775"/>
                  </a:lnTo>
                  <a:lnTo>
                    <a:pt x="436015" y="573742"/>
                  </a:lnTo>
                  <a:lnTo>
                    <a:pt x="389010" y="592248"/>
                  </a:lnTo>
                  <a:lnTo>
                    <a:pt x="339186" y="602727"/>
                  </a:lnTo>
                  <a:lnTo>
                    <a:pt x="310794" y="604869"/>
                  </a:lnTo>
                  <a:lnTo>
                    <a:pt x="282001" y="604290"/>
                  </a:lnTo>
                  <a:lnTo>
                    <a:pt x="223881" y="594591"/>
                  </a:lnTo>
                  <a:lnTo>
                    <a:pt x="177483" y="578058"/>
                  </a:lnTo>
                  <a:lnTo>
                    <a:pt x="135464" y="554926"/>
                  </a:lnTo>
                  <a:lnTo>
                    <a:pt x="98266" y="525958"/>
                  </a:lnTo>
                  <a:lnTo>
                    <a:pt x="66328" y="491918"/>
                  </a:lnTo>
                  <a:lnTo>
                    <a:pt x="40092" y="453568"/>
                  </a:lnTo>
                  <a:lnTo>
                    <a:pt x="19998" y="411672"/>
                  </a:lnTo>
                  <a:lnTo>
                    <a:pt x="6487" y="366994"/>
                  </a:lnTo>
                  <a:lnTo>
                    <a:pt x="0" y="320295"/>
                  </a:lnTo>
                  <a:lnTo>
                    <a:pt x="976" y="272340"/>
                  </a:lnTo>
                  <a:lnTo>
                    <a:pt x="9856" y="223890"/>
                  </a:lnTo>
                  <a:lnTo>
                    <a:pt x="26390" y="177492"/>
                  </a:lnTo>
                  <a:lnTo>
                    <a:pt x="49523" y="135472"/>
                  </a:lnTo>
                  <a:lnTo>
                    <a:pt x="78492" y="98273"/>
                  </a:lnTo>
                  <a:lnTo>
                    <a:pt x="112534" y="66334"/>
                  </a:lnTo>
                  <a:lnTo>
                    <a:pt x="150885" y="40096"/>
                  </a:lnTo>
                  <a:lnTo>
                    <a:pt x="192782" y="20001"/>
                  </a:lnTo>
                  <a:lnTo>
                    <a:pt x="237462" y="6488"/>
                  </a:lnTo>
                  <a:lnTo>
                    <a:pt x="284162" y="0"/>
                  </a:lnTo>
                  <a:lnTo>
                    <a:pt x="332118" y="975"/>
                  </a:lnTo>
                  <a:lnTo>
                    <a:pt x="380567" y="9855"/>
                  </a:lnTo>
                  <a:lnTo>
                    <a:pt x="426963" y="26389"/>
                  </a:lnTo>
                  <a:lnTo>
                    <a:pt x="468981" y="49522"/>
                  </a:lnTo>
                  <a:lnTo>
                    <a:pt x="506178" y="78491"/>
                  </a:lnTo>
                  <a:lnTo>
                    <a:pt x="538116" y="112532"/>
                  </a:lnTo>
                  <a:lnTo>
                    <a:pt x="564352" y="150884"/>
                  </a:lnTo>
                  <a:lnTo>
                    <a:pt x="584447" y="192781"/>
                  </a:lnTo>
                  <a:lnTo>
                    <a:pt x="597959" y="237461"/>
                  </a:lnTo>
                  <a:lnTo>
                    <a:pt x="604448" y="284161"/>
                  </a:lnTo>
                  <a:lnTo>
                    <a:pt x="603473" y="332117"/>
                  </a:lnTo>
                  <a:lnTo>
                    <a:pt x="594592" y="380566"/>
                  </a:lnTo>
                  <a:close/>
                </a:path>
              </a:pathLst>
            </a:custGeom>
            <a:ln w="15706">
              <a:solidFill>
                <a:srgbClr val="0099DD"/>
              </a:solidFill>
            </a:ln>
          </p:spPr>
          <p:txBody>
            <a:bodyPr wrap="square" lIns="0" tIns="0" rIns="0" bIns="0" rtlCol="0"/>
            <a:lstStyle/>
            <a:p>
              <a:endParaRPr sz="1091"/>
            </a:p>
          </p:txBody>
        </p:sp>
        <p:pic>
          <p:nvPicPr>
            <p:cNvPr id="22" name="object 55">
              <a:extLst>
                <a:ext uri="{FF2B5EF4-FFF2-40B4-BE49-F238E27FC236}">
                  <a16:creationId xmlns:a16="http://schemas.microsoft.com/office/drawing/2014/main" id="{A893678C-7709-EF7A-2995-45C75AE3C924}"/>
                </a:ext>
              </a:extLst>
            </p:cNvPr>
            <p:cNvPicPr/>
            <p:nvPr/>
          </p:nvPicPr>
          <p:blipFill>
            <a:blip r:embed="rId2" cstate="print"/>
            <a:stretch>
              <a:fillRect/>
            </a:stretch>
          </p:blipFill>
          <p:spPr>
            <a:xfrm>
              <a:off x="13447118" y="3007660"/>
              <a:ext cx="207700" cy="207698"/>
            </a:xfrm>
            <a:prstGeom prst="rect">
              <a:avLst/>
            </a:prstGeom>
          </p:spPr>
        </p:pic>
        <p:pic>
          <p:nvPicPr>
            <p:cNvPr id="23" name="object 56">
              <a:extLst>
                <a:ext uri="{FF2B5EF4-FFF2-40B4-BE49-F238E27FC236}">
                  <a16:creationId xmlns:a16="http://schemas.microsoft.com/office/drawing/2014/main" id="{C86182AC-6C21-C903-B388-77838C99DD3C}"/>
                </a:ext>
              </a:extLst>
            </p:cNvPr>
            <p:cNvPicPr/>
            <p:nvPr/>
          </p:nvPicPr>
          <p:blipFill>
            <a:blip r:embed="rId3" cstate="print"/>
            <a:stretch>
              <a:fillRect/>
            </a:stretch>
          </p:blipFill>
          <p:spPr>
            <a:xfrm>
              <a:off x="13640095" y="2245576"/>
              <a:ext cx="207700" cy="207698"/>
            </a:xfrm>
            <a:prstGeom prst="rect">
              <a:avLst/>
            </a:prstGeom>
          </p:spPr>
        </p:pic>
        <p:pic>
          <p:nvPicPr>
            <p:cNvPr id="24" name="object 57">
              <a:extLst>
                <a:ext uri="{FF2B5EF4-FFF2-40B4-BE49-F238E27FC236}">
                  <a16:creationId xmlns:a16="http://schemas.microsoft.com/office/drawing/2014/main" id="{2D4E5BB3-7374-D160-CA8F-546C43E2B170}"/>
                </a:ext>
              </a:extLst>
            </p:cNvPr>
            <p:cNvPicPr/>
            <p:nvPr/>
          </p:nvPicPr>
          <p:blipFill>
            <a:blip r:embed="rId4" cstate="print"/>
            <a:stretch>
              <a:fillRect/>
            </a:stretch>
          </p:blipFill>
          <p:spPr>
            <a:xfrm>
              <a:off x="14250451" y="3391042"/>
              <a:ext cx="207700" cy="207698"/>
            </a:xfrm>
            <a:prstGeom prst="rect">
              <a:avLst/>
            </a:prstGeom>
          </p:spPr>
        </p:pic>
        <p:sp>
          <p:nvSpPr>
            <p:cNvPr id="25" name="object 58">
              <a:extLst>
                <a:ext uri="{FF2B5EF4-FFF2-40B4-BE49-F238E27FC236}">
                  <a16:creationId xmlns:a16="http://schemas.microsoft.com/office/drawing/2014/main" id="{DB357AB8-7D46-D7C0-6688-4462C7830B58}"/>
                </a:ext>
              </a:extLst>
            </p:cNvPr>
            <p:cNvSpPr/>
            <p:nvPr/>
          </p:nvSpPr>
          <p:spPr>
            <a:xfrm>
              <a:off x="13586096" y="1536385"/>
              <a:ext cx="292735" cy="292735"/>
            </a:xfrm>
            <a:custGeom>
              <a:avLst/>
              <a:gdLst/>
              <a:ahLst/>
              <a:cxnLst/>
              <a:rect l="l" t="t" r="r" b="b"/>
              <a:pathLst>
                <a:path w="292734" h="292735">
                  <a:moveTo>
                    <a:pt x="287448" y="183976"/>
                  </a:moveTo>
                  <a:lnTo>
                    <a:pt x="268271" y="226720"/>
                  </a:lnTo>
                  <a:lnTo>
                    <a:pt x="237810" y="260142"/>
                  </a:lnTo>
                  <a:lnTo>
                    <a:pt x="199018" y="282539"/>
                  </a:lnTo>
                  <a:lnTo>
                    <a:pt x="154844" y="292206"/>
                  </a:lnTo>
                  <a:lnTo>
                    <a:pt x="108239" y="287439"/>
                  </a:lnTo>
                  <a:lnTo>
                    <a:pt x="65494" y="268265"/>
                  </a:lnTo>
                  <a:lnTo>
                    <a:pt x="32069" y="237805"/>
                  </a:lnTo>
                  <a:lnTo>
                    <a:pt x="9669" y="199011"/>
                  </a:lnTo>
                  <a:lnTo>
                    <a:pt x="0" y="154835"/>
                  </a:lnTo>
                  <a:lnTo>
                    <a:pt x="4766" y="108230"/>
                  </a:lnTo>
                  <a:lnTo>
                    <a:pt x="23943" y="65486"/>
                  </a:lnTo>
                  <a:lnTo>
                    <a:pt x="54404" y="32063"/>
                  </a:lnTo>
                  <a:lnTo>
                    <a:pt x="93196" y="9666"/>
                  </a:lnTo>
                  <a:lnTo>
                    <a:pt x="137370" y="0"/>
                  </a:lnTo>
                  <a:lnTo>
                    <a:pt x="183975" y="4767"/>
                  </a:lnTo>
                  <a:lnTo>
                    <a:pt x="226720" y="23940"/>
                  </a:lnTo>
                  <a:lnTo>
                    <a:pt x="260145" y="54400"/>
                  </a:lnTo>
                  <a:lnTo>
                    <a:pt x="282545" y="93194"/>
                  </a:lnTo>
                  <a:lnTo>
                    <a:pt x="292214" y="137370"/>
                  </a:lnTo>
                  <a:lnTo>
                    <a:pt x="287448" y="183976"/>
                  </a:lnTo>
                  <a:close/>
                </a:path>
              </a:pathLst>
            </a:custGeom>
            <a:ln w="15706">
              <a:solidFill>
                <a:srgbClr val="0099DD"/>
              </a:solidFill>
            </a:ln>
          </p:spPr>
          <p:txBody>
            <a:bodyPr wrap="square" lIns="0" tIns="0" rIns="0" bIns="0" rtlCol="0"/>
            <a:lstStyle/>
            <a:p>
              <a:endParaRPr sz="1091"/>
            </a:p>
          </p:txBody>
        </p:sp>
        <p:sp>
          <p:nvSpPr>
            <p:cNvPr id="26" name="object 59">
              <a:extLst>
                <a:ext uri="{FF2B5EF4-FFF2-40B4-BE49-F238E27FC236}">
                  <a16:creationId xmlns:a16="http://schemas.microsoft.com/office/drawing/2014/main" id="{FD1D2E6A-9EAD-3CB5-8D62-D0B67412F2A3}"/>
                </a:ext>
              </a:extLst>
            </p:cNvPr>
            <p:cNvSpPr/>
            <p:nvPr/>
          </p:nvSpPr>
          <p:spPr>
            <a:xfrm>
              <a:off x="14818117" y="2731469"/>
              <a:ext cx="292735" cy="292735"/>
            </a:xfrm>
            <a:custGeom>
              <a:avLst/>
              <a:gdLst/>
              <a:ahLst/>
              <a:cxnLst/>
              <a:rect l="l" t="t" r="r" b="b"/>
              <a:pathLst>
                <a:path w="292734" h="292735">
                  <a:moveTo>
                    <a:pt x="287448" y="183981"/>
                  </a:moveTo>
                  <a:lnTo>
                    <a:pt x="268271" y="226725"/>
                  </a:lnTo>
                  <a:lnTo>
                    <a:pt x="237810" y="260148"/>
                  </a:lnTo>
                  <a:lnTo>
                    <a:pt x="199018" y="282547"/>
                  </a:lnTo>
                  <a:lnTo>
                    <a:pt x="154844" y="292217"/>
                  </a:lnTo>
                  <a:lnTo>
                    <a:pt x="108239" y="287455"/>
                  </a:lnTo>
                  <a:lnTo>
                    <a:pt x="65494" y="268276"/>
                  </a:lnTo>
                  <a:lnTo>
                    <a:pt x="32069" y="237813"/>
                  </a:lnTo>
                  <a:lnTo>
                    <a:pt x="9669" y="199017"/>
                  </a:lnTo>
                  <a:lnTo>
                    <a:pt x="0" y="154841"/>
                  </a:lnTo>
                  <a:lnTo>
                    <a:pt x="4766" y="108235"/>
                  </a:lnTo>
                  <a:lnTo>
                    <a:pt x="23939" y="65491"/>
                  </a:lnTo>
                  <a:lnTo>
                    <a:pt x="54399" y="32068"/>
                  </a:lnTo>
                  <a:lnTo>
                    <a:pt x="93193" y="9670"/>
                  </a:lnTo>
                  <a:lnTo>
                    <a:pt x="137369" y="0"/>
                  </a:lnTo>
                  <a:lnTo>
                    <a:pt x="183975" y="4762"/>
                  </a:lnTo>
                  <a:lnTo>
                    <a:pt x="226720" y="23940"/>
                  </a:lnTo>
                  <a:lnTo>
                    <a:pt x="260145" y="54403"/>
                  </a:lnTo>
                  <a:lnTo>
                    <a:pt x="282545" y="93199"/>
                  </a:lnTo>
                  <a:lnTo>
                    <a:pt x="292214" y="137376"/>
                  </a:lnTo>
                  <a:lnTo>
                    <a:pt x="287448" y="183981"/>
                  </a:lnTo>
                  <a:close/>
                </a:path>
              </a:pathLst>
            </a:custGeom>
            <a:ln w="15706">
              <a:solidFill>
                <a:srgbClr val="0099DD"/>
              </a:solidFill>
            </a:ln>
          </p:spPr>
          <p:txBody>
            <a:bodyPr wrap="square" lIns="0" tIns="0" rIns="0" bIns="0" rtlCol="0"/>
            <a:lstStyle/>
            <a:p>
              <a:endParaRPr sz="1091"/>
            </a:p>
          </p:txBody>
        </p:sp>
        <p:pic>
          <p:nvPicPr>
            <p:cNvPr id="27" name="object 60">
              <a:extLst>
                <a:ext uri="{FF2B5EF4-FFF2-40B4-BE49-F238E27FC236}">
                  <a16:creationId xmlns:a16="http://schemas.microsoft.com/office/drawing/2014/main" id="{3D07D7DF-92A8-7AA1-AB95-5DFB6B29E688}"/>
                </a:ext>
              </a:extLst>
            </p:cNvPr>
            <p:cNvPicPr/>
            <p:nvPr/>
          </p:nvPicPr>
          <p:blipFill>
            <a:blip r:embed="rId5" cstate="print"/>
            <a:stretch>
              <a:fillRect/>
            </a:stretch>
          </p:blipFill>
          <p:spPr>
            <a:xfrm>
              <a:off x="14927249" y="1796568"/>
              <a:ext cx="207700" cy="207698"/>
            </a:xfrm>
            <a:prstGeom prst="rect">
              <a:avLst/>
            </a:prstGeom>
          </p:spPr>
        </p:pic>
        <p:pic>
          <p:nvPicPr>
            <p:cNvPr id="28" name="object 61">
              <a:extLst>
                <a:ext uri="{FF2B5EF4-FFF2-40B4-BE49-F238E27FC236}">
                  <a16:creationId xmlns:a16="http://schemas.microsoft.com/office/drawing/2014/main" id="{7F1CC5AC-083B-F08E-333B-068563A99107}"/>
                </a:ext>
              </a:extLst>
            </p:cNvPr>
            <p:cNvPicPr/>
            <p:nvPr/>
          </p:nvPicPr>
          <p:blipFill>
            <a:blip r:embed="rId6" cstate="print"/>
            <a:stretch>
              <a:fillRect/>
            </a:stretch>
          </p:blipFill>
          <p:spPr>
            <a:xfrm>
              <a:off x="14510444" y="3246820"/>
              <a:ext cx="149363" cy="149362"/>
            </a:xfrm>
            <a:prstGeom prst="rect">
              <a:avLst/>
            </a:prstGeom>
          </p:spPr>
        </p:pic>
        <p:pic>
          <p:nvPicPr>
            <p:cNvPr id="29" name="object 62">
              <a:extLst>
                <a:ext uri="{FF2B5EF4-FFF2-40B4-BE49-F238E27FC236}">
                  <a16:creationId xmlns:a16="http://schemas.microsoft.com/office/drawing/2014/main" id="{79AD667E-62DF-CCF7-2A69-0D86154F7CE7}"/>
                </a:ext>
              </a:extLst>
            </p:cNvPr>
            <p:cNvPicPr/>
            <p:nvPr/>
          </p:nvPicPr>
          <p:blipFill>
            <a:blip r:embed="rId7" cstate="print"/>
            <a:stretch>
              <a:fillRect/>
            </a:stretch>
          </p:blipFill>
          <p:spPr>
            <a:xfrm>
              <a:off x="13174251" y="2959623"/>
              <a:ext cx="139179" cy="139183"/>
            </a:xfrm>
            <a:prstGeom prst="rect">
              <a:avLst/>
            </a:prstGeom>
          </p:spPr>
        </p:pic>
        <p:pic>
          <p:nvPicPr>
            <p:cNvPr id="30" name="object 63">
              <a:extLst>
                <a:ext uri="{FF2B5EF4-FFF2-40B4-BE49-F238E27FC236}">
                  <a16:creationId xmlns:a16="http://schemas.microsoft.com/office/drawing/2014/main" id="{9B4ECECB-DF29-7A95-FB66-4EB411A03CE2}"/>
                </a:ext>
              </a:extLst>
            </p:cNvPr>
            <p:cNvPicPr/>
            <p:nvPr/>
          </p:nvPicPr>
          <p:blipFill>
            <a:blip r:embed="rId8" cstate="print"/>
            <a:stretch>
              <a:fillRect/>
            </a:stretch>
          </p:blipFill>
          <p:spPr>
            <a:xfrm>
              <a:off x="13573154" y="3292442"/>
              <a:ext cx="139179" cy="139183"/>
            </a:xfrm>
            <a:prstGeom prst="rect">
              <a:avLst/>
            </a:prstGeom>
          </p:spPr>
        </p:pic>
        <p:pic>
          <p:nvPicPr>
            <p:cNvPr id="31" name="object 64">
              <a:extLst>
                <a:ext uri="{FF2B5EF4-FFF2-40B4-BE49-F238E27FC236}">
                  <a16:creationId xmlns:a16="http://schemas.microsoft.com/office/drawing/2014/main" id="{82AC546F-0402-2B21-A871-350C61F4B475}"/>
                </a:ext>
              </a:extLst>
            </p:cNvPr>
            <p:cNvPicPr/>
            <p:nvPr/>
          </p:nvPicPr>
          <p:blipFill>
            <a:blip r:embed="rId9" cstate="print"/>
            <a:stretch>
              <a:fillRect/>
            </a:stretch>
          </p:blipFill>
          <p:spPr>
            <a:xfrm>
              <a:off x="13994561" y="1701844"/>
              <a:ext cx="139183" cy="139183"/>
            </a:xfrm>
            <a:prstGeom prst="rect">
              <a:avLst/>
            </a:prstGeom>
          </p:spPr>
        </p:pic>
        <p:pic>
          <p:nvPicPr>
            <p:cNvPr id="32" name="object 65">
              <a:extLst>
                <a:ext uri="{FF2B5EF4-FFF2-40B4-BE49-F238E27FC236}">
                  <a16:creationId xmlns:a16="http://schemas.microsoft.com/office/drawing/2014/main" id="{BC214D7C-D1F8-1809-D003-311EA19E86A2}"/>
                </a:ext>
              </a:extLst>
            </p:cNvPr>
            <p:cNvPicPr/>
            <p:nvPr/>
          </p:nvPicPr>
          <p:blipFill>
            <a:blip r:embed="rId10" cstate="print"/>
            <a:stretch>
              <a:fillRect/>
            </a:stretch>
          </p:blipFill>
          <p:spPr>
            <a:xfrm>
              <a:off x="15218722" y="2676353"/>
              <a:ext cx="139179" cy="139179"/>
            </a:xfrm>
            <a:prstGeom prst="rect">
              <a:avLst/>
            </a:prstGeom>
          </p:spPr>
        </p:pic>
        <p:pic>
          <p:nvPicPr>
            <p:cNvPr id="33" name="object 66">
              <a:extLst>
                <a:ext uri="{FF2B5EF4-FFF2-40B4-BE49-F238E27FC236}">
                  <a16:creationId xmlns:a16="http://schemas.microsoft.com/office/drawing/2014/main" id="{2197ABF8-8422-69CF-EF96-CD3699AB3322}"/>
                </a:ext>
              </a:extLst>
            </p:cNvPr>
            <p:cNvPicPr/>
            <p:nvPr/>
          </p:nvPicPr>
          <p:blipFill>
            <a:blip r:embed="rId11" cstate="print"/>
            <a:stretch>
              <a:fillRect/>
            </a:stretch>
          </p:blipFill>
          <p:spPr>
            <a:xfrm>
              <a:off x="15109485" y="3084033"/>
              <a:ext cx="139179" cy="139179"/>
            </a:xfrm>
            <a:prstGeom prst="rect">
              <a:avLst/>
            </a:prstGeom>
          </p:spPr>
        </p:pic>
      </p:grpSp>
      <p:grpSp>
        <p:nvGrpSpPr>
          <p:cNvPr id="34" name="object 75">
            <a:extLst>
              <a:ext uri="{FF2B5EF4-FFF2-40B4-BE49-F238E27FC236}">
                <a16:creationId xmlns:a16="http://schemas.microsoft.com/office/drawing/2014/main" id="{6650208C-BAED-2052-FA96-2FDEE12AEA72}"/>
              </a:ext>
            </a:extLst>
          </p:cNvPr>
          <p:cNvGrpSpPr/>
          <p:nvPr userDrawn="1"/>
        </p:nvGrpSpPr>
        <p:grpSpPr>
          <a:xfrm>
            <a:off x="4532266" y="1198956"/>
            <a:ext cx="1168753" cy="899000"/>
            <a:chOff x="7321117" y="1825044"/>
            <a:chExt cx="1927225" cy="1482725"/>
          </a:xfrm>
        </p:grpSpPr>
        <p:sp>
          <p:nvSpPr>
            <p:cNvPr id="35" name="object 76">
              <a:extLst>
                <a:ext uri="{FF2B5EF4-FFF2-40B4-BE49-F238E27FC236}">
                  <a16:creationId xmlns:a16="http://schemas.microsoft.com/office/drawing/2014/main" id="{349A8823-F0A5-D7E5-DD07-1DEA6E40D9CF}"/>
                </a:ext>
              </a:extLst>
            </p:cNvPr>
            <p:cNvSpPr/>
            <p:nvPr/>
          </p:nvSpPr>
          <p:spPr>
            <a:xfrm>
              <a:off x="7331588" y="1835514"/>
              <a:ext cx="1906270" cy="1184910"/>
            </a:xfrm>
            <a:custGeom>
              <a:avLst/>
              <a:gdLst/>
              <a:ahLst/>
              <a:cxnLst/>
              <a:rect l="l" t="t" r="r" b="b"/>
              <a:pathLst>
                <a:path w="1906270" h="1184910">
                  <a:moveTo>
                    <a:pt x="0" y="1184560"/>
                  </a:moveTo>
                  <a:lnTo>
                    <a:pt x="1905701" y="1184560"/>
                  </a:lnTo>
                  <a:lnTo>
                    <a:pt x="1905701" y="0"/>
                  </a:lnTo>
                  <a:lnTo>
                    <a:pt x="0" y="0"/>
                  </a:lnTo>
                  <a:lnTo>
                    <a:pt x="0" y="1184560"/>
                  </a:lnTo>
                  <a:close/>
                </a:path>
              </a:pathLst>
            </a:custGeom>
            <a:ln w="20941">
              <a:solidFill>
                <a:srgbClr val="0099DD"/>
              </a:solidFill>
            </a:ln>
          </p:spPr>
          <p:txBody>
            <a:bodyPr wrap="square" lIns="0" tIns="0" rIns="0" bIns="0" rtlCol="0"/>
            <a:lstStyle/>
            <a:p>
              <a:endParaRPr sz="1091"/>
            </a:p>
          </p:txBody>
        </p:sp>
        <p:sp>
          <p:nvSpPr>
            <p:cNvPr id="36" name="object 77">
              <a:extLst>
                <a:ext uri="{FF2B5EF4-FFF2-40B4-BE49-F238E27FC236}">
                  <a16:creationId xmlns:a16="http://schemas.microsoft.com/office/drawing/2014/main" id="{E762B9BE-BA07-8B95-F1DB-9CAF2CA6F997}"/>
                </a:ext>
              </a:extLst>
            </p:cNvPr>
            <p:cNvSpPr/>
            <p:nvPr/>
          </p:nvSpPr>
          <p:spPr>
            <a:xfrm>
              <a:off x="8280196" y="3029971"/>
              <a:ext cx="0" cy="274320"/>
            </a:xfrm>
            <a:custGeom>
              <a:avLst/>
              <a:gdLst/>
              <a:ahLst/>
              <a:cxnLst/>
              <a:rect l="l" t="t" r="r" b="b"/>
              <a:pathLst>
                <a:path h="274320">
                  <a:moveTo>
                    <a:pt x="0" y="0"/>
                  </a:moveTo>
                  <a:lnTo>
                    <a:pt x="0" y="273761"/>
                  </a:lnTo>
                </a:path>
              </a:pathLst>
            </a:custGeom>
            <a:ln w="20941">
              <a:solidFill>
                <a:srgbClr val="0099DD"/>
              </a:solidFill>
            </a:ln>
          </p:spPr>
          <p:txBody>
            <a:bodyPr wrap="square" lIns="0" tIns="0" rIns="0" bIns="0" rtlCol="0"/>
            <a:lstStyle/>
            <a:p>
              <a:endParaRPr sz="1091"/>
            </a:p>
          </p:txBody>
        </p:sp>
        <p:sp>
          <p:nvSpPr>
            <p:cNvPr id="37" name="object 78">
              <a:extLst>
                <a:ext uri="{FF2B5EF4-FFF2-40B4-BE49-F238E27FC236}">
                  <a16:creationId xmlns:a16="http://schemas.microsoft.com/office/drawing/2014/main" id="{FB22CAFA-C281-9FCF-83D3-2368A7D73925}"/>
                </a:ext>
              </a:extLst>
            </p:cNvPr>
            <p:cNvSpPr/>
            <p:nvPr/>
          </p:nvSpPr>
          <p:spPr>
            <a:xfrm>
              <a:off x="8482617" y="3029521"/>
              <a:ext cx="133350" cy="267970"/>
            </a:xfrm>
            <a:custGeom>
              <a:avLst/>
              <a:gdLst/>
              <a:ahLst/>
              <a:cxnLst/>
              <a:rect l="l" t="t" r="r" b="b"/>
              <a:pathLst>
                <a:path w="133350" h="267970">
                  <a:moveTo>
                    <a:pt x="0" y="0"/>
                  </a:moveTo>
                  <a:lnTo>
                    <a:pt x="133084" y="267740"/>
                  </a:lnTo>
                </a:path>
              </a:pathLst>
            </a:custGeom>
            <a:ln w="20941">
              <a:solidFill>
                <a:srgbClr val="0099DD"/>
              </a:solidFill>
            </a:ln>
          </p:spPr>
          <p:txBody>
            <a:bodyPr wrap="square" lIns="0" tIns="0" rIns="0" bIns="0" rtlCol="0"/>
            <a:lstStyle/>
            <a:p>
              <a:endParaRPr sz="1091"/>
            </a:p>
          </p:txBody>
        </p:sp>
        <p:sp>
          <p:nvSpPr>
            <p:cNvPr id="38" name="object 79">
              <a:extLst>
                <a:ext uri="{FF2B5EF4-FFF2-40B4-BE49-F238E27FC236}">
                  <a16:creationId xmlns:a16="http://schemas.microsoft.com/office/drawing/2014/main" id="{1E7D2866-D76A-FEA8-595E-0035FE120D88}"/>
                </a:ext>
              </a:extLst>
            </p:cNvPr>
            <p:cNvSpPr/>
            <p:nvPr/>
          </p:nvSpPr>
          <p:spPr>
            <a:xfrm>
              <a:off x="7953180" y="3029521"/>
              <a:ext cx="133350" cy="267970"/>
            </a:xfrm>
            <a:custGeom>
              <a:avLst/>
              <a:gdLst/>
              <a:ahLst/>
              <a:cxnLst/>
              <a:rect l="l" t="t" r="r" b="b"/>
              <a:pathLst>
                <a:path w="133350" h="267970">
                  <a:moveTo>
                    <a:pt x="133084" y="0"/>
                  </a:moveTo>
                  <a:lnTo>
                    <a:pt x="0" y="267740"/>
                  </a:lnTo>
                </a:path>
              </a:pathLst>
            </a:custGeom>
            <a:ln w="20941">
              <a:solidFill>
                <a:srgbClr val="0099DD"/>
              </a:solidFill>
            </a:ln>
          </p:spPr>
          <p:txBody>
            <a:bodyPr wrap="square" lIns="0" tIns="0" rIns="0" bIns="0" rtlCol="0"/>
            <a:lstStyle/>
            <a:p>
              <a:endParaRPr sz="1091"/>
            </a:p>
          </p:txBody>
        </p:sp>
      </p:grpSp>
      <p:grpSp>
        <p:nvGrpSpPr>
          <p:cNvPr id="39" name="object 80">
            <a:extLst>
              <a:ext uri="{FF2B5EF4-FFF2-40B4-BE49-F238E27FC236}">
                <a16:creationId xmlns:a16="http://schemas.microsoft.com/office/drawing/2014/main" id="{ACCBF4EE-A7AB-87DB-73C7-29202D714656}"/>
              </a:ext>
            </a:extLst>
          </p:cNvPr>
          <p:cNvGrpSpPr/>
          <p:nvPr userDrawn="1"/>
        </p:nvGrpSpPr>
        <p:grpSpPr>
          <a:xfrm>
            <a:off x="707446" y="5214658"/>
            <a:ext cx="1553074" cy="888604"/>
            <a:chOff x="1014147" y="8786366"/>
            <a:chExt cx="2560955" cy="1465580"/>
          </a:xfrm>
        </p:grpSpPr>
        <p:sp>
          <p:nvSpPr>
            <p:cNvPr id="40" name="object 81">
              <a:extLst>
                <a:ext uri="{FF2B5EF4-FFF2-40B4-BE49-F238E27FC236}">
                  <a16:creationId xmlns:a16="http://schemas.microsoft.com/office/drawing/2014/main" id="{442BB31C-BBE1-DF0D-0FAD-BF7967CC7977}"/>
                </a:ext>
              </a:extLst>
            </p:cNvPr>
            <p:cNvSpPr/>
            <p:nvPr/>
          </p:nvSpPr>
          <p:spPr>
            <a:xfrm>
              <a:off x="1019381" y="8791583"/>
              <a:ext cx="1455420" cy="1455420"/>
            </a:xfrm>
            <a:custGeom>
              <a:avLst/>
              <a:gdLst/>
              <a:ahLst/>
              <a:cxnLst/>
              <a:rect l="l" t="t" r="r" b="b"/>
              <a:pathLst>
                <a:path w="1455420" h="1455420">
                  <a:moveTo>
                    <a:pt x="0" y="0"/>
                  </a:moveTo>
                  <a:lnTo>
                    <a:pt x="0" y="697716"/>
                  </a:lnTo>
                  <a:lnTo>
                    <a:pt x="47786" y="699319"/>
                  </a:lnTo>
                  <a:lnTo>
                    <a:pt x="94780" y="703830"/>
                  </a:lnTo>
                  <a:lnTo>
                    <a:pt x="140893" y="711160"/>
                  </a:lnTo>
                  <a:lnTo>
                    <a:pt x="186037" y="721221"/>
                  </a:lnTo>
                  <a:lnTo>
                    <a:pt x="230124" y="733925"/>
                  </a:lnTo>
                  <a:lnTo>
                    <a:pt x="273065" y="749183"/>
                  </a:lnTo>
                  <a:lnTo>
                    <a:pt x="314772" y="766908"/>
                  </a:lnTo>
                  <a:lnTo>
                    <a:pt x="355156" y="787011"/>
                  </a:lnTo>
                  <a:lnTo>
                    <a:pt x="394131" y="809404"/>
                  </a:lnTo>
                  <a:lnTo>
                    <a:pt x="431606" y="833998"/>
                  </a:lnTo>
                  <a:lnTo>
                    <a:pt x="467494" y="860706"/>
                  </a:lnTo>
                  <a:lnTo>
                    <a:pt x="501707" y="889438"/>
                  </a:lnTo>
                  <a:lnTo>
                    <a:pt x="534156" y="920108"/>
                  </a:lnTo>
                  <a:lnTo>
                    <a:pt x="564753" y="952626"/>
                  </a:lnTo>
                  <a:lnTo>
                    <a:pt x="593410" y="986904"/>
                  </a:lnTo>
                  <a:lnTo>
                    <a:pt x="620038" y="1022854"/>
                  </a:lnTo>
                  <a:lnTo>
                    <a:pt x="644549" y="1060388"/>
                  </a:lnTo>
                  <a:lnTo>
                    <a:pt x="666854" y="1099417"/>
                  </a:lnTo>
                  <a:lnTo>
                    <a:pt x="686867" y="1139854"/>
                  </a:lnTo>
                  <a:lnTo>
                    <a:pt x="704497" y="1181609"/>
                  </a:lnTo>
                  <a:lnTo>
                    <a:pt x="719657" y="1224595"/>
                  </a:lnTo>
                  <a:lnTo>
                    <a:pt x="732259" y="1268724"/>
                  </a:lnTo>
                  <a:lnTo>
                    <a:pt x="742215" y="1313907"/>
                  </a:lnTo>
                  <a:lnTo>
                    <a:pt x="749435" y="1360056"/>
                  </a:lnTo>
                  <a:lnTo>
                    <a:pt x="753832" y="1407082"/>
                  </a:lnTo>
                  <a:lnTo>
                    <a:pt x="755317" y="1454898"/>
                  </a:lnTo>
                  <a:lnTo>
                    <a:pt x="1454898" y="1454898"/>
                  </a:lnTo>
                  <a:lnTo>
                    <a:pt x="1454120" y="1406873"/>
                  </a:lnTo>
                  <a:lnTo>
                    <a:pt x="1451803" y="1359238"/>
                  </a:lnTo>
                  <a:lnTo>
                    <a:pt x="1447971" y="1312016"/>
                  </a:lnTo>
                  <a:lnTo>
                    <a:pt x="1442647" y="1265231"/>
                  </a:lnTo>
                  <a:lnTo>
                    <a:pt x="1435855" y="1218906"/>
                  </a:lnTo>
                  <a:lnTo>
                    <a:pt x="1427621" y="1173067"/>
                  </a:lnTo>
                  <a:lnTo>
                    <a:pt x="1417966" y="1127737"/>
                  </a:lnTo>
                  <a:lnTo>
                    <a:pt x="1406916" y="1082939"/>
                  </a:lnTo>
                  <a:lnTo>
                    <a:pt x="1394495" y="1038698"/>
                  </a:lnTo>
                  <a:lnTo>
                    <a:pt x="1380726" y="995039"/>
                  </a:lnTo>
                  <a:lnTo>
                    <a:pt x="1365633" y="951983"/>
                  </a:lnTo>
                  <a:lnTo>
                    <a:pt x="1349240" y="909557"/>
                  </a:lnTo>
                  <a:lnTo>
                    <a:pt x="1331572" y="867783"/>
                  </a:lnTo>
                  <a:lnTo>
                    <a:pt x="1312652" y="826686"/>
                  </a:lnTo>
                  <a:lnTo>
                    <a:pt x="1292504" y="786290"/>
                  </a:lnTo>
                  <a:lnTo>
                    <a:pt x="1271152" y="746618"/>
                  </a:lnTo>
                  <a:lnTo>
                    <a:pt x="1248620" y="707694"/>
                  </a:lnTo>
                  <a:lnTo>
                    <a:pt x="1224933" y="669543"/>
                  </a:lnTo>
                  <a:lnTo>
                    <a:pt x="1200113" y="632189"/>
                  </a:lnTo>
                  <a:lnTo>
                    <a:pt x="1174186" y="595655"/>
                  </a:lnTo>
                  <a:lnTo>
                    <a:pt x="1147174" y="559966"/>
                  </a:lnTo>
                  <a:lnTo>
                    <a:pt x="1119102" y="525144"/>
                  </a:lnTo>
                  <a:lnTo>
                    <a:pt x="1089995" y="491215"/>
                  </a:lnTo>
                  <a:lnTo>
                    <a:pt x="1059875" y="458203"/>
                  </a:lnTo>
                  <a:lnTo>
                    <a:pt x="1028767" y="426131"/>
                  </a:lnTo>
                  <a:lnTo>
                    <a:pt x="996694" y="395022"/>
                  </a:lnTo>
                  <a:lnTo>
                    <a:pt x="963682" y="364902"/>
                  </a:lnTo>
                  <a:lnTo>
                    <a:pt x="929753" y="335795"/>
                  </a:lnTo>
                  <a:lnTo>
                    <a:pt x="894932" y="307723"/>
                  </a:lnTo>
                  <a:lnTo>
                    <a:pt x="859242" y="280711"/>
                  </a:lnTo>
                  <a:lnTo>
                    <a:pt x="822708" y="254784"/>
                  </a:lnTo>
                  <a:lnTo>
                    <a:pt x="785354" y="229964"/>
                  </a:lnTo>
                  <a:lnTo>
                    <a:pt x="747203" y="206277"/>
                  </a:lnTo>
                  <a:lnTo>
                    <a:pt x="708279" y="183745"/>
                  </a:lnTo>
                  <a:lnTo>
                    <a:pt x="668608" y="162393"/>
                  </a:lnTo>
                  <a:lnTo>
                    <a:pt x="628211" y="142245"/>
                  </a:lnTo>
                  <a:lnTo>
                    <a:pt x="587114" y="123325"/>
                  </a:lnTo>
                  <a:lnTo>
                    <a:pt x="545340" y="105657"/>
                  </a:lnTo>
                  <a:lnTo>
                    <a:pt x="502914" y="89264"/>
                  </a:lnTo>
                  <a:lnTo>
                    <a:pt x="459859" y="74171"/>
                  </a:lnTo>
                  <a:lnTo>
                    <a:pt x="416199" y="60402"/>
                  </a:lnTo>
                  <a:lnTo>
                    <a:pt x="371958" y="47981"/>
                  </a:lnTo>
                  <a:lnTo>
                    <a:pt x="327160" y="36931"/>
                  </a:lnTo>
                  <a:lnTo>
                    <a:pt x="281830" y="27277"/>
                  </a:lnTo>
                  <a:lnTo>
                    <a:pt x="235991" y="19042"/>
                  </a:lnTo>
                  <a:lnTo>
                    <a:pt x="189667" y="12250"/>
                  </a:lnTo>
                  <a:lnTo>
                    <a:pt x="142881" y="6927"/>
                  </a:lnTo>
                  <a:lnTo>
                    <a:pt x="95659" y="3094"/>
                  </a:lnTo>
                  <a:lnTo>
                    <a:pt x="48024" y="777"/>
                  </a:lnTo>
                  <a:lnTo>
                    <a:pt x="0" y="0"/>
                  </a:lnTo>
                  <a:close/>
                </a:path>
              </a:pathLst>
            </a:custGeom>
            <a:solidFill>
              <a:srgbClr val="0099DD"/>
            </a:solidFill>
          </p:spPr>
          <p:txBody>
            <a:bodyPr wrap="square" lIns="0" tIns="0" rIns="0" bIns="0" rtlCol="0"/>
            <a:lstStyle/>
            <a:p>
              <a:endParaRPr sz="1091"/>
            </a:p>
          </p:txBody>
        </p:sp>
        <p:sp>
          <p:nvSpPr>
            <p:cNvPr id="41" name="object 82">
              <a:extLst>
                <a:ext uri="{FF2B5EF4-FFF2-40B4-BE49-F238E27FC236}">
                  <a16:creationId xmlns:a16="http://schemas.microsoft.com/office/drawing/2014/main" id="{98E27101-2A7D-553E-9D6D-134ED1C463EA}"/>
                </a:ext>
              </a:extLst>
            </p:cNvPr>
            <p:cNvSpPr/>
            <p:nvPr/>
          </p:nvSpPr>
          <p:spPr>
            <a:xfrm>
              <a:off x="1019382" y="8791612"/>
              <a:ext cx="1455420" cy="1455420"/>
            </a:xfrm>
            <a:custGeom>
              <a:avLst/>
              <a:gdLst/>
              <a:ahLst/>
              <a:cxnLst/>
              <a:rect l="l" t="t" r="r" b="b"/>
              <a:pathLst>
                <a:path w="1455420" h="1455420">
                  <a:moveTo>
                    <a:pt x="847675" y="272482"/>
                  </a:moveTo>
                  <a:lnTo>
                    <a:pt x="450229" y="847828"/>
                  </a:lnTo>
                </a:path>
                <a:path w="1455420" h="1455420">
                  <a:moveTo>
                    <a:pt x="759001" y="213583"/>
                  </a:moveTo>
                  <a:lnTo>
                    <a:pt x="360699" y="790165"/>
                  </a:lnTo>
                </a:path>
                <a:path w="1455420" h="1455420">
                  <a:moveTo>
                    <a:pt x="665933" y="161041"/>
                  </a:moveTo>
                  <a:lnTo>
                    <a:pt x="262309" y="745329"/>
                  </a:lnTo>
                </a:path>
                <a:path w="1455420" h="1455420">
                  <a:moveTo>
                    <a:pt x="568173" y="115296"/>
                  </a:moveTo>
                  <a:lnTo>
                    <a:pt x="154485" y="714155"/>
                  </a:lnTo>
                </a:path>
                <a:path w="1455420" h="1455420">
                  <a:moveTo>
                    <a:pt x="465792" y="76234"/>
                  </a:moveTo>
                  <a:lnTo>
                    <a:pt x="35676" y="698877"/>
                  </a:lnTo>
                </a:path>
                <a:path w="1455420" h="1455420">
                  <a:moveTo>
                    <a:pt x="358284" y="44591"/>
                  </a:moveTo>
                  <a:lnTo>
                    <a:pt x="0" y="563245"/>
                  </a:lnTo>
                </a:path>
                <a:path w="1455420" h="1455420">
                  <a:moveTo>
                    <a:pt x="245416" y="20718"/>
                  </a:moveTo>
                  <a:lnTo>
                    <a:pt x="0" y="375984"/>
                  </a:lnTo>
                </a:path>
                <a:path w="1455420" h="1455420">
                  <a:moveTo>
                    <a:pt x="126509" y="5582"/>
                  </a:moveTo>
                  <a:lnTo>
                    <a:pt x="0" y="188718"/>
                  </a:lnTo>
                </a:path>
                <a:path w="1455420" h="1455420">
                  <a:moveTo>
                    <a:pt x="1006" y="0"/>
                  </a:moveTo>
                  <a:lnTo>
                    <a:pt x="0" y="1457"/>
                  </a:lnTo>
                </a:path>
                <a:path w="1455420" h="1455420">
                  <a:moveTo>
                    <a:pt x="931988" y="337691"/>
                  </a:moveTo>
                  <a:lnTo>
                    <a:pt x="531446" y="917518"/>
                  </a:lnTo>
                </a:path>
                <a:path w="1455420" h="1455420">
                  <a:moveTo>
                    <a:pt x="1454874" y="1453426"/>
                  </a:moveTo>
                  <a:lnTo>
                    <a:pt x="1453876" y="1454871"/>
                  </a:lnTo>
                </a:path>
                <a:path w="1455420" h="1455420">
                  <a:moveTo>
                    <a:pt x="1444469" y="1281222"/>
                  </a:moveTo>
                  <a:lnTo>
                    <a:pt x="1324514" y="1454871"/>
                  </a:lnTo>
                </a:path>
                <a:path w="1455420" h="1455420">
                  <a:moveTo>
                    <a:pt x="1418718" y="1131239"/>
                  </a:moveTo>
                  <a:lnTo>
                    <a:pt x="1195155" y="1454871"/>
                  </a:lnTo>
                </a:path>
                <a:path w="1455420" h="1455420">
                  <a:moveTo>
                    <a:pt x="1381581" y="997725"/>
                  </a:moveTo>
                  <a:lnTo>
                    <a:pt x="1065787" y="1454871"/>
                  </a:lnTo>
                </a:path>
                <a:path w="1455420" h="1455420">
                  <a:moveTo>
                    <a:pt x="1335531" y="877119"/>
                  </a:moveTo>
                  <a:lnTo>
                    <a:pt x="936421" y="1454871"/>
                  </a:lnTo>
                </a:path>
                <a:path w="1455420" h="1455420">
                  <a:moveTo>
                    <a:pt x="1282180" y="767083"/>
                  </a:moveTo>
                  <a:lnTo>
                    <a:pt x="807059" y="1454871"/>
                  </a:lnTo>
                </a:path>
                <a:path w="1455420" h="1455420">
                  <a:moveTo>
                    <a:pt x="1222621" y="666040"/>
                  </a:moveTo>
                  <a:lnTo>
                    <a:pt x="748286" y="1352690"/>
                  </a:lnTo>
                </a:path>
                <a:path w="1455420" h="1455420">
                  <a:moveTo>
                    <a:pt x="1157304" y="573327"/>
                  </a:moveTo>
                  <a:lnTo>
                    <a:pt x="715524" y="1212849"/>
                  </a:lnTo>
                </a:path>
                <a:path w="1455420" h="1455420">
                  <a:moveTo>
                    <a:pt x="1086972" y="487880"/>
                  </a:moveTo>
                  <a:lnTo>
                    <a:pt x="665807" y="1097558"/>
                  </a:lnTo>
                </a:path>
                <a:path w="1455420" h="1455420">
                  <a:moveTo>
                    <a:pt x="1011705" y="409560"/>
                  </a:moveTo>
                  <a:lnTo>
                    <a:pt x="603494" y="1000491"/>
                  </a:lnTo>
                </a:path>
              </a:pathLst>
            </a:custGeom>
            <a:ln w="10470">
              <a:solidFill>
                <a:srgbClr val="FFFFFF"/>
              </a:solidFill>
            </a:ln>
          </p:spPr>
          <p:txBody>
            <a:bodyPr wrap="square" lIns="0" tIns="0" rIns="0" bIns="0" rtlCol="0"/>
            <a:lstStyle/>
            <a:p>
              <a:endParaRPr sz="1091"/>
            </a:p>
          </p:txBody>
        </p:sp>
        <p:sp>
          <p:nvSpPr>
            <p:cNvPr id="42" name="object 83">
              <a:extLst>
                <a:ext uri="{FF2B5EF4-FFF2-40B4-BE49-F238E27FC236}">
                  <a16:creationId xmlns:a16="http://schemas.microsoft.com/office/drawing/2014/main" id="{2DD07988-8E97-9300-86BE-DCBA461EE60D}"/>
                </a:ext>
              </a:extLst>
            </p:cNvPr>
            <p:cNvSpPr/>
            <p:nvPr/>
          </p:nvSpPr>
          <p:spPr>
            <a:xfrm>
              <a:off x="2114850" y="8791583"/>
              <a:ext cx="1455420" cy="1455420"/>
            </a:xfrm>
            <a:custGeom>
              <a:avLst/>
              <a:gdLst/>
              <a:ahLst/>
              <a:cxnLst/>
              <a:rect l="l" t="t" r="r" b="b"/>
              <a:pathLst>
                <a:path w="1455420" h="1455420">
                  <a:moveTo>
                    <a:pt x="1454898" y="0"/>
                  </a:moveTo>
                  <a:lnTo>
                    <a:pt x="1406873" y="777"/>
                  </a:lnTo>
                  <a:lnTo>
                    <a:pt x="1359238" y="3094"/>
                  </a:lnTo>
                  <a:lnTo>
                    <a:pt x="1312016" y="6927"/>
                  </a:lnTo>
                  <a:lnTo>
                    <a:pt x="1265231" y="12250"/>
                  </a:lnTo>
                  <a:lnTo>
                    <a:pt x="1218906" y="19042"/>
                  </a:lnTo>
                  <a:lnTo>
                    <a:pt x="1173067" y="27277"/>
                  </a:lnTo>
                  <a:lnTo>
                    <a:pt x="1127737" y="36931"/>
                  </a:lnTo>
                  <a:lnTo>
                    <a:pt x="1082939" y="47981"/>
                  </a:lnTo>
                  <a:lnTo>
                    <a:pt x="1038698" y="60402"/>
                  </a:lnTo>
                  <a:lnTo>
                    <a:pt x="995039" y="74171"/>
                  </a:lnTo>
                  <a:lnTo>
                    <a:pt x="951983" y="89264"/>
                  </a:lnTo>
                  <a:lnTo>
                    <a:pt x="909557" y="105657"/>
                  </a:lnTo>
                  <a:lnTo>
                    <a:pt x="867783" y="123325"/>
                  </a:lnTo>
                  <a:lnTo>
                    <a:pt x="826686" y="142245"/>
                  </a:lnTo>
                  <a:lnTo>
                    <a:pt x="786290" y="162393"/>
                  </a:lnTo>
                  <a:lnTo>
                    <a:pt x="746618" y="183745"/>
                  </a:lnTo>
                  <a:lnTo>
                    <a:pt x="707694" y="206277"/>
                  </a:lnTo>
                  <a:lnTo>
                    <a:pt x="669543" y="229964"/>
                  </a:lnTo>
                  <a:lnTo>
                    <a:pt x="632189" y="254784"/>
                  </a:lnTo>
                  <a:lnTo>
                    <a:pt x="595655" y="280711"/>
                  </a:lnTo>
                  <a:lnTo>
                    <a:pt x="559966" y="307723"/>
                  </a:lnTo>
                  <a:lnTo>
                    <a:pt x="525144" y="335795"/>
                  </a:lnTo>
                  <a:lnTo>
                    <a:pt x="491215" y="364902"/>
                  </a:lnTo>
                  <a:lnTo>
                    <a:pt x="458203" y="395022"/>
                  </a:lnTo>
                  <a:lnTo>
                    <a:pt x="426131" y="426131"/>
                  </a:lnTo>
                  <a:lnTo>
                    <a:pt x="395022" y="458203"/>
                  </a:lnTo>
                  <a:lnTo>
                    <a:pt x="364902" y="491215"/>
                  </a:lnTo>
                  <a:lnTo>
                    <a:pt x="335795" y="525144"/>
                  </a:lnTo>
                  <a:lnTo>
                    <a:pt x="307723" y="559966"/>
                  </a:lnTo>
                  <a:lnTo>
                    <a:pt x="280711" y="595655"/>
                  </a:lnTo>
                  <a:lnTo>
                    <a:pt x="254784" y="632189"/>
                  </a:lnTo>
                  <a:lnTo>
                    <a:pt x="229964" y="669543"/>
                  </a:lnTo>
                  <a:lnTo>
                    <a:pt x="206277" y="707694"/>
                  </a:lnTo>
                  <a:lnTo>
                    <a:pt x="183745" y="746618"/>
                  </a:lnTo>
                  <a:lnTo>
                    <a:pt x="162393" y="786290"/>
                  </a:lnTo>
                  <a:lnTo>
                    <a:pt x="142245" y="826686"/>
                  </a:lnTo>
                  <a:lnTo>
                    <a:pt x="123325" y="867783"/>
                  </a:lnTo>
                  <a:lnTo>
                    <a:pt x="105657" y="909557"/>
                  </a:lnTo>
                  <a:lnTo>
                    <a:pt x="89264" y="951983"/>
                  </a:lnTo>
                  <a:lnTo>
                    <a:pt x="74171" y="995039"/>
                  </a:lnTo>
                  <a:lnTo>
                    <a:pt x="60402" y="1038698"/>
                  </a:lnTo>
                  <a:lnTo>
                    <a:pt x="47981" y="1082939"/>
                  </a:lnTo>
                  <a:lnTo>
                    <a:pt x="36931" y="1127737"/>
                  </a:lnTo>
                  <a:lnTo>
                    <a:pt x="27277" y="1173067"/>
                  </a:lnTo>
                  <a:lnTo>
                    <a:pt x="19042" y="1218906"/>
                  </a:lnTo>
                  <a:lnTo>
                    <a:pt x="12250" y="1265231"/>
                  </a:lnTo>
                  <a:lnTo>
                    <a:pt x="6927" y="1312016"/>
                  </a:lnTo>
                  <a:lnTo>
                    <a:pt x="3094" y="1359238"/>
                  </a:lnTo>
                  <a:lnTo>
                    <a:pt x="777" y="1406873"/>
                  </a:lnTo>
                  <a:lnTo>
                    <a:pt x="0" y="1454898"/>
                  </a:lnTo>
                  <a:lnTo>
                    <a:pt x="699580" y="1454898"/>
                  </a:lnTo>
                  <a:lnTo>
                    <a:pt x="701066" y="1407082"/>
                  </a:lnTo>
                  <a:lnTo>
                    <a:pt x="705462" y="1360056"/>
                  </a:lnTo>
                  <a:lnTo>
                    <a:pt x="712683" y="1313907"/>
                  </a:lnTo>
                  <a:lnTo>
                    <a:pt x="722638" y="1268724"/>
                  </a:lnTo>
                  <a:lnTo>
                    <a:pt x="735240" y="1224595"/>
                  </a:lnTo>
                  <a:lnTo>
                    <a:pt x="750400" y="1181609"/>
                  </a:lnTo>
                  <a:lnTo>
                    <a:pt x="768030" y="1139854"/>
                  </a:lnTo>
                  <a:lnTo>
                    <a:pt x="788043" y="1099417"/>
                  </a:lnTo>
                  <a:lnTo>
                    <a:pt x="810348" y="1060388"/>
                  </a:lnTo>
                  <a:lnTo>
                    <a:pt x="834860" y="1022854"/>
                  </a:lnTo>
                  <a:lnTo>
                    <a:pt x="861488" y="986904"/>
                  </a:lnTo>
                  <a:lnTo>
                    <a:pt x="890144" y="952626"/>
                  </a:lnTo>
                  <a:lnTo>
                    <a:pt x="920741" y="920108"/>
                  </a:lnTo>
                  <a:lnTo>
                    <a:pt x="953190" y="889438"/>
                  </a:lnTo>
                  <a:lnTo>
                    <a:pt x="987403" y="860706"/>
                  </a:lnTo>
                  <a:lnTo>
                    <a:pt x="1023291" y="833998"/>
                  </a:lnTo>
                  <a:lnTo>
                    <a:pt x="1060766" y="809404"/>
                  </a:lnTo>
                  <a:lnTo>
                    <a:pt x="1099741" y="787011"/>
                  </a:lnTo>
                  <a:lnTo>
                    <a:pt x="1140125" y="766908"/>
                  </a:lnTo>
                  <a:lnTo>
                    <a:pt x="1181832" y="749183"/>
                  </a:lnTo>
                  <a:lnTo>
                    <a:pt x="1224773" y="733925"/>
                  </a:lnTo>
                  <a:lnTo>
                    <a:pt x="1268860" y="721221"/>
                  </a:lnTo>
                  <a:lnTo>
                    <a:pt x="1314004" y="711160"/>
                  </a:lnTo>
                  <a:lnTo>
                    <a:pt x="1360117" y="703830"/>
                  </a:lnTo>
                  <a:lnTo>
                    <a:pt x="1407111" y="699319"/>
                  </a:lnTo>
                  <a:lnTo>
                    <a:pt x="1454898" y="697716"/>
                  </a:lnTo>
                  <a:lnTo>
                    <a:pt x="1454898" y="0"/>
                  </a:lnTo>
                  <a:close/>
                </a:path>
              </a:pathLst>
            </a:custGeom>
            <a:solidFill>
              <a:srgbClr val="FFFFFF">
                <a:alpha val="79998"/>
              </a:srgbClr>
            </a:solidFill>
          </p:spPr>
          <p:txBody>
            <a:bodyPr wrap="square" lIns="0" tIns="0" rIns="0" bIns="0" rtlCol="0"/>
            <a:lstStyle/>
            <a:p>
              <a:endParaRPr sz="1091"/>
            </a:p>
          </p:txBody>
        </p:sp>
        <p:sp>
          <p:nvSpPr>
            <p:cNvPr id="43" name="object 84">
              <a:extLst>
                <a:ext uri="{FF2B5EF4-FFF2-40B4-BE49-F238E27FC236}">
                  <a16:creationId xmlns:a16="http://schemas.microsoft.com/office/drawing/2014/main" id="{603E99B7-F3DD-8368-3946-3FB0737731F6}"/>
                </a:ext>
              </a:extLst>
            </p:cNvPr>
            <p:cNvSpPr/>
            <p:nvPr/>
          </p:nvSpPr>
          <p:spPr>
            <a:xfrm>
              <a:off x="2114869" y="8791602"/>
              <a:ext cx="1455420" cy="1455420"/>
            </a:xfrm>
            <a:custGeom>
              <a:avLst/>
              <a:gdLst/>
              <a:ahLst/>
              <a:cxnLst/>
              <a:rect l="l" t="t" r="r" b="b"/>
              <a:pathLst>
                <a:path w="1455420" h="1455420">
                  <a:moveTo>
                    <a:pt x="607197" y="272487"/>
                  </a:moveTo>
                  <a:lnTo>
                    <a:pt x="1004649" y="847841"/>
                  </a:lnTo>
                </a:path>
                <a:path w="1455420" h="1455420">
                  <a:moveTo>
                    <a:pt x="695871" y="213587"/>
                  </a:moveTo>
                  <a:lnTo>
                    <a:pt x="1094178" y="790178"/>
                  </a:lnTo>
                </a:path>
                <a:path w="1455420" h="1455420">
                  <a:moveTo>
                    <a:pt x="788938" y="161044"/>
                  </a:moveTo>
                  <a:lnTo>
                    <a:pt x="1192568" y="745341"/>
                  </a:lnTo>
                </a:path>
                <a:path w="1455420" h="1455420">
                  <a:moveTo>
                    <a:pt x="886697" y="115299"/>
                  </a:moveTo>
                  <a:lnTo>
                    <a:pt x="1300391" y="714166"/>
                  </a:lnTo>
                </a:path>
                <a:path w="1455420" h="1455420">
                  <a:moveTo>
                    <a:pt x="989078" y="76236"/>
                  </a:moveTo>
                  <a:lnTo>
                    <a:pt x="1419200" y="698887"/>
                  </a:lnTo>
                </a:path>
                <a:path w="1455420" h="1455420">
                  <a:moveTo>
                    <a:pt x="1096585" y="44593"/>
                  </a:moveTo>
                  <a:lnTo>
                    <a:pt x="1454874" y="563253"/>
                  </a:lnTo>
                </a:path>
                <a:path w="1455420" h="1455420">
                  <a:moveTo>
                    <a:pt x="1209453" y="20719"/>
                  </a:moveTo>
                  <a:lnTo>
                    <a:pt x="1454874" y="375992"/>
                  </a:lnTo>
                </a:path>
                <a:path w="1455420" h="1455420">
                  <a:moveTo>
                    <a:pt x="1328359" y="5582"/>
                  </a:moveTo>
                  <a:lnTo>
                    <a:pt x="1454874" y="188726"/>
                  </a:lnTo>
                </a:path>
                <a:path w="1455420" h="1455420">
                  <a:moveTo>
                    <a:pt x="1453862" y="0"/>
                  </a:moveTo>
                  <a:lnTo>
                    <a:pt x="1454874" y="1464"/>
                  </a:lnTo>
                </a:path>
                <a:path w="1455420" h="1455420">
                  <a:moveTo>
                    <a:pt x="522885" y="337697"/>
                  </a:moveTo>
                  <a:lnTo>
                    <a:pt x="923432" y="917533"/>
                  </a:lnTo>
                </a:path>
                <a:path w="1455420" h="1455420">
                  <a:moveTo>
                    <a:pt x="0" y="1453434"/>
                  </a:moveTo>
                  <a:lnTo>
                    <a:pt x="1000" y="1454881"/>
                  </a:lnTo>
                </a:path>
                <a:path w="1455420" h="1455420">
                  <a:moveTo>
                    <a:pt x="10405" y="1281230"/>
                  </a:moveTo>
                  <a:lnTo>
                    <a:pt x="130362" y="1454881"/>
                  </a:lnTo>
                </a:path>
                <a:path w="1455420" h="1455420">
                  <a:moveTo>
                    <a:pt x="36156" y="1131247"/>
                  </a:moveTo>
                  <a:lnTo>
                    <a:pt x="259721" y="1454881"/>
                  </a:lnTo>
                </a:path>
                <a:path w="1455420" h="1455420">
                  <a:moveTo>
                    <a:pt x="73293" y="997733"/>
                  </a:moveTo>
                  <a:lnTo>
                    <a:pt x="389089" y="1454881"/>
                  </a:lnTo>
                </a:path>
                <a:path w="1455420" h="1455420">
                  <a:moveTo>
                    <a:pt x="119343" y="877127"/>
                  </a:moveTo>
                  <a:lnTo>
                    <a:pt x="518455" y="1454881"/>
                  </a:lnTo>
                </a:path>
                <a:path w="1455420" h="1455420">
                  <a:moveTo>
                    <a:pt x="172694" y="767091"/>
                  </a:moveTo>
                  <a:lnTo>
                    <a:pt x="647816" y="1454881"/>
                  </a:lnTo>
                </a:path>
                <a:path w="1455420" h="1455420">
                  <a:moveTo>
                    <a:pt x="232253" y="666047"/>
                  </a:moveTo>
                  <a:lnTo>
                    <a:pt x="706596" y="1352710"/>
                  </a:lnTo>
                </a:path>
                <a:path w="1455420" h="1455420">
                  <a:moveTo>
                    <a:pt x="297569" y="573334"/>
                  </a:moveTo>
                  <a:lnTo>
                    <a:pt x="739357" y="1212867"/>
                  </a:lnTo>
                </a:path>
                <a:path w="1455420" h="1455420">
                  <a:moveTo>
                    <a:pt x="367901" y="487886"/>
                  </a:moveTo>
                  <a:lnTo>
                    <a:pt x="789073" y="1097575"/>
                  </a:lnTo>
                </a:path>
                <a:path w="1455420" h="1455420">
                  <a:moveTo>
                    <a:pt x="443168" y="409566"/>
                  </a:moveTo>
                  <a:lnTo>
                    <a:pt x="851385" y="1000507"/>
                  </a:lnTo>
                </a:path>
              </a:pathLst>
            </a:custGeom>
            <a:ln w="10470">
              <a:solidFill>
                <a:srgbClr val="0099DD"/>
              </a:solidFill>
            </a:ln>
          </p:spPr>
          <p:txBody>
            <a:bodyPr wrap="square" lIns="0" tIns="0" rIns="0" bIns="0" rtlCol="0"/>
            <a:lstStyle/>
            <a:p>
              <a:endParaRPr sz="1091"/>
            </a:p>
          </p:txBody>
        </p:sp>
      </p:grpSp>
      <p:sp>
        <p:nvSpPr>
          <p:cNvPr id="53" name="object 95">
            <a:extLst>
              <a:ext uri="{FF2B5EF4-FFF2-40B4-BE49-F238E27FC236}">
                <a16:creationId xmlns:a16="http://schemas.microsoft.com/office/drawing/2014/main" id="{F210C80D-D5EA-19D7-30F5-D207D902875E}"/>
              </a:ext>
            </a:extLst>
          </p:cNvPr>
          <p:cNvSpPr txBox="1"/>
          <p:nvPr userDrawn="1"/>
        </p:nvSpPr>
        <p:spPr>
          <a:xfrm>
            <a:off x="2585330" y="2631835"/>
            <a:ext cx="804276" cy="222711"/>
          </a:xfrm>
          <a:prstGeom prst="rect">
            <a:avLst/>
          </a:prstGeom>
        </p:spPr>
        <p:txBody>
          <a:bodyPr vert="horz" wrap="square" lIns="0" tIns="8086" rIns="0" bIns="0" rtlCol="0">
            <a:spAutoFit/>
          </a:bodyPr>
          <a:lstStyle/>
          <a:p>
            <a:pPr marL="7701" algn="l">
              <a:lnSpc>
                <a:spcPct val="100000"/>
              </a:lnSpc>
              <a:spcBef>
                <a:spcPts val="64"/>
              </a:spcBef>
            </a:pPr>
            <a:r>
              <a:rPr sz="1394" b="0" i="0" baseline="0" dirty="0">
                <a:latin typeface="Calibri" panose="020F0502020204030204" pitchFamily="34" charset="0"/>
                <a:ea typeface="Source Sans Pro" panose="020B0503030403020204" pitchFamily="34" charset="0"/>
                <a:cs typeface="Calibri" panose="020F0502020204030204" pitchFamily="34" charset="0"/>
              </a:rPr>
              <a:t>Vorträge</a:t>
            </a:r>
          </a:p>
        </p:txBody>
      </p:sp>
      <p:sp>
        <p:nvSpPr>
          <p:cNvPr id="54" name="object 96">
            <a:extLst>
              <a:ext uri="{FF2B5EF4-FFF2-40B4-BE49-F238E27FC236}">
                <a16:creationId xmlns:a16="http://schemas.microsoft.com/office/drawing/2014/main" id="{F50E4350-1596-756E-44AC-3511C24F9F97}"/>
              </a:ext>
            </a:extLst>
          </p:cNvPr>
          <p:cNvSpPr txBox="1"/>
          <p:nvPr userDrawn="1"/>
        </p:nvSpPr>
        <p:spPr>
          <a:xfrm>
            <a:off x="2584930" y="4142039"/>
            <a:ext cx="1266951"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Publikationen 01</a:t>
            </a:r>
          </a:p>
        </p:txBody>
      </p:sp>
      <p:sp>
        <p:nvSpPr>
          <p:cNvPr id="55" name="object 97">
            <a:extLst>
              <a:ext uri="{FF2B5EF4-FFF2-40B4-BE49-F238E27FC236}">
                <a16:creationId xmlns:a16="http://schemas.microsoft.com/office/drawing/2014/main" id="{59C007CC-170E-F35C-212F-A2EF8862DDC3}"/>
              </a:ext>
            </a:extLst>
          </p:cNvPr>
          <p:cNvSpPr txBox="1"/>
          <p:nvPr userDrawn="1"/>
        </p:nvSpPr>
        <p:spPr>
          <a:xfrm>
            <a:off x="2584930" y="5540085"/>
            <a:ext cx="1266951"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Publikationen 02</a:t>
            </a:r>
          </a:p>
        </p:txBody>
      </p:sp>
      <p:sp>
        <p:nvSpPr>
          <p:cNvPr id="56" name="object 98">
            <a:extLst>
              <a:ext uri="{FF2B5EF4-FFF2-40B4-BE49-F238E27FC236}">
                <a16:creationId xmlns:a16="http://schemas.microsoft.com/office/drawing/2014/main" id="{2FE88BB9-9350-AAC9-7D35-AA768FB25592}"/>
              </a:ext>
            </a:extLst>
          </p:cNvPr>
          <p:cNvSpPr txBox="1"/>
          <p:nvPr userDrawn="1"/>
        </p:nvSpPr>
        <p:spPr>
          <a:xfrm>
            <a:off x="6157114" y="1490617"/>
            <a:ext cx="759786"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Workshop</a:t>
            </a:r>
          </a:p>
        </p:txBody>
      </p:sp>
      <p:sp>
        <p:nvSpPr>
          <p:cNvPr id="57" name="object 99">
            <a:extLst>
              <a:ext uri="{FF2B5EF4-FFF2-40B4-BE49-F238E27FC236}">
                <a16:creationId xmlns:a16="http://schemas.microsoft.com/office/drawing/2014/main" id="{39E4631A-7660-1C2C-E9C5-70BC96D3A335}"/>
              </a:ext>
            </a:extLst>
          </p:cNvPr>
          <p:cNvSpPr txBox="1"/>
          <p:nvPr userDrawn="1"/>
        </p:nvSpPr>
        <p:spPr>
          <a:xfrm>
            <a:off x="9860380" y="1490617"/>
            <a:ext cx="712035"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Netzwerk</a:t>
            </a:r>
          </a:p>
        </p:txBody>
      </p:sp>
      <p:sp>
        <p:nvSpPr>
          <p:cNvPr id="58" name="object 100">
            <a:extLst>
              <a:ext uri="{FF2B5EF4-FFF2-40B4-BE49-F238E27FC236}">
                <a16:creationId xmlns:a16="http://schemas.microsoft.com/office/drawing/2014/main" id="{4AE3436D-89CC-66A1-9DB4-9D6E3CD2CADC}"/>
              </a:ext>
            </a:extLst>
          </p:cNvPr>
          <p:cNvSpPr txBox="1"/>
          <p:nvPr userDrawn="1"/>
        </p:nvSpPr>
        <p:spPr>
          <a:xfrm>
            <a:off x="9860381" y="4347096"/>
            <a:ext cx="839644" cy="222711"/>
          </a:xfrm>
          <a:prstGeom prst="rect">
            <a:avLst/>
          </a:prstGeom>
        </p:spPr>
        <p:txBody>
          <a:bodyPr vert="horz" wrap="square" lIns="0" tIns="8086" rIns="0" bIns="0" rtlCol="0">
            <a:spAutoFit/>
          </a:bodyPr>
          <a:lstStyle/>
          <a:p>
            <a:pPr marL="7701">
              <a:lnSpc>
                <a:spcPct val="100000"/>
              </a:lnSpc>
              <a:spcBef>
                <a:spcPts val="64"/>
              </a:spcBef>
            </a:pPr>
            <a:r>
              <a:rPr lang="de-DE" sz="1394" b="0" i="0" dirty="0">
                <a:latin typeface="Calibri" panose="020F0502020204030204" pitchFamily="34" charset="0"/>
                <a:ea typeface="Source Sans Pro" panose="020B0503030403020204" pitchFamily="34" charset="0"/>
                <a:cs typeface="Calibri" panose="020F0502020204030204" pitchFamily="34" charset="0"/>
              </a:rPr>
              <a:t>Menschen</a:t>
            </a:r>
            <a:endParaRPr sz="1394"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59" name="object 101">
            <a:extLst>
              <a:ext uri="{FF2B5EF4-FFF2-40B4-BE49-F238E27FC236}">
                <a16:creationId xmlns:a16="http://schemas.microsoft.com/office/drawing/2014/main" id="{72E6B53F-B253-5D2E-142E-0FD304B5BA28}"/>
              </a:ext>
            </a:extLst>
          </p:cNvPr>
          <p:cNvSpPr txBox="1"/>
          <p:nvPr userDrawn="1"/>
        </p:nvSpPr>
        <p:spPr>
          <a:xfrm>
            <a:off x="9860380" y="5745142"/>
            <a:ext cx="1517261"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Menschen-Netzwerk</a:t>
            </a:r>
          </a:p>
        </p:txBody>
      </p:sp>
      <p:sp>
        <p:nvSpPr>
          <p:cNvPr id="60" name="object 102">
            <a:extLst>
              <a:ext uri="{FF2B5EF4-FFF2-40B4-BE49-F238E27FC236}">
                <a16:creationId xmlns:a16="http://schemas.microsoft.com/office/drawing/2014/main" id="{E62C73E5-CFFB-6F87-1CFC-BB513F9F0BD4}"/>
              </a:ext>
            </a:extLst>
          </p:cNvPr>
          <p:cNvSpPr txBox="1"/>
          <p:nvPr userDrawn="1"/>
        </p:nvSpPr>
        <p:spPr>
          <a:xfrm>
            <a:off x="6155971" y="2926873"/>
            <a:ext cx="915363"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Datenserver</a:t>
            </a:r>
          </a:p>
        </p:txBody>
      </p:sp>
      <p:sp>
        <p:nvSpPr>
          <p:cNvPr id="61" name="object 103">
            <a:extLst>
              <a:ext uri="{FF2B5EF4-FFF2-40B4-BE49-F238E27FC236}">
                <a16:creationId xmlns:a16="http://schemas.microsoft.com/office/drawing/2014/main" id="{5D17DDF6-3D80-7882-3507-CF8ADB2472D1}"/>
              </a:ext>
            </a:extLst>
          </p:cNvPr>
          <p:cNvSpPr txBox="1"/>
          <p:nvPr userDrawn="1"/>
        </p:nvSpPr>
        <p:spPr>
          <a:xfrm>
            <a:off x="6155972" y="5745142"/>
            <a:ext cx="1174914" cy="222711"/>
          </a:xfrm>
          <a:prstGeom prst="rect">
            <a:avLst/>
          </a:prstGeom>
        </p:spPr>
        <p:txBody>
          <a:bodyPr vert="horz" wrap="square" lIns="0" tIns="8086" rIns="0" bIns="0" rtlCol="0">
            <a:spAutoFit/>
          </a:bodyPr>
          <a:lstStyle/>
          <a:p>
            <a:pPr marL="7701">
              <a:lnSpc>
                <a:spcPct val="100000"/>
              </a:lnSpc>
              <a:spcBef>
                <a:spcPts val="64"/>
              </a:spcBef>
            </a:pPr>
            <a:r>
              <a:rPr lang="de-DE" sz="1394" b="0" i="0">
                <a:latin typeface="Calibri" panose="020F0502020204030204" pitchFamily="34" charset="0"/>
                <a:ea typeface="Source Sans Pro" panose="020B0503030403020204" pitchFamily="34" charset="0"/>
                <a:cs typeface="Calibri" panose="020F0502020204030204" pitchFamily="34" charset="0"/>
              </a:rPr>
              <a:t>Survey</a:t>
            </a:r>
            <a:endParaRPr sz="1394"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62" name="object 104">
            <a:extLst>
              <a:ext uri="{FF2B5EF4-FFF2-40B4-BE49-F238E27FC236}">
                <a16:creationId xmlns:a16="http://schemas.microsoft.com/office/drawing/2014/main" id="{7ABC6024-0745-F86B-4AFE-B253CE410B9C}"/>
              </a:ext>
            </a:extLst>
          </p:cNvPr>
          <p:cNvSpPr txBox="1"/>
          <p:nvPr userDrawn="1"/>
        </p:nvSpPr>
        <p:spPr>
          <a:xfrm>
            <a:off x="6155972" y="4347096"/>
            <a:ext cx="1215734"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Kommunikation</a:t>
            </a:r>
          </a:p>
        </p:txBody>
      </p:sp>
      <p:grpSp>
        <p:nvGrpSpPr>
          <p:cNvPr id="63" name="Gruppieren 62">
            <a:extLst>
              <a:ext uri="{FF2B5EF4-FFF2-40B4-BE49-F238E27FC236}">
                <a16:creationId xmlns:a16="http://schemas.microsoft.com/office/drawing/2014/main" id="{BCA9E7B2-2F95-618B-0D84-F96AAB6722FF}"/>
              </a:ext>
            </a:extLst>
          </p:cNvPr>
          <p:cNvGrpSpPr/>
          <p:nvPr userDrawn="1"/>
        </p:nvGrpSpPr>
        <p:grpSpPr>
          <a:xfrm>
            <a:off x="8076480" y="2564293"/>
            <a:ext cx="1330025" cy="1096125"/>
            <a:chOff x="13317779" y="4229302"/>
            <a:chExt cx="2193156" cy="1807845"/>
          </a:xfrm>
        </p:grpSpPr>
        <p:sp>
          <p:nvSpPr>
            <p:cNvPr id="64" name="object 105">
              <a:extLst>
                <a:ext uri="{FF2B5EF4-FFF2-40B4-BE49-F238E27FC236}">
                  <a16:creationId xmlns:a16="http://schemas.microsoft.com/office/drawing/2014/main" id="{B77566CC-6AE1-F9CF-D847-5F112D69E4C8}"/>
                </a:ext>
              </a:extLst>
            </p:cNvPr>
            <p:cNvSpPr/>
            <p:nvPr userDrawn="1"/>
          </p:nvSpPr>
          <p:spPr>
            <a:xfrm>
              <a:off x="13317779" y="5082449"/>
              <a:ext cx="328930" cy="949960"/>
            </a:xfrm>
            <a:custGeom>
              <a:avLst/>
              <a:gdLst/>
              <a:ahLst/>
              <a:cxnLst/>
              <a:rect l="l" t="t" r="r" b="b"/>
              <a:pathLst>
                <a:path w="328930" h="949960">
                  <a:moveTo>
                    <a:pt x="328880" y="0"/>
                  </a:moveTo>
                  <a:lnTo>
                    <a:pt x="0" y="0"/>
                  </a:lnTo>
                  <a:lnTo>
                    <a:pt x="0" y="949405"/>
                  </a:lnTo>
                  <a:lnTo>
                    <a:pt x="328880" y="949405"/>
                  </a:lnTo>
                  <a:lnTo>
                    <a:pt x="328880" y="0"/>
                  </a:lnTo>
                  <a:close/>
                </a:path>
              </a:pathLst>
            </a:custGeom>
            <a:solidFill>
              <a:srgbClr val="0099DD"/>
            </a:solidFill>
          </p:spPr>
          <p:txBody>
            <a:bodyPr wrap="square" lIns="0" tIns="0" rIns="0" bIns="0" rtlCol="0"/>
            <a:lstStyle/>
            <a:p>
              <a:endParaRPr sz="1091"/>
            </a:p>
          </p:txBody>
        </p:sp>
        <p:grpSp>
          <p:nvGrpSpPr>
            <p:cNvPr id="65" name="object 106">
              <a:extLst>
                <a:ext uri="{FF2B5EF4-FFF2-40B4-BE49-F238E27FC236}">
                  <a16:creationId xmlns:a16="http://schemas.microsoft.com/office/drawing/2014/main" id="{D27F386C-45B1-8C35-CE0F-5B9087F8308C}"/>
                </a:ext>
              </a:extLst>
            </p:cNvPr>
            <p:cNvGrpSpPr/>
            <p:nvPr userDrawn="1"/>
          </p:nvGrpSpPr>
          <p:grpSpPr>
            <a:xfrm>
              <a:off x="13933938" y="4229302"/>
              <a:ext cx="339725" cy="1807845"/>
              <a:chOff x="13781538" y="4076902"/>
              <a:chExt cx="339725" cy="1807845"/>
            </a:xfrm>
          </p:grpSpPr>
          <p:sp>
            <p:nvSpPr>
              <p:cNvPr id="68" name="object 107">
                <a:extLst>
                  <a:ext uri="{FF2B5EF4-FFF2-40B4-BE49-F238E27FC236}">
                    <a16:creationId xmlns:a16="http://schemas.microsoft.com/office/drawing/2014/main" id="{519B509B-14EA-3F68-3164-DE280F2E07E7}"/>
                  </a:ext>
                </a:extLst>
              </p:cNvPr>
              <p:cNvSpPr/>
              <p:nvPr/>
            </p:nvSpPr>
            <p:spPr>
              <a:xfrm>
                <a:off x="13786784" y="4082137"/>
                <a:ext cx="328930" cy="1797685"/>
              </a:xfrm>
              <a:custGeom>
                <a:avLst/>
                <a:gdLst/>
                <a:ahLst/>
                <a:cxnLst/>
                <a:rect l="l" t="t" r="r" b="b"/>
                <a:pathLst>
                  <a:path w="328930" h="1797685">
                    <a:moveTo>
                      <a:pt x="328890" y="0"/>
                    </a:moveTo>
                    <a:lnTo>
                      <a:pt x="0" y="0"/>
                    </a:lnTo>
                    <a:lnTo>
                      <a:pt x="0" y="1797306"/>
                    </a:lnTo>
                    <a:lnTo>
                      <a:pt x="328890" y="1797306"/>
                    </a:lnTo>
                    <a:lnTo>
                      <a:pt x="328890" y="0"/>
                    </a:lnTo>
                    <a:close/>
                  </a:path>
                </a:pathLst>
              </a:custGeom>
              <a:solidFill>
                <a:srgbClr val="0099DD"/>
              </a:solidFill>
            </p:spPr>
            <p:txBody>
              <a:bodyPr wrap="square" lIns="0" tIns="0" rIns="0" bIns="0" rtlCol="0"/>
              <a:lstStyle/>
              <a:p>
                <a:endParaRPr sz="1091"/>
              </a:p>
            </p:txBody>
          </p:sp>
          <p:sp>
            <p:nvSpPr>
              <p:cNvPr id="69" name="object 108">
                <a:extLst>
                  <a:ext uri="{FF2B5EF4-FFF2-40B4-BE49-F238E27FC236}">
                    <a16:creationId xmlns:a16="http://schemas.microsoft.com/office/drawing/2014/main" id="{7CFE164C-7B64-612E-17A8-930381BD9891}"/>
                  </a:ext>
                </a:extLst>
              </p:cNvPr>
              <p:cNvSpPr/>
              <p:nvPr/>
            </p:nvSpPr>
            <p:spPr>
              <a:xfrm>
                <a:off x="13786774" y="4082137"/>
                <a:ext cx="328930" cy="1797685"/>
              </a:xfrm>
              <a:custGeom>
                <a:avLst/>
                <a:gdLst/>
                <a:ahLst/>
                <a:cxnLst/>
                <a:rect l="l" t="t" r="r" b="b"/>
                <a:pathLst>
                  <a:path w="328930" h="1797685">
                    <a:moveTo>
                      <a:pt x="328890" y="379714"/>
                    </a:moveTo>
                    <a:lnTo>
                      <a:pt x="0" y="855819"/>
                    </a:lnTo>
                  </a:path>
                  <a:path w="328930" h="1797685">
                    <a:moveTo>
                      <a:pt x="328890" y="192450"/>
                    </a:moveTo>
                    <a:lnTo>
                      <a:pt x="0" y="668552"/>
                    </a:lnTo>
                  </a:path>
                  <a:path w="328930" h="1797685">
                    <a:moveTo>
                      <a:pt x="328890" y="5181"/>
                    </a:moveTo>
                    <a:lnTo>
                      <a:pt x="0" y="481286"/>
                    </a:lnTo>
                  </a:path>
                  <a:path w="328930" h="1797685">
                    <a:moveTo>
                      <a:pt x="203110" y="0"/>
                    </a:moveTo>
                    <a:lnTo>
                      <a:pt x="0" y="294024"/>
                    </a:lnTo>
                  </a:path>
                  <a:path w="328930" h="1797685">
                    <a:moveTo>
                      <a:pt x="73744" y="0"/>
                    </a:moveTo>
                    <a:lnTo>
                      <a:pt x="0" y="106753"/>
                    </a:lnTo>
                  </a:path>
                  <a:path w="328930" h="1797685">
                    <a:moveTo>
                      <a:pt x="328890" y="566976"/>
                    </a:moveTo>
                    <a:lnTo>
                      <a:pt x="0" y="1043080"/>
                    </a:lnTo>
                  </a:path>
                  <a:path w="328930" h="1797685">
                    <a:moveTo>
                      <a:pt x="328890" y="1690573"/>
                    </a:moveTo>
                    <a:lnTo>
                      <a:pt x="255152" y="1797317"/>
                    </a:lnTo>
                  </a:path>
                  <a:path w="328930" h="1797685">
                    <a:moveTo>
                      <a:pt x="328890" y="1503308"/>
                    </a:moveTo>
                    <a:lnTo>
                      <a:pt x="125790" y="1797317"/>
                    </a:lnTo>
                  </a:path>
                  <a:path w="328930" h="1797685">
                    <a:moveTo>
                      <a:pt x="328890" y="1316046"/>
                    </a:moveTo>
                    <a:lnTo>
                      <a:pt x="0" y="1792151"/>
                    </a:lnTo>
                  </a:path>
                  <a:path w="328930" h="1797685">
                    <a:moveTo>
                      <a:pt x="328890" y="1128780"/>
                    </a:moveTo>
                    <a:lnTo>
                      <a:pt x="0" y="1604882"/>
                    </a:lnTo>
                  </a:path>
                  <a:path w="328930" h="1797685">
                    <a:moveTo>
                      <a:pt x="328890" y="941519"/>
                    </a:moveTo>
                    <a:lnTo>
                      <a:pt x="0" y="1417621"/>
                    </a:lnTo>
                  </a:path>
                  <a:path w="328930" h="1797685">
                    <a:moveTo>
                      <a:pt x="328890" y="754244"/>
                    </a:moveTo>
                    <a:lnTo>
                      <a:pt x="0" y="1230350"/>
                    </a:lnTo>
                  </a:path>
                </a:pathLst>
              </a:custGeom>
              <a:ln w="10470">
                <a:solidFill>
                  <a:srgbClr val="FFFFFF"/>
                </a:solidFill>
              </a:ln>
            </p:spPr>
            <p:txBody>
              <a:bodyPr wrap="square" lIns="0" tIns="0" rIns="0" bIns="0" rtlCol="0"/>
              <a:lstStyle/>
              <a:p>
                <a:endParaRPr sz="1091"/>
              </a:p>
            </p:txBody>
          </p:sp>
        </p:grpSp>
        <p:sp>
          <p:nvSpPr>
            <p:cNvPr id="66" name="object 109">
              <a:extLst>
                <a:ext uri="{FF2B5EF4-FFF2-40B4-BE49-F238E27FC236}">
                  <a16:creationId xmlns:a16="http://schemas.microsoft.com/office/drawing/2014/main" id="{A8C290E2-AB66-090D-DC83-CE1FD253AF94}"/>
                </a:ext>
              </a:extLst>
            </p:cNvPr>
            <p:cNvSpPr/>
            <p:nvPr userDrawn="1"/>
          </p:nvSpPr>
          <p:spPr>
            <a:xfrm>
              <a:off x="14560599" y="4991592"/>
              <a:ext cx="328930" cy="1040765"/>
            </a:xfrm>
            <a:custGeom>
              <a:avLst/>
              <a:gdLst/>
              <a:ahLst/>
              <a:cxnLst/>
              <a:rect l="l" t="t" r="r" b="b"/>
              <a:pathLst>
                <a:path w="328930" h="1040764">
                  <a:moveTo>
                    <a:pt x="328880" y="0"/>
                  </a:moveTo>
                  <a:lnTo>
                    <a:pt x="0" y="0"/>
                  </a:lnTo>
                  <a:lnTo>
                    <a:pt x="0" y="1040251"/>
                  </a:lnTo>
                  <a:lnTo>
                    <a:pt x="328880" y="1040251"/>
                  </a:lnTo>
                  <a:lnTo>
                    <a:pt x="328880" y="0"/>
                  </a:lnTo>
                  <a:close/>
                </a:path>
              </a:pathLst>
            </a:custGeom>
            <a:solidFill>
              <a:srgbClr val="0099DD"/>
            </a:solidFill>
          </p:spPr>
          <p:txBody>
            <a:bodyPr wrap="square" lIns="0" tIns="0" rIns="0" bIns="0" rtlCol="0"/>
            <a:lstStyle/>
            <a:p>
              <a:endParaRPr sz="1091"/>
            </a:p>
          </p:txBody>
        </p:sp>
        <p:sp>
          <p:nvSpPr>
            <p:cNvPr id="67" name="object 110">
              <a:extLst>
                <a:ext uri="{FF2B5EF4-FFF2-40B4-BE49-F238E27FC236}">
                  <a16:creationId xmlns:a16="http://schemas.microsoft.com/office/drawing/2014/main" id="{A0898490-0D24-547F-6915-6F592DF2AF65}"/>
                </a:ext>
              </a:extLst>
            </p:cNvPr>
            <p:cNvSpPr/>
            <p:nvPr userDrawn="1"/>
          </p:nvSpPr>
          <p:spPr>
            <a:xfrm>
              <a:off x="15182005" y="4597929"/>
              <a:ext cx="328930" cy="1434465"/>
            </a:xfrm>
            <a:custGeom>
              <a:avLst/>
              <a:gdLst/>
              <a:ahLst/>
              <a:cxnLst/>
              <a:rect l="l" t="t" r="r" b="b"/>
              <a:pathLst>
                <a:path w="328930" h="1434464">
                  <a:moveTo>
                    <a:pt x="328880" y="0"/>
                  </a:moveTo>
                  <a:lnTo>
                    <a:pt x="0" y="0"/>
                  </a:lnTo>
                  <a:lnTo>
                    <a:pt x="0" y="1433924"/>
                  </a:lnTo>
                  <a:lnTo>
                    <a:pt x="328880" y="1433924"/>
                  </a:lnTo>
                  <a:lnTo>
                    <a:pt x="328880" y="0"/>
                  </a:lnTo>
                  <a:close/>
                </a:path>
              </a:pathLst>
            </a:custGeom>
            <a:solidFill>
              <a:srgbClr val="0099DD"/>
            </a:solidFill>
          </p:spPr>
          <p:txBody>
            <a:bodyPr wrap="square" lIns="0" tIns="0" rIns="0" bIns="0" rtlCol="0"/>
            <a:lstStyle/>
            <a:p>
              <a:endParaRPr sz="1091"/>
            </a:p>
          </p:txBody>
        </p:sp>
      </p:grpSp>
      <p:sp>
        <p:nvSpPr>
          <p:cNvPr id="70" name="object 111">
            <a:extLst>
              <a:ext uri="{FF2B5EF4-FFF2-40B4-BE49-F238E27FC236}">
                <a16:creationId xmlns:a16="http://schemas.microsoft.com/office/drawing/2014/main" id="{03745175-36B8-98BA-9BB8-FB68FB27A4DA}"/>
              </a:ext>
            </a:extLst>
          </p:cNvPr>
          <p:cNvSpPr txBox="1"/>
          <p:nvPr userDrawn="1"/>
        </p:nvSpPr>
        <p:spPr>
          <a:xfrm>
            <a:off x="9860380" y="2926873"/>
            <a:ext cx="455178" cy="222711"/>
          </a:xfrm>
          <a:prstGeom prst="rect">
            <a:avLst/>
          </a:prstGeom>
        </p:spPr>
        <p:txBody>
          <a:bodyPr vert="horz" wrap="square" lIns="0" tIns="8086" rIns="0" bIns="0" rtlCol="0">
            <a:spAutoFit/>
          </a:bodyPr>
          <a:lstStyle/>
          <a:p>
            <a:pPr marL="7701">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Daten</a:t>
            </a:r>
          </a:p>
        </p:txBody>
      </p:sp>
      <p:sp>
        <p:nvSpPr>
          <p:cNvPr id="106" name="object 3">
            <a:extLst>
              <a:ext uri="{FF2B5EF4-FFF2-40B4-BE49-F238E27FC236}">
                <a16:creationId xmlns:a16="http://schemas.microsoft.com/office/drawing/2014/main" id="{F650AB5F-DB3A-CB5D-B5E7-8CE9758D14CF}"/>
              </a:ext>
            </a:extLst>
          </p:cNvPr>
          <p:cNvSpPr txBox="1"/>
          <p:nvPr userDrawn="1"/>
        </p:nvSpPr>
        <p:spPr>
          <a:xfrm>
            <a:off x="627298" y="890401"/>
            <a:ext cx="1613919" cy="550570"/>
          </a:xfrm>
          <a:prstGeom prst="rect">
            <a:avLst/>
          </a:prstGeom>
        </p:spPr>
        <p:txBody>
          <a:bodyPr vert="horz" wrap="square" lIns="0" tIns="9241" rIns="0" bIns="0" rtlCol="0">
            <a:spAutoFit/>
          </a:bodyPr>
          <a:lstStyle/>
          <a:p>
            <a:pPr marL="7701">
              <a:lnSpc>
                <a:spcPct val="100000"/>
              </a:lnSpc>
              <a:spcBef>
                <a:spcPts val="73"/>
              </a:spcBef>
            </a:pPr>
            <a:r>
              <a:rPr lang="de-DE" sz="3517" b="1" i="0" spc="-6" dirty="0">
                <a:solidFill>
                  <a:srgbClr val="003C78"/>
                </a:solidFill>
                <a:latin typeface="Calibri" panose="020F0502020204030204" pitchFamily="34" charset="0"/>
                <a:ea typeface="Source Sans Pro" panose="020B0503030403020204" pitchFamily="34" charset="0"/>
                <a:cs typeface="Calibri" panose="020F0502020204030204" pitchFamily="34" charset="0"/>
              </a:rPr>
              <a:t>Icons</a:t>
            </a:r>
            <a:endParaRPr sz="3517" b="1"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107" name="object 94">
            <a:extLst>
              <a:ext uri="{FF2B5EF4-FFF2-40B4-BE49-F238E27FC236}">
                <a16:creationId xmlns:a16="http://schemas.microsoft.com/office/drawing/2014/main" id="{AB627B51-04E7-9546-AF8E-6FF512C6A1EB}"/>
              </a:ext>
            </a:extLst>
          </p:cNvPr>
          <p:cNvSpPr txBox="1">
            <a:spLocks/>
          </p:cNvSpPr>
          <p:nvPr userDrawn="1"/>
        </p:nvSpPr>
        <p:spPr>
          <a:xfrm>
            <a:off x="627298" y="629498"/>
            <a:ext cx="1757943" cy="233239"/>
          </a:xfrm>
          <a:prstGeom prst="rect">
            <a:avLst/>
          </a:prstGeom>
        </p:spPr>
        <p:txBody>
          <a:bodyPr vert="horz" wrap="square" lIns="0" tIns="9241" rIns="0" bIns="0" rtlCol="0">
            <a:spAutoFit/>
          </a:bodyPr>
          <a:lstStyle>
            <a:lvl1pPr>
              <a:defRPr>
                <a:latin typeface="+mj-lt"/>
                <a:ea typeface="+mj-ea"/>
                <a:cs typeface="+mj-cs"/>
              </a:defRPr>
            </a:lvl1pPr>
          </a:lstStyle>
          <a:p>
            <a:pPr marL="7701">
              <a:spcBef>
                <a:spcPts val="73"/>
              </a:spcBef>
            </a:pPr>
            <a:r>
              <a:rPr lang="de-DE" sz="1455" b="0" i="0" spc="-6" dirty="0">
                <a:solidFill>
                  <a:srgbClr val="0099DD"/>
                </a:solidFill>
                <a:latin typeface="Calibri" panose="020F0502020204030204" pitchFamily="34" charset="0"/>
              </a:rPr>
              <a:t>Gestaltungselemente</a:t>
            </a:r>
            <a:endParaRPr lang="de-DE" sz="1455" b="0" i="0" dirty="0">
              <a:latin typeface="Calibri" panose="020F0502020204030204" pitchFamily="34" charset="0"/>
            </a:endParaRPr>
          </a:p>
        </p:txBody>
      </p:sp>
      <p:grpSp>
        <p:nvGrpSpPr>
          <p:cNvPr id="110" name="object 67">
            <a:extLst>
              <a:ext uri="{FF2B5EF4-FFF2-40B4-BE49-F238E27FC236}">
                <a16:creationId xmlns:a16="http://schemas.microsoft.com/office/drawing/2014/main" id="{6CAE8787-5914-7877-DF21-A17A1A9E580A}"/>
              </a:ext>
            </a:extLst>
          </p:cNvPr>
          <p:cNvGrpSpPr/>
          <p:nvPr userDrawn="1"/>
        </p:nvGrpSpPr>
        <p:grpSpPr>
          <a:xfrm>
            <a:off x="4703719" y="5230318"/>
            <a:ext cx="825637" cy="1267455"/>
            <a:chOff x="7603837" y="8473994"/>
            <a:chExt cx="1361440" cy="2090420"/>
          </a:xfrm>
        </p:grpSpPr>
        <p:sp>
          <p:nvSpPr>
            <p:cNvPr id="111" name="object 68">
              <a:extLst>
                <a:ext uri="{FF2B5EF4-FFF2-40B4-BE49-F238E27FC236}">
                  <a16:creationId xmlns:a16="http://schemas.microsoft.com/office/drawing/2014/main" id="{DCF79BFA-1FE6-5642-4F3E-3BA0A7AC83D3}"/>
                </a:ext>
              </a:extLst>
            </p:cNvPr>
            <p:cNvSpPr/>
            <p:nvPr/>
          </p:nvSpPr>
          <p:spPr>
            <a:xfrm>
              <a:off x="7615108" y="8481856"/>
              <a:ext cx="1340485" cy="2074545"/>
            </a:xfrm>
            <a:custGeom>
              <a:avLst/>
              <a:gdLst/>
              <a:ahLst/>
              <a:cxnLst/>
              <a:rect l="l" t="t" r="r" b="b"/>
              <a:pathLst>
                <a:path w="1340484" h="2074545">
                  <a:moveTo>
                    <a:pt x="1340252" y="2074366"/>
                  </a:moveTo>
                  <a:lnTo>
                    <a:pt x="0" y="2074366"/>
                  </a:lnTo>
                  <a:lnTo>
                    <a:pt x="0" y="0"/>
                  </a:lnTo>
                  <a:lnTo>
                    <a:pt x="1340252" y="0"/>
                  </a:lnTo>
                  <a:lnTo>
                    <a:pt x="1340252" y="2074366"/>
                  </a:lnTo>
                  <a:close/>
                </a:path>
              </a:pathLst>
            </a:custGeom>
            <a:ln w="15706">
              <a:solidFill>
                <a:srgbClr val="0099DD"/>
              </a:solidFill>
            </a:ln>
          </p:spPr>
          <p:txBody>
            <a:bodyPr wrap="square" lIns="0" tIns="0" rIns="0" bIns="0" rtlCol="0"/>
            <a:lstStyle/>
            <a:p>
              <a:endParaRPr sz="1091"/>
            </a:p>
          </p:txBody>
        </p:sp>
        <p:sp>
          <p:nvSpPr>
            <p:cNvPr id="112" name="object 69">
              <a:extLst>
                <a:ext uri="{FF2B5EF4-FFF2-40B4-BE49-F238E27FC236}">
                  <a16:creationId xmlns:a16="http://schemas.microsoft.com/office/drawing/2014/main" id="{119E0226-0B14-3784-E7D3-C4CA44A7CDE9}"/>
                </a:ext>
              </a:extLst>
            </p:cNvPr>
            <p:cNvSpPr/>
            <p:nvPr/>
          </p:nvSpPr>
          <p:spPr>
            <a:xfrm>
              <a:off x="7611690" y="8481847"/>
              <a:ext cx="1345565" cy="161925"/>
            </a:xfrm>
            <a:custGeom>
              <a:avLst/>
              <a:gdLst/>
              <a:ahLst/>
              <a:cxnLst/>
              <a:rect l="l" t="t" r="r" b="b"/>
              <a:pathLst>
                <a:path w="1345565" h="161925">
                  <a:moveTo>
                    <a:pt x="1342074" y="161586"/>
                  </a:moveTo>
                  <a:lnTo>
                    <a:pt x="3423" y="161586"/>
                  </a:lnTo>
                  <a:lnTo>
                    <a:pt x="1528" y="161586"/>
                  </a:lnTo>
                  <a:lnTo>
                    <a:pt x="0" y="160037"/>
                  </a:lnTo>
                  <a:lnTo>
                    <a:pt x="0" y="158120"/>
                  </a:lnTo>
                  <a:lnTo>
                    <a:pt x="0" y="3476"/>
                  </a:lnTo>
                  <a:lnTo>
                    <a:pt x="0" y="1560"/>
                  </a:lnTo>
                  <a:lnTo>
                    <a:pt x="1528" y="0"/>
                  </a:lnTo>
                  <a:lnTo>
                    <a:pt x="3423" y="0"/>
                  </a:lnTo>
                  <a:lnTo>
                    <a:pt x="1342074" y="0"/>
                  </a:lnTo>
                  <a:lnTo>
                    <a:pt x="1343969" y="0"/>
                  </a:lnTo>
                  <a:lnTo>
                    <a:pt x="1345508" y="1560"/>
                  </a:lnTo>
                  <a:lnTo>
                    <a:pt x="1345508" y="3476"/>
                  </a:lnTo>
                  <a:lnTo>
                    <a:pt x="1345508" y="158120"/>
                  </a:lnTo>
                  <a:lnTo>
                    <a:pt x="1345508" y="160037"/>
                  </a:lnTo>
                  <a:lnTo>
                    <a:pt x="1343969" y="161586"/>
                  </a:lnTo>
                  <a:lnTo>
                    <a:pt x="1342074" y="161586"/>
                  </a:lnTo>
                  <a:close/>
                </a:path>
              </a:pathLst>
            </a:custGeom>
            <a:ln w="15706">
              <a:solidFill>
                <a:srgbClr val="0099DD"/>
              </a:solidFill>
            </a:ln>
          </p:spPr>
          <p:txBody>
            <a:bodyPr wrap="square" lIns="0" tIns="0" rIns="0" bIns="0" rtlCol="0"/>
            <a:lstStyle/>
            <a:p>
              <a:endParaRPr sz="1091"/>
            </a:p>
          </p:txBody>
        </p:sp>
        <p:sp>
          <p:nvSpPr>
            <p:cNvPr id="113" name="object 70">
              <a:extLst>
                <a:ext uri="{FF2B5EF4-FFF2-40B4-BE49-F238E27FC236}">
                  <a16:creationId xmlns:a16="http://schemas.microsoft.com/office/drawing/2014/main" id="{66FC624E-B634-7853-50C4-99D1A36C6C81}"/>
                </a:ext>
              </a:extLst>
            </p:cNvPr>
            <p:cNvSpPr/>
            <p:nvPr/>
          </p:nvSpPr>
          <p:spPr>
            <a:xfrm>
              <a:off x="7793583" y="8761190"/>
              <a:ext cx="374015" cy="1635125"/>
            </a:xfrm>
            <a:custGeom>
              <a:avLst/>
              <a:gdLst/>
              <a:ahLst/>
              <a:cxnLst/>
              <a:rect l="l" t="t" r="r" b="b"/>
              <a:pathLst>
                <a:path w="374015" h="1635125">
                  <a:moveTo>
                    <a:pt x="373392" y="1261592"/>
                  </a:moveTo>
                  <a:lnTo>
                    <a:pt x="0" y="1261592"/>
                  </a:lnTo>
                  <a:lnTo>
                    <a:pt x="0" y="1634998"/>
                  </a:lnTo>
                  <a:lnTo>
                    <a:pt x="373392" y="1634998"/>
                  </a:lnTo>
                  <a:lnTo>
                    <a:pt x="373392" y="1261592"/>
                  </a:lnTo>
                  <a:close/>
                </a:path>
                <a:path w="374015" h="1635125">
                  <a:moveTo>
                    <a:pt x="373392" y="630796"/>
                  </a:moveTo>
                  <a:lnTo>
                    <a:pt x="0" y="630796"/>
                  </a:lnTo>
                  <a:lnTo>
                    <a:pt x="0" y="1004189"/>
                  </a:lnTo>
                  <a:lnTo>
                    <a:pt x="373392" y="1004189"/>
                  </a:lnTo>
                  <a:lnTo>
                    <a:pt x="373392" y="630796"/>
                  </a:lnTo>
                  <a:close/>
                </a:path>
                <a:path w="374015" h="1635125">
                  <a:moveTo>
                    <a:pt x="373392" y="0"/>
                  </a:moveTo>
                  <a:lnTo>
                    <a:pt x="0" y="0"/>
                  </a:lnTo>
                  <a:lnTo>
                    <a:pt x="0" y="373392"/>
                  </a:lnTo>
                  <a:lnTo>
                    <a:pt x="373392" y="373392"/>
                  </a:lnTo>
                  <a:lnTo>
                    <a:pt x="373392" y="0"/>
                  </a:lnTo>
                  <a:close/>
                </a:path>
              </a:pathLst>
            </a:custGeom>
            <a:solidFill>
              <a:srgbClr val="0099DD">
                <a:alpha val="79998"/>
              </a:srgbClr>
            </a:solidFill>
          </p:spPr>
          <p:txBody>
            <a:bodyPr wrap="square" lIns="0" tIns="0" rIns="0" bIns="0" rtlCol="0"/>
            <a:lstStyle/>
            <a:p>
              <a:endParaRPr sz="1091"/>
            </a:p>
          </p:txBody>
        </p:sp>
        <p:sp>
          <p:nvSpPr>
            <p:cNvPr id="114" name="object 71">
              <a:extLst>
                <a:ext uri="{FF2B5EF4-FFF2-40B4-BE49-F238E27FC236}">
                  <a16:creationId xmlns:a16="http://schemas.microsoft.com/office/drawing/2014/main" id="{2C43AFEE-B7F8-4EF8-D6A3-5C6EA0E7D16F}"/>
                </a:ext>
              </a:extLst>
            </p:cNvPr>
            <p:cNvSpPr/>
            <p:nvPr/>
          </p:nvSpPr>
          <p:spPr>
            <a:xfrm>
              <a:off x="7793584" y="10022773"/>
              <a:ext cx="374015" cy="374015"/>
            </a:xfrm>
            <a:custGeom>
              <a:avLst/>
              <a:gdLst/>
              <a:ahLst/>
              <a:cxnLst/>
              <a:rect l="l" t="t" r="r" b="b"/>
              <a:pathLst>
                <a:path w="374015" h="374015">
                  <a:moveTo>
                    <a:pt x="132582" y="0"/>
                  </a:moveTo>
                  <a:lnTo>
                    <a:pt x="0" y="191955"/>
                  </a:lnTo>
                </a:path>
                <a:path w="374015" h="374015">
                  <a:moveTo>
                    <a:pt x="23902" y="0"/>
                  </a:moveTo>
                  <a:lnTo>
                    <a:pt x="0" y="34606"/>
                  </a:lnTo>
                </a:path>
                <a:path w="374015" h="374015">
                  <a:moveTo>
                    <a:pt x="241253" y="0"/>
                  </a:moveTo>
                  <a:lnTo>
                    <a:pt x="0" y="349291"/>
                  </a:lnTo>
                </a:path>
                <a:path w="374015" h="374015">
                  <a:moveTo>
                    <a:pt x="373402" y="280726"/>
                  </a:moveTo>
                  <a:lnTo>
                    <a:pt x="309391" y="373402"/>
                  </a:lnTo>
                </a:path>
                <a:path w="374015" h="374015">
                  <a:moveTo>
                    <a:pt x="373402" y="123370"/>
                  </a:moveTo>
                  <a:lnTo>
                    <a:pt x="200706" y="373402"/>
                  </a:lnTo>
                </a:path>
                <a:path w="374015" h="374015">
                  <a:moveTo>
                    <a:pt x="349942" y="0"/>
                  </a:moveTo>
                  <a:lnTo>
                    <a:pt x="92035" y="373402"/>
                  </a:lnTo>
                </a:path>
              </a:pathLst>
            </a:custGeom>
            <a:ln w="10470">
              <a:solidFill>
                <a:srgbClr val="FFFFFF"/>
              </a:solidFill>
            </a:ln>
          </p:spPr>
          <p:txBody>
            <a:bodyPr wrap="square" lIns="0" tIns="0" rIns="0" bIns="0" rtlCol="0"/>
            <a:lstStyle/>
            <a:p>
              <a:endParaRPr sz="1091"/>
            </a:p>
          </p:txBody>
        </p:sp>
        <p:sp>
          <p:nvSpPr>
            <p:cNvPr id="115" name="object 72">
              <a:extLst>
                <a:ext uri="{FF2B5EF4-FFF2-40B4-BE49-F238E27FC236}">
                  <a16:creationId xmlns:a16="http://schemas.microsoft.com/office/drawing/2014/main" id="{D446B84E-F4EA-274A-0136-4F14BDC0A3D2}"/>
                </a:ext>
              </a:extLst>
            </p:cNvPr>
            <p:cNvSpPr/>
            <p:nvPr/>
          </p:nvSpPr>
          <p:spPr>
            <a:xfrm>
              <a:off x="8298484" y="8877601"/>
              <a:ext cx="440690" cy="1375410"/>
            </a:xfrm>
            <a:custGeom>
              <a:avLst/>
              <a:gdLst/>
              <a:ahLst/>
              <a:cxnLst/>
              <a:rect l="l" t="t" r="r" b="b"/>
              <a:pathLst>
                <a:path w="440690" h="1375409">
                  <a:moveTo>
                    <a:pt x="0" y="0"/>
                  </a:moveTo>
                  <a:lnTo>
                    <a:pt x="440394" y="0"/>
                  </a:lnTo>
                </a:path>
                <a:path w="440690" h="1375409">
                  <a:moveTo>
                    <a:pt x="0" y="145430"/>
                  </a:moveTo>
                  <a:lnTo>
                    <a:pt x="220202" y="145430"/>
                  </a:lnTo>
                </a:path>
                <a:path w="440690" h="1375409">
                  <a:moveTo>
                    <a:pt x="0" y="614955"/>
                  </a:moveTo>
                  <a:lnTo>
                    <a:pt x="440394" y="614955"/>
                  </a:lnTo>
                </a:path>
                <a:path w="440690" h="1375409">
                  <a:moveTo>
                    <a:pt x="0" y="760385"/>
                  </a:moveTo>
                  <a:lnTo>
                    <a:pt x="220202" y="760385"/>
                  </a:lnTo>
                </a:path>
                <a:path w="440690" h="1375409">
                  <a:moveTo>
                    <a:pt x="0" y="1229920"/>
                  </a:moveTo>
                  <a:lnTo>
                    <a:pt x="440394" y="1229920"/>
                  </a:lnTo>
                </a:path>
                <a:path w="440690" h="1375409">
                  <a:moveTo>
                    <a:pt x="0" y="1375350"/>
                  </a:moveTo>
                  <a:lnTo>
                    <a:pt x="220202" y="1375350"/>
                  </a:lnTo>
                </a:path>
              </a:pathLst>
            </a:custGeom>
            <a:ln w="15706">
              <a:solidFill>
                <a:srgbClr val="0099DD"/>
              </a:solidFill>
            </a:ln>
          </p:spPr>
          <p:txBody>
            <a:bodyPr wrap="square" lIns="0" tIns="0" rIns="0" bIns="0" rtlCol="0"/>
            <a:lstStyle/>
            <a:p>
              <a:endParaRPr sz="1091"/>
            </a:p>
          </p:txBody>
        </p:sp>
        <p:sp>
          <p:nvSpPr>
            <p:cNvPr id="116" name="object 73">
              <a:extLst>
                <a:ext uri="{FF2B5EF4-FFF2-40B4-BE49-F238E27FC236}">
                  <a16:creationId xmlns:a16="http://schemas.microsoft.com/office/drawing/2014/main" id="{81F875F8-A03C-1F43-C537-46FF2E95FF30}"/>
                </a:ext>
              </a:extLst>
            </p:cNvPr>
            <p:cNvSpPr/>
            <p:nvPr/>
          </p:nvSpPr>
          <p:spPr>
            <a:xfrm>
              <a:off x="7905154" y="8920298"/>
              <a:ext cx="127635" cy="743585"/>
            </a:xfrm>
            <a:custGeom>
              <a:avLst/>
              <a:gdLst/>
              <a:ahLst/>
              <a:cxnLst/>
              <a:rect l="l" t="t" r="r" b="b"/>
              <a:pathLst>
                <a:path w="127634" h="743584">
                  <a:moveTo>
                    <a:pt x="0" y="43663"/>
                  </a:moveTo>
                  <a:lnTo>
                    <a:pt x="60029" y="125441"/>
                  </a:lnTo>
                  <a:lnTo>
                    <a:pt x="127032" y="0"/>
                  </a:lnTo>
                </a:path>
                <a:path w="127634" h="743584">
                  <a:moveTo>
                    <a:pt x="0" y="661780"/>
                  </a:moveTo>
                  <a:lnTo>
                    <a:pt x="60029" y="743558"/>
                  </a:lnTo>
                  <a:lnTo>
                    <a:pt x="127032" y="618117"/>
                  </a:lnTo>
                </a:path>
              </a:pathLst>
            </a:custGeom>
            <a:ln w="10470">
              <a:solidFill>
                <a:srgbClr val="FFFFFF"/>
              </a:solidFill>
            </a:ln>
          </p:spPr>
          <p:txBody>
            <a:bodyPr wrap="square" lIns="0" tIns="0" rIns="0" bIns="0" rtlCol="0"/>
            <a:lstStyle/>
            <a:p>
              <a:endParaRPr sz="1091"/>
            </a:p>
          </p:txBody>
        </p:sp>
        <p:sp>
          <p:nvSpPr>
            <p:cNvPr id="117" name="object 74">
              <a:extLst>
                <a:ext uri="{FF2B5EF4-FFF2-40B4-BE49-F238E27FC236}">
                  <a16:creationId xmlns:a16="http://schemas.microsoft.com/office/drawing/2014/main" id="{71B1F989-401D-F3E2-BD95-94D74351EBFA}"/>
                </a:ext>
              </a:extLst>
            </p:cNvPr>
            <p:cNvSpPr/>
            <p:nvPr/>
          </p:nvSpPr>
          <p:spPr>
            <a:xfrm>
              <a:off x="7738199" y="8548820"/>
              <a:ext cx="190500" cy="48260"/>
            </a:xfrm>
            <a:custGeom>
              <a:avLst/>
              <a:gdLst/>
              <a:ahLst/>
              <a:cxnLst/>
              <a:rect l="l" t="t" r="r" b="b"/>
              <a:pathLst>
                <a:path w="190500" h="48259">
                  <a:moveTo>
                    <a:pt x="47713" y="23863"/>
                  </a:moveTo>
                  <a:lnTo>
                    <a:pt x="45847" y="14579"/>
                  </a:lnTo>
                  <a:lnTo>
                    <a:pt x="40728" y="6997"/>
                  </a:lnTo>
                  <a:lnTo>
                    <a:pt x="33147" y="1879"/>
                  </a:lnTo>
                  <a:lnTo>
                    <a:pt x="23863" y="0"/>
                  </a:lnTo>
                  <a:lnTo>
                    <a:pt x="14579" y="1879"/>
                  </a:lnTo>
                  <a:lnTo>
                    <a:pt x="6997" y="6997"/>
                  </a:lnTo>
                  <a:lnTo>
                    <a:pt x="1879" y="14579"/>
                  </a:lnTo>
                  <a:lnTo>
                    <a:pt x="0" y="23863"/>
                  </a:lnTo>
                  <a:lnTo>
                    <a:pt x="1879" y="33147"/>
                  </a:lnTo>
                  <a:lnTo>
                    <a:pt x="6997" y="40728"/>
                  </a:lnTo>
                  <a:lnTo>
                    <a:pt x="14579" y="45834"/>
                  </a:lnTo>
                  <a:lnTo>
                    <a:pt x="23863" y="47713"/>
                  </a:lnTo>
                  <a:lnTo>
                    <a:pt x="33147" y="45834"/>
                  </a:lnTo>
                  <a:lnTo>
                    <a:pt x="40728" y="40728"/>
                  </a:lnTo>
                  <a:lnTo>
                    <a:pt x="45847" y="33147"/>
                  </a:lnTo>
                  <a:lnTo>
                    <a:pt x="47713" y="23863"/>
                  </a:lnTo>
                  <a:close/>
                </a:path>
                <a:path w="190500" h="48259">
                  <a:moveTo>
                    <a:pt x="118948" y="23863"/>
                  </a:moveTo>
                  <a:lnTo>
                    <a:pt x="117068" y="14579"/>
                  </a:lnTo>
                  <a:lnTo>
                    <a:pt x="111963" y="6997"/>
                  </a:lnTo>
                  <a:lnTo>
                    <a:pt x="104381" y="1879"/>
                  </a:lnTo>
                  <a:lnTo>
                    <a:pt x="95097" y="0"/>
                  </a:lnTo>
                  <a:lnTo>
                    <a:pt x="85801" y="1879"/>
                  </a:lnTo>
                  <a:lnTo>
                    <a:pt x="78219" y="6997"/>
                  </a:lnTo>
                  <a:lnTo>
                    <a:pt x="73101" y="14579"/>
                  </a:lnTo>
                  <a:lnTo>
                    <a:pt x="71234" y="23863"/>
                  </a:lnTo>
                  <a:lnTo>
                    <a:pt x="73101" y="33147"/>
                  </a:lnTo>
                  <a:lnTo>
                    <a:pt x="78219" y="40728"/>
                  </a:lnTo>
                  <a:lnTo>
                    <a:pt x="85801" y="45834"/>
                  </a:lnTo>
                  <a:lnTo>
                    <a:pt x="95097" y="47713"/>
                  </a:lnTo>
                  <a:lnTo>
                    <a:pt x="104381" y="45834"/>
                  </a:lnTo>
                  <a:lnTo>
                    <a:pt x="111963" y="40728"/>
                  </a:lnTo>
                  <a:lnTo>
                    <a:pt x="117068" y="33147"/>
                  </a:lnTo>
                  <a:lnTo>
                    <a:pt x="118948" y="23863"/>
                  </a:lnTo>
                  <a:close/>
                </a:path>
                <a:path w="190500" h="48259">
                  <a:moveTo>
                    <a:pt x="190169" y="23863"/>
                  </a:moveTo>
                  <a:lnTo>
                    <a:pt x="188302" y="14579"/>
                  </a:lnTo>
                  <a:lnTo>
                    <a:pt x="183184" y="6997"/>
                  </a:lnTo>
                  <a:lnTo>
                    <a:pt x="175602" y="1879"/>
                  </a:lnTo>
                  <a:lnTo>
                    <a:pt x="166319" y="0"/>
                  </a:lnTo>
                  <a:lnTo>
                    <a:pt x="157035" y="1879"/>
                  </a:lnTo>
                  <a:lnTo>
                    <a:pt x="149440" y="6997"/>
                  </a:lnTo>
                  <a:lnTo>
                    <a:pt x="144335" y="14579"/>
                  </a:lnTo>
                  <a:lnTo>
                    <a:pt x="142455" y="23863"/>
                  </a:lnTo>
                  <a:lnTo>
                    <a:pt x="144335" y="33147"/>
                  </a:lnTo>
                  <a:lnTo>
                    <a:pt x="149440" y="40728"/>
                  </a:lnTo>
                  <a:lnTo>
                    <a:pt x="157035" y="45834"/>
                  </a:lnTo>
                  <a:lnTo>
                    <a:pt x="166319" y="47713"/>
                  </a:lnTo>
                  <a:lnTo>
                    <a:pt x="175602" y="45834"/>
                  </a:lnTo>
                  <a:lnTo>
                    <a:pt x="183184" y="40728"/>
                  </a:lnTo>
                  <a:lnTo>
                    <a:pt x="188302" y="33147"/>
                  </a:lnTo>
                  <a:lnTo>
                    <a:pt x="190169" y="23863"/>
                  </a:lnTo>
                  <a:close/>
                </a:path>
              </a:pathLst>
            </a:custGeom>
            <a:solidFill>
              <a:srgbClr val="0099DD">
                <a:alpha val="79998"/>
              </a:srgbClr>
            </a:solidFill>
          </p:spPr>
          <p:txBody>
            <a:bodyPr wrap="square" lIns="0" tIns="0" rIns="0" bIns="0" rtlCol="0"/>
            <a:lstStyle/>
            <a:p>
              <a:endParaRPr sz="1091"/>
            </a:p>
          </p:txBody>
        </p:sp>
      </p:grpSp>
      <p:grpSp>
        <p:nvGrpSpPr>
          <p:cNvPr id="118" name="object 85">
            <a:extLst>
              <a:ext uri="{FF2B5EF4-FFF2-40B4-BE49-F238E27FC236}">
                <a16:creationId xmlns:a16="http://schemas.microsoft.com/office/drawing/2014/main" id="{FA866C20-B5FF-738B-E312-4A1FDDA88BDD}"/>
              </a:ext>
            </a:extLst>
          </p:cNvPr>
          <p:cNvGrpSpPr/>
          <p:nvPr userDrawn="1"/>
        </p:nvGrpSpPr>
        <p:grpSpPr>
          <a:xfrm>
            <a:off x="8117081" y="5369705"/>
            <a:ext cx="1238069" cy="988707"/>
            <a:chOff x="13232328" y="8703885"/>
            <a:chExt cx="2041525" cy="1630680"/>
          </a:xfrm>
        </p:grpSpPr>
        <p:sp>
          <p:nvSpPr>
            <p:cNvPr id="119" name="object 86">
              <a:extLst>
                <a:ext uri="{FF2B5EF4-FFF2-40B4-BE49-F238E27FC236}">
                  <a16:creationId xmlns:a16="http://schemas.microsoft.com/office/drawing/2014/main" id="{84417615-26BC-6F0F-29FE-BC070613F968}"/>
                </a:ext>
              </a:extLst>
            </p:cNvPr>
            <p:cNvSpPr/>
            <p:nvPr/>
          </p:nvSpPr>
          <p:spPr>
            <a:xfrm>
              <a:off x="13996579" y="9028518"/>
              <a:ext cx="728345" cy="685165"/>
            </a:xfrm>
            <a:custGeom>
              <a:avLst/>
              <a:gdLst/>
              <a:ahLst/>
              <a:cxnLst/>
              <a:rect l="l" t="t" r="r" b="b"/>
              <a:pathLst>
                <a:path w="728344" h="685165">
                  <a:moveTo>
                    <a:pt x="0" y="684576"/>
                  </a:moveTo>
                  <a:lnTo>
                    <a:pt x="727789" y="250180"/>
                  </a:lnTo>
                </a:path>
                <a:path w="728344" h="685165">
                  <a:moveTo>
                    <a:pt x="191041" y="0"/>
                  </a:moveTo>
                  <a:lnTo>
                    <a:pt x="705046" y="68228"/>
                  </a:lnTo>
                </a:path>
              </a:pathLst>
            </a:custGeom>
            <a:ln w="15706">
              <a:solidFill>
                <a:srgbClr val="0099DD"/>
              </a:solidFill>
            </a:ln>
          </p:spPr>
          <p:txBody>
            <a:bodyPr wrap="square" lIns="0" tIns="0" rIns="0" bIns="0" rtlCol="0"/>
            <a:lstStyle/>
            <a:p>
              <a:endParaRPr sz="1091"/>
            </a:p>
          </p:txBody>
        </p:sp>
        <p:sp>
          <p:nvSpPr>
            <p:cNvPr id="120" name="object 87">
              <a:extLst>
                <a:ext uri="{FF2B5EF4-FFF2-40B4-BE49-F238E27FC236}">
                  <a16:creationId xmlns:a16="http://schemas.microsoft.com/office/drawing/2014/main" id="{CFCF3D21-931F-63B8-7450-ACED7DDC1EDD}"/>
                </a:ext>
              </a:extLst>
            </p:cNvPr>
            <p:cNvSpPr/>
            <p:nvPr/>
          </p:nvSpPr>
          <p:spPr>
            <a:xfrm>
              <a:off x="13388965" y="9730525"/>
              <a:ext cx="515620" cy="503555"/>
            </a:xfrm>
            <a:custGeom>
              <a:avLst/>
              <a:gdLst/>
              <a:ahLst/>
              <a:cxnLst/>
              <a:rect l="l" t="t" r="r" b="b"/>
              <a:pathLst>
                <a:path w="515619" h="503554">
                  <a:moveTo>
                    <a:pt x="403108" y="145451"/>
                  </a:moveTo>
                  <a:lnTo>
                    <a:pt x="395693" y="191425"/>
                  </a:lnTo>
                  <a:lnTo>
                    <a:pt x="375045" y="231353"/>
                  </a:lnTo>
                  <a:lnTo>
                    <a:pt x="343559" y="262839"/>
                  </a:lnTo>
                  <a:lnTo>
                    <a:pt x="303631" y="283487"/>
                  </a:lnTo>
                  <a:lnTo>
                    <a:pt x="257657" y="290902"/>
                  </a:lnTo>
                  <a:lnTo>
                    <a:pt x="211682" y="283487"/>
                  </a:lnTo>
                  <a:lnTo>
                    <a:pt x="171754" y="262839"/>
                  </a:lnTo>
                  <a:lnTo>
                    <a:pt x="140268" y="231353"/>
                  </a:lnTo>
                  <a:lnTo>
                    <a:pt x="119620" y="191425"/>
                  </a:lnTo>
                  <a:lnTo>
                    <a:pt x="112206" y="145451"/>
                  </a:lnTo>
                  <a:lnTo>
                    <a:pt x="119620" y="99476"/>
                  </a:lnTo>
                  <a:lnTo>
                    <a:pt x="140268" y="59548"/>
                  </a:lnTo>
                  <a:lnTo>
                    <a:pt x="171754" y="28062"/>
                  </a:lnTo>
                  <a:lnTo>
                    <a:pt x="211682" y="7414"/>
                  </a:lnTo>
                  <a:lnTo>
                    <a:pt x="257657" y="0"/>
                  </a:lnTo>
                  <a:lnTo>
                    <a:pt x="303631" y="7414"/>
                  </a:lnTo>
                  <a:lnTo>
                    <a:pt x="343559" y="28062"/>
                  </a:lnTo>
                  <a:lnTo>
                    <a:pt x="375045" y="59548"/>
                  </a:lnTo>
                  <a:lnTo>
                    <a:pt x="395693" y="99476"/>
                  </a:lnTo>
                  <a:lnTo>
                    <a:pt x="403108" y="145451"/>
                  </a:lnTo>
                </a:path>
                <a:path w="515619" h="503554">
                  <a:moveTo>
                    <a:pt x="392207" y="299247"/>
                  </a:moveTo>
                  <a:lnTo>
                    <a:pt x="123106" y="299247"/>
                  </a:lnTo>
                  <a:lnTo>
                    <a:pt x="75307" y="308960"/>
                  </a:lnTo>
                  <a:lnTo>
                    <a:pt x="36163" y="335407"/>
                  </a:lnTo>
                  <a:lnTo>
                    <a:pt x="9714" y="374550"/>
                  </a:lnTo>
                  <a:lnTo>
                    <a:pt x="0" y="422353"/>
                  </a:lnTo>
                  <a:lnTo>
                    <a:pt x="0" y="503423"/>
                  </a:lnTo>
                </a:path>
                <a:path w="515619" h="503554">
                  <a:moveTo>
                    <a:pt x="515314" y="503428"/>
                  </a:moveTo>
                  <a:lnTo>
                    <a:pt x="515314" y="422353"/>
                  </a:lnTo>
                  <a:lnTo>
                    <a:pt x="505599" y="374550"/>
                  </a:lnTo>
                  <a:lnTo>
                    <a:pt x="479150" y="335407"/>
                  </a:lnTo>
                  <a:lnTo>
                    <a:pt x="440006" y="308960"/>
                  </a:lnTo>
                  <a:lnTo>
                    <a:pt x="392207" y="299247"/>
                  </a:lnTo>
                </a:path>
              </a:pathLst>
            </a:custGeom>
            <a:ln w="16365">
              <a:solidFill>
                <a:srgbClr val="0099DD"/>
              </a:solidFill>
            </a:ln>
          </p:spPr>
          <p:txBody>
            <a:bodyPr wrap="square" lIns="0" tIns="0" rIns="0" bIns="0" rtlCol="0"/>
            <a:lstStyle/>
            <a:p>
              <a:endParaRPr sz="1091"/>
            </a:p>
          </p:txBody>
        </p:sp>
        <p:sp>
          <p:nvSpPr>
            <p:cNvPr id="121" name="object 88">
              <a:extLst>
                <a:ext uri="{FF2B5EF4-FFF2-40B4-BE49-F238E27FC236}">
                  <a16:creationId xmlns:a16="http://schemas.microsoft.com/office/drawing/2014/main" id="{DED51215-3692-AA8A-E9F0-D6E73E26AAB9}"/>
                </a:ext>
              </a:extLst>
            </p:cNvPr>
            <p:cNvSpPr/>
            <p:nvPr/>
          </p:nvSpPr>
          <p:spPr>
            <a:xfrm>
              <a:off x="13240181" y="9513442"/>
              <a:ext cx="813435" cy="813435"/>
            </a:xfrm>
            <a:custGeom>
              <a:avLst/>
              <a:gdLst/>
              <a:ahLst/>
              <a:cxnLst/>
              <a:rect l="l" t="t" r="r" b="b"/>
              <a:pathLst>
                <a:path w="813434" h="813434">
                  <a:moveTo>
                    <a:pt x="812886" y="406448"/>
                  </a:moveTo>
                  <a:lnTo>
                    <a:pt x="810151" y="453848"/>
                  </a:lnTo>
                  <a:lnTo>
                    <a:pt x="802151" y="499642"/>
                  </a:lnTo>
                  <a:lnTo>
                    <a:pt x="789190" y="543525"/>
                  </a:lnTo>
                  <a:lnTo>
                    <a:pt x="771574" y="585191"/>
                  </a:lnTo>
                  <a:lnTo>
                    <a:pt x="749607" y="624337"/>
                  </a:lnTo>
                  <a:lnTo>
                    <a:pt x="723593" y="660656"/>
                  </a:lnTo>
                  <a:lnTo>
                    <a:pt x="693840" y="693845"/>
                  </a:lnTo>
                  <a:lnTo>
                    <a:pt x="660650" y="723598"/>
                  </a:lnTo>
                  <a:lnTo>
                    <a:pt x="624329" y="749610"/>
                  </a:lnTo>
                  <a:lnTo>
                    <a:pt x="585183" y="771576"/>
                  </a:lnTo>
                  <a:lnTo>
                    <a:pt x="543516" y="789192"/>
                  </a:lnTo>
                  <a:lnTo>
                    <a:pt x="499632" y="802152"/>
                  </a:lnTo>
                  <a:lnTo>
                    <a:pt x="453838" y="810151"/>
                  </a:lnTo>
                  <a:lnTo>
                    <a:pt x="406437" y="812886"/>
                  </a:lnTo>
                  <a:lnTo>
                    <a:pt x="359039" y="810151"/>
                  </a:lnTo>
                  <a:lnTo>
                    <a:pt x="313247" y="802152"/>
                  </a:lnTo>
                  <a:lnTo>
                    <a:pt x="269365" y="789192"/>
                  </a:lnTo>
                  <a:lnTo>
                    <a:pt x="227699" y="771576"/>
                  </a:lnTo>
                  <a:lnTo>
                    <a:pt x="188553" y="749610"/>
                  </a:lnTo>
                  <a:lnTo>
                    <a:pt x="152233" y="723598"/>
                  </a:lnTo>
                  <a:lnTo>
                    <a:pt x="119044" y="693845"/>
                  </a:lnTo>
                  <a:lnTo>
                    <a:pt x="89291" y="660656"/>
                  </a:lnTo>
                  <a:lnTo>
                    <a:pt x="63278" y="624337"/>
                  </a:lnTo>
                  <a:lnTo>
                    <a:pt x="41311" y="585191"/>
                  </a:lnTo>
                  <a:lnTo>
                    <a:pt x="23695" y="543525"/>
                  </a:lnTo>
                  <a:lnTo>
                    <a:pt x="10734" y="499642"/>
                  </a:lnTo>
                  <a:lnTo>
                    <a:pt x="2734" y="453848"/>
                  </a:lnTo>
                  <a:lnTo>
                    <a:pt x="0" y="406448"/>
                  </a:lnTo>
                  <a:lnTo>
                    <a:pt x="2734" y="359047"/>
                  </a:lnTo>
                  <a:lnTo>
                    <a:pt x="10734" y="313253"/>
                  </a:lnTo>
                  <a:lnTo>
                    <a:pt x="23695" y="269370"/>
                  </a:lnTo>
                  <a:lnTo>
                    <a:pt x="41311" y="227702"/>
                  </a:lnTo>
                  <a:lnTo>
                    <a:pt x="63278" y="188556"/>
                  </a:lnTo>
                  <a:lnTo>
                    <a:pt x="89291" y="152235"/>
                  </a:lnTo>
                  <a:lnTo>
                    <a:pt x="119044" y="119046"/>
                  </a:lnTo>
                  <a:lnTo>
                    <a:pt x="152233" y="89292"/>
                  </a:lnTo>
                  <a:lnTo>
                    <a:pt x="188553" y="63279"/>
                  </a:lnTo>
                  <a:lnTo>
                    <a:pt x="227699" y="41311"/>
                  </a:lnTo>
                  <a:lnTo>
                    <a:pt x="269365" y="23695"/>
                  </a:lnTo>
                  <a:lnTo>
                    <a:pt x="313247" y="10734"/>
                  </a:lnTo>
                  <a:lnTo>
                    <a:pt x="359039" y="2734"/>
                  </a:lnTo>
                  <a:lnTo>
                    <a:pt x="406437" y="0"/>
                  </a:lnTo>
                  <a:lnTo>
                    <a:pt x="453838" y="2734"/>
                  </a:lnTo>
                  <a:lnTo>
                    <a:pt x="499632" y="10734"/>
                  </a:lnTo>
                  <a:lnTo>
                    <a:pt x="543516" y="23695"/>
                  </a:lnTo>
                  <a:lnTo>
                    <a:pt x="585183" y="41311"/>
                  </a:lnTo>
                  <a:lnTo>
                    <a:pt x="624329" y="63279"/>
                  </a:lnTo>
                  <a:lnTo>
                    <a:pt x="660650" y="89292"/>
                  </a:lnTo>
                  <a:lnTo>
                    <a:pt x="693840" y="119046"/>
                  </a:lnTo>
                  <a:lnTo>
                    <a:pt x="723593" y="152235"/>
                  </a:lnTo>
                  <a:lnTo>
                    <a:pt x="749607" y="188556"/>
                  </a:lnTo>
                  <a:lnTo>
                    <a:pt x="771574" y="227702"/>
                  </a:lnTo>
                  <a:lnTo>
                    <a:pt x="789190" y="269370"/>
                  </a:lnTo>
                  <a:lnTo>
                    <a:pt x="802151" y="313253"/>
                  </a:lnTo>
                  <a:lnTo>
                    <a:pt x="810151" y="359047"/>
                  </a:lnTo>
                  <a:lnTo>
                    <a:pt x="812886" y="406448"/>
                  </a:lnTo>
                  <a:close/>
                </a:path>
                <a:path w="813434" h="813434">
                  <a:moveTo>
                    <a:pt x="812886" y="406448"/>
                  </a:moveTo>
                  <a:lnTo>
                    <a:pt x="810151" y="453848"/>
                  </a:lnTo>
                  <a:lnTo>
                    <a:pt x="802151" y="499642"/>
                  </a:lnTo>
                  <a:lnTo>
                    <a:pt x="789190" y="543525"/>
                  </a:lnTo>
                  <a:lnTo>
                    <a:pt x="771574" y="585191"/>
                  </a:lnTo>
                  <a:lnTo>
                    <a:pt x="749607" y="624337"/>
                  </a:lnTo>
                  <a:lnTo>
                    <a:pt x="723593" y="660656"/>
                  </a:lnTo>
                  <a:lnTo>
                    <a:pt x="693840" y="693845"/>
                  </a:lnTo>
                  <a:lnTo>
                    <a:pt x="660650" y="723598"/>
                  </a:lnTo>
                  <a:lnTo>
                    <a:pt x="624329" y="749610"/>
                  </a:lnTo>
                  <a:lnTo>
                    <a:pt x="585183" y="771576"/>
                  </a:lnTo>
                  <a:lnTo>
                    <a:pt x="543516" y="789192"/>
                  </a:lnTo>
                  <a:lnTo>
                    <a:pt x="499632" y="802152"/>
                  </a:lnTo>
                  <a:lnTo>
                    <a:pt x="453838" y="810151"/>
                  </a:lnTo>
                  <a:lnTo>
                    <a:pt x="406437" y="812886"/>
                  </a:lnTo>
                  <a:lnTo>
                    <a:pt x="359039" y="810151"/>
                  </a:lnTo>
                  <a:lnTo>
                    <a:pt x="313247" y="802152"/>
                  </a:lnTo>
                  <a:lnTo>
                    <a:pt x="269365" y="789192"/>
                  </a:lnTo>
                  <a:lnTo>
                    <a:pt x="227699" y="771576"/>
                  </a:lnTo>
                  <a:lnTo>
                    <a:pt x="188553" y="749610"/>
                  </a:lnTo>
                  <a:lnTo>
                    <a:pt x="152233" y="723598"/>
                  </a:lnTo>
                  <a:lnTo>
                    <a:pt x="119044" y="693845"/>
                  </a:lnTo>
                  <a:lnTo>
                    <a:pt x="89291" y="660656"/>
                  </a:lnTo>
                  <a:lnTo>
                    <a:pt x="63278" y="624337"/>
                  </a:lnTo>
                  <a:lnTo>
                    <a:pt x="41311" y="585191"/>
                  </a:lnTo>
                  <a:lnTo>
                    <a:pt x="23695" y="543525"/>
                  </a:lnTo>
                  <a:lnTo>
                    <a:pt x="10734" y="499642"/>
                  </a:lnTo>
                  <a:lnTo>
                    <a:pt x="2734" y="453848"/>
                  </a:lnTo>
                  <a:lnTo>
                    <a:pt x="0" y="406448"/>
                  </a:lnTo>
                  <a:lnTo>
                    <a:pt x="2734" y="359047"/>
                  </a:lnTo>
                  <a:lnTo>
                    <a:pt x="10734" y="313253"/>
                  </a:lnTo>
                  <a:lnTo>
                    <a:pt x="23695" y="269370"/>
                  </a:lnTo>
                  <a:lnTo>
                    <a:pt x="41311" y="227702"/>
                  </a:lnTo>
                  <a:lnTo>
                    <a:pt x="63278" y="188556"/>
                  </a:lnTo>
                  <a:lnTo>
                    <a:pt x="89291" y="152235"/>
                  </a:lnTo>
                  <a:lnTo>
                    <a:pt x="119044" y="119046"/>
                  </a:lnTo>
                  <a:lnTo>
                    <a:pt x="152233" y="89292"/>
                  </a:lnTo>
                  <a:lnTo>
                    <a:pt x="188553" y="63279"/>
                  </a:lnTo>
                  <a:lnTo>
                    <a:pt x="227699" y="41311"/>
                  </a:lnTo>
                  <a:lnTo>
                    <a:pt x="269365" y="23695"/>
                  </a:lnTo>
                  <a:lnTo>
                    <a:pt x="313247" y="10734"/>
                  </a:lnTo>
                  <a:lnTo>
                    <a:pt x="359039" y="2734"/>
                  </a:lnTo>
                  <a:lnTo>
                    <a:pt x="406437" y="0"/>
                  </a:lnTo>
                  <a:lnTo>
                    <a:pt x="453838" y="2734"/>
                  </a:lnTo>
                  <a:lnTo>
                    <a:pt x="499632" y="10734"/>
                  </a:lnTo>
                  <a:lnTo>
                    <a:pt x="543516" y="23695"/>
                  </a:lnTo>
                  <a:lnTo>
                    <a:pt x="585183" y="41311"/>
                  </a:lnTo>
                  <a:lnTo>
                    <a:pt x="624329" y="63279"/>
                  </a:lnTo>
                  <a:lnTo>
                    <a:pt x="660650" y="89292"/>
                  </a:lnTo>
                  <a:lnTo>
                    <a:pt x="693840" y="119046"/>
                  </a:lnTo>
                  <a:lnTo>
                    <a:pt x="723593" y="152235"/>
                  </a:lnTo>
                  <a:lnTo>
                    <a:pt x="749607" y="188556"/>
                  </a:lnTo>
                  <a:lnTo>
                    <a:pt x="771574" y="227702"/>
                  </a:lnTo>
                  <a:lnTo>
                    <a:pt x="789190" y="269370"/>
                  </a:lnTo>
                  <a:lnTo>
                    <a:pt x="802151" y="313253"/>
                  </a:lnTo>
                  <a:lnTo>
                    <a:pt x="810151" y="359047"/>
                  </a:lnTo>
                  <a:lnTo>
                    <a:pt x="812886" y="406448"/>
                  </a:lnTo>
                  <a:close/>
                </a:path>
              </a:pathLst>
            </a:custGeom>
            <a:ln w="15706">
              <a:solidFill>
                <a:srgbClr val="0099DD"/>
              </a:solidFill>
            </a:ln>
          </p:spPr>
          <p:txBody>
            <a:bodyPr wrap="square" lIns="0" tIns="0" rIns="0" bIns="0" rtlCol="0"/>
            <a:lstStyle/>
            <a:p>
              <a:endParaRPr sz="1091"/>
            </a:p>
          </p:txBody>
        </p:sp>
        <p:pic>
          <p:nvPicPr>
            <p:cNvPr id="122" name="object 89">
              <a:extLst>
                <a:ext uri="{FF2B5EF4-FFF2-40B4-BE49-F238E27FC236}">
                  <a16:creationId xmlns:a16="http://schemas.microsoft.com/office/drawing/2014/main" id="{41DBD8A1-6CB4-7C74-192D-2C1AE50D3DA0}"/>
                </a:ext>
              </a:extLst>
            </p:cNvPr>
            <p:cNvPicPr/>
            <p:nvPr/>
          </p:nvPicPr>
          <p:blipFill>
            <a:blip r:embed="rId12" cstate="print"/>
            <a:stretch>
              <a:fillRect/>
            </a:stretch>
          </p:blipFill>
          <p:spPr>
            <a:xfrm>
              <a:off x="13736166" y="8878468"/>
              <a:ext cx="250767" cy="250767"/>
            </a:xfrm>
            <a:prstGeom prst="rect">
              <a:avLst/>
            </a:prstGeom>
          </p:spPr>
        </p:pic>
        <p:sp>
          <p:nvSpPr>
            <p:cNvPr id="123" name="object 90">
              <a:extLst>
                <a:ext uri="{FF2B5EF4-FFF2-40B4-BE49-F238E27FC236}">
                  <a16:creationId xmlns:a16="http://schemas.microsoft.com/office/drawing/2014/main" id="{5BCEF422-9250-CE61-2DDC-F8A7F2BB8309}"/>
                </a:ext>
              </a:extLst>
            </p:cNvPr>
            <p:cNvSpPr/>
            <p:nvPr/>
          </p:nvSpPr>
          <p:spPr>
            <a:xfrm>
              <a:off x="13653943" y="9127775"/>
              <a:ext cx="415290" cy="164465"/>
            </a:xfrm>
            <a:custGeom>
              <a:avLst/>
              <a:gdLst/>
              <a:ahLst/>
              <a:cxnLst/>
              <a:rect l="l" t="t" r="r" b="b"/>
              <a:pathLst>
                <a:path w="415290" h="164465">
                  <a:moveTo>
                    <a:pt x="292106" y="0"/>
                  </a:moveTo>
                  <a:lnTo>
                    <a:pt x="123106" y="0"/>
                  </a:lnTo>
                  <a:lnTo>
                    <a:pt x="75303" y="9714"/>
                  </a:lnTo>
                  <a:lnTo>
                    <a:pt x="36159" y="36163"/>
                  </a:lnTo>
                  <a:lnTo>
                    <a:pt x="9712" y="75307"/>
                  </a:lnTo>
                  <a:lnTo>
                    <a:pt x="0" y="123106"/>
                  </a:lnTo>
                  <a:lnTo>
                    <a:pt x="0" y="164112"/>
                  </a:lnTo>
                </a:path>
                <a:path w="415290" h="164465">
                  <a:moveTo>
                    <a:pt x="415222" y="164104"/>
                  </a:moveTo>
                  <a:lnTo>
                    <a:pt x="415222" y="123106"/>
                  </a:lnTo>
                  <a:lnTo>
                    <a:pt x="405508" y="75307"/>
                  </a:lnTo>
                  <a:lnTo>
                    <a:pt x="379057" y="36163"/>
                  </a:lnTo>
                  <a:lnTo>
                    <a:pt x="339910" y="9714"/>
                  </a:lnTo>
                  <a:lnTo>
                    <a:pt x="292106" y="0"/>
                  </a:lnTo>
                </a:path>
              </a:pathLst>
            </a:custGeom>
            <a:ln w="16365">
              <a:solidFill>
                <a:srgbClr val="0099DD"/>
              </a:solidFill>
            </a:ln>
          </p:spPr>
          <p:txBody>
            <a:bodyPr wrap="square" lIns="0" tIns="0" rIns="0" bIns="0" rtlCol="0"/>
            <a:lstStyle/>
            <a:p>
              <a:endParaRPr sz="1091"/>
            </a:p>
          </p:txBody>
        </p:sp>
        <p:sp>
          <p:nvSpPr>
            <p:cNvPr id="124" name="object 91">
              <a:extLst>
                <a:ext uri="{FF2B5EF4-FFF2-40B4-BE49-F238E27FC236}">
                  <a16:creationId xmlns:a16="http://schemas.microsoft.com/office/drawing/2014/main" id="{2D202AE0-80B8-F160-94AF-B345ED0FEC35}"/>
                </a:ext>
              </a:extLst>
            </p:cNvPr>
            <p:cNvSpPr/>
            <p:nvPr/>
          </p:nvSpPr>
          <p:spPr>
            <a:xfrm>
              <a:off x="13534045" y="8711738"/>
              <a:ext cx="655320" cy="655320"/>
            </a:xfrm>
            <a:custGeom>
              <a:avLst/>
              <a:gdLst/>
              <a:ahLst/>
              <a:cxnLst/>
              <a:rect l="l" t="t" r="r" b="b"/>
              <a:pathLst>
                <a:path w="655319" h="655320">
                  <a:moveTo>
                    <a:pt x="655006" y="327497"/>
                  </a:moveTo>
                  <a:lnTo>
                    <a:pt x="651455" y="375893"/>
                  </a:lnTo>
                  <a:lnTo>
                    <a:pt x="641140" y="422084"/>
                  </a:lnTo>
                  <a:lnTo>
                    <a:pt x="624568" y="465563"/>
                  </a:lnTo>
                  <a:lnTo>
                    <a:pt x="602244" y="505824"/>
                  </a:lnTo>
                  <a:lnTo>
                    <a:pt x="574677" y="542361"/>
                  </a:lnTo>
                  <a:lnTo>
                    <a:pt x="542371" y="574666"/>
                  </a:lnTo>
                  <a:lnTo>
                    <a:pt x="505835" y="602234"/>
                  </a:lnTo>
                  <a:lnTo>
                    <a:pt x="465574" y="624557"/>
                  </a:lnTo>
                  <a:lnTo>
                    <a:pt x="422094" y="641129"/>
                  </a:lnTo>
                  <a:lnTo>
                    <a:pt x="375904" y="651444"/>
                  </a:lnTo>
                  <a:lnTo>
                    <a:pt x="327508" y="654995"/>
                  </a:lnTo>
                  <a:lnTo>
                    <a:pt x="279112" y="651444"/>
                  </a:lnTo>
                  <a:lnTo>
                    <a:pt x="232920" y="641129"/>
                  </a:lnTo>
                  <a:lnTo>
                    <a:pt x="189440" y="624557"/>
                  </a:lnTo>
                  <a:lnTo>
                    <a:pt x="149178" y="602234"/>
                  </a:lnTo>
                  <a:lnTo>
                    <a:pt x="112640" y="574666"/>
                  </a:lnTo>
                  <a:lnTo>
                    <a:pt x="80333" y="542361"/>
                  </a:lnTo>
                  <a:lnTo>
                    <a:pt x="52764" y="505824"/>
                  </a:lnTo>
                  <a:lnTo>
                    <a:pt x="30440" y="465563"/>
                  </a:lnTo>
                  <a:lnTo>
                    <a:pt x="13866" y="422084"/>
                  </a:lnTo>
                  <a:lnTo>
                    <a:pt x="3551" y="375893"/>
                  </a:lnTo>
                  <a:lnTo>
                    <a:pt x="0" y="327497"/>
                  </a:lnTo>
                  <a:lnTo>
                    <a:pt x="3551" y="279102"/>
                  </a:lnTo>
                  <a:lnTo>
                    <a:pt x="13866" y="232911"/>
                  </a:lnTo>
                  <a:lnTo>
                    <a:pt x="30440" y="189432"/>
                  </a:lnTo>
                  <a:lnTo>
                    <a:pt x="52764" y="149170"/>
                  </a:lnTo>
                  <a:lnTo>
                    <a:pt x="80333" y="112634"/>
                  </a:lnTo>
                  <a:lnTo>
                    <a:pt x="112640" y="80329"/>
                  </a:lnTo>
                  <a:lnTo>
                    <a:pt x="149178" y="52761"/>
                  </a:lnTo>
                  <a:lnTo>
                    <a:pt x="189440" y="30438"/>
                  </a:lnTo>
                  <a:lnTo>
                    <a:pt x="232920" y="13865"/>
                  </a:lnTo>
                  <a:lnTo>
                    <a:pt x="279112" y="3550"/>
                  </a:lnTo>
                  <a:lnTo>
                    <a:pt x="327508" y="0"/>
                  </a:lnTo>
                  <a:lnTo>
                    <a:pt x="375904" y="3550"/>
                  </a:lnTo>
                  <a:lnTo>
                    <a:pt x="422094" y="13865"/>
                  </a:lnTo>
                  <a:lnTo>
                    <a:pt x="465574" y="30438"/>
                  </a:lnTo>
                  <a:lnTo>
                    <a:pt x="505835" y="52761"/>
                  </a:lnTo>
                  <a:lnTo>
                    <a:pt x="542371" y="80329"/>
                  </a:lnTo>
                  <a:lnTo>
                    <a:pt x="574677" y="112634"/>
                  </a:lnTo>
                  <a:lnTo>
                    <a:pt x="602244" y="149170"/>
                  </a:lnTo>
                  <a:lnTo>
                    <a:pt x="624568" y="189432"/>
                  </a:lnTo>
                  <a:lnTo>
                    <a:pt x="641140" y="232911"/>
                  </a:lnTo>
                  <a:lnTo>
                    <a:pt x="651455" y="279102"/>
                  </a:lnTo>
                  <a:lnTo>
                    <a:pt x="655006" y="327497"/>
                  </a:lnTo>
                  <a:close/>
                </a:path>
                <a:path w="655319" h="655320">
                  <a:moveTo>
                    <a:pt x="655006" y="327497"/>
                  </a:moveTo>
                  <a:lnTo>
                    <a:pt x="651455" y="375893"/>
                  </a:lnTo>
                  <a:lnTo>
                    <a:pt x="641140" y="422084"/>
                  </a:lnTo>
                  <a:lnTo>
                    <a:pt x="624568" y="465563"/>
                  </a:lnTo>
                  <a:lnTo>
                    <a:pt x="602244" y="505824"/>
                  </a:lnTo>
                  <a:lnTo>
                    <a:pt x="574677" y="542361"/>
                  </a:lnTo>
                  <a:lnTo>
                    <a:pt x="542371" y="574666"/>
                  </a:lnTo>
                  <a:lnTo>
                    <a:pt x="505835" y="602234"/>
                  </a:lnTo>
                  <a:lnTo>
                    <a:pt x="465574" y="624557"/>
                  </a:lnTo>
                  <a:lnTo>
                    <a:pt x="422094" y="641129"/>
                  </a:lnTo>
                  <a:lnTo>
                    <a:pt x="375904" y="651444"/>
                  </a:lnTo>
                  <a:lnTo>
                    <a:pt x="327508" y="654995"/>
                  </a:lnTo>
                  <a:lnTo>
                    <a:pt x="279112" y="651444"/>
                  </a:lnTo>
                  <a:lnTo>
                    <a:pt x="232920" y="641129"/>
                  </a:lnTo>
                  <a:lnTo>
                    <a:pt x="189440" y="624557"/>
                  </a:lnTo>
                  <a:lnTo>
                    <a:pt x="149178" y="602234"/>
                  </a:lnTo>
                  <a:lnTo>
                    <a:pt x="112640" y="574666"/>
                  </a:lnTo>
                  <a:lnTo>
                    <a:pt x="80333" y="542361"/>
                  </a:lnTo>
                  <a:lnTo>
                    <a:pt x="52764" y="505824"/>
                  </a:lnTo>
                  <a:lnTo>
                    <a:pt x="30440" y="465563"/>
                  </a:lnTo>
                  <a:lnTo>
                    <a:pt x="13866" y="422084"/>
                  </a:lnTo>
                  <a:lnTo>
                    <a:pt x="3551" y="375893"/>
                  </a:lnTo>
                  <a:lnTo>
                    <a:pt x="0" y="327497"/>
                  </a:lnTo>
                  <a:lnTo>
                    <a:pt x="3551" y="279102"/>
                  </a:lnTo>
                  <a:lnTo>
                    <a:pt x="13866" y="232911"/>
                  </a:lnTo>
                  <a:lnTo>
                    <a:pt x="30440" y="189432"/>
                  </a:lnTo>
                  <a:lnTo>
                    <a:pt x="52764" y="149170"/>
                  </a:lnTo>
                  <a:lnTo>
                    <a:pt x="80333" y="112634"/>
                  </a:lnTo>
                  <a:lnTo>
                    <a:pt x="112640" y="80329"/>
                  </a:lnTo>
                  <a:lnTo>
                    <a:pt x="149178" y="52761"/>
                  </a:lnTo>
                  <a:lnTo>
                    <a:pt x="189440" y="30438"/>
                  </a:lnTo>
                  <a:lnTo>
                    <a:pt x="232920" y="13865"/>
                  </a:lnTo>
                  <a:lnTo>
                    <a:pt x="279112" y="3550"/>
                  </a:lnTo>
                  <a:lnTo>
                    <a:pt x="327508" y="0"/>
                  </a:lnTo>
                  <a:lnTo>
                    <a:pt x="375904" y="3550"/>
                  </a:lnTo>
                  <a:lnTo>
                    <a:pt x="422094" y="13865"/>
                  </a:lnTo>
                  <a:lnTo>
                    <a:pt x="465574" y="30438"/>
                  </a:lnTo>
                  <a:lnTo>
                    <a:pt x="505835" y="52761"/>
                  </a:lnTo>
                  <a:lnTo>
                    <a:pt x="542371" y="80329"/>
                  </a:lnTo>
                  <a:lnTo>
                    <a:pt x="574677" y="112634"/>
                  </a:lnTo>
                  <a:lnTo>
                    <a:pt x="602244" y="149170"/>
                  </a:lnTo>
                  <a:lnTo>
                    <a:pt x="624568" y="189432"/>
                  </a:lnTo>
                  <a:lnTo>
                    <a:pt x="641140" y="232911"/>
                  </a:lnTo>
                  <a:lnTo>
                    <a:pt x="651455" y="279102"/>
                  </a:lnTo>
                  <a:lnTo>
                    <a:pt x="655006" y="327497"/>
                  </a:lnTo>
                  <a:close/>
                </a:path>
              </a:pathLst>
            </a:custGeom>
            <a:ln w="15706">
              <a:solidFill>
                <a:srgbClr val="0099DD"/>
              </a:solidFill>
            </a:ln>
          </p:spPr>
          <p:txBody>
            <a:bodyPr wrap="square" lIns="0" tIns="0" rIns="0" bIns="0" rtlCol="0"/>
            <a:lstStyle/>
            <a:p>
              <a:endParaRPr sz="1091"/>
            </a:p>
          </p:txBody>
        </p:sp>
        <p:pic>
          <p:nvPicPr>
            <p:cNvPr id="125" name="object 92">
              <a:extLst>
                <a:ext uri="{FF2B5EF4-FFF2-40B4-BE49-F238E27FC236}">
                  <a16:creationId xmlns:a16="http://schemas.microsoft.com/office/drawing/2014/main" id="{A2F33B04-7F53-78B8-2CA1-56835CBA5989}"/>
                </a:ext>
              </a:extLst>
            </p:cNvPr>
            <p:cNvPicPr/>
            <p:nvPr/>
          </p:nvPicPr>
          <p:blipFill>
            <a:blip r:embed="rId13" cstate="print"/>
            <a:stretch>
              <a:fillRect/>
            </a:stretch>
          </p:blipFill>
          <p:spPr>
            <a:xfrm>
              <a:off x="14793276" y="9012949"/>
              <a:ext cx="376543" cy="367439"/>
            </a:xfrm>
            <a:prstGeom prst="rect">
              <a:avLst/>
            </a:prstGeom>
          </p:spPr>
        </p:pic>
        <p:sp>
          <p:nvSpPr>
            <p:cNvPr id="126" name="object 93">
              <a:extLst>
                <a:ext uri="{FF2B5EF4-FFF2-40B4-BE49-F238E27FC236}">
                  <a16:creationId xmlns:a16="http://schemas.microsoft.com/office/drawing/2014/main" id="{DDBB6383-1377-7ED8-4B1E-9990BE148588}"/>
                </a:ext>
              </a:extLst>
            </p:cNvPr>
            <p:cNvSpPr/>
            <p:nvPr/>
          </p:nvSpPr>
          <p:spPr>
            <a:xfrm>
              <a:off x="13730486" y="8869403"/>
              <a:ext cx="1535430" cy="648335"/>
            </a:xfrm>
            <a:custGeom>
              <a:avLst/>
              <a:gdLst/>
              <a:ahLst/>
              <a:cxnLst/>
              <a:rect l="l" t="t" r="r" b="b"/>
              <a:pathLst>
                <a:path w="1535430" h="648334">
                  <a:moveTo>
                    <a:pt x="1535146" y="284085"/>
                  </a:moveTo>
                  <a:lnTo>
                    <a:pt x="1531428" y="330165"/>
                  </a:lnTo>
                  <a:lnTo>
                    <a:pt x="1520664" y="373878"/>
                  </a:lnTo>
                  <a:lnTo>
                    <a:pt x="1503437" y="414639"/>
                  </a:lnTo>
                  <a:lnTo>
                    <a:pt x="1480334" y="451862"/>
                  </a:lnTo>
                  <a:lnTo>
                    <a:pt x="1451940" y="484964"/>
                  </a:lnTo>
                  <a:lnTo>
                    <a:pt x="1418838" y="513359"/>
                  </a:lnTo>
                  <a:lnTo>
                    <a:pt x="1381614" y="536461"/>
                  </a:lnTo>
                  <a:lnTo>
                    <a:pt x="1340854" y="553688"/>
                  </a:lnTo>
                  <a:lnTo>
                    <a:pt x="1297141" y="564452"/>
                  </a:lnTo>
                  <a:lnTo>
                    <a:pt x="1251061" y="568171"/>
                  </a:lnTo>
                  <a:lnTo>
                    <a:pt x="1204981" y="564452"/>
                  </a:lnTo>
                  <a:lnTo>
                    <a:pt x="1161268" y="553688"/>
                  </a:lnTo>
                  <a:lnTo>
                    <a:pt x="1120507" y="536461"/>
                  </a:lnTo>
                  <a:lnTo>
                    <a:pt x="1083284" y="513359"/>
                  </a:lnTo>
                  <a:lnTo>
                    <a:pt x="1050182" y="484964"/>
                  </a:lnTo>
                  <a:lnTo>
                    <a:pt x="1021787" y="451862"/>
                  </a:lnTo>
                  <a:lnTo>
                    <a:pt x="998684" y="414639"/>
                  </a:lnTo>
                  <a:lnTo>
                    <a:pt x="981458" y="373878"/>
                  </a:lnTo>
                  <a:lnTo>
                    <a:pt x="970694" y="330165"/>
                  </a:lnTo>
                  <a:lnTo>
                    <a:pt x="966975" y="284085"/>
                  </a:lnTo>
                  <a:lnTo>
                    <a:pt x="970694" y="238005"/>
                  </a:lnTo>
                  <a:lnTo>
                    <a:pt x="981458" y="194292"/>
                  </a:lnTo>
                  <a:lnTo>
                    <a:pt x="998684" y="153532"/>
                  </a:lnTo>
                  <a:lnTo>
                    <a:pt x="1021787" y="116308"/>
                  </a:lnTo>
                  <a:lnTo>
                    <a:pt x="1050182" y="83206"/>
                  </a:lnTo>
                  <a:lnTo>
                    <a:pt x="1083284" y="54812"/>
                  </a:lnTo>
                  <a:lnTo>
                    <a:pt x="1120507" y="31709"/>
                  </a:lnTo>
                  <a:lnTo>
                    <a:pt x="1161268" y="14482"/>
                  </a:lnTo>
                  <a:lnTo>
                    <a:pt x="1204981" y="3718"/>
                  </a:lnTo>
                  <a:lnTo>
                    <a:pt x="1251061" y="0"/>
                  </a:lnTo>
                  <a:lnTo>
                    <a:pt x="1297141" y="3718"/>
                  </a:lnTo>
                  <a:lnTo>
                    <a:pt x="1340854" y="14482"/>
                  </a:lnTo>
                  <a:lnTo>
                    <a:pt x="1381614" y="31709"/>
                  </a:lnTo>
                  <a:lnTo>
                    <a:pt x="1418838" y="54812"/>
                  </a:lnTo>
                  <a:lnTo>
                    <a:pt x="1451940" y="83206"/>
                  </a:lnTo>
                  <a:lnTo>
                    <a:pt x="1480334" y="116308"/>
                  </a:lnTo>
                  <a:lnTo>
                    <a:pt x="1503437" y="153532"/>
                  </a:lnTo>
                  <a:lnTo>
                    <a:pt x="1520664" y="194292"/>
                  </a:lnTo>
                  <a:lnTo>
                    <a:pt x="1531428" y="238005"/>
                  </a:lnTo>
                  <a:lnTo>
                    <a:pt x="1535146" y="284085"/>
                  </a:lnTo>
                  <a:close/>
                </a:path>
                <a:path w="1535430" h="648334">
                  <a:moveTo>
                    <a:pt x="1535146" y="284085"/>
                  </a:moveTo>
                  <a:lnTo>
                    <a:pt x="1531428" y="330165"/>
                  </a:lnTo>
                  <a:lnTo>
                    <a:pt x="1520664" y="373878"/>
                  </a:lnTo>
                  <a:lnTo>
                    <a:pt x="1503437" y="414639"/>
                  </a:lnTo>
                  <a:lnTo>
                    <a:pt x="1480334" y="451862"/>
                  </a:lnTo>
                  <a:lnTo>
                    <a:pt x="1451940" y="484964"/>
                  </a:lnTo>
                  <a:lnTo>
                    <a:pt x="1418838" y="513359"/>
                  </a:lnTo>
                  <a:lnTo>
                    <a:pt x="1381614" y="536461"/>
                  </a:lnTo>
                  <a:lnTo>
                    <a:pt x="1340854" y="553688"/>
                  </a:lnTo>
                  <a:lnTo>
                    <a:pt x="1297141" y="564452"/>
                  </a:lnTo>
                  <a:lnTo>
                    <a:pt x="1251061" y="568171"/>
                  </a:lnTo>
                  <a:lnTo>
                    <a:pt x="1204981" y="564452"/>
                  </a:lnTo>
                  <a:lnTo>
                    <a:pt x="1161268" y="553688"/>
                  </a:lnTo>
                  <a:lnTo>
                    <a:pt x="1120507" y="536461"/>
                  </a:lnTo>
                  <a:lnTo>
                    <a:pt x="1083284" y="513359"/>
                  </a:lnTo>
                  <a:lnTo>
                    <a:pt x="1050182" y="484964"/>
                  </a:lnTo>
                  <a:lnTo>
                    <a:pt x="1021787" y="451862"/>
                  </a:lnTo>
                  <a:lnTo>
                    <a:pt x="998684" y="414639"/>
                  </a:lnTo>
                  <a:lnTo>
                    <a:pt x="981458" y="373878"/>
                  </a:lnTo>
                  <a:lnTo>
                    <a:pt x="970694" y="330165"/>
                  </a:lnTo>
                  <a:lnTo>
                    <a:pt x="966975" y="284085"/>
                  </a:lnTo>
                  <a:lnTo>
                    <a:pt x="970694" y="238005"/>
                  </a:lnTo>
                  <a:lnTo>
                    <a:pt x="981458" y="194292"/>
                  </a:lnTo>
                  <a:lnTo>
                    <a:pt x="998684" y="153532"/>
                  </a:lnTo>
                  <a:lnTo>
                    <a:pt x="1021787" y="116308"/>
                  </a:lnTo>
                  <a:lnTo>
                    <a:pt x="1050182" y="83206"/>
                  </a:lnTo>
                  <a:lnTo>
                    <a:pt x="1083284" y="54812"/>
                  </a:lnTo>
                  <a:lnTo>
                    <a:pt x="1120507" y="31709"/>
                  </a:lnTo>
                  <a:lnTo>
                    <a:pt x="1161268" y="14482"/>
                  </a:lnTo>
                  <a:lnTo>
                    <a:pt x="1204981" y="3718"/>
                  </a:lnTo>
                  <a:lnTo>
                    <a:pt x="1251061" y="0"/>
                  </a:lnTo>
                  <a:lnTo>
                    <a:pt x="1297141" y="3718"/>
                  </a:lnTo>
                  <a:lnTo>
                    <a:pt x="1340854" y="14482"/>
                  </a:lnTo>
                  <a:lnTo>
                    <a:pt x="1381614" y="31709"/>
                  </a:lnTo>
                  <a:lnTo>
                    <a:pt x="1418838" y="54812"/>
                  </a:lnTo>
                  <a:lnTo>
                    <a:pt x="1451940" y="83206"/>
                  </a:lnTo>
                  <a:lnTo>
                    <a:pt x="1480334" y="116308"/>
                  </a:lnTo>
                  <a:lnTo>
                    <a:pt x="1503437" y="153532"/>
                  </a:lnTo>
                  <a:lnTo>
                    <a:pt x="1520664" y="194292"/>
                  </a:lnTo>
                  <a:lnTo>
                    <a:pt x="1531428" y="238005"/>
                  </a:lnTo>
                  <a:lnTo>
                    <a:pt x="1535146" y="284085"/>
                  </a:lnTo>
                  <a:close/>
                </a:path>
                <a:path w="1535430" h="648334">
                  <a:moveTo>
                    <a:pt x="43202" y="486623"/>
                  </a:moveTo>
                  <a:lnTo>
                    <a:pt x="0" y="648095"/>
                  </a:lnTo>
                </a:path>
              </a:pathLst>
            </a:custGeom>
            <a:ln w="15706">
              <a:solidFill>
                <a:srgbClr val="0099DD"/>
              </a:solidFill>
            </a:ln>
          </p:spPr>
          <p:txBody>
            <a:bodyPr wrap="square" lIns="0" tIns="0" rIns="0" bIns="0" rtlCol="0"/>
            <a:lstStyle/>
            <a:p>
              <a:endParaRPr sz="1091"/>
            </a:p>
          </p:txBody>
        </p:sp>
      </p:grpSp>
      <p:sp>
        <p:nvSpPr>
          <p:cNvPr id="2" name="Date Placeholder 3">
            <a:extLst>
              <a:ext uri="{FF2B5EF4-FFF2-40B4-BE49-F238E27FC236}">
                <a16:creationId xmlns:a16="http://schemas.microsoft.com/office/drawing/2014/main" id="{1B19B7A3-C54E-859B-3443-30511482C91C}"/>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F7974A64-5C20-4905-B17B-232B094FC3AA}" type="datetime1">
              <a:rPr lang="de-DE" smtClean="0"/>
              <a:t>30.10.2025</a:t>
            </a:fld>
            <a:endParaRPr lang="de-DE" dirty="0"/>
          </a:p>
        </p:txBody>
      </p:sp>
      <p:sp>
        <p:nvSpPr>
          <p:cNvPr id="3" name="Slide Number Placeholder 5">
            <a:extLst>
              <a:ext uri="{FF2B5EF4-FFF2-40B4-BE49-F238E27FC236}">
                <a16:creationId xmlns:a16="http://schemas.microsoft.com/office/drawing/2014/main" id="{099B725F-5339-56AF-36D7-0EB38F82D439}"/>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4" name="Grafik 3" descr="Ein Bild, das Text, Schrift, Logo, Grafiken enthält.&#10;&#10;Automatisch generierte Beschreibung">
            <a:extLst>
              <a:ext uri="{FF2B5EF4-FFF2-40B4-BE49-F238E27FC236}">
                <a16:creationId xmlns:a16="http://schemas.microsoft.com/office/drawing/2014/main" id="{2B0B6679-55BD-C655-2ABB-009CCB5552CE}"/>
              </a:ext>
            </a:extLst>
          </p:cNvPr>
          <p:cNvPicPr/>
          <p:nvPr userDrawn="1"/>
        </p:nvPicPr>
        <p:blipFill>
          <a:blip r:embed="rId1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2860290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8E214D-E615-53E2-AE36-6607316189A1}"/>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2B02FC2-CD39-6649-5C0B-5C3F58E3530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781BC1EB-F005-8B18-5515-D4E5274E86ED}"/>
              </a:ext>
            </a:extLst>
          </p:cNvPr>
          <p:cNvSpPr>
            <a:spLocks noGrp="1"/>
          </p:cNvSpPr>
          <p:nvPr>
            <p:ph type="dt" sz="half" idx="10"/>
          </p:nvPr>
        </p:nvSpPr>
        <p:spPr/>
        <p:txBody>
          <a:bodyPr/>
          <a:lstStyle/>
          <a:p>
            <a:fld id="{06A4B9EB-74E8-4BE4-B7DF-F76AC0720043}" type="datetime1">
              <a:rPr lang="de-DE" smtClean="0"/>
              <a:t>30.10.2025</a:t>
            </a:fld>
            <a:endParaRPr lang="de-DE"/>
          </a:p>
        </p:txBody>
      </p:sp>
      <p:sp>
        <p:nvSpPr>
          <p:cNvPr id="5" name="Fußzeilenplatzhalter 4">
            <a:extLst>
              <a:ext uri="{FF2B5EF4-FFF2-40B4-BE49-F238E27FC236}">
                <a16:creationId xmlns:a16="http://schemas.microsoft.com/office/drawing/2014/main" id="{F3F1C17B-1B30-A29A-739E-DEE4E57541E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BBF1D85-42D7-3BF9-78A2-86779759575A}"/>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41857134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estaltungselemente 02">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E11BC64F-85F3-E93D-D9DC-FA254020E7F2}"/>
              </a:ext>
            </a:extLst>
          </p:cNvPr>
          <p:cNvSpPr txBox="1"/>
          <p:nvPr userDrawn="1"/>
        </p:nvSpPr>
        <p:spPr>
          <a:xfrm>
            <a:off x="627298" y="890401"/>
            <a:ext cx="1613919" cy="550570"/>
          </a:xfrm>
          <a:prstGeom prst="rect">
            <a:avLst/>
          </a:prstGeom>
        </p:spPr>
        <p:txBody>
          <a:bodyPr vert="horz" wrap="square" lIns="0" tIns="9241" rIns="0" bIns="0" rtlCol="0">
            <a:spAutoFit/>
          </a:bodyPr>
          <a:lstStyle/>
          <a:p>
            <a:pPr marL="7701">
              <a:lnSpc>
                <a:spcPct val="100000"/>
              </a:lnSpc>
              <a:spcBef>
                <a:spcPts val="73"/>
              </a:spcBef>
            </a:pPr>
            <a:r>
              <a:rPr lang="de-DE" sz="3517" b="1" i="0" spc="-6" dirty="0">
                <a:solidFill>
                  <a:srgbClr val="003C78"/>
                </a:solidFill>
                <a:latin typeface="Calibri" panose="020F0502020204030204" pitchFamily="34" charset="0"/>
                <a:ea typeface="Source Sans Pro" panose="020B0503030403020204" pitchFamily="34" charset="0"/>
                <a:cs typeface="Calibri" panose="020F0502020204030204" pitchFamily="34" charset="0"/>
              </a:rPr>
              <a:t>Kreise</a:t>
            </a:r>
            <a:endParaRPr sz="3517" b="1"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3" name="object 94">
            <a:extLst>
              <a:ext uri="{FF2B5EF4-FFF2-40B4-BE49-F238E27FC236}">
                <a16:creationId xmlns:a16="http://schemas.microsoft.com/office/drawing/2014/main" id="{7F8566F2-D9AC-465F-59B2-00B696E261FF}"/>
              </a:ext>
            </a:extLst>
          </p:cNvPr>
          <p:cNvSpPr txBox="1">
            <a:spLocks/>
          </p:cNvSpPr>
          <p:nvPr userDrawn="1"/>
        </p:nvSpPr>
        <p:spPr>
          <a:xfrm>
            <a:off x="627298" y="629498"/>
            <a:ext cx="1757943" cy="233239"/>
          </a:xfrm>
          <a:prstGeom prst="rect">
            <a:avLst/>
          </a:prstGeom>
        </p:spPr>
        <p:txBody>
          <a:bodyPr vert="horz" wrap="square" lIns="0" tIns="9241" rIns="0" bIns="0" rtlCol="0">
            <a:spAutoFit/>
          </a:bodyPr>
          <a:lstStyle>
            <a:lvl1pPr>
              <a:defRPr>
                <a:latin typeface="+mj-lt"/>
                <a:ea typeface="+mj-ea"/>
                <a:cs typeface="+mj-cs"/>
              </a:defRPr>
            </a:lvl1pPr>
          </a:lstStyle>
          <a:p>
            <a:pPr marL="7701">
              <a:spcBef>
                <a:spcPts val="73"/>
              </a:spcBef>
            </a:pPr>
            <a:r>
              <a:rPr lang="de-DE" sz="1455" b="0" i="0" spc="-6" dirty="0">
                <a:solidFill>
                  <a:srgbClr val="0099DD"/>
                </a:solidFill>
                <a:latin typeface="Calibri" panose="020F0502020204030204" pitchFamily="34" charset="0"/>
              </a:rPr>
              <a:t>Gestaltungselemente</a:t>
            </a:r>
            <a:endParaRPr lang="de-DE" sz="1455" b="0" i="0" dirty="0">
              <a:latin typeface="Calibri" panose="020F0502020204030204" pitchFamily="34" charset="0"/>
            </a:endParaRPr>
          </a:p>
        </p:txBody>
      </p:sp>
      <p:grpSp>
        <p:nvGrpSpPr>
          <p:cNvPr id="4" name="object 2">
            <a:extLst>
              <a:ext uri="{FF2B5EF4-FFF2-40B4-BE49-F238E27FC236}">
                <a16:creationId xmlns:a16="http://schemas.microsoft.com/office/drawing/2014/main" id="{BD8CFF5A-9A01-8430-1717-B43ED1F4D98B}"/>
              </a:ext>
            </a:extLst>
          </p:cNvPr>
          <p:cNvGrpSpPr/>
          <p:nvPr userDrawn="1"/>
        </p:nvGrpSpPr>
        <p:grpSpPr>
          <a:xfrm>
            <a:off x="7637959" y="845416"/>
            <a:ext cx="2297071" cy="2425951"/>
            <a:chOff x="12594676" y="1394348"/>
            <a:chExt cx="3787775" cy="4001135"/>
          </a:xfrm>
        </p:grpSpPr>
        <p:sp>
          <p:nvSpPr>
            <p:cNvPr id="44" name="object 3">
              <a:extLst>
                <a:ext uri="{FF2B5EF4-FFF2-40B4-BE49-F238E27FC236}">
                  <a16:creationId xmlns:a16="http://schemas.microsoft.com/office/drawing/2014/main" id="{29CDC80A-4A1A-95DD-852A-11356147A89F}"/>
                </a:ext>
              </a:extLst>
            </p:cNvPr>
            <p:cNvSpPr/>
            <p:nvPr/>
          </p:nvSpPr>
          <p:spPr>
            <a:xfrm>
              <a:off x="12605147" y="1618568"/>
              <a:ext cx="3766820" cy="3766820"/>
            </a:xfrm>
            <a:custGeom>
              <a:avLst/>
              <a:gdLst/>
              <a:ahLst/>
              <a:cxnLst/>
              <a:rect l="l" t="t" r="r" b="b"/>
              <a:pathLst>
                <a:path w="3766819" h="3766820">
                  <a:moveTo>
                    <a:pt x="1883146" y="3766283"/>
                  </a:moveTo>
                  <a:lnTo>
                    <a:pt x="1931751" y="3765668"/>
                  </a:lnTo>
                  <a:lnTo>
                    <a:pt x="1980053" y="3763832"/>
                  </a:lnTo>
                  <a:lnTo>
                    <a:pt x="2028036" y="3760792"/>
                  </a:lnTo>
                  <a:lnTo>
                    <a:pt x="2075687" y="3756560"/>
                  </a:lnTo>
                  <a:lnTo>
                    <a:pt x="2122990" y="3751153"/>
                  </a:lnTo>
                  <a:lnTo>
                    <a:pt x="2169931" y="3744585"/>
                  </a:lnTo>
                  <a:lnTo>
                    <a:pt x="2216494" y="3736870"/>
                  </a:lnTo>
                  <a:lnTo>
                    <a:pt x="2262666" y="3728024"/>
                  </a:lnTo>
                  <a:lnTo>
                    <a:pt x="2308430" y="3718061"/>
                  </a:lnTo>
                  <a:lnTo>
                    <a:pt x="2353773" y="3706996"/>
                  </a:lnTo>
                  <a:lnTo>
                    <a:pt x="2398680" y="3694844"/>
                  </a:lnTo>
                  <a:lnTo>
                    <a:pt x="2443136" y="3681620"/>
                  </a:lnTo>
                  <a:lnTo>
                    <a:pt x="2487126" y="3667338"/>
                  </a:lnTo>
                  <a:lnTo>
                    <a:pt x="2530635" y="3652014"/>
                  </a:lnTo>
                  <a:lnTo>
                    <a:pt x="2573648" y="3635661"/>
                  </a:lnTo>
                  <a:lnTo>
                    <a:pt x="2616151" y="3618295"/>
                  </a:lnTo>
                  <a:lnTo>
                    <a:pt x="2658129" y="3599931"/>
                  </a:lnTo>
                  <a:lnTo>
                    <a:pt x="2699567" y="3580584"/>
                  </a:lnTo>
                  <a:lnTo>
                    <a:pt x="2740451" y="3560267"/>
                  </a:lnTo>
                  <a:lnTo>
                    <a:pt x="2780765" y="3538997"/>
                  </a:lnTo>
                  <a:lnTo>
                    <a:pt x="2820495" y="3516787"/>
                  </a:lnTo>
                  <a:lnTo>
                    <a:pt x="2859626" y="3493653"/>
                  </a:lnTo>
                  <a:lnTo>
                    <a:pt x="2898142" y="3469609"/>
                  </a:lnTo>
                  <a:lnTo>
                    <a:pt x="2936031" y="3444670"/>
                  </a:lnTo>
                  <a:lnTo>
                    <a:pt x="2973276" y="3418852"/>
                  </a:lnTo>
                  <a:lnTo>
                    <a:pt x="3009862" y="3392168"/>
                  </a:lnTo>
                  <a:lnTo>
                    <a:pt x="3045776" y="3364633"/>
                  </a:lnTo>
                  <a:lnTo>
                    <a:pt x="3081002" y="3336263"/>
                  </a:lnTo>
                  <a:lnTo>
                    <a:pt x="3115525" y="3307072"/>
                  </a:lnTo>
                  <a:lnTo>
                    <a:pt x="3149331" y="3277075"/>
                  </a:lnTo>
                  <a:lnTo>
                    <a:pt x="3182405" y="3246286"/>
                  </a:lnTo>
                  <a:lnTo>
                    <a:pt x="3214731" y="3214721"/>
                  </a:lnTo>
                  <a:lnTo>
                    <a:pt x="3246297" y="3182394"/>
                  </a:lnTo>
                  <a:lnTo>
                    <a:pt x="3277085" y="3149320"/>
                  </a:lnTo>
                  <a:lnTo>
                    <a:pt x="3307082" y="3115515"/>
                  </a:lnTo>
                  <a:lnTo>
                    <a:pt x="3336273" y="3080991"/>
                  </a:lnTo>
                  <a:lnTo>
                    <a:pt x="3364644" y="3045765"/>
                  </a:lnTo>
                  <a:lnTo>
                    <a:pt x="3392178" y="3009852"/>
                  </a:lnTo>
                  <a:lnTo>
                    <a:pt x="3418862" y="2973265"/>
                  </a:lnTo>
                  <a:lnTo>
                    <a:pt x="3444681" y="2936020"/>
                  </a:lnTo>
                  <a:lnTo>
                    <a:pt x="3469619" y="2898132"/>
                  </a:lnTo>
                  <a:lnTo>
                    <a:pt x="3493663" y="2859615"/>
                  </a:lnTo>
                  <a:lnTo>
                    <a:pt x="3516797" y="2820484"/>
                  </a:lnTo>
                  <a:lnTo>
                    <a:pt x="3539007" y="2780755"/>
                  </a:lnTo>
                  <a:lnTo>
                    <a:pt x="3560278" y="2740440"/>
                  </a:lnTo>
                  <a:lnTo>
                    <a:pt x="3580594" y="2699557"/>
                  </a:lnTo>
                  <a:lnTo>
                    <a:pt x="3599942" y="2658119"/>
                  </a:lnTo>
                  <a:lnTo>
                    <a:pt x="3618306" y="2616141"/>
                  </a:lnTo>
                  <a:lnTo>
                    <a:pt x="3635672" y="2573638"/>
                  </a:lnTo>
                  <a:lnTo>
                    <a:pt x="3652024" y="2530624"/>
                  </a:lnTo>
                  <a:lnTo>
                    <a:pt x="3667349" y="2487115"/>
                  </a:lnTo>
                  <a:lnTo>
                    <a:pt x="3681630" y="2443125"/>
                  </a:lnTo>
                  <a:lnTo>
                    <a:pt x="3694855" y="2398670"/>
                  </a:lnTo>
                  <a:lnTo>
                    <a:pt x="3707007" y="2353763"/>
                  </a:lnTo>
                  <a:lnTo>
                    <a:pt x="3718071" y="2308420"/>
                  </a:lnTo>
                  <a:lnTo>
                    <a:pt x="3728034" y="2262655"/>
                  </a:lnTo>
                  <a:lnTo>
                    <a:pt x="3736880" y="2216484"/>
                  </a:lnTo>
                  <a:lnTo>
                    <a:pt x="3744595" y="2169920"/>
                  </a:lnTo>
                  <a:lnTo>
                    <a:pt x="3751163" y="2122979"/>
                  </a:lnTo>
                  <a:lnTo>
                    <a:pt x="3756571" y="2075676"/>
                  </a:lnTo>
                  <a:lnTo>
                    <a:pt x="3760802" y="2028026"/>
                  </a:lnTo>
                  <a:lnTo>
                    <a:pt x="3763843" y="1980042"/>
                  </a:lnTo>
                  <a:lnTo>
                    <a:pt x="3765678" y="1931741"/>
                  </a:lnTo>
                  <a:lnTo>
                    <a:pt x="3766293" y="1883136"/>
                  </a:lnTo>
                  <a:lnTo>
                    <a:pt x="3765678" y="1834532"/>
                  </a:lnTo>
                  <a:lnTo>
                    <a:pt x="3763843" y="1786231"/>
                  </a:lnTo>
                  <a:lnTo>
                    <a:pt x="3760802" y="1738247"/>
                  </a:lnTo>
                  <a:lnTo>
                    <a:pt x="3756571" y="1690597"/>
                  </a:lnTo>
                  <a:lnTo>
                    <a:pt x="3751163" y="1643295"/>
                  </a:lnTo>
                  <a:lnTo>
                    <a:pt x="3744595" y="1596354"/>
                  </a:lnTo>
                  <a:lnTo>
                    <a:pt x="3736880" y="1549791"/>
                  </a:lnTo>
                  <a:lnTo>
                    <a:pt x="3728034" y="1503620"/>
                  </a:lnTo>
                  <a:lnTo>
                    <a:pt x="3718071" y="1457856"/>
                  </a:lnTo>
                  <a:lnTo>
                    <a:pt x="3707007" y="1412513"/>
                  </a:lnTo>
                  <a:lnTo>
                    <a:pt x="3694855" y="1367607"/>
                  </a:lnTo>
                  <a:lnTo>
                    <a:pt x="3681630" y="1323151"/>
                  </a:lnTo>
                  <a:lnTo>
                    <a:pt x="3667349" y="1279162"/>
                  </a:lnTo>
                  <a:lnTo>
                    <a:pt x="3652024" y="1235653"/>
                  </a:lnTo>
                  <a:lnTo>
                    <a:pt x="3635672" y="1192640"/>
                  </a:lnTo>
                  <a:lnTo>
                    <a:pt x="3618306" y="1150137"/>
                  </a:lnTo>
                  <a:lnTo>
                    <a:pt x="3599942" y="1108159"/>
                  </a:lnTo>
                  <a:lnTo>
                    <a:pt x="3580594" y="1066721"/>
                  </a:lnTo>
                  <a:lnTo>
                    <a:pt x="3560278" y="1025838"/>
                  </a:lnTo>
                  <a:lnTo>
                    <a:pt x="3539007" y="985524"/>
                  </a:lnTo>
                  <a:lnTo>
                    <a:pt x="3516797" y="945795"/>
                  </a:lnTo>
                  <a:lnTo>
                    <a:pt x="3493663" y="906664"/>
                  </a:lnTo>
                  <a:lnTo>
                    <a:pt x="3469619" y="868147"/>
                  </a:lnTo>
                  <a:lnTo>
                    <a:pt x="3444681" y="830259"/>
                  </a:lnTo>
                  <a:lnTo>
                    <a:pt x="3418862" y="793015"/>
                  </a:lnTo>
                  <a:lnTo>
                    <a:pt x="3392178" y="756428"/>
                  </a:lnTo>
                  <a:lnTo>
                    <a:pt x="3364644" y="720515"/>
                  </a:lnTo>
                  <a:lnTo>
                    <a:pt x="3336273" y="685289"/>
                  </a:lnTo>
                  <a:lnTo>
                    <a:pt x="3307082" y="650766"/>
                  </a:lnTo>
                  <a:lnTo>
                    <a:pt x="3277085" y="616960"/>
                  </a:lnTo>
                  <a:lnTo>
                    <a:pt x="3246297" y="583887"/>
                  </a:lnTo>
                  <a:lnTo>
                    <a:pt x="3214731" y="551560"/>
                  </a:lnTo>
                  <a:lnTo>
                    <a:pt x="3182405" y="519995"/>
                  </a:lnTo>
                  <a:lnTo>
                    <a:pt x="3149331" y="489207"/>
                  </a:lnTo>
                  <a:lnTo>
                    <a:pt x="3115525" y="459209"/>
                  </a:lnTo>
                  <a:lnTo>
                    <a:pt x="3081002" y="430019"/>
                  </a:lnTo>
                  <a:lnTo>
                    <a:pt x="3045776" y="401648"/>
                  </a:lnTo>
                  <a:lnTo>
                    <a:pt x="3009862" y="374114"/>
                  </a:lnTo>
                  <a:lnTo>
                    <a:pt x="2973276" y="347430"/>
                  </a:lnTo>
                  <a:lnTo>
                    <a:pt x="2936031" y="321611"/>
                  </a:lnTo>
                  <a:lnTo>
                    <a:pt x="2898142" y="296673"/>
                  </a:lnTo>
                  <a:lnTo>
                    <a:pt x="2859626" y="272629"/>
                  </a:lnTo>
                  <a:lnTo>
                    <a:pt x="2820495" y="249495"/>
                  </a:lnTo>
                  <a:lnTo>
                    <a:pt x="2780765" y="227285"/>
                  </a:lnTo>
                  <a:lnTo>
                    <a:pt x="2740451" y="206015"/>
                  </a:lnTo>
                  <a:lnTo>
                    <a:pt x="2699567" y="185698"/>
                  </a:lnTo>
                  <a:lnTo>
                    <a:pt x="2658129" y="166351"/>
                  </a:lnTo>
                  <a:lnTo>
                    <a:pt x="2616151" y="147987"/>
                  </a:lnTo>
                  <a:lnTo>
                    <a:pt x="2573648" y="130621"/>
                  </a:lnTo>
                  <a:lnTo>
                    <a:pt x="2530635" y="114268"/>
                  </a:lnTo>
                  <a:lnTo>
                    <a:pt x="2487126" y="98944"/>
                  </a:lnTo>
                  <a:lnTo>
                    <a:pt x="2443136" y="84662"/>
                  </a:lnTo>
                  <a:lnTo>
                    <a:pt x="2398680" y="71438"/>
                  </a:lnTo>
                  <a:lnTo>
                    <a:pt x="2353773" y="59286"/>
                  </a:lnTo>
                  <a:lnTo>
                    <a:pt x="2308430" y="48221"/>
                  </a:lnTo>
                  <a:lnTo>
                    <a:pt x="2262666" y="38258"/>
                  </a:lnTo>
                  <a:lnTo>
                    <a:pt x="2216494" y="29412"/>
                  </a:lnTo>
                  <a:lnTo>
                    <a:pt x="2169931" y="21698"/>
                  </a:lnTo>
                  <a:lnTo>
                    <a:pt x="2122990" y="15129"/>
                  </a:lnTo>
                  <a:lnTo>
                    <a:pt x="2075687" y="9722"/>
                  </a:lnTo>
                  <a:lnTo>
                    <a:pt x="2028036" y="5491"/>
                  </a:lnTo>
                  <a:lnTo>
                    <a:pt x="1980053" y="2450"/>
                  </a:lnTo>
                  <a:lnTo>
                    <a:pt x="1931751" y="615"/>
                  </a:lnTo>
                  <a:lnTo>
                    <a:pt x="1883146" y="0"/>
                  </a:lnTo>
                  <a:lnTo>
                    <a:pt x="1834542" y="615"/>
                  </a:lnTo>
                  <a:lnTo>
                    <a:pt x="1786240" y="2450"/>
                  </a:lnTo>
                  <a:lnTo>
                    <a:pt x="1738257" y="5491"/>
                  </a:lnTo>
                  <a:lnTo>
                    <a:pt x="1690606" y="9722"/>
                  </a:lnTo>
                  <a:lnTo>
                    <a:pt x="1643303" y="15129"/>
                  </a:lnTo>
                  <a:lnTo>
                    <a:pt x="1596362" y="21698"/>
                  </a:lnTo>
                  <a:lnTo>
                    <a:pt x="1549799" y="29412"/>
                  </a:lnTo>
                  <a:lnTo>
                    <a:pt x="1503627" y="38258"/>
                  </a:lnTo>
                  <a:lnTo>
                    <a:pt x="1457862" y="48221"/>
                  </a:lnTo>
                  <a:lnTo>
                    <a:pt x="1412519" y="59286"/>
                  </a:lnTo>
                  <a:lnTo>
                    <a:pt x="1367613" y="71438"/>
                  </a:lnTo>
                  <a:lnTo>
                    <a:pt x="1323157" y="84662"/>
                  </a:lnTo>
                  <a:lnTo>
                    <a:pt x="1279167" y="98944"/>
                  </a:lnTo>
                  <a:lnTo>
                    <a:pt x="1235658" y="114268"/>
                  </a:lnTo>
                  <a:lnTo>
                    <a:pt x="1192645" y="130621"/>
                  </a:lnTo>
                  <a:lnTo>
                    <a:pt x="1150142" y="147987"/>
                  </a:lnTo>
                  <a:lnTo>
                    <a:pt x="1108163" y="166351"/>
                  </a:lnTo>
                  <a:lnTo>
                    <a:pt x="1066725" y="185698"/>
                  </a:lnTo>
                  <a:lnTo>
                    <a:pt x="1025842" y="206015"/>
                  </a:lnTo>
                  <a:lnTo>
                    <a:pt x="985528" y="227285"/>
                  </a:lnTo>
                  <a:lnTo>
                    <a:pt x="945798" y="249495"/>
                  </a:lnTo>
                  <a:lnTo>
                    <a:pt x="906667" y="272629"/>
                  </a:lnTo>
                  <a:lnTo>
                    <a:pt x="868150" y="296673"/>
                  </a:lnTo>
                  <a:lnTo>
                    <a:pt x="830262" y="321611"/>
                  </a:lnTo>
                  <a:lnTo>
                    <a:pt x="793017" y="347430"/>
                  </a:lnTo>
                  <a:lnTo>
                    <a:pt x="756430" y="374114"/>
                  </a:lnTo>
                  <a:lnTo>
                    <a:pt x="720517" y="401648"/>
                  </a:lnTo>
                  <a:lnTo>
                    <a:pt x="685291" y="430019"/>
                  </a:lnTo>
                  <a:lnTo>
                    <a:pt x="650768" y="459209"/>
                  </a:lnTo>
                  <a:lnTo>
                    <a:pt x="616962" y="489207"/>
                  </a:lnTo>
                  <a:lnTo>
                    <a:pt x="583888" y="519995"/>
                  </a:lnTo>
                  <a:lnTo>
                    <a:pt x="551561" y="551560"/>
                  </a:lnTo>
                  <a:lnTo>
                    <a:pt x="519996" y="583887"/>
                  </a:lnTo>
                  <a:lnTo>
                    <a:pt x="489208" y="616960"/>
                  </a:lnTo>
                  <a:lnTo>
                    <a:pt x="459210" y="650766"/>
                  </a:lnTo>
                  <a:lnTo>
                    <a:pt x="430019" y="685289"/>
                  </a:lnTo>
                  <a:lnTo>
                    <a:pt x="401649" y="720515"/>
                  </a:lnTo>
                  <a:lnTo>
                    <a:pt x="374115" y="756428"/>
                  </a:lnTo>
                  <a:lnTo>
                    <a:pt x="347431" y="793015"/>
                  </a:lnTo>
                  <a:lnTo>
                    <a:pt x="321612" y="830259"/>
                  </a:lnTo>
                  <a:lnTo>
                    <a:pt x="296673" y="868147"/>
                  </a:lnTo>
                  <a:lnTo>
                    <a:pt x="272629" y="906664"/>
                  </a:lnTo>
                  <a:lnTo>
                    <a:pt x="249495" y="945795"/>
                  </a:lnTo>
                  <a:lnTo>
                    <a:pt x="227286" y="985524"/>
                  </a:lnTo>
                  <a:lnTo>
                    <a:pt x="206015" y="1025838"/>
                  </a:lnTo>
                  <a:lnTo>
                    <a:pt x="185699" y="1066721"/>
                  </a:lnTo>
                  <a:lnTo>
                    <a:pt x="166351" y="1108159"/>
                  </a:lnTo>
                  <a:lnTo>
                    <a:pt x="147987" y="1150137"/>
                  </a:lnTo>
                  <a:lnTo>
                    <a:pt x="130621" y="1192640"/>
                  </a:lnTo>
                  <a:lnTo>
                    <a:pt x="114269" y="1235653"/>
                  </a:lnTo>
                  <a:lnTo>
                    <a:pt x="98944" y="1279162"/>
                  </a:lnTo>
                  <a:lnTo>
                    <a:pt x="84662" y="1323151"/>
                  </a:lnTo>
                  <a:lnTo>
                    <a:pt x="71438" y="1367607"/>
                  </a:lnTo>
                  <a:lnTo>
                    <a:pt x="59286" y="1412513"/>
                  </a:lnTo>
                  <a:lnTo>
                    <a:pt x="48221" y="1457856"/>
                  </a:lnTo>
                  <a:lnTo>
                    <a:pt x="38258" y="1503620"/>
                  </a:lnTo>
                  <a:lnTo>
                    <a:pt x="29412" y="1549791"/>
                  </a:lnTo>
                  <a:lnTo>
                    <a:pt x="21698" y="1596354"/>
                  </a:lnTo>
                  <a:lnTo>
                    <a:pt x="15129" y="1643295"/>
                  </a:lnTo>
                  <a:lnTo>
                    <a:pt x="9722" y="1690597"/>
                  </a:lnTo>
                  <a:lnTo>
                    <a:pt x="5491" y="1738247"/>
                  </a:lnTo>
                  <a:lnTo>
                    <a:pt x="2450" y="1786231"/>
                  </a:lnTo>
                  <a:lnTo>
                    <a:pt x="615" y="1834532"/>
                  </a:lnTo>
                  <a:lnTo>
                    <a:pt x="0" y="1883136"/>
                  </a:lnTo>
                  <a:lnTo>
                    <a:pt x="615" y="1931741"/>
                  </a:lnTo>
                  <a:lnTo>
                    <a:pt x="2450" y="1980042"/>
                  </a:lnTo>
                  <a:lnTo>
                    <a:pt x="5491" y="2028026"/>
                  </a:lnTo>
                  <a:lnTo>
                    <a:pt x="9722" y="2075676"/>
                  </a:lnTo>
                  <a:lnTo>
                    <a:pt x="15129" y="2122979"/>
                  </a:lnTo>
                  <a:lnTo>
                    <a:pt x="21698" y="2169920"/>
                  </a:lnTo>
                  <a:lnTo>
                    <a:pt x="29412" y="2216484"/>
                  </a:lnTo>
                  <a:lnTo>
                    <a:pt x="38258" y="2262655"/>
                  </a:lnTo>
                  <a:lnTo>
                    <a:pt x="48221" y="2308420"/>
                  </a:lnTo>
                  <a:lnTo>
                    <a:pt x="59286" y="2353763"/>
                  </a:lnTo>
                  <a:lnTo>
                    <a:pt x="71438" y="2398670"/>
                  </a:lnTo>
                  <a:lnTo>
                    <a:pt x="84662" y="2443125"/>
                  </a:lnTo>
                  <a:lnTo>
                    <a:pt x="98944" y="2487115"/>
                  </a:lnTo>
                  <a:lnTo>
                    <a:pt x="114269" y="2530624"/>
                  </a:lnTo>
                  <a:lnTo>
                    <a:pt x="130621" y="2573638"/>
                  </a:lnTo>
                  <a:lnTo>
                    <a:pt x="147987" y="2616141"/>
                  </a:lnTo>
                  <a:lnTo>
                    <a:pt x="166351" y="2658119"/>
                  </a:lnTo>
                  <a:lnTo>
                    <a:pt x="185699" y="2699557"/>
                  </a:lnTo>
                  <a:lnTo>
                    <a:pt x="206015" y="2740440"/>
                  </a:lnTo>
                  <a:lnTo>
                    <a:pt x="227286" y="2780755"/>
                  </a:lnTo>
                  <a:lnTo>
                    <a:pt x="249495" y="2820484"/>
                  </a:lnTo>
                  <a:lnTo>
                    <a:pt x="272629" y="2859615"/>
                  </a:lnTo>
                  <a:lnTo>
                    <a:pt x="296673" y="2898132"/>
                  </a:lnTo>
                  <a:lnTo>
                    <a:pt x="321612" y="2936020"/>
                  </a:lnTo>
                  <a:lnTo>
                    <a:pt x="347431" y="2973265"/>
                  </a:lnTo>
                  <a:lnTo>
                    <a:pt x="374115" y="3009852"/>
                  </a:lnTo>
                  <a:lnTo>
                    <a:pt x="401649" y="3045765"/>
                  </a:lnTo>
                  <a:lnTo>
                    <a:pt x="430019" y="3080991"/>
                  </a:lnTo>
                  <a:lnTo>
                    <a:pt x="459210" y="3115515"/>
                  </a:lnTo>
                  <a:lnTo>
                    <a:pt x="489208" y="3149320"/>
                  </a:lnTo>
                  <a:lnTo>
                    <a:pt x="519996" y="3182394"/>
                  </a:lnTo>
                  <a:lnTo>
                    <a:pt x="551561" y="3214721"/>
                  </a:lnTo>
                  <a:lnTo>
                    <a:pt x="583888" y="3246286"/>
                  </a:lnTo>
                  <a:lnTo>
                    <a:pt x="616962" y="3277075"/>
                  </a:lnTo>
                  <a:lnTo>
                    <a:pt x="650768" y="3307072"/>
                  </a:lnTo>
                  <a:lnTo>
                    <a:pt x="685291" y="3336263"/>
                  </a:lnTo>
                  <a:lnTo>
                    <a:pt x="720517" y="3364633"/>
                  </a:lnTo>
                  <a:lnTo>
                    <a:pt x="756430" y="3392168"/>
                  </a:lnTo>
                  <a:lnTo>
                    <a:pt x="793017" y="3418852"/>
                  </a:lnTo>
                  <a:lnTo>
                    <a:pt x="830262" y="3444670"/>
                  </a:lnTo>
                  <a:lnTo>
                    <a:pt x="868150" y="3469609"/>
                  </a:lnTo>
                  <a:lnTo>
                    <a:pt x="906667" y="3493653"/>
                  </a:lnTo>
                  <a:lnTo>
                    <a:pt x="945798" y="3516787"/>
                  </a:lnTo>
                  <a:lnTo>
                    <a:pt x="985528" y="3538997"/>
                  </a:lnTo>
                  <a:lnTo>
                    <a:pt x="1025842" y="3560267"/>
                  </a:lnTo>
                  <a:lnTo>
                    <a:pt x="1066725" y="3580584"/>
                  </a:lnTo>
                  <a:lnTo>
                    <a:pt x="1108163" y="3599931"/>
                  </a:lnTo>
                  <a:lnTo>
                    <a:pt x="1150142" y="3618295"/>
                  </a:lnTo>
                  <a:lnTo>
                    <a:pt x="1192645" y="3635661"/>
                  </a:lnTo>
                  <a:lnTo>
                    <a:pt x="1235658" y="3652014"/>
                  </a:lnTo>
                  <a:lnTo>
                    <a:pt x="1279167" y="3667338"/>
                  </a:lnTo>
                  <a:lnTo>
                    <a:pt x="1323157" y="3681620"/>
                  </a:lnTo>
                  <a:lnTo>
                    <a:pt x="1367613" y="3694844"/>
                  </a:lnTo>
                  <a:lnTo>
                    <a:pt x="1412519" y="3706996"/>
                  </a:lnTo>
                  <a:lnTo>
                    <a:pt x="1457862" y="3718061"/>
                  </a:lnTo>
                  <a:lnTo>
                    <a:pt x="1503627" y="3728024"/>
                  </a:lnTo>
                  <a:lnTo>
                    <a:pt x="1549799" y="3736870"/>
                  </a:lnTo>
                  <a:lnTo>
                    <a:pt x="1596362" y="3744585"/>
                  </a:lnTo>
                  <a:lnTo>
                    <a:pt x="1643303" y="3751153"/>
                  </a:lnTo>
                  <a:lnTo>
                    <a:pt x="1690606" y="3756560"/>
                  </a:lnTo>
                  <a:lnTo>
                    <a:pt x="1738257" y="3760792"/>
                  </a:lnTo>
                  <a:lnTo>
                    <a:pt x="1786240" y="3763832"/>
                  </a:lnTo>
                  <a:lnTo>
                    <a:pt x="1834542" y="3765668"/>
                  </a:lnTo>
                  <a:lnTo>
                    <a:pt x="1883146" y="3766283"/>
                  </a:lnTo>
                  <a:close/>
                </a:path>
              </a:pathLst>
            </a:custGeom>
            <a:ln w="20941">
              <a:solidFill>
                <a:srgbClr val="66C1BE"/>
              </a:solidFill>
            </a:ln>
          </p:spPr>
          <p:txBody>
            <a:bodyPr wrap="square" lIns="0" tIns="0" rIns="0" bIns="0" rtlCol="0"/>
            <a:lstStyle/>
            <a:p>
              <a:endParaRPr sz="1091"/>
            </a:p>
          </p:txBody>
        </p:sp>
        <p:sp>
          <p:nvSpPr>
            <p:cNvPr id="45" name="object 4">
              <a:extLst>
                <a:ext uri="{FF2B5EF4-FFF2-40B4-BE49-F238E27FC236}">
                  <a16:creationId xmlns:a16="http://schemas.microsoft.com/office/drawing/2014/main" id="{C630676D-3431-B86E-294B-52977116B8B4}"/>
                </a:ext>
              </a:extLst>
            </p:cNvPr>
            <p:cNvSpPr/>
            <p:nvPr/>
          </p:nvSpPr>
          <p:spPr>
            <a:xfrm>
              <a:off x="13002886" y="1404819"/>
              <a:ext cx="471805" cy="669290"/>
            </a:xfrm>
            <a:custGeom>
              <a:avLst/>
              <a:gdLst/>
              <a:ahLst/>
              <a:cxnLst/>
              <a:rect l="l" t="t" r="r" b="b"/>
              <a:pathLst>
                <a:path w="471805" h="669289">
                  <a:moveTo>
                    <a:pt x="320338" y="0"/>
                  </a:moveTo>
                  <a:lnTo>
                    <a:pt x="232516" y="2351"/>
                  </a:lnTo>
                  <a:lnTo>
                    <a:pt x="137867" y="10450"/>
                  </a:lnTo>
                  <a:lnTo>
                    <a:pt x="64419" y="34566"/>
                  </a:lnTo>
                  <a:lnTo>
                    <a:pt x="16891" y="59893"/>
                  </a:lnTo>
                  <a:lnTo>
                    <a:pt x="0" y="71626"/>
                  </a:lnTo>
                  <a:lnTo>
                    <a:pt x="0" y="669126"/>
                  </a:lnTo>
                  <a:lnTo>
                    <a:pt x="46887" y="644095"/>
                  </a:lnTo>
                  <a:lnTo>
                    <a:pt x="86497" y="631241"/>
                  </a:lnTo>
                  <a:lnTo>
                    <a:pt x="140411" y="626506"/>
                  </a:lnTo>
                  <a:lnTo>
                    <a:pt x="230212" y="625829"/>
                  </a:lnTo>
                  <a:lnTo>
                    <a:pt x="331935" y="636248"/>
                  </a:lnTo>
                  <a:lnTo>
                    <a:pt x="407724" y="650725"/>
                  </a:lnTo>
                  <a:lnTo>
                    <a:pt x="455051" y="663579"/>
                  </a:lnTo>
                  <a:lnTo>
                    <a:pt x="471388" y="669126"/>
                  </a:lnTo>
                  <a:lnTo>
                    <a:pt x="471388" y="71626"/>
                  </a:lnTo>
                  <a:lnTo>
                    <a:pt x="417380" y="28143"/>
                  </a:lnTo>
                  <a:lnTo>
                    <a:pt x="374495" y="6432"/>
                  </a:lnTo>
                  <a:lnTo>
                    <a:pt x="320338" y="0"/>
                  </a:lnTo>
                  <a:close/>
                </a:path>
              </a:pathLst>
            </a:custGeom>
            <a:solidFill>
              <a:srgbClr val="FFFFFF"/>
            </a:solidFill>
          </p:spPr>
          <p:txBody>
            <a:bodyPr wrap="square" lIns="0" tIns="0" rIns="0" bIns="0" rtlCol="0"/>
            <a:lstStyle/>
            <a:p>
              <a:endParaRPr sz="1091"/>
            </a:p>
          </p:txBody>
        </p:sp>
        <p:sp>
          <p:nvSpPr>
            <p:cNvPr id="46" name="object 5">
              <a:extLst>
                <a:ext uri="{FF2B5EF4-FFF2-40B4-BE49-F238E27FC236}">
                  <a16:creationId xmlns:a16="http://schemas.microsoft.com/office/drawing/2014/main" id="{3E45AA04-DABA-9EB2-FEF6-75FB2B66456E}"/>
                </a:ext>
              </a:extLst>
            </p:cNvPr>
            <p:cNvSpPr/>
            <p:nvPr/>
          </p:nvSpPr>
          <p:spPr>
            <a:xfrm>
              <a:off x="13002886" y="1404819"/>
              <a:ext cx="471805" cy="669290"/>
            </a:xfrm>
            <a:custGeom>
              <a:avLst/>
              <a:gdLst/>
              <a:ahLst/>
              <a:cxnLst/>
              <a:rect l="l" t="t" r="r" b="b"/>
              <a:pathLst>
                <a:path w="471805" h="669289">
                  <a:moveTo>
                    <a:pt x="0" y="71626"/>
                  </a:moveTo>
                  <a:lnTo>
                    <a:pt x="0" y="669126"/>
                  </a:lnTo>
                  <a:lnTo>
                    <a:pt x="46887" y="644095"/>
                  </a:lnTo>
                  <a:lnTo>
                    <a:pt x="86497" y="631241"/>
                  </a:lnTo>
                  <a:lnTo>
                    <a:pt x="140411" y="626506"/>
                  </a:lnTo>
                  <a:lnTo>
                    <a:pt x="230212" y="625829"/>
                  </a:lnTo>
                  <a:lnTo>
                    <a:pt x="331935" y="636248"/>
                  </a:lnTo>
                  <a:lnTo>
                    <a:pt x="407724" y="650725"/>
                  </a:lnTo>
                  <a:lnTo>
                    <a:pt x="455051" y="663579"/>
                  </a:lnTo>
                  <a:lnTo>
                    <a:pt x="471388" y="669126"/>
                  </a:lnTo>
                  <a:lnTo>
                    <a:pt x="471388" y="71626"/>
                  </a:lnTo>
                  <a:lnTo>
                    <a:pt x="417380" y="28143"/>
                  </a:lnTo>
                  <a:lnTo>
                    <a:pt x="374495" y="6432"/>
                  </a:lnTo>
                  <a:lnTo>
                    <a:pt x="320338" y="0"/>
                  </a:lnTo>
                  <a:lnTo>
                    <a:pt x="232516" y="2351"/>
                  </a:lnTo>
                  <a:lnTo>
                    <a:pt x="137867" y="10450"/>
                  </a:lnTo>
                  <a:lnTo>
                    <a:pt x="64419" y="34566"/>
                  </a:lnTo>
                  <a:lnTo>
                    <a:pt x="16891" y="59893"/>
                  </a:lnTo>
                  <a:lnTo>
                    <a:pt x="0" y="71626"/>
                  </a:lnTo>
                  <a:close/>
                </a:path>
              </a:pathLst>
            </a:custGeom>
            <a:ln w="20941">
              <a:solidFill>
                <a:srgbClr val="66C1BE"/>
              </a:solidFill>
            </a:ln>
          </p:spPr>
          <p:txBody>
            <a:bodyPr wrap="square" lIns="0" tIns="0" rIns="0" bIns="0" rtlCol="0"/>
            <a:lstStyle/>
            <a:p>
              <a:endParaRPr sz="1091"/>
            </a:p>
          </p:txBody>
        </p:sp>
        <p:sp>
          <p:nvSpPr>
            <p:cNvPr id="47" name="object 6">
              <a:extLst>
                <a:ext uri="{FF2B5EF4-FFF2-40B4-BE49-F238E27FC236}">
                  <a16:creationId xmlns:a16="http://schemas.microsoft.com/office/drawing/2014/main" id="{D8B4A735-10E4-5DF9-B0A2-73865CD7C4BA}"/>
                </a:ext>
              </a:extLst>
            </p:cNvPr>
            <p:cNvSpPr/>
            <p:nvPr/>
          </p:nvSpPr>
          <p:spPr>
            <a:xfrm>
              <a:off x="13479539" y="1404819"/>
              <a:ext cx="471805" cy="669290"/>
            </a:xfrm>
            <a:custGeom>
              <a:avLst/>
              <a:gdLst/>
              <a:ahLst/>
              <a:cxnLst/>
              <a:rect l="l" t="t" r="r" b="b"/>
              <a:pathLst>
                <a:path w="471805" h="669289">
                  <a:moveTo>
                    <a:pt x="151050" y="0"/>
                  </a:moveTo>
                  <a:lnTo>
                    <a:pt x="96893" y="6432"/>
                  </a:lnTo>
                  <a:lnTo>
                    <a:pt x="54008" y="28143"/>
                  </a:lnTo>
                  <a:lnTo>
                    <a:pt x="0" y="71626"/>
                  </a:lnTo>
                  <a:lnTo>
                    <a:pt x="0" y="669126"/>
                  </a:lnTo>
                  <a:lnTo>
                    <a:pt x="16337" y="663579"/>
                  </a:lnTo>
                  <a:lnTo>
                    <a:pt x="63664" y="650725"/>
                  </a:lnTo>
                  <a:lnTo>
                    <a:pt x="139453" y="636248"/>
                  </a:lnTo>
                  <a:lnTo>
                    <a:pt x="241175" y="625829"/>
                  </a:lnTo>
                  <a:lnTo>
                    <a:pt x="330977" y="626506"/>
                  </a:lnTo>
                  <a:lnTo>
                    <a:pt x="384891" y="631241"/>
                  </a:lnTo>
                  <a:lnTo>
                    <a:pt x="424501" y="644095"/>
                  </a:lnTo>
                  <a:lnTo>
                    <a:pt x="471388" y="669126"/>
                  </a:lnTo>
                  <a:lnTo>
                    <a:pt x="471388" y="71626"/>
                  </a:lnTo>
                  <a:lnTo>
                    <a:pt x="454497" y="59893"/>
                  </a:lnTo>
                  <a:lnTo>
                    <a:pt x="406969" y="34566"/>
                  </a:lnTo>
                  <a:lnTo>
                    <a:pt x="333521" y="10450"/>
                  </a:lnTo>
                  <a:lnTo>
                    <a:pt x="238872" y="2351"/>
                  </a:lnTo>
                  <a:lnTo>
                    <a:pt x="151050" y="0"/>
                  </a:lnTo>
                  <a:close/>
                </a:path>
              </a:pathLst>
            </a:custGeom>
            <a:solidFill>
              <a:srgbClr val="FFFFFF"/>
            </a:solidFill>
          </p:spPr>
          <p:txBody>
            <a:bodyPr wrap="square" lIns="0" tIns="0" rIns="0" bIns="0" rtlCol="0"/>
            <a:lstStyle/>
            <a:p>
              <a:endParaRPr sz="1091"/>
            </a:p>
          </p:txBody>
        </p:sp>
        <p:sp>
          <p:nvSpPr>
            <p:cNvPr id="48" name="object 7">
              <a:extLst>
                <a:ext uri="{FF2B5EF4-FFF2-40B4-BE49-F238E27FC236}">
                  <a16:creationId xmlns:a16="http://schemas.microsoft.com/office/drawing/2014/main" id="{4AEC542F-181E-9688-D320-29F86B1BA63D}"/>
                </a:ext>
              </a:extLst>
            </p:cNvPr>
            <p:cNvSpPr/>
            <p:nvPr/>
          </p:nvSpPr>
          <p:spPr>
            <a:xfrm>
              <a:off x="13479539" y="1404819"/>
              <a:ext cx="471805" cy="669290"/>
            </a:xfrm>
            <a:custGeom>
              <a:avLst/>
              <a:gdLst/>
              <a:ahLst/>
              <a:cxnLst/>
              <a:rect l="l" t="t" r="r" b="b"/>
              <a:pathLst>
                <a:path w="471805" h="669289">
                  <a:moveTo>
                    <a:pt x="471388" y="71626"/>
                  </a:moveTo>
                  <a:lnTo>
                    <a:pt x="471388" y="669126"/>
                  </a:lnTo>
                  <a:lnTo>
                    <a:pt x="424501" y="644095"/>
                  </a:lnTo>
                  <a:lnTo>
                    <a:pt x="384891" y="631241"/>
                  </a:lnTo>
                  <a:lnTo>
                    <a:pt x="330977" y="626506"/>
                  </a:lnTo>
                  <a:lnTo>
                    <a:pt x="241175" y="625829"/>
                  </a:lnTo>
                  <a:lnTo>
                    <a:pt x="139453" y="636248"/>
                  </a:lnTo>
                  <a:lnTo>
                    <a:pt x="63664" y="650725"/>
                  </a:lnTo>
                  <a:lnTo>
                    <a:pt x="16337" y="663579"/>
                  </a:lnTo>
                  <a:lnTo>
                    <a:pt x="0" y="669126"/>
                  </a:lnTo>
                  <a:lnTo>
                    <a:pt x="0" y="71626"/>
                  </a:lnTo>
                  <a:lnTo>
                    <a:pt x="54008" y="28143"/>
                  </a:lnTo>
                  <a:lnTo>
                    <a:pt x="96893" y="6432"/>
                  </a:lnTo>
                  <a:lnTo>
                    <a:pt x="151050" y="0"/>
                  </a:lnTo>
                  <a:lnTo>
                    <a:pt x="238872" y="2351"/>
                  </a:lnTo>
                  <a:lnTo>
                    <a:pt x="333521" y="10450"/>
                  </a:lnTo>
                  <a:lnTo>
                    <a:pt x="406969" y="34566"/>
                  </a:lnTo>
                  <a:lnTo>
                    <a:pt x="454497" y="59893"/>
                  </a:lnTo>
                  <a:lnTo>
                    <a:pt x="471388" y="71626"/>
                  </a:lnTo>
                  <a:close/>
                </a:path>
              </a:pathLst>
            </a:custGeom>
            <a:ln w="20941">
              <a:solidFill>
                <a:srgbClr val="66C1BE"/>
              </a:solidFill>
            </a:ln>
          </p:spPr>
          <p:txBody>
            <a:bodyPr wrap="square" lIns="0" tIns="0" rIns="0" bIns="0" rtlCol="0"/>
            <a:lstStyle/>
            <a:p>
              <a:endParaRPr sz="1091"/>
            </a:p>
          </p:txBody>
        </p:sp>
      </p:grpSp>
      <p:sp>
        <p:nvSpPr>
          <p:cNvPr id="49" name="object 8">
            <a:extLst>
              <a:ext uri="{FF2B5EF4-FFF2-40B4-BE49-F238E27FC236}">
                <a16:creationId xmlns:a16="http://schemas.microsoft.com/office/drawing/2014/main" id="{71C31BD5-26FB-85A0-B2C7-2615E89CAF8D}"/>
              </a:ext>
            </a:extLst>
          </p:cNvPr>
          <p:cNvSpPr/>
          <p:nvPr userDrawn="1"/>
        </p:nvSpPr>
        <p:spPr>
          <a:xfrm>
            <a:off x="7626062" y="3750733"/>
            <a:ext cx="2302463" cy="2301978"/>
          </a:xfrm>
          <a:custGeom>
            <a:avLst/>
            <a:gdLst/>
            <a:ahLst/>
            <a:cxnLst/>
            <a:rect l="l" t="t" r="r" b="b"/>
            <a:pathLst>
              <a:path w="3796665" h="3796665">
                <a:moveTo>
                  <a:pt x="1898193" y="3796376"/>
                </a:moveTo>
                <a:lnTo>
                  <a:pt x="1946435" y="3795775"/>
                </a:lnTo>
                <a:lnTo>
                  <a:pt x="1994381" y="3793981"/>
                </a:lnTo>
                <a:lnTo>
                  <a:pt x="2042016" y="3791009"/>
                </a:lnTo>
                <a:lnTo>
                  <a:pt x="2089327" y="3786873"/>
                </a:lnTo>
                <a:lnTo>
                  <a:pt x="2136299" y="3781586"/>
                </a:lnTo>
                <a:lnTo>
                  <a:pt x="2182917" y="3775164"/>
                </a:lnTo>
                <a:lnTo>
                  <a:pt x="2229169" y="3767621"/>
                </a:lnTo>
                <a:lnTo>
                  <a:pt x="2275039" y="3758970"/>
                </a:lnTo>
                <a:lnTo>
                  <a:pt x="2320513" y="3749226"/>
                </a:lnTo>
                <a:lnTo>
                  <a:pt x="2365578" y="3738404"/>
                </a:lnTo>
                <a:lnTo>
                  <a:pt x="2410218" y="3726516"/>
                </a:lnTo>
                <a:lnTo>
                  <a:pt x="2454420" y="3713579"/>
                </a:lnTo>
                <a:lnTo>
                  <a:pt x="2498169" y="3699605"/>
                </a:lnTo>
                <a:lnTo>
                  <a:pt x="2541451" y="3684609"/>
                </a:lnTo>
                <a:lnTo>
                  <a:pt x="2584252" y="3668606"/>
                </a:lnTo>
                <a:lnTo>
                  <a:pt x="2626557" y="3651610"/>
                </a:lnTo>
                <a:lnTo>
                  <a:pt x="2668353" y="3633634"/>
                </a:lnTo>
                <a:lnTo>
                  <a:pt x="2709626" y="3614693"/>
                </a:lnTo>
                <a:lnTo>
                  <a:pt x="2750360" y="3594801"/>
                </a:lnTo>
                <a:lnTo>
                  <a:pt x="2790542" y="3573973"/>
                </a:lnTo>
                <a:lnTo>
                  <a:pt x="2830157" y="3552223"/>
                </a:lnTo>
                <a:lnTo>
                  <a:pt x="2869192" y="3529565"/>
                </a:lnTo>
                <a:lnTo>
                  <a:pt x="2907632" y="3506012"/>
                </a:lnTo>
                <a:lnTo>
                  <a:pt x="2945462" y="3481581"/>
                </a:lnTo>
                <a:lnTo>
                  <a:pt x="2982669" y="3456284"/>
                </a:lnTo>
                <a:lnTo>
                  <a:pt x="3019239" y="3430135"/>
                </a:lnTo>
                <a:lnTo>
                  <a:pt x="3055156" y="3403150"/>
                </a:lnTo>
                <a:lnTo>
                  <a:pt x="3090407" y="3375342"/>
                </a:lnTo>
                <a:lnTo>
                  <a:pt x="3124978" y="3346726"/>
                </a:lnTo>
                <a:lnTo>
                  <a:pt x="3158855" y="3317316"/>
                </a:lnTo>
                <a:lnTo>
                  <a:pt x="3192023" y="3287126"/>
                </a:lnTo>
                <a:lnTo>
                  <a:pt x="3224467" y="3256169"/>
                </a:lnTo>
                <a:lnTo>
                  <a:pt x="3256175" y="3224462"/>
                </a:lnTo>
                <a:lnTo>
                  <a:pt x="3287130" y="3192017"/>
                </a:lnTo>
                <a:lnTo>
                  <a:pt x="3317320" y="3158849"/>
                </a:lnTo>
                <a:lnTo>
                  <a:pt x="3346731" y="3124972"/>
                </a:lnTo>
                <a:lnTo>
                  <a:pt x="3375347" y="3090401"/>
                </a:lnTo>
                <a:lnTo>
                  <a:pt x="3403154" y="3055149"/>
                </a:lnTo>
                <a:lnTo>
                  <a:pt x="3430139" y="3019232"/>
                </a:lnTo>
                <a:lnTo>
                  <a:pt x="3456287" y="2982662"/>
                </a:lnTo>
                <a:lnTo>
                  <a:pt x="3481584" y="2945455"/>
                </a:lnTo>
                <a:lnTo>
                  <a:pt x="3506015" y="2907624"/>
                </a:lnTo>
                <a:lnTo>
                  <a:pt x="3529567" y="2869184"/>
                </a:lnTo>
                <a:lnTo>
                  <a:pt x="3552226" y="2830149"/>
                </a:lnTo>
                <a:lnTo>
                  <a:pt x="3573976" y="2790534"/>
                </a:lnTo>
                <a:lnTo>
                  <a:pt x="3594803" y="2750352"/>
                </a:lnTo>
                <a:lnTo>
                  <a:pt x="3614695" y="2709617"/>
                </a:lnTo>
                <a:lnTo>
                  <a:pt x="3633635" y="2668345"/>
                </a:lnTo>
                <a:lnTo>
                  <a:pt x="3651611" y="2626548"/>
                </a:lnTo>
                <a:lnTo>
                  <a:pt x="3668608" y="2584243"/>
                </a:lnTo>
                <a:lnTo>
                  <a:pt x="3684611" y="2541441"/>
                </a:lnTo>
                <a:lnTo>
                  <a:pt x="3699606" y="2498159"/>
                </a:lnTo>
                <a:lnTo>
                  <a:pt x="3713580" y="2454410"/>
                </a:lnTo>
                <a:lnTo>
                  <a:pt x="3726517" y="2410208"/>
                </a:lnTo>
                <a:lnTo>
                  <a:pt x="3738404" y="2365568"/>
                </a:lnTo>
                <a:lnTo>
                  <a:pt x="3749227" y="2320503"/>
                </a:lnTo>
                <a:lnTo>
                  <a:pt x="3758971" y="2275029"/>
                </a:lnTo>
                <a:lnTo>
                  <a:pt x="3767621" y="2229159"/>
                </a:lnTo>
                <a:lnTo>
                  <a:pt x="3775165" y="2182907"/>
                </a:lnTo>
                <a:lnTo>
                  <a:pt x="3781587" y="2136288"/>
                </a:lnTo>
                <a:lnTo>
                  <a:pt x="3786873" y="2089316"/>
                </a:lnTo>
                <a:lnTo>
                  <a:pt x="3791009" y="2042005"/>
                </a:lnTo>
                <a:lnTo>
                  <a:pt x="3793981" y="1994370"/>
                </a:lnTo>
                <a:lnTo>
                  <a:pt x="3795775" y="1946424"/>
                </a:lnTo>
                <a:lnTo>
                  <a:pt x="3796376" y="1898183"/>
                </a:lnTo>
                <a:lnTo>
                  <a:pt x="3795775" y="1849941"/>
                </a:lnTo>
                <a:lnTo>
                  <a:pt x="3793981" y="1801996"/>
                </a:lnTo>
                <a:lnTo>
                  <a:pt x="3791009" y="1754361"/>
                </a:lnTo>
                <a:lnTo>
                  <a:pt x="3786873" y="1707051"/>
                </a:lnTo>
                <a:lnTo>
                  <a:pt x="3781587" y="1660079"/>
                </a:lnTo>
                <a:lnTo>
                  <a:pt x="3775165" y="1613461"/>
                </a:lnTo>
                <a:lnTo>
                  <a:pt x="3767621" y="1567209"/>
                </a:lnTo>
                <a:lnTo>
                  <a:pt x="3758971" y="1521339"/>
                </a:lnTo>
                <a:lnTo>
                  <a:pt x="3749227" y="1475865"/>
                </a:lnTo>
                <a:lnTo>
                  <a:pt x="3738404" y="1430801"/>
                </a:lnTo>
                <a:lnTo>
                  <a:pt x="3726517" y="1386161"/>
                </a:lnTo>
                <a:lnTo>
                  <a:pt x="3713580" y="1341960"/>
                </a:lnTo>
                <a:lnTo>
                  <a:pt x="3699606" y="1298211"/>
                </a:lnTo>
                <a:lnTo>
                  <a:pt x="3684611" y="1254929"/>
                </a:lnTo>
                <a:lnTo>
                  <a:pt x="3668608" y="1212128"/>
                </a:lnTo>
                <a:lnTo>
                  <a:pt x="3651611" y="1169823"/>
                </a:lnTo>
                <a:lnTo>
                  <a:pt x="3633635" y="1128027"/>
                </a:lnTo>
                <a:lnTo>
                  <a:pt x="3614695" y="1086754"/>
                </a:lnTo>
                <a:lnTo>
                  <a:pt x="3594803" y="1046020"/>
                </a:lnTo>
                <a:lnTo>
                  <a:pt x="3573976" y="1005838"/>
                </a:lnTo>
                <a:lnTo>
                  <a:pt x="3552226" y="966223"/>
                </a:lnTo>
                <a:lnTo>
                  <a:pt x="3529567" y="927188"/>
                </a:lnTo>
                <a:lnTo>
                  <a:pt x="3506015" y="888749"/>
                </a:lnTo>
                <a:lnTo>
                  <a:pt x="3481584" y="850918"/>
                </a:lnTo>
                <a:lnTo>
                  <a:pt x="3456287" y="813711"/>
                </a:lnTo>
                <a:lnTo>
                  <a:pt x="3430139" y="777142"/>
                </a:lnTo>
                <a:lnTo>
                  <a:pt x="3403154" y="741224"/>
                </a:lnTo>
                <a:lnTo>
                  <a:pt x="3375347" y="705973"/>
                </a:lnTo>
                <a:lnTo>
                  <a:pt x="3346731" y="671401"/>
                </a:lnTo>
                <a:lnTo>
                  <a:pt x="3317320" y="637525"/>
                </a:lnTo>
                <a:lnTo>
                  <a:pt x="3287130" y="604357"/>
                </a:lnTo>
                <a:lnTo>
                  <a:pt x="3256175" y="571912"/>
                </a:lnTo>
                <a:lnTo>
                  <a:pt x="3224467" y="540205"/>
                </a:lnTo>
                <a:lnTo>
                  <a:pt x="3192023" y="509249"/>
                </a:lnTo>
                <a:lnTo>
                  <a:pt x="3158855" y="479059"/>
                </a:lnTo>
                <a:lnTo>
                  <a:pt x="3124978" y="449648"/>
                </a:lnTo>
                <a:lnTo>
                  <a:pt x="3090407" y="421032"/>
                </a:lnTo>
                <a:lnTo>
                  <a:pt x="3055156" y="393225"/>
                </a:lnTo>
                <a:lnTo>
                  <a:pt x="3019239" y="366240"/>
                </a:lnTo>
                <a:lnTo>
                  <a:pt x="2982669" y="340091"/>
                </a:lnTo>
                <a:lnTo>
                  <a:pt x="2945462" y="314794"/>
                </a:lnTo>
                <a:lnTo>
                  <a:pt x="2907632" y="290363"/>
                </a:lnTo>
                <a:lnTo>
                  <a:pt x="2869192" y="266811"/>
                </a:lnTo>
                <a:lnTo>
                  <a:pt x="2830157" y="244152"/>
                </a:lnTo>
                <a:lnTo>
                  <a:pt x="2790542" y="222402"/>
                </a:lnTo>
                <a:lnTo>
                  <a:pt x="2750360" y="201574"/>
                </a:lnTo>
                <a:lnTo>
                  <a:pt x="2709626" y="181682"/>
                </a:lnTo>
                <a:lnTo>
                  <a:pt x="2668353" y="162742"/>
                </a:lnTo>
                <a:lnTo>
                  <a:pt x="2626557" y="144766"/>
                </a:lnTo>
                <a:lnTo>
                  <a:pt x="2584252" y="127769"/>
                </a:lnTo>
                <a:lnTo>
                  <a:pt x="2541451" y="111766"/>
                </a:lnTo>
                <a:lnTo>
                  <a:pt x="2498169" y="96770"/>
                </a:lnTo>
                <a:lnTo>
                  <a:pt x="2454420" y="82797"/>
                </a:lnTo>
                <a:lnTo>
                  <a:pt x="2410218" y="69859"/>
                </a:lnTo>
                <a:lnTo>
                  <a:pt x="2365578" y="57972"/>
                </a:lnTo>
                <a:lnTo>
                  <a:pt x="2320513" y="47149"/>
                </a:lnTo>
                <a:lnTo>
                  <a:pt x="2275039" y="37405"/>
                </a:lnTo>
                <a:lnTo>
                  <a:pt x="2229169" y="28755"/>
                </a:lnTo>
                <a:lnTo>
                  <a:pt x="2182917" y="21211"/>
                </a:lnTo>
                <a:lnTo>
                  <a:pt x="2136299" y="14789"/>
                </a:lnTo>
                <a:lnTo>
                  <a:pt x="2089327" y="9503"/>
                </a:lnTo>
                <a:lnTo>
                  <a:pt x="2042016" y="5366"/>
                </a:lnTo>
                <a:lnTo>
                  <a:pt x="1994381" y="2394"/>
                </a:lnTo>
                <a:lnTo>
                  <a:pt x="1946435" y="601"/>
                </a:lnTo>
                <a:lnTo>
                  <a:pt x="1898193" y="0"/>
                </a:lnTo>
                <a:lnTo>
                  <a:pt x="1849951" y="601"/>
                </a:lnTo>
                <a:lnTo>
                  <a:pt x="1802005" y="2394"/>
                </a:lnTo>
                <a:lnTo>
                  <a:pt x="1754370" y="5366"/>
                </a:lnTo>
                <a:lnTo>
                  <a:pt x="1707059" y="9503"/>
                </a:lnTo>
                <a:lnTo>
                  <a:pt x="1660087" y="14789"/>
                </a:lnTo>
                <a:lnTo>
                  <a:pt x="1613468" y="21211"/>
                </a:lnTo>
                <a:lnTo>
                  <a:pt x="1567217" y="28755"/>
                </a:lnTo>
                <a:lnTo>
                  <a:pt x="1521347" y="37405"/>
                </a:lnTo>
                <a:lnTo>
                  <a:pt x="1475872" y="47149"/>
                </a:lnTo>
                <a:lnTo>
                  <a:pt x="1430808" y="57972"/>
                </a:lnTo>
                <a:lnTo>
                  <a:pt x="1386167" y="69859"/>
                </a:lnTo>
                <a:lnTo>
                  <a:pt x="1341966" y="82797"/>
                </a:lnTo>
                <a:lnTo>
                  <a:pt x="1298216" y="96770"/>
                </a:lnTo>
                <a:lnTo>
                  <a:pt x="1254934" y="111766"/>
                </a:lnTo>
                <a:lnTo>
                  <a:pt x="1212133" y="127769"/>
                </a:lnTo>
                <a:lnTo>
                  <a:pt x="1169827" y="144766"/>
                </a:lnTo>
                <a:lnTo>
                  <a:pt x="1128031" y="162742"/>
                </a:lnTo>
                <a:lnTo>
                  <a:pt x="1086758" y="181682"/>
                </a:lnTo>
                <a:lnTo>
                  <a:pt x="1046024" y="201574"/>
                </a:lnTo>
                <a:lnTo>
                  <a:pt x="1005842" y="222402"/>
                </a:lnTo>
                <a:lnTo>
                  <a:pt x="966226" y="244152"/>
                </a:lnTo>
                <a:lnTo>
                  <a:pt x="927191" y="266811"/>
                </a:lnTo>
                <a:lnTo>
                  <a:pt x="888751" y="290363"/>
                </a:lnTo>
                <a:lnTo>
                  <a:pt x="850921" y="314794"/>
                </a:lnTo>
                <a:lnTo>
                  <a:pt x="813713" y="340091"/>
                </a:lnTo>
                <a:lnTo>
                  <a:pt x="777144" y="366240"/>
                </a:lnTo>
                <a:lnTo>
                  <a:pt x="741226" y="393225"/>
                </a:lnTo>
                <a:lnTo>
                  <a:pt x="705974" y="421032"/>
                </a:lnTo>
                <a:lnTo>
                  <a:pt x="671403" y="449648"/>
                </a:lnTo>
                <a:lnTo>
                  <a:pt x="637526" y="479059"/>
                </a:lnTo>
                <a:lnTo>
                  <a:pt x="604359" y="509249"/>
                </a:lnTo>
                <a:lnTo>
                  <a:pt x="571914" y="540205"/>
                </a:lnTo>
                <a:lnTo>
                  <a:pt x="540206" y="571912"/>
                </a:lnTo>
                <a:lnTo>
                  <a:pt x="509250" y="604357"/>
                </a:lnTo>
                <a:lnTo>
                  <a:pt x="479060" y="637525"/>
                </a:lnTo>
                <a:lnTo>
                  <a:pt x="449649" y="671401"/>
                </a:lnTo>
                <a:lnTo>
                  <a:pt x="421033" y="705973"/>
                </a:lnTo>
                <a:lnTo>
                  <a:pt x="393225" y="741224"/>
                </a:lnTo>
                <a:lnTo>
                  <a:pt x="366240" y="777142"/>
                </a:lnTo>
                <a:lnTo>
                  <a:pt x="340092" y="813711"/>
                </a:lnTo>
                <a:lnTo>
                  <a:pt x="314795" y="850918"/>
                </a:lnTo>
                <a:lnTo>
                  <a:pt x="290363" y="888749"/>
                </a:lnTo>
                <a:lnTo>
                  <a:pt x="266811" y="927188"/>
                </a:lnTo>
                <a:lnTo>
                  <a:pt x="244153" y="966223"/>
                </a:lnTo>
                <a:lnTo>
                  <a:pt x="222402" y="1005838"/>
                </a:lnTo>
                <a:lnTo>
                  <a:pt x="201574" y="1046020"/>
                </a:lnTo>
                <a:lnTo>
                  <a:pt x="181683" y="1086754"/>
                </a:lnTo>
                <a:lnTo>
                  <a:pt x="162742" y="1128027"/>
                </a:lnTo>
                <a:lnTo>
                  <a:pt x="144766" y="1169823"/>
                </a:lnTo>
                <a:lnTo>
                  <a:pt x="127769" y="1212128"/>
                </a:lnTo>
                <a:lnTo>
                  <a:pt x="111766" y="1254929"/>
                </a:lnTo>
                <a:lnTo>
                  <a:pt x="96771" y="1298211"/>
                </a:lnTo>
                <a:lnTo>
                  <a:pt x="82797" y="1341960"/>
                </a:lnTo>
                <a:lnTo>
                  <a:pt x="69859" y="1386161"/>
                </a:lnTo>
                <a:lnTo>
                  <a:pt x="57972" y="1430801"/>
                </a:lnTo>
                <a:lnTo>
                  <a:pt x="47149" y="1475865"/>
                </a:lnTo>
                <a:lnTo>
                  <a:pt x="37405" y="1521339"/>
                </a:lnTo>
                <a:lnTo>
                  <a:pt x="28755" y="1567209"/>
                </a:lnTo>
                <a:lnTo>
                  <a:pt x="21211" y="1613461"/>
                </a:lnTo>
                <a:lnTo>
                  <a:pt x="14789" y="1660079"/>
                </a:lnTo>
                <a:lnTo>
                  <a:pt x="9503" y="1707051"/>
                </a:lnTo>
                <a:lnTo>
                  <a:pt x="5366" y="1754361"/>
                </a:lnTo>
                <a:lnTo>
                  <a:pt x="2394" y="1801996"/>
                </a:lnTo>
                <a:lnTo>
                  <a:pt x="601" y="1849941"/>
                </a:lnTo>
                <a:lnTo>
                  <a:pt x="0" y="1898183"/>
                </a:lnTo>
                <a:lnTo>
                  <a:pt x="601" y="1946424"/>
                </a:lnTo>
                <a:lnTo>
                  <a:pt x="2394" y="1994370"/>
                </a:lnTo>
                <a:lnTo>
                  <a:pt x="5366" y="2042005"/>
                </a:lnTo>
                <a:lnTo>
                  <a:pt x="9503" y="2089316"/>
                </a:lnTo>
                <a:lnTo>
                  <a:pt x="14789" y="2136288"/>
                </a:lnTo>
                <a:lnTo>
                  <a:pt x="21211" y="2182907"/>
                </a:lnTo>
                <a:lnTo>
                  <a:pt x="28755" y="2229159"/>
                </a:lnTo>
                <a:lnTo>
                  <a:pt x="37405" y="2275029"/>
                </a:lnTo>
                <a:lnTo>
                  <a:pt x="47149" y="2320503"/>
                </a:lnTo>
                <a:lnTo>
                  <a:pt x="57972" y="2365568"/>
                </a:lnTo>
                <a:lnTo>
                  <a:pt x="69859" y="2410208"/>
                </a:lnTo>
                <a:lnTo>
                  <a:pt x="82797" y="2454410"/>
                </a:lnTo>
                <a:lnTo>
                  <a:pt x="96771" y="2498159"/>
                </a:lnTo>
                <a:lnTo>
                  <a:pt x="111766" y="2541441"/>
                </a:lnTo>
                <a:lnTo>
                  <a:pt x="127769" y="2584243"/>
                </a:lnTo>
                <a:lnTo>
                  <a:pt x="144766" y="2626548"/>
                </a:lnTo>
                <a:lnTo>
                  <a:pt x="162742" y="2668345"/>
                </a:lnTo>
                <a:lnTo>
                  <a:pt x="181683" y="2709617"/>
                </a:lnTo>
                <a:lnTo>
                  <a:pt x="201574" y="2750352"/>
                </a:lnTo>
                <a:lnTo>
                  <a:pt x="222402" y="2790534"/>
                </a:lnTo>
                <a:lnTo>
                  <a:pt x="244153" y="2830149"/>
                </a:lnTo>
                <a:lnTo>
                  <a:pt x="266811" y="2869184"/>
                </a:lnTo>
                <a:lnTo>
                  <a:pt x="290363" y="2907624"/>
                </a:lnTo>
                <a:lnTo>
                  <a:pt x="314795" y="2945455"/>
                </a:lnTo>
                <a:lnTo>
                  <a:pt x="340092" y="2982662"/>
                </a:lnTo>
                <a:lnTo>
                  <a:pt x="366240" y="3019232"/>
                </a:lnTo>
                <a:lnTo>
                  <a:pt x="393225" y="3055149"/>
                </a:lnTo>
                <a:lnTo>
                  <a:pt x="421033" y="3090401"/>
                </a:lnTo>
                <a:lnTo>
                  <a:pt x="449649" y="3124972"/>
                </a:lnTo>
                <a:lnTo>
                  <a:pt x="479060" y="3158849"/>
                </a:lnTo>
                <a:lnTo>
                  <a:pt x="509250" y="3192017"/>
                </a:lnTo>
                <a:lnTo>
                  <a:pt x="540206" y="3224462"/>
                </a:lnTo>
                <a:lnTo>
                  <a:pt x="571914" y="3256169"/>
                </a:lnTo>
                <a:lnTo>
                  <a:pt x="604359" y="3287126"/>
                </a:lnTo>
                <a:lnTo>
                  <a:pt x="637526" y="3317316"/>
                </a:lnTo>
                <a:lnTo>
                  <a:pt x="671403" y="3346726"/>
                </a:lnTo>
                <a:lnTo>
                  <a:pt x="705974" y="3375342"/>
                </a:lnTo>
                <a:lnTo>
                  <a:pt x="741226" y="3403150"/>
                </a:lnTo>
                <a:lnTo>
                  <a:pt x="777144" y="3430135"/>
                </a:lnTo>
                <a:lnTo>
                  <a:pt x="813713" y="3456284"/>
                </a:lnTo>
                <a:lnTo>
                  <a:pt x="850921" y="3481581"/>
                </a:lnTo>
                <a:lnTo>
                  <a:pt x="888751" y="3506012"/>
                </a:lnTo>
                <a:lnTo>
                  <a:pt x="927191" y="3529565"/>
                </a:lnTo>
                <a:lnTo>
                  <a:pt x="966226" y="3552223"/>
                </a:lnTo>
                <a:lnTo>
                  <a:pt x="1005842" y="3573973"/>
                </a:lnTo>
                <a:lnTo>
                  <a:pt x="1046024" y="3594801"/>
                </a:lnTo>
                <a:lnTo>
                  <a:pt x="1086758" y="3614693"/>
                </a:lnTo>
                <a:lnTo>
                  <a:pt x="1128031" y="3633634"/>
                </a:lnTo>
                <a:lnTo>
                  <a:pt x="1169827" y="3651610"/>
                </a:lnTo>
                <a:lnTo>
                  <a:pt x="1212133" y="3668606"/>
                </a:lnTo>
                <a:lnTo>
                  <a:pt x="1254934" y="3684609"/>
                </a:lnTo>
                <a:lnTo>
                  <a:pt x="1298216" y="3699605"/>
                </a:lnTo>
                <a:lnTo>
                  <a:pt x="1341966" y="3713579"/>
                </a:lnTo>
                <a:lnTo>
                  <a:pt x="1386167" y="3726516"/>
                </a:lnTo>
                <a:lnTo>
                  <a:pt x="1430808" y="3738404"/>
                </a:lnTo>
                <a:lnTo>
                  <a:pt x="1475872" y="3749226"/>
                </a:lnTo>
                <a:lnTo>
                  <a:pt x="1521347" y="3758970"/>
                </a:lnTo>
                <a:lnTo>
                  <a:pt x="1567217" y="3767621"/>
                </a:lnTo>
                <a:lnTo>
                  <a:pt x="1613468" y="3775164"/>
                </a:lnTo>
                <a:lnTo>
                  <a:pt x="1660087" y="3781586"/>
                </a:lnTo>
                <a:lnTo>
                  <a:pt x="1707059" y="3786873"/>
                </a:lnTo>
                <a:lnTo>
                  <a:pt x="1754370" y="3791009"/>
                </a:lnTo>
                <a:lnTo>
                  <a:pt x="1802005" y="3793981"/>
                </a:lnTo>
                <a:lnTo>
                  <a:pt x="1849951" y="3795775"/>
                </a:lnTo>
                <a:lnTo>
                  <a:pt x="1898193" y="3796376"/>
                </a:lnTo>
                <a:close/>
              </a:path>
            </a:pathLst>
          </a:custGeom>
          <a:ln w="20941">
            <a:solidFill>
              <a:srgbClr val="66C1BE"/>
            </a:solidFill>
          </a:ln>
        </p:spPr>
        <p:txBody>
          <a:bodyPr wrap="square" lIns="0" tIns="0" rIns="0" bIns="0" rtlCol="0"/>
          <a:lstStyle/>
          <a:p>
            <a:endParaRPr sz="1091"/>
          </a:p>
        </p:txBody>
      </p:sp>
      <p:grpSp>
        <p:nvGrpSpPr>
          <p:cNvPr id="50" name="object 9">
            <a:extLst>
              <a:ext uri="{FF2B5EF4-FFF2-40B4-BE49-F238E27FC236}">
                <a16:creationId xmlns:a16="http://schemas.microsoft.com/office/drawing/2014/main" id="{9FC6EB20-582E-B6AD-A194-3B2BAF217F7C}"/>
              </a:ext>
            </a:extLst>
          </p:cNvPr>
          <p:cNvGrpSpPr/>
          <p:nvPr userDrawn="1"/>
        </p:nvGrpSpPr>
        <p:grpSpPr>
          <a:xfrm>
            <a:off x="2257295" y="3641575"/>
            <a:ext cx="2315171" cy="2517198"/>
            <a:chOff x="3722185" y="6006069"/>
            <a:chExt cx="3817620" cy="4151629"/>
          </a:xfrm>
        </p:grpSpPr>
        <p:sp>
          <p:nvSpPr>
            <p:cNvPr id="51" name="object 10">
              <a:extLst>
                <a:ext uri="{FF2B5EF4-FFF2-40B4-BE49-F238E27FC236}">
                  <a16:creationId xmlns:a16="http://schemas.microsoft.com/office/drawing/2014/main" id="{6294B4F6-0B0B-0864-3F00-A47D50F33980}"/>
                </a:ext>
              </a:extLst>
            </p:cNvPr>
            <p:cNvSpPr/>
            <p:nvPr/>
          </p:nvSpPr>
          <p:spPr>
            <a:xfrm>
              <a:off x="3732656" y="6016540"/>
              <a:ext cx="3796665" cy="3796665"/>
            </a:xfrm>
            <a:custGeom>
              <a:avLst/>
              <a:gdLst/>
              <a:ahLst/>
              <a:cxnLst/>
              <a:rect l="l" t="t" r="r" b="b"/>
              <a:pathLst>
                <a:path w="3796665" h="3796665">
                  <a:moveTo>
                    <a:pt x="1898193" y="3796376"/>
                  </a:moveTo>
                  <a:lnTo>
                    <a:pt x="1946435" y="3795775"/>
                  </a:lnTo>
                  <a:lnTo>
                    <a:pt x="1994381" y="3793981"/>
                  </a:lnTo>
                  <a:lnTo>
                    <a:pt x="2042016" y="3791009"/>
                  </a:lnTo>
                  <a:lnTo>
                    <a:pt x="2089327" y="3786873"/>
                  </a:lnTo>
                  <a:lnTo>
                    <a:pt x="2136299" y="3781586"/>
                  </a:lnTo>
                  <a:lnTo>
                    <a:pt x="2182918" y="3775164"/>
                  </a:lnTo>
                  <a:lnTo>
                    <a:pt x="2229169" y="3767621"/>
                  </a:lnTo>
                  <a:lnTo>
                    <a:pt x="2275039" y="3758970"/>
                  </a:lnTo>
                  <a:lnTo>
                    <a:pt x="2320514" y="3749226"/>
                  </a:lnTo>
                  <a:lnTo>
                    <a:pt x="2365578" y="3738404"/>
                  </a:lnTo>
                  <a:lnTo>
                    <a:pt x="2410219" y="3726516"/>
                  </a:lnTo>
                  <a:lnTo>
                    <a:pt x="2454420" y="3713579"/>
                  </a:lnTo>
                  <a:lnTo>
                    <a:pt x="2498170" y="3699605"/>
                  </a:lnTo>
                  <a:lnTo>
                    <a:pt x="2541452" y="3684609"/>
                  </a:lnTo>
                  <a:lnTo>
                    <a:pt x="2584253" y="3668606"/>
                  </a:lnTo>
                  <a:lnTo>
                    <a:pt x="2626559" y="3651610"/>
                  </a:lnTo>
                  <a:lnTo>
                    <a:pt x="2668355" y="3633634"/>
                  </a:lnTo>
                  <a:lnTo>
                    <a:pt x="2709628" y="3614693"/>
                  </a:lnTo>
                  <a:lnTo>
                    <a:pt x="2750362" y="3594801"/>
                  </a:lnTo>
                  <a:lnTo>
                    <a:pt x="2790544" y="3573973"/>
                  </a:lnTo>
                  <a:lnTo>
                    <a:pt x="2830160" y="3552223"/>
                  </a:lnTo>
                  <a:lnTo>
                    <a:pt x="2869195" y="3529565"/>
                  </a:lnTo>
                  <a:lnTo>
                    <a:pt x="2907635" y="3506012"/>
                  </a:lnTo>
                  <a:lnTo>
                    <a:pt x="2945465" y="3481581"/>
                  </a:lnTo>
                  <a:lnTo>
                    <a:pt x="2982673" y="3456284"/>
                  </a:lnTo>
                  <a:lnTo>
                    <a:pt x="3019242" y="3430135"/>
                  </a:lnTo>
                  <a:lnTo>
                    <a:pt x="3055160" y="3403150"/>
                  </a:lnTo>
                  <a:lnTo>
                    <a:pt x="3090412" y="3375342"/>
                  </a:lnTo>
                  <a:lnTo>
                    <a:pt x="3124983" y="3346726"/>
                  </a:lnTo>
                  <a:lnTo>
                    <a:pt x="3158860" y="3317316"/>
                  </a:lnTo>
                  <a:lnTo>
                    <a:pt x="3192027" y="3287126"/>
                  </a:lnTo>
                  <a:lnTo>
                    <a:pt x="3224472" y="3256169"/>
                  </a:lnTo>
                  <a:lnTo>
                    <a:pt x="3256180" y="3224462"/>
                  </a:lnTo>
                  <a:lnTo>
                    <a:pt x="3287136" y="3192017"/>
                  </a:lnTo>
                  <a:lnTo>
                    <a:pt x="3317326" y="3158849"/>
                  </a:lnTo>
                  <a:lnTo>
                    <a:pt x="3346737" y="3124972"/>
                  </a:lnTo>
                  <a:lnTo>
                    <a:pt x="3375353" y="3090401"/>
                  </a:lnTo>
                  <a:lnTo>
                    <a:pt x="3403161" y="3055149"/>
                  </a:lnTo>
                  <a:lnTo>
                    <a:pt x="3430146" y="3019232"/>
                  </a:lnTo>
                  <a:lnTo>
                    <a:pt x="3456294" y="2982662"/>
                  </a:lnTo>
                  <a:lnTo>
                    <a:pt x="3481591" y="2945455"/>
                  </a:lnTo>
                  <a:lnTo>
                    <a:pt x="3506023" y="2907624"/>
                  </a:lnTo>
                  <a:lnTo>
                    <a:pt x="3529575" y="2869184"/>
                  </a:lnTo>
                  <a:lnTo>
                    <a:pt x="3552233" y="2830149"/>
                  </a:lnTo>
                  <a:lnTo>
                    <a:pt x="3573984" y="2790534"/>
                  </a:lnTo>
                  <a:lnTo>
                    <a:pt x="3594812" y="2750352"/>
                  </a:lnTo>
                  <a:lnTo>
                    <a:pt x="3614703" y="2709617"/>
                  </a:lnTo>
                  <a:lnTo>
                    <a:pt x="3633644" y="2668345"/>
                  </a:lnTo>
                  <a:lnTo>
                    <a:pt x="3651620" y="2626548"/>
                  </a:lnTo>
                  <a:lnTo>
                    <a:pt x="3668617" y="2584243"/>
                  </a:lnTo>
                  <a:lnTo>
                    <a:pt x="3684620" y="2541441"/>
                  </a:lnTo>
                  <a:lnTo>
                    <a:pt x="3699616" y="2498159"/>
                  </a:lnTo>
                  <a:lnTo>
                    <a:pt x="3713589" y="2454410"/>
                  </a:lnTo>
                  <a:lnTo>
                    <a:pt x="3726527" y="2410208"/>
                  </a:lnTo>
                  <a:lnTo>
                    <a:pt x="3738414" y="2365568"/>
                  </a:lnTo>
                  <a:lnTo>
                    <a:pt x="3749237" y="2320503"/>
                  </a:lnTo>
                  <a:lnTo>
                    <a:pt x="3758981" y="2275029"/>
                  </a:lnTo>
                  <a:lnTo>
                    <a:pt x="3767631" y="2229159"/>
                  </a:lnTo>
                  <a:lnTo>
                    <a:pt x="3775175" y="2182907"/>
                  </a:lnTo>
                  <a:lnTo>
                    <a:pt x="3781597" y="2136288"/>
                  </a:lnTo>
                  <a:lnTo>
                    <a:pt x="3786883" y="2089316"/>
                  </a:lnTo>
                  <a:lnTo>
                    <a:pt x="3791020" y="2042005"/>
                  </a:lnTo>
                  <a:lnTo>
                    <a:pt x="3793992" y="1994370"/>
                  </a:lnTo>
                  <a:lnTo>
                    <a:pt x="3795785" y="1946424"/>
                  </a:lnTo>
                  <a:lnTo>
                    <a:pt x="3796387" y="1898183"/>
                  </a:lnTo>
                  <a:lnTo>
                    <a:pt x="3795785" y="1849941"/>
                  </a:lnTo>
                  <a:lnTo>
                    <a:pt x="3793992" y="1801996"/>
                  </a:lnTo>
                  <a:lnTo>
                    <a:pt x="3791020" y="1754361"/>
                  </a:lnTo>
                  <a:lnTo>
                    <a:pt x="3786883" y="1707051"/>
                  </a:lnTo>
                  <a:lnTo>
                    <a:pt x="3781597" y="1660079"/>
                  </a:lnTo>
                  <a:lnTo>
                    <a:pt x="3775175" y="1613461"/>
                  </a:lnTo>
                  <a:lnTo>
                    <a:pt x="3767631" y="1567209"/>
                  </a:lnTo>
                  <a:lnTo>
                    <a:pt x="3758981" y="1521339"/>
                  </a:lnTo>
                  <a:lnTo>
                    <a:pt x="3749237" y="1475865"/>
                  </a:lnTo>
                  <a:lnTo>
                    <a:pt x="3738414" y="1430801"/>
                  </a:lnTo>
                  <a:lnTo>
                    <a:pt x="3726527" y="1386161"/>
                  </a:lnTo>
                  <a:lnTo>
                    <a:pt x="3713589" y="1341960"/>
                  </a:lnTo>
                  <a:lnTo>
                    <a:pt x="3699616" y="1298211"/>
                  </a:lnTo>
                  <a:lnTo>
                    <a:pt x="3684620" y="1254929"/>
                  </a:lnTo>
                  <a:lnTo>
                    <a:pt x="3668617" y="1212128"/>
                  </a:lnTo>
                  <a:lnTo>
                    <a:pt x="3651620" y="1169823"/>
                  </a:lnTo>
                  <a:lnTo>
                    <a:pt x="3633644" y="1128027"/>
                  </a:lnTo>
                  <a:lnTo>
                    <a:pt x="3614703" y="1086754"/>
                  </a:lnTo>
                  <a:lnTo>
                    <a:pt x="3594812" y="1046020"/>
                  </a:lnTo>
                  <a:lnTo>
                    <a:pt x="3573984" y="1005838"/>
                  </a:lnTo>
                  <a:lnTo>
                    <a:pt x="3552233" y="966223"/>
                  </a:lnTo>
                  <a:lnTo>
                    <a:pt x="3529575" y="927188"/>
                  </a:lnTo>
                  <a:lnTo>
                    <a:pt x="3506023" y="888749"/>
                  </a:lnTo>
                  <a:lnTo>
                    <a:pt x="3481591" y="850918"/>
                  </a:lnTo>
                  <a:lnTo>
                    <a:pt x="3456294" y="813711"/>
                  </a:lnTo>
                  <a:lnTo>
                    <a:pt x="3430146" y="777142"/>
                  </a:lnTo>
                  <a:lnTo>
                    <a:pt x="3403161" y="741224"/>
                  </a:lnTo>
                  <a:lnTo>
                    <a:pt x="3375353" y="705973"/>
                  </a:lnTo>
                  <a:lnTo>
                    <a:pt x="3346737" y="671401"/>
                  </a:lnTo>
                  <a:lnTo>
                    <a:pt x="3317326" y="637525"/>
                  </a:lnTo>
                  <a:lnTo>
                    <a:pt x="3287136" y="604357"/>
                  </a:lnTo>
                  <a:lnTo>
                    <a:pt x="3256180" y="571912"/>
                  </a:lnTo>
                  <a:lnTo>
                    <a:pt x="3224472" y="540205"/>
                  </a:lnTo>
                  <a:lnTo>
                    <a:pt x="3192027" y="509249"/>
                  </a:lnTo>
                  <a:lnTo>
                    <a:pt x="3158860" y="479059"/>
                  </a:lnTo>
                  <a:lnTo>
                    <a:pt x="3124983" y="449648"/>
                  </a:lnTo>
                  <a:lnTo>
                    <a:pt x="3090412" y="421032"/>
                  </a:lnTo>
                  <a:lnTo>
                    <a:pt x="3055160" y="393225"/>
                  </a:lnTo>
                  <a:lnTo>
                    <a:pt x="3019242" y="366240"/>
                  </a:lnTo>
                  <a:lnTo>
                    <a:pt x="2982673" y="340091"/>
                  </a:lnTo>
                  <a:lnTo>
                    <a:pt x="2945465" y="314794"/>
                  </a:lnTo>
                  <a:lnTo>
                    <a:pt x="2907635" y="290363"/>
                  </a:lnTo>
                  <a:lnTo>
                    <a:pt x="2869195" y="266811"/>
                  </a:lnTo>
                  <a:lnTo>
                    <a:pt x="2830160" y="244152"/>
                  </a:lnTo>
                  <a:lnTo>
                    <a:pt x="2790544" y="222402"/>
                  </a:lnTo>
                  <a:lnTo>
                    <a:pt x="2750362" y="201574"/>
                  </a:lnTo>
                  <a:lnTo>
                    <a:pt x="2709628" y="181682"/>
                  </a:lnTo>
                  <a:lnTo>
                    <a:pt x="2668355" y="162742"/>
                  </a:lnTo>
                  <a:lnTo>
                    <a:pt x="2626559" y="144766"/>
                  </a:lnTo>
                  <a:lnTo>
                    <a:pt x="2584253" y="127769"/>
                  </a:lnTo>
                  <a:lnTo>
                    <a:pt x="2541452" y="111766"/>
                  </a:lnTo>
                  <a:lnTo>
                    <a:pt x="2498170" y="96770"/>
                  </a:lnTo>
                  <a:lnTo>
                    <a:pt x="2454420" y="82797"/>
                  </a:lnTo>
                  <a:lnTo>
                    <a:pt x="2410219" y="69859"/>
                  </a:lnTo>
                  <a:lnTo>
                    <a:pt x="2365578" y="57972"/>
                  </a:lnTo>
                  <a:lnTo>
                    <a:pt x="2320514" y="47149"/>
                  </a:lnTo>
                  <a:lnTo>
                    <a:pt x="2275039" y="37405"/>
                  </a:lnTo>
                  <a:lnTo>
                    <a:pt x="2229169" y="28755"/>
                  </a:lnTo>
                  <a:lnTo>
                    <a:pt x="2182918" y="21211"/>
                  </a:lnTo>
                  <a:lnTo>
                    <a:pt x="2136299" y="14789"/>
                  </a:lnTo>
                  <a:lnTo>
                    <a:pt x="2089327" y="9503"/>
                  </a:lnTo>
                  <a:lnTo>
                    <a:pt x="2042016" y="5366"/>
                  </a:lnTo>
                  <a:lnTo>
                    <a:pt x="1994381" y="2394"/>
                  </a:lnTo>
                  <a:lnTo>
                    <a:pt x="1946435" y="601"/>
                  </a:lnTo>
                  <a:lnTo>
                    <a:pt x="1898193" y="0"/>
                  </a:lnTo>
                  <a:lnTo>
                    <a:pt x="1849951" y="601"/>
                  </a:lnTo>
                  <a:lnTo>
                    <a:pt x="1802005" y="2394"/>
                  </a:lnTo>
                  <a:lnTo>
                    <a:pt x="1754370" y="5366"/>
                  </a:lnTo>
                  <a:lnTo>
                    <a:pt x="1707059" y="9503"/>
                  </a:lnTo>
                  <a:lnTo>
                    <a:pt x="1660087" y="14789"/>
                  </a:lnTo>
                  <a:lnTo>
                    <a:pt x="1613468" y="21211"/>
                  </a:lnTo>
                  <a:lnTo>
                    <a:pt x="1567217" y="28755"/>
                  </a:lnTo>
                  <a:lnTo>
                    <a:pt x="1521347" y="37405"/>
                  </a:lnTo>
                  <a:lnTo>
                    <a:pt x="1475872" y="47149"/>
                  </a:lnTo>
                  <a:lnTo>
                    <a:pt x="1430808" y="57972"/>
                  </a:lnTo>
                  <a:lnTo>
                    <a:pt x="1386167" y="69859"/>
                  </a:lnTo>
                  <a:lnTo>
                    <a:pt x="1341966" y="82797"/>
                  </a:lnTo>
                  <a:lnTo>
                    <a:pt x="1298216" y="96770"/>
                  </a:lnTo>
                  <a:lnTo>
                    <a:pt x="1254934" y="111766"/>
                  </a:lnTo>
                  <a:lnTo>
                    <a:pt x="1212133" y="127769"/>
                  </a:lnTo>
                  <a:lnTo>
                    <a:pt x="1169827" y="144766"/>
                  </a:lnTo>
                  <a:lnTo>
                    <a:pt x="1128031" y="162742"/>
                  </a:lnTo>
                  <a:lnTo>
                    <a:pt x="1086758" y="181682"/>
                  </a:lnTo>
                  <a:lnTo>
                    <a:pt x="1046024" y="201574"/>
                  </a:lnTo>
                  <a:lnTo>
                    <a:pt x="1005842" y="222402"/>
                  </a:lnTo>
                  <a:lnTo>
                    <a:pt x="966226" y="244152"/>
                  </a:lnTo>
                  <a:lnTo>
                    <a:pt x="927191" y="266811"/>
                  </a:lnTo>
                  <a:lnTo>
                    <a:pt x="888751" y="290363"/>
                  </a:lnTo>
                  <a:lnTo>
                    <a:pt x="850921" y="314794"/>
                  </a:lnTo>
                  <a:lnTo>
                    <a:pt x="813713" y="340091"/>
                  </a:lnTo>
                  <a:lnTo>
                    <a:pt x="777144" y="366240"/>
                  </a:lnTo>
                  <a:lnTo>
                    <a:pt x="741226" y="393225"/>
                  </a:lnTo>
                  <a:lnTo>
                    <a:pt x="705974" y="421032"/>
                  </a:lnTo>
                  <a:lnTo>
                    <a:pt x="671403" y="449648"/>
                  </a:lnTo>
                  <a:lnTo>
                    <a:pt x="637526" y="479059"/>
                  </a:lnTo>
                  <a:lnTo>
                    <a:pt x="604359" y="509249"/>
                  </a:lnTo>
                  <a:lnTo>
                    <a:pt x="571914" y="540205"/>
                  </a:lnTo>
                  <a:lnTo>
                    <a:pt x="540206" y="571912"/>
                  </a:lnTo>
                  <a:lnTo>
                    <a:pt x="509250" y="604357"/>
                  </a:lnTo>
                  <a:lnTo>
                    <a:pt x="479060" y="637525"/>
                  </a:lnTo>
                  <a:lnTo>
                    <a:pt x="449649" y="671401"/>
                  </a:lnTo>
                  <a:lnTo>
                    <a:pt x="421033" y="705973"/>
                  </a:lnTo>
                  <a:lnTo>
                    <a:pt x="393225" y="741224"/>
                  </a:lnTo>
                  <a:lnTo>
                    <a:pt x="366240" y="777142"/>
                  </a:lnTo>
                  <a:lnTo>
                    <a:pt x="340092" y="813711"/>
                  </a:lnTo>
                  <a:lnTo>
                    <a:pt x="314795" y="850918"/>
                  </a:lnTo>
                  <a:lnTo>
                    <a:pt x="290363" y="888749"/>
                  </a:lnTo>
                  <a:lnTo>
                    <a:pt x="266811" y="927188"/>
                  </a:lnTo>
                  <a:lnTo>
                    <a:pt x="244153" y="966223"/>
                  </a:lnTo>
                  <a:lnTo>
                    <a:pt x="222402" y="1005838"/>
                  </a:lnTo>
                  <a:lnTo>
                    <a:pt x="201574" y="1046020"/>
                  </a:lnTo>
                  <a:lnTo>
                    <a:pt x="181683" y="1086754"/>
                  </a:lnTo>
                  <a:lnTo>
                    <a:pt x="162742" y="1128027"/>
                  </a:lnTo>
                  <a:lnTo>
                    <a:pt x="144766" y="1169823"/>
                  </a:lnTo>
                  <a:lnTo>
                    <a:pt x="127769" y="1212128"/>
                  </a:lnTo>
                  <a:lnTo>
                    <a:pt x="111766" y="1254929"/>
                  </a:lnTo>
                  <a:lnTo>
                    <a:pt x="96771" y="1298211"/>
                  </a:lnTo>
                  <a:lnTo>
                    <a:pt x="82797" y="1341960"/>
                  </a:lnTo>
                  <a:lnTo>
                    <a:pt x="69859" y="1386161"/>
                  </a:lnTo>
                  <a:lnTo>
                    <a:pt x="57972" y="1430801"/>
                  </a:lnTo>
                  <a:lnTo>
                    <a:pt x="47149" y="1475865"/>
                  </a:lnTo>
                  <a:lnTo>
                    <a:pt x="37405" y="1521339"/>
                  </a:lnTo>
                  <a:lnTo>
                    <a:pt x="28755" y="1567209"/>
                  </a:lnTo>
                  <a:lnTo>
                    <a:pt x="21211" y="1613461"/>
                  </a:lnTo>
                  <a:lnTo>
                    <a:pt x="14789" y="1660079"/>
                  </a:lnTo>
                  <a:lnTo>
                    <a:pt x="9503" y="1707051"/>
                  </a:lnTo>
                  <a:lnTo>
                    <a:pt x="5366" y="1754361"/>
                  </a:lnTo>
                  <a:lnTo>
                    <a:pt x="2394" y="1801996"/>
                  </a:lnTo>
                  <a:lnTo>
                    <a:pt x="601" y="1849941"/>
                  </a:lnTo>
                  <a:lnTo>
                    <a:pt x="0" y="1898183"/>
                  </a:lnTo>
                  <a:lnTo>
                    <a:pt x="601" y="1946424"/>
                  </a:lnTo>
                  <a:lnTo>
                    <a:pt x="2394" y="1994370"/>
                  </a:lnTo>
                  <a:lnTo>
                    <a:pt x="5366" y="2042005"/>
                  </a:lnTo>
                  <a:lnTo>
                    <a:pt x="9503" y="2089316"/>
                  </a:lnTo>
                  <a:lnTo>
                    <a:pt x="14789" y="2136288"/>
                  </a:lnTo>
                  <a:lnTo>
                    <a:pt x="21211" y="2182907"/>
                  </a:lnTo>
                  <a:lnTo>
                    <a:pt x="28755" y="2229159"/>
                  </a:lnTo>
                  <a:lnTo>
                    <a:pt x="37405" y="2275029"/>
                  </a:lnTo>
                  <a:lnTo>
                    <a:pt x="47149" y="2320503"/>
                  </a:lnTo>
                  <a:lnTo>
                    <a:pt x="57972" y="2365568"/>
                  </a:lnTo>
                  <a:lnTo>
                    <a:pt x="69859" y="2410208"/>
                  </a:lnTo>
                  <a:lnTo>
                    <a:pt x="82797" y="2454410"/>
                  </a:lnTo>
                  <a:lnTo>
                    <a:pt x="96771" y="2498159"/>
                  </a:lnTo>
                  <a:lnTo>
                    <a:pt x="111766" y="2541441"/>
                  </a:lnTo>
                  <a:lnTo>
                    <a:pt x="127769" y="2584243"/>
                  </a:lnTo>
                  <a:lnTo>
                    <a:pt x="144766" y="2626548"/>
                  </a:lnTo>
                  <a:lnTo>
                    <a:pt x="162742" y="2668345"/>
                  </a:lnTo>
                  <a:lnTo>
                    <a:pt x="181683" y="2709617"/>
                  </a:lnTo>
                  <a:lnTo>
                    <a:pt x="201574" y="2750352"/>
                  </a:lnTo>
                  <a:lnTo>
                    <a:pt x="222402" y="2790534"/>
                  </a:lnTo>
                  <a:lnTo>
                    <a:pt x="244153" y="2830149"/>
                  </a:lnTo>
                  <a:lnTo>
                    <a:pt x="266811" y="2869184"/>
                  </a:lnTo>
                  <a:lnTo>
                    <a:pt x="290363" y="2907624"/>
                  </a:lnTo>
                  <a:lnTo>
                    <a:pt x="314795" y="2945455"/>
                  </a:lnTo>
                  <a:lnTo>
                    <a:pt x="340092" y="2982662"/>
                  </a:lnTo>
                  <a:lnTo>
                    <a:pt x="366240" y="3019232"/>
                  </a:lnTo>
                  <a:lnTo>
                    <a:pt x="393225" y="3055149"/>
                  </a:lnTo>
                  <a:lnTo>
                    <a:pt x="421033" y="3090401"/>
                  </a:lnTo>
                  <a:lnTo>
                    <a:pt x="449649" y="3124972"/>
                  </a:lnTo>
                  <a:lnTo>
                    <a:pt x="479060" y="3158849"/>
                  </a:lnTo>
                  <a:lnTo>
                    <a:pt x="509250" y="3192017"/>
                  </a:lnTo>
                  <a:lnTo>
                    <a:pt x="540206" y="3224462"/>
                  </a:lnTo>
                  <a:lnTo>
                    <a:pt x="571914" y="3256169"/>
                  </a:lnTo>
                  <a:lnTo>
                    <a:pt x="604359" y="3287126"/>
                  </a:lnTo>
                  <a:lnTo>
                    <a:pt x="637526" y="3317316"/>
                  </a:lnTo>
                  <a:lnTo>
                    <a:pt x="671403" y="3346726"/>
                  </a:lnTo>
                  <a:lnTo>
                    <a:pt x="705974" y="3375342"/>
                  </a:lnTo>
                  <a:lnTo>
                    <a:pt x="741226" y="3403150"/>
                  </a:lnTo>
                  <a:lnTo>
                    <a:pt x="777144" y="3430135"/>
                  </a:lnTo>
                  <a:lnTo>
                    <a:pt x="813713" y="3456284"/>
                  </a:lnTo>
                  <a:lnTo>
                    <a:pt x="850921" y="3481581"/>
                  </a:lnTo>
                  <a:lnTo>
                    <a:pt x="888751" y="3506012"/>
                  </a:lnTo>
                  <a:lnTo>
                    <a:pt x="927191" y="3529565"/>
                  </a:lnTo>
                  <a:lnTo>
                    <a:pt x="966226" y="3552223"/>
                  </a:lnTo>
                  <a:lnTo>
                    <a:pt x="1005842" y="3573973"/>
                  </a:lnTo>
                  <a:lnTo>
                    <a:pt x="1046024" y="3594801"/>
                  </a:lnTo>
                  <a:lnTo>
                    <a:pt x="1086758" y="3614693"/>
                  </a:lnTo>
                  <a:lnTo>
                    <a:pt x="1128031" y="3633634"/>
                  </a:lnTo>
                  <a:lnTo>
                    <a:pt x="1169827" y="3651610"/>
                  </a:lnTo>
                  <a:lnTo>
                    <a:pt x="1212133" y="3668606"/>
                  </a:lnTo>
                  <a:lnTo>
                    <a:pt x="1254934" y="3684609"/>
                  </a:lnTo>
                  <a:lnTo>
                    <a:pt x="1298216" y="3699605"/>
                  </a:lnTo>
                  <a:lnTo>
                    <a:pt x="1341966" y="3713579"/>
                  </a:lnTo>
                  <a:lnTo>
                    <a:pt x="1386167" y="3726516"/>
                  </a:lnTo>
                  <a:lnTo>
                    <a:pt x="1430808" y="3738404"/>
                  </a:lnTo>
                  <a:lnTo>
                    <a:pt x="1475872" y="3749226"/>
                  </a:lnTo>
                  <a:lnTo>
                    <a:pt x="1521347" y="3758970"/>
                  </a:lnTo>
                  <a:lnTo>
                    <a:pt x="1567217" y="3767621"/>
                  </a:lnTo>
                  <a:lnTo>
                    <a:pt x="1613468" y="3775164"/>
                  </a:lnTo>
                  <a:lnTo>
                    <a:pt x="1660087" y="3781586"/>
                  </a:lnTo>
                  <a:lnTo>
                    <a:pt x="1707059" y="3786873"/>
                  </a:lnTo>
                  <a:lnTo>
                    <a:pt x="1754370" y="3791009"/>
                  </a:lnTo>
                  <a:lnTo>
                    <a:pt x="1802005" y="3793981"/>
                  </a:lnTo>
                  <a:lnTo>
                    <a:pt x="1849951" y="3795775"/>
                  </a:lnTo>
                  <a:lnTo>
                    <a:pt x="1898193" y="3796376"/>
                  </a:lnTo>
                  <a:close/>
                </a:path>
              </a:pathLst>
            </a:custGeom>
            <a:ln w="20941">
              <a:solidFill>
                <a:srgbClr val="66C1BE"/>
              </a:solidFill>
            </a:ln>
          </p:spPr>
          <p:txBody>
            <a:bodyPr wrap="square" lIns="0" tIns="0" rIns="0" bIns="0" rtlCol="0"/>
            <a:lstStyle/>
            <a:p>
              <a:endParaRPr sz="1091"/>
            </a:p>
          </p:txBody>
        </p:sp>
        <p:sp>
          <p:nvSpPr>
            <p:cNvPr id="52" name="object 11">
              <a:extLst>
                <a:ext uri="{FF2B5EF4-FFF2-40B4-BE49-F238E27FC236}">
                  <a16:creationId xmlns:a16="http://schemas.microsoft.com/office/drawing/2014/main" id="{63E8309B-1F0C-A84C-E225-CBF00E33F50F}"/>
                </a:ext>
              </a:extLst>
            </p:cNvPr>
            <p:cNvSpPr/>
            <p:nvPr/>
          </p:nvSpPr>
          <p:spPr>
            <a:xfrm>
              <a:off x="5662730" y="9383144"/>
              <a:ext cx="755015" cy="763905"/>
            </a:xfrm>
            <a:custGeom>
              <a:avLst/>
              <a:gdLst/>
              <a:ahLst/>
              <a:cxnLst/>
              <a:rect l="l" t="t" r="r" b="b"/>
              <a:pathLst>
                <a:path w="755014" h="763904">
                  <a:moveTo>
                    <a:pt x="699905" y="0"/>
                  </a:moveTo>
                  <a:lnTo>
                    <a:pt x="54720" y="0"/>
                  </a:lnTo>
                  <a:lnTo>
                    <a:pt x="33422" y="4307"/>
                  </a:lnTo>
                  <a:lnTo>
                    <a:pt x="16028" y="16055"/>
                  </a:lnTo>
                  <a:lnTo>
                    <a:pt x="4300" y="33479"/>
                  </a:lnTo>
                  <a:lnTo>
                    <a:pt x="0" y="54815"/>
                  </a:lnTo>
                  <a:lnTo>
                    <a:pt x="0" y="523785"/>
                  </a:lnTo>
                  <a:lnTo>
                    <a:pt x="4300" y="545120"/>
                  </a:lnTo>
                  <a:lnTo>
                    <a:pt x="16028" y="562544"/>
                  </a:lnTo>
                  <a:lnTo>
                    <a:pt x="33422" y="574292"/>
                  </a:lnTo>
                  <a:lnTo>
                    <a:pt x="54720" y="578600"/>
                  </a:lnTo>
                  <a:lnTo>
                    <a:pt x="313571" y="578600"/>
                  </a:lnTo>
                  <a:lnTo>
                    <a:pt x="279802" y="763714"/>
                  </a:lnTo>
                  <a:lnTo>
                    <a:pt x="579155" y="578600"/>
                  </a:lnTo>
                  <a:lnTo>
                    <a:pt x="699905" y="578600"/>
                  </a:lnTo>
                  <a:lnTo>
                    <a:pt x="721204" y="574292"/>
                  </a:lnTo>
                  <a:lnTo>
                    <a:pt x="738597" y="562544"/>
                  </a:lnTo>
                  <a:lnTo>
                    <a:pt x="750325" y="545120"/>
                  </a:lnTo>
                  <a:lnTo>
                    <a:pt x="754626" y="523785"/>
                  </a:lnTo>
                  <a:lnTo>
                    <a:pt x="754626" y="54815"/>
                  </a:lnTo>
                  <a:lnTo>
                    <a:pt x="750325" y="33479"/>
                  </a:lnTo>
                  <a:lnTo>
                    <a:pt x="738597" y="16055"/>
                  </a:lnTo>
                  <a:lnTo>
                    <a:pt x="721204" y="4307"/>
                  </a:lnTo>
                  <a:lnTo>
                    <a:pt x="699905" y="0"/>
                  </a:lnTo>
                  <a:close/>
                </a:path>
              </a:pathLst>
            </a:custGeom>
            <a:solidFill>
              <a:srgbClr val="FFFFFF"/>
            </a:solidFill>
          </p:spPr>
          <p:txBody>
            <a:bodyPr wrap="square" lIns="0" tIns="0" rIns="0" bIns="0" rtlCol="0"/>
            <a:lstStyle/>
            <a:p>
              <a:endParaRPr sz="1091"/>
            </a:p>
          </p:txBody>
        </p:sp>
        <p:sp>
          <p:nvSpPr>
            <p:cNvPr id="127" name="object 12">
              <a:extLst>
                <a:ext uri="{FF2B5EF4-FFF2-40B4-BE49-F238E27FC236}">
                  <a16:creationId xmlns:a16="http://schemas.microsoft.com/office/drawing/2014/main" id="{A349B878-80EF-33C0-DCBB-1BC4B21B2D18}"/>
                </a:ext>
              </a:extLst>
            </p:cNvPr>
            <p:cNvSpPr/>
            <p:nvPr/>
          </p:nvSpPr>
          <p:spPr>
            <a:xfrm>
              <a:off x="5662730" y="9383144"/>
              <a:ext cx="755015" cy="763905"/>
            </a:xfrm>
            <a:custGeom>
              <a:avLst/>
              <a:gdLst/>
              <a:ahLst/>
              <a:cxnLst/>
              <a:rect l="l" t="t" r="r" b="b"/>
              <a:pathLst>
                <a:path w="755014" h="763904">
                  <a:moveTo>
                    <a:pt x="0" y="523785"/>
                  </a:moveTo>
                  <a:lnTo>
                    <a:pt x="0" y="54815"/>
                  </a:lnTo>
                  <a:lnTo>
                    <a:pt x="4300" y="33479"/>
                  </a:lnTo>
                  <a:lnTo>
                    <a:pt x="16028" y="16055"/>
                  </a:lnTo>
                  <a:lnTo>
                    <a:pt x="33422" y="4307"/>
                  </a:lnTo>
                  <a:lnTo>
                    <a:pt x="54720" y="0"/>
                  </a:lnTo>
                  <a:lnTo>
                    <a:pt x="699905" y="0"/>
                  </a:lnTo>
                  <a:lnTo>
                    <a:pt x="721204" y="4307"/>
                  </a:lnTo>
                  <a:lnTo>
                    <a:pt x="738597" y="16055"/>
                  </a:lnTo>
                  <a:lnTo>
                    <a:pt x="750325" y="33479"/>
                  </a:lnTo>
                  <a:lnTo>
                    <a:pt x="754626" y="54815"/>
                  </a:lnTo>
                  <a:lnTo>
                    <a:pt x="754626" y="523785"/>
                  </a:lnTo>
                  <a:lnTo>
                    <a:pt x="750325" y="545120"/>
                  </a:lnTo>
                  <a:lnTo>
                    <a:pt x="738597" y="562544"/>
                  </a:lnTo>
                  <a:lnTo>
                    <a:pt x="721204" y="574292"/>
                  </a:lnTo>
                  <a:lnTo>
                    <a:pt x="699905" y="578600"/>
                  </a:lnTo>
                  <a:lnTo>
                    <a:pt x="579155" y="578600"/>
                  </a:lnTo>
                  <a:lnTo>
                    <a:pt x="279802" y="763714"/>
                  </a:lnTo>
                  <a:lnTo>
                    <a:pt x="313571" y="578600"/>
                  </a:lnTo>
                  <a:lnTo>
                    <a:pt x="54720" y="578600"/>
                  </a:lnTo>
                  <a:lnTo>
                    <a:pt x="33422" y="574292"/>
                  </a:lnTo>
                  <a:lnTo>
                    <a:pt x="16028" y="562544"/>
                  </a:lnTo>
                  <a:lnTo>
                    <a:pt x="4300" y="545120"/>
                  </a:lnTo>
                  <a:lnTo>
                    <a:pt x="0" y="523785"/>
                  </a:lnTo>
                  <a:close/>
                </a:path>
              </a:pathLst>
            </a:custGeom>
            <a:ln w="20941">
              <a:solidFill>
                <a:srgbClr val="66C1BE"/>
              </a:solidFill>
            </a:ln>
          </p:spPr>
          <p:txBody>
            <a:bodyPr wrap="square" lIns="0" tIns="0" rIns="0" bIns="0" rtlCol="0"/>
            <a:lstStyle/>
            <a:p>
              <a:endParaRPr sz="1091"/>
            </a:p>
          </p:txBody>
        </p:sp>
      </p:grpSp>
      <p:grpSp>
        <p:nvGrpSpPr>
          <p:cNvPr id="128" name="object 13">
            <a:extLst>
              <a:ext uri="{FF2B5EF4-FFF2-40B4-BE49-F238E27FC236}">
                <a16:creationId xmlns:a16="http://schemas.microsoft.com/office/drawing/2014/main" id="{F176C2BC-1934-9B47-DE8C-1E77CE8C5D0D}"/>
              </a:ext>
            </a:extLst>
          </p:cNvPr>
          <p:cNvGrpSpPr/>
          <p:nvPr userDrawn="1"/>
        </p:nvGrpSpPr>
        <p:grpSpPr>
          <a:xfrm>
            <a:off x="4818834" y="968933"/>
            <a:ext cx="2384487" cy="2308523"/>
            <a:chOff x="7946057" y="1598067"/>
            <a:chExt cx="3931920" cy="3807460"/>
          </a:xfrm>
        </p:grpSpPr>
        <p:sp>
          <p:nvSpPr>
            <p:cNvPr id="129" name="object 14">
              <a:extLst>
                <a:ext uri="{FF2B5EF4-FFF2-40B4-BE49-F238E27FC236}">
                  <a16:creationId xmlns:a16="http://schemas.microsoft.com/office/drawing/2014/main" id="{615C5DB0-FF11-CD05-4A3C-91C6C8971F3E}"/>
                </a:ext>
              </a:extLst>
            </p:cNvPr>
            <p:cNvSpPr/>
            <p:nvPr/>
          </p:nvSpPr>
          <p:spPr>
            <a:xfrm>
              <a:off x="8080688" y="1608538"/>
              <a:ext cx="3786504" cy="3786504"/>
            </a:xfrm>
            <a:custGeom>
              <a:avLst/>
              <a:gdLst/>
              <a:ahLst/>
              <a:cxnLst/>
              <a:rect l="l" t="t" r="r" b="b"/>
              <a:pathLst>
                <a:path w="3786504" h="3786504">
                  <a:moveTo>
                    <a:pt x="1893177" y="3786345"/>
                  </a:moveTo>
                  <a:lnTo>
                    <a:pt x="1941292" y="3785745"/>
                  </a:lnTo>
                  <a:lnTo>
                    <a:pt x="1989110" y="3783956"/>
                  </a:lnTo>
                  <a:lnTo>
                    <a:pt x="2036620" y="3780992"/>
                  </a:lnTo>
                  <a:lnTo>
                    <a:pt x="2083805" y="3776867"/>
                  </a:lnTo>
                  <a:lnTo>
                    <a:pt x="2130653" y="3771595"/>
                  </a:lnTo>
                  <a:lnTo>
                    <a:pt x="2177149" y="3765189"/>
                  </a:lnTo>
                  <a:lnTo>
                    <a:pt x="2223278" y="3757666"/>
                  </a:lnTo>
                  <a:lnTo>
                    <a:pt x="2269027" y="3749038"/>
                  </a:lnTo>
                  <a:lnTo>
                    <a:pt x="2314381" y="3739320"/>
                  </a:lnTo>
                  <a:lnTo>
                    <a:pt x="2359326" y="3728526"/>
                  </a:lnTo>
                  <a:lnTo>
                    <a:pt x="2403848" y="3716670"/>
                  </a:lnTo>
                  <a:lnTo>
                    <a:pt x="2447933" y="3703767"/>
                  </a:lnTo>
                  <a:lnTo>
                    <a:pt x="2491567" y="3689830"/>
                  </a:lnTo>
                  <a:lnTo>
                    <a:pt x="2534735" y="3674874"/>
                  </a:lnTo>
                  <a:lnTo>
                    <a:pt x="2577423" y="3658913"/>
                  </a:lnTo>
                  <a:lnTo>
                    <a:pt x="2619617" y="3641962"/>
                  </a:lnTo>
                  <a:lnTo>
                    <a:pt x="2661303" y="3624033"/>
                  </a:lnTo>
                  <a:lnTo>
                    <a:pt x="2702466" y="3605143"/>
                  </a:lnTo>
                  <a:lnTo>
                    <a:pt x="2743093" y="3585304"/>
                  </a:lnTo>
                  <a:lnTo>
                    <a:pt x="2783169" y="3564531"/>
                  </a:lnTo>
                  <a:lnTo>
                    <a:pt x="2822680" y="3542838"/>
                  </a:lnTo>
                  <a:lnTo>
                    <a:pt x="2861611" y="3520240"/>
                  </a:lnTo>
                  <a:lnTo>
                    <a:pt x="2899950" y="3496750"/>
                  </a:lnTo>
                  <a:lnTo>
                    <a:pt x="2937680" y="3472383"/>
                  </a:lnTo>
                  <a:lnTo>
                    <a:pt x="2974789" y="3447153"/>
                  </a:lnTo>
                  <a:lnTo>
                    <a:pt x="3011262" y="3421074"/>
                  </a:lnTo>
                  <a:lnTo>
                    <a:pt x="3047085" y="3394160"/>
                  </a:lnTo>
                  <a:lnTo>
                    <a:pt x="3082244" y="3366426"/>
                  </a:lnTo>
                  <a:lnTo>
                    <a:pt x="3116724" y="3337885"/>
                  </a:lnTo>
                  <a:lnTo>
                    <a:pt x="3150511" y="3308553"/>
                  </a:lnTo>
                  <a:lnTo>
                    <a:pt x="3183591" y="3278442"/>
                  </a:lnTo>
                  <a:lnTo>
                    <a:pt x="3215951" y="3247568"/>
                  </a:lnTo>
                  <a:lnTo>
                    <a:pt x="3247574" y="3215944"/>
                  </a:lnTo>
                  <a:lnTo>
                    <a:pt x="3278449" y="3183585"/>
                  </a:lnTo>
                  <a:lnTo>
                    <a:pt x="3308559" y="3150505"/>
                  </a:lnTo>
                  <a:lnTo>
                    <a:pt x="3337892" y="3116718"/>
                  </a:lnTo>
                  <a:lnTo>
                    <a:pt x="3366433" y="3082238"/>
                  </a:lnTo>
                  <a:lnTo>
                    <a:pt x="3394167" y="3047079"/>
                  </a:lnTo>
                  <a:lnTo>
                    <a:pt x="3421081" y="3011257"/>
                  </a:lnTo>
                  <a:lnTo>
                    <a:pt x="3447160" y="2974784"/>
                  </a:lnTo>
                  <a:lnTo>
                    <a:pt x="3472391" y="2937675"/>
                  </a:lnTo>
                  <a:lnTo>
                    <a:pt x="3496758" y="2899944"/>
                  </a:lnTo>
                  <a:lnTo>
                    <a:pt x="3520248" y="2861605"/>
                  </a:lnTo>
                  <a:lnTo>
                    <a:pt x="3542846" y="2822674"/>
                  </a:lnTo>
                  <a:lnTo>
                    <a:pt x="3564539" y="2783163"/>
                  </a:lnTo>
                  <a:lnTo>
                    <a:pt x="3585312" y="2743087"/>
                  </a:lnTo>
                  <a:lnTo>
                    <a:pt x="3605152" y="2702460"/>
                  </a:lnTo>
                  <a:lnTo>
                    <a:pt x="3624042" y="2661297"/>
                  </a:lnTo>
                  <a:lnTo>
                    <a:pt x="3641971" y="2619611"/>
                  </a:lnTo>
                  <a:lnTo>
                    <a:pt x="3658923" y="2577417"/>
                  </a:lnTo>
                  <a:lnTo>
                    <a:pt x="3674884" y="2534729"/>
                  </a:lnTo>
                  <a:lnTo>
                    <a:pt x="3689840" y="2491560"/>
                  </a:lnTo>
                  <a:lnTo>
                    <a:pt x="3703776" y="2447927"/>
                  </a:lnTo>
                  <a:lnTo>
                    <a:pt x="3716680" y="2403842"/>
                  </a:lnTo>
                  <a:lnTo>
                    <a:pt x="3728536" y="2359319"/>
                  </a:lnTo>
                  <a:lnTo>
                    <a:pt x="3739330" y="2314374"/>
                  </a:lnTo>
                  <a:lnTo>
                    <a:pt x="3749048" y="2269019"/>
                  </a:lnTo>
                  <a:lnTo>
                    <a:pt x="3757676" y="2223270"/>
                  </a:lnTo>
                  <a:lnTo>
                    <a:pt x="3765200" y="2177141"/>
                  </a:lnTo>
                  <a:lnTo>
                    <a:pt x="3771605" y="2130645"/>
                  </a:lnTo>
                  <a:lnTo>
                    <a:pt x="3776877" y="2083797"/>
                  </a:lnTo>
                  <a:lnTo>
                    <a:pt x="3781003" y="2036611"/>
                  </a:lnTo>
                  <a:lnTo>
                    <a:pt x="3783967" y="1989101"/>
                  </a:lnTo>
                  <a:lnTo>
                    <a:pt x="3785756" y="1941282"/>
                  </a:lnTo>
                  <a:lnTo>
                    <a:pt x="3786355" y="1893167"/>
                  </a:lnTo>
                  <a:lnTo>
                    <a:pt x="3785756" y="1845053"/>
                  </a:lnTo>
                  <a:lnTo>
                    <a:pt x="3783967" y="1797234"/>
                  </a:lnTo>
                  <a:lnTo>
                    <a:pt x="3781003" y="1749725"/>
                  </a:lnTo>
                  <a:lnTo>
                    <a:pt x="3776877" y="1702539"/>
                  </a:lnTo>
                  <a:lnTo>
                    <a:pt x="3771605" y="1655692"/>
                  </a:lnTo>
                  <a:lnTo>
                    <a:pt x="3765200" y="1609196"/>
                  </a:lnTo>
                  <a:lnTo>
                    <a:pt x="3757676" y="1563067"/>
                  </a:lnTo>
                  <a:lnTo>
                    <a:pt x="3749048" y="1517318"/>
                  </a:lnTo>
                  <a:lnTo>
                    <a:pt x="3739330" y="1471964"/>
                  </a:lnTo>
                  <a:lnTo>
                    <a:pt x="3728536" y="1427019"/>
                  </a:lnTo>
                  <a:lnTo>
                    <a:pt x="3716680" y="1382497"/>
                  </a:lnTo>
                  <a:lnTo>
                    <a:pt x="3703776" y="1338412"/>
                  </a:lnTo>
                  <a:lnTo>
                    <a:pt x="3689840" y="1294779"/>
                  </a:lnTo>
                  <a:lnTo>
                    <a:pt x="3674884" y="1251611"/>
                  </a:lnTo>
                  <a:lnTo>
                    <a:pt x="3658923" y="1208923"/>
                  </a:lnTo>
                  <a:lnTo>
                    <a:pt x="3641971" y="1166729"/>
                  </a:lnTo>
                  <a:lnTo>
                    <a:pt x="3624042" y="1125044"/>
                  </a:lnTo>
                  <a:lnTo>
                    <a:pt x="3605152" y="1083880"/>
                  </a:lnTo>
                  <a:lnTo>
                    <a:pt x="3585312" y="1043254"/>
                  </a:lnTo>
                  <a:lnTo>
                    <a:pt x="3564539" y="1003178"/>
                  </a:lnTo>
                  <a:lnTo>
                    <a:pt x="3542846" y="963667"/>
                  </a:lnTo>
                  <a:lnTo>
                    <a:pt x="3520248" y="924736"/>
                  </a:lnTo>
                  <a:lnTo>
                    <a:pt x="3496758" y="886398"/>
                  </a:lnTo>
                  <a:lnTo>
                    <a:pt x="3472391" y="848667"/>
                  </a:lnTo>
                  <a:lnTo>
                    <a:pt x="3447160" y="811558"/>
                  </a:lnTo>
                  <a:lnTo>
                    <a:pt x="3421081" y="775086"/>
                  </a:lnTo>
                  <a:lnTo>
                    <a:pt x="3394167" y="739263"/>
                  </a:lnTo>
                  <a:lnTo>
                    <a:pt x="3366433" y="704105"/>
                  </a:lnTo>
                  <a:lnTo>
                    <a:pt x="3337892" y="669625"/>
                  </a:lnTo>
                  <a:lnTo>
                    <a:pt x="3308559" y="635838"/>
                  </a:lnTo>
                  <a:lnTo>
                    <a:pt x="3278449" y="602758"/>
                  </a:lnTo>
                  <a:lnTo>
                    <a:pt x="3247574" y="570399"/>
                  </a:lnTo>
                  <a:lnTo>
                    <a:pt x="3215951" y="538775"/>
                  </a:lnTo>
                  <a:lnTo>
                    <a:pt x="3183591" y="507901"/>
                  </a:lnTo>
                  <a:lnTo>
                    <a:pt x="3150511" y="477791"/>
                  </a:lnTo>
                  <a:lnTo>
                    <a:pt x="3116724" y="448458"/>
                  </a:lnTo>
                  <a:lnTo>
                    <a:pt x="3082244" y="419918"/>
                  </a:lnTo>
                  <a:lnTo>
                    <a:pt x="3047085" y="392184"/>
                  </a:lnTo>
                  <a:lnTo>
                    <a:pt x="3011262" y="365270"/>
                  </a:lnTo>
                  <a:lnTo>
                    <a:pt x="2974789" y="339191"/>
                  </a:lnTo>
                  <a:lnTo>
                    <a:pt x="2937680" y="313961"/>
                  </a:lnTo>
                  <a:lnTo>
                    <a:pt x="2899950" y="289594"/>
                  </a:lnTo>
                  <a:lnTo>
                    <a:pt x="2861611" y="266104"/>
                  </a:lnTo>
                  <a:lnTo>
                    <a:pt x="2822680" y="243506"/>
                  </a:lnTo>
                  <a:lnTo>
                    <a:pt x="2783169" y="221813"/>
                  </a:lnTo>
                  <a:lnTo>
                    <a:pt x="2743093" y="201040"/>
                  </a:lnTo>
                  <a:lnTo>
                    <a:pt x="2702466" y="181201"/>
                  </a:lnTo>
                  <a:lnTo>
                    <a:pt x="2661303" y="162311"/>
                  </a:lnTo>
                  <a:lnTo>
                    <a:pt x="2619617" y="144383"/>
                  </a:lnTo>
                  <a:lnTo>
                    <a:pt x="2577423" y="127431"/>
                  </a:lnTo>
                  <a:lnTo>
                    <a:pt x="2534735" y="111470"/>
                  </a:lnTo>
                  <a:lnTo>
                    <a:pt x="2491567" y="96514"/>
                  </a:lnTo>
                  <a:lnTo>
                    <a:pt x="2447933" y="82577"/>
                  </a:lnTo>
                  <a:lnTo>
                    <a:pt x="2403848" y="69674"/>
                  </a:lnTo>
                  <a:lnTo>
                    <a:pt x="2359326" y="57818"/>
                  </a:lnTo>
                  <a:lnTo>
                    <a:pt x="2314381" y="47024"/>
                  </a:lnTo>
                  <a:lnTo>
                    <a:pt x="2269027" y="37306"/>
                  </a:lnTo>
                  <a:lnTo>
                    <a:pt x="2223278" y="28679"/>
                  </a:lnTo>
                  <a:lnTo>
                    <a:pt x="2177149" y="21155"/>
                  </a:lnTo>
                  <a:lnTo>
                    <a:pt x="2130653" y="14750"/>
                  </a:lnTo>
                  <a:lnTo>
                    <a:pt x="2083805" y="9478"/>
                  </a:lnTo>
                  <a:lnTo>
                    <a:pt x="2036620" y="5352"/>
                  </a:lnTo>
                  <a:lnTo>
                    <a:pt x="1989110" y="2388"/>
                  </a:lnTo>
                  <a:lnTo>
                    <a:pt x="1941292" y="599"/>
                  </a:lnTo>
                  <a:lnTo>
                    <a:pt x="1893177" y="0"/>
                  </a:lnTo>
                  <a:lnTo>
                    <a:pt x="1845063" y="599"/>
                  </a:lnTo>
                  <a:lnTo>
                    <a:pt x="1797244" y="2388"/>
                  </a:lnTo>
                  <a:lnTo>
                    <a:pt x="1749735" y="5352"/>
                  </a:lnTo>
                  <a:lnTo>
                    <a:pt x="1702550" y="9478"/>
                  </a:lnTo>
                  <a:lnTo>
                    <a:pt x="1655702" y="14750"/>
                  </a:lnTo>
                  <a:lnTo>
                    <a:pt x="1609206" y="21155"/>
                  </a:lnTo>
                  <a:lnTo>
                    <a:pt x="1563077" y="28679"/>
                  </a:lnTo>
                  <a:lnTo>
                    <a:pt x="1517328" y="37306"/>
                  </a:lnTo>
                  <a:lnTo>
                    <a:pt x="1471974" y="47024"/>
                  </a:lnTo>
                  <a:lnTo>
                    <a:pt x="1427029" y="57818"/>
                  </a:lnTo>
                  <a:lnTo>
                    <a:pt x="1382506" y="69674"/>
                  </a:lnTo>
                  <a:lnTo>
                    <a:pt x="1338421" y="82577"/>
                  </a:lnTo>
                  <a:lnTo>
                    <a:pt x="1294788" y="96514"/>
                  </a:lnTo>
                  <a:lnTo>
                    <a:pt x="1251620" y="111470"/>
                  </a:lnTo>
                  <a:lnTo>
                    <a:pt x="1208932" y="127431"/>
                  </a:lnTo>
                  <a:lnTo>
                    <a:pt x="1166738" y="144383"/>
                  </a:lnTo>
                  <a:lnTo>
                    <a:pt x="1125052" y="162311"/>
                  </a:lnTo>
                  <a:lnTo>
                    <a:pt x="1083889" y="181201"/>
                  </a:lnTo>
                  <a:lnTo>
                    <a:pt x="1043262" y="201040"/>
                  </a:lnTo>
                  <a:lnTo>
                    <a:pt x="1003186" y="221813"/>
                  </a:lnTo>
                  <a:lnTo>
                    <a:pt x="963675" y="243506"/>
                  </a:lnTo>
                  <a:lnTo>
                    <a:pt x="924744" y="266104"/>
                  </a:lnTo>
                  <a:lnTo>
                    <a:pt x="886405" y="289594"/>
                  </a:lnTo>
                  <a:lnTo>
                    <a:pt x="848675" y="313961"/>
                  </a:lnTo>
                  <a:lnTo>
                    <a:pt x="811566" y="339191"/>
                  </a:lnTo>
                  <a:lnTo>
                    <a:pt x="775092" y="365270"/>
                  </a:lnTo>
                  <a:lnTo>
                    <a:pt x="739270" y="392184"/>
                  </a:lnTo>
                  <a:lnTo>
                    <a:pt x="704111" y="419918"/>
                  </a:lnTo>
                  <a:lnTo>
                    <a:pt x="669631" y="448458"/>
                  </a:lnTo>
                  <a:lnTo>
                    <a:pt x="635844" y="477791"/>
                  </a:lnTo>
                  <a:lnTo>
                    <a:pt x="602764" y="507901"/>
                  </a:lnTo>
                  <a:lnTo>
                    <a:pt x="570404" y="538775"/>
                  </a:lnTo>
                  <a:lnTo>
                    <a:pt x="538781" y="570399"/>
                  </a:lnTo>
                  <a:lnTo>
                    <a:pt x="507906" y="602758"/>
                  </a:lnTo>
                  <a:lnTo>
                    <a:pt x="477796" y="635838"/>
                  </a:lnTo>
                  <a:lnTo>
                    <a:pt x="448463" y="669625"/>
                  </a:lnTo>
                  <a:lnTo>
                    <a:pt x="419922" y="704105"/>
                  </a:lnTo>
                  <a:lnTo>
                    <a:pt x="392188" y="739263"/>
                  </a:lnTo>
                  <a:lnTo>
                    <a:pt x="365274" y="775086"/>
                  </a:lnTo>
                  <a:lnTo>
                    <a:pt x="339195" y="811558"/>
                  </a:lnTo>
                  <a:lnTo>
                    <a:pt x="313964" y="848667"/>
                  </a:lnTo>
                  <a:lnTo>
                    <a:pt x="289597" y="886398"/>
                  </a:lnTo>
                  <a:lnTo>
                    <a:pt x="266107" y="924736"/>
                  </a:lnTo>
                  <a:lnTo>
                    <a:pt x="243509" y="963667"/>
                  </a:lnTo>
                  <a:lnTo>
                    <a:pt x="221816" y="1003178"/>
                  </a:lnTo>
                  <a:lnTo>
                    <a:pt x="201042" y="1043254"/>
                  </a:lnTo>
                  <a:lnTo>
                    <a:pt x="181203" y="1083880"/>
                  </a:lnTo>
                  <a:lnTo>
                    <a:pt x="162313" y="1125044"/>
                  </a:lnTo>
                  <a:lnTo>
                    <a:pt x="144384" y="1166729"/>
                  </a:lnTo>
                  <a:lnTo>
                    <a:pt x="127432" y="1208923"/>
                  </a:lnTo>
                  <a:lnTo>
                    <a:pt x="111471" y="1251611"/>
                  </a:lnTo>
                  <a:lnTo>
                    <a:pt x="96515" y="1294779"/>
                  </a:lnTo>
                  <a:lnTo>
                    <a:pt x="82578" y="1338412"/>
                  </a:lnTo>
                  <a:lnTo>
                    <a:pt x="69675" y="1382497"/>
                  </a:lnTo>
                  <a:lnTo>
                    <a:pt x="57819" y="1427019"/>
                  </a:lnTo>
                  <a:lnTo>
                    <a:pt x="47025" y="1471964"/>
                  </a:lnTo>
                  <a:lnTo>
                    <a:pt x="37307" y="1517318"/>
                  </a:lnTo>
                  <a:lnTo>
                    <a:pt x="28679" y="1563067"/>
                  </a:lnTo>
                  <a:lnTo>
                    <a:pt x="21155" y="1609196"/>
                  </a:lnTo>
                  <a:lnTo>
                    <a:pt x="14750" y="1655692"/>
                  </a:lnTo>
                  <a:lnTo>
                    <a:pt x="9478" y="1702539"/>
                  </a:lnTo>
                  <a:lnTo>
                    <a:pt x="5352" y="1749725"/>
                  </a:lnTo>
                  <a:lnTo>
                    <a:pt x="2388" y="1797234"/>
                  </a:lnTo>
                  <a:lnTo>
                    <a:pt x="599" y="1845053"/>
                  </a:lnTo>
                  <a:lnTo>
                    <a:pt x="0" y="1893167"/>
                  </a:lnTo>
                  <a:lnTo>
                    <a:pt x="599" y="1941282"/>
                  </a:lnTo>
                  <a:lnTo>
                    <a:pt x="2388" y="1989101"/>
                  </a:lnTo>
                  <a:lnTo>
                    <a:pt x="5352" y="2036611"/>
                  </a:lnTo>
                  <a:lnTo>
                    <a:pt x="9478" y="2083797"/>
                  </a:lnTo>
                  <a:lnTo>
                    <a:pt x="14750" y="2130645"/>
                  </a:lnTo>
                  <a:lnTo>
                    <a:pt x="21155" y="2177141"/>
                  </a:lnTo>
                  <a:lnTo>
                    <a:pt x="28679" y="2223270"/>
                  </a:lnTo>
                  <a:lnTo>
                    <a:pt x="37307" y="2269019"/>
                  </a:lnTo>
                  <a:lnTo>
                    <a:pt x="47025" y="2314374"/>
                  </a:lnTo>
                  <a:lnTo>
                    <a:pt x="57819" y="2359319"/>
                  </a:lnTo>
                  <a:lnTo>
                    <a:pt x="69675" y="2403842"/>
                  </a:lnTo>
                  <a:lnTo>
                    <a:pt x="82578" y="2447927"/>
                  </a:lnTo>
                  <a:lnTo>
                    <a:pt x="96515" y="2491560"/>
                  </a:lnTo>
                  <a:lnTo>
                    <a:pt x="111471" y="2534729"/>
                  </a:lnTo>
                  <a:lnTo>
                    <a:pt x="127432" y="2577417"/>
                  </a:lnTo>
                  <a:lnTo>
                    <a:pt x="144384" y="2619611"/>
                  </a:lnTo>
                  <a:lnTo>
                    <a:pt x="162313" y="2661297"/>
                  </a:lnTo>
                  <a:lnTo>
                    <a:pt x="181203" y="2702460"/>
                  </a:lnTo>
                  <a:lnTo>
                    <a:pt x="201042" y="2743087"/>
                  </a:lnTo>
                  <a:lnTo>
                    <a:pt x="221816" y="2783163"/>
                  </a:lnTo>
                  <a:lnTo>
                    <a:pt x="243509" y="2822674"/>
                  </a:lnTo>
                  <a:lnTo>
                    <a:pt x="266107" y="2861605"/>
                  </a:lnTo>
                  <a:lnTo>
                    <a:pt x="289597" y="2899944"/>
                  </a:lnTo>
                  <a:lnTo>
                    <a:pt x="313964" y="2937675"/>
                  </a:lnTo>
                  <a:lnTo>
                    <a:pt x="339195" y="2974784"/>
                  </a:lnTo>
                  <a:lnTo>
                    <a:pt x="365274" y="3011257"/>
                  </a:lnTo>
                  <a:lnTo>
                    <a:pt x="392188" y="3047079"/>
                  </a:lnTo>
                  <a:lnTo>
                    <a:pt x="419922" y="3082238"/>
                  </a:lnTo>
                  <a:lnTo>
                    <a:pt x="448463" y="3116718"/>
                  </a:lnTo>
                  <a:lnTo>
                    <a:pt x="477796" y="3150505"/>
                  </a:lnTo>
                  <a:lnTo>
                    <a:pt x="507906" y="3183585"/>
                  </a:lnTo>
                  <a:lnTo>
                    <a:pt x="538781" y="3215944"/>
                  </a:lnTo>
                  <a:lnTo>
                    <a:pt x="570404" y="3247568"/>
                  </a:lnTo>
                  <a:lnTo>
                    <a:pt x="602764" y="3278442"/>
                  </a:lnTo>
                  <a:lnTo>
                    <a:pt x="635844" y="3308553"/>
                  </a:lnTo>
                  <a:lnTo>
                    <a:pt x="669631" y="3337885"/>
                  </a:lnTo>
                  <a:lnTo>
                    <a:pt x="704111" y="3366426"/>
                  </a:lnTo>
                  <a:lnTo>
                    <a:pt x="739270" y="3394160"/>
                  </a:lnTo>
                  <a:lnTo>
                    <a:pt x="775092" y="3421074"/>
                  </a:lnTo>
                  <a:lnTo>
                    <a:pt x="811566" y="3447153"/>
                  </a:lnTo>
                  <a:lnTo>
                    <a:pt x="848675" y="3472383"/>
                  </a:lnTo>
                  <a:lnTo>
                    <a:pt x="886405" y="3496750"/>
                  </a:lnTo>
                  <a:lnTo>
                    <a:pt x="924744" y="3520240"/>
                  </a:lnTo>
                  <a:lnTo>
                    <a:pt x="963675" y="3542838"/>
                  </a:lnTo>
                  <a:lnTo>
                    <a:pt x="1003186" y="3564531"/>
                  </a:lnTo>
                  <a:lnTo>
                    <a:pt x="1043262" y="3585304"/>
                  </a:lnTo>
                  <a:lnTo>
                    <a:pt x="1083889" y="3605143"/>
                  </a:lnTo>
                  <a:lnTo>
                    <a:pt x="1125052" y="3624033"/>
                  </a:lnTo>
                  <a:lnTo>
                    <a:pt x="1166738" y="3641962"/>
                  </a:lnTo>
                  <a:lnTo>
                    <a:pt x="1208932" y="3658913"/>
                  </a:lnTo>
                  <a:lnTo>
                    <a:pt x="1251620" y="3674874"/>
                  </a:lnTo>
                  <a:lnTo>
                    <a:pt x="1294788" y="3689830"/>
                  </a:lnTo>
                  <a:lnTo>
                    <a:pt x="1338421" y="3703767"/>
                  </a:lnTo>
                  <a:lnTo>
                    <a:pt x="1382506" y="3716670"/>
                  </a:lnTo>
                  <a:lnTo>
                    <a:pt x="1427029" y="3728526"/>
                  </a:lnTo>
                  <a:lnTo>
                    <a:pt x="1471974" y="3739320"/>
                  </a:lnTo>
                  <a:lnTo>
                    <a:pt x="1517328" y="3749038"/>
                  </a:lnTo>
                  <a:lnTo>
                    <a:pt x="1563077" y="3757666"/>
                  </a:lnTo>
                  <a:lnTo>
                    <a:pt x="1609206" y="3765189"/>
                  </a:lnTo>
                  <a:lnTo>
                    <a:pt x="1655702" y="3771595"/>
                  </a:lnTo>
                  <a:lnTo>
                    <a:pt x="1702550" y="3776867"/>
                  </a:lnTo>
                  <a:lnTo>
                    <a:pt x="1749735" y="3780992"/>
                  </a:lnTo>
                  <a:lnTo>
                    <a:pt x="1797244" y="3783956"/>
                  </a:lnTo>
                  <a:lnTo>
                    <a:pt x="1845063" y="3785745"/>
                  </a:lnTo>
                  <a:lnTo>
                    <a:pt x="1893177" y="3786345"/>
                  </a:lnTo>
                  <a:close/>
                </a:path>
              </a:pathLst>
            </a:custGeom>
            <a:ln w="20941">
              <a:solidFill>
                <a:srgbClr val="66C1BE"/>
              </a:solidFill>
            </a:ln>
          </p:spPr>
          <p:txBody>
            <a:bodyPr wrap="square" lIns="0" tIns="0" rIns="0" bIns="0" rtlCol="0"/>
            <a:lstStyle/>
            <a:p>
              <a:endParaRPr sz="1091"/>
            </a:p>
          </p:txBody>
        </p:sp>
        <p:pic>
          <p:nvPicPr>
            <p:cNvPr id="130" name="object 15">
              <a:extLst>
                <a:ext uri="{FF2B5EF4-FFF2-40B4-BE49-F238E27FC236}">
                  <a16:creationId xmlns:a16="http://schemas.microsoft.com/office/drawing/2014/main" id="{D1B7CF16-20DA-C6DE-5F70-85942AD3401E}"/>
                </a:ext>
              </a:extLst>
            </p:cNvPr>
            <p:cNvPicPr/>
            <p:nvPr/>
          </p:nvPicPr>
          <p:blipFill>
            <a:blip r:embed="rId2" cstate="print"/>
            <a:stretch>
              <a:fillRect/>
            </a:stretch>
          </p:blipFill>
          <p:spPr>
            <a:xfrm>
              <a:off x="7956528" y="3385325"/>
              <a:ext cx="238296" cy="238285"/>
            </a:xfrm>
            <a:prstGeom prst="rect">
              <a:avLst/>
            </a:prstGeom>
          </p:spPr>
        </p:pic>
        <p:sp>
          <p:nvSpPr>
            <p:cNvPr id="131" name="object 16">
              <a:extLst>
                <a:ext uri="{FF2B5EF4-FFF2-40B4-BE49-F238E27FC236}">
                  <a16:creationId xmlns:a16="http://schemas.microsoft.com/office/drawing/2014/main" id="{7AEEDE64-40CD-07C0-B6A1-7A6FE8252981}"/>
                </a:ext>
              </a:extLst>
            </p:cNvPr>
            <p:cNvSpPr/>
            <p:nvPr/>
          </p:nvSpPr>
          <p:spPr>
            <a:xfrm>
              <a:off x="7956528" y="3385325"/>
              <a:ext cx="238760" cy="238760"/>
            </a:xfrm>
            <a:custGeom>
              <a:avLst/>
              <a:gdLst/>
              <a:ahLst/>
              <a:cxnLst/>
              <a:rect l="l" t="t" r="r" b="b"/>
              <a:pathLst>
                <a:path w="238759" h="238760">
                  <a:moveTo>
                    <a:pt x="119148" y="238285"/>
                  </a:moveTo>
                  <a:lnTo>
                    <a:pt x="165524" y="228923"/>
                  </a:lnTo>
                  <a:lnTo>
                    <a:pt x="203396" y="203390"/>
                  </a:lnTo>
                  <a:lnTo>
                    <a:pt x="228932" y="165518"/>
                  </a:lnTo>
                  <a:lnTo>
                    <a:pt x="238296" y="119137"/>
                  </a:lnTo>
                  <a:lnTo>
                    <a:pt x="228932" y="72763"/>
                  </a:lnTo>
                  <a:lnTo>
                    <a:pt x="203396" y="34894"/>
                  </a:lnTo>
                  <a:lnTo>
                    <a:pt x="165524" y="9362"/>
                  </a:lnTo>
                  <a:lnTo>
                    <a:pt x="119148" y="0"/>
                  </a:lnTo>
                  <a:lnTo>
                    <a:pt x="72772" y="9362"/>
                  </a:lnTo>
                  <a:lnTo>
                    <a:pt x="34899" y="34894"/>
                  </a:lnTo>
                  <a:lnTo>
                    <a:pt x="9363" y="72763"/>
                  </a:lnTo>
                  <a:lnTo>
                    <a:pt x="0" y="119137"/>
                  </a:lnTo>
                  <a:lnTo>
                    <a:pt x="9363" y="165518"/>
                  </a:lnTo>
                  <a:lnTo>
                    <a:pt x="34899" y="203390"/>
                  </a:lnTo>
                  <a:lnTo>
                    <a:pt x="72772" y="228923"/>
                  </a:lnTo>
                  <a:lnTo>
                    <a:pt x="119148" y="238285"/>
                  </a:lnTo>
                  <a:close/>
                </a:path>
              </a:pathLst>
            </a:custGeom>
            <a:ln w="20941">
              <a:solidFill>
                <a:srgbClr val="66C1BE"/>
              </a:solidFill>
            </a:ln>
          </p:spPr>
          <p:txBody>
            <a:bodyPr wrap="square" lIns="0" tIns="0" rIns="0" bIns="0" rtlCol="0"/>
            <a:lstStyle/>
            <a:p>
              <a:endParaRPr sz="1091"/>
            </a:p>
          </p:txBody>
        </p:sp>
        <p:pic>
          <p:nvPicPr>
            <p:cNvPr id="132" name="object 17">
              <a:extLst>
                <a:ext uri="{FF2B5EF4-FFF2-40B4-BE49-F238E27FC236}">
                  <a16:creationId xmlns:a16="http://schemas.microsoft.com/office/drawing/2014/main" id="{D3931295-3B9E-419C-25E8-C61539802B21}"/>
                </a:ext>
              </a:extLst>
            </p:cNvPr>
            <p:cNvPicPr/>
            <p:nvPr/>
          </p:nvPicPr>
          <p:blipFill>
            <a:blip r:embed="rId3" cstate="print"/>
            <a:stretch>
              <a:fillRect/>
            </a:stretch>
          </p:blipFill>
          <p:spPr>
            <a:xfrm>
              <a:off x="8002826" y="3749904"/>
              <a:ext cx="238296" cy="238296"/>
            </a:xfrm>
            <a:prstGeom prst="rect">
              <a:avLst/>
            </a:prstGeom>
          </p:spPr>
        </p:pic>
        <p:sp>
          <p:nvSpPr>
            <p:cNvPr id="133" name="object 18">
              <a:extLst>
                <a:ext uri="{FF2B5EF4-FFF2-40B4-BE49-F238E27FC236}">
                  <a16:creationId xmlns:a16="http://schemas.microsoft.com/office/drawing/2014/main" id="{B80FB033-24D3-75B3-63DB-854BA69DAE78}"/>
                </a:ext>
              </a:extLst>
            </p:cNvPr>
            <p:cNvSpPr/>
            <p:nvPr/>
          </p:nvSpPr>
          <p:spPr>
            <a:xfrm>
              <a:off x="8002826" y="3749904"/>
              <a:ext cx="238760" cy="238760"/>
            </a:xfrm>
            <a:custGeom>
              <a:avLst/>
              <a:gdLst/>
              <a:ahLst/>
              <a:cxnLst/>
              <a:rect l="l" t="t" r="r" b="b"/>
              <a:pathLst>
                <a:path w="238759" h="238760">
                  <a:moveTo>
                    <a:pt x="119148" y="238296"/>
                  </a:moveTo>
                  <a:lnTo>
                    <a:pt x="165524" y="228933"/>
                  </a:lnTo>
                  <a:lnTo>
                    <a:pt x="203396" y="203400"/>
                  </a:lnTo>
                  <a:lnTo>
                    <a:pt x="228932" y="165528"/>
                  </a:lnTo>
                  <a:lnTo>
                    <a:pt x="238296" y="119148"/>
                  </a:lnTo>
                  <a:lnTo>
                    <a:pt x="228932" y="72772"/>
                  </a:lnTo>
                  <a:lnTo>
                    <a:pt x="203396" y="34899"/>
                  </a:lnTo>
                  <a:lnTo>
                    <a:pt x="165524" y="9363"/>
                  </a:lnTo>
                  <a:lnTo>
                    <a:pt x="119148" y="0"/>
                  </a:lnTo>
                  <a:lnTo>
                    <a:pt x="72772" y="9363"/>
                  </a:lnTo>
                  <a:lnTo>
                    <a:pt x="34899" y="34899"/>
                  </a:lnTo>
                  <a:lnTo>
                    <a:pt x="9363" y="72772"/>
                  </a:lnTo>
                  <a:lnTo>
                    <a:pt x="0" y="119148"/>
                  </a:lnTo>
                  <a:lnTo>
                    <a:pt x="9363" y="165528"/>
                  </a:lnTo>
                  <a:lnTo>
                    <a:pt x="34899" y="203400"/>
                  </a:lnTo>
                  <a:lnTo>
                    <a:pt x="72772" y="228933"/>
                  </a:lnTo>
                  <a:lnTo>
                    <a:pt x="119148" y="238296"/>
                  </a:lnTo>
                  <a:close/>
                </a:path>
              </a:pathLst>
            </a:custGeom>
            <a:ln w="20941">
              <a:solidFill>
                <a:srgbClr val="66C1BE"/>
              </a:solidFill>
            </a:ln>
          </p:spPr>
          <p:txBody>
            <a:bodyPr wrap="square" lIns="0" tIns="0" rIns="0" bIns="0" rtlCol="0"/>
            <a:lstStyle/>
            <a:p>
              <a:endParaRPr sz="1091"/>
            </a:p>
          </p:txBody>
        </p:sp>
        <p:pic>
          <p:nvPicPr>
            <p:cNvPr id="134" name="object 19">
              <a:extLst>
                <a:ext uri="{FF2B5EF4-FFF2-40B4-BE49-F238E27FC236}">
                  <a16:creationId xmlns:a16="http://schemas.microsoft.com/office/drawing/2014/main" id="{CB353806-5386-C0F3-1675-44240E871982}"/>
                </a:ext>
              </a:extLst>
            </p:cNvPr>
            <p:cNvPicPr/>
            <p:nvPr/>
          </p:nvPicPr>
          <p:blipFill>
            <a:blip r:embed="rId2" cstate="print"/>
            <a:stretch>
              <a:fillRect/>
            </a:stretch>
          </p:blipFill>
          <p:spPr>
            <a:xfrm>
              <a:off x="8095419" y="4091356"/>
              <a:ext cx="238296" cy="238285"/>
            </a:xfrm>
            <a:prstGeom prst="rect">
              <a:avLst/>
            </a:prstGeom>
          </p:spPr>
        </p:pic>
        <p:sp>
          <p:nvSpPr>
            <p:cNvPr id="135" name="object 20">
              <a:extLst>
                <a:ext uri="{FF2B5EF4-FFF2-40B4-BE49-F238E27FC236}">
                  <a16:creationId xmlns:a16="http://schemas.microsoft.com/office/drawing/2014/main" id="{3EB839FB-ECD0-9892-7519-B8525045E0EB}"/>
                </a:ext>
              </a:extLst>
            </p:cNvPr>
            <p:cNvSpPr/>
            <p:nvPr/>
          </p:nvSpPr>
          <p:spPr>
            <a:xfrm>
              <a:off x="8095419" y="4091356"/>
              <a:ext cx="238760" cy="238760"/>
            </a:xfrm>
            <a:custGeom>
              <a:avLst/>
              <a:gdLst/>
              <a:ahLst/>
              <a:cxnLst/>
              <a:rect l="l" t="t" r="r" b="b"/>
              <a:pathLst>
                <a:path w="238759" h="238760">
                  <a:moveTo>
                    <a:pt x="119148" y="238285"/>
                  </a:moveTo>
                  <a:lnTo>
                    <a:pt x="165524" y="228923"/>
                  </a:lnTo>
                  <a:lnTo>
                    <a:pt x="203396" y="203390"/>
                  </a:lnTo>
                  <a:lnTo>
                    <a:pt x="228932" y="165518"/>
                  </a:lnTo>
                  <a:lnTo>
                    <a:pt x="238296" y="119137"/>
                  </a:lnTo>
                  <a:lnTo>
                    <a:pt x="228932" y="72763"/>
                  </a:lnTo>
                  <a:lnTo>
                    <a:pt x="203396" y="34894"/>
                  </a:lnTo>
                  <a:lnTo>
                    <a:pt x="165524" y="9362"/>
                  </a:lnTo>
                  <a:lnTo>
                    <a:pt x="119148" y="0"/>
                  </a:lnTo>
                  <a:lnTo>
                    <a:pt x="72772" y="9362"/>
                  </a:lnTo>
                  <a:lnTo>
                    <a:pt x="34899" y="34894"/>
                  </a:lnTo>
                  <a:lnTo>
                    <a:pt x="9363" y="72763"/>
                  </a:lnTo>
                  <a:lnTo>
                    <a:pt x="0" y="119137"/>
                  </a:lnTo>
                  <a:lnTo>
                    <a:pt x="9363" y="165518"/>
                  </a:lnTo>
                  <a:lnTo>
                    <a:pt x="34899" y="203390"/>
                  </a:lnTo>
                  <a:lnTo>
                    <a:pt x="72772" y="228923"/>
                  </a:lnTo>
                  <a:lnTo>
                    <a:pt x="119148" y="238285"/>
                  </a:lnTo>
                  <a:close/>
                </a:path>
              </a:pathLst>
            </a:custGeom>
            <a:ln w="20941">
              <a:solidFill>
                <a:srgbClr val="66C1BE"/>
              </a:solidFill>
            </a:ln>
          </p:spPr>
          <p:txBody>
            <a:bodyPr wrap="square" lIns="0" tIns="0" rIns="0" bIns="0" rtlCol="0"/>
            <a:lstStyle/>
            <a:p>
              <a:endParaRPr sz="1091"/>
            </a:p>
          </p:txBody>
        </p:sp>
      </p:grpSp>
      <p:grpSp>
        <p:nvGrpSpPr>
          <p:cNvPr id="136" name="object 21">
            <a:extLst>
              <a:ext uri="{FF2B5EF4-FFF2-40B4-BE49-F238E27FC236}">
                <a16:creationId xmlns:a16="http://schemas.microsoft.com/office/drawing/2014/main" id="{66211BCA-0D0F-1CBB-7F3A-6E2440200F77}"/>
              </a:ext>
            </a:extLst>
          </p:cNvPr>
          <p:cNvGrpSpPr/>
          <p:nvPr userDrawn="1"/>
        </p:nvGrpSpPr>
        <p:grpSpPr>
          <a:xfrm>
            <a:off x="2257295" y="968930"/>
            <a:ext cx="2253171" cy="2308523"/>
            <a:chOff x="3722185" y="1598061"/>
            <a:chExt cx="3715385" cy="3807460"/>
          </a:xfrm>
        </p:grpSpPr>
        <p:sp>
          <p:nvSpPr>
            <p:cNvPr id="137" name="object 22">
              <a:extLst>
                <a:ext uri="{FF2B5EF4-FFF2-40B4-BE49-F238E27FC236}">
                  <a16:creationId xmlns:a16="http://schemas.microsoft.com/office/drawing/2014/main" id="{E168605C-C317-B649-DEEF-9B529FDA1D5B}"/>
                </a:ext>
              </a:extLst>
            </p:cNvPr>
            <p:cNvSpPr/>
            <p:nvPr/>
          </p:nvSpPr>
          <p:spPr>
            <a:xfrm>
              <a:off x="3732656" y="1608532"/>
              <a:ext cx="3694429" cy="3694429"/>
            </a:xfrm>
            <a:custGeom>
              <a:avLst/>
              <a:gdLst/>
              <a:ahLst/>
              <a:cxnLst/>
              <a:rect l="l" t="t" r="r" b="b"/>
              <a:pathLst>
                <a:path w="3694429" h="3694429">
                  <a:moveTo>
                    <a:pt x="1846948" y="3693887"/>
                  </a:moveTo>
                  <a:lnTo>
                    <a:pt x="1895373" y="3693265"/>
                  </a:lnTo>
                  <a:lnTo>
                    <a:pt x="1943491" y="3691407"/>
                  </a:lnTo>
                  <a:lnTo>
                    <a:pt x="1991287" y="3688330"/>
                  </a:lnTo>
                  <a:lnTo>
                    <a:pt x="2038744" y="3684049"/>
                  </a:lnTo>
                  <a:lnTo>
                    <a:pt x="2085849" y="3678578"/>
                  </a:lnTo>
                  <a:lnTo>
                    <a:pt x="2132586" y="3671934"/>
                  </a:lnTo>
                  <a:lnTo>
                    <a:pt x="2178940" y="3664130"/>
                  </a:lnTo>
                  <a:lnTo>
                    <a:pt x="2224895" y="3655183"/>
                  </a:lnTo>
                  <a:lnTo>
                    <a:pt x="2270437" y="3645108"/>
                  </a:lnTo>
                  <a:lnTo>
                    <a:pt x="2315550" y="3633919"/>
                  </a:lnTo>
                  <a:lnTo>
                    <a:pt x="2360219" y="3621633"/>
                  </a:lnTo>
                  <a:lnTo>
                    <a:pt x="2404428" y="3608263"/>
                  </a:lnTo>
                  <a:lnTo>
                    <a:pt x="2448164" y="3593827"/>
                  </a:lnTo>
                  <a:lnTo>
                    <a:pt x="2491409" y="3578337"/>
                  </a:lnTo>
                  <a:lnTo>
                    <a:pt x="2534150" y="3561811"/>
                  </a:lnTo>
                  <a:lnTo>
                    <a:pt x="2576370" y="3544263"/>
                  </a:lnTo>
                  <a:lnTo>
                    <a:pt x="2618055" y="3525708"/>
                  </a:lnTo>
                  <a:lnTo>
                    <a:pt x="2659190" y="3506161"/>
                  </a:lnTo>
                  <a:lnTo>
                    <a:pt x="2699759" y="3485638"/>
                  </a:lnTo>
                  <a:lnTo>
                    <a:pt x="2739747" y="3464154"/>
                  </a:lnTo>
                  <a:lnTo>
                    <a:pt x="2779139" y="3441724"/>
                  </a:lnTo>
                  <a:lnTo>
                    <a:pt x="2817920" y="3418364"/>
                  </a:lnTo>
                  <a:lnTo>
                    <a:pt x="2856074" y="3394088"/>
                  </a:lnTo>
                  <a:lnTo>
                    <a:pt x="2893586" y="3368912"/>
                  </a:lnTo>
                  <a:lnTo>
                    <a:pt x="2930442" y="3342850"/>
                  </a:lnTo>
                  <a:lnTo>
                    <a:pt x="2966625" y="3315919"/>
                  </a:lnTo>
                  <a:lnTo>
                    <a:pt x="3002121" y="3288133"/>
                  </a:lnTo>
                  <a:lnTo>
                    <a:pt x="3036914" y="3259508"/>
                  </a:lnTo>
                  <a:lnTo>
                    <a:pt x="3070990" y="3230058"/>
                  </a:lnTo>
                  <a:lnTo>
                    <a:pt x="3104333" y="3199800"/>
                  </a:lnTo>
                  <a:lnTo>
                    <a:pt x="3136927" y="3168747"/>
                  </a:lnTo>
                  <a:lnTo>
                    <a:pt x="3168758" y="3136917"/>
                  </a:lnTo>
                  <a:lnTo>
                    <a:pt x="3199810" y="3104322"/>
                  </a:lnTo>
                  <a:lnTo>
                    <a:pt x="3230069" y="3070980"/>
                  </a:lnTo>
                  <a:lnTo>
                    <a:pt x="3259518" y="3036904"/>
                  </a:lnTo>
                  <a:lnTo>
                    <a:pt x="3288144" y="3002111"/>
                  </a:lnTo>
                  <a:lnTo>
                    <a:pt x="3315930" y="2966615"/>
                  </a:lnTo>
                  <a:lnTo>
                    <a:pt x="3342861" y="2930431"/>
                  </a:lnTo>
                  <a:lnTo>
                    <a:pt x="3368922" y="2893576"/>
                  </a:lnTo>
                  <a:lnTo>
                    <a:pt x="3394098" y="2856064"/>
                  </a:lnTo>
                  <a:lnTo>
                    <a:pt x="3418374" y="2817909"/>
                  </a:lnTo>
                  <a:lnTo>
                    <a:pt x="3441735" y="2779129"/>
                  </a:lnTo>
                  <a:lnTo>
                    <a:pt x="3464165" y="2739737"/>
                  </a:lnTo>
                  <a:lnTo>
                    <a:pt x="3485649" y="2699749"/>
                  </a:lnTo>
                  <a:lnTo>
                    <a:pt x="3506172" y="2659180"/>
                  </a:lnTo>
                  <a:lnTo>
                    <a:pt x="3525718" y="2618045"/>
                  </a:lnTo>
                  <a:lnTo>
                    <a:pt x="3544273" y="2576360"/>
                  </a:lnTo>
                  <a:lnTo>
                    <a:pt x="3561821" y="2534139"/>
                  </a:lnTo>
                  <a:lnTo>
                    <a:pt x="3578348" y="2491399"/>
                  </a:lnTo>
                  <a:lnTo>
                    <a:pt x="3593837" y="2448153"/>
                  </a:lnTo>
                  <a:lnTo>
                    <a:pt x="3608274" y="2404418"/>
                  </a:lnTo>
                  <a:lnTo>
                    <a:pt x="3621643" y="2360208"/>
                  </a:lnTo>
                  <a:lnTo>
                    <a:pt x="3633930" y="2315540"/>
                  </a:lnTo>
                  <a:lnTo>
                    <a:pt x="3645118" y="2270427"/>
                  </a:lnTo>
                  <a:lnTo>
                    <a:pt x="3655194" y="2224885"/>
                  </a:lnTo>
                  <a:lnTo>
                    <a:pt x="3664141" y="2178930"/>
                  </a:lnTo>
                  <a:lnTo>
                    <a:pt x="3671944" y="2132576"/>
                  </a:lnTo>
                  <a:lnTo>
                    <a:pt x="3678589" y="2085839"/>
                  </a:lnTo>
                  <a:lnTo>
                    <a:pt x="3684059" y="2038734"/>
                  </a:lnTo>
                  <a:lnTo>
                    <a:pt x="3688341" y="1991276"/>
                  </a:lnTo>
                  <a:lnTo>
                    <a:pt x="3691418" y="1943481"/>
                  </a:lnTo>
                  <a:lnTo>
                    <a:pt x="3693275" y="1895363"/>
                  </a:lnTo>
                  <a:lnTo>
                    <a:pt x="3693897" y="1846938"/>
                  </a:lnTo>
                  <a:lnTo>
                    <a:pt x="3693275" y="1798514"/>
                  </a:lnTo>
                  <a:lnTo>
                    <a:pt x="3691418" y="1750396"/>
                  </a:lnTo>
                  <a:lnTo>
                    <a:pt x="3688341" y="1702601"/>
                  </a:lnTo>
                  <a:lnTo>
                    <a:pt x="3684059" y="1655144"/>
                  </a:lnTo>
                  <a:lnTo>
                    <a:pt x="3678589" y="1608040"/>
                  </a:lnTo>
                  <a:lnTo>
                    <a:pt x="3671944" y="1561303"/>
                  </a:lnTo>
                  <a:lnTo>
                    <a:pt x="3664141" y="1514950"/>
                  </a:lnTo>
                  <a:lnTo>
                    <a:pt x="3655194" y="1468995"/>
                  </a:lnTo>
                  <a:lnTo>
                    <a:pt x="3645118" y="1423453"/>
                  </a:lnTo>
                  <a:lnTo>
                    <a:pt x="3633930" y="1378341"/>
                  </a:lnTo>
                  <a:lnTo>
                    <a:pt x="3621643" y="1333672"/>
                  </a:lnTo>
                  <a:lnTo>
                    <a:pt x="3608274" y="1289463"/>
                  </a:lnTo>
                  <a:lnTo>
                    <a:pt x="3593837" y="1245728"/>
                  </a:lnTo>
                  <a:lnTo>
                    <a:pt x="3578348" y="1202483"/>
                  </a:lnTo>
                  <a:lnTo>
                    <a:pt x="3561821" y="1159743"/>
                  </a:lnTo>
                  <a:lnTo>
                    <a:pt x="3544273" y="1117523"/>
                  </a:lnTo>
                  <a:lnTo>
                    <a:pt x="3525718" y="1075838"/>
                  </a:lnTo>
                  <a:lnTo>
                    <a:pt x="3506172" y="1034703"/>
                  </a:lnTo>
                  <a:lnTo>
                    <a:pt x="3485649" y="994134"/>
                  </a:lnTo>
                  <a:lnTo>
                    <a:pt x="3464165" y="954146"/>
                  </a:lnTo>
                  <a:lnTo>
                    <a:pt x="3441735" y="914755"/>
                  </a:lnTo>
                  <a:lnTo>
                    <a:pt x="3418374" y="875974"/>
                  </a:lnTo>
                  <a:lnTo>
                    <a:pt x="3394098" y="837820"/>
                  </a:lnTo>
                  <a:lnTo>
                    <a:pt x="3368922" y="800308"/>
                  </a:lnTo>
                  <a:lnTo>
                    <a:pt x="3342861" y="763453"/>
                  </a:lnTo>
                  <a:lnTo>
                    <a:pt x="3315930" y="727270"/>
                  </a:lnTo>
                  <a:lnTo>
                    <a:pt x="3288144" y="691774"/>
                  </a:lnTo>
                  <a:lnTo>
                    <a:pt x="3259518" y="656981"/>
                  </a:lnTo>
                  <a:lnTo>
                    <a:pt x="3230069" y="622905"/>
                  </a:lnTo>
                  <a:lnTo>
                    <a:pt x="3199810" y="589563"/>
                  </a:lnTo>
                  <a:lnTo>
                    <a:pt x="3168758" y="556969"/>
                  </a:lnTo>
                  <a:lnTo>
                    <a:pt x="3136927" y="525138"/>
                  </a:lnTo>
                  <a:lnTo>
                    <a:pt x="3104333" y="494086"/>
                  </a:lnTo>
                  <a:lnTo>
                    <a:pt x="3070990" y="463827"/>
                  </a:lnTo>
                  <a:lnTo>
                    <a:pt x="3036914" y="434378"/>
                  </a:lnTo>
                  <a:lnTo>
                    <a:pt x="3002121" y="405752"/>
                  </a:lnTo>
                  <a:lnTo>
                    <a:pt x="2966625" y="377967"/>
                  </a:lnTo>
                  <a:lnTo>
                    <a:pt x="2930442" y="351036"/>
                  </a:lnTo>
                  <a:lnTo>
                    <a:pt x="2893586" y="324974"/>
                  </a:lnTo>
                  <a:lnTo>
                    <a:pt x="2856074" y="299798"/>
                  </a:lnTo>
                  <a:lnTo>
                    <a:pt x="2817920" y="275522"/>
                  </a:lnTo>
                  <a:lnTo>
                    <a:pt x="2779139" y="252162"/>
                  </a:lnTo>
                  <a:lnTo>
                    <a:pt x="2739747" y="229732"/>
                  </a:lnTo>
                  <a:lnTo>
                    <a:pt x="2699759" y="208248"/>
                  </a:lnTo>
                  <a:lnTo>
                    <a:pt x="2659190" y="187725"/>
                  </a:lnTo>
                  <a:lnTo>
                    <a:pt x="2618055" y="168179"/>
                  </a:lnTo>
                  <a:lnTo>
                    <a:pt x="2576370" y="149624"/>
                  </a:lnTo>
                  <a:lnTo>
                    <a:pt x="2534150" y="132075"/>
                  </a:lnTo>
                  <a:lnTo>
                    <a:pt x="2491409" y="115549"/>
                  </a:lnTo>
                  <a:lnTo>
                    <a:pt x="2448164" y="100060"/>
                  </a:lnTo>
                  <a:lnTo>
                    <a:pt x="2404428" y="85623"/>
                  </a:lnTo>
                  <a:lnTo>
                    <a:pt x="2360219" y="72254"/>
                  </a:lnTo>
                  <a:lnTo>
                    <a:pt x="2315550" y="59967"/>
                  </a:lnTo>
                  <a:lnTo>
                    <a:pt x="2270437" y="48779"/>
                  </a:lnTo>
                  <a:lnTo>
                    <a:pt x="2224895" y="38703"/>
                  </a:lnTo>
                  <a:lnTo>
                    <a:pt x="2178940" y="29756"/>
                  </a:lnTo>
                  <a:lnTo>
                    <a:pt x="2132586" y="21953"/>
                  </a:lnTo>
                  <a:lnTo>
                    <a:pt x="2085849" y="15308"/>
                  </a:lnTo>
                  <a:lnTo>
                    <a:pt x="2038744" y="9838"/>
                  </a:lnTo>
                  <a:lnTo>
                    <a:pt x="1991287" y="5556"/>
                  </a:lnTo>
                  <a:lnTo>
                    <a:pt x="1943491" y="2479"/>
                  </a:lnTo>
                  <a:lnTo>
                    <a:pt x="1895373" y="622"/>
                  </a:lnTo>
                  <a:lnTo>
                    <a:pt x="1846948" y="0"/>
                  </a:lnTo>
                  <a:lnTo>
                    <a:pt x="1798524" y="622"/>
                  </a:lnTo>
                  <a:lnTo>
                    <a:pt x="1750406" y="2479"/>
                  </a:lnTo>
                  <a:lnTo>
                    <a:pt x="1702610" y="5556"/>
                  </a:lnTo>
                  <a:lnTo>
                    <a:pt x="1655153" y="9838"/>
                  </a:lnTo>
                  <a:lnTo>
                    <a:pt x="1608048" y="15308"/>
                  </a:lnTo>
                  <a:lnTo>
                    <a:pt x="1561311" y="21953"/>
                  </a:lnTo>
                  <a:lnTo>
                    <a:pt x="1514957" y="29756"/>
                  </a:lnTo>
                  <a:lnTo>
                    <a:pt x="1469002" y="38703"/>
                  </a:lnTo>
                  <a:lnTo>
                    <a:pt x="1423460" y="48779"/>
                  </a:lnTo>
                  <a:lnTo>
                    <a:pt x="1378347" y="59967"/>
                  </a:lnTo>
                  <a:lnTo>
                    <a:pt x="1333678" y="72254"/>
                  </a:lnTo>
                  <a:lnTo>
                    <a:pt x="1289469" y="85623"/>
                  </a:lnTo>
                  <a:lnTo>
                    <a:pt x="1245733" y="100060"/>
                  </a:lnTo>
                  <a:lnTo>
                    <a:pt x="1202488" y="115549"/>
                  </a:lnTo>
                  <a:lnTo>
                    <a:pt x="1159747" y="132075"/>
                  </a:lnTo>
                  <a:lnTo>
                    <a:pt x="1117527" y="149624"/>
                  </a:lnTo>
                  <a:lnTo>
                    <a:pt x="1075842" y="168179"/>
                  </a:lnTo>
                  <a:lnTo>
                    <a:pt x="1034707" y="187725"/>
                  </a:lnTo>
                  <a:lnTo>
                    <a:pt x="994138" y="208248"/>
                  </a:lnTo>
                  <a:lnTo>
                    <a:pt x="954150" y="229732"/>
                  </a:lnTo>
                  <a:lnTo>
                    <a:pt x="914758" y="252162"/>
                  </a:lnTo>
                  <a:lnTo>
                    <a:pt x="875977" y="275522"/>
                  </a:lnTo>
                  <a:lnTo>
                    <a:pt x="837823" y="299798"/>
                  </a:lnTo>
                  <a:lnTo>
                    <a:pt x="800311" y="324974"/>
                  </a:lnTo>
                  <a:lnTo>
                    <a:pt x="763455" y="351036"/>
                  </a:lnTo>
                  <a:lnTo>
                    <a:pt x="727272" y="377967"/>
                  </a:lnTo>
                  <a:lnTo>
                    <a:pt x="691776" y="405752"/>
                  </a:lnTo>
                  <a:lnTo>
                    <a:pt x="656983" y="434378"/>
                  </a:lnTo>
                  <a:lnTo>
                    <a:pt x="622907" y="463827"/>
                  </a:lnTo>
                  <a:lnTo>
                    <a:pt x="589564" y="494086"/>
                  </a:lnTo>
                  <a:lnTo>
                    <a:pt x="556970" y="525138"/>
                  </a:lnTo>
                  <a:lnTo>
                    <a:pt x="525139" y="556969"/>
                  </a:lnTo>
                  <a:lnTo>
                    <a:pt x="494087" y="589563"/>
                  </a:lnTo>
                  <a:lnTo>
                    <a:pt x="463828" y="622905"/>
                  </a:lnTo>
                  <a:lnTo>
                    <a:pt x="434379" y="656981"/>
                  </a:lnTo>
                  <a:lnTo>
                    <a:pt x="405753" y="691774"/>
                  </a:lnTo>
                  <a:lnTo>
                    <a:pt x="377967" y="727270"/>
                  </a:lnTo>
                  <a:lnTo>
                    <a:pt x="351036" y="763453"/>
                  </a:lnTo>
                  <a:lnTo>
                    <a:pt x="324975" y="800308"/>
                  </a:lnTo>
                  <a:lnTo>
                    <a:pt x="299799" y="837820"/>
                  </a:lnTo>
                  <a:lnTo>
                    <a:pt x="275523" y="875974"/>
                  </a:lnTo>
                  <a:lnTo>
                    <a:pt x="252162" y="914755"/>
                  </a:lnTo>
                  <a:lnTo>
                    <a:pt x="229732" y="954146"/>
                  </a:lnTo>
                  <a:lnTo>
                    <a:pt x="208248" y="994134"/>
                  </a:lnTo>
                  <a:lnTo>
                    <a:pt x="187725" y="1034703"/>
                  </a:lnTo>
                  <a:lnTo>
                    <a:pt x="168179" y="1075838"/>
                  </a:lnTo>
                  <a:lnTo>
                    <a:pt x="149624" y="1117523"/>
                  </a:lnTo>
                  <a:lnTo>
                    <a:pt x="132076" y="1159743"/>
                  </a:lnTo>
                  <a:lnTo>
                    <a:pt x="115549" y="1202483"/>
                  </a:lnTo>
                  <a:lnTo>
                    <a:pt x="100060" y="1245728"/>
                  </a:lnTo>
                  <a:lnTo>
                    <a:pt x="85623" y="1289463"/>
                  </a:lnTo>
                  <a:lnTo>
                    <a:pt x="72254" y="1333672"/>
                  </a:lnTo>
                  <a:lnTo>
                    <a:pt x="59967" y="1378341"/>
                  </a:lnTo>
                  <a:lnTo>
                    <a:pt x="48779" y="1423453"/>
                  </a:lnTo>
                  <a:lnTo>
                    <a:pt x="38703" y="1468995"/>
                  </a:lnTo>
                  <a:lnTo>
                    <a:pt x="29756" y="1514950"/>
                  </a:lnTo>
                  <a:lnTo>
                    <a:pt x="21953" y="1561303"/>
                  </a:lnTo>
                  <a:lnTo>
                    <a:pt x="15308" y="1608040"/>
                  </a:lnTo>
                  <a:lnTo>
                    <a:pt x="9838" y="1655144"/>
                  </a:lnTo>
                  <a:lnTo>
                    <a:pt x="5556" y="1702601"/>
                  </a:lnTo>
                  <a:lnTo>
                    <a:pt x="2479" y="1750396"/>
                  </a:lnTo>
                  <a:lnTo>
                    <a:pt x="622" y="1798514"/>
                  </a:lnTo>
                  <a:lnTo>
                    <a:pt x="0" y="1846938"/>
                  </a:lnTo>
                  <a:lnTo>
                    <a:pt x="622" y="1895363"/>
                  </a:lnTo>
                  <a:lnTo>
                    <a:pt x="2479" y="1943481"/>
                  </a:lnTo>
                  <a:lnTo>
                    <a:pt x="5556" y="1991276"/>
                  </a:lnTo>
                  <a:lnTo>
                    <a:pt x="9838" y="2038734"/>
                  </a:lnTo>
                  <a:lnTo>
                    <a:pt x="15308" y="2085839"/>
                  </a:lnTo>
                  <a:lnTo>
                    <a:pt x="21953" y="2132576"/>
                  </a:lnTo>
                  <a:lnTo>
                    <a:pt x="29756" y="2178930"/>
                  </a:lnTo>
                  <a:lnTo>
                    <a:pt x="38703" y="2224885"/>
                  </a:lnTo>
                  <a:lnTo>
                    <a:pt x="48779" y="2270427"/>
                  </a:lnTo>
                  <a:lnTo>
                    <a:pt x="59967" y="2315540"/>
                  </a:lnTo>
                  <a:lnTo>
                    <a:pt x="72254" y="2360208"/>
                  </a:lnTo>
                  <a:lnTo>
                    <a:pt x="85623" y="2404418"/>
                  </a:lnTo>
                  <a:lnTo>
                    <a:pt x="100060" y="2448153"/>
                  </a:lnTo>
                  <a:lnTo>
                    <a:pt x="115549" y="2491399"/>
                  </a:lnTo>
                  <a:lnTo>
                    <a:pt x="132076" y="2534139"/>
                  </a:lnTo>
                  <a:lnTo>
                    <a:pt x="149624" y="2576360"/>
                  </a:lnTo>
                  <a:lnTo>
                    <a:pt x="168179" y="2618045"/>
                  </a:lnTo>
                  <a:lnTo>
                    <a:pt x="187725" y="2659180"/>
                  </a:lnTo>
                  <a:lnTo>
                    <a:pt x="208248" y="2699749"/>
                  </a:lnTo>
                  <a:lnTo>
                    <a:pt x="229732" y="2739737"/>
                  </a:lnTo>
                  <a:lnTo>
                    <a:pt x="252162" y="2779129"/>
                  </a:lnTo>
                  <a:lnTo>
                    <a:pt x="275523" y="2817909"/>
                  </a:lnTo>
                  <a:lnTo>
                    <a:pt x="299799" y="2856064"/>
                  </a:lnTo>
                  <a:lnTo>
                    <a:pt x="324975" y="2893576"/>
                  </a:lnTo>
                  <a:lnTo>
                    <a:pt x="351036" y="2930431"/>
                  </a:lnTo>
                  <a:lnTo>
                    <a:pt x="377967" y="2966615"/>
                  </a:lnTo>
                  <a:lnTo>
                    <a:pt x="405753" y="3002111"/>
                  </a:lnTo>
                  <a:lnTo>
                    <a:pt x="434379" y="3036904"/>
                  </a:lnTo>
                  <a:lnTo>
                    <a:pt x="463828" y="3070980"/>
                  </a:lnTo>
                  <a:lnTo>
                    <a:pt x="494087" y="3104322"/>
                  </a:lnTo>
                  <a:lnTo>
                    <a:pt x="525139" y="3136917"/>
                  </a:lnTo>
                  <a:lnTo>
                    <a:pt x="556970" y="3168747"/>
                  </a:lnTo>
                  <a:lnTo>
                    <a:pt x="589564" y="3199800"/>
                  </a:lnTo>
                  <a:lnTo>
                    <a:pt x="622907" y="3230058"/>
                  </a:lnTo>
                  <a:lnTo>
                    <a:pt x="656983" y="3259508"/>
                  </a:lnTo>
                  <a:lnTo>
                    <a:pt x="691776" y="3288133"/>
                  </a:lnTo>
                  <a:lnTo>
                    <a:pt x="727272" y="3315919"/>
                  </a:lnTo>
                  <a:lnTo>
                    <a:pt x="763455" y="3342850"/>
                  </a:lnTo>
                  <a:lnTo>
                    <a:pt x="800311" y="3368912"/>
                  </a:lnTo>
                  <a:lnTo>
                    <a:pt x="837823" y="3394088"/>
                  </a:lnTo>
                  <a:lnTo>
                    <a:pt x="875977" y="3418364"/>
                  </a:lnTo>
                  <a:lnTo>
                    <a:pt x="914758" y="3441724"/>
                  </a:lnTo>
                  <a:lnTo>
                    <a:pt x="954150" y="3464154"/>
                  </a:lnTo>
                  <a:lnTo>
                    <a:pt x="994138" y="3485638"/>
                  </a:lnTo>
                  <a:lnTo>
                    <a:pt x="1034707" y="3506161"/>
                  </a:lnTo>
                  <a:lnTo>
                    <a:pt x="1075842" y="3525708"/>
                  </a:lnTo>
                  <a:lnTo>
                    <a:pt x="1117527" y="3544263"/>
                  </a:lnTo>
                  <a:lnTo>
                    <a:pt x="1159747" y="3561811"/>
                  </a:lnTo>
                  <a:lnTo>
                    <a:pt x="1202488" y="3578337"/>
                  </a:lnTo>
                  <a:lnTo>
                    <a:pt x="1245733" y="3593827"/>
                  </a:lnTo>
                  <a:lnTo>
                    <a:pt x="1289469" y="3608263"/>
                  </a:lnTo>
                  <a:lnTo>
                    <a:pt x="1333678" y="3621633"/>
                  </a:lnTo>
                  <a:lnTo>
                    <a:pt x="1378347" y="3633919"/>
                  </a:lnTo>
                  <a:lnTo>
                    <a:pt x="1423460" y="3645108"/>
                  </a:lnTo>
                  <a:lnTo>
                    <a:pt x="1469002" y="3655183"/>
                  </a:lnTo>
                  <a:lnTo>
                    <a:pt x="1514957" y="3664130"/>
                  </a:lnTo>
                  <a:lnTo>
                    <a:pt x="1561311" y="3671934"/>
                  </a:lnTo>
                  <a:lnTo>
                    <a:pt x="1608048" y="3678578"/>
                  </a:lnTo>
                  <a:lnTo>
                    <a:pt x="1655153" y="3684049"/>
                  </a:lnTo>
                  <a:lnTo>
                    <a:pt x="1702610" y="3688330"/>
                  </a:lnTo>
                  <a:lnTo>
                    <a:pt x="1750406" y="3691407"/>
                  </a:lnTo>
                  <a:lnTo>
                    <a:pt x="1798524" y="3693265"/>
                  </a:lnTo>
                  <a:lnTo>
                    <a:pt x="1846948" y="3693887"/>
                  </a:lnTo>
                  <a:close/>
                </a:path>
              </a:pathLst>
            </a:custGeom>
            <a:ln w="20941">
              <a:solidFill>
                <a:srgbClr val="66C1BE"/>
              </a:solidFill>
            </a:ln>
          </p:spPr>
          <p:txBody>
            <a:bodyPr wrap="square" lIns="0" tIns="0" rIns="0" bIns="0" rtlCol="0"/>
            <a:lstStyle/>
            <a:p>
              <a:endParaRPr sz="1091"/>
            </a:p>
          </p:txBody>
        </p:sp>
        <p:sp>
          <p:nvSpPr>
            <p:cNvPr id="138" name="object 23">
              <a:extLst>
                <a:ext uri="{FF2B5EF4-FFF2-40B4-BE49-F238E27FC236}">
                  <a16:creationId xmlns:a16="http://schemas.microsoft.com/office/drawing/2014/main" id="{D27E775B-9A6A-FD4C-9A7E-870F43C2EFAC}"/>
                </a:ext>
              </a:extLst>
            </p:cNvPr>
            <p:cNvSpPr/>
            <p:nvPr/>
          </p:nvSpPr>
          <p:spPr>
            <a:xfrm>
              <a:off x="4377824" y="4692453"/>
              <a:ext cx="196215" cy="702945"/>
            </a:xfrm>
            <a:custGeom>
              <a:avLst/>
              <a:gdLst/>
              <a:ahLst/>
              <a:cxnLst/>
              <a:rect l="l" t="t" r="r" b="b"/>
              <a:pathLst>
                <a:path w="196214" h="702945">
                  <a:moveTo>
                    <a:pt x="196025" y="0"/>
                  </a:moveTo>
                  <a:lnTo>
                    <a:pt x="0" y="0"/>
                  </a:lnTo>
                  <a:lnTo>
                    <a:pt x="0" y="702428"/>
                  </a:lnTo>
                  <a:lnTo>
                    <a:pt x="196025" y="702428"/>
                  </a:lnTo>
                  <a:lnTo>
                    <a:pt x="196025" y="0"/>
                  </a:lnTo>
                  <a:close/>
                </a:path>
              </a:pathLst>
            </a:custGeom>
            <a:solidFill>
              <a:srgbClr val="FFFFFF"/>
            </a:solidFill>
          </p:spPr>
          <p:txBody>
            <a:bodyPr wrap="square" lIns="0" tIns="0" rIns="0" bIns="0" rtlCol="0"/>
            <a:lstStyle/>
            <a:p>
              <a:endParaRPr sz="1091"/>
            </a:p>
          </p:txBody>
        </p:sp>
        <p:sp>
          <p:nvSpPr>
            <p:cNvPr id="139" name="object 24">
              <a:extLst>
                <a:ext uri="{FF2B5EF4-FFF2-40B4-BE49-F238E27FC236}">
                  <a16:creationId xmlns:a16="http://schemas.microsoft.com/office/drawing/2014/main" id="{AC3CE2E1-BF8B-6F25-C054-F8E02E644BF5}"/>
                </a:ext>
              </a:extLst>
            </p:cNvPr>
            <p:cNvSpPr/>
            <p:nvPr/>
          </p:nvSpPr>
          <p:spPr>
            <a:xfrm>
              <a:off x="4377824" y="4692453"/>
              <a:ext cx="196215" cy="702945"/>
            </a:xfrm>
            <a:custGeom>
              <a:avLst/>
              <a:gdLst/>
              <a:ahLst/>
              <a:cxnLst/>
              <a:rect l="l" t="t" r="r" b="b"/>
              <a:pathLst>
                <a:path w="196214" h="702945">
                  <a:moveTo>
                    <a:pt x="0" y="702428"/>
                  </a:moveTo>
                  <a:lnTo>
                    <a:pt x="196025" y="702428"/>
                  </a:lnTo>
                  <a:lnTo>
                    <a:pt x="196025" y="0"/>
                  </a:lnTo>
                  <a:lnTo>
                    <a:pt x="0" y="0"/>
                  </a:lnTo>
                  <a:lnTo>
                    <a:pt x="0" y="702428"/>
                  </a:lnTo>
                  <a:close/>
                </a:path>
              </a:pathLst>
            </a:custGeom>
            <a:ln w="20941">
              <a:solidFill>
                <a:srgbClr val="66C1BE"/>
              </a:solidFill>
            </a:ln>
          </p:spPr>
          <p:txBody>
            <a:bodyPr wrap="square" lIns="0" tIns="0" rIns="0" bIns="0" rtlCol="0"/>
            <a:lstStyle/>
            <a:p>
              <a:endParaRPr sz="1091"/>
            </a:p>
          </p:txBody>
        </p:sp>
        <p:sp>
          <p:nvSpPr>
            <p:cNvPr id="140" name="object 25">
              <a:extLst>
                <a:ext uri="{FF2B5EF4-FFF2-40B4-BE49-F238E27FC236}">
                  <a16:creationId xmlns:a16="http://schemas.microsoft.com/office/drawing/2014/main" id="{CCFEED0F-4A8E-83FF-A471-AD49E33300DB}"/>
                </a:ext>
              </a:extLst>
            </p:cNvPr>
            <p:cNvSpPr/>
            <p:nvPr/>
          </p:nvSpPr>
          <p:spPr>
            <a:xfrm>
              <a:off x="4649837" y="4873390"/>
              <a:ext cx="196215" cy="521970"/>
            </a:xfrm>
            <a:custGeom>
              <a:avLst/>
              <a:gdLst/>
              <a:ahLst/>
              <a:cxnLst/>
              <a:rect l="l" t="t" r="r" b="b"/>
              <a:pathLst>
                <a:path w="196214" h="521970">
                  <a:moveTo>
                    <a:pt x="196025" y="0"/>
                  </a:moveTo>
                  <a:lnTo>
                    <a:pt x="0" y="0"/>
                  </a:lnTo>
                  <a:lnTo>
                    <a:pt x="0" y="521491"/>
                  </a:lnTo>
                  <a:lnTo>
                    <a:pt x="196025" y="521491"/>
                  </a:lnTo>
                  <a:lnTo>
                    <a:pt x="196025" y="0"/>
                  </a:lnTo>
                  <a:close/>
                </a:path>
              </a:pathLst>
            </a:custGeom>
            <a:solidFill>
              <a:srgbClr val="FFFFFF"/>
            </a:solidFill>
          </p:spPr>
          <p:txBody>
            <a:bodyPr wrap="square" lIns="0" tIns="0" rIns="0" bIns="0" rtlCol="0"/>
            <a:lstStyle/>
            <a:p>
              <a:endParaRPr sz="1091"/>
            </a:p>
          </p:txBody>
        </p:sp>
        <p:sp>
          <p:nvSpPr>
            <p:cNvPr id="141" name="object 26">
              <a:extLst>
                <a:ext uri="{FF2B5EF4-FFF2-40B4-BE49-F238E27FC236}">
                  <a16:creationId xmlns:a16="http://schemas.microsoft.com/office/drawing/2014/main" id="{DB993678-B59E-9538-4F2A-1925B3DF6516}"/>
                </a:ext>
              </a:extLst>
            </p:cNvPr>
            <p:cNvSpPr/>
            <p:nvPr/>
          </p:nvSpPr>
          <p:spPr>
            <a:xfrm>
              <a:off x="4649837" y="4873390"/>
              <a:ext cx="196215" cy="521970"/>
            </a:xfrm>
            <a:custGeom>
              <a:avLst/>
              <a:gdLst/>
              <a:ahLst/>
              <a:cxnLst/>
              <a:rect l="l" t="t" r="r" b="b"/>
              <a:pathLst>
                <a:path w="196214" h="521970">
                  <a:moveTo>
                    <a:pt x="0" y="521491"/>
                  </a:moveTo>
                  <a:lnTo>
                    <a:pt x="196025" y="521491"/>
                  </a:lnTo>
                  <a:lnTo>
                    <a:pt x="196025" y="0"/>
                  </a:lnTo>
                  <a:lnTo>
                    <a:pt x="0" y="0"/>
                  </a:lnTo>
                  <a:lnTo>
                    <a:pt x="0" y="521491"/>
                  </a:lnTo>
                  <a:close/>
                </a:path>
              </a:pathLst>
            </a:custGeom>
            <a:ln w="20941">
              <a:solidFill>
                <a:srgbClr val="66C1BE"/>
              </a:solidFill>
            </a:ln>
          </p:spPr>
          <p:txBody>
            <a:bodyPr wrap="square" lIns="0" tIns="0" rIns="0" bIns="0" rtlCol="0"/>
            <a:lstStyle/>
            <a:p>
              <a:endParaRPr sz="1091"/>
            </a:p>
          </p:txBody>
        </p:sp>
        <p:sp>
          <p:nvSpPr>
            <p:cNvPr id="142" name="object 27">
              <a:extLst>
                <a:ext uri="{FF2B5EF4-FFF2-40B4-BE49-F238E27FC236}">
                  <a16:creationId xmlns:a16="http://schemas.microsoft.com/office/drawing/2014/main" id="{A4627257-0CF7-F767-6804-8C72F59CE6A4}"/>
                </a:ext>
              </a:extLst>
            </p:cNvPr>
            <p:cNvSpPr/>
            <p:nvPr/>
          </p:nvSpPr>
          <p:spPr>
            <a:xfrm>
              <a:off x="4921839" y="5074264"/>
              <a:ext cx="196215" cy="320675"/>
            </a:xfrm>
            <a:custGeom>
              <a:avLst/>
              <a:gdLst/>
              <a:ahLst/>
              <a:cxnLst/>
              <a:rect l="l" t="t" r="r" b="b"/>
              <a:pathLst>
                <a:path w="196214" h="320675">
                  <a:moveTo>
                    <a:pt x="196025" y="0"/>
                  </a:moveTo>
                  <a:lnTo>
                    <a:pt x="0" y="0"/>
                  </a:lnTo>
                  <a:lnTo>
                    <a:pt x="0" y="320618"/>
                  </a:lnTo>
                  <a:lnTo>
                    <a:pt x="196025" y="320618"/>
                  </a:lnTo>
                  <a:lnTo>
                    <a:pt x="196025" y="0"/>
                  </a:lnTo>
                  <a:close/>
                </a:path>
              </a:pathLst>
            </a:custGeom>
            <a:solidFill>
              <a:srgbClr val="FFFFFF"/>
            </a:solidFill>
          </p:spPr>
          <p:txBody>
            <a:bodyPr wrap="square" lIns="0" tIns="0" rIns="0" bIns="0" rtlCol="0"/>
            <a:lstStyle/>
            <a:p>
              <a:endParaRPr sz="1091"/>
            </a:p>
          </p:txBody>
        </p:sp>
        <p:sp>
          <p:nvSpPr>
            <p:cNvPr id="143" name="object 28">
              <a:extLst>
                <a:ext uri="{FF2B5EF4-FFF2-40B4-BE49-F238E27FC236}">
                  <a16:creationId xmlns:a16="http://schemas.microsoft.com/office/drawing/2014/main" id="{BA515AE2-CB57-7864-E093-67696F804836}"/>
                </a:ext>
              </a:extLst>
            </p:cNvPr>
            <p:cNvSpPr/>
            <p:nvPr/>
          </p:nvSpPr>
          <p:spPr>
            <a:xfrm>
              <a:off x="4921839" y="5074264"/>
              <a:ext cx="196215" cy="320675"/>
            </a:xfrm>
            <a:custGeom>
              <a:avLst/>
              <a:gdLst/>
              <a:ahLst/>
              <a:cxnLst/>
              <a:rect l="l" t="t" r="r" b="b"/>
              <a:pathLst>
                <a:path w="196214" h="320675">
                  <a:moveTo>
                    <a:pt x="0" y="320618"/>
                  </a:moveTo>
                  <a:lnTo>
                    <a:pt x="196025" y="320618"/>
                  </a:lnTo>
                  <a:lnTo>
                    <a:pt x="196025" y="0"/>
                  </a:lnTo>
                  <a:lnTo>
                    <a:pt x="0" y="0"/>
                  </a:lnTo>
                  <a:lnTo>
                    <a:pt x="0" y="320618"/>
                  </a:lnTo>
                  <a:close/>
                </a:path>
              </a:pathLst>
            </a:custGeom>
            <a:ln w="20941">
              <a:solidFill>
                <a:srgbClr val="66C1BE"/>
              </a:solidFill>
            </a:ln>
          </p:spPr>
          <p:txBody>
            <a:bodyPr wrap="square" lIns="0" tIns="0" rIns="0" bIns="0" rtlCol="0"/>
            <a:lstStyle/>
            <a:p>
              <a:endParaRPr sz="1091"/>
            </a:p>
          </p:txBody>
        </p:sp>
      </p:grpSp>
      <p:grpSp>
        <p:nvGrpSpPr>
          <p:cNvPr id="144" name="object 34">
            <a:extLst>
              <a:ext uri="{FF2B5EF4-FFF2-40B4-BE49-F238E27FC236}">
                <a16:creationId xmlns:a16="http://schemas.microsoft.com/office/drawing/2014/main" id="{D8E0CFEB-F558-470C-AAC4-723B4E7CE4A9}"/>
              </a:ext>
            </a:extLst>
          </p:cNvPr>
          <p:cNvGrpSpPr/>
          <p:nvPr userDrawn="1"/>
        </p:nvGrpSpPr>
        <p:grpSpPr>
          <a:xfrm>
            <a:off x="4890803" y="3744097"/>
            <a:ext cx="2315941" cy="2315068"/>
            <a:chOff x="8064730" y="6175161"/>
            <a:chExt cx="3818890" cy="3818254"/>
          </a:xfrm>
        </p:grpSpPr>
        <p:sp>
          <p:nvSpPr>
            <p:cNvPr id="145" name="object 35">
              <a:extLst>
                <a:ext uri="{FF2B5EF4-FFF2-40B4-BE49-F238E27FC236}">
                  <a16:creationId xmlns:a16="http://schemas.microsoft.com/office/drawing/2014/main" id="{02C03B72-A557-A153-26BE-E7A0DCDBD201}"/>
                </a:ext>
              </a:extLst>
            </p:cNvPr>
            <p:cNvSpPr/>
            <p:nvPr/>
          </p:nvSpPr>
          <p:spPr>
            <a:xfrm>
              <a:off x="8079610" y="6198352"/>
              <a:ext cx="3789679" cy="3759200"/>
            </a:xfrm>
            <a:custGeom>
              <a:avLst/>
              <a:gdLst/>
              <a:ahLst/>
              <a:cxnLst/>
              <a:rect l="l" t="t" r="r" b="b"/>
              <a:pathLst>
                <a:path w="3789679" h="3759200">
                  <a:moveTo>
                    <a:pt x="2771784" y="206394"/>
                  </a:moveTo>
                  <a:lnTo>
                    <a:pt x="628586" y="3309307"/>
                  </a:lnTo>
                </a:path>
                <a:path w="3789679" h="3759200">
                  <a:moveTo>
                    <a:pt x="2628293" y="141435"/>
                  </a:moveTo>
                  <a:lnTo>
                    <a:pt x="517257" y="3197775"/>
                  </a:lnTo>
                </a:path>
                <a:path w="3789679" h="3759200">
                  <a:moveTo>
                    <a:pt x="2479026" y="84830"/>
                  </a:moveTo>
                  <a:lnTo>
                    <a:pt x="411237" y="3078567"/>
                  </a:lnTo>
                </a:path>
                <a:path w="3789679" h="3759200">
                  <a:moveTo>
                    <a:pt x="2321735" y="39852"/>
                  </a:moveTo>
                  <a:lnTo>
                    <a:pt x="316583" y="2942901"/>
                  </a:lnTo>
                </a:path>
                <a:path w="3789679" h="3759200">
                  <a:moveTo>
                    <a:pt x="2143352" y="25400"/>
                  </a:moveTo>
                  <a:lnTo>
                    <a:pt x="227914" y="2798562"/>
                  </a:lnTo>
                </a:path>
                <a:path w="3789679" h="3759200">
                  <a:moveTo>
                    <a:pt x="1954994" y="25400"/>
                  </a:moveTo>
                  <a:lnTo>
                    <a:pt x="148910" y="2640240"/>
                  </a:lnTo>
                </a:path>
                <a:path w="3789679" h="3759200">
                  <a:moveTo>
                    <a:pt x="1766628" y="25400"/>
                  </a:moveTo>
                  <a:lnTo>
                    <a:pt x="82846" y="2463173"/>
                  </a:lnTo>
                </a:path>
                <a:path w="3789679" h="3759200">
                  <a:moveTo>
                    <a:pt x="1578273" y="25400"/>
                  </a:moveTo>
                  <a:lnTo>
                    <a:pt x="31556" y="2264738"/>
                  </a:lnTo>
                </a:path>
                <a:path w="3789679" h="3759200">
                  <a:moveTo>
                    <a:pt x="1358559" y="70797"/>
                  </a:moveTo>
                  <a:lnTo>
                    <a:pt x="1282" y="2035864"/>
                  </a:lnTo>
                </a:path>
                <a:path w="3789679" h="3759200">
                  <a:moveTo>
                    <a:pt x="1106385" y="163180"/>
                  </a:moveTo>
                  <a:lnTo>
                    <a:pt x="0" y="1765006"/>
                  </a:lnTo>
                </a:path>
                <a:path w="3789679" h="3759200">
                  <a:moveTo>
                    <a:pt x="796369" y="339326"/>
                  </a:moveTo>
                  <a:lnTo>
                    <a:pt x="57956" y="1408398"/>
                  </a:lnTo>
                </a:path>
                <a:path w="3789679" h="3759200">
                  <a:moveTo>
                    <a:pt x="2907888" y="282047"/>
                  </a:moveTo>
                  <a:lnTo>
                    <a:pt x="746957" y="3410634"/>
                  </a:lnTo>
                </a:path>
                <a:path w="3789679" h="3759200">
                  <a:moveTo>
                    <a:pt x="3789625" y="2005268"/>
                  </a:moveTo>
                  <a:lnTo>
                    <a:pt x="2666848" y="3630820"/>
                  </a:lnTo>
                </a:path>
                <a:path w="3789679" h="3759200">
                  <a:moveTo>
                    <a:pt x="3786300" y="1737376"/>
                  </a:moveTo>
                  <a:lnTo>
                    <a:pt x="2419006" y="3716932"/>
                  </a:lnTo>
                </a:path>
                <a:path w="3789679" h="3759200">
                  <a:moveTo>
                    <a:pt x="3755113" y="1509816"/>
                  </a:moveTo>
                  <a:lnTo>
                    <a:pt x="2201452" y="3759200"/>
                  </a:lnTo>
                </a:path>
                <a:path w="3789679" h="3759200">
                  <a:moveTo>
                    <a:pt x="3702614" y="1313119"/>
                  </a:moveTo>
                  <a:lnTo>
                    <a:pt x="2013094" y="3759200"/>
                  </a:lnTo>
                </a:path>
                <a:path w="3789679" h="3759200">
                  <a:moveTo>
                    <a:pt x="3636622" y="1135949"/>
                  </a:moveTo>
                  <a:lnTo>
                    <a:pt x="1824729" y="3759200"/>
                  </a:lnTo>
                </a:path>
                <a:path w="3789679" h="3759200">
                  <a:moveTo>
                    <a:pt x="3556619" y="979073"/>
                  </a:moveTo>
                  <a:lnTo>
                    <a:pt x="1636371" y="3759200"/>
                  </a:lnTo>
                </a:path>
                <a:path w="3789679" h="3759200">
                  <a:moveTo>
                    <a:pt x="3467622" y="835216"/>
                  </a:moveTo>
                  <a:lnTo>
                    <a:pt x="1459438" y="3742649"/>
                  </a:lnTo>
                </a:path>
                <a:path w="3789679" h="3759200">
                  <a:moveTo>
                    <a:pt x="3372758" y="699847"/>
                  </a:moveTo>
                  <a:lnTo>
                    <a:pt x="1302146" y="3697671"/>
                  </a:lnTo>
                </a:path>
                <a:path w="3789679" h="3759200">
                  <a:moveTo>
                    <a:pt x="3265644" y="582222"/>
                  </a:moveTo>
                  <a:lnTo>
                    <a:pt x="1152946" y="3640968"/>
                  </a:lnTo>
                </a:path>
                <a:path w="3789679" h="3759200">
                  <a:moveTo>
                    <a:pt x="3154987" y="469718"/>
                  </a:moveTo>
                  <a:lnTo>
                    <a:pt x="1010677" y="3574241"/>
                  </a:lnTo>
                </a:path>
                <a:path w="3789679" h="3759200">
                  <a:moveTo>
                    <a:pt x="3035649" y="369790"/>
                  </a:moveTo>
                  <a:lnTo>
                    <a:pt x="874619" y="3498521"/>
                  </a:lnTo>
                </a:path>
                <a:path w="3789679" h="3759200">
                  <a:moveTo>
                    <a:pt x="3736471" y="2354928"/>
                  </a:moveTo>
                  <a:lnTo>
                    <a:pt x="2975331" y="3456903"/>
                  </a:lnTo>
                </a:path>
                <a:path w="3789679" h="3759200">
                  <a:moveTo>
                    <a:pt x="2152124" y="12700"/>
                  </a:moveTo>
                  <a:lnTo>
                    <a:pt x="2143352" y="25400"/>
                  </a:lnTo>
                </a:path>
                <a:path w="3789679" h="3759200">
                  <a:moveTo>
                    <a:pt x="1963766" y="12700"/>
                  </a:moveTo>
                  <a:lnTo>
                    <a:pt x="1954994" y="25400"/>
                  </a:lnTo>
                </a:path>
                <a:path w="3789679" h="3759200">
                  <a:moveTo>
                    <a:pt x="1775400" y="12700"/>
                  </a:moveTo>
                  <a:lnTo>
                    <a:pt x="1766628" y="25400"/>
                  </a:lnTo>
                </a:path>
                <a:path w="3789679" h="3759200">
                  <a:moveTo>
                    <a:pt x="1581800" y="20293"/>
                  </a:moveTo>
                  <a:lnTo>
                    <a:pt x="1578273" y="25400"/>
                  </a:lnTo>
                </a:path>
                <a:path w="3789679" h="3759200">
                  <a:moveTo>
                    <a:pt x="1972538" y="0"/>
                  </a:moveTo>
                  <a:lnTo>
                    <a:pt x="1963766" y="12700"/>
                  </a:lnTo>
                </a:path>
                <a:path w="3789679" h="3759200">
                  <a:moveTo>
                    <a:pt x="1784172" y="0"/>
                  </a:moveTo>
                  <a:lnTo>
                    <a:pt x="1775400" y="12700"/>
                  </a:lnTo>
                </a:path>
              </a:pathLst>
            </a:custGeom>
            <a:ln w="10785">
              <a:solidFill>
                <a:srgbClr val="E7F4F4"/>
              </a:solidFill>
            </a:ln>
          </p:spPr>
          <p:txBody>
            <a:bodyPr wrap="square" lIns="0" tIns="0" rIns="0" bIns="0" rtlCol="0"/>
            <a:lstStyle/>
            <a:p>
              <a:endParaRPr sz="1091"/>
            </a:p>
          </p:txBody>
        </p:sp>
        <p:sp>
          <p:nvSpPr>
            <p:cNvPr id="146" name="object 36">
              <a:extLst>
                <a:ext uri="{FF2B5EF4-FFF2-40B4-BE49-F238E27FC236}">
                  <a16:creationId xmlns:a16="http://schemas.microsoft.com/office/drawing/2014/main" id="{03DBBFF0-F18D-C9B2-D2CE-AF4328B1ED5D}"/>
                </a:ext>
              </a:extLst>
            </p:cNvPr>
            <p:cNvSpPr/>
            <p:nvPr/>
          </p:nvSpPr>
          <p:spPr>
            <a:xfrm>
              <a:off x="8075201" y="6185632"/>
              <a:ext cx="3797935" cy="3797935"/>
            </a:xfrm>
            <a:custGeom>
              <a:avLst/>
              <a:gdLst/>
              <a:ahLst/>
              <a:cxnLst/>
              <a:rect l="l" t="t" r="r" b="b"/>
              <a:pathLst>
                <a:path w="3797934" h="3797934">
                  <a:moveTo>
                    <a:pt x="1898664" y="3797318"/>
                  </a:moveTo>
                  <a:lnTo>
                    <a:pt x="1946918" y="3796717"/>
                  </a:lnTo>
                  <a:lnTo>
                    <a:pt x="1994875" y="3794923"/>
                  </a:lnTo>
                  <a:lnTo>
                    <a:pt x="2042522" y="3791950"/>
                  </a:lnTo>
                  <a:lnTo>
                    <a:pt x="2089844" y="3787813"/>
                  </a:lnTo>
                  <a:lnTo>
                    <a:pt x="2136827" y="3782525"/>
                  </a:lnTo>
                  <a:lnTo>
                    <a:pt x="2183457" y="3776102"/>
                  </a:lnTo>
                  <a:lnTo>
                    <a:pt x="2229720" y="3768556"/>
                  </a:lnTo>
                  <a:lnTo>
                    <a:pt x="2275602" y="3759903"/>
                  </a:lnTo>
                  <a:lnTo>
                    <a:pt x="2321087" y="3750157"/>
                  </a:lnTo>
                  <a:lnTo>
                    <a:pt x="2366163" y="3739332"/>
                  </a:lnTo>
                  <a:lnTo>
                    <a:pt x="2410814" y="3727442"/>
                  </a:lnTo>
                  <a:lnTo>
                    <a:pt x="2455026" y="3714501"/>
                  </a:lnTo>
                  <a:lnTo>
                    <a:pt x="2498786" y="3700524"/>
                  </a:lnTo>
                  <a:lnTo>
                    <a:pt x="2542079" y="3685524"/>
                  </a:lnTo>
                  <a:lnTo>
                    <a:pt x="2584891" y="3669517"/>
                  </a:lnTo>
                  <a:lnTo>
                    <a:pt x="2627207" y="3652516"/>
                  </a:lnTo>
                  <a:lnTo>
                    <a:pt x="2669014" y="3634536"/>
                  </a:lnTo>
                  <a:lnTo>
                    <a:pt x="2710296" y="3615591"/>
                  </a:lnTo>
                  <a:lnTo>
                    <a:pt x="2751041" y="3595694"/>
                  </a:lnTo>
                  <a:lnTo>
                    <a:pt x="2791233" y="3574861"/>
                  </a:lnTo>
                  <a:lnTo>
                    <a:pt x="2830858" y="3553105"/>
                  </a:lnTo>
                  <a:lnTo>
                    <a:pt x="2869903" y="3530441"/>
                  </a:lnTo>
                  <a:lnTo>
                    <a:pt x="2908352" y="3506884"/>
                  </a:lnTo>
                  <a:lnTo>
                    <a:pt x="2946192" y="3482446"/>
                  </a:lnTo>
                  <a:lnTo>
                    <a:pt x="2983409" y="3457143"/>
                  </a:lnTo>
                  <a:lnTo>
                    <a:pt x="3019988" y="3430988"/>
                  </a:lnTo>
                  <a:lnTo>
                    <a:pt x="3055915" y="3403996"/>
                  </a:lnTo>
                  <a:lnTo>
                    <a:pt x="3091175" y="3376182"/>
                  </a:lnTo>
                  <a:lnTo>
                    <a:pt x="3125755" y="3347558"/>
                  </a:lnTo>
                  <a:lnTo>
                    <a:pt x="3159640" y="3318141"/>
                  </a:lnTo>
                  <a:lnTo>
                    <a:pt x="3192816" y="3287943"/>
                  </a:lnTo>
                  <a:lnTo>
                    <a:pt x="3225269" y="3256980"/>
                  </a:lnTo>
                  <a:lnTo>
                    <a:pt x="3256985" y="3225264"/>
                  </a:lnTo>
                  <a:lnTo>
                    <a:pt x="3287949" y="3192811"/>
                  </a:lnTo>
                  <a:lnTo>
                    <a:pt x="3318147" y="3159635"/>
                  </a:lnTo>
                  <a:lnTo>
                    <a:pt x="3347565" y="3125751"/>
                  </a:lnTo>
                  <a:lnTo>
                    <a:pt x="3376188" y="3091171"/>
                  </a:lnTo>
                  <a:lnTo>
                    <a:pt x="3404003" y="3055911"/>
                  </a:lnTo>
                  <a:lnTo>
                    <a:pt x="3430995" y="3019984"/>
                  </a:lnTo>
                  <a:lnTo>
                    <a:pt x="3457150" y="2983406"/>
                  </a:lnTo>
                  <a:lnTo>
                    <a:pt x="3482453" y="2946189"/>
                  </a:lnTo>
                  <a:lnTo>
                    <a:pt x="3506891" y="2908349"/>
                  </a:lnTo>
                  <a:lnTo>
                    <a:pt x="3530449" y="2869900"/>
                  </a:lnTo>
                  <a:lnTo>
                    <a:pt x="3553113" y="2830856"/>
                  </a:lnTo>
                  <a:lnTo>
                    <a:pt x="3574869" y="2791230"/>
                  </a:lnTo>
                  <a:lnTo>
                    <a:pt x="3595703" y="2751039"/>
                  </a:lnTo>
                  <a:lnTo>
                    <a:pt x="3615599" y="2710294"/>
                  </a:lnTo>
                  <a:lnTo>
                    <a:pt x="3634545" y="2669012"/>
                  </a:lnTo>
                  <a:lnTo>
                    <a:pt x="3652525" y="2627206"/>
                  </a:lnTo>
                  <a:lnTo>
                    <a:pt x="3669526" y="2584890"/>
                  </a:lnTo>
                  <a:lnTo>
                    <a:pt x="3685534" y="2542078"/>
                  </a:lnTo>
                  <a:lnTo>
                    <a:pt x="3700533" y="2498785"/>
                  </a:lnTo>
                  <a:lnTo>
                    <a:pt x="3714510" y="2455025"/>
                  </a:lnTo>
                  <a:lnTo>
                    <a:pt x="3727451" y="2410813"/>
                  </a:lnTo>
                  <a:lnTo>
                    <a:pt x="3739341" y="2366162"/>
                  </a:lnTo>
                  <a:lnTo>
                    <a:pt x="3750167" y="2321087"/>
                  </a:lnTo>
                  <a:lnTo>
                    <a:pt x="3759913" y="2275601"/>
                  </a:lnTo>
                  <a:lnTo>
                    <a:pt x="3768566" y="2229720"/>
                  </a:lnTo>
                  <a:lnTo>
                    <a:pt x="3776112" y="2183457"/>
                  </a:lnTo>
                  <a:lnTo>
                    <a:pt x="3782535" y="2136827"/>
                  </a:lnTo>
                  <a:lnTo>
                    <a:pt x="3787823" y="2089844"/>
                  </a:lnTo>
                  <a:lnTo>
                    <a:pt x="3791961" y="2042522"/>
                  </a:lnTo>
                  <a:lnTo>
                    <a:pt x="3794933" y="1994875"/>
                  </a:lnTo>
                  <a:lnTo>
                    <a:pt x="3796728" y="1946918"/>
                  </a:lnTo>
                  <a:lnTo>
                    <a:pt x="3797329" y="1898664"/>
                  </a:lnTo>
                  <a:lnTo>
                    <a:pt x="3796728" y="1850410"/>
                  </a:lnTo>
                  <a:lnTo>
                    <a:pt x="3794933" y="1802453"/>
                  </a:lnTo>
                  <a:lnTo>
                    <a:pt x="3791961" y="1754805"/>
                  </a:lnTo>
                  <a:lnTo>
                    <a:pt x="3787823" y="1707483"/>
                  </a:lnTo>
                  <a:lnTo>
                    <a:pt x="3782535" y="1660499"/>
                  </a:lnTo>
                  <a:lnTo>
                    <a:pt x="3776112" y="1613869"/>
                  </a:lnTo>
                  <a:lnTo>
                    <a:pt x="3768566" y="1567605"/>
                  </a:lnTo>
                  <a:lnTo>
                    <a:pt x="3759913" y="1521724"/>
                  </a:lnTo>
                  <a:lnTo>
                    <a:pt x="3750167" y="1476238"/>
                  </a:lnTo>
                  <a:lnTo>
                    <a:pt x="3739341" y="1431162"/>
                  </a:lnTo>
                  <a:lnTo>
                    <a:pt x="3727451" y="1386511"/>
                  </a:lnTo>
                  <a:lnTo>
                    <a:pt x="3714510" y="1342298"/>
                  </a:lnTo>
                  <a:lnTo>
                    <a:pt x="3700533" y="1298538"/>
                  </a:lnTo>
                  <a:lnTo>
                    <a:pt x="3685534" y="1255245"/>
                  </a:lnTo>
                  <a:lnTo>
                    <a:pt x="3669526" y="1212433"/>
                  </a:lnTo>
                  <a:lnTo>
                    <a:pt x="3652525" y="1170117"/>
                  </a:lnTo>
                  <a:lnTo>
                    <a:pt x="3634545" y="1128310"/>
                  </a:lnTo>
                  <a:lnTo>
                    <a:pt x="3615599" y="1087028"/>
                  </a:lnTo>
                  <a:lnTo>
                    <a:pt x="3595703" y="1046283"/>
                  </a:lnTo>
                  <a:lnTo>
                    <a:pt x="3574869" y="1006091"/>
                  </a:lnTo>
                  <a:lnTo>
                    <a:pt x="3553113" y="966465"/>
                  </a:lnTo>
                  <a:lnTo>
                    <a:pt x="3530449" y="927421"/>
                  </a:lnTo>
                  <a:lnTo>
                    <a:pt x="3506891" y="888971"/>
                  </a:lnTo>
                  <a:lnTo>
                    <a:pt x="3482453" y="851131"/>
                  </a:lnTo>
                  <a:lnTo>
                    <a:pt x="3457150" y="813915"/>
                  </a:lnTo>
                  <a:lnTo>
                    <a:pt x="3430995" y="777336"/>
                  </a:lnTo>
                  <a:lnTo>
                    <a:pt x="3404003" y="741409"/>
                  </a:lnTo>
                  <a:lnTo>
                    <a:pt x="3376188" y="706149"/>
                  </a:lnTo>
                  <a:lnTo>
                    <a:pt x="3347565" y="671569"/>
                  </a:lnTo>
                  <a:lnTo>
                    <a:pt x="3318147" y="637684"/>
                  </a:lnTo>
                  <a:lnTo>
                    <a:pt x="3287949" y="604508"/>
                  </a:lnTo>
                  <a:lnTo>
                    <a:pt x="3256985" y="572055"/>
                  </a:lnTo>
                  <a:lnTo>
                    <a:pt x="3225269" y="540340"/>
                  </a:lnTo>
                  <a:lnTo>
                    <a:pt x="3192816" y="509376"/>
                  </a:lnTo>
                  <a:lnTo>
                    <a:pt x="3159640" y="479178"/>
                  </a:lnTo>
                  <a:lnTo>
                    <a:pt x="3125755" y="449760"/>
                  </a:lnTo>
                  <a:lnTo>
                    <a:pt x="3091175" y="421137"/>
                  </a:lnTo>
                  <a:lnTo>
                    <a:pt x="3055915" y="393322"/>
                  </a:lnTo>
                  <a:lnTo>
                    <a:pt x="3019988" y="366331"/>
                  </a:lnTo>
                  <a:lnTo>
                    <a:pt x="2983409" y="340176"/>
                  </a:lnTo>
                  <a:lnTo>
                    <a:pt x="2946192" y="314873"/>
                  </a:lnTo>
                  <a:lnTo>
                    <a:pt x="2908352" y="290435"/>
                  </a:lnTo>
                  <a:lnTo>
                    <a:pt x="2869903" y="266877"/>
                  </a:lnTo>
                  <a:lnTo>
                    <a:pt x="2830858" y="244213"/>
                  </a:lnTo>
                  <a:lnTo>
                    <a:pt x="2791233" y="222457"/>
                  </a:lnTo>
                  <a:lnTo>
                    <a:pt x="2751041" y="201624"/>
                  </a:lnTo>
                  <a:lnTo>
                    <a:pt x="2710296" y="181728"/>
                  </a:lnTo>
                  <a:lnTo>
                    <a:pt x="2669014" y="162782"/>
                  </a:lnTo>
                  <a:lnTo>
                    <a:pt x="2627207" y="144802"/>
                  </a:lnTo>
                  <a:lnTo>
                    <a:pt x="2584891" y="127801"/>
                  </a:lnTo>
                  <a:lnTo>
                    <a:pt x="2542079" y="111794"/>
                  </a:lnTo>
                  <a:lnTo>
                    <a:pt x="2498786" y="96794"/>
                  </a:lnTo>
                  <a:lnTo>
                    <a:pt x="2455026" y="82817"/>
                  </a:lnTo>
                  <a:lnTo>
                    <a:pt x="2410814" y="69876"/>
                  </a:lnTo>
                  <a:lnTo>
                    <a:pt x="2366163" y="57986"/>
                  </a:lnTo>
                  <a:lnTo>
                    <a:pt x="2321087" y="47161"/>
                  </a:lnTo>
                  <a:lnTo>
                    <a:pt x="2275602" y="37415"/>
                  </a:lnTo>
                  <a:lnTo>
                    <a:pt x="2229720" y="28762"/>
                  </a:lnTo>
                  <a:lnTo>
                    <a:pt x="2183457" y="21216"/>
                  </a:lnTo>
                  <a:lnTo>
                    <a:pt x="2136827" y="14793"/>
                  </a:lnTo>
                  <a:lnTo>
                    <a:pt x="2089844" y="9505"/>
                  </a:lnTo>
                  <a:lnTo>
                    <a:pt x="2042522" y="5368"/>
                  </a:lnTo>
                  <a:lnTo>
                    <a:pt x="1994875" y="2395"/>
                  </a:lnTo>
                  <a:lnTo>
                    <a:pt x="1946918" y="601"/>
                  </a:lnTo>
                  <a:lnTo>
                    <a:pt x="1898664" y="0"/>
                  </a:lnTo>
                  <a:lnTo>
                    <a:pt x="1850411" y="601"/>
                  </a:lnTo>
                  <a:lnTo>
                    <a:pt x="1802454" y="2395"/>
                  </a:lnTo>
                  <a:lnTo>
                    <a:pt x="1754807" y="5368"/>
                  </a:lnTo>
                  <a:lnTo>
                    <a:pt x="1707484" y="9505"/>
                  </a:lnTo>
                  <a:lnTo>
                    <a:pt x="1660501" y="14793"/>
                  </a:lnTo>
                  <a:lnTo>
                    <a:pt x="1613871" y="21216"/>
                  </a:lnTo>
                  <a:lnTo>
                    <a:pt x="1567608" y="28762"/>
                  </a:lnTo>
                  <a:lnTo>
                    <a:pt x="1521727" y="37415"/>
                  </a:lnTo>
                  <a:lnTo>
                    <a:pt x="1476241" y="47161"/>
                  </a:lnTo>
                  <a:lnTo>
                    <a:pt x="1431166" y="57986"/>
                  </a:lnTo>
                  <a:lnTo>
                    <a:pt x="1386515" y="69876"/>
                  </a:lnTo>
                  <a:lnTo>
                    <a:pt x="1342302" y="82817"/>
                  </a:lnTo>
                  <a:lnTo>
                    <a:pt x="1298542" y="96794"/>
                  </a:lnTo>
                  <a:lnTo>
                    <a:pt x="1255249" y="111794"/>
                  </a:lnTo>
                  <a:lnTo>
                    <a:pt x="1212437" y="127801"/>
                  </a:lnTo>
                  <a:lnTo>
                    <a:pt x="1170121" y="144802"/>
                  </a:lnTo>
                  <a:lnTo>
                    <a:pt x="1128315" y="162782"/>
                  </a:lnTo>
                  <a:lnTo>
                    <a:pt x="1087032" y="181728"/>
                  </a:lnTo>
                  <a:lnTo>
                    <a:pt x="1046288" y="201624"/>
                  </a:lnTo>
                  <a:lnTo>
                    <a:pt x="1006096" y="222457"/>
                  </a:lnTo>
                  <a:lnTo>
                    <a:pt x="966470" y="244213"/>
                  </a:lnTo>
                  <a:lnTo>
                    <a:pt x="927426" y="266877"/>
                  </a:lnTo>
                  <a:lnTo>
                    <a:pt x="888976" y="290435"/>
                  </a:lnTo>
                  <a:lnTo>
                    <a:pt x="851136" y="314873"/>
                  </a:lnTo>
                  <a:lnTo>
                    <a:pt x="813919" y="340176"/>
                  </a:lnTo>
                  <a:lnTo>
                    <a:pt x="777341" y="366331"/>
                  </a:lnTo>
                  <a:lnTo>
                    <a:pt x="741414" y="393322"/>
                  </a:lnTo>
                  <a:lnTo>
                    <a:pt x="706153" y="421137"/>
                  </a:lnTo>
                  <a:lnTo>
                    <a:pt x="671573" y="449760"/>
                  </a:lnTo>
                  <a:lnTo>
                    <a:pt x="637688" y="479178"/>
                  </a:lnTo>
                  <a:lnTo>
                    <a:pt x="604512" y="509376"/>
                  </a:lnTo>
                  <a:lnTo>
                    <a:pt x="572059" y="540340"/>
                  </a:lnTo>
                  <a:lnTo>
                    <a:pt x="540344" y="572055"/>
                  </a:lnTo>
                  <a:lnTo>
                    <a:pt x="509380" y="604508"/>
                  </a:lnTo>
                  <a:lnTo>
                    <a:pt x="479182" y="637684"/>
                  </a:lnTo>
                  <a:lnTo>
                    <a:pt x="449764" y="671569"/>
                  </a:lnTo>
                  <a:lnTo>
                    <a:pt x="421140" y="706149"/>
                  </a:lnTo>
                  <a:lnTo>
                    <a:pt x="393326" y="741409"/>
                  </a:lnTo>
                  <a:lnTo>
                    <a:pt x="366334" y="777336"/>
                  </a:lnTo>
                  <a:lnTo>
                    <a:pt x="340179" y="813915"/>
                  </a:lnTo>
                  <a:lnTo>
                    <a:pt x="314875" y="851131"/>
                  </a:lnTo>
                  <a:lnTo>
                    <a:pt x="290437" y="888971"/>
                  </a:lnTo>
                  <a:lnTo>
                    <a:pt x="266879" y="927421"/>
                  </a:lnTo>
                  <a:lnTo>
                    <a:pt x="244215" y="966465"/>
                  </a:lnTo>
                  <a:lnTo>
                    <a:pt x="222459" y="1006091"/>
                  </a:lnTo>
                  <a:lnTo>
                    <a:pt x="201626" y="1046283"/>
                  </a:lnTo>
                  <a:lnTo>
                    <a:pt x="181729" y="1087028"/>
                  </a:lnTo>
                  <a:lnTo>
                    <a:pt x="162784" y="1128310"/>
                  </a:lnTo>
                  <a:lnTo>
                    <a:pt x="144803" y="1170117"/>
                  </a:lnTo>
                  <a:lnTo>
                    <a:pt x="127802" y="1212433"/>
                  </a:lnTo>
                  <a:lnTo>
                    <a:pt x="111795" y="1255245"/>
                  </a:lnTo>
                  <a:lnTo>
                    <a:pt x="96795" y="1298538"/>
                  </a:lnTo>
                  <a:lnTo>
                    <a:pt x="82818" y="1342298"/>
                  </a:lnTo>
                  <a:lnTo>
                    <a:pt x="69877" y="1386511"/>
                  </a:lnTo>
                  <a:lnTo>
                    <a:pt x="57987" y="1431162"/>
                  </a:lnTo>
                  <a:lnTo>
                    <a:pt x="47161" y="1476238"/>
                  </a:lnTo>
                  <a:lnTo>
                    <a:pt x="37415" y="1521724"/>
                  </a:lnTo>
                  <a:lnTo>
                    <a:pt x="28762" y="1567605"/>
                  </a:lnTo>
                  <a:lnTo>
                    <a:pt x="21217" y="1613869"/>
                  </a:lnTo>
                  <a:lnTo>
                    <a:pt x="14793" y="1660499"/>
                  </a:lnTo>
                  <a:lnTo>
                    <a:pt x="9505" y="1707483"/>
                  </a:lnTo>
                  <a:lnTo>
                    <a:pt x="5368" y="1754805"/>
                  </a:lnTo>
                  <a:lnTo>
                    <a:pt x="2395" y="1802453"/>
                  </a:lnTo>
                  <a:lnTo>
                    <a:pt x="601" y="1850410"/>
                  </a:lnTo>
                  <a:lnTo>
                    <a:pt x="0" y="1898664"/>
                  </a:lnTo>
                  <a:lnTo>
                    <a:pt x="601" y="1946918"/>
                  </a:lnTo>
                  <a:lnTo>
                    <a:pt x="2395" y="1994875"/>
                  </a:lnTo>
                  <a:lnTo>
                    <a:pt x="5368" y="2042522"/>
                  </a:lnTo>
                  <a:lnTo>
                    <a:pt x="9505" y="2089844"/>
                  </a:lnTo>
                  <a:lnTo>
                    <a:pt x="14793" y="2136827"/>
                  </a:lnTo>
                  <a:lnTo>
                    <a:pt x="21217" y="2183457"/>
                  </a:lnTo>
                  <a:lnTo>
                    <a:pt x="28762" y="2229720"/>
                  </a:lnTo>
                  <a:lnTo>
                    <a:pt x="37415" y="2275601"/>
                  </a:lnTo>
                  <a:lnTo>
                    <a:pt x="47161" y="2321087"/>
                  </a:lnTo>
                  <a:lnTo>
                    <a:pt x="57987" y="2366162"/>
                  </a:lnTo>
                  <a:lnTo>
                    <a:pt x="69877" y="2410813"/>
                  </a:lnTo>
                  <a:lnTo>
                    <a:pt x="82818" y="2455025"/>
                  </a:lnTo>
                  <a:lnTo>
                    <a:pt x="96795" y="2498785"/>
                  </a:lnTo>
                  <a:lnTo>
                    <a:pt x="111795" y="2542078"/>
                  </a:lnTo>
                  <a:lnTo>
                    <a:pt x="127802" y="2584890"/>
                  </a:lnTo>
                  <a:lnTo>
                    <a:pt x="144803" y="2627206"/>
                  </a:lnTo>
                  <a:lnTo>
                    <a:pt x="162784" y="2669012"/>
                  </a:lnTo>
                  <a:lnTo>
                    <a:pt x="181729" y="2710294"/>
                  </a:lnTo>
                  <a:lnTo>
                    <a:pt x="201626" y="2751039"/>
                  </a:lnTo>
                  <a:lnTo>
                    <a:pt x="222459" y="2791230"/>
                  </a:lnTo>
                  <a:lnTo>
                    <a:pt x="244215" y="2830856"/>
                  </a:lnTo>
                  <a:lnTo>
                    <a:pt x="266879" y="2869900"/>
                  </a:lnTo>
                  <a:lnTo>
                    <a:pt x="290437" y="2908349"/>
                  </a:lnTo>
                  <a:lnTo>
                    <a:pt x="314875" y="2946189"/>
                  </a:lnTo>
                  <a:lnTo>
                    <a:pt x="340179" y="2983406"/>
                  </a:lnTo>
                  <a:lnTo>
                    <a:pt x="366334" y="3019984"/>
                  </a:lnTo>
                  <a:lnTo>
                    <a:pt x="393326" y="3055911"/>
                  </a:lnTo>
                  <a:lnTo>
                    <a:pt x="421140" y="3091171"/>
                  </a:lnTo>
                  <a:lnTo>
                    <a:pt x="449764" y="3125751"/>
                  </a:lnTo>
                  <a:lnTo>
                    <a:pt x="479182" y="3159635"/>
                  </a:lnTo>
                  <a:lnTo>
                    <a:pt x="509380" y="3192811"/>
                  </a:lnTo>
                  <a:lnTo>
                    <a:pt x="540344" y="3225264"/>
                  </a:lnTo>
                  <a:lnTo>
                    <a:pt x="572059" y="3256980"/>
                  </a:lnTo>
                  <a:lnTo>
                    <a:pt x="604512" y="3287943"/>
                  </a:lnTo>
                  <a:lnTo>
                    <a:pt x="637688" y="3318141"/>
                  </a:lnTo>
                  <a:lnTo>
                    <a:pt x="671573" y="3347558"/>
                  </a:lnTo>
                  <a:lnTo>
                    <a:pt x="706153" y="3376182"/>
                  </a:lnTo>
                  <a:lnTo>
                    <a:pt x="741414" y="3403996"/>
                  </a:lnTo>
                  <a:lnTo>
                    <a:pt x="777341" y="3430988"/>
                  </a:lnTo>
                  <a:lnTo>
                    <a:pt x="813919" y="3457143"/>
                  </a:lnTo>
                  <a:lnTo>
                    <a:pt x="851136" y="3482446"/>
                  </a:lnTo>
                  <a:lnTo>
                    <a:pt x="888976" y="3506884"/>
                  </a:lnTo>
                  <a:lnTo>
                    <a:pt x="927426" y="3530441"/>
                  </a:lnTo>
                  <a:lnTo>
                    <a:pt x="966470" y="3553105"/>
                  </a:lnTo>
                  <a:lnTo>
                    <a:pt x="1006096" y="3574861"/>
                  </a:lnTo>
                  <a:lnTo>
                    <a:pt x="1046288" y="3595694"/>
                  </a:lnTo>
                  <a:lnTo>
                    <a:pt x="1087032" y="3615591"/>
                  </a:lnTo>
                  <a:lnTo>
                    <a:pt x="1128315" y="3634536"/>
                  </a:lnTo>
                  <a:lnTo>
                    <a:pt x="1170121" y="3652516"/>
                  </a:lnTo>
                  <a:lnTo>
                    <a:pt x="1212437" y="3669517"/>
                  </a:lnTo>
                  <a:lnTo>
                    <a:pt x="1255249" y="3685524"/>
                  </a:lnTo>
                  <a:lnTo>
                    <a:pt x="1298542" y="3700524"/>
                  </a:lnTo>
                  <a:lnTo>
                    <a:pt x="1342302" y="3714501"/>
                  </a:lnTo>
                  <a:lnTo>
                    <a:pt x="1386515" y="3727442"/>
                  </a:lnTo>
                  <a:lnTo>
                    <a:pt x="1431166" y="3739332"/>
                  </a:lnTo>
                  <a:lnTo>
                    <a:pt x="1476241" y="3750157"/>
                  </a:lnTo>
                  <a:lnTo>
                    <a:pt x="1521727" y="3759903"/>
                  </a:lnTo>
                  <a:lnTo>
                    <a:pt x="1567608" y="3768556"/>
                  </a:lnTo>
                  <a:lnTo>
                    <a:pt x="1613871" y="3776102"/>
                  </a:lnTo>
                  <a:lnTo>
                    <a:pt x="1660501" y="3782525"/>
                  </a:lnTo>
                  <a:lnTo>
                    <a:pt x="1707484" y="3787813"/>
                  </a:lnTo>
                  <a:lnTo>
                    <a:pt x="1754807" y="3791950"/>
                  </a:lnTo>
                  <a:lnTo>
                    <a:pt x="1802454" y="3794923"/>
                  </a:lnTo>
                  <a:lnTo>
                    <a:pt x="1850411" y="3796717"/>
                  </a:lnTo>
                  <a:lnTo>
                    <a:pt x="1898664" y="3797318"/>
                  </a:lnTo>
                  <a:close/>
                </a:path>
              </a:pathLst>
            </a:custGeom>
            <a:ln w="20941">
              <a:solidFill>
                <a:srgbClr val="66C1BE"/>
              </a:solidFill>
            </a:ln>
          </p:spPr>
          <p:txBody>
            <a:bodyPr wrap="square" lIns="0" tIns="0" rIns="0" bIns="0" rtlCol="0"/>
            <a:lstStyle/>
            <a:p>
              <a:endParaRPr sz="1091"/>
            </a:p>
          </p:txBody>
        </p:sp>
      </p:grpSp>
      <p:sp>
        <p:nvSpPr>
          <p:cNvPr id="5" name="Date Placeholder 3">
            <a:extLst>
              <a:ext uri="{FF2B5EF4-FFF2-40B4-BE49-F238E27FC236}">
                <a16:creationId xmlns:a16="http://schemas.microsoft.com/office/drawing/2014/main" id="{DF3BE284-7AA2-FBE5-C231-D64CE57462E2}"/>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3A4C235D-5178-4BBE-B6D6-895349C563D6}" type="datetime1">
              <a:rPr lang="de-DE" smtClean="0"/>
              <a:t>30.10.2025</a:t>
            </a:fld>
            <a:endParaRPr lang="de-DE" dirty="0"/>
          </a:p>
        </p:txBody>
      </p:sp>
      <p:sp>
        <p:nvSpPr>
          <p:cNvPr id="6" name="Slide Number Placeholder 5">
            <a:extLst>
              <a:ext uri="{FF2B5EF4-FFF2-40B4-BE49-F238E27FC236}">
                <a16:creationId xmlns:a16="http://schemas.microsoft.com/office/drawing/2014/main" id="{79ED6BD1-0253-2014-DE96-EB21BF9C3E6A}"/>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
        <p:nvSpPr>
          <p:cNvPr id="11" name="Text Placeholder 3">
            <a:extLst>
              <a:ext uri="{FF2B5EF4-FFF2-40B4-BE49-F238E27FC236}">
                <a16:creationId xmlns:a16="http://schemas.microsoft.com/office/drawing/2014/main" id="{1C01CBE5-B005-0DEC-1987-4F4ACE475785}"/>
              </a:ext>
            </a:extLst>
          </p:cNvPr>
          <p:cNvSpPr>
            <a:spLocks noGrp="1"/>
          </p:cNvSpPr>
          <p:nvPr>
            <p:ph type="body" sz="half" idx="10" hasCustomPrompt="1"/>
          </p:nvPr>
        </p:nvSpPr>
        <p:spPr>
          <a:xfrm>
            <a:off x="5123331" y="1732360"/>
            <a:ext cx="1875498" cy="779735"/>
          </a:xfrm>
          <a:prstGeom prst="rect">
            <a:avLst/>
          </a:prstGeom>
        </p:spPr>
        <p:txBody>
          <a:bodyPr/>
          <a:lstStyle>
            <a:lvl1pPr marL="7701" indent="0" algn="ctr">
              <a:lnSpc>
                <a:spcPct val="100000"/>
              </a:lnSpc>
              <a:spcBef>
                <a:spcPts val="64"/>
              </a:spcBef>
              <a:buFontTx/>
              <a:buNone/>
              <a:defRPr sz="1455" spc="0"/>
            </a:lvl1pPr>
            <a:lvl2pPr marL="457131" indent="-207900" algn="ctr">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2701" indent="0" algn="ctr">
              <a:lnSpc>
                <a:spcPct val="100000"/>
              </a:lnSpc>
              <a:spcBef>
                <a:spcPts val="105"/>
              </a:spcBef>
              <a:buFontTx/>
              <a:buNone/>
            </a:pPr>
            <a:r>
              <a:rPr lang="de-DE" sz="1698" b="0" i="0" baseline="0" dirty="0">
                <a:latin typeface="Calibri" panose="020F0502020204030204" pitchFamily="34" charset="0"/>
                <a:ea typeface="Source Sans Pro" panose="020B0503030403020204" pitchFamily="34" charset="0"/>
                <a:cs typeface="Calibri" panose="020F0502020204030204" pitchFamily="34" charset="0"/>
              </a:rPr>
              <a:t>Hier kann zentriert Text eingefügt werden</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12" name="Text Placeholder 3">
            <a:extLst>
              <a:ext uri="{FF2B5EF4-FFF2-40B4-BE49-F238E27FC236}">
                <a16:creationId xmlns:a16="http://schemas.microsoft.com/office/drawing/2014/main" id="{63E285ED-56F5-25EA-C5FD-8E64C50B3E10}"/>
              </a:ext>
            </a:extLst>
          </p:cNvPr>
          <p:cNvSpPr>
            <a:spLocks noGrp="1"/>
          </p:cNvSpPr>
          <p:nvPr>
            <p:ph type="body" sz="half" idx="11" hasCustomPrompt="1"/>
          </p:nvPr>
        </p:nvSpPr>
        <p:spPr>
          <a:xfrm>
            <a:off x="5110881" y="4511854"/>
            <a:ext cx="1875498" cy="779735"/>
          </a:xfrm>
          <a:prstGeom prst="rect">
            <a:avLst/>
          </a:prstGeom>
          <a:solidFill>
            <a:schemeClr val="bg1"/>
          </a:solidFill>
        </p:spPr>
        <p:txBody>
          <a:bodyPr/>
          <a:lstStyle>
            <a:lvl1pPr marL="7701" indent="0" algn="ctr">
              <a:lnSpc>
                <a:spcPct val="100000"/>
              </a:lnSpc>
              <a:spcBef>
                <a:spcPts val="64"/>
              </a:spcBef>
              <a:buFontTx/>
              <a:buNone/>
              <a:defRPr sz="1455" spc="0"/>
            </a:lvl1pPr>
            <a:lvl2pPr marL="457131" indent="-207900" algn="ctr">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2701" indent="0" algn="ctr">
              <a:lnSpc>
                <a:spcPct val="100000"/>
              </a:lnSpc>
              <a:spcBef>
                <a:spcPts val="105"/>
              </a:spcBef>
              <a:buFontTx/>
              <a:buNone/>
            </a:pPr>
            <a:r>
              <a:rPr lang="de-DE" sz="1698" b="0" i="0" baseline="0" dirty="0">
                <a:latin typeface="Calibri" panose="020F0502020204030204" pitchFamily="34" charset="0"/>
                <a:ea typeface="Source Sans Pro" panose="020B0503030403020204" pitchFamily="34" charset="0"/>
                <a:cs typeface="Calibri" panose="020F0502020204030204" pitchFamily="34" charset="0"/>
              </a:rPr>
              <a:t>Hier kann zentriert Text eingefügt werden</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pic>
        <p:nvPicPr>
          <p:cNvPr id="13" name="Grafik 12" descr="Ein Bild, das Text, Schrift, Logo, Grafiken enthält.&#10;&#10;Automatisch generierte Beschreibung">
            <a:extLst>
              <a:ext uri="{FF2B5EF4-FFF2-40B4-BE49-F238E27FC236}">
                <a16:creationId xmlns:a16="http://schemas.microsoft.com/office/drawing/2014/main" id="{910ABB38-6AC1-050C-6554-18AC4F326FB9}"/>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9838017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Gestaltungselemente 03">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E11BC64F-85F3-E93D-D9DC-FA254020E7F2}"/>
              </a:ext>
            </a:extLst>
          </p:cNvPr>
          <p:cNvSpPr txBox="1"/>
          <p:nvPr userDrawn="1"/>
        </p:nvSpPr>
        <p:spPr>
          <a:xfrm>
            <a:off x="627298" y="890401"/>
            <a:ext cx="1613919" cy="550570"/>
          </a:xfrm>
          <a:prstGeom prst="rect">
            <a:avLst/>
          </a:prstGeom>
        </p:spPr>
        <p:txBody>
          <a:bodyPr vert="horz" wrap="square" lIns="0" tIns="9241" rIns="0" bIns="0" rtlCol="0">
            <a:spAutoFit/>
          </a:bodyPr>
          <a:lstStyle/>
          <a:p>
            <a:pPr marL="7701">
              <a:lnSpc>
                <a:spcPct val="100000"/>
              </a:lnSpc>
              <a:spcBef>
                <a:spcPts val="73"/>
              </a:spcBef>
            </a:pPr>
            <a:r>
              <a:rPr lang="de-DE" sz="3517" b="1" i="0" dirty="0">
                <a:solidFill>
                  <a:schemeClr val="tx2"/>
                </a:solidFill>
                <a:latin typeface="Calibri" panose="020F0502020204030204" pitchFamily="34" charset="0"/>
                <a:ea typeface="Source Sans Pro" panose="020B0503030403020204" pitchFamily="34" charset="0"/>
                <a:cs typeface="Calibri" panose="020F0502020204030204" pitchFamily="34" charset="0"/>
              </a:rPr>
              <a:t>Grafiken</a:t>
            </a:r>
            <a:endParaRPr sz="3517" b="1" i="0" dirty="0">
              <a:solidFill>
                <a:schemeClr val="tx2"/>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3" name="object 94">
            <a:extLst>
              <a:ext uri="{FF2B5EF4-FFF2-40B4-BE49-F238E27FC236}">
                <a16:creationId xmlns:a16="http://schemas.microsoft.com/office/drawing/2014/main" id="{7F8566F2-D9AC-465F-59B2-00B696E261FF}"/>
              </a:ext>
            </a:extLst>
          </p:cNvPr>
          <p:cNvSpPr txBox="1">
            <a:spLocks/>
          </p:cNvSpPr>
          <p:nvPr userDrawn="1"/>
        </p:nvSpPr>
        <p:spPr>
          <a:xfrm>
            <a:off x="627298" y="629498"/>
            <a:ext cx="1757943" cy="233239"/>
          </a:xfrm>
          <a:prstGeom prst="rect">
            <a:avLst/>
          </a:prstGeom>
        </p:spPr>
        <p:txBody>
          <a:bodyPr vert="horz" wrap="square" lIns="0" tIns="9241" rIns="0" bIns="0" rtlCol="0">
            <a:spAutoFit/>
          </a:bodyPr>
          <a:lstStyle>
            <a:lvl1pPr>
              <a:defRPr>
                <a:latin typeface="+mj-lt"/>
                <a:ea typeface="+mj-ea"/>
                <a:cs typeface="+mj-cs"/>
              </a:defRPr>
            </a:lvl1pPr>
          </a:lstStyle>
          <a:p>
            <a:pPr marL="7701">
              <a:spcBef>
                <a:spcPts val="73"/>
              </a:spcBef>
            </a:pPr>
            <a:r>
              <a:rPr lang="de-DE" sz="1455" b="0" i="0" spc="-6" dirty="0">
                <a:solidFill>
                  <a:srgbClr val="0099DD"/>
                </a:solidFill>
                <a:latin typeface="Calibri" panose="020F0502020204030204" pitchFamily="34" charset="0"/>
              </a:rPr>
              <a:t>Gestaltungselemente</a:t>
            </a:r>
            <a:endParaRPr lang="de-DE" sz="1455" b="0" i="0" dirty="0">
              <a:latin typeface="Calibri" panose="020F0502020204030204" pitchFamily="34" charset="0"/>
            </a:endParaRPr>
          </a:p>
        </p:txBody>
      </p:sp>
      <p:pic>
        <p:nvPicPr>
          <p:cNvPr id="5" name="object 2">
            <a:extLst>
              <a:ext uri="{FF2B5EF4-FFF2-40B4-BE49-F238E27FC236}">
                <a16:creationId xmlns:a16="http://schemas.microsoft.com/office/drawing/2014/main" id="{91DAC3C2-3C69-6418-6F7A-D36DFBA6C674}"/>
              </a:ext>
            </a:extLst>
          </p:cNvPr>
          <p:cNvPicPr/>
          <p:nvPr userDrawn="1"/>
        </p:nvPicPr>
        <p:blipFill>
          <a:blip r:embed="rId2" cstate="print"/>
          <a:stretch>
            <a:fillRect/>
          </a:stretch>
        </p:blipFill>
        <p:spPr>
          <a:xfrm>
            <a:off x="6444971" y="1444635"/>
            <a:ext cx="3962660" cy="3967284"/>
          </a:xfrm>
          <a:prstGeom prst="rect">
            <a:avLst/>
          </a:prstGeom>
        </p:spPr>
      </p:pic>
      <p:sp>
        <p:nvSpPr>
          <p:cNvPr id="6" name="object 5">
            <a:extLst>
              <a:ext uri="{FF2B5EF4-FFF2-40B4-BE49-F238E27FC236}">
                <a16:creationId xmlns:a16="http://schemas.microsoft.com/office/drawing/2014/main" id="{DDFBD230-A31F-CA22-5E39-E4A75AF0F432}"/>
              </a:ext>
            </a:extLst>
          </p:cNvPr>
          <p:cNvSpPr txBox="1"/>
          <p:nvPr userDrawn="1"/>
        </p:nvSpPr>
        <p:spPr>
          <a:xfrm>
            <a:off x="2901291" y="5742639"/>
            <a:ext cx="1739579" cy="222711"/>
          </a:xfrm>
          <a:prstGeom prst="rect">
            <a:avLst/>
          </a:prstGeom>
        </p:spPr>
        <p:txBody>
          <a:bodyPr vert="horz" wrap="square" lIns="0" tIns="8086" rIns="0" bIns="0" rtlCol="0">
            <a:spAutoFit/>
          </a:bodyPr>
          <a:lstStyle/>
          <a:p>
            <a:pPr marL="7701" algn="ctr">
              <a:lnSpc>
                <a:spcPct val="100000"/>
              </a:lnSpc>
              <a:spcBef>
                <a:spcPts val="64"/>
              </a:spcBef>
            </a:pPr>
            <a:r>
              <a:rPr sz="1394" b="0" i="0" dirty="0">
                <a:latin typeface="Calibri" panose="020F0502020204030204" pitchFamily="34" charset="0"/>
                <a:ea typeface="Source Sans Pro" panose="020B0503030403020204" pitchFamily="34" charset="0"/>
                <a:cs typeface="Calibri" panose="020F0502020204030204" pitchFamily="34" charset="0"/>
              </a:rPr>
              <a:t>Forschungsbereiche</a:t>
            </a:r>
          </a:p>
        </p:txBody>
      </p:sp>
      <p:sp>
        <p:nvSpPr>
          <p:cNvPr id="7" name="object 6">
            <a:extLst>
              <a:ext uri="{FF2B5EF4-FFF2-40B4-BE49-F238E27FC236}">
                <a16:creationId xmlns:a16="http://schemas.microsoft.com/office/drawing/2014/main" id="{D74AC84A-D701-1440-2FF3-0A6A9888317B}"/>
              </a:ext>
            </a:extLst>
          </p:cNvPr>
          <p:cNvSpPr txBox="1"/>
          <p:nvPr userDrawn="1"/>
        </p:nvSpPr>
        <p:spPr>
          <a:xfrm>
            <a:off x="6911239" y="5742639"/>
            <a:ext cx="3191079" cy="571268"/>
          </a:xfrm>
          <a:prstGeom prst="rect">
            <a:avLst/>
          </a:prstGeom>
        </p:spPr>
        <p:txBody>
          <a:bodyPr vert="horz" wrap="square" lIns="0" tIns="8086" rIns="0" bIns="0" rtlCol="0">
            <a:spAutoFit/>
          </a:bodyPr>
          <a:lstStyle/>
          <a:p>
            <a:pPr marL="7701" algn="ctr">
              <a:lnSpc>
                <a:spcPct val="100000"/>
              </a:lnSpc>
              <a:spcBef>
                <a:spcPts val="64"/>
              </a:spcBef>
            </a:pPr>
            <a:r>
              <a:rPr sz="1394" b="0" i="0" dirty="0" err="1">
                <a:latin typeface="Calibri" panose="020F0502020204030204" pitchFamily="34" charset="0"/>
                <a:ea typeface="Source Sans Pro" panose="020B0503030403020204" pitchFamily="34" charset="0"/>
                <a:cs typeface="Calibri" panose="020F0502020204030204" pitchFamily="34" charset="0"/>
              </a:rPr>
              <a:t>Forschungsdatenzyklus</a:t>
            </a:r>
            <a:endParaRPr lang="de-DE" sz="1394" b="0" i="0" dirty="0">
              <a:latin typeface="Calibri" panose="020F0502020204030204" pitchFamily="34" charset="0"/>
              <a:ea typeface="Source Sans Pro" panose="020B0503030403020204" pitchFamily="34" charset="0"/>
              <a:cs typeface="Calibri" panose="020F0502020204030204" pitchFamily="34" charset="0"/>
            </a:endParaRPr>
          </a:p>
          <a:p>
            <a:pPr marL="7701" algn="ctr">
              <a:lnSpc>
                <a:spcPct val="100000"/>
              </a:lnSpc>
              <a:spcBef>
                <a:spcPts val="64"/>
              </a:spcBef>
            </a:pPr>
            <a:r>
              <a:rPr lang="de-DE" sz="1091" b="0" i="0" dirty="0">
                <a:latin typeface="Calibri" panose="020F0502020204030204" pitchFamily="34" charset="0"/>
                <a:ea typeface="Source Sans Pro" panose="020B0503030403020204" pitchFamily="34" charset="0"/>
                <a:cs typeface="Calibri" panose="020F0502020204030204" pitchFamily="34" charset="0"/>
              </a:rPr>
              <a:t>(Darf nur in Verbindung mit GESIS Angeboten verwendet werden.)</a:t>
            </a:r>
          </a:p>
        </p:txBody>
      </p:sp>
      <p:pic>
        <p:nvPicPr>
          <p:cNvPr id="8" name="object 42">
            <a:extLst>
              <a:ext uri="{FF2B5EF4-FFF2-40B4-BE49-F238E27FC236}">
                <a16:creationId xmlns:a16="http://schemas.microsoft.com/office/drawing/2014/main" id="{90059890-9E15-DBBC-23E9-D6E55D37FD10}"/>
              </a:ext>
            </a:extLst>
          </p:cNvPr>
          <p:cNvPicPr/>
          <p:nvPr userDrawn="1"/>
        </p:nvPicPr>
        <p:blipFill>
          <a:blip r:embed="rId3" cstate="print"/>
          <a:stretch>
            <a:fillRect/>
          </a:stretch>
        </p:blipFill>
        <p:spPr>
          <a:xfrm>
            <a:off x="1789672" y="1446309"/>
            <a:ext cx="3962819" cy="3965608"/>
          </a:xfrm>
          <a:prstGeom prst="rect">
            <a:avLst/>
          </a:prstGeom>
        </p:spPr>
      </p:pic>
      <p:sp>
        <p:nvSpPr>
          <p:cNvPr id="4" name="Date Placeholder 3">
            <a:extLst>
              <a:ext uri="{FF2B5EF4-FFF2-40B4-BE49-F238E27FC236}">
                <a16:creationId xmlns:a16="http://schemas.microsoft.com/office/drawing/2014/main" id="{DF1BA0BE-EA3D-1940-289C-FE2500ED01B3}"/>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82AFBBCF-C3BF-4921-99AC-FE7EAA42F898}" type="datetime1">
              <a:rPr lang="de-DE" smtClean="0"/>
              <a:t>30.10.2025</a:t>
            </a:fld>
            <a:endParaRPr lang="de-DE" dirty="0"/>
          </a:p>
        </p:txBody>
      </p:sp>
      <p:sp>
        <p:nvSpPr>
          <p:cNvPr id="44" name="Slide Number Placeholder 5">
            <a:extLst>
              <a:ext uri="{FF2B5EF4-FFF2-40B4-BE49-F238E27FC236}">
                <a16:creationId xmlns:a16="http://schemas.microsoft.com/office/drawing/2014/main" id="{71C23FCE-4334-7DF0-1F05-C4D1B5DB6AA4}"/>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45" name="Grafik 44" descr="Ein Bild, das Text, Schrift, Logo, Grafiken enthält.&#10;&#10;Automatisch generierte Beschreibung">
            <a:extLst>
              <a:ext uri="{FF2B5EF4-FFF2-40B4-BE49-F238E27FC236}">
                <a16:creationId xmlns:a16="http://schemas.microsoft.com/office/drawing/2014/main" id="{CFE4DCE0-D779-0489-BCED-DDF8F05ACE4C}"/>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9024465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folie 01">
    <p:spTree>
      <p:nvGrpSpPr>
        <p:cNvPr id="1" name=""/>
        <p:cNvGrpSpPr/>
        <p:nvPr/>
      </p:nvGrpSpPr>
      <p:grpSpPr>
        <a:xfrm>
          <a:off x="0" y="0"/>
          <a:ext cx="0" cy="0"/>
          <a:chOff x="0" y="0"/>
          <a:chExt cx="0" cy="0"/>
        </a:xfrm>
      </p:grpSpPr>
      <p:sp>
        <p:nvSpPr>
          <p:cNvPr id="43" name="object 66">
            <a:extLst>
              <a:ext uri="{FF2B5EF4-FFF2-40B4-BE49-F238E27FC236}">
                <a16:creationId xmlns:a16="http://schemas.microsoft.com/office/drawing/2014/main" id="{7429D111-008B-63A0-51BD-C8774BCC22BD}"/>
              </a:ext>
            </a:extLst>
          </p:cNvPr>
          <p:cNvSpPr/>
          <p:nvPr userDrawn="1"/>
        </p:nvSpPr>
        <p:spPr>
          <a:xfrm>
            <a:off x="10878518" y="4095178"/>
            <a:ext cx="1313547" cy="1964324"/>
          </a:xfrm>
          <a:custGeom>
            <a:avLst/>
            <a:gdLst/>
            <a:ahLst/>
            <a:cxnLst/>
            <a:rect l="l" t="t" r="r" b="b"/>
            <a:pathLst>
              <a:path w="2165984" h="3239770">
                <a:moveTo>
                  <a:pt x="2165876" y="417500"/>
                </a:moveTo>
                <a:lnTo>
                  <a:pt x="515603" y="2806790"/>
                </a:lnTo>
              </a:path>
              <a:path w="2165984" h="3239770">
                <a:moveTo>
                  <a:pt x="2165876" y="184418"/>
                </a:moveTo>
                <a:lnTo>
                  <a:pt x="420778" y="2710997"/>
                </a:lnTo>
              </a:path>
              <a:path w="2165984" h="3239770">
                <a:moveTo>
                  <a:pt x="2085395" y="67842"/>
                </a:moveTo>
                <a:lnTo>
                  <a:pt x="332591" y="2605578"/>
                </a:lnTo>
              </a:path>
              <a:path w="2165984" h="3239770">
                <a:moveTo>
                  <a:pt x="1948313" y="33228"/>
                </a:moveTo>
                <a:lnTo>
                  <a:pt x="251552" y="2489824"/>
                </a:lnTo>
              </a:path>
              <a:path w="2165984" h="3239770">
                <a:moveTo>
                  <a:pt x="1803288" y="10096"/>
                </a:moveTo>
                <a:lnTo>
                  <a:pt x="178393" y="2362660"/>
                </a:lnTo>
              </a:path>
              <a:path w="2165984" h="3239770">
                <a:moveTo>
                  <a:pt x="1649270" y="0"/>
                </a:moveTo>
                <a:lnTo>
                  <a:pt x="114174" y="2222540"/>
                </a:lnTo>
              </a:path>
              <a:path w="2165984" h="3239770">
                <a:moveTo>
                  <a:pt x="1484745" y="5116"/>
                </a:moveTo>
                <a:lnTo>
                  <a:pt x="60892" y="2066591"/>
                </a:lnTo>
              </a:path>
              <a:path w="2165984" h="3239770">
                <a:moveTo>
                  <a:pt x="1306745" y="29728"/>
                </a:moveTo>
                <a:lnTo>
                  <a:pt x="21125" y="1891068"/>
                </a:lnTo>
              </a:path>
              <a:path w="2165984" h="3239770">
                <a:moveTo>
                  <a:pt x="1110364" y="80970"/>
                </a:moveTo>
                <a:lnTo>
                  <a:pt x="0" y="1688572"/>
                </a:lnTo>
              </a:path>
              <a:path w="2165984" h="3239770">
                <a:moveTo>
                  <a:pt x="884129" y="175424"/>
                </a:moveTo>
                <a:lnTo>
                  <a:pt x="8025" y="1443866"/>
                </a:lnTo>
              </a:path>
              <a:path w="2165984" h="3239770">
                <a:moveTo>
                  <a:pt x="590277" y="367779"/>
                </a:moveTo>
                <a:lnTo>
                  <a:pt x="82936" y="1102315"/>
                </a:lnTo>
              </a:path>
              <a:path w="2165984" h="3239770">
                <a:moveTo>
                  <a:pt x="2165876" y="650601"/>
                </a:moveTo>
                <a:lnTo>
                  <a:pt x="616772" y="2893423"/>
                </a:lnTo>
              </a:path>
              <a:path w="2165984" h="3239770">
                <a:moveTo>
                  <a:pt x="2165876" y="2981505"/>
                </a:moveTo>
                <a:lnTo>
                  <a:pt x="2021888" y="3189973"/>
                </a:lnTo>
              </a:path>
              <a:path w="2165984" h="3239770">
                <a:moveTo>
                  <a:pt x="2165876" y="2748405"/>
                </a:moveTo>
                <a:lnTo>
                  <a:pt x="1836047" y="3225937"/>
                </a:lnTo>
              </a:path>
              <a:path w="2165984" h="3239770">
                <a:moveTo>
                  <a:pt x="2165876" y="2515321"/>
                </a:moveTo>
                <a:lnTo>
                  <a:pt x="1665508" y="3239764"/>
                </a:lnTo>
              </a:path>
              <a:path w="2165984" h="3239770">
                <a:moveTo>
                  <a:pt x="2165876" y="2282223"/>
                </a:moveTo>
                <a:lnTo>
                  <a:pt x="1506745" y="3236526"/>
                </a:lnTo>
              </a:path>
              <a:path w="2165984" h="3239770">
                <a:moveTo>
                  <a:pt x="2165876" y="2049134"/>
                </a:moveTo>
                <a:lnTo>
                  <a:pt x="1357599" y="3219370"/>
                </a:lnTo>
              </a:path>
              <a:path w="2165984" h="3239770">
                <a:moveTo>
                  <a:pt x="2165876" y="1816052"/>
                </a:moveTo>
                <a:lnTo>
                  <a:pt x="1216851" y="3190064"/>
                </a:lnTo>
              </a:path>
              <a:path w="2165984" h="3239770">
                <a:moveTo>
                  <a:pt x="2165876" y="1582954"/>
                </a:moveTo>
                <a:lnTo>
                  <a:pt x="1083633" y="3149841"/>
                </a:lnTo>
              </a:path>
              <a:path w="2165984" h="3239770">
                <a:moveTo>
                  <a:pt x="2165876" y="1349871"/>
                </a:moveTo>
                <a:lnTo>
                  <a:pt x="957357" y="3099583"/>
                </a:lnTo>
              </a:path>
              <a:path w="2165984" h="3239770">
                <a:moveTo>
                  <a:pt x="2165876" y="1116767"/>
                </a:moveTo>
                <a:lnTo>
                  <a:pt x="837593" y="3039880"/>
                </a:lnTo>
              </a:path>
              <a:path w="2165984" h="3239770">
                <a:moveTo>
                  <a:pt x="2165876" y="883684"/>
                </a:moveTo>
                <a:lnTo>
                  <a:pt x="724106" y="2971107"/>
                </a:lnTo>
              </a:path>
            </a:pathLst>
          </a:custGeom>
          <a:ln w="10470">
            <a:solidFill>
              <a:srgbClr val="0099DD"/>
            </a:solidFill>
          </a:ln>
        </p:spPr>
        <p:txBody>
          <a:bodyPr wrap="square" lIns="0" tIns="0" rIns="0" bIns="0" rtlCol="0"/>
          <a:lstStyle/>
          <a:p>
            <a:endParaRPr sz="1091"/>
          </a:p>
        </p:txBody>
      </p:sp>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sp>
        <p:nvSpPr>
          <p:cNvPr id="70" name="Title 1">
            <a:extLst>
              <a:ext uri="{FF2B5EF4-FFF2-40B4-BE49-F238E27FC236}">
                <a16:creationId xmlns:a16="http://schemas.microsoft.com/office/drawing/2014/main" id="{2BE0ED16-A480-44FD-FE6D-98C21F879461}"/>
              </a:ext>
            </a:extLst>
          </p:cNvPr>
          <p:cNvSpPr>
            <a:spLocks noGrp="1"/>
          </p:cNvSpPr>
          <p:nvPr>
            <p:ph type="ctrTitle" hasCustomPrompt="1"/>
          </p:nvPr>
        </p:nvSpPr>
        <p:spPr>
          <a:xfrm>
            <a:off x="627298" y="927674"/>
            <a:ext cx="8709578"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4" name="Text Placeholder 3">
            <a:extLst>
              <a:ext uri="{FF2B5EF4-FFF2-40B4-BE49-F238E27FC236}">
                <a16:creationId xmlns:a16="http://schemas.microsoft.com/office/drawing/2014/main" id="{5A9805CF-2E63-DE01-E06D-A69E3934F7EA}"/>
              </a:ext>
            </a:extLst>
          </p:cNvPr>
          <p:cNvSpPr>
            <a:spLocks noGrp="1"/>
          </p:cNvSpPr>
          <p:nvPr>
            <p:ph type="body" sz="half" idx="10" hasCustomPrompt="1"/>
          </p:nvPr>
        </p:nvSpPr>
        <p:spPr>
          <a:xfrm>
            <a:off x="627298" y="2714721"/>
            <a:ext cx="6354494" cy="334478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lvl1pPr>
            <a:lvl2pPr marL="457131" indent="-207900">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Fließtext in Calibri Regular (28 </a:t>
            </a:r>
            <a:r>
              <a:rPr lang="de-DE" sz="1698"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698" b="0" i="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Itassunti</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3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quiassitiam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 </a:t>
            </a:r>
            <a:r>
              <a:rPr lang="de-DE" sz="1698" b="0" spc="-6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quossed</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que</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ducia</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volorrorest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essunt</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laccum</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fugit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excea</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veliquo</a:t>
            </a:r>
            <a:r>
              <a:rPr lang="de-DE" sz="1698" b="0" spc="-11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volendi</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omnistiur</a:t>
            </a:r>
            <a:r>
              <a:rPr lang="de-DE" sz="1698" b="0" spc="-3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r>
              <a:rPr lang="de-DE" sz="1698"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nis</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adit</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dolluptis</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eaqui</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dollam</a:t>
            </a:r>
            <a:r>
              <a:rPr lang="de-DE" sz="1698"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eium</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arcipsapedi</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p>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endPar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 </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rgbClr val="000000"/>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5" name="Textplatzhalter 524">
            <a:extLst>
              <a:ext uri="{FF2B5EF4-FFF2-40B4-BE49-F238E27FC236}">
                <a16:creationId xmlns:a16="http://schemas.microsoft.com/office/drawing/2014/main" id="{9005BF79-8F43-0E27-CF0E-18C873D3C17C}"/>
              </a:ext>
            </a:extLst>
          </p:cNvPr>
          <p:cNvSpPr>
            <a:spLocks noGrp="1"/>
          </p:cNvSpPr>
          <p:nvPr>
            <p:ph type="body" sz="quarter" idx="11" hasCustomPrompt="1"/>
          </p:nvPr>
        </p:nvSpPr>
        <p:spPr>
          <a:xfrm>
            <a:off x="627298" y="2268848"/>
            <a:ext cx="6354494"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76" name="Text Placeholder 3">
            <a:extLst>
              <a:ext uri="{FF2B5EF4-FFF2-40B4-BE49-F238E27FC236}">
                <a16:creationId xmlns:a16="http://schemas.microsoft.com/office/drawing/2014/main" id="{16834C16-F938-C43E-3011-BE5BC931D4B4}"/>
              </a:ext>
            </a:extLst>
          </p:cNvPr>
          <p:cNvSpPr>
            <a:spLocks noGrp="1"/>
          </p:cNvSpPr>
          <p:nvPr>
            <p:ph type="body" sz="half" idx="12" hasCustomPrompt="1"/>
          </p:nvPr>
        </p:nvSpPr>
        <p:spPr>
          <a:xfrm>
            <a:off x="569936" y="608985"/>
            <a:ext cx="6354494"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2" name="Date Placeholder 3">
            <a:extLst>
              <a:ext uri="{FF2B5EF4-FFF2-40B4-BE49-F238E27FC236}">
                <a16:creationId xmlns:a16="http://schemas.microsoft.com/office/drawing/2014/main" id="{FDBB507C-A6E5-2D57-0601-98CFB99963EB}"/>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420F8959-92EB-4F38-ACC7-D6B3BEDAAF18}" type="datetime1">
              <a:rPr lang="de-DE" smtClean="0"/>
              <a:t>30.10.2025</a:t>
            </a:fld>
            <a:endParaRPr lang="de-DE" dirty="0"/>
          </a:p>
        </p:txBody>
      </p:sp>
      <p:sp>
        <p:nvSpPr>
          <p:cNvPr id="3" name="Slide Number Placeholder 5">
            <a:extLst>
              <a:ext uri="{FF2B5EF4-FFF2-40B4-BE49-F238E27FC236}">
                <a16:creationId xmlns:a16="http://schemas.microsoft.com/office/drawing/2014/main" id="{59879359-F51F-DAD4-A067-CDB2EAC0AF8E}"/>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4" name="Grafik 3" descr="Ein Bild, das Text, Schrift, Logo, Grafiken enthält.&#10;&#10;Automatisch generierte Beschreibung">
            <a:extLst>
              <a:ext uri="{FF2B5EF4-FFF2-40B4-BE49-F238E27FC236}">
                <a16:creationId xmlns:a16="http://schemas.microsoft.com/office/drawing/2014/main" id="{F1D4F68B-F269-3C6A-345A-30B1D6474139}"/>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31777630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folie 02">
    <p:spTree>
      <p:nvGrpSpPr>
        <p:cNvPr id="1" name=""/>
        <p:cNvGrpSpPr/>
        <p:nvPr/>
      </p:nvGrpSpPr>
      <p:grpSpPr>
        <a:xfrm>
          <a:off x="0" y="0"/>
          <a:ext cx="0" cy="0"/>
          <a:chOff x="0" y="0"/>
          <a:chExt cx="0" cy="0"/>
        </a:xfrm>
      </p:grpSpPr>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sp>
        <p:nvSpPr>
          <p:cNvPr id="2" name="object 2">
            <a:extLst>
              <a:ext uri="{FF2B5EF4-FFF2-40B4-BE49-F238E27FC236}">
                <a16:creationId xmlns:a16="http://schemas.microsoft.com/office/drawing/2014/main" id="{A0C59A8D-50C5-FCF5-5E6C-AD4FA6F8C8DF}"/>
              </a:ext>
            </a:extLst>
          </p:cNvPr>
          <p:cNvSpPr/>
          <p:nvPr userDrawn="1"/>
        </p:nvSpPr>
        <p:spPr>
          <a:xfrm>
            <a:off x="1" y="5104324"/>
            <a:ext cx="1612379" cy="1752568"/>
          </a:xfrm>
          <a:custGeom>
            <a:avLst/>
            <a:gdLst/>
            <a:ahLst/>
            <a:cxnLst/>
            <a:rect l="l" t="t" r="r" b="b"/>
            <a:pathLst>
              <a:path w="2658745" h="2890520">
                <a:moveTo>
                  <a:pt x="889906" y="0"/>
                </a:moveTo>
                <a:lnTo>
                  <a:pt x="842259" y="642"/>
                </a:lnTo>
                <a:lnTo>
                  <a:pt x="794649" y="2558"/>
                </a:lnTo>
                <a:lnTo>
                  <a:pt x="747102" y="5749"/>
                </a:lnTo>
                <a:lnTo>
                  <a:pt x="699648" y="10213"/>
                </a:lnTo>
                <a:lnTo>
                  <a:pt x="652199" y="15965"/>
                </a:lnTo>
                <a:lnTo>
                  <a:pt x="605128" y="22953"/>
                </a:lnTo>
                <a:lnTo>
                  <a:pt x="558117" y="31228"/>
                </a:lnTo>
                <a:lnTo>
                  <a:pt x="511310" y="40772"/>
                </a:lnTo>
                <a:lnTo>
                  <a:pt x="464735" y="51582"/>
                </a:lnTo>
                <a:lnTo>
                  <a:pt x="418418" y="63658"/>
                </a:lnTo>
                <a:lnTo>
                  <a:pt x="372389" y="76999"/>
                </a:lnTo>
                <a:lnTo>
                  <a:pt x="326675" y="91605"/>
                </a:lnTo>
                <a:lnTo>
                  <a:pt x="281303" y="107472"/>
                </a:lnTo>
                <a:lnTo>
                  <a:pt x="236302" y="124601"/>
                </a:lnTo>
                <a:lnTo>
                  <a:pt x="191700" y="142991"/>
                </a:lnTo>
                <a:lnTo>
                  <a:pt x="147524" y="162640"/>
                </a:lnTo>
                <a:lnTo>
                  <a:pt x="103802" y="183548"/>
                </a:lnTo>
                <a:lnTo>
                  <a:pt x="60562" y="205712"/>
                </a:lnTo>
                <a:lnTo>
                  <a:pt x="17832" y="229132"/>
                </a:lnTo>
                <a:lnTo>
                  <a:pt x="0" y="239561"/>
                </a:lnTo>
                <a:lnTo>
                  <a:pt x="0" y="2889964"/>
                </a:lnTo>
                <a:lnTo>
                  <a:pt x="2257943" y="2889964"/>
                </a:lnTo>
                <a:lnTo>
                  <a:pt x="2282149" y="2859962"/>
                </a:lnTo>
                <a:lnTo>
                  <a:pt x="2310747" y="2822526"/>
                </a:lnTo>
                <a:lnTo>
                  <a:pt x="2338208" y="2784534"/>
                </a:lnTo>
                <a:lnTo>
                  <a:pt x="2364533" y="2746009"/>
                </a:lnTo>
                <a:lnTo>
                  <a:pt x="2389723" y="2706973"/>
                </a:lnTo>
                <a:lnTo>
                  <a:pt x="2413778" y="2667448"/>
                </a:lnTo>
                <a:lnTo>
                  <a:pt x="2436699" y="2627458"/>
                </a:lnTo>
                <a:lnTo>
                  <a:pt x="2458488" y="2587026"/>
                </a:lnTo>
                <a:lnTo>
                  <a:pt x="2479145" y="2546173"/>
                </a:lnTo>
                <a:lnTo>
                  <a:pt x="2498671" y="2504923"/>
                </a:lnTo>
                <a:lnTo>
                  <a:pt x="2517067" y="2463298"/>
                </a:lnTo>
                <a:lnTo>
                  <a:pt x="2534335" y="2421321"/>
                </a:lnTo>
                <a:lnTo>
                  <a:pt x="2550474" y="2379014"/>
                </a:lnTo>
                <a:lnTo>
                  <a:pt x="2565486" y="2336401"/>
                </a:lnTo>
                <a:lnTo>
                  <a:pt x="2579372" y="2293503"/>
                </a:lnTo>
                <a:lnTo>
                  <a:pt x="2592132" y="2250344"/>
                </a:lnTo>
                <a:lnTo>
                  <a:pt x="2603768" y="2206947"/>
                </a:lnTo>
                <a:lnTo>
                  <a:pt x="2614280" y="2163333"/>
                </a:lnTo>
                <a:lnTo>
                  <a:pt x="2623670" y="2119526"/>
                </a:lnTo>
                <a:lnTo>
                  <a:pt x="2631938" y="2075548"/>
                </a:lnTo>
                <a:lnTo>
                  <a:pt x="2639085" y="2031423"/>
                </a:lnTo>
                <a:lnTo>
                  <a:pt x="2645112" y="1987171"/>
                </a:lnTo>
                <a:lnTo>
                  <a:pt x="2650020" y="1942817"/>
                </a:lnTo>
                <a:lnTo>
                  <a:pt x="2653810" y="1898384"/>
                </a:lnTo>
                <a:lnTo>
                  <a:pt x="2656483" y="1853892"/>
                </a:lnTo>
                <a:lnTo>
                  <a:pt x="2658040" y="1809366"/>
                </a:lnTo>
                <a:lnTo>
                  <a:pt x="2658481" y="1764828"/>
                </a:lnTo>
                <a:lnTo>
                  <a:pt x="2657808" y="1720301"/>
                </a:lnTo>
                <a:lnTo>
                  <a:pt x="2656022" y="1675807"/>
                </a:lnTo>
                <a:lnTo>
                  <a:pt x="2653123" y="1631369"/>
                </a:lnTo>
                <a:lnTo>
                  <a:pt x="2649112" y="1587010"/>
                </a:lnTo>
                <a:lnTo>
                  <a:pt x="2643990" y="1542752"/>
                </a:lnTo>
                <a:lnTo>
                  <a:pt x="2637758" y="1498618"/>
                </a:lnTo>
                <a:lnTo>
                  <a:pt x="2630418" y="1454631"/>
                </a:lnTo>
                <a:lnTo>
                  <a:pt x="2621969" y="1410814"/>
                </a:lnTo>
                <a:lnTo>
                  <a:pt x="2612413" y="1367188"/>
                </a:lnTo>
                <a:lnTo>
                  <a:pt x="2601751" y="1323777"/>
                </a:lnTo>
                <a:lnTo>
                  <a:pt x="2589983" y="1280604"/>
                </a:lnTo>
                <a:lnTo>
                  <a:pt x="2577112" y="1237690"/>
                </a:lnTo>
                <a:lnTo>
                  <a:pt x="2563136" y="1195060"/>
                </a:lnTo>
                <a:lnTo>
                  <a:pt x="2548058" y="1152735"/>
                </a:lnTo>
                <a:lnTo>
                  <a:pt x="2531879" y="1110737"/>
                </a:lnTo>
                <a:lnTo>
                  <a:pt x="2514598" y="1069091"/>
                </a:lnTo>
                <a:lnTo>
                  <a:pt x="2496218" y="1027818"/>
                </a:lnTo>
                <a:lnTo>
                  <a:pt x="2476739" y="986942"/>
                </a:lnTo>
                <a:lnTo>
                  <a:pt x="2456161" y="946484"/>
                </a:lnTo>
                <a:lnTo>
                  <a:pt x="2434487" y="906467"/>
                </a:lnTo>
                <a:lnTo>
                  <a:pt x="2411716" y="866915"/>
                </a:lnTo>
                <a:lnTo>
                  <a:pt x="2387850" y="827850"/>
                </a:lnTo>
                <a:lnTo>
                  <a:pt x="2362890" y="789294"/>
                </a:lnTo>
                <a:lnTo>
                  <a:pt x="2336836" y="751270"/>
                </a:lnTo>
                <a:lnTo>
                  <a:pt x="2309689" y="713801"/>
                </a:lnTo>
                <a:lnTo>
                  <a:pt x="2281451" y="676910"/>
                </a:lnTo>
                <a:lnTo>
                  <a:pt x="2252122" y="640618"/>
                </a:lnTo>
                <a:lnTo>
                  <a:pt x="2221703" y="604950"/>
                </a:lnTo>
                <a:lnTo>
                  <a:pt x="2190195" y="569927"/>
                </a:lnTo>
                <a:lnTo>
                  <a:pt x="2157599" y="535573"/>
                </a:lnTo>
                <a:lnTo>
                  <a:pt x="2123917" y="501909"/>
                </a:lnTo>
                <a:lnTo>
                  <a:pt x="2089147" y="468959"/>
                </a:lnTo>
                <a:lnTo>
                  <a:pt x="2050987" y="434735"/>
                </a:lnTo>
                <a:lnTo>
                  <a:pt x="2012114" y="401817"/>
                </a:lnTo>
                <a:lnTo>
                  <a:pt x="1972557" y="370203"/>
                </a:lnTo>
                <a:lnTo>
                  <a:pt x="1932343" y="339894"/>
                </a:lnTo>
                <a:lnTo>
                  <a:pt x="1891500" y="310887"/>
                </a:lnTo>
                <a:lnTo>
                  <a:pt x="1850056" y="283181"/>
                </a:lnTo>
                <a:lnTo>
                  <a:pt x="1808038" y="256775"/>
                </a:lnTo>
                <a:lnTo>
                  <a:pt x="1765475" y="231669"/>
                </a:lnTo>
                <a:lnTo>
                  <a:pt x="1722393" y="207861"/>
                </a:lnTo>
                <a:lnTo>
                  <a:pt x="1678821" y="185349"/>
                </a:lnTo>
                <a:lnTo>
                  <a:pt x="1634786" y="164134"/>
                </a:lnTo>
                <a:lnTo>
                  <a:pt x="1590316" y="144213"/>
                </a:lnTo>
                <a:lnTo>
                  <a:pt x="1545438" y="125585"/>
                </a:lnTo>
                <a:lnTo>
                  <a:pt x="1500182" y="108250"/>
                </a:lnTo>
                <a:lnTo>
                  <a:pt x="1454573" y="92207"/>
                </a:lnTo>
                <a:lnTo>
                  <a:pt x="1408640" y="77454"/>
                </a:lnTo>
                <a:lnTo>
                  <a:pt x="1362410" y="63989"/>
                </a:lnTo>
                <a:lnTo>
                  <a:pt x="1315912" y="51813"/>
                </a:lnTo>
                <a:lnTo>
                  <a:pt x="1269173" y="40923"/>
                </a:lnTo>
                <a:lnTo>
                  <a:pt x="1222220" y="31320"/>
                </a:lnTo>
                <a:lnTo>
                  <a:pt x="1175082" y="23001"/>
                </a:lnTo>
                <a:lnTo>
                  <a:pt x="1127786" y="15965"/>
                </a:lnTo>
                <a:lnTo>
                  <a:pt x="1080360" y="10212"/>
                </a:lnTo>
                <a:lnTo>
                  <a:pt x="1032831" y="5739"/>
                </a:lnTo>
                <a:lnTo>
                  <a:pt x="985227" y="2548"/>
                </a:lnTo>
                <a:lnTo>
                  <a:pt x="937576" y="635"/>
                </a:lnTo>
                <a:lnTo>
                  <a:pt x="889906" y="0"/>
                </a:lnTo>
                <a:close/>
              </a:path>
            </a:pathLst>
          </a:custGeom>
          <a:solidFill>
            <a:srgbClr val="66C1BE">
              <a:alpha val="14999"/>
            </a:srgbClr>
          </a:solidFill>
        </p:spPr>
        <p:txBody>
          <a:bodyPr wrap="square" lIns="0" tIns="0" rIns="0" bIns="0" rtlCol="0"/>
          <a:lstStyle/>
          <a:p>
            <a:endParaRPr sz="1091"/>
          </a:p>
        </p:txBody>
      </p:sp>
      <p:sp>
        <p:nvSpPr>
          <p:cNvPr id="4" name="Title 1">
            <a:extLst>
              <a:ext uri="{FF2B5EF4-FFF2-40B4-BE49-F238E27FC236}">
                <a16:creationId xmlns:a16="http://schemas.microsoft.com/office/drawing/2014/main" id="{988285E4-0238-AD66-87F3-21EC3FC29C9B}"/>
              </a:ext>
            </a:extLst>
          </p:cNvPr>
          <p:cNvSpPr>
            <a:spLocks noGrp="1"/>
          </p:cNvSpPr>
          <p:nvPr>
            <p:ph type="ctrTitle" hasCustomPrompt="1"/>
          </p:nvPr>
        </p:nvSpPr>
        <p:spPr>
          <a:xfrm>
            <a:off x="627298" y="927674"/>
            <a:ext cx="8709578"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0" name="Text Placeholder 3">
            <a:extLst>
              <a:ext uri="{FF2B5EF4-FFF2-40B4-BE49-F238E27FC236}">
                <a16:creationId xmlns:a16="http://schemas.microsoft.com/office/drawing/2014/main" id="{87302305-D3E6-35D1-1C7E-3C94ACA8AACC}"/>
              </a:ext>
            </a:extLst>
          </p:cNvPr>
          <p:cNvSpPr>
            <a:spLocks noGrp="1"/>
          </p:cNvSpPr>
          <p:nvPr>
            <p:ph type="body" sz="half" idx="10" hasCustomPrompt="1"/>
          </p:nvPr>
        </p:nvSpPr>
        <p:spPr>
          <a:xfrm>
            <a:off x="627298" y="2714721"/>
            <a:ext cx="5357350" cy="334478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lvl1pPr>
            <a:lvl2pPr marL="457131" indent="-207900">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27352" indent="-214650">
              <a:lnSpc>
                <a:spcPct val="100000"/>
              </a:lnSpc>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 </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rgbClr val="000000"/>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1" name="Textplatzhalter 524">
            <a:extLst>
              <a:ext uri="{FF2B5EF4-FFF2-40B4-BE49-F238E27FC236}">
                <a16:creationId xmlns:a16="http://schemas.microsoft.com/office/drawing/2014/main" id="{A11D3D3A-59C9-3CF9-5780-9A5DB174D0CE}"/>
              </a:ext>
            </a:extLst>
          </p:cNvPr>
          <p:cNvSpPr>
            <a:spLocks noGrp="1"/>
          </p:cNvSpPr>
          <p:nvPr>
            <p:ph type="body" sz="quarter" idx="11" hasCustomPrompt="1"/>
          </p:nvPr>
        </p:nvSpPr>
        <p:spPr>
          <a:xfrm>
            <a:off x="627298" y="2268848"/>
            <a:ext cx="5357350"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72" name="Text Placeholder 3">
            <a:extLst>
              <a:ext uri="{FF2B5EF4-FFF2-40B4-BE49-F238E27FC236}">
                <a16:creationId xmlns:a16="http://schemas.microsoft.com/office/drawing/2014/main" id="{C8B79665-B976-65B5-31AF-482BC708B46A}"/>
              </a:ext>
            </a:extLst>
          </p:cNvPr>
          <p:cNvSpPr>
            <a:spLocks noGrp="1"/>
          </p:cNvSpPr>
          <p:nvPr>
            <p:ph type="body" sz="half" idx="12" hasCustomPrompt="1"/>
          </p:nvPr>
        </p:nvSpPr>
        <p:spPr>
          <a:xfrm>
            <a:off x="569936" y="608985"/>
            <a:ext cx="6354494"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3" name="Text Placeholder 3">
            <a:extLst>
              <a:ext uri="{FF2B5EF4-FFF2-40B4-BE49-F238E27FC236}">
                <a16:creationId xmlns:a16="http://schemas.microsoft.com/office/drawing/2014/main" id="{2421E3E5-10D7-EF9B-128C-4DC234846728}"/>
              </a:ext>
            </a:extLst>
          </p:cNvPr>
          <p:cNvSpPr>
            <a:spLocks noGrp="1"/>
          </p:cNvSpPr>
          <p:nvPr>
            <p:ph type="body" sz="half" idx="13" hasCustomPrompt="1"/>
          </p:nvPr>
        </p:nvSpPr>
        <p:spPr>
          <a:xfrm>
            <a:off x="6207352" y="2720769"/>
            <a:ext cx="5357350" cy="334478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lvl1pPr>
            <a:lvl2pPr marL="457131" indent="-207900">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27352" indent="-214650">
              <a:lnSpc>
                <a:spcPct val="100000"/>
              </a:lnSpc>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 </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rgbClr val="000000"/>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4" name="Textplatzhalter 524">
            <a:extLst>
              <a:ext uri="{FF2B5EF4-FFF2-40B4-BE49-F238E27FC236}">
                <a16:creationId xmlns:a16="http://schemas.microsoft.com/office/drawing/2014/main" id="{FFC1D1BA-EF7D-E29C-6875-25EB4006FC24}"/>
              </a:ext>
            </a:extLst>
          </p:cNvPr>
          <p:cNvSpPr>
            <a:spLocks noGrp="1"/>
          </p:cNvSpPr>
          <p:nvPr>
            <p:ph type="body" sz="quarter" idx="14" hasCustomPrompt="1"/>
          </p:nvPr>
        </p:nvSpPr>
        <p:spPr>
          <a:xfrm>
            <a:off x="6207352" y="2274896"/>
            <a:ext cx="5357350"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6" name="Date Placeholder 3">
            <a:extLst>
              <a:ext uri="{FF2B5EF4-FFF2-40B4-BE49-F238E27FC236}">
                <a16:creationId xmlns:a16="http://schemas.microsoft.com/office/drawing/2014/main" id="{340211A1-9E0E-2A1A-0230-32760BDA9017}"/>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4787DBB6-03EE-4904-B497-92A6CFD5F3A4}" type="datetime1">
              <a:rPr lang="de-DE" smtClean="0"/>
              <a:t>30.10.2025</a:t>
            </a:fld>
            <a:endParaRPr lang="de-DE" dirty="0"/>
          </a:p>
        </p:txBody>
      </p:sp>
      <p:sp>
        <p:nvSpPr>
          <p:cNvPr id="43" name="Slide Number Placeholder 5">
            <a:extLst>
              <a:ext uri="{FF2B5EF4-FFF2-40B4-BE49-F238E27FC236}">
                <a16:creationId xmlns:a16="http://schemas.microsoft.com/office/drawing/2014/main" id="{4CFA5CE0-1567-C788-B2BF-CBB1CB1B5351}"/>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75" name="Grafik 74" descr="Ein Bild, das Text, Schrift, Logo, Grafiken enthält.&#10;&#10;Automatisch generierte Beschreibung">
            <a:extLst>
              <a:ext uri="{FF2B5EF4-FFF2-40B4-BE49-F238E27FC236}">
                <a16:creationId xmlns:a16="http://schemas.microsoft.com/office/drawing/2014/main" id="{5F5E5443-39A3-C2E6-CE08-9E2094B3C64D}"/>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42001068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folie 03">
    <p:spTree>
      <p:nvGrpSpPr>
        <p:cNvPr id="1" name=""/>
        <p:cNvGrpSpPr/>
        <p:nvPr/>
      </p:nvGrpSpPr>
      <p:grpSpPr>
        <a:xfrm>
          <a:off x="0" y="0"/>
          <a:ext cx="0" cy="0"/>
          <a:chOff x="0" y="0"/>
          <a:chExt cx="0" cy="0"/>
        </a:xfrm>
      </p:grpSpPr>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pic>
        <p:nvPicPr>
          <p:cNvPr id="2" name="Grafik 1" descr="Ein Bild, das Reihe, Screenshot, Grafiken, Farbigkeit enthält.&#10;&#10;Automatisch generierte Beschreibung">
            <a:extLst>
              <a:ext uri="{FF2B5EF4-FFF2-40B4-BE49-F238E27FC236}">
                <a16:creationId xmlns:a16="http://schemas.microsoft.com/office/drawing/2014/main" id="{A864ABD2-2645-516C-0B66-988B25CCAE0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237526" y="1053136"/>
            <a:ext cx="1954474" cy="1067112"/>
          </a:xfrm>
          <a:prstGeom prst="rect">
            <a:avLst/>
          </a:prstGeom>
        </p:spPr>
      </p:pic>
      <p:sp>
        <p:nvSpPr>
          <p:cNvPr id="4" name="Title 1">
            <a:extLst>
              <a:ext uri="{FF2B5EF4-FFF2-40B4-BE49-F238E27FC236}">
                <a16:creationId xmlns:a16="http://schemas.microsoft.com/office/drawing/2014/main" id="{527490B7-33D5-E1A3-FA31-C05B32F41B3A}"/>
              </a:ext>
            </a:extLst>
          </p:cNvPr>
          <p:cNvSpPr>
            <a:spLocks noGrp="1"/>
          </p:cNvSpPr>
          <p:nvPr>
            <p:ph type="ctrTitle" hasCustomPrompt="1"/>
          </p:nvPr>
        </p:nvSpPr>
        <p:spPr>
          <a:xfrm>
            <a:off x="627298" y="927674"/>
            <a:ext cx="8709578"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0" name="Textplatzhalter 524">
            <a:extLst>
              <a:ext uri="{FF2B5EF4-FFF2-40B4-BE49-F238E27FC236}">
                <a16:creationId xmlns:a16="http://schemas.microsoft.com/office/drawing/2014/main" id="{FF80942F-6836-AFB3-6CC1-BFE7334747BF}"/>
              </a:ext>
            </a:extLst>
          </p:cNvPr>
          <p:cNvSpPr>
            <a:spLocks noGrp="1"/>
          </p:cNvSpPr>
          <p:nvPr>
            <p:ph type="body" sz="quarter" idx="11" hasCustomPrompt="1"/>
          </p:nvPr>
        </p:nvSpPr>
        <p:spPr>
          <a:xfrm>
            <a:off x="627298" y="2268848"/>
            <a:ext cx="5357350"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71" name="Text Placeholder 3">
            <a:extLst>
              <a:ext uri="{FF2B5EF4-FFF2-40B4-BE49-F238E27FC236}">
                <a16:creationId xmlns:a16="http://schemas.microsoft.com/office/drawing/2014/main" id="{234BCA50-9E09-A7CB-899A-BC12CB8570BD}"/>
              </a:ext>
            </a:extLst>
          </p:cNvPr>
          <p:cNvSpPr>
            <a:spLocks noGrp="1"/>
          </p:cNvSpPr>
          <p:nvPr>
            <p:ph type="body" sz="half" idx="12" hasCustomPrompt="1"/>
          </p:nvPr>
        </p:nvSpPr>
        <p:spPr>
          <a:xfrm>
            <a:off x="569936" y="608985"/>
            <a:ext cx="6354494"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2" name="Textplatzhalter 524">
            <a:extLst>
              <a:ext uri="{FF2B5EF4-FFF2-40B4-BE49-F238E27FC236}">
                <a16:creationId xmlns:a16="http://schemas.microsoft.com/office/drawing/2014/main" id="{7B95A5C4-118F-D2ED-322E-0489FCA1AB44}"/>
              </a:ext>
            </a:extLst>
          </p:cNvPr>
          <p:cNvSpPr>
            <a:spLocks noGrp="1"/>
          </p:cNvSpPr>
          <p:nvPr>
            <p:ph type="body" sz="quarter" idx="14" hasCustomPrompt="1"/>
          </p:nvPr>
        </p:nvSpPr>
        <p:spPr>
          <a:xfrm>
            <a:off x="6207352" y="2274896"/>
            <a:ext cx="5357350"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73" name="Text Placeholder 3">
            <a:extLst>
              <a:ext uri="{FF2B5EF4-FFF2-40B4-BE49-F238E27FC236}">
                <a16:creationId xmlns:a16="http://schemas.microsoft.com/office/drawing/2014/main" id="{C1545F29-511A-C407-D4EE-BF083D817CAF}"/>
              </a:ext>
            </a:extLst>
          </p:cNvPr>
          <p:cNvSpPr>
            <a:spLocks noGrp="1"/>
          </p:cNvSpPr>
          <p:nvPr>
            <p:ph type="body" sz="half" idx="10" hasCustomPrompt="1"/>
          </p:nvPr>
        </p:nvSpPr>
        <p:spPr>
          <a:xfrm>
            <a:off x="627298" y="2714721"/>
            <a:ext cx="5357350" cy="3344781"/>
          </a:xfrm>
          <a:prstGeom prst="rect">
            <a:avLst/>
          </a:prstGeom>
        </p:spPr>
        <p:txBody>
          <a:bodyPr/>
          <a:lstStyle>
            <a:lvl1pPr marL="284902" indent="-277200">
              <a:buFont typeface="Arial" panose="020B0604020202020204" pitchFamily="34" charset="0"/>
              <a:buChar char="•"/>
              <a:defRPr sz="1819" spc="0"/>
            </a:lvl1pPr>
            <a:lvl2pPr marL="457131" indent="0">
              <a:buNone/>
              <a:defRPr sz="915"/>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Fließtext in Calibri Regular (28 </a:t>
            </a:r>
            <a:r>
              <a:rPr lang="de-DE" sz="1698"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698" b="0" i="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Itassunti</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3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quiassitiam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 </a:t>
            </a:r>
            <a:r>
              <a:rPr lang="de-DE" sz="1698" b="0" spc="-6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quossed</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que</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ducia</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volorrorest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essunt</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laccum</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fugit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excea</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veliquo</a:t>
            </a:r>
            <a:r>
              <a:rPr lang="de-DE" sz="1698" b="0" spc="-11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volendi</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omnistiur</a:t>
            </a:r>
            <a:r>
              <a:rPr lang="de-DE" sz="1698" b="0" spc="-3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r>
              <a:rPr lang="de-DE" sz="1698"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nis</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adit</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dolluptis</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eaqui</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dollam</a:t>
            </a:r>
            <a:r>
              <a:rPr lang="de-DE" sz="1698"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eium</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arcipsapedi</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p>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endPar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74" name="Text Placeholder 3">
            <a:extLst>
              <a:ext uri="{FF2B5EF4-FFF2-40B4-BE49-F238E27FC236}">
                <a16:creationId xmlns:a16="http://schemas.microsoft.com/office/drawing/2014/main" id="{B9EE753B-5D1F-6182-CB45-87A8E0286629}"/>
              </a:ext>
            </a:extLst>
          </p:cNvPr>
          <p:cNvSpPr>
            <a:spLocks noGrp="1"/>
          </p:cNvSpPr>
          <p:nvPr>
            <p:ph type="body" sz="half" idx="13" hasCustomPrompt="1"/>
          </p:nvPr>
        </p:nvSpPr>
        <p:spPr>
          <a:xfrm>
            <a:off x="6207352" y="2720769"/>
            <a:ext cx="5357350" cy="3344781"/>
          </a:xfrm>
          <a:prstGeom prst="rect">
            <a:avLst/>
          </a:prstGeom>
        </p:spPr>
        <p:txBody>
          <a:bodyPr/>
          <a:lstStyle>
            <a:lvl1pPr marL="284902" indent="-277200">
              <a:buFont typeface="Arial" panose="020B0604020202020204" pitchFamily="34" charset="0"/>
              <a:buChar char="•"/>
              <a:defRPr sz="1819" spc="0"/>
            </a:lvl1pPr>
            <a:lvl2pPr marL="457131" indent="0">
              <a:buNone/>
              <a:defRPr sz="915"/>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Fließtext in Calibri Regular (28 </a:t>
            </a:r>
            <a:r>
              <a:rPr lang="de-DE" sz="1698"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698" b="0" i="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Itassunti</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3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quiassitiam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 </a:t>
            </a:r>
            <a:r>
              <a:rPr lang="de-DE" sz="1698" b="0" spc="-6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quossed</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que</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ducia</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volorrorest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essunt</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laccum</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fugit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excea</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veliquo</a:t>
            </a:r>
            <a:r>
              <a:rPr lang="de-DE" sz="1698" b="0" spc="-11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volendi</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omnistiur</a:t>
            </a:r>
            <a:r>
              <a:rPr lang="de-DE" sz="1698" b="0" spc="-3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r>
              <a:rPr lang="de-DE" sz="1698"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nis</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adit</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dolluptis</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eaqui</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dollam</a:t>
            </a:r>
            <a:r>
              <a:rPr lang="de-DE" sz="1698"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eium</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arcipsapedi</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p>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endPar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6" name="Date Placeholder 3">
            <a:extLst>
              <a:ext uri="{FF2B5EF4-FFF2-40B4-BE49-F238E27FC236}">
                <a16:creationId xmlns:a16="http://schemas.microsoft.com/office/drawing/2014/main" id="{6A8D3B41-DCE9-F5C1-7D4A-B6D65F9A600E}"/>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FAA96AFD-3E8B-4878-95B3-4918D3A4807B}" type="datetime1">
              <a:rPr lang="de-DE" smtClean="0"/>
              <a:t>30.10.2025</a:t>
            </a:fld>
            <a:endParaRPr lang="de-DE" dirty="0"/>
          </a:p>
        </p:txBody>
      </p:sp>
      <p:sp>
        <p:nvSpPr>
          <p:cNvPr id="43" name="Slide Number Placeholder 5">
            <a:extLst>
              <a:ext uri="{FF2B5EF4-FFF2-40B4-BE49-F238E27FC236}">
                <a16:creationId xmlns:a16="http://schemas.microsoft.com/office/drawing/2014/main" id="{225C9C53-2885-0E42-560F-C92C330AA812}"/>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75" name="Grafik 74" descr="Ein Bild, das Text, Schrift, Logo, Grafiken enthält.&#10;&#10;Automatisch generierte Beschreibung">
            <a:extLst>
              <a:ext uri="{FF2B5EF4-FFF2-40B4-BE49-F238E27FC236}">
                <a16:creationId xmlns:a16="http://schemas.microsoft.com/office/drawing/2014/main" id="{A6E64964-E2A3-D533-1600-77DE91F64860}"/>
              </a:ext>
            </a:extLst>
          </p:cNvPr>
          <p:cNvPicPr/>
          <p:nvPr userDrawn="1"/>
        </p:nvPicPr>
        <p:blipFill>
          <a:blip r:embed="rId5">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282508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folie 04">
    <p:spTree>
      <p:nvGrpSpPr>
        <p:cNvPr id="1" name=""/>
        <p:cNvGrpSpPr/>
        <p:nvPr/>
      </p:nvGrpSpPr>
      <p:grpSpPr>
        <a:xfrm>
          <a:off x="0" y="0"/>
          <a:ext cx="0" cy="0"/>
          <a:chOff x="0" y="0"/>
          <a:chExt cx="0" cy="0"/>
        </a:xfrm>
      </p:grpSpPr>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sp>
        <p:nvSpPr>
          <p:cNvPr id="2" name="object 41">
            <a:extLst>
              <a:ext uri="{FF2B5EF4-FFF2-40B4-BE49-F238E27FC236}">
                <a16:creationId xmlns:a16="http://schemas.microsoft.com/office/drawing/2014/main" id="{7F22F2B3-61FA-DD5D-574B-AEA48678B5BF}"/>
              </a:ext>
            </a:extLst>
          </p:cNvPr>
          <p:cNvSpPr/>
          <p:nvPr userDrawn="1"/>
        </p:nvSpPr>
        <p:spPr>
          <a:xfrm>
            <a:off x="0" y="4446390"/>
            <a:ext cx="2979839" cy="2410166"/>
          </a:xfrm>
          <a:custGeom>
            <a:avLst/>
            <a:gdLst/>
            <a:ahLst/>
            <a:cxnLst/>
            <a:rect l="l" t="t" r="r" b="b"/>
            <a:pathLst>
              <a:path w="4913630" h="3975100">
                <a:moveTo>
                  <a:pt x="1606727" y="1689100"/>
                </a:moveTo>
                <a:lnTo>
                  <a:pt x="1592554" y="1709620"/>
                </a:lnTo>
              </a:path>
              <a:path w="4913630" h="3975100">
                <a:moveTo>
                  <a:pt x="1953785" y="1689100"/>
                </a:moveTo>
                <a:lnTo>
                  <a:pt x="1896761" y="1771663"/>
                </a:lnTo>
              </a:path>
              <a:path w="4913630" h="3975100">
                <a:moveTo>
                  <a:pt x="4872030" y="2991358"/>
                </a:moveTo>
                <a:lnTo>
                  <a:pt x="4192587" y="3975100"/>
                </a:lnTo>
              </a:path>
              <a:path w="4913630" h="3975100">
                <a:moveTo>
                  <a:pt x="4788838" y="2609299"/>
                </a:moveTo>
                <a:lnTo>
                  <a:pt x="3845519" y="3975100"/>
                </a:lnTo>
              </a:path>
              <a:path w="4913630" h="3975100">
                <a:moveTo>
                  <a:pt x="4678796" y="2266127"/>
                </a:moveTo>
                <a:lnTo>
                  <a:pt x="3498460" y="3975100"/>
                </a:lnTo>
              </a:path>
              <a:path w="4913630" h="3975100">
                <a:moveTo>
                  <a:pt x="4542224" y="1961373"/>
                </a:moveTo>
                <a:lnTo>
                  <a:pt x="3172299" y="3944843"/>
                </a:lnTo>
              </a:path>
              <a:path w="4913630" h="3975100">
                <a:moveTo>
                  <a:pt x="4383211" y="1689100"/>
                </a:moveTo>
                <a:lnTo>
                  <a:pt x="3208387" y="3390085"/>
                </a:lnTo>
              </a:path>
              <a:path w="4913630" h="3975100">
                <a:moveTo>
                  <a:pt x="4036149" y="1689100"/>
                </a:moveTo>
                <a:lnTo>
                  <a:pt x="3133268" y="2996347"/>
                </a:lnTo>
              </a:path>
              <a:path w="4913630" h="3975100">
                <a:moveTo>
                  <a:pt x="3689096" y="1689100"/>
                </a:moveTo>
                <a:lnTo>
                  <a:pt x="3001779" y="2684243"/>
                </a:lnTo>
              </a:path>
              <a:path w="4913630" h="3975100">
                <a:moveTo>
                  <a:pt x="3342031" y="1689100"/>
                </a:moveTo>
                <a:lnTo>
                  <a:pt x="2836033" y="2421716"/>
                </a:lnTo>
              </a:path>
              <a:path w="4913630" h="3975100">
                <a:moveTo>
                  <a:pt x="2994973" y="1689100"/>
                </a:moveTo>
                <a:lnTo>
                  <a:pt x="2641343" y="2201108"/>
                </a:lnTo>
              </a:path>
              <a:path w="4913630" h="3975100">
                <a:moveTo>
                  <a:pt x="2647913" y="1689100"/>
                </a:moveTo>
                <a:lnTo>
                  <a:pt x="2418507" y="2021249"/>
                </a:lnTo>
              </a:path>
              <a:path w="4913630" h="3975100">
                <a:moveTo>
                  <a:pt x="2300844" y="1689100"/>
                </a:moveTo>
                <a:lnTo>
                  <a:pt x="2170247" y="1878186"/>
                </a:lnTo>
              </a:path>
              <a:path w="4913630" h="3975100">
                <a:moveTo>
                  <a:pt x="4913015" y="3434506"/>
                </a:moveTo>
                <a:lnTo>
                  <a:pt x="4539642" y="3975100"/>
                </a:lnTo>
              </a:path>
              <a:path w="4913630" h="3975100">
                <a:moveTo>
                  <a:pt x="2619437" y="222829"/>
                </a:moveTo>
                <a:lnTo>
                  <a:pt x="1606727" y="1689100"/>
                </a:lnTo>
              </a:path>
              <a:path w="4913630" h="3975100">
                <a:moveTo>
                  <a:pt x="2336486" y="130005"/>
                </a:moveTo>
                <a:lnTo>
                  <a:pt x="1251332" y="1701164"/>
                </a:lnTo>
              </a:path>
              <a:path w="4913630" h="3975100">
                <a:moveTo>
                  <a:pt x="2036159" y="62344"/>
                </a:moveTo>
                <a:lnTo>
                  <a:pt x="862716" y="1761327"/>
                </a:lnTo>
              </a:path>
              <a:path w="4913630" h="3975100">
                <a:moveTo>
                  <a:pt x="1705843" y="38100"/>
                </a:moveTo>
                <a:lnTo>
                  <a:pt x="361334" y="1984765"/>
                </a:lnTo>
              </a:path>
              <a:path w="4913630" h="3975100">
                <a:moveTo>
                  <a:pt x="1358780" y="38100"/>
                </a:moveTo>
                <a:lnTo>
                  <a:pt x="0" y="2005429"/>
                </a:lnTo>
              </a:path>
              <a:path w="4913630" h="3975100">
                <a:moveTo>
                  <a:pt x="1011718" y="38100"/>
                </a:moveTo>
                <a:lnTo>
                  <a:pt x="0" y="1502933"/>
                </a:lnTo>
              </a:path>
              <a:path w="4913630" h="3975100">
                <a:moveTo>
                  <a:pt x="642041" y="70853"/>
                </a:moveTo>
                <a:lnTo>
                  <a:pt x="0" y="1000441"/>
                </a:lnTo>
              </a:path>
              <a:path w="4913630" h="3975100">
                <a:moveTo>
                  <a:pt x="217795" y="182603"/>
                </a:moveTo>
                <a:lnTo>
                  <a:pt x="0" y="497942"/>
                </a:lnTo>
              </a:path>
              <a:path w="4913630" h="3975100">
                <a:moveTo>
                  <a:pt x="2888985" y="335052"/>
                </a:moveTo>
                <a:lnTo>
                  <a:pt x="1953785" y="1689100"/>
                </a:lnTo>
              </a:path>
              <a:path w="4913630" h="3975100">
                <a:moveTo>
                  <a:pt x="4388826" y="1680970"/>
                </a:moveTo>
                <a:lnTo>
                  <a:pt x="4383211" y="1689100"/>
                </a:lnTo>
              </a:path>
              <a:path w="4913630" h="3975100">
                <a:moveTo>
                  <a:pt x="4214451" y="1430943"/>
                </a:moveTo>
                <a:lnTo>
                  <a:pt x="4036149" y="1689100"/>
                </a:lnTo>
              </a:path>
              <a:path w="4913630" h="3975100">
                <a:moveTo>
                  <a:pt x="4029159" y="1196734"/>
                </a:moveTo>
                <a:lnTo>
                  <a:pt x="3689096" y="1689100"/>
                </a:lnTo>
              </a:path>
              <a:path w="4913630" h="3975100">
                <a:moveTo>
                  <a:pt x="3824375" y="990731"/>
                </a:moveTo>
                <a:lnTo>
                  <a:pt x="3342031" y="1689100"/>
                </a:lnTo>
              </a:path>
              <a:path w="4913630" h="3975100">
                <a:moveTo>
                  <a:pt x="3612419" y="795123"/>
                </a:moveTo>
                <a:lnTo>
                  <a:pt x="2994973" y="1689100"/>
                </a:lnTo>
              </a:path>
              <a:path w="4913630" h="3975100">
                <a:moveTo>
                  <a:pt x="3383169" y="624549"/>
                </a:moveTo>
                <a:lnTo>
                  <a:pt x="2647913" y="1689100"/>
                </a:lnTo>
              </a:path>
              <a:path w="4913630" h="3975100">
                <a:moveTo>
                  <a:pt x="3143443" y="469128"/>
                </a:moveTo>
                <a:lnTo>
                  <a:pt x="2300844" y="1689100"/>
                </a:lnTo>
              </a:path>
              <a:path w="4913630" h="3975100">
                <a:moveTo>
                  <a:pt x="1714614" y="25400"/>
                </a:moveTo>
                <a:lnTo>
                  <a:pt x="1705843" y="38100"/>
                </a:lnTo>
              </a:path>
              <a:path w="4913630" h="3975100">
                <a:moveTo>
                  <a:pt x="1367552" y="25400"/>
                </a:moveTo>
                <a:lnTo>
                  <a:pt x="1358780" y="38100"/>
                </a:lnTo>
              </a:path>
              <a:path w="4913630" h="3975100">
                <a:moveTo>
                  <a:pt x="1020489" y="25400"/>
                </a:moveTo>
                <a:lnTo>
                  <a:pt x="1011718" y="38100"/>
                </a:lnTo>
              </a:path>
              <a:path w="4913630" h="3975100">
                <a:moveTo>
                  <a:pt x="1723386" y="12700"/>
                </a:moveTo>
                <a:lnTo>
                  <a:pt x="1714614" y="25400"/>
                </a:lnTo>
              </a:path>
              <a:path w="4913630" h="3975100">
                <a:moveTo>
                  <a:pt x="1376323" y="12700"/>
                </a:moveTo>
                <a:lnTo>
                  <a:pt x="1367552" y="25400"/>
                </a:lnTo>
              </a:path>
              <a:path w="4913630" h="3975100">
                <a:moveTo>
                  <a:pt x="1029261" y="12700"/>
                </a:moveTo>
                <a:lnTo>
                  <a:pt x="1020489" y="25400"/>
                </a:lnTo>
              </a:path>
              <a:path w="4913630" h="3975100">
                <a:moveTo>
                  <a:pt x="1385095" y="0"/>
                </a:moveTo>
                <a:lnTo>
                  <a:pt x="1376323" y="12700"/>
                </a:lnTo>
              </a:path>
              <a:path w="4913630" h="3975100">
                <a:moveTo>
                  <a:pt x="1032380" y="8183"/>
                </a:moveTo>
                <a:lnTo>
                  <a:pt x="1029261" y="12700"/>
                </a:lnTo>
              </a:path>
            </a:pathLst>
          </a:custGeom>
          <a:ln w="10470">
            <a:solidFill>
              <a:srgbClr val="64AFAF"/>
            </a:solidFill>
          </a:ln>
        </p:spPr>
        <p:txBody>
          <a:bodyPr wrap="square" lIns="0" tIns="0" rIns="0" bIns="0" rtlCol="0"/>
          <a:lstStyle/>
          <a:p>
            <a:endParaRPr sz="1091"/>
          </a:p>
        </p:txBody>
      </p:sp>
      <p:sp>
        <p:nvSpPr>
          <p:cNvPr id="4" name="Title 1">
            <a:extLst>
              <a:ext uri="{FF2B5EF4-FFF2-40B4-BE49-F238E27FC236}">
                <a16:creationId xmlns:a16="http://schemas.microsoft.com/office/drawing/2014/main" id="{1D8B6972-FAC4-0C95-EC52-FF9065779186}"/>
              </a:ext>
            </a:extLst>
          </p:cNvPr>
          <p:cNvSpPr>
            <a:spLocks noGrp="1"/>
          </p:cNvSpPr>
          <p:nvPr>
            <p:ph type="ctrTitle" hasCustomPrompt="1"/>
          </p:nvPr>
        </p:nvSpPr>
        <p:spPr>
          <a:xfrm>
            <a:off x="627298" y="927674"/>
            <a:ext cx="8709578"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0" name="Text Placeholder 3">
            <a:extLst>
              <a:ext uri="{FF2B5EF4-FFF2-40B4-BE49-F238E27FC236}">
                <a16:creationId xmlns:a16="http://schemas.microsoft.com/office/drawing/2014/main" id="{D0354986-4213-3944-213E-7C6596E52BC1}"/>
              </a:ext>
            </a:extLst>
          </p:cNvPr>
          <p:cNvSpPr>
            <a:spLocks noGrp="1"/>
          </p:cNvSpPr>
          <p:nvPr>
            <p:ph type="body" sz="half" idx="10" hasCustomPrompt="1"/>
          </p:nvPr>
        </p:nvSpPr>
        <p:spPr>
          <a:xfrm>
            <a:off x="627298" y="2268847"/>
            <a:ext cx="5357350" cy="334478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lvl1pPr>
            <a:lvl2pPr marL="457131" indent="-207900">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27352" indent="-214650">
              <a:lnSpc>
                <a:spcPct val="100000"/>
              </a:lnSpc>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 </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rgbClr val="000000"/>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2" name="Text Placeholder 3">
            <a:extLst>
              <a:ext uri="{FF2B5EF4-FFF2-40B4-BE49-F238E27FC236}">
                <a16:creationId xmlns:a16="http://schemas.microsoft.com/office/drawing/2014/main" id="{68655E8C-B34A-5010-3B40-8D46F126D429}"/>
              </a:ext>
            </a:extLst>
          </p:cNvPr>
          <p:cNvSpPr>
            <a:spLocks noGrp="1"/>
          </p:cNvSpPr>
          <p:nvPr>
            <p:ph type="body" sz="half" idx="12" hasCustomPrompt="1"/>
          </p:nvPr>
        </p:nvSpPr>
        <p:spPr>
          <a:xfrm>
            <a:off x="569936" y="608985"/>
            <a:ext cx="6354494"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6" name="Date Placeholder 3">
            <a:extLst>
              <a:ext uri="{FF2B5EF4-FFF2-40B4-BE49-F238E27FC236}">
                <a16:creationId xmlns:a16="http://schemas.microsoft.com/office/drawing/2014/main" id="{771E97AF-0800-DAB9-8710-72CFBF0202A1}"/>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D29FCCF0-B29A-4CB0-B314-349BB529AEBB}" type="datetime1">
              <a:rPr lang="de-DE" smtClean="0"/>
              <a:t>30.10.2025</a:t>
            </a:fld>
            <a:endParaRPr lang="de-DE" dirty="0"/>
          </a:p>
        </p:txBody>
      </p:sp>
      <p:sp>
        <p:nvSpPr>
          <p:cNvPr id="43" name="Slide Number Placeholder 5">
            <a:extLst>
              <a:ext uri="{FF2B5EF4-FFF2-40B4-BE49-F238E27FC236}">
                <a16:creationId xmlns:a16="http://schemas.microsoft.com/office/drawing/2014/main" id="{BBFA350A-E47D-2413-D10D-4AC0F076C011}"/>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71" name="Grafik 70" descr="Ein Bild, das Text, Schrift, Logo, Grafiken enthält.&#10;&#10;Automatisch generierte Beschreibung">
            <a:extLst>
              <a:ext uri="{FF2B5EF4-FFF2-40B4-BE49-F238E27FC236}">
                <a16:creationId xmlns:a16="http://schemas.microsoft.com/office/drawing/2014/main" id="{51A3979C-B941-9D4D-5D29-D5B5A43FDB0B}"/>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12217361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folie mit Bild 01">
    <p:spTree>
      <p:nvGrpSpPr>
        <p:cNvPr id="1" name=""/>
        <p:cNvGrpSpPr/>
        <p:nvPr/>
      </p:nvGrpSpPr>
      <p:grpSpPr>
        <a:xfrm>
          <a:off x="0" y="0"/>
          <a:ext cx="0" cy="0"/>
          <a:chOff x="0" y="0"/>
          <a:chExt cx="0" cy="0"/>
        </a:xfrm>
      </p:grpSpPr>
      <p:sp>
        <p:nvSpPr>
          <p:cNvPr id="89" name="Bildplatzhalter 88">
            <a:extLst>
              <a:ext uri="{FF2B5EF4-FFF2-40B4-BE49-F238E27FC236}">
                <a16:creationId xmlns:a16="http://schemas.microsoft.com/office/drawing/2014/main" id="{5B1C72E9-B097-2D1A-D32E-342F1ADC2D4D}"/>
              </a:ext>
            </a:extLst>
          </p:cNvPr>
          <p:cNvSpPr>
            <a:spLocks noGrp="1"/>
          </p:cNvSpPr>
          <p:nvPr>
            <p:ph type="pic" sz="quarter" idx="13" hasCustomPrompt="1"/>
          </p:nvPr>
        </p:nvSpPr>
        <p:spPr>
          <a:xfrm>
            <a:off x="6096000" y="0"/>
            <a:ext cx="6096000" cy="6858000"/>
          </a:xfrm>
          <a:prstGeom prst="rect">
            <a:avLst/>
          </a:prstGeom>
          <a:blipFill dpi="0" rotWithShape="0">
            <a:blip r:embed="rId2"/>
            <a:srcRect/>
            <a:stretch>
              <a:fillRect l="-45000"/>
            </a:stretch>
          </a:blipFill>
        </p:spPr>
        <p:txBody>
          <a:bodyPr/>
          <a:lstStyle>
            <a:lvl1pPr marL="0" indent="0">
              <a:buNone/>
              <a:defRPr/>
            </a:lvl1pPr>
          </a:lstStyle>
          <a:p>
            <a:r>
              <a:rPr lang="de-DE" dirty="0"/>
              <a:t>Bild hier einfügen</a:t>
            </a:r>
          </a:p>
        </p:txBody>
      </p:sp>
      <p:grpSp>
        <p:nvGrpSpPr>
          <p:cNvPr id="3" name="object 35">
            <a:extLst>
              <a:ext uri="{FF2B5EF4-FFF2-40B4-BE49-F238E27FC236}">
                <a16:creationId xmlns:a16="http://schemas.microsoft.com/office/drawing/2014/main" id="{55FC540C-F2C7-874C-1FDF-65D5EA39FD3B}"/>
              </a:ext>
            </a:extLst>
          </p:cNvPr>
          <p:cNvGrpSpPr/>
          <p:nvPr userDrawn="1"/>
        </p:nvGrpSpPr>
        <p:grpSpPr>
          <a:xfrm>
            <a:off x="11352927" y="317432"/>
            <a:ext cx="508321" cy="508214"/>
            <a:chOff x="18720503" y="523542"/>
            <a:chExt cx="838200" cy="838200"/>
          </a:xfrm>
        </p:grpSpPr>
        <p:pic>
          <p:nvPicPr>
            <p:cNvPr id="4" name="object 36">
              <a:extLst>
                <a:ext uri="{FF2B5EF4-FFF2-40B4-BE49-F238E27FC236}">
                  <a16:creationId xmlns:a16="http://schemas.microsoft.com/office/drawing/2014/main" id="{2A259C94-ACC4-9015-6D26-8EFED0AC99FE}"/>
                </a:ext>
              </a:extLst>
            </p:cNvPr>
            <p:cNvPicPr/>
            <p:nvPr/>
          </p:nvPicPr>
          <p:blipFill>
            <a:blip r:embed="rId3" cstate="print"/>
            <a:stretch>
              <a:fillRect/>
            </a:stretch>
          </p:blipFill>
          <p:spPr>
            <a:xfrm>
              <a:off x="19024109" y="743086"/>
              <a:ext cx="208768" cy="208768"/>
            </a:xfrm>
            <a:prstGeom prst="rect">
              <a:avLst/>
            </a:prstGeom>
          </p:spPr>
        </p:pic>
        <p:sp>
          <p:nvSpPr>
            <p:cNvPr id="43" name="object 37">
              <a:extLst>
                <a:ext uri="{FF2B5EF4-FFF2-40B4-BE49-F238E27FC236}">
                  <a16:creationId xmlns:a16="http://schemas.microsoft.com/office/drawing/2014/main" id="{B5B1724E-05A5-47B1-CEDE-3FBE921D41E9}"/>
                </a:ext>
              </a:extLst>
            </p:cNvPr>
            <p:cNvSpPr/>
            <p:nvPr/>
          </p:nvSpPr>
          <p:spPr>
            <a:xfrm>
              <a:off x="18720503" y="523542"/>
              <a:ext cx="838200" cy="838200"/>
            </a:xfrm>
            <a:custGeom>
              <a:avLst/>
              <a:gdLst/>
              <a:ahLst/>
              <a:cxnLst/>
              <a:rect l="l" t="t" r="r" b="b"/>
              <a:pathLst>
                <a:path w="838200" h="838200">
                  <a:moveTo>
                    <a:pt x="418919" y="0"/>
                  </a:moveTo>
                  <a:lnTo>
                    <a:pt x="370063" y="2818"/>
                  </a:lnTo>
                  <a:lnTo>
                    <a:pt x="322864" y="11063"/>
                  </a:lnTo>
                  <a:lnTo>
                    <a:pt x="277634" y="24422"/>
                  </a:lnTo>
                  <a:lnTo>
                    <a:pt x="234688" y="42579"/>
                  </a:lnTo>
                  <a:lnTo>
                    <a:pt x="194340" y="65220"/>
                  </a:lnTo>
                  <a:lnTo>
                    <a:pt x="156905" y="92031"/>
                  </a:lnTo>
                  <a:lnTo>
                    <a:pt x="122697" y="122697"/>
                  </a:lnTo>
                  <a:lnTo>
                    <a:pt x="92031" y="156905"/>
                  </a:lnTo>
                  <a:lnTo>
                    <a:pt x="65220" y="194340"/>
                  </a:lnTo>
                  <a:lnTo>
                    <a:pt x="42579" y="234688"/>
                  </a:lnTo>
                  <a:lnTo>
                    <a:pt x="24422" y="277634"/>
                  </a:lnTo>
                  <a:lnTo>
                    <a:pt x="11063" y="322864"/>
                  </a:lnTo>
                  <a:lnTo>
                    <a:pt x="2818" y="370063"/>
                  </a:lnTo>
                  <a:lnTo>
                    <a:pt x="0" y="418919"/>
                  </a:lnTo>
                  <a:lnTo>
                    <a:pt x="2818" y="467774"/>
                  </a:lnTo>
                  <a:lnTo>
                    <a:pt x="11063" y="514974"/>
                  </a:lnTo>
                  <a:lnTo>
                    <a:pt x="24422" y="560204"/>
                  </a:lnTo>
                  <a:lnTo>
                    <a:pt x="42579" y="603150"/>
                  </a:lnTo>
                  <a:lnTo>
                    <a:pt x="65220" y="643497"/>
                  </a:lnTo>
                  <a:lnTo>
                    <a:pt x="92031" y="680932"/>
                  </a:lnTo>
                  <a:lnTo>
                    <a:pt x="122697" y="715140"/>
                  </a:lnTo>
                  <a:lnTo>
                    <a:pt x="156905" y="745807"/>
                  </a:lnTo>
                  <a:lnTo>
                    <a:pt x="194340" y="772618"/>
                  </a:lnTo>
                  <a:lnTo>
                    <a:pt x="234688" y="795259"/>
                  </a:lnTo>
                  <a:lnTo>
                    <a:pt x="277634" y="813416"/>
                  </a:lnTo>
                  <a:lnTo>
                    <a:pt x="322864" y="826774"/>
                  </a:lnTo>
                  <a:lnTo>
                    <a:pt x="370063" y="835020"/>
                  </a:lnTo>
                  <a:lnTo>
                    <a:pt x="420814" y="837786"/>
                  </a:lnTo>
                  <a:lnTo>
                    <a:pt x="433306" y="837587"/>
                  </a:lnTo>
                  <a:lnTo>
                    <a:pt x="479317" y="832364"/>
                  </a:lnTo>
                  <a:lnTo>
                    <a:pt x="520193" y="806614"/>
                  </a:lnTo>
                  <a:lnTo>
                    <a:pt x="537543" y="760071"/>
                  </a:lnTo>
                  <a:lnTo>
                    <a:pt x="534593" y="742161"/>
                  </a:lnTo>
                  <a:lnTo>
                    <a:pt x="496514" y="702482"/>
                  </a:lnTo>
                  <a:lnTo>
                    <a:pt x="451734" y="694868"/>
                  </a:lnTo>
                  <a:lnTo>
                    <a:pt x="401407" y="695154"/>
                  </a:lnTo>
                  <a:lnTo>
                    <a:pt x="351057" y="697151"/>
                  </a:lnTo>
                  <a:lnTo>
                    <a:pt x="301635" y="694537"/>
                  </a:lnTo>
                  <a:lnTo>
                    <a:pt x="256733" y="685089"/>
                  </a:lnTo>
                  <a:lnTo>
                    <a:pt x="218465" y="667966"/>
                  </a:lnTo>
                  <a:lnTo>
                    <a:pt x="188945" y="642329"/>
                  </a:lnTo>
                  <a:lnTo>
                    <a:pt x="170286" y="607337"/>
                  </a:lnTo>
                  <a:lnTo>
                    <a:pt x="164602" y="562150"/>
                  </a:lnTo>
                  <a:lnTo>
                    <a:pt x="178402" y="504633"/>
                  </a:lnTo>
                  <a:lnTo>
                    <a:pt x="206199" y="463933"/>
                  </a:lnTo>
                  <a:lnTo>
                    <a:pt x="233503" y="439741"/>
                  </a:lnTo>
                  <a:lnTo>
                    <a:pt x="245824" y="431746"/>
                  </a:lnTo>
                  <a:lnTo>
                    <a:pt x="225321" y="406199"/>
                  </a:lnTo>
                  <a:lnTo>
                    <a:pt x="214793" y="386125"/>
                  </a:lnTo>
                  <a:lnTo>
                    <a:pt x="210914" y="361122"/>
                  </a:lnTo>
                  <a:lnTo>
                    <a:pt x="210360" y="320786"/>
                  </a:lnTo>
                  <a:lnTo>
                    <a:pt x="215136" y="276195"/>
                  </a:lnTo>
                  <a:lnTo>
                    <a:pt x="228957" y="234567"/>
                  </a:lnTo>
                  <a:lnTo>
                    <a:pt x="251064" y="197321"/>
                  </a:lnTo>
                  <a:lnTo>
                    <a:pt x="280695" y="165879"/>
                  </a:lnTo>
                  <a:lnTo>
                    <a:pt x="317089" y="141661"/>
                  </a:lnTo>
                  <a:lnTo>
                    <a:pt x="359487" y="126089"/>
                  </a:lnTo>
                  <a:lnTo>
                    <a:pt x="407128" y="120582"/>
                  </a:lnTo>
                  <a:lnTo>
                    <a:pt x="607311" y="120582"/>
                  </a:lnTo>
                  <a:lnTo>
                    <a:pt x="615774" y="122290"/>
                  </a:lnTo>
                  <a:lnTo>
                    <a:pt x="622683" y="126947"/>
                  </a:lnTo>
                  <a:lnTo>
                    <a:pt x="627341" y="133857"/>
                  </a:lnTo>
                  <a:lnTo>
                    <a:pt x="629048" y="142320"/>
                  </a:lnTo>
                  <a:lnTo>
                    <a:pt x="629048" y="178926"/>
                  </a:lnTo>
                  <a:lnTo>
                    <a:pt x="624494" y="189219"/>
                  </a:lnTo>
                  <a:lnTo>
                    <a:pt x="616483" y="190360"/>
                  </a:lnTo>
                  <a:lnTo>
                    <a:pt x="553553" y="207522"/>
                  </a:lnTo>
                  <a:lnTo>
                    <a:pt x="581999" y="230031"/>
                  </a:lnTo>
                  <a:lnTo>
                    <a:pt x="596606" y="250285"/>
                  </a:lnTo>
                  <a:lnTo>
                    <a:pt x="601987" y="279758"/>
                  </a:lnTo>
                  <a:lnTo>
                    <a:pt x="602756" y="329927"/>
                  </a:lnTo>
                  <a:lnTo>
                    <a:pt x="598226" y="370875"/>
                  </a:lnTo>
                  <a:lnTo>
                    <a:pt x="585010" y="409422"/>
                  </a:lnTo>
                  <a:lnTo>
                    <a:pt x="563669" y="444146"/>
                  </a:lnTo>
                  <a:lnTo>
                    <a:pt x="534764" y="473627"/>
                  </a:lnTo>
                  <a:lnTo>
                    <a:pt x="498855" y="496444"/>
                  </a:lnTo>
                  <a:lnTo>
                    <a:pt x="456503" y="511176"/>
                  </a:lnTo>
                  <a:lnTo>
                    <a:pt x="408270" y="516403"/>
                  </a:lnTo>
                  <a:lnTo>
                    <a:pt x="369392" y="513543"/>
                  </a:lnTo>
                  <a:lnTo>
                    <a:pt x="340061" y="507251"/>
                  </a:lnTo>
                  <a:lnTo>
                    <a:pt x="319956" y="500959"/>
                  </a:lnTo>
                  <a:lnTo>
                    <a:pt x="308754" y="498100"/>
                  </a:lnTo>
                  <a:lnTo>
                    <a:pt x="298044" y="501710"/>
                  </a:lnTo>
                  <a:lnTo>
                    <a:pt x="282291" y="512398"/>
                  </a:lnTo>
                  <a:lnTo>
                    <a:pt x="268039" y="529949"/>
                  </a:lnTo>
                  <a:lnTo>
                    <a:pt x="261834" y="554150"/>
                  </a:lnTo>
                  <a:lnTo>
                    <a:pt x="265589" y="572584"/>
                  </a:lnTo>
                  <a:lnTo>
                    <a:pt x="276423" y="587471"/>
                  </a:lnTo>
                  <a:lnTo>
                    <a:pt x="293693" y="597423"/>
                  </a:lnTo>
                  <a:lnTo>
                    <a:pt x="316754" y="601049"/>
                  </a:lnTo>
                  <a:lnTo>
                    <a:pt x="472331" y="601049"/>
                  </a:lnTo>
                  <a:lnTo>
                    <a:pt x="520195" y="605494"/>
                  </a:lnTo>
                  <a:lnTo>
                    <a:pt x="563131" y="618678"/>
                  </a:lnTo>
                  <a:lnTo>
                    <a:pt x="599455" y="640379"/>
                  </a:lnTo>
                  <a:lnTo>
                    <a:pt x="627484" y="670374"/>
                  </a:lnTo>
                  <a:lnTo>
                    <a:pt x="645536" y="708440"/>
                  </a:lnTo>
                  <a:lnTo>
                    <a:pt x="651927" y="754353"/>
                  </a:lnTo>
                  <a:lnTo>
                    <a:pt x="651927" y="758720"/>
                  </a:lnTo>
                  <a:lnTo>
                    <a:pt x="651351" y="767442"/>
                  </a:lnTo>
                  <a:lnTo>
                    <a:pt x="691643" y="736858"/>
                  </a:lnTo>
                  <a:lnTo>
                    <a:pt x="727920" y="701731"/>
                  </a:lnTo>
                  <a:lnTo>
                    <a:pt x="759763" y="662478"/>
                  </a:lnTo>
                  <a:lnTo>
                    <a:pt x="786754" y="619516"/>
                  </a:lnTo>
                  <a:lnTo>
                    <a:pt x="808476" y="573262"/>
                  </a:lnTo>
                  <a:lnTo>
                    <a:pt x="824509" y="524133"/>
                  </a:lnTo>
                  <a:lnTo>
                    <a:pt x="834436" y="472546"/>
                  </a:lnTo>
                  <a:lnTo>
                    <a:pt x="837838" y="418919"/>
                  </a:lnTo>
                  <a:lnTo>
                    <a:pt x="835020" y="370063"/>
                  </a:lnTo>
                  <a:lnTo>
                    <a:pt x="826774" y="322864"/>
                  </a:lnTo>
                  <a:lnTo>
                    <a:pt x="813416" y="277634"/>
                  </a:lnTo>
                  <a:lnTo>
                    <a:pt x="795259" y="234688"/>
                  </a:lnTo>
                  <a:lnTo>
                    <a:pt x="772618" y="194340"/>
                  </a:lnTo>
                  <a:lnTo>
                    <a:pt x="745807" y="156905"/>
                  </a:lnTo>
                  <a:lnTo>
                    <a:pt x="715140" y="122697"/>
                  </a:lnTo>
                  <a:lnTo>
                    <a:pt x="680932" y="92031"/>
                  </a:lnTo>
                  <a:lnTo>
                    <a:pt x="643497" y="65220"/>
                  </a:lnTo>
                  <a:lnTo>
                    <a:pt x="603150" y="42579"/>
                  </a:lnTo>
                  <a:lnTo>
                    <a:pt x="560204" y="24422"/>
                  </a:lnTo>
                  <a:lnTo>
                    <a:pt x="514974" y="11063"/>
                  </a:lnTo>
                  <a:lnTo>
                    <a:pt x="467774" y="2818"/>
                  </a:lnTo>
                  <a:lnTo>
                    <a:pt x="418919" y="0"/>
                  </a:lnTo>
                  <a:close/>
                </a:path>
              </a:pathLst>
            </a:custGeom>
            <a:solidFill>
              <a:srgbClr val="0099DD"/>
            </a:solidFill>
          </p:spPr>
          <p:txBody>
            <a:bodyPr wrap="square" lIns="0" tIns="0" rIns="0" bIns="0" rtlCol="0"/>
            <a:lstStyle/>
            <a:p>
              <a:endParaRPr sz="1091"/>
            </a:p>
          </p:txBody>
        </p:sp>
      </p:grpSp>
      <p:sp>
        <p:nvSpPr>
          <p:cNvPr id="83" name="Title 1">
            <a:extLst>
              <a:ext uri="{FF2B5EF4-FFF2-40B4-BE49-F238E27FC236}">
                <a16:creationId xmlns:a16="http://schemas.microsoft.com/office/drawing/2014/main" id="{F0B9611C-2542-42EA-5079-DC977193B9CA}"/>
              </a:ext>
            </a:extLst>
          </p:cNvPr>
          <p:cNvSpPr>
            <a:spLocks noGrp="1"/>
          </p:cNvSpPr>
          <p:nvPr>
            <p:ph type="ctrTitle" hasCustomPrompt="1"/>
          </p:nvPr>
        </p:nvSpPr>
        <p:spPr>
          <a:xfrm>
            <a:off x="627298" y="927674"/>
            <a:ext cx="5156587"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85" name="Textplatzhalter 524">
            <a:extLst>
              <a:ext uri="{FF2B5EF4-FFF2-40B4-BE49-F238E27FC236}">
                <a16:creationId xmlns:a16="http://schemas.microsoft.com/office/drawing/2014/main" id="{5CD0635B-24CF-9AFF-57C9-F4E143CC9124}"/>
              </a:ext>
            </a:extLst>
          </p:cNvPr>
          <p:cNvSpPr>
            <a:spLocks noGrp="1"/>
          </p:cNvSpPr>
          <p:nvPr>
            <p:ph type="body" sz="quarter" idx="11" hasCustomPrompt="1"/>
          </p:nvPr>
        </p:nvSpPr>
        <p:spPr>
          <a:xfrm>
            <a:off x="627298" y="2268848"/>
            <a:ext cx="5156587"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86" name="Text Placeholder 3">
            <a:extLst>
              <a:ext uri="{FF2B5EF4-FFF2-40B4-BE49-F238E27FC236}">
                <a16:creationId xmlns:a16="http://schemas.microsoft.com/office/drawing/2014/main" id="{E84364FA-BAC6-D95A-D927-82505F567D19}"/>
              </a:ext>
            </a:extLst>
          </p:cNvPr>
          <p:cNvSpPr>
            <a:spLocks noGrp="1"/>
          </p:cNvSpPr>
          <p:nvPr>
            <p:ph type="body" sz="half" idx="12" hasCustomPrompt="1"/>
          </p:nvPr>
        </p:nvSpPr>
        <p:spPr>
          <a:xfrm>
            <a:off x="569936" y="608985"/>
            <a:ext cx="5212397"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87" name="Text Placeholder 3">
            <a:extLst>
              <a:ext uri="{FF2B5EF4-FFF2-40B4-BE49-F238E27FC236}">
                <a16:creationId xmlns:a16="http://schemas.microsoft.com/office/drawing/2014/main" id="{5B343C90-E6B0-6660-D3D9-82577C99A279}"/>
              </a:ext>
            </a:extLst>
          </p:cNvPr>
          <p:cNvSpPr>
            <a:spLocks noGrp="1"/>
          </p:cNvSpPr>
          <p:nvPr>
            <p:ph type="body" sz="half" idx="10" hasCustomPrompt="1"/>
          </p:nvPr>
        </p:nvSpPr>
        <p:spPr>
          <a:xfrm>
            <a:off x="627298" y="2714721"/>
            <a:ext cx="5156587" cy="334478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lvl1pPr>
            <a:lvl2pPr marL="457131" indent="0">
              <a:buNone/>
              <a:defRPr sz="915"/>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Fließtext in Calibri Regular (28 </a:t>
            </a:r>
            <a:r>
              <a:rPr lang="de-DE" sz="1698"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698" b="0" i="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Itassunti</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3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quiassitiam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 </a:t>
            </a:r>
            <a:r>
              <a:rPr lang="de-DE" sz="1698" b="0" spc="-6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quossed</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que</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ducia</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volorrorest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essunt</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laccum</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fugit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excea</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veliquo</a:t>
            </a:r>
            <a:r>
              <a:rPr lang="de-DE" sz="1698" b="0" spc="-11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volendi</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omnistiur</a:t>
            </a:r>
            <a:r>
              <a:rPr lang="de-DE" sz="1698" b="0" spc="-3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r>
              <a:rPr lang="de-DE" sz="1698"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nis</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adit</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dolluptis</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eaqui</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dollam</a:t>
            </a:r>
            <a:r>
              <a:rPr lang="de-DE" sz="1698"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eium</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arcipsapedi</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p>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endPar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 </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rgbClr val="000000"/>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a:t>
            </a:r>
          </a:p>
          <a:p>
            <a:pPr marL="760274" lvl="2"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760274" lvl="2"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2" name="Date Placeholder 3">
            <a:extLst>
              <a:ext uri="{FF2B5EF4-FFF2-40B4-BE49-F238E27FC236}">
                <a16:creationId xmlns:a16="http://schemas.microsoft.com/office/drawing/2014/main" id="{F83793AB-B1BC-68B3-75FD-7401A275FD28}"/>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95447750-2752-446A-B44D-F7A1B3256979}" type="datetime1">
              <a:rPr lang="de-DE" smtClean="0"/>
              <a:t>30.10.2025</a:t>
            </a:fld>
            <a:endParaRPr lang="de-DE" dirty="0"/>
          </a:p>
        </p:txBody>
      </p:sp>
      <p:sp>
        <p:nvSpPr>
          <p:cNvPr id="6" name="Slide Number Placeholder 5">
            <a:extLst>
              <a:ext uri="{FF2B5EF4-FFF2-40B4-BE49-F238E27FC236}">
                <a16:creationId xmlns:a16="http://schemas.microsoft.com/office/drawing/2014/main" id="{DA5F9AB4-3498-34B6-FA5E-955115981F2D}"/>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Tree>
    <p:extLst>
      <p:ext uri="{BB962C8B-B14F-4D97-AF65-F5344CB8AC3E}">
        <p14:creationId xmlns:p14="http://schemas.microsoft.com/office/powerpoint/2010/main" val="36750757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folie mit Bild 02">
    <p:spTree>
      <p:nvGrpSpPr>
        <p:cNvPr id="1" name=""/>
        <p:cNvGrpSpPr/>
        <p:nvPr/>
      </p:nvGrpSpPr>
      <p:grpSpPr>
        <a:xfrm>
          <a:off x="0" y="0"/>
          <a:ext cx="0" cy="0"/>
          <a:chOff x="0" y="0"/>
          <a:chExt cx="0" cy="0"/>
        </a:xfrm>
      </p:grpSpPr>
      <p:grpSp>
        <p:nvGrpSpPr>
          <p:cNvPr id="3" name="object 35">
            <a:extLst>
              <a:ext uri="{FF2B5EF4-FFF2-40B4-BE49-F238E27FC236}">
                <a16:creationId xmlns:a16="http://schemas.microsoft.com/office/drawing/2014/main" id="{55FC540C-F2C7-874C-1FDF-65D5EA39FD3B}"/>
              </a:ext>
            </a:extLst>
          </p:cNvPr>
          <p:cNvGrpSpPr/>
          <p:nvPr userDrawn="1"/>
        </p:nvGrpSpPr>
        <p:grpSpPr>
          <a:xfrm>
            <a:off x="11352927" y="317432"/>
            <a:ext cx="508321" cy="508214"/>
            <a:chOff x="18720503" y="523542"/>
            <a:chExt cx="838200" cy="838200"/>
          </a:xfrm>
        </p:grpSpPr>
        <p:pic>
          <p:nvPicPr>
            <p:cNvPr id="4" name="object 36">
              <a:extLst>
                <a:ext uri="{FF2B5EF4-FFF2-40B4-BE49-F238E27FC236}">
                  <a16:creationId xmlns:a16="http://schemas.microsoft.com/office/drawing/2014/main" id="{2A259C94-ACC4-9015-6D26-8EFED0AC99FE}"/>
                </a:ext>
              </a:extLst>
            </p:cNvPr>
            <p:cNvPicPr/>
            <p:nvPr/>
          </p:nvPicPr>
          <p:blipFill>
            <a:blip r:embed="rId2" cstate="print"/>
            <a:stretch>
              <a:fillRect/>
            </a:stretch>
          </p:blipFill>
          <p:spPr>
            <a:xfrm>
              <a:off x="19024109" y="743086"/>
              <a:ext cx="208768" cy="208768"/>
            </a:xfrm>
            <a:prstGeom prst="rect">
              <a:avLst/>
            </a:prstGeom>
          </p:spPr>
        </p:pic>
        <p:sp>
          <p:nvSpPr>
            <p:cNvPr id="43" name="object 37">
              <a:extLst>
                <a:ext uri="{FF2B5EF4-FFF2-40B4-BE49-F238E27FC236}">
                  <a16:creationId xmlns:a16="http://schemas.microsoft.com/office/drawing/2014/main" id="{B5B1724E-05A5-47B1-CEDE-3FBE921D41E9}"/>
                </a:ext>
              </a:extLst>
            </p:cNvPr>
            <p:cNvSpPr/>
            <p:nvPr/>
          </p:nvSpPr>
          <p:spPr>
            <a:xfrm>
              <a:off x="18720503" y="523542"/>
              <a:ext cx="838200" cy="838200"/>
            </a:xfrm>
            <a:custGeom>
              <a:avLst/>
              <a:gdLst/>
              <a:ahLst/>
              <a:cxnLst/>
              <a:rect l="l" t="t" r="r" b="b"/>
              <a:pathLst>
                <a:path w="838200" h="838200">
                  <a:moveTo>
                    <a:pt x="418919" y="0"/>
                  </a:moveTo>
                  <a:lnTo>
                    <a:pt x="370063" y="2818"/>
                  </a:lnTo>
                  <a:lnTo>
                    <a:pt x="322864" y="11063"/>
                  </a:lnTo>
                  <a:lnTo>
                    <a:pt x="277634" y="24422"/>
                  </a:lnTo>
                  <a:lnTo>
                    <a:pt x="234688" y="42579"/>
                  </a:lnTo>
                  <a:lnTo>
                    <a:pt x="194340" y="65220"/>
                  </a:lnTo>
                  <a:lnTo>
                    <a:pt x="156905" y="92031"/>
                  </a:lnTo>
                  <a:lnTo>
                    <a:pt x="122697" y="122697"/>
                  </a:lnTo>
                  <a:lnTo>
                    <a:pt x="92031" y="156905"/>
                  </a:lnTo>
                  <a:lnTo>
                    <a:pt x="65220" y="194340"/>
                  </a:lnTo>
                  <a:lnTo>
                    <a:pt x="42579" y="234688"/>
                  </a:lnTo>
                  <a:lnTo>
                    <a:pt x="24422" y="277634"/>
                  </a:lnTo>
                  <a:lnTo>
                    <a:pt x="11063" y="322864"/>
                  </a:lnTo>
                  <a:lnTo>
                    <a:pt x="2818" y="370063"/>
                  </a:lnTo>
                  <a:lnTo>
                    <a:pt x="0" y="418919"/>
                  </a:lnTo>
                  <a:lnTo>
                    <a:pt x="2818" y="467774"/>
                  </a:lnTo>
                  <a:lnTo>
                    <a:pt x="11063" y="514974"/>
                  </a:lnTo>
                  <a:lnTo>
                    <a:pt x="24422" y="560204"/>
                  </a:lnTo>
                  <a:lnTo>
                    <a:pt x="42579" y="603150"/>
                  </a:lnTo>
                  <a:lnTo>
                    <a:pt x="65220" y="643497"/>
                  </a:lnTo>
                  <a:lnTo>
                    <a:pt x="92031" y="680932"/>
                  </a:lnTo>
                  <a:lnTo>
                    <a:pt x="122697" y="715140"/>
                  </a:lnTo>
                  <a:lnTo>
                    <a:pt x="156905" y="745807"/>
                  </a:lnTo>
                  <a:lnTo>
                    <a:pt x="194340" y="772618"/>
                  </a:lnTo>
                  <a:lnTo>
                    <a:pt x="234688" y="795259"/>
                  </a:lnTo>
                  <a:lnTo>
                    <a:pt x="277634" y="813416"/>
                  </a:lnTo>
                  <a:lnTo>
                    <a:pt x="322864" y="826774"/>
                  </a:lnTo>
                  <a:lnTo>
                    <a:pt x="370063" y="835020"/>
                  </a:lnTo>
                  <a:lnTo>
                    <a:pt x="420814" y="837786"/>
                  </a:lnTo>
                  <a:lnTo>
                    <a:pt x="433306" y="837587"/>
                  </a:lnTo>
                  <a:lnTo>
                    <a:pt x="479317" y="832364"/>
                  </a:lnTo>
                  <a:lnTo>
                    <a:pt x="520193" y="806614"/>
                  </a:lnTo>
                  <a:lnTo>
                    <a:pt x="537543" y="760071"/>
                  </a:lnTo>
                  <a:lnTo>
                    <a:pt x="534593" y="742161"/>
                  </a:lnTo>
                  <a:lnTo>
                    <a:pt x="496514" y="702482"/>
                  </a:lnTo>
                  <a:lnTo>
                    <a:pt x="451734" y="694868"/>
                  </a:lnTo>
                  <a:lnTo>
                    <a:pt x="401407" y="695154"/>
                  </a:lnTo>
                  <a:lnTo>
                    <a:pt x="351057" y="697151"/>
                  </a:lnTo>
                  <a:lnTo>
                    <a:pt x="301635" y="694537"/>
                  </a:lnTo>
                  <a:lnTo>
                    <a:pt x="256733" y="685089"/>
                  </a:lnTo>
                  <a:lnTo>
                    <a:pt x="218465" y="667966"/>
                  </a:lnTo>
                  <a:lnTo>
                    <a:pt x="188945" y="642329"/>
                  </a:lnTo>
                  <a:lnTo>
                    <a:pt x="170286" y="607337"/>
                  </a:lnTo>
                  <a:lnTo>
                    <a:pt x="164602" y="562150"/>
                  </a:lnTo>
                  <a:lnTo>
                    <a:pt x="178402" y="504633"/>
                  </a:lnTo>
                  <a:lnTo>
                    <a:pt x="206199" y="463933"/>
                  </a:lnTo>
                  <a:lnTo>
                    <a:pt x="233503" y="439741"/>
                  </a:lnTo>
                  <a:lnTo>
                    <a:pt x="245824" y="431746"/>
                  </a:lnTo>
                  <a:lnTo>
                    <a:pt x="225321" y="406199"/>
                  </a:lnTo>
                  <a:lnTo>
                    <a:pt x="214793" y="386125"/>
                  </a:lnTo>
                  <a:lnTo>
                    <a:pt x="210914" y="361122"/>
                  </a:lnTo>
                  <a:lnTo>
                    <a:pt x="210360" y="320786"/>
                  </a:lnTo>
                  <a:lnTo>
                    <a:pt x="215136" y="276195"/>
                  </a:lnTo>
                  <a:lnTo>
                    <a:pt x="228957" y="234567"/>
                  </a:lnTo>
                  <a:lnTo>
                    <a:pt x="251064" y="197321"/>
                  </a:lnTo>
                  <a:lnTo>
                    <a:pt x="280695" y="165879"/>
                  </a:lnTo>
                  <a:lnTo>
                    <a:pt x="317089" y="141661"/>
                  </a:lnTo>
                  <a:lnTo>
                    <a:pt x="359487" y="126089"/>
                  </a:lnTo>
                  <a:lnTo>
                    <a:pt x="407128" y="120582"/>
                  </a:lnTo>
                  <a:lnTo>
                    <a:pt x="607311" y="120582"/>
                  </a:lnTo>
                  <a:lnTo>
                    <a:pt x="615774" y="122290"/>
                  </a:lnTo>
                  <a:lnTo>
                    <a:pt x="622683" y="126947"/>
                  </a:lnTo>
                  <a:lnTo>
                    <a:pt x="627341" y="133857"/>
                  </a:lnTo>
                  <a:lnTo>
                    <a:pt x="629048" y="142320"/>
                  </a:lnTo>
                  <a:lnTo>
                    <a:pt x="629048" y="178926"/>
                  </a:lnTo>
                  <a:lnTo>
                    <a:pt x="624494" y="189219"/>
                  </a:lnTo>
                  <a:lnTo>
                    <a:pt x="616483" y="190360"/>
                  </a:lnTo>
                  <a:lnTo>
                    <a:pt x="553553" y="207522"/>
                  </a:lnTo>
                  <a:lnTo>
                    <a:pt x="581999" y="230031"/>
                  </a:lnTo>
                  <a:lnTo>
                    <a:pt x="596606" y="250285"/>
                  </a:lnTo>
                  <a:lnTo>
                    <a:pt x="601987" y="279758"/>
                  </a:lnTo>
                  <a:lnTo>
                    <a:pt x="602756" y="329927"/>
                  </a:lnTo>
                  <a:lnTo>
                    <a:pt x="598226" y="370875"/>
                  </a:lnTo>
                  <a:lnTo>
                    <a:pt x="585010" y="409422"/>
                  </a:lnTo>
                  <a:lnTo>
                    <a:pt x="563669" y="444146"/>
                  </a:lnTo>
                  <a:lnTo>
                    <a:pt x="534764" y="473627"/>
                  </a:lnTo>
                  <a:lnTo>
                    <a:pt x="498855" y="496444"/>
                  </a:lnTo>
                  <a:lnTo>
                    <a:pt x="456503" y="511176"/>
                  </a:lnTo>
                  <a:lnTo>
                    <a:pt x="408270" y="516403"/>
                  </a:lnTo>
                  <a:lnTo>
                    <a:pt x="369392" y="513543"/>
                  </a:lnTo>
                  <a:lnTo>
                    <a:pt x="340061" y="507251"/>
                  </a:lnTo>
                  <a:lnTo>
                    <a:pt x="319956" y="500959"/>
                  </a:lnTo>
                  <a:lnTo>
                    <a:pt x="308754" y="498100"/>
                  </a:lnTo>
                  <a:lnTo>
                    <a:pt x="298044" y="501710"/>
                  </a:lnTo>
                  <a:lnTo>
                    <a:pt x="282291" y="512398"/>
                  </a:lnTo>
                  <a:lnTo>
                    <a:pt x="268039" y="529949"/>
                  </a:lnTo>
                  <a:lnTo>
                    <a:pt x="261834" y="554150"/>
                  </a:lnTo>
                  <a:lnTo>
                    <a:pt x="265589" y="572584"/>
                  </a:lnTo>
                  <a:lnTo>
                    <a:pt x="276423" y="587471"/>
                  </a:lnTo>
                  <a:lnTo>
                    <a:pt x="293693" y="597423"/>
                  </a:lnTo>
                  <a:lnTo>
                    <a:pt x="316754" y="601049"/>
                  </a:lnTo>
                  <a:lnTo>
                    <a:pt x="472331" y="601049"/>
                  </a:lnTo>
                  <a:lnTo>
                    <a:pt x="520195" y="605494"/>
                  </a:lnTo>
                  <a:lnTo>
                    <a:pt x="563131" y="618678"/>
                  </a:lnTo>
                  <a:lnTo>
                    <a:pt x="599455" y="640379"/>
                  </a:lnTo>
                  <a:lnTo>
                    <a:pt x="627484" y="670374"/>
                  </a:lnTo>
                  <a:lnTo>
                    <a:pt x="645536" y="708440"/>
                  </a:lnTo>
                  <a:lnTo>
                    <a:pt x="651927" y="754353"/>
                  </a:lnTo>
                  <a:lnTo>
                    <a:pt x="651927" y="758720"/>
                  </a:lnTo>
                  <a:lnTo>
                    <a:pt x="651351" y="767442"/>
                  </a:lnTo>
                  <a:lnTo>
                    <a:pt x="691643" y="736858"/>
                  </a:lnTo>
                  <a:lnTo>
                    <a:pt x="727920" y="701731"/>
                  </a:lnTo>
                  <a:lnTo>
                    <a:pt x="759763" y="662478"/>
                  </a:lnTo>
                  <a:lnTo>
                    <a:pt x="786754" y="619516"/>
                  </a:lnTo>
                  <a:lnTo>
                    <a:pt x="808476" y="573262"/>
                  </a:lnTo>
                  <a:lnTo>
                    <a:pt x="824509" y="524133"/>
                  </a:lnTo>
                  <a:lnTo>
                    <a:pt x="834436" y="472546"/>
                  </a:lnTo>
                  <a:lnTo>
                    <a:pt x="837838" y="418919"/>
                  </a:lnTo>
                  <a:lnTo>
                    <a:pt x="835020" y="370063"/>
                  </a:lnTo>
                  <a:lnTo>
                    <a:pt x="826774" y="322864"/>
                  </a:lnTo>
                  <a:lnTo>
                    <a:pt x="813416" y="277634"/>
                  </a:lnTo>
                  <a:lnTo>
                    <a:pt x="795259" y="234688"/>
                  </a:lnTo>
                  <a:lnTo>
                    <a:pt x="772618" y="194340"/>
                  </a:lnTo>
                  <a:lnTo>
                    <a:pt x="745807" y="156905"/>
                  </a:lnTo>
                  <a:lnTo>
                    <a:pt x="715140" y="122697"/>
                  </a:lnTo>
                  <a:lnTo>
                    <a:pt x="680932" y="92031"/>
                  </a:lnTo>
                  <a:lnTo>
                    <a:pt x="643497" y="65220"/>
                  </a:lnTo>
                  <a:lnTo>
                    <a:pt x="603150" y="42579"/>
                  </a:lnTo>
                  <a:lnTo>
                    <a:pt x="560204" y="24422"/>
                  </a:lnTo>
                  <a:lnTo>
                    <a:pt x="514974" y="11063"/>
                  </a:lnTo>
                  <a:lnTo>
                    <a:pt x="467774" y="2818"/>
                  </a:lnTo>
                  <a:lnTo>
                    <a:pt x="418919" y="0"/>
                  </a:lnTo>
                  <a:close/>
                </a:path>
              </a:pathLst>
            </a:custGeom>
            <a:solidFill>
              <a:srgbClr val="0099DD"/>
            </a:solidFill>
          </p:spPr>
          <p:txBody>
            <a:bodyPr wrap="square" lIns="0" tIns="0" rIns="0" bIns="0" rtlCol="0"/>
            <a:lstStyle/>
            <a:p>
              <a:endParaRPr sz="1091"/>
            </a:p>
          </p:txBody>
        </p:sp>
      </p:grpSp>
      <p:pic>
        <p:nvPicPr>
          <p:cNvPr id="2" name="Grafik 1" descr="Ein Bild, das Kreis, Screenshot enthält.&#10;&#10;Automatisch generierte Beschreibung">
            <a:extLst>
              <a:ext uri="{FF2B5EF4-FFF2-40B4-BE49-F238E27FC236}">
                <a16:creationId xmlns:a16="http://schemas.microsoft.com/office/drawing/2014/main" id="{346A77B6-EA12-8CE0-FBE8-5AA5EA49E018}"/>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7307521" y="507516"/>
            <a:ext cx="4426155" cy="4425223"/>
          </a:xfrm>
          <a:prstGeom prst="rect">
            <a:avLst/>
          </a:prstGeom>
        </p:spPr>
      </p:pic>
      <p:pic>
        <p:nvPicPr>
          <p:cNvPr id="7" name="object 40">
            <a:extLst>
              <a:ext uri="{FF2B5EF4-FFF2-40B4-BE49-F238E27FC236}">
                <a16:creationId xmlns:a16="http://schemas.microsoft.com/office/drawing/2014/main" id="{F2AD26D3-17EB-5059-6F5A-A83674230819}"/>
              </a:ext>
            </a:extLst>
          </p:cNvPr>
          <p:cNvPicPr/>
          <p:nvPr userDrawn="1"/>
        </p:nvPicPr>
        <p:blipFill>
          <a:blip r:embed="rId4" cstate="print"/>
          <a:stretch>
            <a:fillRect/>
          </a:stretch>
        </p:blipFill>
        <p:spPr>
          <a:xfrm>
            <a:off x="10992931" y="6567263"/>
            <a:ext cx="67246" cy="67226"/>
          </a:xfrm>
          <a:prstGeom prst="rect">
            <a:avLst/>
          </a:prstGeom>
        </p:spPr>
      </p:pic>
      <p:pic>
        <p:nvPicPr>
          <p:cNvPr id="8" name="object 41">
            <a:extLst>
              <a:ext uri="{FF2B5EF4-FFF2-40B4-BE49-F238E27FC236}">
                <a16:creationId xmlns:a16="http://schemas.microsoft.com/office/drawing/2014/main" id="{473461F7-6ED5-7A0D-5D31-E0B5B7EB2607}"/>
              </a:ext>
            </a:extLst>
          </p:cNvPr>
          <p:cNvPicPr/>
          <p:nvPr userDrawn="1"/>
        </p:nvPicPr>
        <p:blipFill>
          <a:blip r:embed="rId4" cstate="print"/>
          <a:stretch>
            <a:fillRect/>
          </a:stretch>
        </p:blipFill>
        <p:spPr>
          <a:xfrm>
            <a:off x="10992931" y="6399452"/>
            <a:ext cx="67246" cy="67232"/>
          </a:xfrm>
          <a:prstGeom prst="rect">
            <a:avLst/>
          </a:prstGeom>
        </p:spPr>
      </p:pic>
      <p:pic>
        <p:nvPicPr>
          <p:cNvPr id="9" name="object 42">
            <a:extLst>
              <a:ext uri="{FF2B5EF4-FFF2-40B4-BE49-F238E27FC236}">
                <a16:creationId xmlns:a16="http://schemas.microsoft.com/office/drawing/2014/main" id="{C9A45569-44C4-D2F8-E5F7-F070BB7794D3}"/>
              </a:ext>
            </a:extLst>
          </p:cNvPr>
          <p:cNvPicPr/>
          <p:nvPr userDrawn="1"/>
        </p:nvPicPr>
        <p:blipFill>
          <a:blip r:embed="rId4" cstate="print"/>
          <a:stretch>
            <a:fillRect/>
          </a:stretch>
        </p:blipFill>
        <p:spPr>
          <a:xfrm>
            <a:off x="10855274" y="6399452"/>
            <a:ext cx="67240" cy="67232"/>
          </a:xfrm>
          <a:prstGeom prst="rect">
            <a:avLst/>
          </a:prstGeom>
        </p:spPr>
      </p:pic>
      <p:pic>
        <p:nvPicPr>
          <p:cNvPr id="10" name="object 43">
            <a:extLst>
              <a:ext uri="{FF2B5EF4-FFF2-40B4-BE49-F238E27FC236}">
                <a16:creationId xmlns:a16="http://schemas.microsoft.com/office/drawing/2014/main" id="{41AB1932-3191-EE2E-9443-E2E4175C6DC1}"/>
              </a:ext>
            </a:extLst>
          </p:cNvPr>
          <p:cNvPicPr/>
          <p:nvPr userDrawn="1"/>
        </p:nvPicPr>
        <p:blipFill>
          <a:blip r:embed="rId4" cstate="print"/>
          <a:stretch>
            <a:fillRect/>
          </a:stretch>
        </p:blipFill>
        <p:spPr>
          <a:xfrm>
            <a:off x="10855274" y="6567263"/>
            <a:ext cx="67240" cy="67226"/>
          </a:xfrm>
          <a:prstGeom prst="rect">
            <a:avLst/>
          </a:prstGeom>
        </p:spPr>
      </p:pic>
      <p:pic>
        <p:nvPicPr>
          <p:cNvPr id="11" name="object 44">
            <a:extLst>
              <a:ext uri="{FF2B5EF4-FFF2-40B4-BE49-F238E27FC236}">
                <a16:creationId xmlns:a16="http://schemas.microsoft.com/office/drawing/2014/main" id="{F78E879D-DB92-A49A-E72E-CC80A37679A8}"/>
              </a:ext>
            </a:extLst>
          </p:cNvPr>
          <p:cNvPicPr/>
          <p:nvPr userDrawn="1"/>
        </p:nvPicPr>
        <p:blipFill>
          <a:blip r:embed="rId4" cstate="print"/>
          <a:stretch>
            <a:fillRect/>
          </a:stretch>
        </p:blipFill>
        <p:spPr>
          <a:xfrm>
            <a:off x="10717614" y="6399452"/>
            <a:ext cx="67246" cy="67232"/>
          </a:xfrm>
          <a:prstGeom prst="rect">
            <a:avLst/>
          </a:prstGeom>
        </p:spPr>
      </p:pic>
      <p:pic>
        <p:nvPicPr>
          <p:cNvPr id="12" name="object 45">
            <a:extLst>
              <a:ext uri="{FF2B5EF4-FFF2-40B4-BE49-F238E27FC236}">
                <a16:creationId xmlns:a16="http://schemas.microsoft.com/office/drawing/2014/main" id="{F37800F9-968C-0570-C99B-3C8EF1C311D4}"/>
              </a:ext>
            </a:extLst>
          </p:cNvPr>
          <p:cNvPicPr/>
          <p:nvPr userDrawn="1"/>
        </p:nvPicPr>
        <p:blipFill>
          <a:blip r:embed="rId4" cstate="print"/>
          <a:stretch>
            <a:fillRect/>
          </a:stretch>
        </p:blipFill>
        <p:spPr>
          <a:xfrm>
            <a:off x="10717614" y="6567263"/>
            <a:ext cx="67246" cy="67226"/>
          </a:xfrm>
          <a:prstGeom prst="rect">
            <a:avLst/>
          </a:prstGeom>
        </p:spPr>
      </p:pic>
      <p:pic>
        <p:nvPicPr>
          <p:cNvPr id="13" name="object 46">
            <a:extLst>
              <a:ext uri="{FF2B5EF4-FFF2-40B4-BE49-F238E27FC236}">
                <a16:creationId xmlns:a16="http://schemas.microsoft.com/office/drawing/2014/main" id="{3B06793D-5AD4-5409-B40F-EB75C51ACDBC}"/>
              </a:ext>
            </a:extLst>
          </p:cNvPr>
          <p:cNvPicPr/>
          <p:nvPr userDrawn="1"/>
        </p:nvPicPr>
        <p:blipFill>
          <a:blip r:embed="rId4" cstate="print"/>
          <a:stretch>
            <a:fillRect/>
          </a:stretch>
        </p:blipFill>
        <p:spPr>
          <a:xfrm>
            <a:off x="10578816" y="6399452"/>
            <a:ext cx="67246" cy="67232"/>
          </a:xfrm>
          <a:prstGeom prst="rect">
            <a:avLst/>
          </a:prstGeom>
        </p:spPr>
      </p:pic>
      <p:pic>
        <p:nvPicPr>
          <p:cNvPr id="14" name="object 47">
            <a:extLst>
              <a:ext uri="{FF2B5EF4-FFF2-40B4-BE49-F238E27FC236}">
                <a16:creationId xmlns:a16="http://schemas.microsoft.com/office/drawing/2014/main" id="{84722088-4107-6FEB-E603-F55F688F99E1}"/>
              </a:ext>
            </a:extLst>
          </p:cNvPr>
          <p:cNvPicPr/>
          <p:nvPr userDrawn="1"/>
        </p:nvPicPr>
        <p:blipFill>
          <a:blip r:embed="rId4" cstate="print"/>
          <a:stretch>
            <a:fillRect/>
          </a:stretch>
        </p:blipFill>
        <p:spPr>
          <a:xfrm>
            <a:off x="10578816" y="6567263"/>
            <a:ext cx="67246" cy="67226"/>
          </a:xfrm>
          <a:prstGeom prst="rect">
            <a:avLst/>
          </a:prstGeom>
        </p:spPr>
      </p:pic>
      <p:pic>
        <p:nvPicPr>
          <p:cNvPr id="15" name="object 48">
            <a:extLst>
              <a:ext uri="{FF2B5EF4-FFF2-40B4-BE49-F238E27FC236}">
                <a16:creationId xmlns:a16="http://schemas.microsoft.com/office/drawing/2014/main" id="{B65AFF57-82B6-54E5-4ED8-E06F3639FCE4}"/>
              </a:ext>
            </a:extLst>
          </p:cNvPr>
          <p:cNvPicPr/>
          <p:nvPr userDrawn="1"/>
        </p:nvPicPr>
        <p:blipFill>
          <a:blip r:embed="rId4" cstate="print"/>
          <a:stretch>
            <a:fillRect/>
          </a:stretch>
        </p:blipFill>
        <p:spPr>
          <a:xfrm>
            <a:off x="10441158" y="6399452"/>
            <a:ext cx="67246" cy="67232"/>
          </a:xfrm>
          <a:prstGeom prst="rect">
            <a:avLst/>
          </a:prstGeom>
        </p:spPr>
      </p:pic>
      <p:pic>
        <p:nvPicPr>
          <p:cNvPr id="16" name="object 49">
            <a:extLst>
              <a:ext uri="{FF2B5EF4-FFF2-40B4-BE49-F238E27FC236}">
                <a16:creationId xmlns:a16="http://schemas.microsoft.com/office/drawing/2014/main" id="{DC7CFB78-200C-0229-4BC2-6D24E7EDF116}"/>
              </a:ext>
            </a:extLst>
          </p:cNvPr>
          <p:cNvPicPr/>
          <p:nvPr userDrawn="1"/>
        </p:nvPicPr>
        <p:blipFill>
          <a:blip r:embed="rId4" cstate="print"/>
          <a:stretch>
            <a:fillRect/>
          </a:stretch>
        </p:blipFill>
        <p:spPr>
          <a:xfrm>
            <a:off x="10441158" y="6567263"/>
            <a:ext cx="67246" cy="67226"/>
          </a:xfrm>
          <a:prstGeom prst="rect">
            <a:avLst/>
          </a:prstGeom>
        </p:spPr>
      </p:pic>
      <p:pic>
        <p:nvPicPr>
          <p:cNvPr id="17" name="object 50">
            <a:extLst>
              <a:ext uri="{FF2B5EF4-FFF2-40B4-BE49-F238E27FC236}">
                <a16:creationId xmlns:a16="http://schemas.microsoft.com/office/drawing/2014/main" id="{841361DF-4C74-CBC5-A219-8A2440F8C19B}"/>
              </a:ext>
            </a:extLst>
          </p:cNvPr>
          <p:cNvPicPr/>
          <p:nvPr userDrawn="1"/>
        </p:nvPicPr>
        <p:blipFill>
          <a:blip r:embed="rId5" cstate="print"/>
          <a:stretch>
            <a:fillRect/>
          </a:stretch>
        </p:blipFill>
        <p:spPr>
          <a:xfrm>
            <a:off x="10303500" y="6399452"/>
            <a:ext cx="67246" cy="67232"/>
          </a:xfrm>
          <a:prstGeom prst="rect">
            <a:avLst/>
          </a:prstGeom>
        </p:spPr>
      </p:pic>
      <p:pic>
        <p:nvPicPr>
          <p:cNvPr id="18" name="object 51">
            <a:extLst>
              <a:ext uri="{FF2B5EF4-FFF2-40B4-BE49-F238E27FC236}">
                <a16:creationId xmlns:a16="http://schemas.microsoft.com/office/drawing/2014/main" id="{18624CE6-719D-1988-9FC5-94942FD5619E}"/>
              </a:ext>
            </a:extLst>
          </p:cNvPr>
          <p:cNvPicPr/>
          <p:nvPr userDrawn="1"/>
        </p:nvPicPr>
        <p:blipFill>
          <a:blip r:embed="rId5" cstate="print"/>
          <a:stretch>
            <a:fillRect/>
          </a:stretch>
        </p:blipFill>
        <p:spPr>
          <a:xfrm>
            <a:off x="10303500" y="6567263"/>
            <a:ext cx="67246" cy="67226"/>
          </a:xfrm>
          <a:prstGeom prst="rect">
            <a:avLst/>
          </a:prstGeom>
        </p:spPr>
      </p:pic>
      <p:pic>
        <p:nvPicPr>
          <p:cNvPr id="19" name="object 52">
            <a:extLst>
              <a:ext uri="{FF2B5EF4-FFF2-40B4-BE49-F238E27FC236}">
                <a16:creationId xmlns:a16="http://schemas.microsoft.com/office/drawing/2014/main" id="{8B4D8F89-4975-ED86-70D8-AA36E8B77E44}"/>
              </a:ext>
            </a:extLst>
          </p:cNvPr>
          <p:cNvPicPr/>
          <p:nvPr userDrawn="1"/>
        </p:nvPicPr>
        <p:blipFill>
          <a:blip r:embed="rId4" cstate="print"/>
          <a:stretch>
            <a:fillRect/>
          </a:stretch>
        </p:blipFill>
        <p:spPr>
          <a:xfrm>
            <a:off x="9525003" y="6399452"/>
            <a:ext cx="67240" cy="67232"/>
          </a:xfrm>
          <a:prstGeom prst="rect">
            <a:avLst/>
          </a:prstGeom>
        </p:spPr>
      </p:pic>
      <p:pic>
        <p:nvPicPr>
          <p:cNvPr id="20" name="object 53">
            <a:extLst>
              <a:ext uri="{FF2B5EF4-FFF2-40B4-BE49-F238E27FC236}">
                <a16:creationId xmlns:a16="http://schemas.microsoft.com/office/drawing/2014/main" id="{2BE90926-8812-0C71-4CF7-EDB6976F327D}"/>
              </a:ext>
            </a:extLst>
          </p:cNvPr>
          <p:cNvPicPr/>
          <p:nvPr userDrawn="1"/>
        </p:nvPicPr>
        <p:blipFill>
          <a:blip r:embed="rId4" cstate="print"/>
          <a:stretch>
            <a:fillRect/>
          </a:stretch>
        </p:blipFill>
        <p:spPr>
          <a:xfrm>
            <a:off x="9525003" y="6567263"/>
            <a:ext cx="67240" cy="67226"/>
          </a:xfrm>
          <a:prstGeom prst="rect">
            <a:avLst/>
          </a:prstGeom>
        </p:spPr>
      </p:pic>
      <p:pic>
        <p:nvPicPr>
          <p:cNvPr id="21" name="object 54">
            <a:extLst>
              <a:ext uri="{FF2B5EF4-FFF2-40B4-BE49-F238E27FC236}">
                <a16:creationId xmlns:a16="http://schemas.microsoft.com/office/drawing/2014/main" id="{D6E2F82B-A613-121B-64DB-FC22AAB91591}"/>
              </a:ext>
            </a:extLst>
          </p:cNvPr>
          <p:cNvPicPr/>
          <p:nvPr userDrawn="1"/>
        </p:nvPicPr>
        <p:blipFill>
          <a:blip r:embed="rId4" cstate="print"/>
          <a:stretch>
            <a:fillRect/>
          </a:stretch>
        </p:blipFill>
        <p:spPr>
          <a:xfrm>
            <a:off x="10059958" y="6399452"/>
            <a:ext cx="67246" cy="67232"/>
          </a:xfrm>
          <a:prstGeom prst="rect">
            <a:avLst/>
          </a:prstGeom>
        </p:spPr>
      </p:pic>
      <p:pic>
        <p:nvPicPr>
          <p:cNvPr id="22" name="object 55">
            <a:extLst>
              <a:ext uri="{FF2B5EF4-FFF2-40B4-BE49-F238E27FC236}">
                <a16:creationId xmlns:a16="http://schemas.microsoft.com/office/drawing/2014/main" id="{28F7DED1-9916-885A-E823-DB233044184C}"/>
              </a:ext>
            </a:extLst>
          </p:cNvPr>
          <p:cNvPicPr/>
          <p:nvPr userDrawn="1"/>
        </p:nvPicPr>
        <p:blipFill>
          <a:blip r:embed="rId5" cstate="print"/>
          <a:stretch>
            <a:fillRect/>
          </a:stretch>
        </p:blipFill>
        <p:spPr>
          <a:xfrm>
            <a:off x="9922302" y="6399452"/>
            <a:ext cx="67246" cy="67232"/>
          </a:xfrm>
          <a:prstGeom prst="rect">
            <a:avLst/>
          </a:prstGeom>
        </p:spPr>
      </p:pic>
      <p:pic>
        <p:nvPicPr>
          <p:cNvPr id="23" name="object 56">
            <a:extLst>
              <a:ext uri="{FF2B5EF4-FFF2-40B4-BE49-F238E27FC236}">
                <a16:creationId xmlns:a16="http://schemas.microsoft.com/office/drawing/2014/main" id="{22D0122C-752E-F651-639D-DE19B450A457}"/>
              </a:ext>
            </a:extLst>
          </p:cNvPr>
          <p:cNvPicPr/>
          <p:nvPr userDrawn="1"/>
        </p:nvPicPr>
        <p:blipFill>
          <a:blip r:embed="rId4" cstate="print"/>
          <a:stretch>
            <a:fillRect/>
          </a:stretch>
        </p:blipFill>
        <p:spPr>
          <a:xfrm>
            <a:off x="10059958" y="6567263"/>
            <a:ext cx="67246" cy="67226"/>
          </a:xfrm>
          <a:prstGeom prst="rect">
            <a:avLst/>
          </a:prstGeom>
        </p:spPr>
      </p:pic>
      <p:pic>
        <p:nvPicPr>
          <p:cNvPr id="24" name="object 57">
            <a:extLst>
              <a:ext uri="{FF2B5EF4-FFF2-40B4-BE49-F238E27FC236}">
                <a16:creationId xmlns:a16="http://schemas.microsoft.com/office/drawing/2014/main" id="{E0E38C5F-87C0-B06E-F1A6-EE5082E15B90}"/>
              </a:ext>
            </a:extLst>
          </p:cNvPr>
          <p:cNvPicPr/>
          <p:nvPr userDrawn="1"/>
        </p:nvPicPr>
        <p:blipFill>
          <a:blip r:embed="rId4" cstate="print"/>
          <a:stretch>
            <a:fillRect/>
          </a:stretch>
        </p:blipFill>
        <p:spPr>
          <a:xfrm>
            <a:off x="9784643" y="6399452"/>
            <a:ext cx="67246" cy="67232"/>
          </a:xfrm>
          <a:prstGeom prst="rect">
            <a:avLst/>
          </a:prstGeom>
        </p:spPr>
      </p:pic>
      <p:pic>
        <p:nvPicPr>
          <p:cNvPr id="25" name="object 58">
            <a:extLst>
              <a:ext uri="{FF2B5EF4-FFF2-40B4-BE49-F238E27FC236}">
                <a16:creationId xmlns:a16="http://schemas.microsoft.com/office/drawing/2014/main" id="{973E11B6-2093-9974-D5BF-3764F05EA73F}"/>
              </a:ext>
            </a:extLst>
          </p:cNvPr>
          <p:cNvPicPr/>
          <p:nvPr userDrawn="1"/>
        </p:nvPicPr>
        <p:blipFill>
          <a:blip r:embed="rId5" cstate="print"/>
          <a:stretch>
            <a:fillRect/>
          </a:stretch>
        </p:blipFill>
        <p:spPr>
          <a:xfrm>
            <a:off x="9922302" y="6567263"/>
            <a:ext cx="67246" cy="67226"/>
          </a:xfrm>
          <a:prstGeom prst="rect">
            <a:avLst/>
          </a:prstGeom>
        </p:spPr>
      </p:pic>
      <p:pic>
        <p:nvPicPr>
          <p:cNvPr id="26" name="object 59">
            <a:extLst>
              <a:ext uri="{FF2B5EF4-FFF2-40B4-BE49-F238E27FC236}">
                <a16:creationId xmlns:a16="http://schemas.microsoft.com/office/drawing/2014/main" id="{AB397CB3-ABC2-B596-CB32-8CD69ED0ED16}"/>
              </a:ext>
            </a:extLst>
          </p:cNvPr>
          <p:cNvPicPr/>
          <p:nvPr userDrawn="1"/>
        </p:nvPicPr>
        <p:blipFill>
          <a:blip r:embed="rId4" cstate="print"/>
          <a:stretch>
            <a:fillRect/>
          </a:stretch>
        </p:blipFill>
        <p:spPr>
          <a:xfrm>
            <a:off x="9784643" y="6567263"/>
            <a:ext cx="67246" cy="67226"/>
          </a:xfrm>
          <a:prstGeom prst="rect">
            <a:avLst/>
          </a:prstGeom>
        </p:spPr>
      </p:pic>
      <p:pic>
        <p:nvPicPr>
          <p:cNvPr id="27" name="object 60">
            <a:extLst>
              <a:ext uri="{FF2B5EF4-FFF2-40B4-BE49-F238E27FC236}">
                <a16:creationId xmlns:a16="http://schemas.microsoft.com/office/drawing/2014/main" id="{6B914335-26ED-74E9-3194-9F8B2F629436}"/>
              </a:ext>
            </a:extLst>
          </p:cNvPr>
          <p:cNvPicPr/>
          <p:nvPr userDrawn="1"/>
        </p:nvPicPr>
        <p:blipFill>
          <a:blip r:embed="rId4" cstate="print"/>
          <a:stretch>
            <a:fillRect/>
          </a:stretch>
        </p:blipFill>
        <p:spPr>
          <a:xfrm>
            <a:off x="11560654" y="6399452"/>
            <a:ext cx="67246" cy="67232"/>
          </a:xfrm>
          <a:prstGeom prst="rect">
            <a:avLst/>
          </a:prstGeom>
        </p:spPr>
      </p:pic>
      <p:pic>
        <p:nvPicPr>
          <p:cNvPr id="28" name="object 61">
            <a:extLst>
              <a:ext uri="{FF2B5EF4-FFF2-40B4-BE49-F238E27FC236}">
                <a16:creationId xmlns:a16="http://schemas.microsoft.com/office/drawing/2014/main" id="{6B424A1A-5A8E-6729-874D-B5E32134AE34}"/>
              </a:ext>
            </a:extLst>
          </p:cNvPr>
          <p:cNvPicPr/>
          <p:nvPr userDrawn="1"/>
        </p:nvPicPr>
        <p:blipFill>
          <a:blip r:embed="rId4" cstate="print"/>
          <a:stretch>
            <a:fillRect/>
          </a:stretch>
        </p:blipFill>
        <p:spPr>
          <a:xfrm>
            <a:off x="11560654" y="6567263"/>
            <a:ext cx="67246" cy="67226"/>
          </a:xfrm>
          <a:prstGeom prst="rect">
            <a:avLst/>
          </a:prstGeom>
        </p:spPr>
      </p:pic>
      <p:pic>
        <p:nvPicPr>
          <p:cNvPr id="29" name="object 62">
            <a:extLst>
              <a:ext uri="{FF2B5EF4-FFF2-40B4-BE49-F238E27FC236}">
                <a16:creationId xmlns:a16="http://schemas.microsoft.com/office/drawing/2014/main" id="{22BC408F-6089-4590-5D6F-5316476E1796}"/>
              </a:ext>
            </a:extLst>
          </p:cNvPr>
          <p:cNvPicPr/>
          <p:nvPr userDrawn="1"/>
        </p:nvPicPr>
        <p:blipFill>
          <a:blip r:embed="rId4" cstate="print"/>
          <a:stretch>
            <a:fillRect/>
          </a:stretch>
        </p:blipFill>
        <p:spPr>
          <a:xfrm>
            <a:off x="11422997" y="6399452"/>
            <a:ext cx="67246" cy="67232"/>
          </a:xfrm>
          <a:prstGeom prst="rect">
            <a:avLst/>
          </a:prstGeom>
        </p:spPr>
      </p:pic>
      <p:pic>
        <p:nvPicPr>
          <p:cNvPr id="30" name="object 63">
            <a:extLst>
              <a:ext uri="{FF2B5EF4-FFF2-40B4-BE49-F238E27FC236}">
                <a16:creationId xmlns:a16="http://schemas.microsoft.com/office/drawing/2014/main" id="{F4406DE4-702C-CF8D-5F10-3BB866FEFAE8}"/>
              </a:ext>
            </a:extLst>
          </p:cNvPr>
          <p:cNvPicPr/>
          <p:nvPr userDrawn="1"/>
        </p:nvPicPr>
        <p:blipFill>
          <a:blip r:embed="rId4" cstate="print"/>
          <a:stretch>
            <a:fillRect/>
          </a:stretch>
        </p:blipFill>
        <p:spPr>
          <a:xfrm>
            <a:off x="11422997" y="6567263"/>
            <a:ext cx="67246" cy="67226"/>
          </a:xfrm>
          <a:prstGeom prst="rect">
            <a:avLst/>
          </a:prstGeom>
        </p:spPr>
      </p:pic>
      <p:pic>
        <p:nvPicPr>
          <p:cNvPr id="31" name="object 64">
            <a:extLst>
              <a:ext uri="{FF2B5EF4-FFF2-40B4-BE49-F238E27FC236}">
                <a16:creationId xmlns:a16="http://schemas.microsoft.com/office/drawing/2014/main" id="{0999E3FA-CCDE-B2C9-622D-E1CECFC741E5}"/>
              </a:ext>
            </a:extLst>
          </p:cNvPr>
          <p:cNvPicPr/>
          <p:nvPr userDrawn="1"/>
        </p:nvPicPr>
        <p:blipFill>
          <a:blip r:embed="rId5" cstate="print"/>
          <a:stretch>
            <a:fillRect/>
          </a:stretch>
        </p:blipFill>
        <p:spPr>
          <a:xfrm>
            <a:off x="11285344" y="6399452"/>
            <a:ext cx="67240" cy="67232"/>
          </a:xfrm>
          <a:prstGeom prst="rect">
            <a:avLst/>
          </a:prstGeom>
        </p:spPr>
      </p:pic>
      <p:pic>
        <p:nvPicPr>
          <p:cNvPr id="32" name="object 65">
            <a:extLst>
              <a:ext uri="{FF2B5EF4-FFF2-40B4-BE49-F238E27FC236}">
                <a16:creationId xmlns:a16="http://schemas.microsoft.com/office/drawing/2014/main" id="{7766BCB9-96E3-8619-21A7-CEF5DE4AA954}"/>
              </a:ext>
            </a:extLst>
          </p:cNvPr>
          <p:cNvPicPr/>
          <p:nvPr userDrawn="1"/>
        </p:nvPicPr>
        <p:blipFill>
          <a:blip r:embed="rId5" cstate="print"/>
          <a:stretch>
            <a:fillRect/>
          </a:stretch>
        </p:blipFill>
        <p:spPr>
          <a:xfrm>
            <a:off x="11285344" y="6567263"/>
            <a:ext cx="67240" cy="67226"/>
          </a:xfrm>
          <a:prstGeom prst="rect">
            <a:avLst/>
          </a:prstGeom>
        </p:spPr>
      </p:pic>
      <p:sp>
        <p:nvSpPr>
          <p:cNvPr id="33" name="object 7">
            <a:extLst>
              <a:ext uri="{FF2B5EF4-FFF2-40B4-BE49-F238E27FC236}">
                <a16:creationId xmlns:a16="http://schemas.microsoft.com/office/drawing/2014/main" id="{14529221-EC01-F6FE-44FB-C5D5C58EAE47}"/>
              </a:ext>
            </a:extLst>
          </p:cNvPr>
          <p:cNvSpPr/>
          <p:nvPr userDrawn="1"/>
        </p:nvSpPr>
        <p:spPr>
          <a:xfrm>
            <a:off x="5784763" y="4525825"/>
            <a:ext cx="2634797" cy="2331239"/>
          </a:xfrm>
          <a:custGeom>
            <a:avLst/>
            <a:gdLst/>
            <a:ahLst/>
            <a:cxnLst/>
            <a:rect l="l" t="t" r="r" b="b"/>
            <a:pathLst>
              <a:path w="4344669" h="3844925">
                <a:moveTo>
                  <a:pt x="2172597" y="0"/>
                </a:moveTo>
                <a:lnTo>
                  <a:pt x="2123842" y="547"/>
                </a:lnTo>
                <a:lnTo>
                  <a:pt x="2075114" y="2182"/>
                </a:lnTo>
                <a:lnTo>
                  <a:pt x="2026434" y="4903"/>
                </a:lnTo>
                <a:lnTo>
                  <a:pt x="1977819" y="8710"/>
                </a:lnTo>
                <a:lnTo>
                  <a:pt x="1929292" y="13602"/>
                </a:lnTo>
                <a:lnTo>
                  <a:pt x="1880871" y="19578"/>
                </a:lnTo>
                <a:lnTo>
                  <a:pt x="1832576" y="26637"/>
                </a:lnTo>
                <a:lnTo>
                  <a:pt x="1784427" y="34779"/>
                </a:lnTo>
                <a:lnTo>
                  <a:pt x="1736443" y="44003"/>
                </a:lnTo>
                <a:lnTo>
                  <a:pt x="1688645" y="54307"/>
                </a:lnTo>
                <a:lnTo>
                  <a:pt x="1641052" y="65692"/>
                </a:lnTo>
                <a:lnTo>
                  <a:pt x="1593685" y="78156"/>
                </a:lnTo>
                <a:lnTo>
                  <a:pt x="1546562" y="91699"/>
                </a:lnTo>
                <a:lnTo>
                  <a:pt x="1499703" y="106319"/>
                </a:lnTo>
                <a:lnTo>
                  <a:pt x="1453129" y="122017"/>
                </a:lnTo>
                <a:lnTo>
                  <a:pt x="1406860" y="138791"/>
                </a:lnTo>
                <a:lnTo>
                  <a:pt x="1360914" y="156640"/>
                </a:lnTo>
                <a:lnTo>
                  <a:pt x="1315312" y="175564"/>
                </a:lnTo>
                <a:lnTo>
                  <a:pt x="1270073" y="195561"/>
                </a:lnTo>
                <a:lnTo>
                  <a:pt x="1225218" y="216632"/>
                </a:lnTo>
                <a:lnTo>
                  <a:pt x="1180766" y="238775"/>
                </a:lnTo>
                <a:lnTo>
                  <a:pt x="1136737" y="261989"/>
                </a:lnTo>
                <a:lnTo>
                  <a:pt x="1093150" y="286274"/>
                </a:lnTo>
                <a:lnTo>
                  <a:pt x="1050026" y="311629"/>
                </a:lnTo>
                <a:lnTo>
                  <a:pt x="1007384" y="338052"/>
                </a:lnTo>
                <a:lnTo>
                  <a:pt x="965244" y="365545"/>
                </a:lnTo>
                <a:lnTo>
                  <a:pt x="923626" y="394104"/>
                </a:lnTo>
                <a:lnTo>
                  <a:pt x="882550" y="423730"/>
                </a:lnTo>
                <a:lnTo>
                  <a:pt x="842034" y="454423"/>
                </a:lnTo>
                <a:lnTo>
                  <a:pt x="802100" y="486180"/>
                </a:lnTo>
                <a:lnTo>
                  <a:pt x="762767" y="519002"/>
                </a:lnTo>
                <a:lnTo>
                  <a:pt x="724055" y="552887"/>
                </a:lnTo>
                <a:lnTo>
                  <a:pt x="685983" y="587834"/>
                </a:lnTo>
                <a:lnTo>
                  <a:pt x="648571" y="623844"/>
                </a:lnTo>
                <a:lnTo>
                  <a:pt x="611840" y="660915"/>
                </a:lnTo>
                <a:lnTo>
                  <a:pt x="575808" y="699046"/>
                </a:lnTo>
                <a:lnTo>
                  <a:pt x="543303" y="735054"/>
                </a:lnTo>
                <a:lnTo>
                  <a:pt x="511750" y="771586"/>
                </a:lnTo>
                <a:lnTo>
                  <a:pt x="481146" y="808626"/>
                </a:lnTo>
                <a:lnTo>
                  <a:pt x="451493" y="846159"/>
                </a:lnTo>
                <a:lnTo>
                  <a:pt x="422789" y="884169"/>
                </a:lnTo>
                <a:lnTo>
                  <a:pt x="395034" y="922642"/>
                </a:lnTo>
                <a:lnTo>
                  <a:pt x="368227" y="961560"/>
                </a:lnTo>
                <a:lnTo>
                  <a:pt x="342367" y="1000909"/>
                </a:lnTo>
                <a:lnTo>
                  <a:pt x="317454" y="1040672"/>
                </a:lnTo>
                <a:lnTo>
                  <a:pt x="293488" y="1080835"/>
                </a:lnTo>
                <a:lnTo>
                  <a:pt x="270466" y="1121382"/>
                </a:lnTo>
                <a:lnTo>
                  <a:pt x="248390" y="1162297"/>
                </a:lnTo>
                <a:lnTo>
                  <a:pt x="227258" y="1203565"/>
                </a:lnTo>
                <a:lnTo>
                  <a:pt x="207070" y="1245169"/>
                </a:lnTo>
                <a:lnTo>
                  <a:pt x="187825" y="1287095"/>
                </a:lnTo>
                <a:lnTo>
                  <a:pt x="169522" y="1329326"/>
                </a:lnTo>
                <a:lnTo>
                  <a:pt x="152161" y="1371848"/>
                </a:lnTo>
                <a:lnTo>
                  <a:pt x="135741" y="1414645"/>
                </a:lnTo>
                <a:lnTo>
                  <a:pt x="120262" y="1457700"/>
                </a:lnTo>
                <a:lnTo>
                  <a:pt x="105723" y="1500999"/>
                </a:lnTo>
                <a:lnTo>
                  <a:pt x="92123" y="1544525"/>
                </a:lnTo>
                <a:lnTo>
                  <a:pt x="79462" y="1588264"/>
                </a:lnTo>
                <a:lnTo>
                  <a:pt x="67739" y="1632199"/>
                </a:lnTo>
                <a:lnTo>
                  <a:pt x="56953" y="1676316"/>
                </a:lnTo>
                <a:lnTo>
                  <a:pt x="47104" y="1720598"/>
                </a:lnTo>
                <a:lnTo>
                  <a:pt x="38191" y="1765029"/>
                </a:lnTo>
                <a:lnTo>
                  <a:pt x="30213" y="1809595"/>
                </a:lnTo>
                <a:lnTo>
                  <a:pt x="23171" y="1854280"/>
                </a:lnTo>
                <a:lnTo>
                  <a:pt x="17063" y="1899067"/>
                </a:lnTo>
                <a:lnTo>
                  <a:pt x="11889" y="1943942"/>
                </a:lnTo>
                <a:lnTo>
                  <a:pt x="7647" y="1988889"/>
                </a:lnTo>
                <a:lnTo>
                  <a:pt x="4338" y="2033893"/>
                </a:lnTo>
                <a:lnTo>
                  <a:pt x="1961" y="2078936"/>
                </a:lnTo>
                <a:lnTo>
                  <a:pt x="515" y="2124005"/>
                </a:lnTo>
                <a:lnTo>
                  <a:pt x="0" y="2169084"/>
                </a:lnTo>
                <a:lnTo>
                  <a:pt x="414" y="2214156"/>
                </a:lnTo>
                <a:lnTo>
                  <a:pt x="1758" y="2259207"/>
                </a:lnTo>
                <a:lnTo>
                  <a:pt x="4030" y="2304220"/>
                </a:lnTo>
                <a:lnTo>
                  <a:pt x="7230" y="2349181"/>
                </a:lnTo>
                <a:lnTo>
                  <a:pt x="11358" y="2394073"/>
                </a:lnTo>
                <a:lnTo>
                  <a:pt x="16413" y="2438881"/>
                </a:lnTo>
                <a:lnTo>
                  <a:pt x="22393" y="2483589"/>
                </a:lnTo>
                <a:lnTo>
                  <a:pt x="29300" y="2528182"/>
                </a:lnTo>
                <a:lnTo>
                  <a:pt x="37131" y="2572644"/>
                </a:lnTo>
                <a:lnTo>
                  <a:pt x="45886" y="2616960"/>
                </a:lnTo>
                <a:lnTo>
                  <a:pt x="55565" y="2661113"/>
                </a:lnTo>
                <a:lnTo>
                  <a:pt x="66168" y="2705089"/>
                </a:lnTo>
                <a:lnTo>
                  <a:pt x="77692" y="2748872"/>
                </a:lnTo>
                <a:lnTo>
                  <a:pt x="90138" y="2792446"/>
                </a:lnTo>
                <a:lnTo>
                  <a:pt x="103506" y="2835796"/>
                </a:lnTo>
                <a:lnTo>
                  <a:pt x="117794" y="2878905"/>
                </a:lnTo>
                <a:lnTo>
                  <a:pt x="133002" y="2921759"/>
                </a:lnTo>
                <a:lnTo>
                  <a:pt x="149129" y="2964342"/>
                </a:lnTo>
                <a:lnTo>
                  <a:pt x="166174" y="3006638"/>
                </a:lnTo>
                <a:lnTo>
                  <a:pt x="184138" y="3048631"/>
                </a:lnTo>
                <a:lnTo>
                  <a:pt x="203019" y="3090307"/>
                </a:lnTo>
                <a:lnTo>
                  <a:pt x="222817" y="3131649"/>
                </a:lnTo>
                <a:lnTo>
                  <a:pt x="243531" y="3172641"/>
                </a:lnTo>
                <a:lnTo>
                  <a:pt x="265161" y="3213269"/>
                </a:lnTo>
                <a:lnTo>
                  <a:pt x="287705" y="3253517"/>
                </a:lnTo>
                <a:lnTo>
                  <a:pt x="311164" y="3293369"/>
                </a:lnTo>
                <a:lnTo>
                  <a:pt x="335536" y="3332809"/>
                </a:lnTo>
                <a:lnTo>
                  <a:pt x="360822" y="3371822"/>
                </a:lnTo>
                <a:lnTo>
                  <a:pt x="387020" y="3410392"/>
                </a:lnTo>
                <a:lnTo>
                  <a:pt x="414129" y="3448504"/>
                </a:lnTo>
                <a:lnTo>
                  <a:pt x="442150" y="3486142"/>
                </a:lnTo>
                <a:lnTo>
                  <a:pt x="471081" y="3523291"/>
                </a:lnTo>
                <a:lnTo>
                  <a:pt x="500922" y="3559934"/>
                </a:lnTo>
                <a:lnTo>
                  <a:pt x="531672" y="3596057"/>
                </a:lnTo>
                <a:lnTo>
                  <a:pt x="563331" y="3631643"/>
                </a:lnTo>
                <a:lnTo>
                  <a:pt x="595898" y="3666678"/>
                </a:lnTo>
                <a:lnTo>
                  <a:pt x="629372" y="3701145"/>
                </a:lnTo>
                <a:lnTo>
                  <a:pt x="663753" y="3735029"/>
                </a:lnTo>
                <a:lnTo>
                  <a:pt x="699040" y="3768314"/>
                </a:lnTo>
                <a:lnTo>
                  <a:pt x="737310" y="3802814"/>
                </a:lnTo>
                <a:lnTo>
                  <a:pt x="776170" y="3836241"/>
                </a:lnTo>
                <a:lnTo>
                  <a:pt x="786140" y="3844422"/>
                </a:lnTo>
                <a:lnTo>
                  <a:pt x="3558212" y="3844422"/>
                </a:lnTo>
                <a:lnTo>
                  <a:pt x="3620058" y="3791233"/>
                </a:lnTo>
                <a:lnTo>
                  <a:pt x="3658131" y="3756284"/>
                </a:lnTo>
                <a:lnTo>
                  <a:pt x="3695543" y="3720274"/>
                </a:lnTo>
                <a:lnTo>
                  <a:pt x="3732275" y="3683203"/>
                </a:lnTo>
                <a:lnTo>
                  <a:pt x="3768308" y="3645072"/>
                </a:lnTo>
                <a:lnTo>
                  <a:pt x="3800813" y="3609065"/>
                </a:lnTo>
                <a:lnTo>
                  <a:pt x="3832367" y="3572533"/>
                </a:lnTo>
                <a:lnTo>
                  <a:pt x="3862970" y="3535493"/>
                </a:lnTo>
                <a:lnTo>
                  <a:pt x="3892623" y="3497961"/>
                </a:lnTo>
                <a:lnTo>
                  <a:pt x="3921327" y="3459951"/>
                </a:lnTo>
                <a:lnTo>
                  <a:pt x="3949082" y="3421479"/>
                </a:lnTo>
                <a:lnTo>
                  <a:pt x="3975889" y="3382561"/>
                </a:lnTo>
                <a:lnTo>
                  <a:pt x="4001749" y="3343212"/>
                </a:lnTo>
                <a:lnTo>
                  <a:pt x="4026661" y="3303449"/>
                </a:lnTo>
                <a:lnTo>
                  <a:pt x="4050628" y="3263286"/>
                </a:lnTo>
                <a:lnTo>
                  <a:pt x="4073649" y="3222739"/>
                </a:lnTo>
                <a:lnTo>
                  <a:pt x="4095725" y="3181825"/>
                </a:lnTo>
                <a:lnTo>
                  <a:pt x="4116857" y="3140557"/>
                </a:lnTo>
                <a:lnTo>
                  <a:pt x="4137045" y="3098953"/>
                </a:lnTo>
                <a:lnTo>
                  <a:pt x="4156290" y="3057027"/>
                </a:lnTo>
                <a:lnTo>
                  <a:pt x="4174593" y="3014796"/>
                </a:lnTo>
                <a:lnTo>
                  <a:pt x="4191953" y="2972274"/>
                </a:lnTo>
                <a:lnTo>
                  <a:pt x="4208373" y="2929478"/>
                </a:lnTo>
                <a:lnTo>
                  <a:pt x="4223852" y="2886423"/>
                </a:lnTo>
                <a:lnTo>
                  <a:pt x="4238391" y="2843124"/>
                </a:lnTo>
                <a:lnTo>
                  <a:pt x="4251991" y="2799597"/>
                </a:lnTo>
                <a:lnTo>
                  <a:pt x="4264652" y="2755859"/>
                </a:lnTo>
                <a:lnTo>
                  <a:pt x="4276375" y="2711923"/>
                </a:lnTo>
                <a:lnTo>
                  <a:pt x="4287161" y="2667807"/>
                </a:lnTo>
                <a:lnTo>
                  <a:pt x="4297010" y="2623525"/>
                </a:lnTo>
                <a:lnTo>
                  <a:pt x="4305922" y="2579093"/>
                </a:lnTo>
                <a:lnTo>
                  <a:pt x="4313899" y="2534527"/>
                </a:lnTo>
                <a:lnTo>
                  <a:pt x="4320942" y="2489843"/>
                </a:lnTo>
                <a:lnTo>
                  <a:pt x="4327050" y="2445055"/>
                </a:lnTo>
                <a:lnTo>
                  <a:pt x="4332224" y="2400180"/>
                </a:lnTo>
                <a:lnTo>
                  <a:pt x="4336465" y="2355233"/>
                </a:lnTo>
                <a:lnTo>
                  <a:pt x="4339774" y="2310230"/>
                </a:lnTo>
                <a:lnTo>
                  <a:pt x="4342151" y="2265186"/>
                </a:lnTo>
                <a:lnTo>
                  <a:pt x="4343596" y="2220117"/>
                </a:lnTo>
                <a:lnTo>
                  <a:pt x="4344112" y="2175038"/>
                </a:lnTo>
                <a:lnTo>
                  <a:pt x="4343697" y="2129966"/>
                </a:lnTo>
                <a:lnTo>
                  <a:pt x="4342353" y="2084915"/>
                </a:lnTo>
                <a:lnTo>
                  <a:pt x="4340081" y="2039902"/>
                </a:lnTo>
                <a:lnTo>
                  <a:pt x="4336880" y="1994941"/>
                </a:lnTo>
                <a:lnTo>
                  <a:pt x="4332752" y="1950049"/>
                </a:lnTo>
                <a:lnTo>
                  <a:pt x="4327697" y="1905241"/>
                </a:lnTo>
                <a:lnTo>
                  <a:pt x="4321716" y="1860532"/>
                </a:lnTo>
                <a:lnTo>
                  <a:pt x="4314810" y="1815939"/>
                </a:lnTo>
                <a:lnTo>
                  <a:pt x="4306978" y="1771477"/>
                </a:lnTo>
                <a:lnTo>
                  <a:pt x="4298223" y="1727161"/>
                </a:lnTo>
                <a:lnTo>
                  <a:pt x="4288544" y="1683007"/>
                </a:lnTo>
                <a:lnTo>
                  <a:pt x="4277941" y="1639031"/>
                </a:lnTo>
                <a:lnTo>
                  <a:pt x="4266416" y="1595248"/>
                </a:lnTo>
                <a:lnTo>
                  <a:pt x="4253970" y="1551674"/>
                </a:lnTo>
                <a:lnTo>
                  <a:pt x="4240602" y="1508325"/>
                </a:lnTo>
                <a:lnTo>
                  <a:pt x="4226314" y="1465215"/>
                </a:lnTo>
                <a:lnTo>
                  <a:pt x="4211106" y="1422361"/>
                </a:lnTo>
                <a:lnTo>
                  <a:pt x="4194979" y="1379778"/>
                </a:lnTo>
                <a:lnTo>
                  <a:pt x="4177933" y="1337482"/>
                </a:lnTo>
                <a:lnTo>
                  <a:pt x="4159969" y="1295488"/>
                </a:lnTo>
                <a:lnTo>
                  <a:pt x="4141088" y="1253813"/>
                </a:lnTo>
                <a:lnTo>
                  <a:pt x="4121290" y="1212471"/>
                </a:lnTo>
                <a:lnTo>
                  <a:pt x="4100576" y="1171478"/>
                </a:lnTo>
                <a:lnTo>
                  <a:pt x="4078946" y="1130850"/>
                </a:lnTo>
                <a:lnTo>
                  <a:pt x="4056401" y="1090602"/>
                </a:lnTo>
                <a:lnTo>
                  <a:pt x="4032942" y="1050750"/>
                </a:lnTo>
                <a:lnTo>
                  <a:pt x="4008570" y="1011310"/>
                </a:lnTo>
                <a:lnTo>
                  <a:pt x="3983284" y="972297"/>
                </a:lnTo>
                <a:lnTo>
                  <a:pt x="3957087" y="933726"/>
                </a:lnTo>
                <a:lnTo>
                  <a:pt x="3929977" y="895614"/>
                </a:lnTo>
                <a:lnTo>
                  <a:pt x="3901956" y="857976"/>
                </a:lnTo>
                <a:lnTo>
                  <a:pt x="3873025" y="820828"/>
                </a:lnTo>
                <a:lnTo>
                  <a:pt x="3843184" y="784184"/>
                </a:lnTo>
                <a:lnTo>
                  <a:pt x="3812434" y="748061"/>
                </a:lnTo>
                <a:lnTo>
                  <a:pt x="3780775" y="712475"/>
                </a:lnTo>
                <a:lnTo>
                  <a:pt x="3748208" y="677440"/>
                </a:lnTo>
                <a:lnTo>
                  <a:pt x="3714734" y="642973"/>
                </a:lnTo>
                <a:lnTo>
                  <a:pt x="3680353" y="609089"/>
                </a:lnTo>
                <a:lnTo>
                  <a:pt x="3645066" y="575804"/>
                </a:lnTo>
                <a:lnTo>
                  <a:pt x="3606796" y="541303"/>
                </a:lnTo>
                <a:lnTo>
                  <a:pt x="3567937" y="507877"/>
                </a:lnTo>
                <a:lnTo>
                  <a:pt x="3528507" y="475522"/>
                </a:lnTo>
                <a:lnTo>
                  <a:pt x="3488525" y="444240"/>
                </a:lnTo>
                <a:lnTo>
                  <a:pt x="3448010" y="414029"/>
                </a:lnTo>
                <a:lnTo>
                  <a:pt x="3406979" y="384889"/>
                </a:lnTo>
                <a:lnTo>
                  <a:pt x="3365452" y="356818"/>
                </a:lnTo>
                <a:lnTo>
                  <a:pt x="3323447" y="329816"/>
                </a:lnTo>
                <a:lnTo>
                  <a:pt x="3280984" y="303883"/>
                </a:lnTo>
                <a:lnTo>
                  <a:pt x="3238079" y="279017"/>
                </a:lnTo>
                <a:lnTo>
                  <a:pt x="3194753" y="255218"/>
                </a:lnTo>
                <a:lnTo>
                  <a:pt x="3151024" y="232484"/>
                </a:lnTo>
                <a:lnTo>
                  <a:pt x="3106911" y="210816"/>
                </a:lnTo>
                <a:lnTo>
                  <a:pt x="3062431" y="190213"/>
                </a:lnTo>
                <a:lnTo>
                  <a:pt x="3017605" y="170673"/>
                </a:lnTo>
                <a:lnTo>
                  <a:pt x="2972449" y="152196"/>
                </a:lnTo>
                <a:lnTo>
                  <a:pt x="2926984" y="134782"/>
                </a:lnTo>
                <a:lnTo>
                  <a:pt x="2881228" y="118429"/>
                </a:lnTo>
                <a:lnTo>
                  <a:pt x="2835198" y="103136"/>
                </a:lnTo>
                <a:lnTo>
                  <a:pt x="2788915" y="88904"/>
                </a:lnTo>
                <a:lnTo>
                  <a:pt x="2742396" y="75731"/>
                </a:lnTo>
                <a:lnTo>
                  <a:pt x="2695661" y="63616"/>
                </a:lnTo>
                <a:lnTo>
                  <a:pt x="2648728" y="52559"/>
                </a:lnTo>
                <a:lnTo>
                  <a:pt x="2601615" y="42559"/>
                </a:lnTo>
                <a:lnTo>
                  <a:pt x="2554341" y="33616"/>
                </a:lnTo>
                <a:lnTo>
                  <a:pt x="2506925" y="25727"/>
                </a:lnTo>
                <a:lnTo>
                  <a:pt x="2459385" y="18894"/>
                </a:lnTo>
                <a:lnTo>
                  <a:pt x="2411741" y="13114"/>
                </a:lnTo>
                <a:lnTo>
                  <a:pt x="2364010" y="8388"/>
                </a:lnTo>
                <a:lnTo>
                  <a:pt x="2316212" y="4714"/>
                </a:lnTo>
                <a:lnTo>
                  <a:pt x="2268364" y="2092"/>
                </a:lnTo>
                <a:lnTo>
                  <a:pt x="2220487" y="521"/>
                </a:lnTo>
                <a:lnTo>
                  <a:pt x="2172597" y="0"/>
                </a:lnTo>
                <a:close/>
              </a:path>
            </a:pathLst>
          </a:custGeom>
          <a:solidFill>
            <a:srgbClr val="66C1BE">
              <a:alpha val="14999"/>
            </a:srgbClr>
          </a:solidFill>
        </p:spPr>
        <p:txBody>
          <a:bodyPr wrap="square" lIns="0" tIns="0" rIns="0" bIns="0" rtlCol="0"/>
          <a:lstStyle/>
          <a:p>
            <a:endParaRPr sz="1091" dirty="0"/>
          </a:p>
        </p:txBody>
      </p:sp>
      <p:sp>
        <p:nvSpPr>
          <p:cNvPr id="40" name="Title 1">
            <a:extLst>
              <a:ext uri="{FF2B5EF4-FFF2-40B4-BE49-F238E27FC236}">
                <a16:creationId xmlns:a16="http://schemas.microsoft.com/office/drawing/2014/main" id="{9136017D-C29F-6308-A3A0-33D163BED83A}"/>
              </a:ext>
            </a:extLst>
          </p:cNvPr>
          <p:cNvSpPr>
            <a:spLocks noGrp="1"/>
          </p:cNvSpPr>
          <p:nvPr>
            <p:ph type="ctrTitle" hasCustomPrompt="1"/>
          </p:nvPr>
        </p:nvSpPr>
        <p:spPr>
          <a:xfrm>
            <a:off x="627298" y="927674"/>
            <a:ext cx="6354494"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41" name="Text Placeholder 3">
            <a:extLst>
              <a:ext uri="{FF2B5EF4-FFF2-40B4-BE49-F238E27FC236}">
                <a16:creationId xmlns:a16="http://schemas.microsoft.com/office/drawing/2014/main" id="{065A50D3-4ABE-3936-01BE-2C167A892B6E}"/>
              </a:ext>
            </a:extLst>
          </p:cNvPr>
          <p:cNvSpPr>
            <a:spLocks noGrp="1"/>
          </p:cNvSpPr>
          <p:nvPr>
            <p:ph type="body" sz="half" idx="10" hasCustomPrompt="1"/>
          </p:nvPr>
        </p:nvSpPr>
        <p:spPr>
          <a:xfrm>
            <a:off x="627298" y="2714721"/>
            <a:ext cx="6354494" cy="334478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lvl1pPr>
            <a:lvl2pPr marL="457131" indent="-207900">
              <a:buFont typeface="Arial" panose="020B0604020202020204" pitchFamily="34" charset="0"/>
              <a:buChar char="•"/>
              <a:defRPr sz="994"/>
            </a:lvl2pPr>
            <a:lvl3pPr marL="838032" indent="-207900">
              <a:buFont typeface="Arial" panose="020B0604020202020204" pitchFamily="34" charset="0"/>
              <a:buChar char="•"/>
              <a:defRPr sz="1619"/>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i="0" spc="0" dirty="0">
                <a:solidFill>
                  <a:srgbClr val="000000"/>
                </a:solidFill>
                <a:latin typeface="Calibri" panose="020F0502020204030204" pitchFamily="34" charset="0"/>
                <a:ea typeface="Source Sans Pro" panose="020B0503030403020204" pitchFamily="34" charset="0"/>
                <a:cs typeface="Calibri" panose="020F0502020204030204" pitchFamily="34" charset="0"/>
              </a:rPr>
              <a:t>Fließtext in Calibri Regular (28 </a:t>
            </a:r>
            <a:r>
              <a:rPr lang="de-DE" sz="1698" b="0" i="0" spc="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pt</a:t>
            </a:r>
            <a:r>
              <a:rPr lang="de-DE" sz="1698" b="0" i="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Itassunti</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3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quiassitiam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am</a:t>
            </a:r>
            <a:r>
              <a:rPr lang="de-DE" sz="1698" b="0" spc="-13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 </a:t>
            </a:r>
            <a:r>
              <a:rPr lang="de-DE" sz="1698" b="0" spc="-6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quossed</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que</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ducia</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volorrorest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essunt</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laccum</a:t>
            </a:r>
            <a:r>
              <a:rPr lang="de-DE" sz="1698" b="0" spc="-11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fugit</a:t>
            </a:r>
            <a:r>
              <a:rPr lang="de-DE" sz="1698" b="0" spc="-115"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excea</a:t>
            </a:r>
            <a:r>
              <a:rPr lang="de-DE" sz="1698" b="0" spc="-58"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veliquo</a:t>
            </a:r>
            <a:r>
              <a:rPr lang="de-DE" sz="1698" b="0" spc="-11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1"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volendi</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omnistiur</a:t>
            </a:r>
            <a:r>
              <a:rPr lang="de-DE" sz="1698" b="0" spc="-30"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r>
              <a:rPr lang="de-DE" sz="1698"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1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quam</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2"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nis</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adit</a:t>
            </a:r>
            <a:r>
              <a:rPr lang="de-DE" sz="1698" b="0" spc="-127"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dolluptis</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eaqui</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dollam</a:t>
            </a:r>
            <a:r>
              <a:rPr lang="de-DE" sz="1698"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27"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eium</a:t>
            </a:r>
            <a:r>
              <a:rPr lang="de-DE" sz="1698" b="0" spc="-146"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rgbClr val="000000"/>
                </a:solidFill>
                <a:latin typeface="Calibri" panose="020F0502020204030204" pitchFamily="34" charset="0"/>
                <a:ea typeface="Source Sans Pro" panose="020B0503030403020204" pitchFamily="34" charset="0"/>
                <a:cs typeface="Calibri" panose="020F0502020204030204" pitchFamily="34" charset="0"/>
              </a:rPr>
              <a:t>arcipsapedi</a:t>
            </a:r>
            <a:r>
              <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t>
            </a:r>
          </a:p>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endParaRPr lang="de-DE" sz="1698" b="0" spc="-6" dirty="0">
              <a:solidFill>
                <a:srgbClr val="000000"/>
              </a:solidFill>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 </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rgbClr val="000000"/>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rgbClr val="000000"/>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rgbClr val="000000"/>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rgbClr val="000000"/>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rgbClr val="000000"/>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379373" lvl="1" indent="-130142">
              <a:lnSpc>
                <a:spcPct val="100000"/>
              </a:lnSpc>
              <a:spcBef>
                <a:spcPts val="206"/>
              </a:spcBef>
              <a:tabLst>
                <a:tab pos="137844" algn="l"/>
              </a:tabLst>
            </a:pPr>
            <a:r>
              <a:rPr lang="de-DE" sz="1334" b="0" spc="-6" dirty="0">
                <a:solidFill>
                  <a:srgbClr val="000000"/>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dirty="0">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42" name="Textplatzhalter 524">
            <a:extLst>
              <a:ext uri="{FF2B5EF4-FFF2-40B4-BE49-F238E27FC236}">
                <a16:creationId xmlns:a16="http://schemas.microsoft.com/office/drawing/2014/main" id="{D5301ECA-8F1F-92FA-ABA3-28EDA5F4F752}"/>
              </a:ext>
            </a:extLst>
          </p:cNvPr>
          <p:cNvSpPr>
            <a:spLocks noGrp="1"/>
          </p:cNvSpPr>
          <p:nvPr>
            <p:ph type="body" sz="quarter" idx="11" hasCustomPrompt="1"/>
          </p:nvPr>
        </p:nvSpPr>
        <p:spPr>
          <a:xfrm>
            <a:off x="627298" y="2268848"/>
            <a:ext cx="6354494" cy="365125"/>
          </a:xfrm>
          <a:prstGeom prst="rect">
            <a:avLst/>
          </a:prstGeom>
        </p:spPr>
        <p:txBody>
          <a:bodyPr/>
          <a:lstStyle>
            <a:lvl1pPr marL="0" indent="0">
              <a:buNone/>
              <a:defRPr sz="2183" b="1" i="0">
                <a:solidFill>
                  <a:schemeClr val="tx2"/>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44" name="Text Placeholder 3">
            <a:extLst>
              <a:ext uri="{FF2B5EF4-FFF2-40B4-BE49-F238E27FC236}">
                <a16:creationId xmlns:a16="http://schemas.microsoft.com/office/drawing/2014/main" id="{45CEB311-A5E2-D9EF-3078-6AFAEB432E16}"/>
              </a:ext>
            </a:extLst>
          </p:cNvPr>
          <p:cNvSpPr>
            <a:spLocks noGrp="1"/>
          </p:cNvSpPr>
          <p:nvPr>
            <p:ph type="body" sz="half" idx="12" hasCustomPrompt="1"/>
          </p:nvPr>
        </p:nvSpPr>
        <p:spPr>
          <a:xfrm>
            <a:off x="569935" y="608985"/>
            <a:ext cx="6411857"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46" name="Bildplatzhalter 45">
            <a:extLst>
              <a:ext uri="{FF2B5EF4-FFF2-40B4-BE49-F238E27FC236}">
                <a16:creationId xmlns:a16="http://schemas.microsoft.com/office/drawing/2014/main" id="{A4AC50D3-E0C5-0840-B55D-D191730281B2}"/>
              </a:ext>
            </a:extLst>
          </p:cNvPr>
          <p:cNvSpPr>
            <a:spLocks noGrp="1"/>
          </p:cNvSpPr>
          <p:nvPr>
            <p:ph type="pic" sz="quarter" idx="13" hasCustomPrompt="1"/>
          </p:nvPr>
        </p:nvSpPr>
        <p:spPr>
          <a:xfrm>
            <a:off x="7713843" y="914429"/>
            <a:ext cx="3613513" cy="3611397"/>
          </a:xfrm>
          <a:prstGeom prst="ellipse">
            <a:avLst/>
          </a:prstGeom>
          <a:blipFill>
            <a:blip r:embed="rId6"/>
            <a:stretch>
              <a:fillRect l="-45000"/>
            </a:stretch>
          </a:blipFill>
        </p:spPr>
        <p:txBody>
          <a:bodyPr/>
          <a:lstStyle>
            <a:lvl1pPr marL="0" indent="0">
              <a:buNone/>
              <a:defRPr/>
            </a:lvl1pPr>
          </a:lstStyle>
          <a:p>
            <a:r>
              <a:rPr lang="de-DE" dirty="0"/>
              <a:t>Bild hier einfügen</a:t>
            </a:r>
          </a:p>
        </p:txBody>
      </p:sp>
      <p:sp>
        <p:nvSpPr>
          <p:cNvPr id="6" name="Date Placeholder 3">
            <a:extLst>
              <a:ext uri="{FF2B5EF4-FFF2-40B4-BE49-F238E27FC236}">
                <a16:creationId xmlns:a16="http://schemas.microsoft.com/office/drawing/2014/main" id="{E7A2AD60-A6E2-6E06-7C94-AAB68AB3EFCD}"/>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64B4ADFF-7FDA-4244-B492-3899D58C58C5}" type="datetime1">
              <a:rPr lang="de-DE" smtClean="0"/>
              <a:t>30.10.2025</a:t>
            </a:fld>
            <a:endParaRPr lang="de-DE" dirty="0"/>
          </a:p>
        </p:txBody>
      </p:sp>
      <p:sp>
        <p:nvSpPr>
          <p:cNvPr id="34" name="Slide Number Placeholder 5">
            <a:extLst>
              <a:ext uri="{FF2B5EF4-FFF2-40B4-BE49-F238E27FC236}">
                <a16:creationId xmlns:a16="http://schemas.microsoft.com/office/drawing/2014/main" id="{1DDAB282-B33C-9C4C-E145-8F755BD3A416}"/>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Tree>
    <p:extLst>
      <p:ext uri="{BB962C8B-B14F-4D97-AF65-F5344CB8AC3E}">
        <p14:creationId xmlns:p14="http://schemas.microsoft.com/office/powerpoint/2010/main" val="3453839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folie mit Diagramm">
    <p:spTree>
      <p:nvGrpSpPr>
        <p:cNvPr id="1" name=""/>
        <p:cNvGrpSpPr/>
        <p:nvPr/>
      </p:nvGrpSpPr>
      <p:grpSpPr>
        <a:xfrm>
          <a:off x="0" y="0"/>
          <a:ext cx="0" cy="0"/>
          <a:chOff x="0" y="0"/>
          <a:chExt cx="0" cy="0"/>
        </a:xfrm>
      </p:grpSpPr>
      <p:grpSp>
        <p:nvGrpSpPr>
          <p:cNvPr id="34" name="object 2">
            <a:extLst>
              <a:ext uri="{FF2B5EF4-FFF2-40B4-BE49-F238E27FC236}">
                <a16:creationId xmlns:a16="http://schemas.microsoft.com/office/drawing/2014/main" id="{8EE4CCA7-B415-CBBC-F1F7-70D0796D7C6C}"/>
              </a:ext>
            </a:extLst>
          </p:cNvPr>
          <p:cNvGrpSpPr/>
          <p:nvPr userDrawn="1"/>
        </p:nvGrpSpPr>
        <p:grpSpPr>
          <a:xfrm>
            <a:off x="0" y="1"/>
            <a:ext cx="6092920" cy="6856652"/>
            <a:chOff x="0" y="0"/>
            <a:chExt cx="10046970" cy="11308715"/>
          </a:xfrm>
        </p:grpSpPr>
        <p:sp>
          <p:nvSpPr>
            <p:cNvPr id="35" name="object 3">
              <a:extLst>
                <a:ext uri="{FF2B5EF4-FFF2-40B4-BE49-F238E27FC236}">
                  <a16:creationId xmlns:a16="http://schemas.microsoft.com/office/drawing/2014/main" id="{9324F132-2C2F-A73F-4D5B-3552A0466398}"/>
                </a:ext>
              </a:extLst>
            </p:cNvPr>
            <p:cNvSpPr/>
            <p:nvPr/>
          </p:nvSpPr>
          <p:spPr>
            <a:xfrm>
              <a:off x="0" y="0"/>
              <a:ext cx="10046970" cy="11308715"/>
            </a:xfrm>
            <a:custGeom>
              <a:avLst/>
              <a:gdLst/>
              <a:ahLst/>
              <a:cxnLst/>
              <a:rect l="l" t="t" r="r" b="b"/>
              <a:pathLst>
                <a:path w="10046970" h="11308715">
                  <a:moveTo>
                    <a:pt x="10046814" y="0"/>
                  </a:moveTo>
                  <a:lnTo>
                    <a:pt x="0" y="0"/>
                  </a:lnTo>
                  <a:lnTo>
                    <a:pt x="0" y="11308556"/>
                  </a:lnTo>
                  <a:lnTo>
                    <a:pt x="10046814" y="11308556"/>
                  </a:lnTo>
                  <a:lnTo>
                    <a:pt x="10046814" y="0"/>
                  </a:lnTo>
                  <a:close/>
                </a:path>
              </a:pathLst>
            </a:custGeom>
            <a:solidFill>
              <a:srgbClr val="003C78"/>
            </a:solidFill>
          </p:spPr>
          <p:txBody>
            <a:bodyPr wrap="square" lIns="0" tIns="0" rIns="0" bIns="0" rtlCol="0"/>
            <a:lstStyle/>
            <a:p>
              <a:endParaRPr sz="1091"/>
            </a:p>
          </p:txBody>
        </p:sp>
        <p:pic>
          <p:nvPicPr>
            <p:cNvPr id="36" name="object 4">
              <a:extLst>
                <a:ext uri="{FF2B5EF4-FFF2-40B4-BE49-F238E27FC236}">
                  <a16:creationId xmlns:a16="http://schemas.microsoft.com/office/drawing/2014/main" id="{091DDFDF-2F77-8463-725C-A96BF97B6599}"/>
                </a:ext>
              </a:extLst>
            </p:cNvPr>
            <p:cNvPicPr/>
            <p:nvPr/>
          </p:nvPicPr>
          <p:blipFill>
            <a:blip r:embed="rId2" cstate="print"/>
            <a:stretch>
              <a:fillRect/>
            </a:stretch>
          </p:blipFill>
          <p:spPr>
            <a:xfrm>
              <a:off x="9748041" y="9529188"/>
              <a:ext cx="154005" cy="154005"/>
            </a:xfrm>
            <a:prstGeom prst="rect">
              <a:avLst/>
            </a:prstGeom>
          </p:spPr>
        </p:pic>
        <p:pic>
          <p:nvPicPr>
            <p:cNvPr id="38" name="object 5">
              <a:extLst>
                <a:ext uri="{FF2B5EF4-FFF2-40B4-BE49-F238E27FC236}">
                  <a16:creationId xmlns:a16="http://schemas.microsoft.com/office/drawing/2014/main" id="{AAE06D7D-F663-E9AF-8472-A7601CF6CAEA}"/>
                </a:ext>
              </a:extLst>
            </p:cNvPr>
            <p:cNvPicPr/>
            <p:nvPr/>
          </p:nvPicPr>
          <p:blipFill>
            <a:blip r:embed="rId3" cstate="print"/>
            <a:stretch>
              <a:fillRect/>
            </a:stretch>
          </p:blipFill>
          <p:spPr>
            <a:xfrm>
              <a:off x="9748041" y="9913599"/>
              <a:ext cx="154005" cy="154005"/>
            </a:xfrm>
            <a:prstGeom prst="rect">
              <a:avLst/>
            </a:prstGeom>
          </p:spPr>
        </p:pic>
        <p:pic>
          <p:nvPicPr>
            <p:cNvPr id="39" name="object 6">
              <a:extLst>
                <a:ext uri="{FF2B5EF4-FFF2-40B4-BE49-F238E27FC236}">
                  <a16:creationId xmlns:a16="http://schemas.microsoft.com/office/drawing/2014/main" id="{BDD1E1B7-CA28-D7BC-387B-FB71F108E107}"/>
                </a:ext>
              </a:extLst>
            </p:cNvPr>
            <p:cNvPicPr/>
            <p:nvPr/>
          </p:nvPicPr>
          <p:blipFill>
            <a:blip r:embed="rId3" cstate="print"/>
            <a:stretch>
              <a:fillRect/>
            </a:stretch>
          </p:blipFill>
          <p:spPr>
            <a:xfrm>
              <a:off x="9748041" y="10298010"/>
              <a:ext cx="154005" cy="154005"/>
            </a:xfrm>
            <a:prstGeom prst="rect">
              <a:avLst/>
            </a:prstGeom>
          </p:spPr>
        </p:pic>
        <p:pic>
          <p:nvPicPr>
            <p:cNvPr id="40" name="object 7">
              <a:extLst>
                <a:ext uri="{FF2B5EF4-FFF2-40B4-BE49-F238E27FC236}">
                  <a16:creationId xmlns:a16="http://schemas.microsoft.com/office/drawing/2014/main" id="{0D007D4F-123C-BAD0-F7A4-06E313431F1E}"/>
                </a:ext>
              </a:extLst>
            </p:cNvPr>
            <p:cNvPicPr/>
            <p:nvPr/>
          </p:nvPicPr>
          <p:blipFill>
            <a:blip r:embed="rId2" cstate="print"/>
            <a:stretch>
              <a:fillRect/>
            </a:stretch>
          </p:blipFill>
          <p:spPr>
            <a:xfrm>
              <a:off x="9432763" y="9529188"/>
              <a:ext cx="154005" cy="154005"/>
            </a:xfrm>
            <a:prstGeom prst="rect">
              <a:avLst/>
            </a:prstGeom>
          </p:spPr>
        </p:pic>
        <p:pic>
          <p:nvPicPr>
            <p:cNvPr id="41" name="object 8">
              <a:extLst>
                <a:ext uri="{FF2B5EF4-FFF2-40B4-BE49-F238E27FC236}">
                  <a16:creationId xmlns:a16="http://schemas.microsoft.com/office/drawing/2014/main" id="{8DC15726-CF62-2018-EA6F-E7CB4B1CB691}"/>
                </a:ext>
              </a:extLst>
            </p:cNvPr>
            <p:cNvPicPr/>
            <p:nvPr/>
          </p:nvPicPr>
          <p:blipFill>
            <a:blip r:embed="rId3" cstate="print"/>
            <a:stretch>
              <a:fillRect/>
            </a:stretch>
          </p:blipFill>
          <p:spPr>
            <a:xfrm>
              <a:off x="9432763" y="9913599"/>
              <a:ext cx="154005" cy="154005"/>
            </a:xfrm>
            <a:prstGeom prst="rect">
              <a:avLst/>
            </a:prstGeom>
          </p:spPr>
        </p:pic>
        <p:pic>
          <p:nvPicPr>
            <p:cNvPr id="42" name="object 9">
              <a:extLst>
                <a:ext uri="{FF2B5EF4-FFF2-40B4-BE49-F238E27FC236}">
                  <a16:creationId xmlns:a16="http://schemas.microsoft.com/office/drawing/2014/main" id="{6455AC93-FD98-429B-609C-A068C54C2D19}"/>
                </a:ext>
              </a:extLst>
            </p:cNvPr>
            <p:cNvPicPr/>
            <p:nvPr/>
          </p:nvPicPr>
          <p:blipFill>
            <a:blip r:embed="rId2" cstate="print"/>
            <a:stretch>
              <a:fillRect/>
            </a:stretch>
          </p:blipFill>
          <p:spPr>
            <a:xfrm>
              <a:off x="9114881" y="9529188"/>
              <a:ext cx="154005" cy="154005"/>
            </a:xfrm>
            <a:prstGeom prst="rect">
              <a:avLst/>
            </a:prstGeom>
          </p:spPr>
        </p:pic>
        <p:pic>
          <p:nvPicPr>
            <p:cNvPr id="44" name="object 10">
              <a:extLst>
                <a:ext uri="{FF2B5EF4-FFF2-40B4-BE49-F238E27FC236}">
                  <a16:creationId xmlns:a16="http://schemas.microsoft.com/office/drawing/2014/main" id="{79AF2547-3A60-67B0-EA48-B1EE37EC57C5}"/>
                </a:ext>
              </a:extLst>
            </p:cNvPr>
            <p:cNvPicPr/>
            <p:nvPr/>
          </p:nvPicPr>
          <p:blipFill>
            <a:blip r:embed="rId3" cstate="print"/>
            <a:stretch>
              <a:fillRect/>
            </a:stretch>
          </p:blipFill>
          <p:spPr>
            <a:xfrm>
              <a:off x="9432763" y="10298010"/>
              <a:ext cx="154005" cy="154005"/>
            </a:xfrm>
            <a:prstGeom prst="rect">
              <a:avLst/>
            </a:prstGeom>
          </p:spPr>
        </p:pic>
        <p:pic>
          <p:nvPicPr>
            <p:cNvPr id="45" name="object 11">
              <a:extLst>
                <a:ext uri="{FF2B5EF4-FFF2-40B4-BE49-F238E27FC236}">
                  <a16:creationId xmlns:a16="http://schemas.microsoft.com/office/drawing/2014/main" id="{EAEA83AB-9067-FFCA-5497-31F1D2BD51D5}"/>
                </a:ext>
              </a:extLst>
            </p:cNvPr>
            <p:cNvPicPr/>
            <p:nvPr/>
          </p:nvPicPr>
          <p:blipFill>
            <a:blip r:embed="rId3" cstate="print"/>
            <a:stretch>
              <a:fillRect/>
            </a:stretch>
          </p:blipFill>
          <p:spPr>
            <a:xfrm>
              <a:off x="9114881" y="9913599"/>
              <a:ext cx="154005" cy="154005"/>
            </a:xfrm>
            <a:prstGeom prst="rect">
              <a:avLst/>
            </a:prstGeom>
          </p:spPr>
        </p:pic>
        <p:pic>
          <p:nvPicPr>
            <p:cNvPr id="46" name="object 12">
              <a:extLst>
                <a:ext uri="{FF2B5EF4-FFF2-40B4-BE49-F238E27FC236}">
                  <a16:creationId xmlns:a16="http://schemas.microsoft.com/office/drawing/2014/main" id="{0E58B82C-2944-A1BE-24A0-4BEE2CC68C83}"/>
                </a:ext>
              </a:extLst>
            </p:cNvPr>
            <p:cNvPicPr/>
            <p:nvPr/>
          </p:nvPicPr>
          <p:blipFill>
            <a:blip r:embed="rId3" cstate="print"/>
            <a:stretch>
              <a:fillRect/>
            </a:stretch>
          </p:blipFill>
          <p:spPr>
            <a:xfrm>
              <a:off x="9114881" y="10298010"/>
              <a:ext cx="154005" cy="154005"/>
            </a:xfrm>
            <a:prstGeom prst="rect">
              <a:avLst/>
            </a:prstGeom>
          </p:spPr>
        </p:pic>
        <p:pic>
          <p:nvPicPr>
            <p:cNvPr id="47" name="object 13">
              <a:extLst>
                <a:ext uri="{FF2B5EF4-FFF2-40B4-BE49-F238E27FC236}">
                  <a16:creationId xmlns:a16="http://schemas.microsoft.com/office/drawing/2014/main" id="{109D0C17-1694-21CD-3A05-2F0C24F1D44C}"/>
                </a:ext>
              </a:extLst>
            </p:cNvPr>
            <p:cNvPicPr/>
            <p:nvPr/>
          </p:nvPicPr>
          <p:blipFill>
            <a:blip r:embed="rId2" cstate="print"/>
            <a:stretch>
              <a:fillRect/>
            </a:stretch>
          </p:blipFill>
          <p:spPr>
            <a:xfrm>
              <a:off x="8799608" y="9529188"/>
              <a:ext cx="154005" cy="154005"/>
            </a:xfrm>
            <a:prstGeom prst="rect">
              <a:avLst/>
            </a:prstGeom>
          </p:spPr>
        </p:pic>
        <p:pic>
          <p:nvPicPr>
            <p:cNvPr id="48" name="object 14">
              <a:extLst>
                <a:ext uri="{FF2B5EF4-FFF2-40B4-BE49-F238E27FC236}">
                  <a16:creationId xmlns:a16="http://schemas.microsoft.com/office/drawing/2014/main" id="{3EF67EB6-3BAF-0E40-FF4E-CC5C486CE68F}"/>
                </a:ext>
              </a:extLst>
            </p:cNvPr>
            <p:cNvPicPr/>
            <p:nvPr/>
          </p:nvPicPr>
          <p:blipFill>
            <a:blip r:embed="rId3" cstate="print"/>
            <a:stretch>
              <a:fillRect/>
            </a:stretch>
          </p:blipFill>
          <p:spPr>
            <a:xfrm>
              <a:off x="8799608" y="9913599"/>
              <a:ext cx="154005" cy="154005"/>
            </a:xfrm>
            <a:prstGeom prst="rect">
              <a:avLst/>
            </a:prstGeom>
          </p:spPr>
        </p:pic>
        <p:pic>
          <p:nvPicPr>
            <p:cNvPr id="49" name="object 15">
              <a:extLst>
                <a:ext uri="{FF2B5EF4-FFF2-40B4-BE49-F238E27FC236}">
                  <a16:creationId xmlns:a16="http://schemas.microsoft.com/office/drawing/2014/main" id="{9C5891AE-EFD3-F5D3-6669-B33C03EA7125}"/>
                </a:ext>
              </a:extLst>
            </p:cNvPr>
            <p:cNvPicPr/>
            <p:nvPr/>
          </p:nvPicPr>
          <p:blipFill>
            <a:blip r:embed="rId3" cstate="print"/>
            <a:stretch>
              <a:fillRect/>
            </a:stretch>
          </p:blipFill>
          <p:spPr>
            <a:xfrm>
              <a:off x="8799608" y="10298010"/>
              <a:ext cx="154005" cy="154005"/>
            </a:xfrm>
            <a:prstGeom prst="rect">
              <a:avLst/>
            </a:prstGeom>
          </p:spPr>
        </p:pic>
        <p:pic>
          <p:nvPicPr>
            <p:cNvPr id="50" name="object 16">
              <a:extLst>
                <a:ext uri="{FF2B5EF4-FFF2-40B4-BE49-F238E27FC236}">
                  <a16:creationId xmlns:a16="http://schemas.microsoft.com/office/drawing/2014/main" id="{7C5FF277-7960-2CF1-E727-793B2079D63A}"/>
                </a:ext>
              </a:extLst>
            </p:cNvPr>
            <p:cNvPicPr/>
            <p:nvPr/>
          </p:nvPicPr>
          <p:blipFill>
            <a:blip r:embed="rId4" cstate="print"/>
            <a:stretch>
              <a:fillRect/>
            </a:stretch>
          </p:blipFill>
          <p:spPr>
            <a:xfrm>
              <a:off x="8484337" y="9913599"/>
              <a:ext cx="154005" cy="154005"/>
            </a:xfrm>
            <a:prstGeom prst="rect">
              <a:avLst/>
            </a:prstGeom>
          </p:spPr>
        </p:pic>
        <p:pic>
          <p:nvPicPr>
            <p:cNvPr id="51" name="object 17">
              <a:extLst>
                <a:ext uri="{FF2B5EF4-FFF2-40B4-BE49-F238E27FC236}">
                  <a16:creationId xmlns:a16="http://schemas.microsoft.com/office/drawing/2014/main" id="{35EFB2AB-4F09-73A7-6BF1-F325DF8C6342}"/>
                </a:ext>
              </a:extLst>
            </p:cNvPr>
            <p:cNvPicPr/>
            <p:nvPr/>
          </p:nvPicPr>
          <p:blipFill>
            <a:blip r:embed="rId5" cstate="print"/>
            <a:stretch>
              <a:fillRect/>
            </a:stretch>
          </p:blipFill>
          <p:spPr>
            <a:xfrm>
              <a:off x="8484337" y="9529188"/>
              <a:ext cx="154005" cy="154005"/>
            </a:xfrm>
            <a:prstGeom prst="rect">
              <a:avLst/>
            </a:prstGeom>
          </p:spPr>
        </p:pic>
        <p:pic>
          <p:nvPicPr>
            <p:cNvPr id="52" name="object 18">
              <a:extLst>
                <a:ext uri="{FF2B5EF4-FFF2-40B4-BE49-F238E27FC236}">
                  <a16:creationId xmlns:a16="http://schemas.microsoft.com/office/drawing/2014/main" id="{E99968BC-3BB6-B1C6-285E-4422E4BF1E26}"/>
                </a:ext>
              </a:extLst>
            </p:cNvPr>
            <p:cNvPicPr/>
            <p:nvPr/>
          </p:nvPicPr>
          <p:blipFill>
            <a:blip r:embed="rId4" cstate="print"/>
            <a:stretch>
              <a:fillRect/>
            </a:stretch>
          </p:blipFill>
          <p:spPr>
            <a:xfrm>
              <a:off x="8484337" y="10298010"/>
              <a:ext cx="154005" cy="154005"/>
            </a:xfrm>
            <a:prstGeom prst="rect">
              <a:avLst/>
            </a:prstGeom>
          </p:spPr>
        </p:pic>
        <p:pic>
          <p:nvPicPr>
            <p:cNvPr id="53" name="object 19">
              <a:extLst>
                <a:ext uri="{FF2B5EF4-FFF2-40B4-BE49-F238E27FC236}">
                  <a16:creationId xmlns:a16="http://schemas.microsoft.com/office/drawing/2014/main" id="{B2CD3914-F12C-5501-2673-70D4CBB67D76}"/>
                </a:ext>
              </a:extLst>
            </p:cNvPr>
            <p:cNvPicPr/>
            <p:nvPr/>
          </p:nvPicPr>
          <p:blipFill>
            <a:blip r:embed="rId2" cstate="print"/>
            <a:stretch>
              <a:fillRect/>
            </a:stretch>
          </p:blipFill>
          <p:spPr>
            <a:xfrm>
              <a:off x="6701362" y="9529188"/>
              <a:ext cx="154005" cy="154005"/>
            </a:xfrm>
            <a:prstGeom prst="rect">
              <a:avLst/>
            </a:prstGeom>
          </p:spPr>
        </p:pic>
        <p:pic>
          <p:nvPicPr>
            <p:cNvPr id="54" name="object 20">
              <a:extLst>
                <a:ext uri="{FF2B5EF4-FFF2-40B4-BE49-F238E27FC236}">
                  <a16:creationId xmlns:a16="http://schemas.microsoft.com/office/drawing/2014/main" id="{B75C43F9-9D24-5092-B44F-46EB65745590}"/>
                </a:ext>
              </a:extLst>
            </p:cNvPr>
            <p:cNvPicPr/>
            <p:nvPr/>
          </p:nvPicPr>
          <p:blipFill>
            <a:blip r:embed="rId3" cstate="print"/>
            <a:stretch>
              <a:fillRect/>
            </a:stretch>
          </p:blipFill>
          <p:spPr>
            <a:xfrm>
              <a:off x="6701362" y="9913599"/>
              <a:ext cx="154005" cy="154005"/>
            </a:xfrm>
            <a:prstGeom prst="rect">
              <a:avLst/>
            </a:prstGeom>
          </p:spPr>
        </p:pic>
        <p:pic>
          <p:nvPicPr>
            <p:cNvPr id="55" name="object 21">
              <a:extLst>
                <a:ext uri="{FF2B5EF4-FFF2-40B4-BE49-F238E27FC236}">
                  <a16:creationId xmlns:a16="http://schemas.microsoft.com/office/drawing/2014/main" id="{14C771EA-795C-B7C7-28B7-668E68CAC0FA}"/>
                </a:ext>
              </a:extLst>
            </p:cNvPr>
            <p:cNvPicPr/>
            <p:nvPr/>
          </p:nvPicPr>
          <p:blipFill>
            <a:blip r:embed="rId3" cstate="print"/>
            <a:stretch>
              <a:fillRect/>
            </a:stretch>
          </p:blipFill>
          <p:spPr>
            <a:xfrm>
              <a:off x="6701362" y="10298010"/>
              <a:ext cx="154005" cy="154005"/>
            </a:xfrm>
            <a:prstGeom prst="rect">
              <a:avLst/>
            </a:prstGeom>
          </p:spPr>
        </p:pic>
        <p:pic>
          <p:nvPicPr>
            <p:cNvPr id="56" name="object 22">
              <a:extLst>
                <a:ext uri="{FF2B5EF4-FFF2-40B4-BE49-F238E27FC236}">
                  <a16:creationId xmlns:a16="http://schemas.microsoft.com/office/drawing/2014/main" id="{360AD4E6-E649-17EC-AF7F-2765ACFC8B7F}"/>
                </a:ext>
              </a:extLst>
            </p:cNvPr>
            <p:cNvPicPr/>
            <p:nvPr/>
          </p:nvPicPr>
          <p:blipFill>
            <a:blip r:embed="rId5" cstate="print"/>
            <a:stretch>
              <a:fillRect/>
            </a:stretch>
          </p:blipFill>
          <p:spPr>
            <a:xfrm>
              <a:off x="7926565" y="9529188"/>
              <a:ext cx="154005" cy="154005"/>
            </a:xfrm>
            <a:prstGeom prst="rect">
              <a:avLst/>
            </a:prstGeom>
          </p:spPr>
        </p:pic>
        <p:pic>
          <p:nvPicPr>
            <p:cNvPr id="57" name="object 23">
              <a:extLst>
                <a:ext uri="{FF2B5EF4-FFF2-40B4-BE49-F238E27FC236}">
                  <a16:creationId xmlns:a16="http://schemas.microsoft.com/office/drawing/2014/main" id="{3E17FE05-8438-3E32-A9E1-22D1DDE93627}"/>
                </a:ext>
              </a:extLst>
            </p:cNvPr>
            <p:cNvPicPr/>
            <p:nvPr/>
          </p:nvPicPr>
          <p:blipFill>
            <a:blip r:embed="rId4" cstate="print"/>
            <a:stretch>
              <a:fillRect/>
            </a:stretch>
          </p:blipFill>
          <p:spPr>
            <a:xfrm>
              <a:off x="7926565" y="9913599"/>
              <a:ext cx="154005" cy="154005"/>
            </a:xfrm>
            <a:prstGeom prst="rect">
              <a:avLst/>
            </a:prstGeom>
          </p:spPr>
        </p:pic>
        <p:pic>
          <p:nvPicPr>
            <p:cNvPr id="58" name="object 24">
              <a:extLst>
                <a:ext uri="{FF2B5EF4-FFF2-40B4-BE49-F238E27FC236}">
                  <a16:creationId xmlns:a16="http://schemas.microsoft.com/office/drawing/2014/main" id="{A13FF022-BF97-C72A-F625-61D6BB317857}"/>
                </a:ext>
              </a:extLst>
            </p:cNvPr>
            <p:cNvPicPr/>
            <p:nvPr/>
          </p:nvPicPr>
          <p:blipFill>
            <a:blip r:embed="rId4" cstate="print"/>
            <a:stretch>
              <a:fillRect/>
            </a:stretch>
          </p:blipFill>
          <p:spPr>
            <a:xfrm>
              <a:off x="7926565" y="10298010"/>
              <a:ext cx="154005" cy="154005"/>
            </a:xfrm>
            <a:prstGeom prst="rect">
              <a:avLst/>
            </a:prstGeom>
          </p:spPr>
        </p:pic>
        <p:pic>
          <p:nvPicPr>
            <p:cNvPr id="59" name="object 25">
              <a:extLst>
                <a:ext uri="{FF2B5EF4-FFF2-40B4-BE49-F238E27FC236}">
                  <a16:creationId xmlns:a16="http://schemas.microsoft.com/office/drawing/2014/main" id="{A415F66E-2350-2800-27EE-66B6977695A8}"/>
                </a:ext>
              </a:extLst>
            </p:cNvPr>
            <p:cNvPicPr/>
            <p:nvPr/>
          </p:nvPicPr>
          <p:blipFill>
            <a:blip r:embed="rId5" cstate="print"/>
            <a:stretch>
              <a:fillRect/>
            </a:stretch>
          </p:blipFill>
          <p:spPr>
            <a:xfrm>
              <a:off x="7611295" y="9529188"/>
              <a:ext cx="154005" cy="154005"/>
            </a:xfrm>
            <a:prstGeom prst="rect">
              <a:avLst/>
            </a:prstGeom>
          </p:spPr>
        </p:pic>
        <p:pic>
          <p:nvPicPr>
            <p:cNvPr id="60" name="object 26">
              <a:extLst>
                <a:ext uri="{FF2B5EF4-FFF2-40B4-BE49-F238E27FC236}">
                  <a16:creationId xmlns:a16="http://schemas.microsoft.com/office/drawing/2014/main" id="{A54BCE52-4174-CF90-01F5-6FCF9BE6A0FE}"/>
                </a:ext>
              </a:extLst>
            </p:cNvPr>
            <p:cNvPicPr/>
            <p:nvPr/>
          </p:nvPicPr>
          <p:blipFill>
            <a:blip r:embed="rId4" cstate="print"/>
            <a:stretch>
              <a:fillRect/>
            </a:stretch>
          </p:blipFill>
          <p:spPr>
            <a:xfrm>
              <a:off x="7611295" y="9913599"/>
              <a:ext cx="154005" cy="154005"/>
            </a:xfrm>
            <a:prstGeom prst="rect">
              <a:avLst/>
            </a:prstGeom>
          </p:spPr>
        </p:pic>
        <p:pic>
          <p:nvPicPr>
            <p:cNvPr id="61" name="object 27">
              <a:extLst>
                <a:ext uri="{FF2B5EF4-FFF2-40B4-BE49-F238E27FC236}">
                  <a16:creationId xmlns:a16="http://schemas.microsoft.com/office/drawing/2014/main" id="{F3BE38F4-025E-4E00-C25E-1F7E50F78950}"/>
                </a:ext>
              </a:extLst>
            </p:cNvPr>
            <p:cNvPicPr/>
            <p:nvPr/>
          </p:nvPicPr>
          <p:blipFill>
            <a:blip r:embed="rId4" cstate="print"/>
            <a:stretch>
              <a:fillRect/>
            </a:stretch>
          </p:blipFill>
          <p:spPr>
            <a:xfrm>
              <a:off x="7611295" y="10298010"/>
              <a:ext cx="154005" cy="154005"/>
            </a:xfrm>
            <a:prstGeom prst="rect">
              <a:avLst/>
            </a:prstGeom>
          </p:spPr>
        </p:pic>
        <p:pic>
          <p:nvPicPr>
            <p:cNvPr id="62" name="object 28">
              <a:extLst>
                <a:ext uri="{FF2B5EF4-FFF2-40B4-BE49-F238E27FC236}">
                  <a16:creationId xmlns:a16="http://schemas.microsoft.com/office/drawing/2014/main" id="{C04187E4-6DA3-D4F8-00E0-1986CFDF2E81}"/>
                </a:ext>
              </a:extLst>
            </p:cNvPr>
            <p:cNvPicPr/>
            <p:nvPr/>
          </p:nvPicPr>
          <p:blipFill>
            <a:blip r:embed="rId2" cstate="print"/>
            <a:stretch>
              <a:fillRect/>
            </a:stretch>
          </p:blipFill>
          <p:spPr>
            <a:xfrm>
              <a:off x="7296019" y="9529188"/>
              <a:ext cx="154005" cy="154005"/>
            </a:xfrm>
            <a:prstGeom prst="rect">
              <a:avLst/>
            </a:prstGeom>
          </p:spPr>
        </p:pic>
        <p:pic>
          <p:nvPicPr>
            <p:cNvPr id="63" name="object 29">
              <a:extLst>
                <a:ext uri="{FF2B5EF4-FFF2-40B4-BE49-F238E27FC236}">
                  <a16:creationId xmlns:a16="http://schemas.microsoft.com/office/drawing/2014/main" id="{E256F2DC-A73C-2CAD-189C-97772B5C4C23}"/>
                </a:ext>
              </a:extLst>
            </p:cNvPr>
            <p:cNvPicPr/>
            <p:nvPr/>
          </p:nvPicPr>
          <p:blipFill>
            <a:blip r:embed="rId3" cstate="print"/>
            <a:stretch>
              <a:fillRect/>
            </a:stretch>
          </p:blipFill>
          <p:spPr>
            <a:xfrm>
              <a:off x="7296019" y="9913599"/>
              <a:ext cx="154005" cy="154005"/>
            </a:xfrm>
            <a:prstGeom prst="rect">
              <a:avLst/>
            </a:prstGeom>
          </p:spPr>
        </p:pic>
        <p:pic>
          <p:nvPicPr>
            <p:cNvPr id="64" name="object 30">
              <a:extLst>
                <a:ext uri="{FF2B5EF4-FFF2-40B4-BE49-F238E27FC236}">
                  <a16:creationId xmlns:a16="http://schemas.microsoft.com/office/drawing/2014/main" id="{A80912AA-F27E-D561-BF18-D7ADB7A140CF}"/>
                </a:ext>
              </a:extLst>
            </p:cNvPr>
            <p:cNvPicPr/>
            <p:nvPr/>
          </p:nvPicPr>
          <p:blipFill>
            <a:blip r:embed="rId3" cstate="print"/>
            <a:stretch>
              <a:fillRect/>
            </a:stretch>
          </p:blipFill>
          <p:spPr>
            <a:xfrm>
              <a:off x="7296019" y="10298010"/>
              <a:ext cx="154005" cy="154005"/>
            </a:xfrm>
            <a:prstGeom prst="rect">
              <a:avLst/>
            </a:prstGeom>
          </p:spPr>
        </p:pic>
        <p:sp>
          <p:nvSpPr>
            <p:cNvPr id="65" name="object 31">
              <a:extLst>
                <a:ext uri="{FF2B5EF4-FFF2-40B4-BE49-F238E27FC236}">
                  <a16:creationId xmlns:a16="http://schemas.microsoft.com/office/drawing/2014/main" id="{5F9C6A8D-A8DF-1E0A-62D7-90D0E85C6B1D}"/>
                </a:ext>
              </a:extLst>
            </p:cNvPr>
            <p:cNvSpPr/>
            <p:nvPr/>
          </p:nvSpPr>
          <p:spPr>
            <a:xfrm>
              <a:off x="10046814" y="0"/>
              <a:ext cx="0" cy="11308715"/>
            </a:xfrm>
            <a:custGeom>
              <a:avLst/>
              <a:gdLst/>
              <a:ahLst/>
              <a:cxnLst/>
              <a:rect l="l" t="t" r="r" b="b"/>
              <a:pathLst>
                <a:path h="11308715">
                  <a:moveTo>
                    <a:pt x="0" y="11308556"/>
                  </a:moveTo>
                  <a:lnTo>
                    <a:pt x="0" y="0"/>
                  </a:lnTo>
                </a:path>
              </a:pathLst>
            </a:custGeom>
            <a:ln w="10470">
              <a:solidFill>
                <a:srgbClr val="000000"/>
              </a:solidFill>
            </a:ln>
          </p:spPr>
          <p:txBody>
            <a:bodyPr wrap="square" lIns="0" tIns="0" rIns="0" bIns="0" rtlCol="0"/>
            <a:lstStyle/>
            <a:p>
              <a:endParaRPr sz="1091"/>
            </a:p>
          </p:txBody>
        </p:sp>
      </p:grpSp>
      <p:grpSp>
        <p:nvGrpSpPr>
          <p:cNvPr id="3" name="object 35">
            <a:extLst>
              <a:ext uri="{FF2B5EF4-FFF2-40B4-BE49-F238E27FC236}">
                <a16:creationId xmlns:a16="http://schemas.microsoft.com/office/drawing/2014/main" id="{55FC540C-F2C7-874C-1FDF-65D5EA39FD3B}"/>
              </a:ext>
            </a:extLst>
          </p:cNvPr>
          <p:cNvGrpSpPr/>
          <p:nvPr userDrawn="1"/>
        </p:nvGrpSpPr>
        <p:grpSpPr>
          <a:xfrm>
            <a:off x="11352927" y="317432"/>
            <a:ext cx="508321" cy="508214"/>
            <a:chOff x="18720503" y="523542"/>
            <a:chExt cx="838200" cy="838200"/>
          </a:xfrm>
        </p:grpSpPr>
        <p:pic>
          <p:nvPicPr>
            <p:cNvPr id="4" name="object 36">
              <a:extLst>
                <a:ext uri="{FF2B5EF4-FFF2-40B4-BE49-F238E27FC236}">
                  <a16:creationId xmlns:a16="http://schemas.microsoft.com/office/drawing/2014/main" id="{2A259C94-ACC4-9015-6D26-8EFED0AC99FE}"/>
                </a:ext>
              </a:extLst>
            </p:cNvPr>
            <p:cNvPicPr/>
            <p:nvPr/>
          </p:nvPicPr>
          <p:blipFill>
            <a:blip r:embed="rId6" cstate="print"/>
            <a:stretch>
              <a:fillRect/>
            </a:stretch>
          </p:blipFill>
          <p:spPr>
            <a:xfrm>
              <a:off x="19024109" y="743086"/>
              <a:ext cx="208768" cy="208768"/>
            </a:xfrm>
            <a:prstGeom prst="rect">
              <a:avLst/>
            </a:prstGeom>
          </p:spPr>
        </p:pic>
        <p:sp>
          <p:nvSpPr>
            <p:cNvPr id="43" name="object 37">
              <a:extLst>
                <a:ext uri="{FF2B5EF4-FFF2-40B4-BE49-F238E27FC236}">
                  <a16:creationId xmlns:a16="http://schemas.microsoft.com/office/drawing/2014/main" id="{B5B1724E-05A5-47B1-CEDE-3FBE921D41E9}"/>
                </a:ext>
              </a:extLst>
            </p:cNvPr>
            <p:cNvSpPr/>
            <p:nvPr/>
          </p:nvSpPr>
          <p:spPr>
            <a:xfrm>
              <a:off x="18720503" y="523542"/>
              <a:ext cx="838200" cy="838200"/>
            </a:xfrm>
            <a:custGeom>
              <a:avLst/>
              <a:gdLst/>
              <a:ahLst/>
              <a:cxnLst/>
              <a:rect l="l" t="t" r="r" b="b"/>
              <a:pathLst>
                <a:path w="838200" h="838200">
                  <a:moveTo>
                    <a:pt x="418919" y="0"/>
                  </a:moveTo>
                  <a:lnTo>
                    <a:pt x="370063" y="2818"/>
                  </a:lnTo>
                  <a:lnTo>
                    <a:pt x="322864" y="11063"/>
                  </a:lnTo>
                  <a:lnTo>
                    <a:pt x="277634" y="24422"/>
                  </a:lnTo>
                  <a:lnTo>
                    <a:pt x="234688" y="42579"/>
                  </a:lnTo>
                  <a:lnTo>
                    <a:pt x="194340" y="65220"/>
                  </a:lnTo>
                  <a:lnTo>
                    <a:pt x="156905" y="92031"/>
                  </a:lnTo>
                  <a:lnTo>
                    <a:pt x="122697" y="122697"/>
                  </a:lnTo>
                  <a:lnTo>
                    <a:pt x="92031" y="156905"/>
                  </a:lnTo>
                  <a:lnTo>
                    <a:pt x="65220" y="194340"/>
                  </a:lnTo>
                  <a:lnTo>
                    <a:pt x="42579" y="234688"/>
                  </a:lnTo>
                  <a:lnTo>
                    <a:pt x="24422" y="277634"/>
                  </a:lnTo>
                  <a:lnTo>
                    <a:pt x="11063" y="322864"/>
                  </a:lnTo>
                  <a:lnTo>
                    <a:pt x="2818" y="370063"/>
                  </a:lnTo>
                  <a:lnTo>
                    <a:pt x="0" y="418919"/>
                  </a:lnTo>
                  <a:lnTo>
                    <a:pt x="2818" y="467774"/>
                  </a:lnTo>
                  <a:lnTo>
                    <a:pt x="11063" y="514974"/>
                  </a:lnTo>
                  <a:lnTo>
                    <a:pt x="24422" y="560204"/>
                  </a:lnTo>
                  <a:lnTo>
                    <a:pt x="42579" y="603150"/>
                  </a:lnTo>
                  <a:lnTo>
                    <a:pt x="65220" y="643497"/>
                  </a:lnTo>
                  <a:lnTo>
                    <a:pt x="92031" y="680932"/>
                  </a:lnTo>
                  <a:lnTo>
                    <a:pt x="122697" y="715140"/>
                  </a:lnTo>
                  <a:lnTo>
                    <a:pt x="156905" y="745807"/>
                  </a:lnTo>
                  <a:lnTo>
                    <a:pt x="194340" y="772618"/>
                  </a:lnTo>
                  <a:lnTo>
                    <a:pt x="234688" y="795259"/>
                  </a:lnTo>
                  <a:lnTo>
                    <a:pt x="277634" y="813416"/>
                  </a:lnTo>
                  <a:lnTo>
                    <a:pt x="322864" y="826774"/>
                  </a:lnTo>
                  <a:lnTo>
                    <a:pt x="370063" y="835020"/>
                  </a:lnTo>
                  <a:lnTo>
                    <a:pt x="420814" y="837786"/>
                  </a:lnTo>
                  <a:lnTo>
                    <a:pt x="433306" y="837587"/>
                  </a:lnTo>
                  <a:lnTo>
                    <a:pt x="479317" y="832364"/>
                  </a:lnTo>
                  <a:lnTo>
                    <a:pt x="520193" y="806614"/>
                  </a:lnTo>
                  <a:lnTo>
                    <a:pt x="537543" y="760071"/>
                  </a:lnTo>
                  <a:lnTo>
                    <a:pt x="534593" y="742161"/>
                  </a:lnTo>
                  <a:lnTo>
                    <a:pt x="496514" y="702482"/>
                  </a:lnTo>
                  <a:lnTo>
                    <a:pt x="451734" y="694868"/>
                  </a:lnTo>
                  <a:lnTo>
                    <a:pt x="401407" y="695154"/>
                  </a:lnTo>
                  <a:lnTo>
                    <a:pt x="351057" y="697151"/>
                  </a:lnTo>
                  <a:lnTo>
                    <a:pt x="301635" y="694537"/>
                  </a:lnTo>
                  <a:lnTo>
                    <a:pt x="256733" y="685089"/>
                  </a:lnTo>
                  <a:lnTo>
                    <a:pt x="218465" y="667966"/>
                  </a:lnTo>
                  <a:lnTo>
                    <a:pt x="188945" y="642329"/>
                  </a:lnTo>
                  <a:lnTo>
                    <a:pt x="170286" y="607337"/>
                  </a:lnTo>
                  <a:lnTo>
                    <a:pt x="164602" y="562150"/>
                  </a:lnTo>
                  <a:lnTo>
                    <a:pt x="178402" y="504633"/>
                  </a:lnTo>
                  <a:lnTo>
                    <a:pt x="206199" y="463933"/>
                  </a:lnTo>
                  <a:lnTo>
                    <a:pt x="233503" y="439741"/>
                  </a:lnTo>
                  <a:lnTo>
                    <a:pt x="245824" y="431746"/>
                  </a:lnTo>
                  <a:lnTo>
                    <a:pt x="225321" y="406199"/>
                  </a:lnTo>
                  <a:lnTo>
                    <a:pt x="214793" y="386125"/>
                  </a:lnTo>
                  <a:lnTo>
                    <a:pt x="210914" y="361122"/>
                  </a:lnTo>
                  <a:lnTo>
                    <a:pt x="210360" y="320786"/>
                  </a:lnTo>
                  <a:lnTo>
                    <a:pt x="215136" y="276195"/>
                  </a:lnTo>
                  <a:lnTo>
                    <a:pt x="228957" y="234567"/>
                  </a:lnTo>
                  <a:lnTo>
                    <a:pt x="251064" y="197321"/>
                  </a:lnTo>
                  <a:lnTo>
                    <a:pt x="280695" y="165879"/>
                  </a:lnTo>
                  <a:lnTo>
                    <a:pt x="317089" y="141661"/>
                  </a:lnTo>
                  <a:lnTo>
                    <a:pt x="359487" y="126089"/>
                  </a:lnTo>
                  <a:lnTo>
                    <a:pt x="407128" y="120582"/>
                  </a:lnTo>
                  <a:lnTo>
                    <a:pt x="607311" y="120582"/>
                  </a:lnTo>
                  <a:lnTo>
                    <a:pt x="615774" y="122290"/>
                  </a:lnTo>
                  <a:lnTo>
                    <a:pt x="622683" y="126947"/>
                  </a:lnTo>
                  <a:lnTo>
                    <a:pt x="627341" y="133857"/>
                  </a:lnTo>
                  <a:lnTo>
                    <a:pt x="629048" y="142320"/>
                  </a:lnTo>
                  <a:lnTo>
                    <a:pt x="629048" y="178926"/>
                  </a:lnTo>
                  <a:lnTo>
                    <a:pt x="624494" y="189219"/>
                  </a:lnTo>
                  <a:lnTo>
                    <a:pt x="616483" y="190360"/>
                  </a:lnTo>
                  <a:lnTo>
                    <a:pt x="553553" y="207522"/>
                  </a:lnTo>
                  <a:lnTo>
                    <a:pt x="581999" y="230031"/>
                  </a:lnTo>
                  <a:lnTo>
                    <a:pt x="596606" y="250285"/>
                  </a:lnTo>
                  <a:lnTo>
                    <a:pt x="601987" y="279758"/>
                  </a:lnTo>
                  <a:lnTo>
                    <a:pt x="602756" y="329927"/>
                  </a:lnTo>
                  <a:lnTo>
                    <a:pt x="598226" y="370875"/>
                  </a:lnTo>
                  <a:lnTo>
                    <a:pt x="585010" y="409422"/>
                  </a:lnTo>
                  <a:lnTo>
                    <a:pt x="563669" y="444146"/>
                  </a:lnTo>
                  <a:lnTo>
                    <a:pt x="534764" y="473627"/>
                  </a:lnTo>
                  <a:lnTo>
                    <a:pt x="498855" y="496444"/>
                  </a:lnTo>
                  <a:lnTo>
                    <a:pt x="456503" y="511176"/>
                  </a:lnTo>
                  <a:lnTo>
                    <a:pt x="408270" y="516403"/>
                  </a:lnTo>
                  <a:lnTo>
                    <a:pt x="369392" y="513543"/>
                  </a:lnTo>
                  <a:lnTo>
                    <a:pt x="340061" y="507251"/>
                  </a:lnTo>
                  <a:lnTo>
                    <a:pt x="319956" y="500959"/>
                  </a:lnTo>
                  <a:lnTo>
                    <a:pt x="308754" y="498100"/>
                  </a:lnTo>
                  <a:lnTo>
                    <a:pt x="298044" y="501710"/>
                  </a:lnTo>
                  <a:lnTo>
                    <a:pt x="282291" y="512398"/>
                  </a:lnTo>
                  <a:lnTo>
                    <a:pt x="268039" y="529949"/>
                  </a:lnTo>
                  <a:lnTo>
                    <a:pt x="261834" y="554150"/>
                  </a:lnTo>
                  <a:lnTo>
                    <a:pt x="265589" y="572584"/>
                  </a:lnTo>
                  <a:lnTo>
                    <a:pt x="276423" y="587471"/>
                  </a:lnTo>
                  <a:lnTo>
                    <a:pt x="293693" y="597423"/>
                  </a:lnTo>
                  <a:lnTo>
                    <a:pt x="316754" y="601049"/>
                  </a:lnTo>
                  <a:lnTo>
                    <a:pt x="472331" y="601049"/>
                  </a:lnTo>
                  <a:lnTo>
                    <a:pt x="520195" y="605494"/>
                  </a:lnTo>
                  <a:lnTo>
                    <a:pt x="563131" y="618678"/>
                  </a:lnTo>
                  <a:lnTo>
                    <a:pt x="599455" y="640379"/>
                  </a:lnTo>
                  <a:lnTo>
                    <a:pt x="627484" y="670374"/>
                  </a:lnTo>
                  <a:lnTo>
                    <a:pt x="645536" y="708440"/>
                  </a:lnTo>
                  <a:lnTo>
                    <a:pt x="651927" y="754353"/>
                  </a:lnTo>
                  <a:lnTo>
                    <a:pt x="651927" y="758720"/>
                  </a:lnTo>
                  <a:lnTo>
                    <a:pt x="651351" y="767442"/>
                  </a:lnTo>
                  <a:lnTo>
                    <a:pt x="691643" y="736858"/>
                  </a:lnTo>
                  <a:lnTo>
                    <a:pt x="727920" y="701731"/>
                  </a:lnTo>
                  <a:lnTo>
                    <a:pt x="759763" y="662478"/>
                  </a:lnTo>
                  <a:lnTo>
                    <a:pt x="786754" y="619516"/>
                  </a:lnTo>
                  <a:lnTo>
                    <a:pt x="808476" y="573262"/>
                  </a:lnTo>
                  <a:lnTo>
                    <a:pt x="824509" y="524133"/>
                  </a:lnTo>
                  <a:lnTo>
                    <a:pt x="834436" y="472546"/>
                  </a:lnTo>
                  <a:lnTo>
                    <a:pt x="837838" y="418919"/>
                  </a:lnTo>
                  <a:lnTo>
                    <a:pt x="835020" y="370063"/>
                  </a:lnTo>
                  <a:lnTo>
                    <a:pt x="826774" y="322864"/>
                  </a:lnTo>
                  <a:lnTo>
                    <a:pt x="813416" y="277634"/>
                  </a:lnTo>
                  <a:lnTo>
                    <a:pt x="795259" y="234688"/>
                  </a:lnTo>
                  <a:lnTo>
                    <a:pt x="772618" y="194340"/>
                  </a:lnTo>
                  <a:lnTo>
                    <a:pt x="745807" y="156905"/>
                  </a:lnTo>
                  <a:lnTo>
                    <a:pt x="715140" y="122697"/>
                  </a:lnTo>
                  <a:lnTo>
                    <a:pt x="680932" y="92031"/>
                  </a:lnTo>
                  <a:lnTo>
                    <a:pt x="643497" y="65220"/>
                  </a:lnTo>
                  <a:lnTo>
                    <a:pt x="603150" y="42579"/>
                  </a:lnTo>
                  <a:lnTo>
                    <a:pt x="560204" y="24422"/>
                  </a:lnTo>
                  <a:lnTo>
                    <a:pt x="514974" y="11063"/>
                  </a:lnTo>
                  <a:lnTo>
                    <a:pt x="467774" y="2818"/>
                  </a:lnTo>
                  <a:lnTo>
                    <a:pt x="418919" y="0"/>
                  </a:lnTo>
                  <a:close/>
                </a:path>
              </a:pathLst>
            </a:custGeom>
            <a:solidFill>
              <a:srgbClr val="0099DD"/>
            </a:solidFill>
          </p:spPr>
          <p:txBody>
            <a:bodyPr wrap="square" lIns="0" tIns="0" rIns="0" bIns="0" rtlCol="0"/>
            <a:lstStyle/>
            <a:p>
              <a:endParaRPr sz="1091"/>
            </a:p>
          </p:txBody>
        </p:sp>
      </p:grpSp>
      <p:pic>
        <p:nvPicPr>
          <p:cNvPr id="7" name="object 40">
            <a:extLst>
              <a:ext uri="{FF2B5EF4-FFF2-40B4-BE49-F238E27FC236}">
                <a16:creationId xmlns:a16="http://schemas.microsoft.com/office/drawing/2014/main" id="{F2AD26D3-17EB-5059-6F5A-A83674230819}"/>
              </a:ext>
            </a:extLst>
          </p:cNvPr>
          <p:cNvPicPr/>
          <p:nvPr userDrawn="1"/>
        </p:nvPicPr>
        <p:blipFill>
          <a:blip r:embed="rId7" cstate="print"/>
          <a:stretch>
            <a:fillRect/>
          </a:stretch>
        </p:blipFill>
        <p:spPr>
          <a:xfrm>
            <a:off x="10992931" y="6567263"/>
            <a:ext cx="67246" cy="67226"/>
          </a:xfrm>
          <a:prstGeom prst="rect">
            <a:avLst/>
          </a:prstGeom>
        </p:spPr>
      </p:pic>
      <p:pic>
        <p:nvPicPr>
          <p:cNvPr id="8" name="object 41">
            <a:extLst>
              <a:ext uri="{FF2B5EF4-FFF2-40B4-BE49-F238E27FC236}">
                <a16:creationId xmlns:a16="http://schemas.microsoft.com/office/drawing/2014/main" id="{473461F7-6ED5-7A0D-5D31-E0B5B7EB2607}"/>
              </a:ext>
            </a:extLst>
          </p:cNvPr>
          <p:cNvPicPr/>
          <p:nvPr userDrawn="1"/>
        </p:nvPicPr>
        <p:blipFill>
          <a:blip r:embed="rId7" cstate="print"/>
          <a:stretch>
            <a:fillRect/>
          </a:stretch>
        </p:blipFill>
        <p:spPr>
          <a:xfrm>
            <a:off x="10992931" y="6399452"/>
            <a:ext cx="67246" cy="67232"/>
          </a:xfrm>
          <a:prstGeom prst="rect">
            <a:avLst/>
          </a:prstGeom>
        </p:spPr>
      </p:pic>
      <p:pic>
        <p:nvPicPr>
          <p:cNvPr id="9" name="object 42">
            <a:extLst>
              <a:ext uri="{FF2B5EF4-FFF2-40B4-BE49-F238E27FC236}">
                <a16:creationId xmlns:a16="http://schemas.microsoft.com/office/drawing/2014/main" id="{C9A45569-44C4-D2F8-E5F7-F070BB7794D3}"/>
              </a:ext>
            </a:extLst>
          </p:cNvPr>
          <p:cNvPicPr/>
          <p:nvPr userDrawn="1"/>
        </p:nvPicPr>
        <p:blipFill>
          <a:blip r:embed="rId7" cstate="print"/>
          <a:stretch>
            <a:fillRect/>
          </a:stretch>
        </p:blipFill>
        <p:spPr>
          <a:xfrm>
            <a:off x="10855274" y="6399452"/>
            <a:ext cx="67240" cy="67232"/>
          </a:xfrm>
          <a:prstGeom prst="rect">
            <a:avLst/>
          </a:prstGeom>
        </p:spPr>
      </p:pic>
      <p:pic>
        <p:nvPicPr>
          <p:cNvPr id="10" name="object 43">
            <a:extLst>
              <a:ext uri="{FF2B5EF4-FFF2-40B4-BE49-F238E27FC236}">
                <a16:creationId xmlns:a16="http://schemas.microsoft.com/office/drawing/2014/main" id="{41AB1932-3191-EE2E-9443-E2E4175C6DC1}"/>
              </a:ext>
            </a:extLst>
          </p:cNvPr>
          <p:cNvPicPr/>
          <p:nvPr userDrawn="1"/>
        </p:nvPicPr>
        <p:blipFill>
          <a:blip r:embed="rId7" cstate="print"/>
          <a:stretch>
            <a:fillRect/>
          </a:stretch>
        </p:blipFill>
        <p:spPr>
          <a:xfrm>
            <a:off x="10855274" y="6567263"/>
            <a:ext cx="67240" cy="67226"/>
          </a:xfrm>
          <a:prstGeom prst="rect">
            <a:avLst/>
          </a:prstGeom>
        </p:spPr>
      </p:pic>
      <p:pic>
        <p:nvPicPr>
          <p:cNvPr id="11" name="object 44">
            <a:extLst>
              <a:ext uri="{FF2B5EF4-FFF2-40B4-BE49-F238E27FC236}">
                <a16:creationId xmlns:a16="http://schemas.microsoft.com/office/drawing/2014/main" id="{F78E879D-DB92-A49A-E72E-CC80A37679A8}"/>
              </a:ext>
            </a:extLst>
          </p:cNvPr>
          <p:cNvPicPr/>
          <p:nvPr userDrawn="1"/>
        </p:nvPicPr>
        <p:blipFill>
          <a:blip r:embed="rId7" cstate="print"/>
          <a:stretch>
            <a:fillRect/>
          </a:stretch>
        </p:blipFill>
        <p:spPr>
          <a:xfrm>
            <a:off x="10717614" y="6399452"/>
            <a:ext cx="67246" cy="67232"/>
          </a:xfrm>
          <a:prstGeom prst="rect">
            <a:avLst/>
          </a:prstGeom>
        </p:spPr>
      </p:pic>
      <p:pic>
        <p:nvPicPr>
          <p:cNvPr id="12" name="object 45">
            <a:extLst>
              <a:ext uri="{FF2B5EF4-FFF2-40B4-BE49-F238E27FC236}">
                <a16:creationId xmlns:a16="http://schemas.microsoft.com/office/drawing/2014/main" id="{F37800F9-968C-0570-C99B-3C8EF1C311D4}"/>
              </a:ext>
            </a:extLst>
          </p:cNvPr>
          <p:cNvPicPr/>
          <p:nvPr userDrawn="1"/>
        </p:nvPicPr>
        <p:blipFill>
          <a:blip r:embed="rId7" cstate="print"/>
          <a:stretch>
            <a:fillRect/>
          </a:stretch>
        </p:blipFill>
        <p:spPr>
          <a:xfrm>
            <a:off x="10717614" y="6567263"/>
            <a:ext cx="67246" cy="67226"/>
          </a:xfrm>
          <a:prstGeom prst="rect">
            <a:avLst/>
          </a:prstGeom>
        </p:spPr>
      </p:pic>
      <p:pic>
        <p:nvPicPr>
          <p:cNvPr id="13" name="object 46">
            <a:extLst>
              <a:ext uri="{FF2B5EF4-FFF2-40B4-BE49-F238E27FC236}">
                <a16:creationId xmlns:a16="http://schemas.microsoft.com/office/drawing/2014/main" id="{3B06793D-5AD4-5409-B40F-EB75C51ACDBC}"/>
              </a:ext>
            </a:extLst>
          </p:cNvPr>
          <p:cNvPicPr/>
          <p:nvPr userDrawn="1"/>
        </p:nvPicPr>
        <p:blipFill>
          <a:blip r:embed="rId7" cstate="print"/>
          <a:stretch>
            <a:fillRect/>
          </a:stretch>
        </p:blipFill>
        <p:spPr>
          <a:xfrm>
            <a:off x="10578816" y="6399452"/>
            <a:ext cx="67246" cy="67232"/>
          </a:xfrm>
          <a:prstGeom prst="rect">
            <a:avLst/>
          </a:prstGeom>
        </p:spPr>
      </p:pic>
      <p:pic>
        <p:nvPicPr>
          <p:cNvPr id="14" name="object 47">
            <a:extLst>
              <a:ext uri="{FF2B5EF4-FFF2-40B4-BE49-F238E27FC236}">
                <a16:creationId xmlns:a16="http://schemas.microsoft.com/office/drawing/2014/main" id="{84722088-4107-6FEB-E603-F55F688F99E1}"/>
              </a:ext>
            </a:extLst>
          </p:cNvPr>
          <p:cNvPicPr/>
          <p:nvPr userDrawn="1"/>
        </p:nvPicPr>
        <p:blipFill>
          <a:blip r:embed="rId7" cstate="print"/>
          <a:stretch>
            <a:fillRect/>
          </a:stretch>
        </p:blipFill>
        <p:spPr>
          <a:xfrm>
            <a:off x="10578816" y="6567263"/>
            <a:ext cx="67246" cy="67226"/>
          </a:xfrm>
          <a:prstGeom prst="rect">
            <a:avLst/>
          </a:prstGeom>
        </p:spPr>
      </p:pic>
      <p:pic>
        <p:nvPicPr>
          <p:cNvPr id="15" name="object 48">
            <a:extLst>
              <a:ext uri="{FF2B5EF4-FFF2-40B4-BE49-F238E27FC236}">
                <a16:creationId xmlns:a16="http://schemas.microsoft.com/office/drawing/2014/main" id="{B65AFF57-82B6-54E5-4ED8-E06F3639FCE4}"/>
              </a:ext>
            </a:extLst>
          </p:cNvPr>
          <p:cNvPicPr/>
          <p:nvPr userDrawn="1"/>
        </p:nvPicPr>
        <p:blipFill>
          <a:blip r:embed="rId7" cstate="print"/>
          <a:stretch>
            <a:fillRect/>
          </a:stretch>
        </p:blipFill>
        <p:spPr>
          <a:xfrm>
            <a:off x="10441158" y="6399452"/>
            <a:ext cx="67246" cy="67232"/>
          </a:xfrm>
          <a:prstGeom prst="rect">
            <a:avLst/>
          </a:prstGeom>
        </p:spPr>
      </p:pic>
      <p:pic>
        <p:nvPicPr>
          <p:cNvPr id="16" name="object 49">
            <a:extLst>
              <a:ext uri="{FF2B5EF4-FFF2-40B4-BE49-F238E27FC236}">
                <a16:creationId xmlns:a16="http://schemas.microsoft.com/office/drawing/2014/main" id="{DC7CFB78-200C-0229-4BC2-6D24E7EDF116}"/>
              </a:ext>
            </a:extLst>
          </p:cNvPr>
          <p:cNvPicPr/>
          <p:nvPr userDrawn="1"/>
        </p:nvPicPr>
        <p:blipFill>
          <a:blip r:embed="rId7" cstate="print"/>
          <a:stretch>
            <a:fillRect/>
          </a:stretch>
        </p:blipFill>
        <p:spPr>
          <a:xfrm>
            <a:off x="10441158" y="6567263"/>
            <a:ext cx="67246" cy="67226"/>
          </a:xfrm>
          <a:prstGeom prst="rect">
            <a:avLst/>
          </a:prstGeom>
        </p:spPr>
      </p:pic>
      <p:pic>
        <p:nvPicPr>
          <p:cNvPr id="17" name="object 50">
            <a:extLst>
              <a:ext uri="{FF2B5EF4-FFF2-40B4-BE49-F238E27FC236}">
                <a16:creationId xmlns:a16="http://schemas.microsoft.com/office/drawing/2014/main" id="{841361DF-4C74-CBC5-A219-8A2440F8C19B}"/>
              </a:ext>
            </a:extLst>
          </p:cNvPr>
          <p:cNvPicPr/>
          <p:nvPr userDrawn="1"/>
        </p:nvPicPr>
        <p:blipFill>
          <a:blip r:embed="rId8" cstate="print"/>
          <a:stretch>
            <a:fillRect/>
          </a:stretch>
        </p:blipFill>
        <p:spPr>
          <a:xfrm>
            <a:off x="10303500" y="6399452"/>
            <a:ext cx="67246" cy="67232"/>
          </a:xfrm>
          <a:prstGeom prst="rect">
            <a:avLst/>
          </a:prstGeom>
        </p:spPr>
      </p:pic>
      <p:pic>
        <p:nvPicPr>
          <p:cNvPr id="18" name="object 51">
            <a:extLst>
              <a:ext uri="{FF2B5EF4-FFF2-40B4-BE49-F238E27FC236}">
                <a16:creationId xmlns:a16="http://schemas.microsoft.com/office/drawing/2014/main" id="{18624CE6-719D-1988-9FC5-94942FD5619E}"/>
              </a:ext>
            </a:extLst>
          </p:cNvPr>
          <p:cNvPicPr/>
          <p:nvPr userDrawn="1"/>
        </p:nvPicPr>
        <p:blipFill>
          <a:blip r:embed="rId8" cstate="print"/>
          <a:stretch>
            <a:fillRect/>
          </a:stretch>
        </p:blipFill>
        <p:spPr>
          <a:xfrm>
            <a:off x="10303500" y="6567263"/>
            <a:ext cx="67246" cy="67226"/>
          </a:xfrm>
          <a:prstGeom prst="rect">
            <a:avLst/>
          </a:prstGeom>
        </p:spPr>
      </p:pic>
      <p:pic>
        <p:nvPicPr>
          <p:cNvPr id="19" name="object 52">
            <a:extLst>
              <a:ext uri="{FF2B5EF4-FFF2-40B4-BE49-F238E27FC236}">
                <a16:creationId xmlns:a16="http://schemas.microsoft.com/office/drawing/2014/main" id="{8B4D8F89-4975-ED86-70D8-AA36E8B77E44}"/>
              </a:ext>
            </a:extLst>
          </p:cNvPr>
          <p:cNvPicPr/>
          <p:nvPr userDrawn="1"/>
        </p:nvPicPr>
        <p:blipFill>
          <a:blip r:embed="rId7" cstate="print"/>
          <a:stretch>
            <a:fillRect/>
          </a:stretch>
        </p:blipFill>
        <p:spPr>
          <a:xfrm>
            <a:off x="9525003" y="6399452"/>
            <a:ext cx="67240" cy="67232"/>
          </a:xfrm>
          <a:prstGeom prst="rect">
            <a:avLst/>
          </a:prstGeom>
        </p:spPr>
      </p:pic>
      <p:pic>
        <p:nvPicPr>
          <p:cNvPr id="20" name="object 53">
            <a:extLst>
              <a:ext uri="{FF2B5EF4-FFF2-40B4-BE49-F238E27FC236}">
                <a16:creationId xmlns:a16="http://schemas.microsoft.com/office/drawing/2014/main" id="{2BE90926-8812-0C71-4CF7-EDB6976F327D}"/>
              </a:ext>
            </a:extLst>
          </p:cNvPr>
          <p:cNvPicPr/>
          <p:nvPr userDrawn="1"/>
        </p:nvPicPr>
        <p:blipFill>
          <a:blip r:embed="rId7" cstate="print"/>
          <a:stretch>
            <a:fillRect/>
          </a:stretch>
        </p:blipFill>
        <p:spPr>
          <a:xfrm>
            <a:off x="9525003" y="6567263"/>
            <a:ext cx="67240" cy="67226"/>
          </a:xfrm>
          <a:prstGeom prst="rect">
            <a:avLst/>
          </a:prstGeom>
        </p:spPr>
      </p:pic>
      <p:pic>
        <p:nvPicPr>
          <p:cNvPr id="21" name="object 54">
            <a:extLst>
              <a:ext uri="{FF2B5EF4-FFF2-40B4-BE49-F238E27FC236}">
                <a16:creationId xmlns:a16="http://schemas.microsoft.com/office/drawing/2014/main" id="{D6E2F82B-A613-121B-64DB-FC22AAB91591}"/>
              </a:ext>
            </a:extLst>
          </p:cNvPr>
          <p:cNvPicPr/>
          <p:nvPr userDrawn="1"/>
        </p:nvPicPr>
        <p:blipFill>
          <a:blip r:embed="rId7" cstate="print"/>
          <a:stretch>
            <a:fillRect/>
          </a:stretch>
        </p:blipFill>
        <p:spPr>
          <a:xfrm>
            <a:off x="10059958" y="6399452"/>
            <a:ext cx="67246" cy="67232"/>
          </a:xfrm>
          <a:prstGeom prst="rect">
            <a:avLst/>
          </a:prstGeom>
        </p:spPr>
      </p:pic>
      <p:pic>
        <p:nvPicPr>
          <p:cNvPr id="22" name="object 55">
            <a:extLst>
              <a:ext uri="{FF2B5EF4-FFF2-40B4-BE49-F238E27FC236}">
                <a16:creationId xmlns:a16="http://schemas.microsoft.com/office/drawing/2014/main" id="{28F7DED1-9916-885A-E823-DB233044184C}"/>
              </a:ext>
            </a:extLst>
          </p:cNvPr>
          <p:cNvPicPr/>
          <p:nvPr userDrawn="1"/>
        </p:nvPicPr>
        <p:blipFill>
          <a:blip r:embed="rId8" cstate="print"/>
          <a:stretch>
            <a:fillRect/>
          </a:stretch>
        </p:blipFill>
        <p:spPr>
          <a:xfrm>
            <a:off x="9922302" y="6399452"/>
            <a:ext cx="67246" cy="67232"/>
          </a:xfrm>
          <a:prstGeom prst="rect">
            <a:avLst/>
          </a:prstGeom>
        </p:spPr>
      </p:pic>
      <p:pic>
        <p:nvPicPr>
          <p:cNvPr id="23" name="object 56">
            <a:extLst>
              <a:ext uri="{FF2B5EF4-FFF2-40B4-BE49-F238E27FC236}">
                <a16:creationId xmlns:a16="http://schemas.microsoft.com/office/drawing/2014/main" id="{22D0122C-752E-F651-639D-DE19B450A457}"/>
              </a:ext>
            </a:extLst>
          </p:cNvPr>
          <p:cNvPicPr/>
          <p:nvPr userDrawn="1"/>
        </p:nvPicPr>
        <p:blipFill>
          <a:blip r:embed="rId7" cstate="print"/>
          <a:stretch>
            <a:fillRect/>
          </a:stretch>
        </p:blipFill>
        <p:spPr>
          <a:xfrm>
            <a:off x="10059958" y="6567263"/>
            <a:ext cx="67246" cy="67226"/>
          </a:xfrm>
          <a:prstGeom prst="rect">
            <a:avLst/>
          </a:prstGeom>
        </p:spPr>
      </p:pic>
      <p:pic>
        <p:nvPicPr>
          <p:cNvPr id="24" name="object 57">
            <a:extLst>
              <a:ext uri="{FF2B5EF4-FFF2-40B4-BE49-F238E27FC236}">
                <a16:creationId xmlns:a16="http://schemas.microsoft.com/office/drawing/2014/main" id="{E0E38C5F-87C0-B06E-F1A6-EE5082E15B90}"/>
              </a:ext>
            </a:extLst>
          </p:cNvPr>
          <p:cNvPicPr/>
          <p:nvPr userDrawn="1"/>
        </p:nvPicPr>
        <p:blipFill>
          <a:blip r:embed="rId7" cstate="print"/>
          <a:stretch>
            <a:fillRect/>
          </a:stretch>
        </p:blipFill>
        <p:spPr>
          <a:xfrm>
            <a:off x="9784643" y="6399452"/>
            <a:ext cx="67246" cy="67232"/>
          </a:xfrm>
          <a:prstGeom prst="rect">
            <a:avLst/>
          </a:prstGeom>
        </p:spPr>
      </p:pic>
      <p:pic>
        <p:nvPicPr>
          <p:cNvPr id="25" name="object 58">
            <a:extLst>
              <a:ext uri="{FF2B5EF4-FFF2-40B4-BE49-F238E27FC236}">
                <a16:creationId xmlns:a16="http://schemas.microsoft.com/office/drawing/2014/main" id="{973E11B6-2093-9974-D5BF-3764F05EA73F}"/>
              </a:ext>
            </a:extLst>
          </p:cNvPr>
          <p:cNvPicPr/>
          <p:nvPr userDrawn="1"/>
        </p:nvPicPr>
        <p:blipFill>
          <a:blip r:embed="rId8" cstate="print"/>
          <a:stretch>
            <a:fillRect/>
          </a:stretch>
        </p:blipFill>
        <p:spPr>
          <a:xfrm>
            <a:off x="9922302" y="6567263"/>
            <a:ext cx="67246" cy="67226"/>
          </a:xfrm>
          <a:prstGeom prst="rect">
            <a:avLst/>
          </a:prstGeom>
        </p:spPr>
      </p:pic>
      <p:pic>
        <p:nvPicPr>
          <p:cNvPr id="26" name="object 59">
            <a:extLst>
              <a:ext uri="{FF2B5EF4-FFF2-40B4-BE49-F238E27FC236}">
                <a16:creationId xmlns:a16="http://schemas.microsoft.com/office/drawing/2014/main" id="{AB397CB3-ABC2-B596-CB32-8CD69ED0ED16}"/>
              </a:ext>
            </a:extLst>
          </p:cNvPr>
          <p:cNvPicPr/>
          <p:nvPr userDrawn="1"/>
        </p:nvPicPr>
        <p:blipFill>
          <a:blip r:embed="rId7" cstate="print"/>
          <a:stretch>
            <a:fillRect/>
          </a:stretch>
        </p:blipFill>
        <p:spPr>
          <a:xfrm>
            <a:off x="9784643" y="6567263"/>
            <a:ext cx="67246" cy="67226"/>
          </a:xfrm>
          <a:prstGeom prst="rect">
            <a:avLst/>
          </a:prstGeom>
        </p:spPr>
      </p:pic>
      <p:pic>
        <p:nvPicPr>
          <p:cNvPr id="27" name="object 60">
            <a:extLst>
              <a:ext uri="{FF2B5EF4-FFF2-40B4-BE49-F238E27FC236}">
                <a16:creationId xmlns:a16="http://schemas.microsoft.com/office/drawing/2014/main" id="{6B914335-26ED-74E9-3194-9F8B2F629436}"/>
              </a:ext>
            </a:extLst>
          </p:cNvPr>
          <p:cNvPicPr/>
          <p:nvPr userDrawn="1"/>
        </p:nvPicPr>
        <p:blipFill>
          <a:blip r:embed="rId7" cstate="print"/>
          <a:stretch>
            <a:fillRect/>
          </a:stretch>
        </p:blipFill>
        <p:spPr>
          <a:xfrm>
            <a:off x="11560654" y="6399452"/>
            <a:ext cx="67246" cy="67232"/>
          </a:xfrm>
          <a:prstGeom prst="rect">
            <a:avLst/>
          </a:prstGeom>
        </p:spPr>
      </p:pic>
      <p:pic>
        <p:nvPicPr>
          <p:cNvPr id="28" name="object 61">
            <a:extLst>
              <a:ext uri="{FF2B5EF4-FFF2-40B4-BE49-F238E27FC236}">
                <a16:creationId xmlns:a16="http://schemas.microsoft.com/office/drawing/2014/main" id="{6B424A1A-5A8E-6729-874D-B5E32134AE34}"/>
              </a:ext>
            </a:extLst>
          </p:cNvPr>
          <p:cNvPicPr/>
          <p:nvPr userDrawn="1"/>
        </p:nvPicPr>
        <p:blipFill>
          <a:blip r:embed="rId7" cstate="print"/>
          <a:stretch>
            <a:fillRect/>
          </a:stretch>
        </p:blipFill>
        <p:spPr>
          <a:xfrm>
            <a:off x="11560654" y="6567263"/>
            <a:ext cx="67246" cy="67226"/>
          </a:xfrm>
          <a:prstGeom prst="rect">
            <a:avLst/>
          </a:prstGeom>
        </p:spPr>
      </p:pic>
      <p:pic>
        <p:nvPicPr>
          <p:cNvPr id="29" name="object 62">
            <a:extLst>
              <a:ext uri="{FF2B5EF4-FFF2-40B4-BE49-F238E27FC236}">
                <a16:creationId xmlns:a16="http://schemas.microsoft.com/office/drawing/2014/main" id="{22BC408F-6089-4590-5D6F-5316476E1796}"/>
              </a:ext>
            </a:extLst>
          </p:cNvPr>
          <p:cNvPicPr/>
          <p:nvPr userDrawn="1"/>
        </p:nvPicPr>
        <p:blipFill>
          <a:blip r:embed="rId7" cstate="print"/>
          <a:stretch>
            <a:fillRect/>
          </a:stretch>
        </p:blipFill>
        <p:spPr>
          <a:xfrm>
            <a:off x="11422997" y="6399452"/>
            <a:ext cx="67246" cy="67232"/>
          </a:xfrm>
          <a:prstGeom prst="rect">
            <a:avLst/>
          </a:prstGeom>
        </p:spPr>
      </p:pic>
      <p:pic>
        <p:nvPicPr>
          <p:cNvPr id="30" name="object 63">
            <a:extLst>
              <a:ext uri="{FF2B5EF4-FFF2-40B4-BE49-F238E27FC236}">
                <a16:creationId xmlns:a16="http://schemas.microsoft.com/office/drawing/2014/main" id="{F4406DE4-702C-CF8D-5F10-3BB866FEFAE8}"/>
              </a:ext>
            </a:extLst>
          </p:cNvPr>
          <p:cNvPicPr/>
          <p:nvPr userDrawn="1"/>
        </p:nvPicPr>
        <p:blipFill>
          <a:blip r:embed="rId7" cstate="print"/>
          <a:stretch>
            <a:fillRect/>
          </a:stretch>
        </p:blipFill>
        <p:spPr>
          <a:xfrm>
            <a:off x="11422997" y="6567263"/>
            <a:ext cx="67246" cy="67226"/>
          </a:xfrm>
          <a:prstGeom prst="rect">
            <a:avLst/>
          </a:prstGeom>
        </p:spPr>
      </p:pic>
      <p:pic>
        <p:nvPicPr>
          <p:cNvPr id="31" name="object 64">
            <a:extLst>
              <a:ext uri="{FF2B5EF4-FFF2-40B4-BE49-F238E27FC236}">
                <a16:creationId xmlns:a16="http://schemas.microsoft.com/office/drawing/2014/main" id="{0999E3FA-CCDE-B2C9-622D-E1CECFC741E5}"/>
              </a:ext>
            </a:extLst>
          </p:cNvPr>
          <p:cNvPicPr/>
          <p:nvPr userDrawn="1"/>
        </p:nvPicPr>
        <p:blipFill>
          <a:blip r:embed="rId8" cstate="print"/>
          <a:stretch>
            <a:fillRect/>
          </a:stretch>
        </p:blipFill>
        <p:spPr>
          <a:xfrm>
            <a:off x="11285344" y="6399452"/>
            <a:ext cx="67240" cy="67232"/>
          </a:xfrm>
          <a:prstGeom prst="rect">
            <a:avLst/>
          </a:prstGeom>
        </p:spPr>
      </p:pic>
      <p:pic>
        <p:nvPicPr>
          <p:cNvPr id="32" name="object 65">
            <a:extLst>
              <a:ext uri="{FF2B5EF4-FFF2-40B4-BE49-F238E27FC236}">
                <a16:creationId xmlns:a16="http://schemas.microsoft.com/office/drawing/2014/main" id="{7766BCB9-96E3-8619-21A7-CEF5DE4AA954}"/>
              </a:ext>
            </a:extLst>
          </p:cNvPr>
          <p:cNvPicPr/>
          <p:nvPr userDrawn="1"/>
        </p:nvPicPr>
        <p:blipFill>
          <a:blip r:embed="rId8" cstate="print"/>
          <a:stretch>
            <a:fillRect/>
          </a:stretch>
        </p:blipFill>
        <p:spPr>
          <a:xfrm>
            <a:off x="11285344" y="6567263"/>
            <a:ext cx="67240" cy="67226"/>
          </a:xfrm>
          <a:prstGeom prst="rect">
            <a:avLst/>
          </a:prstGeom>
        </p:spPr>
      </p:pic>
      <p:sp>
        <p:nvSpPr>
          <p:cNvPr id="69" name="Text Placeholder 3">
            <a:extLst>
              <a:ext uri="{FF2B5EF4-FFF2-40B4-BE49-F238E27FC236}">
                <a16:creationId xmlns:a16="http://schemas.microsoft.com/office/drawing/2014/main" id="{F1C44EDA-3D46-8CF2-7419-38694DEF1579}"/>
              </a:ext>
            </a:extLst>
          </p:cNvPr>
          <p:cNvSpPr>
            <a:spLocks noGrp="1"/>
          </p:cNvSpPr>
          <p:nvPr>
            <p:ph type="body" sz="half" idx="13" hasCustomPrompt="1"/>
          </p:nvPr>
        </p:nvSpPr>
        <p:spPr>
          <a:xfrm>
            <a:off x="6388169" y="608295"/>
            <a:ext cx="4604762"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Diagrammtitel</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1" name="Diagrammplatzhalter 70">
            <a:extLst>
              <a:ext uri="{FF2B5EF4-FFF2-40B4-BE49-F238E27FC236}">
                <a16:creationId xmlns:a16="http://schemas.microsoft.com/office/drawing/2014/main" id="{19157FA7-3EBB-0195-A586-B1CB9BDAB9DB}"/>
              </a:ext>
            </a:extLst>
          </p:cNvPr>
          <p:cNvSpPr>
            <a:spLocks noGrp="1"/>
          </p:cNvSpPr>
          <p:nvPr>
            <p:ph type="chart" sz="quarter" idx="14" hasCustomPrompt="1"/>
          </p:nvPr>
        </p:nvSpPr>
        <p:spPr>
          <a:xfrm>
            <a:off x="6443533" y="2000130"/>
            <a:ext cx="5389737" cy="2857740"/>
          </a:xfrm>
          <a:prstGeom prst="rect">
            <a:avLst/>
          </a:prstGeom>
        </p:spPr>
        <p:txBody>
          <a:bodyPr/>
          <a:lstStyle>
            <a:lvl1pPr marL="0" indent="0">
              <a:buNone/>
              <a:defRPr/>
            </a:lvl1pPr>
          </a:lstStyle>
          <a:p>
            <a:r>
              <a:rPr lang="de-DE" dirty="0"/>
              <a:t>Diagramm hier einfügen</a:t>
            </a:r>
          </a:p>
        </p:txBody>
      </p:sp>
      <p:sp>
        <p:nvSpPr>
          <p:cNvPr id="72" name="Title 1">
            <a:extLst>
              <a:ext uri="{FF2B5EF4-FFF2-40B4-BE49-F238E27FC236}">
                <a16:creationId xmlns:a16="http://schemas.microsoft.com/office/drawing/2014/main" id="{CBB7DDC6-3748-5ECD-8CA8-8F5B87862A42}"/>
              </a:ext>
            </a:extLst>
          </p:cNvPr>
          <p:cNvSpPr>
            <a:spLocks noGrp="1"/>
          </p:cNvSpPr>
          <p:nvPr>
            <p:ph type="ctrTitle" hasCustomPrompt="1"/>
          </p:nvPr>
        </p:nvSpPr>
        <p:spPr>
          <a:xfrm>
            <a:off x="627298" y="927674"/>
            <a:ext cx="5156587" cy="580335"/>
          </a:xfrm>
          <a:prstGeom prst="rect">
            <a:avLst/>
          </a:prstGeom>
        </p:spPr>
        <p:txBody>
          <a:bodyPr anchor="t"/>
          <a:lstStyle>
            <a:lvl1pPr algn="l">
              <a:defRPr sz="3517" b="1" i="0">
                <a:solidFill>
                  <a:schemeClr val="bg1"/>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3" name="Textplatzhalter 524">
            <a:extLst>
              <a:ext uri="{FF2B5EF4-FFF2-40B4-BE49-F238E27FC236}">
                <a16:creationId xmlns:a16="http://schemas.microsoft.com/office/drawing/2014/main" id="{5EFE36F9-0774-56BE-EFC8-6D4715637B85}"/>
              </a:ext>
            </a:extLst>
          </p:cNvPr>
          <p:cNvSpPr>
            <a:spLocks noGrp="1"/>
          </p:cNvSpPr>
          <p:nvPr>
            <p:ph type="body" sz="quarter" idx="11" hasCustomPrompt="1"/>
          </p:nvPr>
        </p:nvSpPr>
        <p:spPr>
          <a:xfrm>
            <a:off x="627298" y="2268848"/>
            <a:ext cx="5156587" cy="365125"/>
          </a:xfrm>
          <a:prstGeom prst="rect">
            <a:avLst/>
          </a:prstGeom>
        </p:spPr>
        <p:txBody>
          <a:bodyPr/>
          <a:lstStyle>
            <a:lvl1pPr marL="0" indent="0">
              <a:buNone/>
              <a:defRPr sz="2183" b="1" i="0">
                <a:solidFill>
                  <a:schemeClr val="bg1"/>
                </a:solidFill>
                <a:latin typeface="Calibri" panose="020F0502020204030204" pitchFamily="34" charset="0"/>
                <a:cs typeface="Calibri" panose="020F0502020204030204" pitchFamily="34" charset="0"/>
              </a:defRPr>
            </a:lvl1pPr>
          </a:lstStyle>
          <a:p>
            <a:pPr lvl="0"/>
            <a:r>
              <a:rPr lang="de-DE" dirty="0"/>
              <a:t>Hier steht eine Zwischenüberschrift</a:t>
            </a:r>
          </a:p>
        </p:txBody>
      </p:sp>
      <p:sp>
        <p:nvSpPr>
          <p:cNvPr id="74" name="Text Placeholder 3">
            <a:extLst>
              <a:ext uri="{FF2B5EF4-FFF2-40B4-BE49-F238E27FC236}">
                <a16:creationId xmlns:a16="http://schemas.microsoft.com/office/drawing/2014/main" id="{3CBDE8E9-23C1-3AD2-FBE8-6AFEE5C2FC21}"/>
              </a:ext>
            </a:extLst>
          </p:cNvPr>
          <p:cNvSpPr>
            <a:spLocks noGrp="1"/>
          </p:cNvSpPr>
          <p:nvPr>
            <p:ph type="body" sz="half" idx="12" hasCustomPrompt="1"/>
          </p:nvPr>
        </p:nvSpPr>
        <p:spPr>
          <a:xfrm>
            <a:off x="569936" y="608985"/>
            <a:ext cx="5212397"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5" name="Text Placeholder 3">
            <a:extLst>
              <a:ext uri="{FF2B5EF4-FFF2-40B4-BE49-F238E27FC236}">
                <a16:creationId xmlns:a16="http://schemas.microsoft.com/office/drawing/2014/main" id="{CF02CEE9-844D-ECE1-2154-F8E0AB402BFC}"/>
              </a:ext>
            </a:extLst>
          </p:cNvPr>
          <p:cNvSpPr>
            <a:spLocks noGrp="1"/>
          </p:cNvSpPr>
          <p:nvPr>
            <p:ph type="body" sz="half" idx="10" hasCustomPrompt="1"/>
          </p:nvPr>
        </p:nvSpPr>
        <p:spPr>
          <a:xfrm>
            <a:off x="627298" y="2714721"/>
            <a:ext cx="5156587" cy="2657371"/>
          </a:xfrm>
          <a:prstGeom prst="rect">
            <a:avLst/>
          </a:prstGeom>
        </p:spPr>
        <p:txBody>
          <a:bodyPr/>
          <a:lstStyle>
            <a:lvl1pPr marL="14631" marR="3081" indent="0">
              <a:lnSpc>
                <a:spcPct val="110800"/>
              </a:lnSpc>
              <a:spcBef>
                <a:spcPts val="458"/>
              </a:spcBef>
              <a:buFont typeface="Arial" panose="020B0604020202020204" pitchFamily="34" charset="0"/>
              <a:buNone/>
              <a:tabLst>
                <a:tab pos="137844" algn="l"/>
              </a:tabLst>
              <a:defRPr sz="1819" spc="0">
                <a:solidFill>
                  <a:schemeClr val="bg1"/>
                </a:solidFill>
              </a:defRPr>
            </a:lvl1pPr>
            <a:lvl2pPr marL="492829" indent="-207900">
              <a:buFont typeface="Arial" panose="020B0604020202020204" pitchFamily="34" charset="0"/>
              <a:buChar char="•"/>
              <a:defRPr sz="915"/>
            </a:lvl2pPr>
            <a:lvl3pPr marL="838032" indent="-207900">
              <a:buFont typeface="Arial" panose="020B0604020202020204" pitchFamily="34" charset="0"/>
              <a:buChar char="•"/>
              <a:defRPr sz="1619">
                <a:solidFill>
                  <a:schemeClr val="bg1"/>
                </a:solidFill>
              </a:defRPr>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r>
              <a:rPr lang="de-DE" sz="1698" b="0" spc="-45" dirty="0">
                <a:solidFill>
                  <a:schemeClr val="bg1"/>
                </a:solidFill>
                <a:latin typeface="Calibri" panose="020F0502020204030204" pitchFamily="34" charset="0"/>
                <a:ea typeface="Source Sans Pro" panose="020B0503030403020204" pitchFamily="34" charset="0"/>
                <a:cs typeface="Calibri" panose="020F0502020204030204" pitchFamily="34" charset="0"/>
              </a:rPr>
              <a:t>Fließtext</a:t>
            </a:r>
            <a:r>
              <a:rPr lang="de-DE" sz="1698" b="0" spc="-136"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a:solidFill>
                  <a:schemeClr val="bg1"/>
                </a:solidFill>
                <a:latin typeface="Calibri" panose="020F0502020204030204" pitchFamily="34" charset="0"/>
                <a:ea typeface="Source Sans Pro" panose="020B0503030403020204" pitchFamily="34" charset="0"/>
                <a:cs typeface="Calibri" panose="020F0502020204030204" pitchFamily="34" charset="0"/>
              </a:rPr>
              <a:t>:</a:t>
            </a:r>
            <a:r>
              <a:rPr lang="de-DE" sz="1698" b="0" spc="-194"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Itassunti</a:t>
            </a:r>
            <a:r>
              <a:rPr lang="de-DE" sz="1698" b="0" spc="-136"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6"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tem</a:t>
            </a:r>
            <a:r>
              <a:rPr lang="de-DE" sz="1698" b="0" spc="-133"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quiassitiam</a:t>
            </a:r>
            <a:r>
              <a:rPr lang="de-DE" sz="1698" b="0" spc="-136"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a:solidFill>
                  <a:schemeClr val="bg1"/>
                </a:solidFill>
                <a:latin typeface="Calibri" panose="020F0502020204030204" pitchFamily="34" charset="0"/>
                <a:ea typeface="Source Sans Pro" panose="020B0503030403020204" pitchFamily="34" charset="0"/>
                <a:cs typeface="Calibri" panose="020F0502020204030204" pitchFamily="34" charset="0"/>
              </a:rPr>
              <a:t>am</a:t>
            </a:r>
            <a:r>
              <a:rPr lang="de-DE" sz="1698" b="0" spc="-136"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12" dirty="0">
                <a:solidFill>
                  <a:schemeClr val="bg1"/>
                </a:solidFill>
                <a:latin typeface="Calibri" panose="020F0502020204030204" pitchFamily="34" charset="0"/>
                <a:ea typeface="Source Sans Pro" panose="020B0503030403020204" pitchFamily="34" charset="0"/>
                <a:cs typeface="Calibri" panose="020F0502020204030204" pitchFamily="34" charset="0"/>
              </a:rPr>
              <a:t>quam </a:t>
            </a:r>
            <a:r>
              <a:rPr lang="de-DE" sz="1698" b="0" spc="-67"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quossed</a:t>
            </a:r>
            <a:r>
              <a:rPr lang="de-DE" sz="1698" b="0" spc="-118"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52"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que</a:t>
            </a:r>
            <a:r>
              <a:rPr lang="de-DE" sz="1698" b="0" spc="-115"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39"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ducia</a:t>
            </a:r>
            <a:r>
              <a:rPr lang="de-DE" sz="1698" b="0" spc="-118"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volorrorest</a:t>
            </a:r>
            <a:r>
              <a:rPr lang="de-DE" sz="1698" b="0" spc="-115"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61"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essunt</a:t>
            </a:r>
            <a:r>
              <a:rPr lang="de-DE" sz="1698" b="0" spc="-118"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49"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laccum</a:t>
            </a:r>
            <a:r>
              <a:rPr lang="de-DE" sz="1698" b="0" spc="-118"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fugit</a:t>
            </a:r>
            <a:r>
              <a:rPr lang="de-DE" sz="1698" b="0" spc="-115"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58"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excea</a:t>
            </a:r>
            <a:r>
              <a:rPr lang="de-DE" sz="1698" b="0" spc="-58"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24"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veliquo</a:t>
            </a:r>
            <a:r>
              <a:rPr lang="de-DE" sz="1698" b="0" spc="-112"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21"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volendi</a:t>
            </a:r>
            <a:r>
              <a:rPr lang="de-DE" sz="1698" b="0" spc="-127"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698" b="0" spc="-30" dirty="0" err="1">
                <a:solidFill>
                  <a:schemeClr val="bg1"/>
                </a:solidFill>
                <a:latin typeface="Calibri" panose="020F0502020204030204" pitchFamily="34" charset="0"/>
                <a:ea typeface="Source Sans Pro" panose="020B0503030403020204" pitchFamily="34" charset="0"/>
                <a:cs typeface="Calibri" panose="020F0502020204030204" pitchFamily="34" charset="0"/>
              </a:rPr>
              <a:t>omnistiur</a:t>
            </a:r>
            <a:r>
              <a:rPr lang="de-DE" sz="1698" b="0" spc="-30" dirty="0">
                <a:solidFill>
                  <a:schemeClr val="bg1"/>
                </a:solidFill>
                <a:latin typeface="Calibri" panose="020F0502020204030204" pitchFamily="34" charset="0"/>
                <a:ea typeface="Source Sans Pro" panose="020B0503030403020204" pitchFamily="34" charset="0"/>
                <a:cs typeface="Calibri" panose="020F0502020204030204" pitchFamily="34" charset="0"/>
              </a:rPr>
              <a:t>?</a:t>
            </a:r>
          </a:p>
          <a:p>
            <a:pPr marL="14631" marR="3081" lvl="0" indent="0" algn="l" defTabSz="914262" rtl="0" eaLnBrk="1" fontAlgn="auto" latinLnBrk="0" hangingPunct="1">
              <a:lnSpc>
                <a:spcPct val="110800"/>
              </a:lnSpc>
              <a:spcBef>
                <a:spcPts val="458"/>
              </a:spcBef>
              <a:spcAft>
                <a:spcPts val="0"/>
              </a:spcAft>
              <a:buClrTx/>
              <a:buSzTx/>
              <a:buFont typeface="Arial" panose="020B0604020202020204" pitchFamily="34" charset="0"/>
              <a:buNone/>
              <a:tabLst/>
              <a:defRPr/>
            </a:pPr>
            <a:endParaRPr lang="de-DE" sz="1698" b="0" spc="-30" dirty="0">
              <a:solidFill>
                <a:schemeClr val="bg1"/>
              </a:solidFill>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tabLst>
                <a:tab pos="227352" algn="l"/>
              </a:tabLst>
            </a:pPr>
            <a:r>
              <a:rPr lang="de-DE" sz="1576" b="0" spc="-33" dirty="0">
                <a:solidFill>
                  <a:schemeClr val="bg1"/>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chemeClr val="bg1"/>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chemeClr val="bg1"/>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chemeClr val="bg1"/>
                </a:solidFill>
                <a:latin typeface="Calibri" panose="020F0502020204030204" pitchFamily="34" charset="0"/>
                <a:ea typeface="Source Sans Pro" panose="020B0503030403020204" pitchFamily="34" charset="0"/>
                <a:cs typeface="Calibri" panose="020F0502020204030204" pitchFamily="34" charset="0"/>
              </a:rPr>
              <a:t>Aufzählung</a:t>
            </a:r>
            <a:endParaRPr lang="de-DE" sz="1576" b="0" dirty="0">
              <a:solidFill>
                <a:schemeClr val="bg1"/>
              </a:solidFill>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5"/>
              </a:spcBef>
              <a:tabLst>
                <a:tab pos="227352" algn="l"/>
              </a:tabLst>
            </a:pPr>
            <a:r>
              <a:rPr lang="de-DE" sz="1576" b="0" spc="-67" dirty="0">
                <a:solidFill>
                  <a:schemeClr val="bg1"/>
                </a:solidFill>
                <a:latin typeface="Calibri" panose="020F0502020204030204" pitchFamily="34" charset="0"/>
                <a:ea typeface="Source Sans Pro" panose="020B0503030403020204" pitchFamily="34" charset="0"/>
                <a:cs typeface="Calibri" panose="020F0502020204030204" pitchFamily="34" charset="0"/>
              </a:rPr>
              <a:t>Ein</a:t>
            </a:r>
            <a:r>
              <a:rPr lang="de-DE" sz="1576" b="0" spc="-103"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18" dirty="0">
                <a:solidFill>
                  <a:schemeClr val="bg1"/>
                </a:solidFill>
                <a:latin typeface="Calibri" panose="020F0502020204030204" pitchFamily="34" charset="0"/>
                <a:ea typeface="Source Sans Pro" panose="020B0503030403020204" pitchFamily="34" charset="0"/>
                <a:cs typeface="Calibri" panose="020F0502020204030204" pitchFamily="34" charset="0"/>
              </a:rPr>
              <a:t>weiterer</a:t>
            </a:r>
            <a:r>
              <a:rPr lang="de-DE" sz="1576" b="0" spc="-142"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chemeClr val="bg1"/>
                </a:solidFill>
                <a:latin typeface="Calibri" panose="020F0502020204030204" pitchFamily="34" charset="0"/>
                <a:ea typeface="Source Sans Pro" panose="020B0503030403020204" pitchFamily="34" charset="0"/>
                <a:cs typeface="Calibri" panose="020F0502020204030204" pitchFamily="34" charset="0"/>
              </a:rPr>
              <a:t>Aufzählungspunkt</a:t>
            </a:r>
            <a:endParaRPr lang="de-DE" sz="1576" b="0" dirty="0">
              <a:solidFill>
                <a:schemeClr val="bg1"/>
              </a:solidFill>
              <a:latin typeface="Calibri" panose="020F0502020204030204" pitchFamily="34" charset="0"/>
              <a:ea typeface="Source Sans Pro" panose="020B0503030403020204" pitchFamily="34" charset="0"/>
              <a:cs typeface="Calibri" panose="020F0502020204030204" pitchFamily="34" charset="0"/>
            </a:endParaRPr>
          </a:p>
          <a:p>
            <a:pPr marL="227352" indent="-214650">
              <a:lnSpc>
                <a:spcPct val="100000"/>
              </a:lnSpc>
              <a:spcBef>
                <a:spcPts val="340"/>
              </a:spcBef>
              <a:tabLst>
                <a:tab pos="227352" algn="l"/>
              </a:tabLst>
            </a:pPr>
            <a:r>
              <a:rPr lang="de-DE" sz="1576" b="0" spc="-33" dirty="0">
                <a:solidFill>
                  <a:schemeClr val="bg1"/>
                </a:solidFill>
                <a:latin typeface="Calibri" panose="020F0502020204030204" pitchFamily="34" charset="0"/>
                <a:ea typeface="Source Sans Pro" panose="020B0503030403020204" pitchFamily="34" charset="0"/>
                <a:cs typeface="Calibri" panose="020F0502020204030204" pitchFamily="34" charset="0"/>
              </a:rPr>
              <a:t>Hier</a:t>
            </a:r>
            <a:r>
              <a:rPr lang="de-DE" sz="1576" b="0" spc="-149"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24" dirty="0">
                <a:solidFill>
                  <a:schemeClr val="bg1"/>
                </a:solidFill>
                <a:latin typeface="Calibri" panose="020F0502020204030204" pitchFamily="34" charset="0"/>
                <a:ea typeface="Source Sans Pro" panose="020B0503030403020204" pitchFamily="34" charset="0"/>
                <a:cs typeface="Calibri" panose="020F0502020204030204" pitchFamily="34" charset="0"/>
              </a:rPr>
              <a:t>steht</a:t>
            </a:r>
            <a:r>
              <a:rPr lang="de-DE" sz="1576" b="0" spc="-109"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45" dirty="0">
                <a:solidFill>
                  <a:schemeClr val="bg1"/>
                </a:solidFill>
                <a:latin typeface="Calibri" panose="020F0502020204030204" pitchFamily="34" charset="0"/>
                <a:ea typeface="Source Sans Pro" panose="020B0503030403020204" pitchFamily="34" charset="0"/>
                <a:cs typeface="Calibri" panose="020F0502020204030204" pitchFamily="34" charset="0"/>
              </a:rPr>
              <a:t>eine</a:t>
            </a:r>
            <a:r>
              <a:rPr lang="de-DE" sz="1576" b="0" spc="-109" dirty="0">
                <a:solidFill>
                  <a:schemeClr val="bg1"/>
                </a:solidFill>
                <a:latin typeface="Calibri" panose="020F0502020204030204" pitchFamily="34" charset="0"/>
                <a:ea typeface="Source Sans Pro" panose="020B0503030403020204" pitchFamily="34" charset="0"/>
                <a:cs typeface="Calibri" panose="020F0502020204030204" pitchFamily="34" charset="0"/>
              </a:rPr>
              <a:t> </a:t>
            </a:r>
            <a:r>
              <a:rPr lang="de-DE" sz="1576" b="0" spc="-6" dirty="0">
                <a:solidFill>
                  <a:schemeClr val="bg1"/>
                </a:solidFill>
                <a:latin typeface="Calibri" panose="020F0502020204030204" pitchFamily="34" charset="0"/>
                <a:ea typeface="Source Sans Pro" panose="020B0503030403020204" pitchFamily="34" charset="0"/>
                <a:cs typeface="Calibri" panose="020F0502020204030204" pitchFamily="34" charset="0"/>
              </a:rPr>
              <a:t>Aufzählung</a:t>
            </a:r>
          </a:p>
          <a:p>
            <a:pPr marL="415071" lvl="1" indent="-130142">
              <a:lnSpc>
                <a:spcPct val="100000"/>
              </a:lnSpc>
              <a:spcBef>
                <a:spcPts val="206"/>
              </a:spcBef>
              <a:tabLst>
                <a:tab pos="137844" algn="l"/>
              </a:tabLst>
            </a:pPr>
            <a:r>
              <a:rPr lang="de-DE" sz="1334" b="0" spc="-6" dirty="0">
                <a:solidFill>
                  <a:schemeClr val="bg1"/>
                </a:solidFill>
                <a:latin typeface="Calibri" panose="020F0502020204030204" pitchFamily="34" charset="0"/>
                <a:ea typeface="Source Sans Pro" panose="020B0503030403020204" pitchFamily="34" charset="0"/>
                <a:cs typeface="Calibri" panose="020F0502020204030204" pitchFamily="34" charset="0"/>
              </a:rPr>
              <a:t>Und hier eine eingerückte Aufzählung</a:t>
            </a:r>
          </a:p>
          <a:p>
            <a:pPr marL="415071" lvl="1" indent="-130142">
              <a:lnSpc>
                <a:spcPct val="100000"/>
              </a:lnSpc>
              <a:spcBef>
                <a:spcPts val="206"/>
              </a:spcBef>
              <a:tabLst>
                <a:tab pos="137844" algn="l"/>
              </a:tabLst>
            </a:pPr>
            <a:r>
              <a:rPr lang="de-DE" sz="1334" b="0" spc="-6" dirty="0">
                <a:solidFill>
                  <a:schemeClr val="bg1"/>
                </a:solidFill>
                <a:latin typeface="Calibri" panose="020F0502020204030204" pitchFamily="34" charset="0"/>
                <a:ea typeface="Source Sans Pro" panose="020B0503030403020204" pitchFamily="34" charset="0"/>
                <a:cs typeface="Calibri" panose="020F0502020204030204" pitchFamily="34" charset="0"/>
              </a:rPr>
              <a:t>In der zweiten Ebene der Liste</a:t>
            </a:r>
            <a:endParaRPr lang="de-DE" sz="1698" b="0" spc="-6" dirty="0">
              <a:solidFill>
                <a:schemeClr val="bg1"/>
              </a:solidFill>
              <a:latin typeface="Calibri" panose="020F0502020204030204" pitchFamily="34" charset="0"/>
              <a:ea typeface="Source Sans Pro" panose="020B0503030403020204" pitchFamily="34" charset="0"/>
              <a:cs typeface="Calibri" panose="020F0502020204030204" pitchFamily="34" charset="0"/>
            </a:endParaRPr>
          </a:p>
          <a:p>
            <a:pPr marL="24132" marR="5081" indent="0">
              <a:lnSpc>
                <a:spcPct val="110800"/>
              </a:lnSpc>
              <a:spcBef>
                <a:spcPts val="755"/>
              </a:spcBef>
              <a:buNone/>
            </a:pP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78" name="Textplatzhalter 77">
            <a:extLst>
              <a:ext uri="{FF2B5EF4-FFF2-40B4-BE49-F238E27FC236}">
                <a16:creationId xmlns:a16="http://schemas.microsoft.com/office/drawing/2014/main" id="{5649F007-5A17-4353-2D3F-2D80FC13526A}"/>
              </a:ext>
            </a:extLst>
          </p:cNvPr>
          <p:cNvSpPr>
            <a:spLocks noGrp="1"/>
          </p:cNvSpPr>
          <p:nvPr>
            <p:ph type="body" sz="quarter" idx="15" hasCustomPrompt="1"/>
          </p:nvPr>
        </p:nvSpPr>
        <p:spPr>
          <a:xfrm>
            <a:off x="627650" y="5629817"/>
            <a:ext cx="1935897" cy="591357"/>
          </a:xfrm>
          <a:prstGeom prst="rect">
            <a:avLst/>
          </a:prstGeom>
        </p:spPr>
        <p:txBody>
          <a:bodyPr/>
          <a:lstStyle>
            <a:lvl1pPr marL="7701" marR="3081" indent="0">
              <a:lnSpc>
                <a:spcPct val="108300"/>
              </a:lnSpc>
              <a:spcBef>
                <a:spcPts val="61"/>
              </a:spcBef>
              <a:buNone/>
              <a:defRPr sz="1000">
                <a:solidFill>
                  <a:schemeClr val="bg1"/>
                </a:solidFill>
              </a:defRPr>
            </a:lvl1pPr>
          </a:lstStyle>
          <a:p>
            <a:pPr marL="12701" marR="5081">
              <a:lnSpc>
                <a:spcPct val="108300"/>
              </a:lnSpc>
              <a:spcBef>
                <a:spcPts val="100"/>
              </a:spcBef>
            </a:pPr>
            <a:r>
              <a:rPr lang="de-DE" sz="1000" dirty="0">
                <a:solidFill>
                  <a:srgbClr val="FFFFFF"/>
                </a:solidFill>
                <a:latin typeface="Calibri" panose="020F0502020204030204" pitchFamily="34" charset="0"/>
                <a:ea typeface="Source Sans Pro" panose="020B0503030403020204" pitchFamily="34" charset="0"/>
                <a:cs typeface="Calibri" panose="020F0502020204030204" pitchFamily="34" charset="0"/>
              </a:rPr>
              <a:t>Hier ist Platz für Quellenangaben: Quelle, Erscheinungsort, Jahr etc.</a:t>
            </a:r>
            <a:endParaRPr lang="de-DE" sz="1000" dirty="0">
              <a:latin typeface="Calibri" panose="020F0502020204030204" pitchFamily="34" charset="0"/>
              <a:ea typeface="Source Sans Pro" panose="020B0503030403020204" pitchFamily="34" charset="0"/>
              <a:cs typeface="Calibri" panose="020F0502020204030204" pitchFamily="34" charset="0"/>
            </a:endParaRPr>
          </a:p>
        </p:txBody>
      </p:sp>
      <p:sp>
        <p:nvSpPr>
          <p:cNvPr id="2" name="Date Placeholder 3">
            <a:extLst>
              <a:ext uri="{FF2B5EF4-FFF2-40B4-BE49-F238E27FC236}">
                <a16:creationId xmlns:a16="http://schemas.microsoft.com/office/drawing/2014/main" id="{5FA0D5A5-46E7-0111-20D8-0888201EA33E}"/>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bg1"/>
                </a:solidFill>
                <a:latin typeface="Calibri" panose="020F0502020204030204" pitchFamily="34" charset="0"/>
                <a:cs typeface="Calibri" panose="020F0502020204030204" pitchFamily="34" charset="0"/>
              </a:defRPr>
            </a:lvl1pPr>
          </a:lstStyle>
          <a:p>
            <a:fld id="{3367DD95-281D-411A-886C-A3C2754A24B1}" type="datetime1">
              <a:rPr lang="de-DE" smtClean="0"/>
              <a:t>30.10.2025</a:t>
            </a:fld>
            <a:endParaRPr lang="de-DE" dirty="0"/>
          </a:p>
        </p:txBody>
      </p:sp>
      <p:sp>
        <p:nvSpPr>
          <p:cNvPr id="6" name="Slide Number Placeholder 5">
            <a:extLst>
              <a:ext uri="{FF2B5EF4-FFF2-40B4-BE49-F238E27FC236}">
                <a16:creationId xmlns:a16="http://schemas.microsoft.com/office/drawing/2014/main" id="{B33E38B9-6FAB-209E-B3CC-3AF019D20F7C}"/>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Tree>
    <p:extLst>
      <p:ext uri="{BB962C8B-B14F-4D97-AF65-F5344CB8AC3E}">
        <p14:creationId xmlns:p14="http://schemas.microsoft.com/office/powerpoint/2010/main" val="37064843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folie 05">
    <p:spTree>
      <p:nvGrpSpPr>
        <p:cNvPr id="1" name=""/>
        <p:cNvGrpSpPr/>
        <p:nvPr/>
      </p:nvGrpSpPr>
      <p:grpSpPr>
        <a:xfrm>
          <a:off x="0" y="0"/>
          <a:ext cx="0" cy="0"/>
          <a:chOff x="0" y="0"/>
          <a:chExt cx="0" cy="0"/>
        </a:xfrm>
      </p:grpSpPr>
      <p:pic>
        <p:nvPicPr>
          <p:cNvPr id="44" name="object 40">
            <a:extLst>
              <a:ext uri="{FF2B5EF4-FFF2-40B4-BE49-F238E27FC236}">
                <a16:creationId xmlns:a16="http://schemas.microsoft.com/office/drawing/2014/main" id="{BAA18467-FE6B-4FB7-338D-1A14593116C1}"/>
              </a:ext>
            </a:extLst>
          </p:cNvPr>
          <p:cNvPicPr/>
          <p:nvPr userDrawn="1"/>
        </p:nvPicPr>
        <p:blipFill>
          <a:blip r:embed="rId2"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3"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3"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3"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3"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3"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3" cstate="print"/>
          <a:stretch>
            <a:fillRect/>
          </a:stretch>
        </p:blipFill>
        <p:spPr>
          <a:xfrm>
            <a:off x="11285344" y="6567263"/>
            <a:ext cx="67240" cy="67226"/>
          </a:xfrm>
          <a:prstGeom prst="rect">
            <a:avLst/>
          </a:prstGeom>
        </p:spPr>
      </p:pic>
      <p:grpSp>
        <p:nvGrpSpPr>
          <p:cNvPr id="3" name="object 64">
            <a:extLst>
              <a:ext uri="{FF2B5EF4-FFF2-40B4-BE49-F238E27FC236}">
                <a16:creationId xmlns:a16="http://schemas.microsoft.com/office/drawing/2014/main" id="{CFC50155-DE88-F4D7-361B-D994384BB8A5}"/>
              </a:ext>
            </a:extLst>
          </p:cNvPr>
          <p:cNvGrpSpPr/>
          <p:nvPr userDrawn="1"/>
        </p:nvGrpSpPr>
        <p:grpSpPr>
          <a:xfrm>
            <a:off x="10330706" y="4321745"/>
            <a:ext cx="1863073" cy="1864221"/>
            <a:chOff x="17034904" y="7127878"/>
            <a:chExt cx="3072130" cy="3074670"/>
          </a:xfrm>
        </p:grpSpPr>
        <p:sp>
          <p:nvSpPr>
            <p:cNvPr id="4" name="object 65">
              <a:extLst>
                <a:ext uri="{FF2B5EF4-FFF2-40B4-BE49-F238E27FC236}">
                  <a16:creationId xmlns:a16="http://schemas.microsoft.com/office/drawing/2014/main" id="{9E956F90-877A-DFB6-3B9A-F59E4D8189E6}"/>
                </a:ext>
              </a:extLst>
            </p:cNvPr>
            <p:cNvSpPr/>
            <p:nvPr/>
          </p:nvSpPr>
          <p:spPr>
            <a:xfrm>
              <a:off x="17835274" y="8887303"/>
              <a:ext cx="1206500" cy="1312545"/>
            </a:xfrm>
            <a:custGeom>
              <a:avLst/>
              <a:gdLst/>
              <a:ahLst/>
              <a:cxnLst/>
              <a:rect l="l" t="t" r="r" b="b"/>
              <a:pathLst>
                <a:path w="1206500" h="1312545">
                  <a:moveTo>
                    <a:pt x="923113" y="163115"/>
                  </a:moveTo>
                  <a:lnTo>
                    <a:pt x="1058850" y="274424"/>
                  </a:lnTo>
                </a:path>
                <a:path w="1206500" h="1312545">
                  <a:moveTo>
                    <a:pt x="791242" y="326241"/>
                  </a:moveTo>
                  <a:lnTo>
                    <a:pt x="932998" y="442485"/>
                  </a:lnTo>
                </a:path>
                <a:path w="1206500" h="1312545">
                  <a:moveTo>
                    <a:pt x="659372" y="489356"/>
                  </a:moveTo>
                  <a:lnTo>
                    <a:pt x="829087" y="628528"/>
                  </a:lnTo>
                </a:path>
                <a:path w="1206500" h="1312545">
                  <a:moveTo>
                    <a:pt x="527491" y="652482"/>
                  </a:moveTo>
                  <a:lnTo>
                    <a:pt x="748676" y="833861"/>
                  </a:lnTo>
                </a:path>
                <a:path w="1206500" h="1312545">
                  <a:moveTo>
                    <a:pt x="395621" y="815598"/>
                  </a:moveTo>
                  <a:lnTo>
                    <a:pt x="695383" y="1061412"/>
                  </a:lnTo>
                </a:path>
                <a:path w="1206500" h="1312545">
                  <a:moveTo>
                    <a:pt x="263751" y="978724"/>
                  </a:moveTo>
                  <a:lnTo>
                    <a:pt x="670308" y="1312113"/>
                  </a:lnTo>
                </a:path>
                <a:path w="1206500" h="1312545">
                  <a:moveTo>
                    <a:pt x="131880" y="1141839"/>
                  </a:moveTo>
                  <a:lnTo>
                    <a:pt x="339524" y="1312113"/>
                  </a:lnTo>
                </a:path>
                <a:path w="1206500" h="1312545">
                  <a:moveTo>
                    <a:pt x="0" y="1304955"/>
                  </a:moveTo>
                  <a:lnTo>
                    <a:pt x="8730" y="1312113"/>
                  </a:lnTo>
                </a:path>
                <a:path w="1206500" h="1312545">
                  <a:moveTo>
                    <a:pt x="1054994" y="0"/>
                  </a:moveTo>
                  <a:lnTo>
                    <a:pt x="1205950" y="123789"/>
                  </a:lnTo>
                </a:path>
              </a:pathLst>
            </a:custGeom>
            <a:ln w="5758">
              <a:solidFill>
                <a:srgbClr val="00ACE5"/>
              </a:solidFill>
            </a:ln>
          </p:spPr>
          <p:txBody>
            <a:bodyPr wrap="square" lIns="0" tIns="0" rIns="0" bIns="0" rtlCol="0"/>
            <a:lstStyle/>
            <a:p>
              <a:endParaRPr sz="1091"/>
            </a:p>
          </p:txBody>
        </p:sp>
        <p:sp>
          <p:nvSpPr>
            <p:cNvPr id="43" name="object 66">
              <a:extLst>
                <a:ext uri="{FF2B5EF4-FFF2-40B4-BE49-F238E27FC236}">
                  <a16:creationId xmlns:a16="http://schemas.microsoft.com/office/drawing/2014/main" id="{7E4B88E2-DD27-924A-E25A-582365077D9D}"/>
                </a:ext>
              </a:extLst>
            </p:cNvPr>
            <p:cNvSpPr/>
            <p:nvPr/>
          </p:nvSpPr>
          <p:spPr>
            <a:xfrm>
              <a:off x="19038134" y="7404655"/>
              <a:ext cx="1066165" cy="1461770"/>
            </a:xfrm>
            <a:custGeom>
              <a:avLst/>
              <a:gdLst/>
              <a:ahLst/>
              <a:cxnLst/>
              <a:rect l="l" t="t" r="r" b="b"/>
              <a:pathLst>
                <a:path w="1066165" h="1461770">
                  <a:moveTo>
                    <a:pt x="1054983" y="0"/>
                  </a:moveTo>
                  <a:lnTo>
                    <a:pt x="1065964" y="9004"/>
                  </a:lnTo>
                </a:path>
                <a:path w="1066165" h="1461770">
                  <a:moveTo>
                    <a:pt x="923113" y="163115"/>
                  </a:moveTo>
                  <a:lnTo>
                    <a:pt x="1065964" y="280258"/>
                  </a:lnTo>
                </a:path>
                <a:path w="1066165" h="1461770">
                  <a:moveTo>
                    <a:pt x="791242" y="326241"/>
                  </a:moveTo>
                  <a:lnTo>
                    <a:pt x="1065964" y="551521"/>
                  </a:lnTo>
                </a:path>
                <a:path w="1066165" h="1461770">
                  <a:moveTo>
                    <a:pt x="659372" y="489367"/>
                  </a:moveTo>
                  <a:lnTo>
                    <a:pt x="1065964" y="822785"/>
                  </a:lnTo>
                </a:path>
                <a:path w="1066165" h="1461770">
                  <a:moveTo>
                    <a:pt x="527491" y="652482"/>
                  </a:moveTo>
                  <a:lnTo>
                    <a:pt x="1065964" y="1094048"/>
                  </a:lnTo>
                </a:path>
                <a:path w="1066165" h="1461770">
                  <a:moveTo>
                    <a:pt x="395621" y="815598"/>
                  </a:moveTo>
                  <a:lnTo>
                    <a:pt x="875808" y="1209367"/>
                  </a:lnTo>
                </a:path>
                <a:path w="1066165" h="1461770">
                  <a:moveTo>
                    <a:pt x="263751" y="978724"/>
                  </a:moveTo>
                  <a:lnTo>
                    <a:pt x="612079" y="1264364"/>
                  </a:lnTo>
                </a:path>
                <a:path w="1066165" h="1461770">
                  <a:moveTo>
                    <a:pt x="131870" y="1141839"/>
                  </a:moveTo>
                  <a:lnTo>
                    <a:pt x="386766" y="1350862"/>
                  </a:lnTo>
                </a:path>
                <a:path w="1066165" h="1461770">
                  <a:moveTo>
                    <a:pt x="0" y="1304955"/>
                  </a:moveTo>
                  <a:lnTo>
                    <a:pt x="190738" y="1461366"/>
                  </a:lnTo>
                </a:path>
              </a:pathLst>
            </a:custGeom>
            <a:ln w="5758">
              <a:solidFill>
                <a:srgbClr val="00ACE5"/>
              </a:solidFill>
            </a:ln>
          </p:spPr>
          <p:txBody>
            <a:bodyPr wrap="square" lIns="0" tIns="0" rIns="0" bIns="0" rtlCol="0"/>
            <a:lstStyle/>
            <a:p>
              <a:endParaRPr sz="1091"/>
            </a:p>
          </p:txBody>
        </p:sp>
        <p:sp>
          <p:nvSpPr>
            <p:cNvPr id="70" name="object 67">
              <a:extLst>
                <a:ext uri="{FF2B5EF4-FFF2-40B4-BE49-F238E27FC236}">
                  <a16:creationId xmlns:a16="http://schemas.microsoft.com/office/drawing/2014/main" id="{C56D7D9E-7415-6222-399D-2BF70AE717F3}"/>
                </a:ext>
              </a:extLst>
            </p:cNvPr>
            <p:cNvSpPr/>
            <p:nvPr/>
          </p:nvSpPr>
          <p:spPr>
            <a:xfrm>
              <a:off x="17037783" y="8068996"/>
              <a:ext cx="1877695" cy="2130425"/>
            </a:xfrm>
            <a:custGeom>
              <a:avLst/>
              <a:gdLst/>
              <a:ahLst/>
              <a:cxnLst/>
              <a:rect l="l" t="t" r="r" b="b"/>
              <a:pathLst>
                <a:path w="1877694" h="2130425">
                  <a:moveTo>
                    <a:pt x="717102" y="155991"/>
                  </a:moveTo>
                  <a:lnTo>
                    <a:pt x="1745804" y="999561"/>
                  </a:lnTo>
                </a:path>
                <a:path w="1877694" h="2130425">
                  <a:moveTo>
                    <a:pt x="587533" y="320996"/>
                  </a:moveTo>
                  <a:lnTo>
                    <a:pt x="1613934" y="1162677"/>
                  </a:lnTo>
                </a:path>
                <a:path w="1877694" h="2130425">
                  <a:moveTo>
                    <a:pt x="469141" y="495181"/>
                  </a:moveTo>
                  <a:lnTo>
                    <a:pt x="1482053" y="1325803"/>
                  </a:lnTo>
                </a:path>
                <a:path w="1877694" h="2130425">
                  <a:moveTo>
                    <a:pt x="362099" y="678658"/>
                  </a:moveTo>
                  <a:lnTo>
                    <a:pt x="1350183" y="1488918"/>
                  </a:lnTo>
                </a:path>
                <a:path w="1877694" h="2130425">
                  <a:moveTo>
                    <a:pt x="266791" y="871764"/>
                  </a:moveTo>
                  <a:lnTo>
                    <a:pt x="1218312" y="1652044"/>
                  </a:lnTo>
                </a:path>
                <a:path w="1877694" h="2130425">
                  <a:moveTo>
                    <a:pt x="183872" y="1075031"/>
                  </a:moveTo>
                  <a:lnTo>
                    <a:pt x="1086431" y="1815159"/>
                  </a:lnTo>
                </a:path>
                <a:path w="1877694" h="2130425">
                  <a:moveTo>
                    <a:pt x="114303" y="1289244"/>
                  </a:moveTo>
                  <a:lnTo>
                    <a:pt x="954561" y="1978285"/>
                  </a:lnTo>
                </a:path>
                <a:path w="1877694" h="2130425">
                  <a:moveTo>
                    <a:pt x="59234" y="1515341"/>
                  </a:moveTo>
                  <a:lnTo>
                    <a:pt x="809300" y="2130420"/>
                  </a:lnTo>
                </a:path>
                <a:path w="1877694" h="2130425">
                  <a:moveTo>
                    <a:pt x="20365" y="1754731"/>
                  </a:moveTo>
                  <a:lnTo>
                    <a:pt x="478504" y="2130420"/>
                  </a:lnTo>
                </a:path>
                <a:path w="1877694" h="2130425">
                  <a:moveTo>
                    <a:pt x="0" y="2009284"/>
                  </a:moveTo>
                  <a:lnTo>
                    <a:pt x="147720" y="2130420"/>
                  </a:lnTo>
                </a:path>
                <a:path w="1877694" h="2130425">
                  <a:moveTo>
                    <a:pt x="857659" y="0"/>
                  </a:moveTo>
                  <a:lnTo>
                    <a:pt x="1877674" y="836446"/>
                  </a:lnTo>
                </a:path>
              </a:pathLst>
            </a:custGeom>
            <a:ln w="5758">
              <a:solidFill>
                <a:srgbClr val="00ACE5"/>
              </a:solidFill>
            </a:ln>
          </p:spPr>
          <p:txBody>
            <a:bodyPr wrap="square" lIns="0" tIns="0" rIns="0" bIns="0" rtlCol="0"/>
            <a:lstStyle/>
            <a:p>
              <a:endParaRPr sz="1091"/>
            </a:p>
          </p:txBody>
        </p:sp>
        <p:sp>
          <p:nvSpPr>
            <p:cNvPr id="71" name="object 68">
              <a:extLst>
                <a:ext uri="{FF2B5EF4-FFF2-40B4-BE49-F238E27FC236}">
                  <a16:creationId xmlns:a16="http://schemas.microsoft.com/office/drawing/2014/main" id="{0DC90151-E555-17BC-2AA2-A2C6DE55C69E}"/>
                </a:ext>
              </a:extLst>
            </p:cNvPr>
            <p:cNvSpPr/>
            <p:nvPr/>
          </p:nvSpPr>
          <p:spPr>
            <a:xfrm>
              <a:off x="18063295" y="7130758"/>
              <a:ext cx="2040889" cy="1597025"/>
            </a:xfrm>
            <a:custGeom>
              <a:avLst/>
              <a:gdLst/>
              <a:ahLst/>
              <a:cxnLst/>
              <a:rect l="l" t="t" r="r" b="b"/>
              <a:pathLst>
                <a:path w="2040890" h="1597025">
                  <a:moveTo>
                    <a:pt x="2029700" y="0"/>
                  </a:moveTo>
                  <a:lnTo>
                    <a:pt x="2040804" y="9105"/>
                  </a:lnTo>
                </a:path>
                <a:path w="2040890" h="1597025">
                  <a:moveTo>
                    <a:pt x="1719183" y="16638"/>
                  </a:moveTo>
                  <a:lnTo>
                    <a:pt x="2040804" y="280377"/>
                  </a:lnTo>
                </a:path>
                <a:path w="2040890" h="1597025">
                  <a:moveTo>
                    <a:pt x="1439822" y="58806"/>
                  </a:moveTo>
                  <a:lnTo>
                    <a:pt x="1923152" y="455152"/>
                  </a:lnTo>
                </a:path>
                <a:path w="2040890" h="1597025">
                  <a:moveTo>
                    <a:pt x="1184839" y="120966"/>
                  </a:moveTo>
                  <a:lnTo>
                    <a:pt x="1791281" y="618268"/>
                  </a:lnTo>
                </a:path>
                <a:path w="2040890" h="1597025">
                  <a:moveTo>
                    <a:pt x="949860" y="199547"/>
                  </a:moveTo>
                  <a:lnTo>
                    <a:pt x="1659401" y="781394"/>
                  </a:lnTo>
                </a:path>
                <a:path w="2040890" h="1597025">
                  <a:moveTo>
                    <a:pt x="732039" y="292191"/>
                  </a:moveTo>
                  <a:lnTo>
                    <a:pt x="1527530" y="944520"/>
                  </a:lnTo>
                </a:path>
                <a:path w="2040890" h="1597025">
                  <a:moveTo>
                    <a:pt x="529431" y="397298"/>
                  </a:moveTo>
                  <a:lnTo>
                    <a:pt x="1395660" y="1107635"/>
                  </a:lnTo>
                </a:path>
                <a:path w="2040890" h="1597025">
                  <a:moveTo>
                    <a:pt x="340512" y="513634"/>
                  </a:moveTo>
                  <a:lnTo>
                    <a:pt x="1263790" y="1270750"/>
                  </a:lnTo>
                </a:path>
                <a:path w="2040890" h="1597025">
                  <a:moveTo>
                    <a:pt x="164287" y="640394"/>
                  </a:moveTo>
                  <a:lnTo>
                    <a:pt x="1131909" y="1433876"/>
                  </a:lnTo>
                </a:path>
                <a:path w="2040890" h="1597025">
                  <a:moveTo>
                    <a:pt x="0" y="776926"/>
                  </a:moveTo>
                  <a:lnTo>
                    <a:pt x="1000038" y="1596992"/>
                  </a:lnTo>
                </a:path>
              </a:pathLst>
            </a:custGeom>
            <a:ln w="5758">
              <a:solidFill>
                <a:srgbClr val="00ACE5"/>
              </a:solidFill>
            </a:ln>
          </p:spPr>
          <p:txBody>
            <a:bodyPr wrap="square" lIns="0" tIns="0" rIns="0" bIns="0" rtlCol="0"/>
            <a:lstStyle/>
            <a:p>
              <a:endParaRPr sz="1091"/>
            </a:p>
          </p:txBody>
        </p:sp>
      </p:grpSp>
      <p:sp>
        <p:nvSpPr>
          <p:cNvPr id="73" name="Title 1">
            <a:extLst>
              <a:ext uri="{FF2B5EF4-FFF2-40B4-BE49-F238E27FC236}">
                <a16:creationId xmlns:a16="http://schemas.microsoft.com/office/drawing/2014/main" id="{D3B7A555-C927-3EA3-0AC8-671D2F58222F}"/>
              </a:ext>
            </a:extLst>
          </p:cNvPr>
          <p:cNvSpPr>
            <a:spLocks noGrp="1"/>
          </p:cNvSpPr>
          <p:nvPr>
            <p:ph type="ctrTitle" hasCustomPrompt="1"/>
          </p:nvPr>
        </p:nvSpPr>
        <p:spPr>
          <a:xfrm>
            <a:off x="627298" y="927674"/>
            <a:ext cx="6354494" cy="580335"/>
          </a:xfrm>
          <a:prstGeom prst="rect">
            <a:avLst/>
          </a:prstGeom>
        </p:spPr>
        <p:txBody>
          <a:bodyPr anchor="t"/>
          <a:lstStyle>
            <a:lvl1pPr algn="l">
              <a:defRPr sz="3517" b="1" i="0">
                <a:solidFill>
                  <a:schemeClr val="tx2"/>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Hier steht eine Überschrift</a:t>
            </a:r>
          </a:p>
        </p:txBody>
      </p:sp>
      <p:sp>
        <p:nvSpPr>
          <p:cNvPr id="74" name="Text Placeholder 3">
            <a:extLst>
              <a:ext uri="{FF2B5EF4-FFF2-40B4-BE49-F238E27FC236}">
                <a16:creationId xmlns:a16="http://schemas.microsoft.com/office/drawing/2014/main" id="{3D6A6AD7-499D-689D-21D9-E285A5DE0016}"/>
              </a:ext>
            </a:extLst>
          </p:cNvPr>
          <p:cNvSpPr>
            <a:spLocks noGrp="1"/>
          </p:cNvSpPr>
          <p:nvPr>
            <p:ph type="body" sz="half" idx="12" hasCustomPrompt="1"/>
          </p:nvPr>
        </p:nvSpPr>
        <p:spPr>
          <a:xfrm>
            <a:off x="569935" y="608985"/>
            <a:ext cx="6411857" cy="350464"/>
          </a:xfrm>
          <a:prstGeom prst="rect">
            <a:avLst/>
          </a:prstGeom>
        </p:spPr>
        <p:txBody>
          <a:bodyPr/>
          <a:lstStyle>
            <a:lvl1pPr marL="14631" marR="3081" indent="0">
              <a:lnSpc>
                <a:spcPct val="110800"/>
              </a:lnSpc>
              <a:spcBef>
                <a:spcPts val="458"/>
              </a:spcBef>
              <a:buNone/>
              <a:defRPr sz="1455" spc="0">
                <a:solidFill>
                  <a:schemeClr val="accent1"/>
                </a:solidFill>
                <a:latin typeface="+mn-lt"/>
              </a:defRPr>
            </a:lvl1pPr>
            <a:lvl2pPr marL="457131" indent="0">
              <a:buNone/>
              <a:defRPr sz="1400"/>
            </a:lvl2pPr>
            <a:lvl3pPr marL="914262" indent="0">
              <a:buNone/>
              <a:defRPr sz="1200"/>
            </a:lvl3pPr>
            <a:lvl4pPr marL="1371394" indent="0">
              <a:buNone/>
              <a:defRPr sz="1000"/>
            </a:lvl4pPr>
            <a:lvl5pPr marL="1828524" indent="0">
              <a:buNone/>
              <a:defRPr sz="1000"/>
            </a:lvl5pPr>
            <a:lvl6pPr marL="2285656" indent="0">
              <a:buNone/>
              <a:defRPr sz="1000"/>
            </a:lvl6pPr>
            <a:lvl7pPr marL="2742787" indent="0">
              <a:buNone/>
              <a:defRPr sz="1000"/>
            </a:lvl7pPr>
            <a:lvl8pPr marL="3199918" indent="0">
              <a:buNone/>
              <a:defRPr sz="1000"/>
            </a:lvl8pPr>
            <a:lvl9pPr marL="3657049" indent="0">
              <a:buNone/>
              <a:defRPr sz="1000"/>
            </a:lvl9pPr>
          </a:lstStyle>
          <a:p>
            <a:pPr marL="24132" marR="5081" indent="0">
              <a:lnSpc>
                <a:spcPct val="110800"/>
              </a:lnSpc>
              <a:spcBef>
                <a:spcPts val="755"/>
              </a:spcBef>
              <a:buNone/>
            </a:pPr>
            <a:r>
              <a:rPr lang="de-DE" sz="1455" b="0" i="0" dirty="0">
                <a:latin typeface="+mn-lt"/>
                <a:ea typeface="Source Sans Pro" panose="020B0503030403020204" pitchFamily="34" charset="0"/>
                <a:cs typeface="Calibri" panose="020F0502020204030204" pitchFamily="34" charset="0"/>
              </a:rPr>
              <a:t>Optional: Kapitel oder Kategorie</a:t>
            </a:r>
            <a:endParaRPr lang="de-DE" sz="1698" b="0" i="0" dirty="0">
              <a:latin typeface="Calibri" panose="020F0502020204030204" pitchFamily="34" charset="0"/>
              <a:ea typeface="Source Sans Pro" panose="020B0503030403020204" pitchFamily="34" charset="0"/>
              <a:cs typeface="Calibri" panose="020F0502020204030204" pitchFamily="34" charset="0"/>
            </a:endParaRPr>
          </a:p>
        </p:txBody>
      </p:sp>
      <p:sp>
        <p:nvSpPr>
          <p:cNvPr id="2" name="Date Placeholder 3">
            <a:extLst>
              <a:ext uri="{FF2B5EF4-FFF2-40B4-BE49-F238E27FC236}">
                <a16:creationId xmlns:a16="http://schemas.microsoft.com/office/drawing/2014/main" id="{DAB320AA-9944-3EB7-FB16-41E7D602AE5D}"/>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755A5A48-C4A9-4BED-B4DD-4A3E67ADB969}" type="datetime1">
              <a:rPr lang="de-DE" smtClean="0"/>
              <a:t>30.10.2025</a:t>
            </a:fld>
            <a:endParaRPr lang="de-DE" dirty="0"/>
          </a:p>
        </p:txBody>
      </p:sp>
      <p:sp>
        <p:nvSpPr>
          <p:cNvPr id="6" name="Slide Number Placeholder 5">
            <a:extLst>
              <a:ext uri="{FF2B5EF4-FFF2-40B4-BE49-F238E27FC236}">
                <a16:creationId xmlns:a16="http://schemas.microsoft.com/office/drawing/2014/main" id="{E1896238-1264-E9FD-B3B0-A847DB03A867}"/>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pic>
        <p:nvPicPr>
          <p:cNvPr id="75" name="Grafik 74" descr="Ein Bild, das Text, Schrift, Logo, Grafiken enthält.&#10;&#10;Automatisch generierte Beschreibung">
            <a:extLst>
              <a:ext uri="{FF2B5EF4-FFF2-40B4-BE49-F238E27FC236}">
                <a16:creationId xmlns:a16="http://schemas.microsoft.com/office/drawing/2014/main" id="{D6A4DF4E-3D22-7D07-4B7E-9ABFDAAF5DD6}"/>
              </a:ext>
            </a:extLst>
          </p:cNvPr>
          <p:cNvPicPr/>
          <p:nvPr userDrawn="1"/>
        </p:nvPicPr>
        <p:blipFill>
          <a:blip r:embed="rId4">
            <a:alphaModFix/>
            <a:extLst>
              <a:ext uri="{28A0092B-C50C-407E-A947-70E740481C1C}">
                <a14:useLocalDpi xmlns:a14="http://schemas.microsoft.com/office/drawing/2010/main" val="0"/>
              </a:ext>
            </a:extLst>
          </a:blip>
          <a:stretch>
            <a:fillRect/>
          </a:stretch>
        </p:blipFill>
        <p:spPr>
          <a:xfrm>
            <a:off x="9711955" y="126004"/>
            <a:ext cx="2409131" cy="902241"/>
          </a:xfrm>
          <a:prstGeom prst="rect">
            <a:avLst/>
          </a:prstGeom>
        </p:spPr>
      </p:pic>
    </p:spTree>
    <p:extLst>
      <p:ext uri="{BB962C8B-B14F-4D97-AF65-F5344CB8AC3E}">
        <p14:creationId xmlns:p14="http://schemas.microsoft.com/office/powerpoint/2010/main" val="2430270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5E9E13-B693-EBF0-D340-3724AB1F0FC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CCDBCDB-6919-EF14-D045-EF7640CE95A2}"/>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ADA5E782-DD92-5E1F-B667-0AF2617870A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BE47BE1-7995-8CC0-1883-C3579C2FE58D}"/>
              </a:ext>
            </a:extLst>
          </p:cNvPr>
          <p:cNvSpPr>
            <a:spLocks noGrp="1"/>
          </p:cNvSpPr>
          <p:nvPr>
            <p:ph type="dt" sz="half" idx="10"/>
          </p:nvPr>
        </p:nvSpPr>
        <p:spPr/>
        <p:txBody>
          <a:bodyPr/>
          <a:lstStyle/>
          <a:p>
            <a:fld id="{CD8112E7-9FFA-4DB5-B9AC-A4B0F49F7299}" type="datetime1">
              <a:rPr lang="de-DE" smtClean="0"/>
              <a:t>30.10.2025</a:t>
            </a:fld>
            <a:endParaRPr lang="de-DE"/>
          </a:p>
        </p:txBody>
      </p:sp>
      <p:sp>
        <p:nvSpPr>
          <p:cNvPr id="6" name="Fußzeilenplatzhalter 5">
            <a:extLst>
              <a:ext uri="{FF2B5EF4-FFF2-40B4-BE49-F238E27FC236}">
                <a16:creationId xmlns:a16="http://schemas.microsoft.com/office/drawing/2014/main" id="{1282997D-22C0-E520-4FC1-11A9C74FA49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A6FCC84-5561-E774-A152-E767396D70D3}"/>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9491932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schlussfolie">
    <p:spTree>
      <p:nvGrpSpPr>
        <p:cNvPr id="1" name=""/>
        <p:cNvGrpSpPr/>
        <p:nvPr/>
      </p:nvGrpSpPr>
      <p:grpSpPr>
        <a:xfrm>
          <a:off x="0" y="0"/>
          <a:ext cx="0" cy="0"/>
          <a:chOff x="0" y="0"/>
          <a:chExt cx="0" cy="0"/>
        </a:xfrm>
      </p:grpSpPr>
      <p:sp>
        <p:nvSpPr>
          <p:cNvPr id="5" name="Date Placeholder 3">
            <a:extLst>
              <a:ext uri="{FF2B5EF4-FFF2-40B4-BE49-F238E27FC236}">
                <a16:creationId xmlns:a16="http://schemas.microsoft.com/office/drawing/2014/main" id="{2364CF51-5EDC-D3CE-F763-F8A118200944}"/>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1200">
                <a:solidFill>
                  <a:schemeClr val="tx1"/>
                </a:solidFill>
                <a:latin typeface="Calibri" panose="020F0502020204030204" pitchFamily="34" charset="0"/>
                <a:cs typeface="Calibri" panose="020F0502020204030204" pitchFamily="34" charset="0"/>
              </a:defRPr>
            </a:lvl1pPr>
          </a:lstStyle>
          <a:p>
            <a:fld id="{CA0797F6-6D7A-44EE-9626-A363B431C29B}" type="datetime1">
              <a:rPr lang="de-DE" smtClean="0"/>
              <a:t>30.10.2025</a:t>
            </a:fld>
            <a:endParaRPr lang="de-DE" dirty="0"/>
          </a:p>
        </p:txBody>
      </p:sp>
      <p:sp>
        <p:nvSpPr>
          <p:cNvPr id="6" name="Slide Number Placeholder 5">
            <a:extLst>
              <a:ext uri="{FF2B5EF4-FFF2-40B4-BE49-F238E27FC236}">
                <a16:creationId xmlns:a16="http://schemas.microsoft.com/office/drawing/2014/main" id="{79526022-0F3F-AD98-9B7C-5623384C76B6}"/>
              </a:ext>
            </a:extLst>
          </p:cNvPr>
          <p:cNvSpPr>
            <a:spLocks noGrp="1"/>
          </p:cNvSpPr>
          <p:nvPr>
            <p:ph type="sldNum" sz="quarter" idx="4"/>
          </p:nvPr>
        </p:nvSpPr>
        <p:spPr>
          <a:xfrm>
            <a:off x="8185784" y="6356351"/>
            <a:ext cx="3651199" cy="365125"/>
          </a:xfrm>
          <a:prstGeom prst="rect">
            <a:avLst/>
          </a:prstGeom>
        </p:spPr>
        <p:txBody>
          <a:bodyPr vert="horz" lIns="91440" tIns="45720" rIns="91440" bIns="45720" rtlCol="0" anchor="ctr"/>
          <a:lstStyle>
            <a:lvl1pPr algn="r">
              <a:defRPr sz="1200">
                <a:solidFill>
                  <a:schemeClr val="tx1"/>
                </a:solidFill>
              </a:defRPr>
            </a:lvl1pPr>
          </a:lstStyle>
          <a:p>
            <a:fld id="{EC3403FC-CDEF-704C-9D9E-238498B40996}" type="slidenum">
              <a:rPr lang="de-DE" smtClean="0"/>
              <a:pPr/>
              <a:t>‹Nr.›</a:t>
            </a:fld>
            <a:endParaRPr lang="de-DE"/>
          </a:p>
        </p:txBody>
      </p:sp>
      <p:grpSp>
        <p:nvGrpSpPr>
          <p:cNvPr id="7" name="Gruppieren 6">
            <a:extLst>
              <a:ext uri="{FF2B5EF4-FFF2-40B4-BE49-F238E27FC236}">
                <a16:creationId xmlns:a16="http://schemas.microsoft.com/office/drawing/2014/main" id="{46B607D7-1A35-D348-9888-895970673822}"/>
              </a:ext>
            </a:extLst>
          </p:cNvPr>
          <p:cNvGrpSpPr/>
          <p:nvPr userDrawn="1"/>
        </p:nvGrpSpPr>
        <p:grpSpPr>
          <a:xfrm>
            <a:off x="9918257" y="317432"/>
            <a:ext cx="1943480" cy="508214"/>
            <a:chOff x="16356085" y="523542"/>
            <a:chExt cx="3204970" cy="838200"/>
          </a:xfrm>
        </p:grpSpPr>
        <p:pic>
          <p:nvPicPr>
            <p:cNvPr id="8" name="object 3">
              <a:extLst>
                <a:ext uri="{FF2B5EF4-FFF2-40B4-BE49-F238E27FC236}">
                  <a16:creationId xmlns:a16="http://schemas.microsoft.com/office/drawing/2014/main" id="{9E64746D-030A-7ECB-43F3-FEEAD39CED61}"/>
                </a:ext>
              </a:extLst>
            </p:cNvPr>
            <p:cNvPicPr/>
            <p:nvPr userDrawn="1"/>
          </p:nvPicPr>
          <p:blipFill>
            <a:blip r:embed="rId2" cstate="print"/>
            <a:stretch>
              <a:fillRect/>
            </a:stretch>
          </p:blipFill>
          <p:spPr>
            <a:xfrm>
              <a:off x="17344754" y="763487"/>
              <a:ext cx="145881" cy="170539"/>
            </a:xfrm>
            <a:prstGeom prst="rect">
              <a:avLst/>
            </a:prstGeom>
          </p:spPr>
        </p:pic>
        <p:grpSp>
          <p:nvGrpSpPr>
            <p:cNvPr id="9" name="object 4">
              <a:extLst>
                <a:ext uri="{FF2B5EF4-FFF2-40B4-BE49-F238E27FC236}">
                  <a16:creationId xmlns:a16="http://schemas.microsoft.com/office/drawing/2014/main" id="{E6ED30A7-073A-D5BF-BBB2-37B057A0F622}"/>
                </a:ext>
              </a:extLst>
            </p:cNvPr>
            <p:cNvGrpSpPr/>
            <p:nvPr userDrawn="1"/>
          </p:nvGrpSpPr>
          <p:grpSpPr>
            <a:xfrm>
              <a:off x="17539724" y="763491"/>
              <a:ext cx="252115" cy="170815"/>
              <a:chOff x="17538338" y="763490"/>
              <a:chExt cx="252095" cy="170815"/>
            </a:xfrm>
          </p:grpSpPr>
          <p:pic>
            <p:nvPicPr>
              <p:cNvPr id="41" name="object 5">
                <a:extLst>
                  <a:ext uri="{FF2B5EF4-FFF2-40B4-BE49-F238E27FC236}">
                    <a16:creationId xmlns:a16="http://schemas.microsoft.com/office/drawing/2014/main" id="{01419340-6290-4409-8929-734FA23514F3}"/>
                  </a:ext>
                </a:extLst>
              </p:cNvPr>
              <p:cNvPicPr/>
              <p:nvPr/>
            </p:nvPicPr>
            <p:blipFill>
              <a:blip r:embed="rId3" cstate="print"/>
              <a:stretch>
                <a:fillRect/>
              </a:stretch>
            </p:blipFill>
            <p:spPr>
              <a:xfrm>
                <a:off x="17538338" y="765863"/>
                <a:ext cx="105556" cy="166036"/>
              </a:xfrm>
              <a:prstGeom prst="rect">
                <a:avLst/>
              </a:prstGeom>
            </p:spPr>
          </p:pic>
          <p:pic>
            <p:nvPicPr>
              <p:cNvPr id="42" name="object 6">
                <a:extLst>
                  <a:ext uri="{FF2B5EF4-FFF2-40B4-BE49-F238E27FC236}">
                    <a16:creationId xmlns:a16="http://schemas.microsoft.com/office/drawing/2014/main" id="{C6503A4D-FAA6-7FF4-C805-315DA6D3ED29}"/>
                  </a:ext>
                </a:extLst>
              </p:cNvPr>
              <p:cNvPicPr/>
              <p:nvPr/>
            </p:nvPicPr>
            <p:blipFill>
              <a:blip r:embed="rId4" cstate="print"/>
              <a:stretch>
                <a:fillRect/>
              </a:stretch>
            </p:blipFill>
            <p:spPr>
              <a:xfrm>
                <a:off x="17680173" y="763490"/>
                <a:ext cx="110059" cy="170780"/>
              </a:xfrm>
              <a:prstGeom prst="rect">
                <a:avLst/>
              </a:prstGeom>
            </p:spPr>
          </p:pic>
        </p:grpSp>
        <p:sp>
          <p:nvSpPr>
            <p:cNvPr id="10" name="object 7">
              <a:extLst>
                <a:ext uri="{FF2B5EF4-FFF2-40B4-BE49-F238E27FC236}">
                  <a16:creationId xmlns:a16="http://schemas.microsoft.com/office/drawing/2014/main" id="{C34FBBBF-B818-844F-5CD6-5A73257F83C5}"/>
                </a:ext>
              </a:extLst>
            </p:cNvPr>
            <p:cNvSpPr/>
            <p:nvPr userDrawn="1"/>
          </p:nvSpPr>
          <p:spPr>
            <a:xfrm>
              <a:off x="17836221" y="765863"/>
              <a:ext cx="31117" cy="166370"/>
            </a:xfrm>
            <a:custGeom>
              <a:avLst/>
              <a:gdLst/>
              <a:ahLst/>
              <a:cxnLst/>
              <a:rect l="l" t="t" r="r" b="b"/>
              <a:pathLst>
                <a:path w="31115" h="166369">
                  <a:moveTo>
                    <a:pt x="28941" y="0"/>
                  </a:moveTo>
                  <a:lnTo>
                    <a:pt x="2136" y="0"/>
                  </a:lnTo>
                  <a:lnTo>
                    <a:pt x="0" y="2125"/>
                  </a:lnTo>
                  <a:lnTo>
                    <a:pt x="0" y="4502"/>
                  </a:lnTo>
                  <a:lnTo>
                    <a:pt x="0" y="163900"/>
                  </a:lnTo>
                  <a:lnTo>
                    <a:pt x="2136" y="166036"/>
                  </a:lnTo>
                  <a:lnTo>
                    <a:pt x="28941" y="166036"/>
                  </a:lnTo>
                  <a:lnTo>
                    <a:pt x="31077" y="163900"/>
                  </a:lnTo>
                  <a:lnTo>
                    <a:pt x="31077" y="2125"/>
                  </a:lnTo>
                  <a:lnTo>
                    <a:pt x="28941" y="0"/>
                  </a:lnTo>
                  <a:close/>
                </a:path>
              </a:pathLst>
            </a:custGeom>
            <a:solidFill>
              <a:srgbClr val="0099DD"/>
            </a:solidFill>
          </p:spPr>
          <p:txBody>
            <a:bodyPr wrap="square" lIns="0" tIns="0" rIns="0" bIns="0" rtlCol="0"/>
            <a:lstStyle/>
            <a:p>
              <a:endParaRPr sz="1091"/>
            </a:p>
          </p:txBody>
        </p:sp>
        <p:pic>
          <p:nvPicPr>
            <p:cNvPr id="11" name="object 8">
              <a:extLst>
                <a:ext uri="{FF2B5EF4-FFF2-40B4-BE49-F238E27FC236}">
                  <a16:creationId xmlns:a16="http://schemas.microsoft.com/office/drawing/2014/main" id="{2BCB9AF7-E76D-F0ED-4664-5161F5F3E8E3}"/>
                </a:ext>
              </a:extLst>
            </p:cNvPr>
            <p:cNvPicPr/>
            <p:nvPr userDrawn="1"/>
          </p:nvPicPr>
          <p:blipFill>
            <a:blip r:embed="rId5" cstate="print"/>
            <a:stretch>
              <a:fillRect/>
            </a:stretch>
          </p:blipFill>
          <p:spPr>
            <a:xfrm>
              <a:off x="17912833" y="763490"/>
              <a:ext cx="110068" cy="170780"/>
            </a:xfrm>
            <a:prstGeom prst="rect">
              <a:avLst/>
            </a:prstGeom>
          </p:spPr>
        </p:pic>
        <p:grpSp>
          <p:nvGrpSpPr>
            <p:cNvPr id="12" name="object 9">
              <a:extLst>
                <a:ext uri="{FF2B5EF4-FFF2-40B4-BE49-F238E27FC236}">
                  <a16:creationId xmlns:a16="http://schemas.microsoft.com/office/drawing/2014/main" id="{702C94A8-BDD7-8BE0-7151-26A1099479B8}"/>
                </a:ext>
              </a:extLst>
            </p:cNvPr>
            <p:cNvGrpSpPr/>
            <p:nvPr userDrawn="1"/>
          </p:nvGrpSpPr>
          <p:grpSpPr>
            <a:xfrm>
              <a:off x="18130599" y="765863"/>
              <a:ext cx="725227" cy="168910"/>
              <a:chOff x="18129167" y="765863"/>
              <a:chExt cx="725170" cy="168910"/>
            </a:xfrm>
          </p:grpSpPr>
          <p:pic>
            <p:nvPicPr>
              <p:cNvPr id="34" name="object 10">
                <a:extLst>
                  <a:ext uri="{FF2B5EF4-FFF2-40B4-BE49-F238E27FC236}">
                    <a16:creationId xmlns:a16="http://schemas.microsoft.com/office/drawing/2014/main" id="{0CE7D493-5461-0E2C-AE91-F75CE9427C31}"/>
                  </a:ext>
                </a:extLst>
              </p:cNvPr>
              <p:cNvPicPr/>
              <p:nvPr/>
            </p:nvPicPr>
            <p:blipFill>
              <a:blip r:embed="rId6" cstate="print"/>
              <a:stretch>
                <a:fillRect/>
              </a:stretch>
            </p:blipFill>
            <p:spPr>
              <a:xfrm>
                <a:off x="18129167" y="765863"/>
                <a:ext cx="192830" cy="168402"/>
              </a:xfrm>
              <a:prstGeom prst="rect">
                <a:avLst/>
              </a:prstGeom>
            </p:spPr>
          </p:pic>
          <p:sp>
            <p:nvSpPr>
              <p:cNvPr id="35" name="object 11">
                <a:extLst>
                  <a:ext uri="{FF2B5EF4-FFF2-40B4-BE49-F238E27FC236}">
                    <a16:creationId xmlns:a16="http://schemas.microsoft.com/office/drawing/2014/main" id="{11F23E08-42A2-0366-E1D3-3DB35152F318}"/>
                  </a:ext>
                </a:extLst>
              </p:cNvPr>
              <p:cNvSpPr/>
              <p:nvPr/>
            </p:nvSpPr>
            <p:spPr>
              <a:xfrm>
                <a:off x="18345712" y="770597"/>
                <a:ext cx="22860" cy="161925"/>
              </a:xfrm>
              <a:custGeom>
                <a:avLst/>
                <a:gdLst/>
                <a:ahLst/>
                <a:cxnLst/>
                <a:rect l="l" t="t" r="r" b="b"/>
                <a:pathLst>
                  <a:path w="22859" h="161925">
                    <a:moveTo>
                      <a:pt x="17549" y="0"/>
                    </a:moveTo>
                    <a:lnTo>
                      <a:pt x="4984" y="0"/>
                    </a:lnTo>
                    <a:lnTo>
                      <a:pt x="0" y="4984"/>
                    </a:lnTo>
                    <a:lnTo>
                      <a:pt x="0" y="17559"/>
                    </a:lnTo>
                    <a:lnTo>
                      <a:pt x="4984" y="22543"/>
                    </a:lnTo>
                    <a:lnTo>
                      <a:pt x="17549" y="22543"/>
                    </a:lnTo>
                    <a:lnTo>
                      <a:pt x="22533" y="17559"/>
                    </a:lnTo>
                    <a:lnTo>
                      <a:pt x="22533" y="4984"/>
                    </a:lnTo>
                    <a:lnTo>
                      <a:pt x="17549" y="0"/>
                    </a:lnTo>
                    <a:close/>
                  </a:path>
                  <a:path w="22859" h="161925">
                    <a:moveTo>
                      <a:pt x="17549" y="66416"/>
                    </a:moveTo>
                    <a:lnTo>
                      <a:pt x="5455" y="66416"/>
                    </a:lnTo>
                    <a:lnTo>
                      <a:pt x="3329" y="68552"/>
                    </a:lnTo>
                    <a:lnTo>
                      <a:pt x="3329" y="159167"/>
                    </a:lnTo>
                    <a:lnTo>
                      <a:pt x="5455" y="161303"/>
                    </a:lnTo>
                    <a:lnTo>
                      <a:pt x="17549" y="161303"/>
                    </a:lnTo>
                    <a:lnTo>
                      <a:pt x="19685" y="159167"/>
                    </a:lnTo>
                    <a:lnTo>
                      <a:pt x="19685" y="68552"/>
                    </a:lnTo>
                    <a:lnTo>
                      <a:pt x="17549" y="66416"/>
                    </a:lnTo>
                    <a:close/>
                  </a:path>
                </a:pathLst>
              </a:custGeom>
              <a:solidFill>
                <a:srgbClr val="003C78"/>
              </a:solidFill>
            </p:spPr>
            <p:txBody>
              <a:bodyPr wrap="square" lIns="0" tIns="0" rIns="0" bIns="0" rtlCol="0"/>
              <a:lstStyle/>
              <a:p>
                <a:endParaRPr sz="1091"/>
              </a:p>
            </p:txBody>
          </p:sp>
          <p:pic>
            <p:nvPicPr>
              <p:cNvPr id="36" name="object 12">
                <a:extLst>
                  <a:ext uri="{FF2B5EF4-FFF2-40B4-BE49-F238E27FC236}">
                    <a16:creationId xmlns:a16="http://schemas.microsoft.com/office/drawing/2014/main" id="{5A559B3B-716E-9312-9CF6-0D33A218A245}"/>
                  </a:ext>
                </a:extLst>
              </p:cNvPr>
              <p:cNvPicPr/>
              <p:nvPr/>
            </p:nvPicPr>
            <p:blipFill>
              <a:blip r:embed="rId7" cstate="print"/>
              <a:stretch>
                <a:fillRect/>
              </a:stretch>
            </p:blipFill>
            <p:spPr>
              <a:xfrm>
                <a:off x="18520516" y="834644"/>
                <a:ext cx="84918" cy="97253"/>
              </a:xfrm>
              <a:prstGeom prst="rect">
                <a:avLst/>
              </a:prstGeom>
            </p:spPr>
          </p:pic>
          <p:pic>
            <p:nvPicPr>
              <p:cNvPr id="37" name="object 13">
                <a:extLst>
                  <a:ext uri="{FF2B5EF4-FFF2-40B4-BE49-F238E27FC236}">
                    <a16:creationId xmlns:a16="http://schemas.microsoft.com/office/drawing/2014/main" id="{44656B55-47F2-CAB1-DEDC-ADCC40BE0798}"/>
                  </a:ext>
                </a:extLst>
              </p:cNvPr>
              <p:cNvPicPr/>
              <p:nvPr/>
            </p:nvPicPr>
            <p:blipFill>
              <a:blip r:embed="rId8" cstate="print"/>
              <a:stretch>
                <a:fillRect/>
              </a:stretch>
            </p:blipFill>
            <p:spPr>
              <a:xfrm>
                <a:off x="18405244" y="765863"/>
                <a:ext cx="87285" cy="168403"/>
              </a:xfrm>
              <a:prstGeom prst="rect">
                <a:avLst/>
              </a:prstGeom>
            </p:spPr>
          </p:pic>
          <p:sp>
            <p:nvSpPr>
              <p:cNvPr id="38" name="object 14">
                <a:extLst>
                  <a:ext uri="{FF2B5EF4-FFF2-40B4-BE49-F238E27FC236}">
                    <a16:creationId xmlns:a16="http://schemas.microsoft.com/office/drawing/2014/main" id="{0B507686-497B-80E7-EC80-7C134CC1BA44}"/>
                  </a:ext>
                </a:extLst>
              </p:cNvPr>
              <p:cNvSpPr/>
              <p:nvPr/>
            </p:nvSpPr>
            <p:spPr>
              <a:xfrm>
                <a:off x="18635778" y="770597"/>
                <a:ext cx="22860" cy="161925"/>
              </a:xfrm>
              <a:custGeom>
                <a:avLst/>
                <a:gdLst/>
                <a:ahLst/>
                <a:cxnLst/>
                <a:rect l="l" t="t" r="r" b="b"/>
                <a:pathLst>
                  <a:path w="22859" h="161925">
                    <a:moveTo>
                      <a:pt x="17559" y="0"/>
                    </a:moveTo>
                    <a:lnTo>
                      <a:pt x="4984" y="0"/>
                    </a:lnTo>
                    <a:lnTo>
                      <a:pt x="0" y="4984"/>
                    </a:lnTo>
                    <a:lnTo>
                      <a:pt x="0" y="17559"/>
                    </a:lnTo>
                    <a:lnTo>
                      <a:pt x="4984" y="22543"/>
                    </a:lnTo>
                    <a:lnTo>
                      <a:pt x="17559" y="22543"/>
                    </a:lnTo>
                    <a:lnTo>
                      <a:pt x="22533" y="17559"/>
                    </a:lnTo>
                    <a:lnTo>
                      <a:pt x="22533" y="4984"/>
                    </a:lnTo>
                    <a:lnTo>
                      <a:pt x="17559" y="0"/>
                    </a:lnTo>
                    <a:close/>
                  </a:path>
                  <a:path w="22859" h="161925">
                    <a:moveTo>
                      <a:pt x="17559" y="66416"/>
                    </a:moveTo>
                    <a:lnTo>
                      <a:pt x="5455" y="66416"/>
                    </a:lnTo>
                    <a:lnTo>
                      <a:pt x="3319" y="68552"/>
                    </a:lnTo>
                    <a:lnTo>
                      <a:pt x="3319" y="159167"/>
                    </a:lnTo>
                    <a:lnTo>
                      <a:pt x="5455" y="161303"/>
                    </a:lnTo>
                    <a:lnTo>
                      <a:pt x="17559" y="161303"/>
                    </a:lnTo>
                    <a:lnTo>
                      <a:pt x="19685" y="159167"/>
                    </a:lnTo>
                    <a:lnTo>
                      <a:pt x="19685" y="68552"/>
                    </a:lnTo>
                    <a:lnTo>
                      <a:pt x="17559" y="66416"/>
                    </a:lnTo>
                    <a:close/>
                  </a:path>
                </a:pathLst>
              </a:custGeom>
              <a:solidFill>
                <a:srgbClr val="003C78"/>
              </a:solidFill>
            </p:spPr>
            <p:txBody>
              <a:bodyPr wrap="square" lIns="0" tIns="0" rIns="0" bIns="0" rtlCol="0"/>
              <a:lstStyle/>
              <a:p>
                <a:endParaRPr sz="1091"/>
              </a:p>
            </p:txBody>
          </p:sp>
          <p:pic>
            <p:nvPicPr>
              <p:cNvPr id="39" name="object 15">
                <a:extLst>
                  <a:ext uri="{FF2B5EF4-FFF2-40B4-BE49-F238E27FC236}">
                    <a16:creationId xmlns:a16="http://schemas.microsoft.com/office/drawing/2014/main" id="{914D73A3-C487-31C3-A16E-4A2E50DBA0D4}"/>
                  </a:ext>
                </a:extLst>
              </p:cNvPr>
              <p:cNvPicPr/>
              <p:nvPr/>
            </p:nvPicPr>
            <p:blipFill>
              <a:blip r:embed="rId9" cstate="print"/>
              <a:stretch>
                <a:fillRect/>
              </a:stretch>
            </p:blipFill>
            <p:spPr>
              <a:xfrm>
                <a:off x="18682033" y="837020"/>
                <a:ext cx="72102" cy="94876"/>
              </a:xfrm>
              <a:prstGeom prst="rect">
                <a:avLst/>
              </a:prstGeom>
            </p:spPr>
          </p:pic>
          <p:sp>
            <p:nvSpPr>
              <p:cNvPr id="40" name="object 16">
                <a:extLst>
                  <a:ext uri="{FF2B5EF4-FFF2-40B4-BE49-F238E27FC236}">
                    <a16:creationId xmlns:a16="http://schemas.microsoft.com/office/drawing/2014/main" id="{A42A2781-F027-BBE6-F059-B29E7E40B39A}"/>
                  </a:ext>
                </a:extLst>
              </p:cNvPr>
              <p:cNvSpPr/>
              <p:nvPr/>
            </p:nvSpPr>
            <p:spPr>
              <a:xfrm>
                <a:off x="18795160" y="866425"/>
                <a:ext cx="59055" cy="20955"/>
              </a:xfrm>
              <a:custGeom>
                <a:avLst/>
                <a:gdLst/>
                <a:ahLst/>
                <a:cxnLst/>
                <a:rect l="l" t="t" r="r" b="b"/>
                <a:pathLst>
                  <a:path w="59055" h="20955">
                    <a:moveTo>
                      <a:pt x="56689" y="0"/>
                    </a:moveTo>
                    <a:lnTo>
                      <a:pt x="1905" y="0"/>
                    </a:lnTo>
                    <a:lnTo>
                      <a:pt x="0" y="2994"/>
                    </a:lnTo>
                    <a:lnTo>
                      <a:pt x="0" y="14219"/>
                    </a:lnTo>
                    <a:lnTo>
                      <a:pt x="0" y="17957"/>
                    </a:lnTo>
                    <a:lnTo>
                      <a:pt x="1905" y="20941"/>
                    </a:lnTo>
                    <a:lnTo>
                      <a:pt x="56689" y="20941"/>
                    </a:lnTo>
                    <a:lnTo>
                      <a:pt x="58595" y="17957"/>
                    </a:lnTo>
                    <a:lnTo>
                      <a:pt x="58595" y="2994"/>
                    </a:lnTo>
                    <a:lnTo>
                      <a:pt x="56689" y="0"/>
                    </a:lnTo>
                    <a:close/>
                  </a:path>
                </a:pathLst>
              </a:custGeom>
              <a:solidFill>
                <a:srgbClr val="003C78"/>
              </a:solidFill>
            </p:spPr>
            <p:txBody>
              <a:bodyPr wrap="square" lIns="0" tIns="0" rIns="0" bIns="0" rtlCol="0"/>
              <a:lstStyle/>
              <a:p>
                <a:endParaRPr sz="1091"/>
              </a:p>
            </p:txBody>
          </p:sp>
        </p:grpSp>
        <p:grpSp>
          <p:nvGrpSpPr>
            <p:cNvPr id="13" name="object 17">
              <a:extLst>
                <a:ext uri="{FF2B5EF4-FFF2-40B4-BE49-F238E27FC236}">
                  <a16:creationId xmlns:a16="http://schemas.microsoft.com/office/drawing/2014/main" id="{A35BE2F4-7C5D-F782-624B-38014EE8C42C}"/>
                </a:ext>
              </a:extLst>
            </p:cNvPr>
            <p:cNvGrpSpPr/>
            <p:nvPr userDrawn="1"/>
          </p:nvGrpSpPr>
          <p:grpSpPr>
            <a:xfrm>
              <a:off x="18905048" y="765863"/>
              <a:ext cx="656007" cy="168910"/>
              <a:chOff x="18903554" y="765863"/>
              <a:chExt cx="655955" cy="168910"/>
            </a:xfrm>
          </p:grpSpPr>
          <p:sp>
            <p:nvSpPr>
              <p:cNvPr id="27" name="object 18">
                <a:extLst>
                  <a:ext uri="{FF2B5EF4-FFF2-40B4-BE49-F238E27FC236}">
                    <a16:creationId xmlns:a16="http://schemas.microsoft.com/office/drawing/2014/main" id="{F5DE70DE-E50F-183A-81F8-FF3E1F98251B}"/>
                  </a:ext>
                </a:extLst>
              </p:cNvPr>
              <p:cNvSpPr/>
              <p:nvPr/>
            </p:nvSpPr>
            <p:spPr>
              <a:xfrm>
                <a:off x="18903554" y="765863"/>
                <a:ext cx="20955" cy="166370"/>
              </a:xfrm>
              <a:custGeom>
                <a:avLst/>
                <a:gdLst/>
                <a:ahLst/>
                <a:cxnLst/>
                <a:rect l="l" t="t" r="r" b="b"/>
                <a:pathLst>
                  <a:path w="20955" h="166369">
                    <a:moveTo>
                      <a:pt x="18522" y="0"/>
                    </a:moveTo>
                    <a:lnTo>
                      <a:pt x="2418" y="0"/>
                    </a:lnTo>
                    <a:lnTo>
                      <a:pt x="0" y="2125"/>
                    </a:lnTo>
                    <a:lnTo>
                      <a:pt x="0" y="4502"/>
                    </a:lnTo>
                    <a:lnTo>
                      <a:pt x="0" y="163900"/>
                    </a:lnTo>
                    <a:lnTo>
                      <a:pt x="2418" y="166036"/>
                    </a:lnTo>
                    <a:lnTo>
                      <a:pt x="18522" y="166036"/>
                    </a:lnTo>
                    <a:lnTo>
                      <a:pt x="20941" y="163900"/>
                    </a:lnTo>
                    <a:lnTo>
                      <a:pt x="20941" y="2125"/>
                    </a:lnTo>
                    <a:lnTo>
                      <a:pt x="18522" y="0"/>
                    </a:lnTo>
                    <a:close/>
                  </a:path>
                </a:pathLst>
              </a:custGeom>
              <a:solidFill>
                <a:srgbClr val="003C78"/>
              </a:solidFill>
            </p:spPr>
            <p:txBody>
              <a:bodyPr wrap="square" lIns="0" tIns="0" rIns="0" bIns="0" rtlCol="0"/>
              <a:lstStyle/>
              <a:p>
                <a:endParaRPr sz="1091"/>
              </a:p>
            </p:txBody>
          </p:sp>
          <p:pic>
            <p:nvPicPr>
              <p:cNvPr id="28" name="object 19">
                <a:extLst>
                  <a:ext uri="{FF2B5EF4-FFF2-40B4-BE49-F238E27FC236}">
                    <a16:creationId xmlns:a16="http://schemas.microsoft.com/office/drawing/2014/main" id="{4DEB9E00-1C38-0718-A250-1B67A1C6FD40}"/>
                  </a:ext>
                </a:extLst>
              </p:cNvPr>
              <p:cNvPicPr/>
              <p:nvPr/>
            </p:nvPicPr>
            <p:blipFill>
              <a:blip r:embed="rId10" cstate="print"/>
              <a:stretch>
                <a:fillRect/>
              </a:stretch>
            </p:blipFill>
            <p:spPr>
              <a:xfrm>
                <a:off x="18964277" y="834644"/>
                <a:ext cx="84918" cy="97253"/>
              </a:xfrm>
              <a:prstGeom prst="rect">
                <a:avLst/>
              </a:prstGeom>
            </p:spPr>
          </p:pic>
          <p:pic>
            <p:nvPicPr>
              <p:cNvPr id="29" name="object 20">
                <a:extLst>
                  <a:ext uri="{FF2B5EF4-FFF2-40B4-BE49-F238E27FC236}">
                    <a16:creationId xmlns:a16="http://schemas.microsoft.com/office/drawing/2014/main" id="{8CCD62F9-ABE3-8693-B315-A0E36C56061B}"/>
                  </a:ext>
                </a:extLst>
              </p:cNvPr>
              <p:cNvPicPr/>
              <p:nvPr/>
            </p:nvPicPr>
            <p:blipFill>
              <a:blip r:embed="rId11" cstate="print"/>
              <a:stretch>
                <a:fillRect/>
              </a:stretch>
            </p:blipFill>
            <p:spPr>
              <a:xfrm>
                <a:off x="19076456" y="805712"/>
                <a:ext cx="150609" cy="128556"/>
              </a:xfrm>
              <a:prstGeom prst="rect">
                <a:avLst/>
              </a:prstGeom>
            </p:spPr>
          </p:pic>
          <p:sp>
            <p:nvSpPr>
              <p:cNvPr id="30" name="object 21">
                <a:extLst>
                  <a:ext uri="{FF2B5EF4-FFF2-40B4-BE49-F238E27FC236}">
                    <a16:creationId xmlns:a16="http://schemas.microsoft.com/office/drawing/2014/main" id="{847E4799-CD1A-915E-E9DE-647B283A5FDA}"/>
                  </a:ext>
                </a:extLst>
              </p:cNvPr>
              <p:cNvSpPr/>
              <p:nvPr/>
            </p:nvSpPr>
            <p:spPr>
              <a:xfrm>
                <a:off x="19247458" y="770597"/>
                <a:ext cx="22860" cy="161925"/>
              </a:xfrm>
              <a:custGeom>
                <a:avLst/>
                <a:gdLst/>
                <a:ahLst/>
                <a:cxnLst/>
                <a:rect l="l" t="t" r="r" b="b"/>
                <a:pathLst>
                  <a:path w="22859" h="161925">
                    <a:moveTo>
                      <a:pt x="17559" y="0"/>
                    </a:moveTo>
                    <a:lnTo>
                      <a:pt x="4984" y="0"/>
                    </a:lnTo>
                    <a:lnTo>
                      <a:pt x="0" y="4984"/>
                    </a:lnTo>
                    <a:lnTo>
                      <a:pt x="0" y="17559"/>
                    </a:lnTo>
                    <a:lnTo>
                      <a:pt x="4984" y="22543"/>
                    </a:lnTo>
                    <a:lnTo>
                      <a:pt x="17559" y="22543"/>
                    </a:lnTo>
                    <a:lnTo>
                      <a:pt x="22533" y="17559"/>
                    </a:lnTo>
                    <a:lnTo>
                      <a:pt x="22533" y="4984"/>
                    </a:lnTo>
                    <a:lnTo>
                      <a:pt x="17559" y="0"/>
                    </a:lnTo>
                    <a:close/>
                  </a:path>
                  <a:path w="22859" h="161925">
                    <a:moveTo>
                      <a:pt x="17559" y="66416"/>
                    </a:moveTo>
                    <a:lnTo>
                      <a:pt x="5455" y="66416"/>
                    </a:lnTo>
                    <a:lnTo>
                      <a:pt x="3329" y="68552"/>
                    </a:lnTo>
                    <a:lnTo>
                      <a:pt x="3329" y="159167"/>
                    </a:lnTo>
                    <a:lnTo>
                      <a:pt x="5455" y="161303"/>
                    </a:lnTo>
                    <a:lnTo>
                      <a:pt x="17559" y="161303"/>
                    </a:lnTo>
                    <a:lnTo>
                      <a:pt x="19685" y="159167"/>
                    </a:lnTo>
                    <a:lnTo>
                      <a:pt x="19685" y="68552"/>
                    </a:lnTo>
                    <a:lnTo>
                      <a:pt x="17559" y="66416"/>
                    </a:lnTo>
                    <a:close/>
                  </a:path>
                </a:pathLst>
              </a:custGeom>
              <a:solidFill>
                <a:srgbClr val="003C78"/>
              </a:solidFill>
            </p:spPr>
            <p:txBody>
              <a:bodyPr wrap="square" lIns="0" tIns="0" rIns="0" bIns="0" rtlCol="0"/>
              <a:lstStyle/>
              <a:p>
                <a:endParaRPr sz="1091"/>
              </a:p>
            </p:txBody>
          </p:sp>
          <p:pic>
            <p:nvPicPr>
              <p:cNvPr id="31" name="object 22">
                <a:extLst>
                  <a:ext uri="{FF2B5EF4-FFF2-40B4-BE49-F238E27FC236}">
                    <a16:creationId xmlns:a16="http://schemas.microsoft.com/office/drawing/2014/main" id="{60FC014B-E195-989C-8422-642ABBD65F69}"/>
                  </a:ext>
                </a:extLst>
              </p:cNvPr>
              <p:cNvPicPr/>
              <p:nvPr/>
            </p:nvPicPr>
            <p:blipFill>
              <a:blip r:embed="rId12" cstate="print"/>
              <a:stretch>
                <a:fillRect/>
              </a:stretch>
            </p:blipFill>
            <p:spPr>
              <a:xfrm>
                <a:off x="19291573" y="805712"/>
                <a:ext cx="69024" cy="128551"/>
              </a:xfrm>
              <a:prstGeom prst="rect">
                <a:avLst/>
              </a:prstGeom>
            </p:spPr>
          </p:pic>
          <p:pic>
            <p:nvPicPr>
              <p:cNvPr id="32" name="object 23">
                <a:extLst>
                  <a:ext uri="{FF2B5EF4-FFF2-40B4-BE49-F238E27FC236}">
                    <a16:creationId xmlns:a16="http://schemas.microsoft.com/office/drawing/2014/main" id="{F3756CC1-7472-B171-33B3-5A5B7AC7B368}"/>
                  </a:ext>
                </a:extLst>
              </p:cNvPr>
              <p:cNvPicPr/>
              <p:nvPr/>
            </p:nvPicPr>
            <p:blipFill>
              <a:blip r:embed="rId13" cstate="print"/>
              <a:stretch>
                <a:fillRect/>
              </a:stretch>
            </p:blipFill>
            <p:spPr>
              <a:xfrm>
                <a:off x="19383122" y="837021"/>
                <a:ext cx="82552" cy="97243"/>
              </a:xfrm>
              <a:prstGeom prst="rect">
                <a:avLst/>
              </a:prstGeom>
            </p:spPr>
          </p:pic>
          <p:pic>
            <p:nvPicPr>
              <p:cNvPr id="33" name="object 24">
                <a:extLst>
                  <a:ext uri="{FF2B5EF4-FFF2-40B4-BE49-F238E27FC236}">
                    <a16:creationId xmlns:a16="http://schemas.microsoft.com/office/drawing/2014/main" id="{FF15CA67-BCE1-6282-4C02-7F505C4F1591}"/>
                  </a:ext>
                </a:extLst>
              </p:cNvPr>
              <p:cNvPicPr/>
              <p:nvPr/>
            </p:nvPicPr>
            <p:blipFill>
              <a:blip r:embed="rId14" cstate="print"/>
              <a:stretch>
                <a:fillRect/>
              </a:stretch>
            </p:blipFill>
            <p:spPr>
              <a:xfrm>
                <a:off x="19490085" y="805712"/>
                <a:ext cx="69024" cy="128551"/>
              </a:xfrm>
              <a:prstGeom prst="rect">
                <a:avLst/>
              </a:prstGeom>
            </p:spPr>
          </p:pic>
        </p:grpSp>
        <p:grpSp>
          <p:nvGrpSpPr>
            <p:cNvPr id="14" name="object 25">
              <a:extLst>
                <a:ext uri="{FF2B5EF4-FFF2-40B4-BE49-F238E27FC236}">
                  <a16:creationId xmlns:a16="http://schemas.microsoft.com/office/drawing/2014/main" id="{E056111D-8462-EE47-309C-BEE058CF2016}"/>
                </a:ext>
              </a:extLst>
            </p:cNvPr>
            <p:cNvGrpSpPr/>
            <p:nvPr userDrawn="1"/>
          </p:nvGrpSpPr>
          <p:grpSpPr>
            <a:xfrm>
              <a:off x="17340482" y="1032998"/>
              <a:ext cx="267356" cy="170815"/>
              <a:chOff x="17339112" y="1032997"/>
              <a:chExt cx="267335" cy="170815"/>
            </a:xfrm>
          </p:grpSpPr>
          <p:pic>
            <p:nvPicPr>
              <p:cNvPr id="25" name="object 26">
                <a:extLst>
                  <a:ext uri="{FF2B5EF4-FFF2-40B4-BE49-F238E27FC236}">
                    <a16:creationId xmlns:a16="http://schemas.microsoft.com/office/drawing/2014/main" id="{E3710D23-6D0E-8E70-86D5-054257822FD4}"/>
                  </a:ext>
                </a:extLst>
              </p:cNvPr>
              <p:cNvPicPr/>
              <p:nvPr/>
            </p:nvPicPr>
            <p:blipFill>
              <a:blip r:embed="rId15" cstate="print"/>
              <a:stretch>
                <a:fillRect/>
              </a:stretch>
            </p:blipFill>
            <p:spPr>
              <a:xfrm>
                <a:off x="17339112" y="1032997"/>
                <a:ext cx="169823" cy="170782"/>
              </a:xfrm>
              <a:prstGeom prst="rect">
                <a:avLst/>
              </a:prstGeom>
            </p:spPr>
          </p:pic>
          <p:sp>
            <p:nvSpPr>
              <p:cNvPr id="26" name="object 27">
                <a:extLst>
                  <a:ext uri="{FF2B5EF4-FFF2-40B4-BE49-F238E27FC236}">
                    <a16:creationId xmlns:a16="http://schemas.microsoft.com/office/drawing/2014/main" id="{137F526B-196B-ED3D-936B-3060435F55CD}"/>
                  </a:ext>
                </a:extLst>
              </p:cNvPr>
              <p:cNvSpPr/>
              <p:nvPr/>
            </p:nvSpPr>
            <p:spPr>
              <a:xfrm>
                <a:off x="17543789" y="1104160"/>
                <a:ext cx="62865" cy="97790"/>
              </a:xfrm>
              <a:custGeom>
                <a:avLst/>
                <a:gdLst/>
                <a:ahLst/>
                <a:cxnLst/>
                <a:rect l="l" t="t" r="r" b="b"/>
                <a:pathLst>
                  <a:path w="62865" h="97790">
                    <a:moveTo>
                      <a:pt x="50522" y="0"/>
                    </a:moveTo>
                    <a:lnTo>
                      <a:pt x="31888" y="196"/>
                    </a:lnTo>
                    <a:lnTo>
                      <a:pt x="25081" y="1571"/>
                    </a:lnTo>
                    <a:lnTo>
                      <a:pt x="20322" y="5305"/>
                    </a:lnTo>
                    <a:lnTo>
                      <a:pt x="14941" y="12575"/>
                    </a:lnTo>
                    <a:lnTo>
                      <a:pt x="12575" y="3560"/>
                    </a:lnTo>
                    <a:lnTo>
                      <a:pt x="10910" y="2376"/>
                    </a:lnTo>
                    <a:lnTo>
                      <a:pt x="2136" y="2376"/>
                    </a:lnTo>
                    <a:lnTo>
                      <a:pt x="0" y="4502"/>
                    </a:lnTo>
                    <a:lnTo>
                      <a:pt x="0" y="6879"/>
                    </a:lnTo>
                    <a:lnTo>
                      <a:pt x="0" y="95117"/>
                    </a:lnTo>
                    <a:lnTo>
                      <a:pt x="2136" y="97253"/>
                    </a:lnTo>
                    <a:lnTo>
                      <a:pt x="14229" y="97253"/>
                    </a:lnTo>
                    <a:lnTo>
                      <a:pt x="16365" y="95117"/>
                    </a:lnTo>
                    <a:lnTo>
                      <a:pt x="16365" y="29412"/>
                    </a:lnTo>
                    <a:lnTo>
                      <a:pt x="17871" y="27336"/>
                    </a:lnTo>
                    <a:lnTo>
                      <a:pt x="22534" y="22768"/>
                    </a:lnTo>
                    <a:lnTo>
                      <a:pt x="30576" y="18201"/>
                    </a:lnTo>
                    <a:lnTo>
                      <a:pt x="42218" y="16125"/>
                    </a:lnTo>
                    <a:lnTo>
                      <a:pt x="45778" y="16125"/>
                    </a:lnTo>
                    <a:lnTo>
                      <a:pt x="49338" y="17078"/>
                    </a:lnTo>
                    <a:lnTo>
                      <a:pt x="53841" y="18973"/>
                    </a:lnTo>
                    <a:lnTo>
                      <a:pt x="55977" y="18973"/>
                    </a:lnTo>
                    <a:lnTo>
                      <a:pt x="62385" y="1183"/>
                    </a:lnTo>
                    <a:lnTo>
                      <a:pt x="50522" y="0"/>
                    </a:lnTo>
                    <a:close/>
                  </a:path>
                </a:pathLst>
              </a:custGeom>
              <a:solidFill>
                <a:srgbClr val="003C78"/>
              </a:solidFill>
            </p:spPr>
            <p:txBody>
              <a:bodyPr wrap="square" lIns="0" tIns="0" rIns="0" bIns="0" rtlCol="0"/>
              <a:lstStyle/>
              <a:p>
                <a:endParaRPr sz="1091"/>
              </a:p>
            </p:txBody>
          </p:sp>
        </p:grpSp>
        <p:grpSp>
          <p:nvGrpSpPr>
            <p:cNvPr id="15" name="object 28">
              <a:extLst>
                <a:ext uri="{FF2B5EF4-FFF2-40B4-BE49-F238E27FC236}">
                  <a16:creationId xmlns:a16="http://schemas.microsoft.com/office/drawing/2014/main" id="{4B81F4FC-A31C-2E45-120E-CC88A44A6A88}"/>
                </a:ext>
              </a:extLst>
            </p:cNvPr>
            <p:cNvGrpSpPr/>
            <p:nvPr userDrawn="1"/>
          </p:nvGrpSpPr>
          <p:grpSpPr>
            <a:xfrm>
              <a:off x="17668514" y="1032998"/>
              <a:ext cx="1886734" cy="170815"/>
              <a:chOff x="17667118" y="1032997"/>
              <a:chExt cx="1886585" cy="170815"/>
            </a:xfrm>
          </p:grpSpPr>
          <p:pic>
            <p:nvPicPr>
              <p:cNvPr id="20" name="object 29">
                <a:extLst>
                  <a:ext uri="{FF2B5EF4-FFF2-40B4-BE49-F238E27FC236}">
                    <a16:creationId xmlns:a16="http://schemas.microsoft.com/office/drawing/2014/main" id="{713BCB8C-D9A9-AAE6-CD75-2759A8DE5E27}"/>
                  </a:ext>
                </a:extLst>
              </p:cNvPr>
              <p:cNvPicPr/>
              <p:nvPr/>
            </p:nvPicPr>
            <p:blipFill>
              <a:blip r:embed="rId16" cstate="print"/>
              <a:stretch>
                <a:fillRect/>
              </a:stretch>
            </p:blipFill>
            <p:spPr>
              <a:xfrm>
                <a:off x="17667118" y="1033002"/>
                <a:ext cx="216547" cy="170780"/>
              </a:xfrm>
              <a:prstGeom prst="rect">
                <a:avLst/>
              </a:prstGeom>
            </p:spPr>
          </p:pic>
          <p:pic>
            <p:nvPicPr>
              <p:cNvPr id="21" name="object 30">
                <a:extLst>
                  <a:ext uri="{FF2B5EF4-FFF2-40B4-BE49-F238E27FC236}">
                    <a16:creationId xmlns:a16="http://schemas.microsoft.com/office/drawing/2014/main" id="{3FA3EF7F-BF38-E35B-8AAE-3FD92F0D6124}"/>
                  </a:ext>
                </a:extLst>
              </p:cNvPr>
              <p:cNvPicPr/>
              <p:nvPr/>
            </p:nvPicPr>
            <p:blipFill>
              <a:blip r:embed="rId17" cstate="print"/>
              <a:stretch>
                <a:fillRect/>
              </a:stretch>
            </p:blipFill>
            <p:spPr>
              <a:xfrm>
                <a:off x="17903344" y="1106535"/>
                <a:ext cx="72102" cy="94876"/>
              </a:xfrm>
              <a:prstGeom prst="rect">
                <a:avLst/>
              </a:prstGeom>
            </p:spPr>
          </p:pic>
          <p:sp>
            <p:nvSpPr>
              <p:cNvPr id="22" name="object 31">
                <a:extLst>
                  <a:ext uri="{FF2B5EF4-FFF2-40B4-BE49-F238E27FC236}">
                    <a16:creationId xmlns:a16="http://schemas.microsoft.com/office/drawing/2014/main" id="{369D2837-209B-FAAF-05F8-21516E44125A}"/>
                  </a:ext>
                </a:extLst>
              </p:cNvPr>
              <p:cNvSpPr/>
              <p:nvPr/>
            </p:nvSpPr>
            <p:spPr>
              <a:xfrm>
                <a:off x="17996080" y="1040112"/>
                <a:ext cx="22860" cy="161925"/>
              </a:xfrm>
              <a:custGeom>
                <a:avLst/>
                <a:gdLst/>
                <a:ahLst/>
                <a:cxnLst/>
                <a:rect l="l" t="t" r="r" b="b"/>
                <a:pathLst>
                  <a:path w="22859" h="161925">
                    <a:moveTo>
                      <a:pt x="17549" y="0"/>
                    </a:moveTo>
                    <a:lnTo>
                      <a:pt x="4973" y="0"/>
                    </a:lnTo>
                    <a:lnTo>
                      <a:pt x="0" y="4984"/>
                    </a:lnTo>
                    <a:lnTo>
                      <a:pt x="0" y="17559"/>
                    </a:lnTo>
                    <a:lnTo>
                      <a:pt x="4973" y="22543"/>
                    </a:lnTo>
                    <a:lnTo>
                      <a:pt x="17549" y="22543"/>
                    </a:lnTo>
                    <a:lnTo>
                      <a:pt x="22533" y="17559"/>
                    </a:lnTo>
                    <a:lnTo>
                      <a:pt x="22533" y="4984"/>
                    </a:lnTo>
                    <a:lnTo>
                      <a:pt x="17549" y="0"/>
                    </a:lnTo>
                    <a:close/>
                  </a:path>
                  <a:path w="22859" h="161925">
                    <a:moveTo>
                      <a:pt x="17549" y="66416"/>
                    </a:moveTo>
                    <a:lnTo>
                      <a:pt x="5455" y="66416"/>
                    </a:lnTo>
                    <a:lnTo>
                      <a:pt x="3319" y="68552"/>
                    </a:lnTo>
                    <a:lnTo>
                      <a:pt x="3319" y="159167"/>
                    </a:lnTo>
                    <a:lnTo>
                      <a:pt x="5455" y="161303"/>
                    </a:lnTo>
                    <a:lnTo>
                      <a:pt x="17549" y="161303"/>
                    </a:lnTo>
                    <a:lnTo>
                      <a:pt x="19685" y="159167"/>
                    </a:lnTo>
                    <a:lnTo>
                      <a:pt x="19685" y="68552"/>
                    </a:lnTo>
                    <a:lnTo>
                      <a:pt x="17549" y="66416"/>
                    </a:lnTo>
                    <a:close/>
                  </a:path>
                </a:pathLst>
              </a:custGeom>
              <a:solidFill>
                <a:srgbClr val="003C78"/>
              </a:solidFill>
            </p:spPr>
            <p:txBody>
              <a:bodyPr wrap="square" lIns="0" tIns="0" rIns="0" bIns="0" rtlCol="0"/>
              <a:lstStyle/>
              <a:p>
                <a:endParaRPr sz="1091"/>
              </a:p>
            </p:txBody>
          </p:sp>
          <p:pic>
            <p:nvPicPr>
              <p:cNvPr id="23" name="object 32">
                <a:extLst>
                  <a:ext uri="{FF2B5EF4-FFF2-40B4-BE49-F238E27FC236}">
                    <a16:creationId xmlns:a16="http://schemas.microsoft.com/office/drawing/2014/main" id="{F678092B-6F0F-CF38-7420-BE18E5A5127B}"/>
                  </a:ext>
                </a:extLst>
              </p:cNvPr>
              <p:cNvPicPr/>
              <p:nvPr/>
            </p:nvPicPr>
            <p:blipFill>
              <a:blip r:embed="rId18" cstate="print"/>
              <a:stretch>
                <a:fillRect/>
              </a:stretch>
            </p:blipFill>
            <p:spPr>
              <a:xfrm>
                <a:off x="18043748" y="1104160"/>
                <a:ext cx="73537" cy="99620"/>
              </a:xfrm>
              <a:prstGeom prst="rect">
                <a:avLst/>
              </a:prstGeom>
            </p:spPr>
          </p:pic>
          <p:pic>
            <p:nvPicPr>
              <p:cNvPr id="24" name="object 33">
                <a:extLst>
                  <a:ext uri="{FF2B5EF4-FFF2-40B4-BE49-F238E27FC236}">
                    <a16:creationId xmlns:a16="http://schemas.microsoft.com/office/drawing/2014/main" id="{C0AEDA86-6CA1-91B0-8E91-DCA2A9354FAE}"/>
                  </a:ext>
                </a:extLst>
              </p:cNvPr>
              <p:cNvPicPr/>
              <p:nvPr/>
            </p:nvPicPr>
            <p:blipFill>
              <a:blip r:embed="rId19" cstate="print"/>
              <a:stretch>
                <a:fillRect/>
              </a:stretch>
            </p:blipFill>
            <p:spPr>
              <a:xfrm>
                <a:off x="18151666" y="1032997"/>
                <a:ext cx="1401954" cy="170788"/>
              </a:xfrm>
              <a:prstGeom prst="rect">
                <a:avLst/>
              </a:prstGeom>
            </p:spPr>
          </p:pic>
        </p:grpSp>
        <p:grpSp>
          <p:nvGrpSpPr>
            <p:cNvPr id="16" name="object 34">
              <a:extLst>
                <a:ext uri="{FF2B5EF4-FFF2-40B4-BE49-F238E27FC236}">
                  <a16:creationId xmlns:a16="http://schemas.microsoft.com/office/drawing/2014/main" id="{4524DAD4-6C15-0641-3CA9-D68B8C8E91D0}"/>
                </a:ext>
              </a:extLst>
            </p:cNvPr>
            <p:cNvGrpSpPr/>
            <p:nvPr userDrawn="1"/>
          </p:nvGrpSpPr>
          <p:grpSpPr>
            <a:xfrm>
              <a:off x="16356085" y="523542"/>
              <a:ext cx="838266" cy="838200"/>
              <a:chOff x="16354793" y="523542"/>
              <a:chExt cx="838200" cy="838200"/>
            </a:xfrm>
          </p:grpSpPr>
          <p:pic>
            <p:nvPicPr>
              <p:cNvPr id="17" name="object 35">
                <a:extLst>
                  <a:ext uri="{FF2B5EF4-FFF2-40B4-BE49-F238E27FC236}">
                    <a16:creationId xmlns:a16="http://schemas.microsoft.com/office/drawing/2014/main" id="{73F2521A-2290-6416-8359-BC086A5A75CF}"/>
                  </a:ext>
                </a:extLst>
              </p:cNvPr>
              <p:cNvPicPr/>
              <p:nvPr/>
            </p:nvPicPr>
            <p:blipFill>
              <a:blip r:embed="rId20" cstate="print"/>
              <a:stretch>
                <a:fillRect/>
              </a:stretch>
            </p:blipFill>
            <p:spPr>
              <a:xfrm>
                <a:off x="16658398" y="743086"/>
                <a:ext cx="208768" cy="208768"/>
              </a:xfrm>
              <a:prstGeom prst="rect">
                <a:avLst/>
              </a:prstGeom>
            </p:spPr>
          </p:pic>
          <p:sp>
            <p:nvSpPr>
              <p:cNvPr id="18" name="object 36">
                <a:extLst>
                  <a:ext uri="{FF2B5EF4-FFF2-40B4-BE49-F238E27FC236}">
                    <a16:creationId xmlns:a16="http://schemas.microsoft.com/office/drawing/2014/main" id="{740429C6-0014-E4A6-A9EE-E77F5C192BE8}"/>
                  </a:ext>
                </a:extLst>
              </p:cNvPr>
              <p:cNvSpPr/>
              <p:nvPr/>
            </p:nvSpPr>
            <p:spPr>
              <a:xfrm>
                <a:off x="16354793" y="523542"/>
                <a:ext cx="838200" cy="838200"/>
              </a:xfrm>
              <a:custGeom>
                <a:avLst/>
                <a:gdLst/>
                <a:ahLst/>
                <a:cxnLst/>
                <a:rect l="l" t="t" r="r" b="b"/>
                <a:pathLst>
                  <a:path w="838200" h="838200">
                    <a:moveTo>
                      <a:pt x="418919" y="0"/>
                    </a:moveTo>
                    <a:lnTo>
                      <a:pt x="370063" y="2818"/>
                    </a:lnTo>
                    <a:lnTo>
                      <a:pt x="322864" y="11063"/>
                    </a:lnTo>
                    <a:lnTo>
                      <a:pt x="277634" y="24422"/>
                    </a:lnTo>
                    <a:lnTo>
                      <a:pt x="234688" y="42579"/>
                    </a:lnTo>
                    <a:lnTo>
                      <a:pt x="194340" y="65220"/>
                    </a:lnTo>
                    <a:lnTo>
                      <a:pt x="156905" y="92031"/>
                    </a:lnTo>
                    <a:lnTo>
                      <a:pt x="122697" y="122697"/>
                    </a:lnTo>
                    <a:lnTo>
                      <a:pt x="92031" y="156905"/>
                    </a:lnTo>
                    <a:lnTo>
                      <a:pt x="65220" y="194340"/>
                    </a:lnTo>
                    <a:lnTo>
                      <a:pt x="42579" y="234688"/>
                    </a:lnTo>
                    <a:lnTo>
                      <a:pt x="24422" y="277634"/>
                    </a:lnTo>
                    <a:lnTo>
                      <a:pt x="11063" y="322864"/>
                    </a:lnTo>
                    <a:lnTo>
                      <a:pt x="2818" y="370063"/>
                    </a:lnTo>
                    <a:lnTo>
                      <a:pt x="0" y="418919"/>
                    </a:lnTo>
                    <a:lnTo>
                      <a:pt x="2818" y="467774"/>
                    </a:lnTo>
                    <a:lnTo>
                      <a:pt x="11063" y="514974"/>
                    </a:lnTo>
                    <a:lnTo>
                      <a:pt x="24422" y="560204"/>
                    </a:lnTo>
                    <a:lnTo>
                      <a:pt x="42579" y="603150"/>
                    </a:lnTo>
                    <a:lnTo>
                      <a:pt x="65220" y="643497"/>
                    </a:lnTo>
                    <a:lnTo>
                      <a:pt x="92031" y="680932"/>
                    </a:lnTo>
                    <a:lnTo>
                      <a:pt x="122697" y="715140"/>
                    </a:lnTo>
                    <a:lnTo>
                      <a:pt x="156905" y="745807"/>
                    </a:lnTo>
                    <a:lnTo>
                      <a:pt x="194340" y="772618"/>
                    </a:lnTo>
                    <a:lnTo>
                      <a:pt x="234688" y="795259"/>
                    </a:lnTo>
                    <a:lnTo>
                      <a:pt x="277634" y="813416"/>
                    </a:lnTo>
                    <a:lnTo>
                      <a:pt x="322864" y="826774"/>
                    </a:lnTo>
                    <a:lnTo>
                      <a:pt x="370063" y="835020"/>
                    </a:lnTo>
                    <a:lnTo>
                      <a:pt x="420814" y="837786"/>
                    </a:lnTo>
                    <a:lnTo>
                      <a:pt x="433306" y="837587"/>
                    </a:lnTo>
                    <a:lnTo>
                      <a:pt x="479317" y="832364"/>
                    </a:lnTo>
                    <a:lnTo>
                      <a:pt x="520193" y="806614"/>
                    </a:lnTo>
                    <a:lnTo>
                      <a:pt x="537543" y="760071"/>
                    </a:lnTo>
                    <a:lnTo>
                      <a:pt x="534593" y="742161"/>
                    </a:lnTo>
                    <a:lnTo>
                      <a:pt x="496514" y="702482"/>
                    </a:lnTo>
                    <a:lnTo>
                      <a:pt x="451734" y="694868"/>
                    </a:lnTo>
                    <a:lnTo>
                      <a:pt x="401407" y="695154"/>
                    </a:lnTo>
                    <a:lnTo>
                      <a:pt x="351057" y="697151"/>
                    </a:lnTo>
                    <a:lnTo>
                      <a:pt x="301635" y="694537"/>
                    </a:lnTo>
                    <a:lnTo>
                      <a:pt x="256733" y="685089"/>
                    </a:lnTo>
                    <a:lnTo>
                      <a:pt x="218465" y="667966"/>
                    </a:lnTo>
                    <a:lnTo>
                      <a:pt x="188945" y="642329"/>
                    </a:lnTo>
                    <a:lnTo>
                      <a:pt x="170286" y="607337"/>
                    </a:lnTo>
                    <a:lnTo>
                      <a:pt x="164602" y="562150"/>
                    </a:lnTo>
                    <a:lnTo>
                      <a:pt x="178402" y="504633"/>
                    </a:lnTo>
                    <a:lnTo>
                      <a:pt x="206199" y="463933"/>
                    </a:lnTo>
                    <a:lnTo>
                      <a:pt x="233503" y="439741"/>
                    </a:lnTo>
                    <a:lnTo>
                      <a:pt x="245824" y="431746"/>
                    </a:lnTo>
                    <a:lnTo>
                      <a:pt x="225321" y="406199"/>
                    </a:lnTo>
                    <a:lnTo>
                      <a:pt x="214793" y="386125"/>
                    </a:lnTo>
                    <a:lnTo>
                      <a:pt x="210914" y="361122"/>
                    </a:lnTo>
                    <a:lnTo>
                      <a:pt x="210360" y="320786"/>
                    </a:lnTo>
                    <a:lnTo>
                      <a:pt x="215136" y="276195"/>
                    </a:lnTo>
                    <a:lnTo>
                      <a:pt x="228957" y="234567"/>
                    </a:lnTo>
                    <a:lnTo>
                      <a:pt x="251064" y="197321"/>
                    </a:lnTo>
                    <a:lnTo>
                      <a:pt x="280695" y="165879"/>
                    </a:lnTo>
                    <a:lnTo>
                      <a:pt x="317089" y="141661"/>
                    </a:lnTo>
                    <a:lnTo>
                      <a:pt x="359487" y="126089"/>
                    </a:lnTo>
                    <a:lnTo>
                      <a:pt x="407128" y="120582"/>
                    </a:lnTo>
                    <a:lnTo>
                      <a:pt x="607311" y="120582"/>
                    </a:lnTo>
                    <a:lnTo>
                      <a:pt x="615774" y="122290"/>
                    </a:lnTo>
                    <a:lnTo>
                      <a:pt x="622683" y="126947"/>
                    </a:lnTo>
                    <a:lnTo>
                      <a:pt x="627341" y="133857"/>
                    </a:lnTo>
                    <a:lnTo>
                      <a:pt x="629048" y="142320"/>
                    </a:lnTo>
                    <a:lnTo>
                      <a:pt x="629048" y="178926"/>
                    </a:lnTo>
                    <a:lnTo>
                      <a:pt x="624494" y="189219"/>
                    </a:lnTo>
                    <a:lnTo>
                      <a:pt x="616483" y="190360"/>
                    </a:lnTo>
                    <a:lnTo>
                      <a:pt x="553553" y="207522"/>
                    </a:lnTo>
                    <a:lnTo>
                      <a:pt x="581999" y="230031"/>
                    </a:lnTo>
                    <a:lnTo>
                      <a:pt x="596606" y="250285"/>
                    </a:lnTo>
                    <a:lnTo>
                      <a:pt x="601987" y="279758"/>
                    </a:lnTo>
                    <a:lnTo>
                      <a:pt x="602756" y="329927"/>
                    </a:lnTo>
                    <a:lnTo>
                      <a:pt x="598226" y="370875"/>
                    </a:lnTo>
                    <a:lnTo>
                      <a:pt x="585010" y="409422"/>
                    </a:lnTo>
                    <a:lnTo>
                      <a:pt x="563669" y="444146"/>
                    </a:lnTo>
                    <a:lnTo>
                      <a:pt x="534764" y="473627"/>
                    </a:lnTo>
                    <a:lnTo>
                      <a:pt x="498855" y="496444"/>
                    </a:lnTo>
                    <a:lnTo>
                      <a:pt x="456503" y="511176"/>
                    </a:lnTo>
                    <a:lnTo>
                      <a:pt x="408270" y="516403"/>
                    </a:lnTo>
                    <a:lnTo>
                      <a:pt x="369392" y="513543"/>
                    </a:lnTo>
                    <a:lnTo>
                      <a:pt x="340061" y="507251"/>
                    </a:lnTo>
                    <a:lnTo>
                      <a:pt x="319956" y="500959"/>
                    </a:lnTo>
                    <a:lnTo>
                      <a:pt x="308754" y="498100"/>
                    </a:lnTo>
                    <a:lnTo>
                      <a:pt x="298044" y="501710"/>
                    </a:lnTo>
                    <a:lnTo>
                      <a:pt x="282291" y="512398"/>
                    </a:lnTo>
                    <a:lnTo>
                      <a:pt x="268039" y="529949"/>
                    </a:lnTo>
                    <a:lnTo>
                      <a:pt x="261834" y="554150"/>
                    </a:lnTo>
                    <a:lnTo>
                      <a:pt x="265589" y="572584"/>
                    </a:lnTo>
                    <a:lnTo>
                      <a:pt x="276423" y="587471"/>
                    </a:lnTo>
                    <a:lnTo>
                      <a:pt x="293693" y="597423"/>
                    </a:lnTo>
                    <a:lnTo>
                      <a:pt x="316754" y="601049"/>
                    </a:lnTo>
                    <a:lnTo>
                      <a:pt x="472331" y="601049"/>
                    </a:lnTo>
                    <a:lnTo>
                      <a:pt x="520195" y="605494"/>
                    </a:lnTo>
                    <a:lnTo>
                      <a:pt x="563131" y="618678"/>
                    </a:lnTo>
                    <a:lnTo>
                      <a:pt x="599455" y="640379"/>
                    </a:lnTo>
                    <a:lnTo>
                      <a:pt x="627484" y="670374"/>
                    </a:lnTo>
                    <a:lnTo>
                      <a:pt x="645536" y="708440"/>
                    </a:lnTo>
                    <a:lnTo>
                      <a:pt x="651927" y="754353"/>
                    </a:lnTo>
                    <a:lnTo>
                      <a:pt x="651927" y="758720"/>
                    </a:lnTo>
                    <a:lnTo>
                      <a:pt x="651351" y="767442"/>
                    </a:lnTo>
                    <a:lnTo>
                      <a:pt x="691643" y="736858"/>
                    </a:lnTo>
                    <a:lnTo>
                      <a:pt x="727920" y="701731"/>
                    </a:lnTo>
                    <a:lnTo>
                      <a:pt x="759763" y="662478"/>
                    </a:lnTo>
                    <a:lnTo>
                      <a:pt x="786754" y="619516"/>
                    </a:lnTo>
                    <a:lnTo>
                      <a:pt x="808476" y="573262"/>
                    </a:lnTo>
                    <a:lnTo>
                      <a:pt x="824509" y="524133"/>
                    </a:lnTo>
                    <a:lnTo>
                      <a:pt x="834436" y="472546"/>
                    </a:lnTo>
                    <a:lnTo>
                      <a:pt x="837838" y="418919"/>
                    </a:lnTo>
                    <a:lnTo>
                      <a:pt x="835020" y="370063"/>
                    </a:lnTo>
                    <a:lnTo>
                      <a:pt x="826774" y="322864"/>
                    </a:lnTo>
                    <a:lnTo>
                      <a:pt x="813416" y="277634"/>
                    </a:lnTo>
                    <a:lnTo>
                      <a:pt x="795259" y="234688"/>
                    </a:lnTo>
                    <a:lnTo>
                      <a:pt x="772618" y="194340"/>
                    </a:lnTo>
                    <a:lnTo>
                      <a:pt x="745807" y="156905"/>
                    </a:lnTo>
                    <a:lnTo>
                      <a:pt x="715140" y="122697"/>
                    </a:lnTo>
                    <a:lnTo>
                      <a:pt x="680932" y="92031"/>
                    </a:lnTo>
                    <a:lnTo>
                      <a:pt x="643497" y="65220"/>
                    </a:lnTo>
                    <a:lnTo>
                      <a:pt x="603150" y="42579"/>
                    </a:lnTo>
                    <a:lnTo>
                      <a:pt x="560204" y="24422"/>
                    </a:lnTo>
                    <a:lnTo>
                      <a:pt x="514974" y="11063"/>
                    </a:lnTo>
                    <a:lnTo>
                      <a:pt x="467774" y="2818"/>
                    </a:lnTo>
                    <a:lnTo>
                      <a:pt x="418919" y="0"/>
                    </a:lnTo>
                    <a:close/>
                  </a:path>
                </a:pathLst>
              </a:custGeom>
              <a:solidFill>
                <a:srgbClr val="0099DD"/>
              </a:solidFill>
            </p:spPr>
            <p:txBody>
              <a:bodyPr wrap="square" lIns="0" tIns="0" rIns="0" bIns="0" rtlCol="0"/>
              <a:lstStyle/>
              <a:p>
                <a:endParaRPr sz="1091"/>
              </a:p>
            </p:txBody>
          </p:sp>
          <p:sp>
            <p:nvSpPr>
              <p:cNvPr id="19" name="object 37">
                <a:extLst>
                  <a:ext uri="{FF2B5EF4-FFF2-40B4-BE49-F238E27FC236}">
                    <a16:creationId xmlns:a16="http://schemas.microsoft.com/office/drawing/2014/main" id="{6433F5FC-BBC7-7CA3-4B59-E1BF84AFE6BC}"/>
                  </a:ext>
                </a:extLst>
              </p:cNvPr>
              <p:cNvSpPr/>
              <p:nvPr/>
            </p:nvSpPr>
            <p:spPr>
              <a:xfrm>
                <a:off x="16519390" y="644118"/>
                <a:ext cx="487680" cy="715010"/>
              </a:xfrm>
              <a:custGeom>
                <a:avLst/>
                <a:gdLst/>
                <a:ahLst/>
                <a:cxnLst/>
                <a:rect l="l" t="t" r="r" b="b"/>
                <a:pathLst>
                  <a:path w="487680" h="715010">
                    <a:moveTo>
                      <a:pt x="474508" y="574286"/>
                    </a:moveTo>
                    <a:lnTo>
                      <a:pt x="287143" y="574286"/>
                    </a:lnTo>
                    <a:lnTo>
                      <a:pt x="331918" y="581901"/>
                    </a:lnTo>
                    <a:lnTo>
                      <a:pt x="357930" y="600028"/>
                    </a:lnTo>
                    <a:lnTo>
                      <a:pt x="370000" y="621587"/>
                    </a:lnTo>
                    <a:lnTo>
                      <a:pt x="372951" y="639498"/>
                    </a:lnTo>
                    <a:lnTo>
                      <a:pt x="371784" y="652419"/>
                    </a:lnTo>
                    <a:lnTo>
                      <a:pt x="343785" y="697349"/>
                    </a:lnTo>
                    <a:lnTo>
                      <a:pt x="298545" y="714910"/>
                    </a:lnTo>
                    <a:lnTo>
                      <a:pt x="308485" y="713891"/>
                    </a:lnTo>
                    <a:lnTo>
                      <a:pt x="346439" y="707067"/>
                    </a:lnTo>
                    <a:lnTo>
                      <a:pt x="357706" y="704345"/>
                    </a:lnTo>
                    <a:lnTo>
                      <a:pt x="359025" y="704041"/>
                    </a:lnTo>
                    <a:lnTo>
                      <a:pt x="397904" y="691957"/>
                    </a:lnTo>
                    <a:lnTo>
                      <a:pt x="416112" y="684816"/>
                    </a:lnTo>
                    <a:lnTo>
                      <a:pt x="417285" y="684356"/>
                    </a:lnTo>
                    <a:lnTo>
                      <a:pt x="424227" y="681392"/>
                    </a:lnTo>
                    <a:lnTo>
                      <a:pt x="429945" y="678827"/>
                    </a:lnTo>
                    <a:lnTo>
                      <a:pt x="436154" y="675832"/>
                    </a:lnTo>
                    <a:lnTo>
                      <a:pt x="437285" y="675256"/>
                    </a:lnTo>
                    <a:lnTo>
                      <a:pt x="442279" y="672827"/>
                    </a:lnTo>
                    <a:lnTo>
                      <a:pt x="470509" y="657184"/>
                    </a:lnTo>
                    <a:lnTo>
                      <a:pt x="471388" y="656681"/>
                    </a:lnTo>
                    <a:lnTo>
                      <a:pt x="487335" y="633771"/>
                    </a:lnTo>
                    <a:lnTo>
                      <a:pt x="480944" y="587858"/>
                    </a:lnTo>
                    <a:lnTo>
                      <a:pt x="474508" y="574286"/>
                    </a:lnTo>
                    <a:close/>
                  </a:path>
                  <a:path w="487680" h="715010">
                    <a:moveTo>
                      <a:pt x="442719" y="0"/>
                    </a:moveTo>
                    <a:lnTo>
                      <a:pt x="242526" y="0"/>
                    </a:lnTo>
                    <a:lnTo>
                      <a:pt x="194885" y="5507"/>
                    </a:lnTo>
                    <a:lnTo>
                      <a:pt x="152487" y="21080"/>
                    </a:lnTo>
                    <a:lnTo>
                      <a:pt x="116092" y="45300"/>
                    </a:lnTo>
                    <a:lnTo>
                      <a:pt x="86461" y="76743"/>
                    </a:lnTo>
                    <a:lnTo>
                      <a:pt x="64355" y="113989"/>
                    </a:lnTo>
                    <a:lnTo>
                      <a:pt x="50533" y="155616"/>
                    </a:lnTo>
                    <a:lnTo>
                      <a:pt x="45757" y="200203"/>
                    </a:lnTo>
                    <a:lnTo>
                      <a:pt x="51299" y="246498"/>
                    </a:lnTo>
                    <a:lnTo>
                      <a:pt x="63490" y="281427"/>
                    </a:lnTo>
                    <a:lnTo>
                      <a:pt x="75681" y="303486"/>
                    </a:lnTo>
                    <a:lnTo>
                      <a:pt x="81222" y="311173"/>
                    </a:lnTo>
                    <a:lnTo>
                      <a:pt x="35750" y="337035"/>
                    </a:lnTo>
                    <a:lnTo>
                      <a:pt x="12131" y="359240"/>
                    </a:lnTo>
                    <a:lnTo>
                      <a:pt x="2753" y="390012"/>
                    </a:lnTo>
                    <a:lnTo>
                      <a:pt x="0" y="441578"/>
                    </a:lnTo>
                    <a:lnTo>
                      <a:pt x="5684" y="486764"/>
                    </a:lnTo>
                    <a:lnTo>
                      <a:pt x="24345" y="521756"/>
                    </a:lnTo>
                    <a:lnTo>
                      <a:pt x="53868" y="547393"/>
                    </a:lnTo>
                    <a:lnTo>
                      <a:pt x="92139" y="564514"/>
                    </a:lnTo>
                    <a:lnTo>
                      <a:pt x="137042" y="573959"/>
                    </a:lnTo>
                    <a:lnTo>
                      <a:pt x="186465" y="576568"/>
                    </a:lnTo>
                    <a:lnTo>
                      <a:pt x="211531" y="575249"/>
                    </a:lnTo>
                    <a:lnTo>
                      <a:pt x="236812" y="574571"/>
                    </a:lnTo>
                    <a:lnTo>
                      <a:pt x="474508" y="574286"/>
                    </a:lnTo>
                    <a:lnTo>
                      <a:pt x="462893" y="549794"/>
                    </a:lnTo>
                    <a:lnTo>
                      <a:pt x="434863" y="519802"/>
                    </a:lnTo>
                    <a:lnTo>
                      <a:pt x="398539" y="498103"/>
                    </a:lnTo>
                    <a:lnTo>
                      <a:pt x="355603" y="484921"/>
                    </a:lnTo>
                    <a:lnTo>
                      <a:pt x="307739" y="480477"/>
                    </a:lnTo>
                    <a:lnTo>
                      <a:pt x="152162" y="480477"/>
                    </a:lnTo>
                    <a:lnTo>
                      <a:pt x="129101" y="476849"/>
                    </a:lnTo>
                    <a:lnTo>
                      <a:pt x="111831" y="466894"/>
                    </a:lnTo>
                    <a:lnTo>
                      <a:pt x="100997" y="452002"/>
                    </a:lnTo>
                    <a:lnTo>
                      <a:pt x="97243" y="433567"/>
                    </a:lnTo>
                    <a:lnTo>
                      <a:pt x="103447" y="409366"/>
                    </a:lnTo>
                    <a:lnTo>
                      <a:pt x="117697" y="391815"/>
                    </a:lnTo>
                    <a:lnTo>
                      <a:pt x="133448" y="381127"/>
                    </a:lnTo>
                    <a:lnTo>
                      <a:pt x="144152" y="377517"/>
                    </a:lnTo>
                    <a:lnTo>
                      <a:pt x="329499" y="377517"/>
                    </a:lnTo>
                    <a:lnTo>
                      <a:pt x="334252" y="375863"/>
                    </a:lnTo>
                    <a:lnTo>
                      <a:pt x="370161" y="353049"/>
                    </a:lnTo>
                    <a:lnTo>
                      <a:pt x="399067" y="323570"/>
                    </a:lnTo>
                    <a:lnTo>
                      <a:pt x="408797" y="307739"/>
                    </a:lnTo>
                    <a:lnTo>
                      <a:pt x="243395" y="307739"/>
                    </a:lnTo>
                    <a:lnTo>
                      <a:pt x="202763" y="299535"/>
                    </a:lnTo>
                    <a:lnTo>
                      <a:pt x="169583" y="277163"/>
                    </a:lnTo>
                    <a:lnTo>
                      <a:pt x="147214" y="243982"/>
                    </a:lnTo>
                    <a:lnTo>
                      <a:pt x="139011" y="203355"/>
                    </a:lnTo>
                    <a:lnTo>
                      <a:pt x="147214" y="162721"/>
                    </a:lnTo>
                    <a:lnTo>
                      <a:pt x="169583" y="129537"/>
                    </a:lnTo>
                    <a:lnTo>
                      <a:pt x="202763" y="107164"/>
                    </a:lnTo>
                    <a:lnTo>
                      <a:pt x="243395" y="98960"/>
                    </a:lnTo>
                    <a:lnTo>
                      <a:pt x="400458" y="98960"/>
                    </a:lnTo>
                    <a:lnTo>
                      <a:pt x="396648" y="94010"/>
                    </a:lnTo>
                    <a:lnTo>
                      <a:pt x="388961" y="86950"/>
                    </a:lnTo>
                    <a:lnTo>
                      <a:pt x="451891" y="69788"/>
                    </a:lnTo>
                    <a:lnTo>
                      <a:pt x="459891" y="68647"/>
                    </a:lnTo>
                    <a:lnTo>
                      <a:pt x="464457" y="58343"/>
                    </a:lnTo>
                    <a:lnTo>
                      <a:pt x="464457" y="21737"/>
                    </a:lnTo>
                    <a:lnTo>
                      <a:pt x="462749" y="13278"/>
                    </a:lnTo>
                    <a:lnTo>
                      <a:pt x="458092" y="6368"/>
                    </a:lnTo>
                    <a:lnTo>
                      <a:pt x="451182" y="1709"/>
                    </a:lnTo>
                    <a:lnTo>
                      <a:pt x="442719" y="0"/>
                    </a:lnTo>
                    <a:close/>
                  </a:path>
                  <a:path w="487680" h="715010">
                    <a:moveTo>
                      <a:pt x="329499" y="377517"/>
                    </a:moveTo>
                    <a:lnTo>
                      <a:pt x="144152" y="377517"/>
                    </a:lnTo>
                    <a:lnTo>
                      <a:pt x="155358" y="380377"/>
                    </a:lnTo>
                    <a:lnTo>
                      <a:pt x="175463" y="386668"/>
                    </a:lnTo>
                    <a:lnTo>
                      <a:pt x="204791" y="392960"/>
                    </a:lnTo>
                    <a:lnTo>
                      <a:pt x="243667" y="395820"/>
                    </a:lnTo>
                    <a:lnTo>
                      <a:pt x="291901" y="390594"/>
                    </a:lnTo>
                    <a:lnTo>
                      <a:pt x="329499" y="377517"/>
                    </a:lnTo>
                    <a:close/>
                  </a:path>
                  <a:path w="487680" h="715010">
                    <a:moveTo>
                      <a:pt x="400458" y="98960"/>
                    </a:moveTo>
                    <a:lnTo>
                      <a:pt x="243395" y="98960"/>
                    </a:lnTo>
                    <a:lnTo>
                      <a:pt x="284028" y="107164"/>
                    </a:lnTo>
                    <a:lnTo>
                      <a:pt x="317207" y="129537"/>
                    </a:lnTo>
                    <a:lnTo>
                      <a:pt x="339577" y="162721"/>
                    </a:lnTo>
                    <a:lnTo>
                      <a:pt x="347779" y="203355"/>
                    </a:lnTo>
                    <a:lnTo>
                      <a:pt x="339577" y="243982"/>
                    </a:lnTo>
                    <a:lnTo>
                      <a:pt x="317207" y="277163"/>
                    </a:lnTo>
                    <a:lnTo>
                      <a:pt x="284028" y="299535"/>
                    </a:lnTo>
                    <a:lnTo>
                      <a:pt x="243395" y="307739"/>
                    </a:lnTo>
                    <a:lnTo>
                      <a:pt x="408797" y="307739"/>
                    </a:lnTo>
                    <a:lnTo>
                      <a:pt x="420408" y="288847"/>
                    </a:lnTo>
                    <a:lnTo>
                      <a:pt x="433624" y="250302"/>
                    </a:lnTo>
                    <a:lnTo>
                      <a:pt x="438154" y="209354"/>
                    </a:lnTo>
                    <a:lnTo>
                      <a:pt x="430467" y="154032"/>
                    </a:lnTo>
                    <a:lnTo>
                      <a:pt x="413558" y="115978"/>
                    </a:lnTo>
                    <a:lnTo>
                      <a:pt x="400458" y="98960"/>
                    </a:lnTo>
                    <a:close/>
                  </a:path>
                </a:pathLst>
              </a:custGeom>
              <a:solidFill>
                <a:srgbClr val="FFFFFF"/>
              </a:solidFill>
            </p:spPr>
            <p:txBody>
              <a:bodyPr wrap="square" lIns="0" tIns="0" rIns="0" bIns="0" rtlCol="0"/>
              <a:lstStyle/>
              <a:p>
                <a:endParaRPr sz="1091"/>
              </a:p>
            </p:txBody>
          </p:sp>
        </p:grpSp>
      </p:grpSp>
      <p:pic>
        <p:nvPicPr>
          <p:cNvPr id="44" name="object 40">
            <a:extLst>
              <a:ext uri="{FF2B5EF4-FFF2-40B4-BE49-F238E27FC236}">
                <a16:creationId xmlns:a16="http://schemas.microsoft.com/office/drawing/2014/main" id="{BAA18467-FE6B-4FB7-338D-1A14593116C1}"/>
              </a:ext>
            </a:extLst>
          </p:cNvPr>
          <p:cNvPicPr/>
          <p:nvPr userDrawn="1"/>
        </p:nvPicPr>
        <p:blipFill>
          <a:blip r:embed="rId21" cstate="print"/>
          <a:stretch>
            <a:fillRect/>
          </a:stretch>
        </p:blipFill>
        <p:spPr>
          <a:xfrm>
            <a:off x="10992931" y="6567263"/>
            <a:ext cx="67246" cy="67226"/>
          </a:xfrm>
          <a:prstGeom prst="rect">
            <a:avLst/>
          </a:prstGeom>
        </p:spPr>
      </p:pic>
      <p:pic>
        <p:nvPicPr>
          <p:cNvPr id="45" name="object 41">
            <a:extLst>
              <a:ext uri="{FF2B5EF4-FFF2-40B4-BE49-F238E27FC236}">
                <a16:creationId xmlns:a16="http://schemas.microsoft.com/office/drawing/2014/main" id="{BC4B47B0-6A47-7FE5-415D-E929F4E0C241}"/>
              </a:ext>
            </a:extLst>
          </p:cNvPr>
          <p:cNvPicPr/>
          <p:nvPr userDrawn="1"/>
        </p:nvPicPr>
        <p:blipFill>
          <a:blip r:embed="rId21" cstate="print"/>
          <a:stretch>
            <a:fillRect/>
          </a:stretch>
        </p:blipFill>
        <p:spPr>
          <a:xfrm>
            <a:off x="10992931" y="6399452"/>
            <a:ext cx="67246" cy="67232"/>
          </a:xfrm>
          <a:prstGeom prst="rect">
            <a:avLst/>
          </a:prstGeom>
        </p:spPr>
      </p:pic>
      <p:pic>
        <p:nvPicPr>
          <p:cNvPr id="46" name="object 42">
            <a:extLst>
              <a:ext uri="{FF2B5EF4-FFF2-40B4-BE49-F238E27FC236}">
                <a16:creationId xmlns:a16="http://schemas.microsoft.com/office/drawing/2014/main" id="{8DF06AAD-957C-A3D9-0489-A76CDB44EE61}"/>
              </a:ext>
            </a:extLst>
          </p:cNvPr>
          <p:cNvPicPr/>
          <p:nvPr userDrawn="1"/>
        </p:nvPicPr>
        <p:blipFill>
          <a:blip r:embed="rId21" cstate="print"/>
          <a:stretch>
            <a:fillRect/>
          </a:stretch>
        </p:blipFill>
        <p:spPr>
          <a:xfrm>
            <a:off x="10855274" y="6399452"/>
            <a:ext cx="67240" cy="67232"/>
          </a:xfrm>
          <a:prstGeom prst="rect">
            <a:avLst/>
          </a:prstGeom>
        </p:spPr>
      </p:pic>
      <p:pic>
        <p:nvPicPr>
          <p:cNvPr id="47" name="object 43">
            <a:extLst>
              <a:ext uri="{FF2B5EF4-FFF2-40B4-BE49-F238E27FC236}">
                <a16:creationId xmlns:a16="http://schemas.microsoft.com/office/drawing/2014/main" id="{3C3F6F09-A3FD-100B-954B-B80D6D0D4287}"/>
              </a:ext>
            </a:extLst>
          </p:cNvPr>
          <p:cNvPicPr/>
          <p:nvPr userDrawn="1"/>
        </p:nvPicPr>
        <p:blipFill>
          <a:blip r:embed="rId21" cstate="print"/>
          <a:stretch>
            <a:fillRect/>
          </a:stretch>
        </p:blipFill>
        <p:spPr>
          <a:xfrm>
            <a:off x="10855274" y="6567263"/>
            <a:ext cx="67240" cy="67226"/>
          </a:xfrm>
          <a:prstGeom prst="rect">
            <a:avLst/>
          </a:prstGeom>
        </p:spPr>
      </p:pic>
      <p:pic>
        <p:nvPicPr>
          <p:cNvPr id="48" name="object 44">
            <a:extLst>
              <a:ext uri="{FF2B5EF4-FFF2-40B4-BE49-F238E27FC236}">
                <a16:creationId xmlns:a16="http://schemas.microsoft.com/office/drawing/2014/main" id="{218CDC0D-A87E-D5AE-AB9F-C3823A5E2583}"/>
              </a:ext>
            </a:extLst>
          </p:cNvPr>
          <p:cNvPicPr/>
          <p:nvPr userDrawn="1"/>
        </p:nvPicPr>
        <p:blipFill>
          <a:blip r:embed="rId21" cstate="print"/>
          <a:stretch>
            <a:fillRect/>
          </a:stretch>
        </p:blipFill>
        <p:spPr>
          <a:xfrm>
            <a:off x="10717614" y="6399452"/>
            <a:ext cx="67246" cy="67232"/>
          </a:xfrm>
          <a:prstGeom prst="rect">
            <a:avLst/>
          </a:prstGeom>
        </p:spPr>
      </p:pic>
      <p:pic>
        <p:nvPicPr>
          <p:cNvPr id="49" name="object 45">
            <a:extLst>
              <a:ext uri="{FF2B5EF4-FFF2-40B4-BE49-F238E27FC236}">
                <a16:creationId xmlns:a16="http://schemas.microsoft.com/office/drawing/2014/main" id="{43882CEA-9B4F-2FB3-6604-11875A95C888}"/>
              </a:ext>
            </a:extLst>
          </p:cNvPr>
          <p:cNvPicPr/>
          <p:nvPr userDrawn="1"/>
        </p:nvPicPr>
        <p:blipFill>
          <a:blip r:embed="rId21" cstate="print"/>
          <a:stretch>
            <a:fillRect/>
          </a:stretch>
        </p:blipFill>
        <p:spPr>
          <a:xfrm>
            <a:off x="10717614" y="6567263"/>
            <a:ext cx="67246" cy="67226"/>
          </a:xfrm>
          <a:prstGeom prst="rect">
            <a:avLst/>
          </a:prstGeom>
        </p:spPr>
      </p:pic>
      <p:pic>
        <p:nvPicPr>
          <p:cNvPr id="50" name="object 46">
            <a:extLst>
              <a:ext uri="{FF2B5EF4-FFF2-40B4-BE49-F238E27FC236}">
                <a16:creationId xmlns:a16="http://schemas.microsoft.com/office/drawing/2014/main" id="{6311409D-8EB3-3555-EF5D-00781725FC4B}"/>
              </a:ext>
            </a:extLst>
          </p:cNvPr>
          <p:cNvPicPr/>
          <p:nvPr userDrawn="1"/>
        </p:nvPicPr>
        <p:blipFill>
          <a:blip r:embed="rId21" cstate="print"/>
          <a:stretch>
            <a:fillRect/>
          </a:stretch>
        </p:blipFill>
        <p:spPr>
          <a:xfrm>
            <a:off x="10578816" y="6399452"/>
            <a:ext cx="67246" cy="67232"/>
          </a:xfrm>
          <a:prstGeom prst="rect">
            <a:avLst/>
          </a:prstGeom>
        </p:spPr>
      </p:pic>
      <p:pic>
        <p:nvPicPr>
          <p:cNvPr id="51" name="object 47">
            <a:extLst>
              <a:ext uri="{FF2B5EF4-FFF2-40B4-BE49-F238E27FC236}">
                <a16:creationId xmlns:a16="http://schemas.microsoft.com/office/drawing/2014/main" id="{98CEB93E-C408-E2DE-7C59-663501E11CE8}"/>
              </a:ext>
            </a:extLst>
          </p:cNvPr>
          <p:cNvPicPr/>
          <p:nvPr userDrawn="1"/>
        </p:nvPicPr>
        <p:blipFill>
          <a:blip r:embed="rId21" cstate="print"/>
          <a:stretch>
            <a:fillRect/>
          </a:stretch>
        </p:blipFill>
        <p:spPr>
          <a:xfrm>
            <a:off x="10578816" y="6567263"/>
            <a:ext cx="67246" cy="67226"/>
          </a:xfrm>
          <a:prstGeom prst="rect">
            <a:avLst/>
          </a:prstGeom>
        </p:spPr>
      </p:pic>
      <p:pic>
        <p:nvPicPr>
          <p:cNvPr id="52" name="object 48">
            <a:extLst>
              <a:ext uri="{FF2B5EF4-FFF2-40B4-BE49-F238E27FC236}">
                <a16:creationId xmlns:a16="http://schemas.microsoft.com/office/drawing/2014/main" id="{A2B220F8-6CC8-EF35-4E96-F557F808EBA1}"/>
              </a:ext>
            </a:extLst>
          </p:cNvPr>
          <p:cNvPicPr/>
          <p:nvPr userDrawn="1"/>
        </p:nvPicPr>
        <p:blipFill>
          <a:blip r:embed="rId21" cstate="print"/>
          <a:stretch>
            <a:fillRect/>
          </a:stretch>
        </p:blipFill>
        <p:spPr>
          <a:xfrm>
            <a:off x="10441158" y="6399452"/>
            <a:ext cx="67246" cy="67232"/>
          </a:xfrm>
          <a:prstGeom prst="rect">
            <a:avLst/>
          </a:prstGeom>
        </p:spPr>
      </p:pic>
      <p:pic>
        <p:nvPicPr>
          <p:cNvPr id="53" name="object 49">
            <a:extLst>
              <a:ext uri="{FF2B5EF4-FFF2-40B4-BE49-F238E27FC236}">
                <a16:creationId xmlns:a16="http://schemas.microsoft.com/office/drawing/2014/main" id="{7954EC5C-7DF1-61C7-17A4-56E63A553477}"/>
              </a:ext>
            </a:extLst>
          </p:cNvPr>
          <p:cNvPicPr/>
          <p:nvPr userDrawn="1"/>
        </p:nvPicPr>
        <p:blipFill>
          <a:blip r:embed="rId21" cstate="print"/>
          <a:stretch>
            <a:fillRect/>
          </a:stretch>
        </p:blipFill>
        <p:spPr>
          <a:xfrm>
            <a:off x="10441158" y="6567263"/>
            <a:ext cx="67246" cy="67226"/>
          </a:xfrm>
          <a:prstGeom prst="rect">
            <a:avLst/>
          </a:prstGeom>
        </p:spPr>
      </p:pic>
      <p:pic>
        <p:nvPicPr>
          <p:cNvPr id="54" name="object 50">
            <a:extLst>
              <a:ext uri="{FF2B5EF4-FFF2-40B4-BE49-F238E27FC236}">
                <a16:creationId xmlns:a16="http://schemas.microsoft.com/office/drawing/2014/main" id="{BA01A9C5-E073-1C04-F0E7-3C6B5ED652BD}"/>
              </a:ext>
            </a:extLst>
          </p:cNvPr>
          <p:cNvPicPr/>
          <p:nvPr userDrawn="1"/>
        </p:nvPicPr>
        <p:blipFill>
          <a:blip r:embed="rId22" cstate="print"/>
          <a:stretch>
            <a:fillRect/>
          </a:stretch>
        </p:blipFill>
        <p:spPr>
          <a:xfrm>
            <a:off x="10303500" y="6399452"/>
            <a:ext cx="67246" cy="67232"/>
          </a:xfrm>
          <a:prstGeom prst="rect">
            <a:avLst/>
          </a:prstGeom>
        </p:spPr>
      </p:pic>
      <p:pic>
        <p:nvPicPr>
          <p:cNvPr id="55" name="object 51">
            <a:extLst>
              <a:ext uri="{FF2B5EF4-FFF2-40B4-BE49-F238E27FC236}">
                <a16:creationId xmlns:a16="http://schemas.microsoft.com/office/drawing/2014/main" id="{1E4F5D34-8741-312B-081B-0DA4EDCA2100}"/>
              </a:ext>
            </a:extLst>
          </p:cNvPr>
          <p:cNvPicPr/>
          <p:nvPr userDrawn="1"/>
        </p:nvPicPr>
        <p:blipFill>
          <a:blip r:embed="rId22" cstate="print"/>
          <a:stretch>
            <a:fillRect/>
          </a:stretch>
        </p:blipFill>
        <p:spPr>
          <a:xfrm>
            <a:off x="10303500" y="6567263"/>
            <a:ext cx="67246" cy="67226"/>
          </a:xfrm>
          <a:prstGeom prst="rect">
            <a:avLst/>
          </a:prstGeom>
        </p:spPr>
      </p:pic>
      <p:pic>
        <p:nvPicPr>
          <p:cNvPr id="56" name="object 52">
            <a:extLst>
              <a:ext uri="{FF2B5EF4-FFF2-40B4-BE49-F238E27FC236}">
                <a16:creationId xmlns:a16="http://schemas.microsoft.com/office/drawing/2014/main" id="{DE3B627D-96F5-1A0F-DC10-694E0A5D42C6}"/>
              </a:ext>
            </a:extLst>
          </p:cNvPr>
          <p:cNvPicPr/>
          <p:nvPr userDrawn="1"/>
        </p:nvPicPr>
        <p:blipFill>
          <a:blip r:embed="rId21" cstate="print"/>
          <a:stretch>
            <a:fillRect/>
          </a:stretch>
        </p:blipFill>
        <p:spPr>
          <a:xfrm>
            <a:off x="9525003" y="6399452"/>
            <a:ext cx="67240" cy="67232"/>
          </a:xfrm>
          <a:prstGeom prst="rect">
            <a:avLst/>
          </a:prstGeom>
        </p:spPr>
      </p:pic>
      <p:pic>
        <p:nvPicPr>
          <p:cNvPr id="57" name="object 53">
            <a:extLst>
              <a:ext uri="{FF2B5EF4-FFF2-40B4-BE49-F238E27FC236}">
                <a16:creationId xmlns:a16="http://schemas.microsoft.com/office/drawing/2014/main" id="{8AA3F44E-C154-9375-DA4C-0C2BFF00F4C9}"/>
              </a:ext>
            </a:extLst>
          </p:cNvPr>
          <p:cNvPicPr/>
          <p:nvPr userDrawn="1"/>
        </p:nvPicPr>
        <p:blipFill>
          <a:blip r:embed="rId21" cstate="print"/>
          <a:stretch>
            <a:fillRect/>
          </a:stretch>
        </p:blipFill>
        <p:spPr>
          <a:xfrm>
            <a:off x="9525003" y="6567263"/>
            <a:ext cx="67240" cy="67226"/>
          </a:xfrm>
          <a:prstGeom prst="rect">
            <a:avLst/>
          </a:prstGeom>
        </p:spPr>
      </p:pic>
      <p:pic>
        <p:nvPicPr>
          <p:cNvPr id="58" name="object 54">
            <a:extLst>
              <a:ext uri="{FF2B5EF4-FFF2-40B4-BE49-F238E27FC236}">
                <a16:creationId xmlns:a16="http://schemas.microsoft.com/office/drawing/2014/main" id="{DF0F1972-A881-29ED-1038-E9731CCBA0DE}"/>
              </a:ext>
            </a:extLst>
          </p:cNvPr>
          <p:cNvPicPr/>
          <p:nvPr userDrawn="1"/>
        </p:nvPicPr>
        <p:blipFill>
          <a:blip r:embed="rId21" cstate="print"/>
          <a:stretch>
            <a:fillRect/>
          </a:stretch>
        </p:blipFill>
        <p:spPr>
          <a:xfrm>
            <a:off x="10059958" y="6399452"/>
            <a:ext cx="67246" cy="67232"/>
          </a:xfrm>
          <a:prstGeom prst="rect">
            <a:avLst/>
          </a:prstGeom>
        </p:spPr>
      </p:pic>
      <p:pic>
        <p:nvPicPr>
          <p:cNvPr id="59" name="object 55">
            <a:extLst>
              <a:ext uri="{FF2B5EF4-FFF2-40B4-BE49-F238E27FC236}">
                <a16:creationId xmlns:a16="http://schemas.microsoft.com/office/drawing/2014/main" id="{E21758DB-5B2E-B78C-A9A6-A5F55F857D29}"/>
              </a:ext>
            </a:extLst>
          </p:cNvPr>
          <p:cNvPicPr/>
          <p:nvPr userDrawn="1"/>
        </p:nvPicPr>
        <p:blipFill>
          <a:blip r:embed="rId22" cstate="print"/>
          <a:stretch>
            <a:fillRect/>
          </a:stretch>
        </p:blipFill>
        <p:spPr>
          <a:xfrm>
            <a:off x="9922302" y="6399452"/>
            <a:ext cx="67246" cy="67232"/>
          </a:xfrm>
          <a:prstGeom prst="rect">
            <a:avLst/>
          </a:prstGeom>
        </p:spPr>
      </p:pic>
      <p:pic>
        <p:nvPicPr>
          <p:cNvPr id="60" name="object 56">
            <a:extLst>
              <a:ext uri="{FF2B5EF4-FFF2-40B4-BE49-F238E27FC236}">
                <a16:creationId xmlns:a16="http://schemas.microsoft.com/office/drawing/2014/main" id="{82486F95-93BD-3DFC-9648-96BA06EFF37D}"/>
              </a:ext>
            </a:extLst>
          </p:cNvPr>
          <p:cNvPicPr/>
          <p:nvPr userDrawn="1"/>
        </p:nvPicPr>
        <p:blipFill>
          <a:blip r:embed="rId21" cstate="print"/>
          <a:stretch>
            <a:fillRect/>
          </a:stretch>
        </p:blipFill>
        <p:spPr>
          <a:xfrm>
            <a:off x="10059958" y="6567263"/>
            <a:ext cx="67246" cy="67226"/>
          </a:xfrm>
          <a:prstGeom prst="rect">
            <a:avLst/>
          </a:prstGeom>
        </p:spPr>
      </p:pic>
      <p:pic>
        <p:nvPicPr>
          <p:cNvPr id="61" name="object 57">
            <a:extLst>
              <a:ext uri="{FF2B5EF4-FFF2-40B4-BE49-F238E27FC236}">
                <a16:creationId xmlns:a16="http://schemas.microsoft.com/office/drawing/2014/main" id="{C7803E81-0156-0EDB-724B-A25F2DF65371}"/>
              </a:ext>
            </a:extLst>
          </p:cNvPr>
          <p:cNvPicPr/>
          <p:nvPr userDrawn="1"/>
        </p:nvPicPr>
        <p:blipFill>
          <a:blip r:embed="rId21" cstate="print"/>
          <a:stretch>
            <a:fillRect/>
          </a:stretch>
        </p:blipFill>
        <p:spPr>
          <a:xfrm>
            <a:off x="9784643" y="6399452"/>
            <a:ext cx="67246" cy="67232"/>
          </a:xfrm>
          <a:prstGeom prst="rect">
            <a:avLst/>
          </a:prstGeom>
        </p:spPr>
      </p:pic>
      <p:pic>
        <p:nvPicPr>
          <p:cNvPr id="62" name="object 58">
            <a:extLst>
              <a:ext uri="{FF2B5EF4-FFF2-40B4-BE49-F238E27FC236}">
                <a16:creationId xmlns:a16="http://schemas.microsoft.com/office/drawing/2014/main" id="{4A5BE192-8EE4-A7A8-7797-D01E707D04E5}"/>
              </a:ext>
            </a:extLst>
          </p:cNvPr>
          <p:cNvPicPr/>
          <p:nvPr userDrawn="1"/>
        </p:nvPicPr>
        <p:blipFill>
          <a:blip r:embed="rId22" cstate="print"/>
          <a:stretch>
            <a:fillRect/>
          </a:stretch>
        </p:blipFill>
        <p:spPr>
          <a:xfrm>
            <a:off x="9922302" y="6567263"/>
            <a:ext cx="67246" cy="67226"/>
          </a:xfrm>
          <a:prstGeom prst="rect">
            <a:avLst/>
          </a:prstGeom>
        </p:spPr>
      </p:pic>
      <p:pic>
        <p:nvPicPr>
          <p:cNvPr id="63" name="object 59">
            <a:extLst>
              <a:ext uri="{FF2B5EF4-FFF2-40B4-BE49-F238E27FC236}">
                <a16:creationId xmlns:a16="http://schemas.microsoft.com/office/drawing/2014/main" id="{D29ECDFF-566E-2822-6D4F-1E33F3557B20}"/>
              </a:ext>
            </a:extLst>
          </p:cNvPr>
          <p:cNvPicPr/>
          <p:nvPr userDrawn="1"/>
        </p:nvPicPr>
        <p:blipFill>
          <a:blip r:embed="rId21" cstate="print"/>
          <a:stretch>
            <a:fillRect/>
          </a:stretch>
        </p:blipFill>
        <p:spPr>
          <a:xfrm>
            <a:off x="9784643" y="6567263"/>
            <a:ext cx="67246" cy="67226"/>
          </a:xfrm>
          <a:prstGeom prst="rect">
            <a:avLst/>
          </a:prstGeom>
        </p:spPr>
      </p:pic>
      <p:pic>
        <p:nvPicPr>
          <p:cNvPr id="64" name="object 60">
            <a:extLst>
              <a:ext uri="{FF2B5EF4-FFF2-40B4-BE49-F238E27FC236}">
                <a16:creationId xmlns:a16="http://schemas.microsoft.com/office/drawing/2014/main" id="{86A74161-3D3D-262B-52EC-35A1E2428FBF}"/>
              </a:ext>
            </a:extLst>
          </p:cNvPr>
          <p:cNvPicPr/>
          <p:nvPr userDrawn="1"/>
        </p:nvPicPr>
        <p:blipFill>
          <a:blip r:embed="rId21" cstate="print"/>
          <a:stretch>
            <a:fillRect/>
          </a:stretch>
        </p:blipFill>
        <p:spPr>
          <a:xfrm>
            <a:off x="11560654" y="6399452"/>
            <a:ext cx="67246" cy="67232"/>
          </a:xfrm>
          <a:prstGeom prst="rect">
            <a:avLst/>
          </a:prstGeom>
        </p:spPr>
      </p:pic>
      <p:pic>
        <p:nvPicPr>
          <p:cNvPr id="65" name="object 61">
            <a:extLst>
              <a:ext uri="{FF2B5EF4-FFF2-40B4-BE49-F238E27FC236}">
                <a16:creationId xmlns:a16="http://schemas.microsoft.com/office/drawing/2014/main" id="{F710A374-B4C6-E242-B98E-CB7D21DE7F41}"/>
              </a:ext>
            </a:extLst>
          </p:cNvPr>
          <p:cNvPicPr/>
          <p:nvPr userDrawn="1"/>
        </p:nvPicPr>
        <p:blipFill>
          <a:blip r:embed="rId21" cstate="print"/>
          <a:stretch>
            <a:fillRect/>
          </a:stretch>
        </p:blipFill>
        <p:spPr>
          <a:xfrm>
            <a:off x="11560654" y="6567263"/>
            <a:ext cx="67246" cy="67226"/>
          </a:xfrm>
          <a:prstGeom prst="rect">
            <a:avLst/>
          </a:prstGeom>
        </p:spPr>
      </p:pic>
      <p:pic>
        <p:nvPicPr>
          <p:cNvPr id="66" name="object 62">
            <a:extLst>
              <a:ext uri="{FF2B5EF4-FFF2-40B4-BE49-F238E27FC236}">
                <a16:creationId xmlns:a16="http://schemas.microsoft.com/office/drawing/2014/main" id="{5614C3F1-9D68-3469-268A-958BE100C844}"/>
              </a:ext>
            </a:extLst>
          </p:cNvPr>
          <p:cNvPicPr/>
          <p:nvPr userDrawn="1"/>
        </p:nvPicPr>
        <p:blipFill>
          <a:blip r:embed="rId21" cstate="print"/>
          <a:stretch>
            <a:fillRect/>
          </a:stretch>
        </p:blipFill>
        <p:spPr>
          <a:xfrm>
            <a:off x="11422997" y="6399452"/>
            <a:ext cx="67246" cy="67232"/>
          </a:xfrm>
          <a:prstGeom prst="rect">
            <a:avLst/>
          </a:prstGeom>
        </p:spPr>
      </p:pic>
      <p:pic>
        <p:nvPicPr>
          <p:cNvPr id="67" name="object 63">
            <a:extLst>
              <a:ext uri="{FF2B5EF4-FFF2-40B4-BE49-F238E27FC236}">
                <a16:creationId xmlns:a16="http://schemas.microsoft.com/office/drawing/2014/main" id="{E75FC86B-D966-3DC1-E1CB-3446293DCD27}"/>
              </a:ext>
            </a:extLst>
          </p:cNvPr>
          <p:cNvPicPr/>
          <p:nvPr userDrawn="1"/>
        </p:nvPicPr>
        <p:blipFill>
          <a:blip r:embed="rId21" cstate="print"/>
          <a:stretch>
            <a:fillRect/>
          </a:stretch>
        </p:blipFill>
        <p:spPr>
          <a:xfrm>
            <a:off x="11422997" y="6567263"/>
            <a:ext cx="67246" cy="67226"/>
          </a:xfrm>
          <a:prstGeom prst="rect">
            <a:avLst/>
          </a:prstGeom>
        </p:spPr>
      </p:pic>
      <p:pic>
        <p:nvPicPr>
          <p:cNvPr id="68" name="object 64">
            <a:extLst>
              <a:ext uri="{FF2B5EF4-FFF2-40B4-BE49-F238E27FC236}">
                <a16:creationId xmlns:a16="http://schemas.microsoft.com/office/drawing/2014/main" id="{C981949D-93C0-ABFD-2E09-630396FB54ED}"/>
              </a:ext>
            </a:extLst>
          </p:cNvPr>
          <p:cNvPicPr/>
          <p:nvPr userDrawn="1"/>
        </p:nvPicPr>
        <p:blipFill>
          <a:blip r:embed="rId22" cstate="print"/>
          <a:stretch>
            <a:fillRect/>
          </a:stretch>
        </p:blipFill>
        <p:spPr>
          <a:xfrm>
            <a:off x="11285344" y="6399452"/>
            <a:ext cx="67240" cy="67232"/>
          </a:xfrm>
          <a:prstGeom prst="rect">
            <a:avLst/>
          </a:prstGeom>
        </p:spPr>
      </p:pic>
      <p:pic>
        <p:nvPicPr>
          <p:cNvPr id="69" name="object 65">
            <a:extLst>
              <a:ext uri="{FF2B5EF4-FFF2-40B4-BE49-F238E27FC236}">
                <a16:creationId xmlns:a16="http://schemas.microsoft.com/office/drawing/2014/main" id="{7E76893F-6BC3-E204-83A5-011C66B5D252}"/>
              </a:ext>
            </a:extLst>
          </p:cNvPr>
          <p:cNvPicPr/>
          <p:nvPr userDrawn="1"/>
        </p:nvPicPr>
        <p:blipFill>
          <a:blip r:embed="rId22" cstate="print"/>
          <a:stretch>
            <a:fillRect/>
          </a:stretch>
        </p:blipFill>
        <p:spPr>
          <a:xfrm>
            <a:off x="11285344" y="6567263"/>
            <a:ext cx="67240" cy="67226"/>
          </a:xfrm>
          <a:prstGeom prst="rect">
            <a:avLst/>
          </a:prstGeom>
        </p:spPr>
      </p:pic>
      <p:grpSp>
        <p:nvGrpSpPr>
          <p:cNvPr id="3" name="object 64">
            <a:extLst>
              <a:ext uri="{FF2B5EF4-FFF2-40B4-BE49-F238E27FC236}">
                <a16:creationId xmlns:a16="http://schemas.microsoft.com/office/drawing/2014/main" id="{CFC50155-DE88-F4D7-361B-D994384BB8A5}"/>
              </a:ext>
            </a:extLst>
          </p:cNvPr>
          <p:cNvGrpSpPr/>
          <p:nvPr userDrawn="1"/>
        </p:nvGrpSpPr>
        <p:grpSpPr>
          <a:xfrm>
            <a:off x="10330706" y="4321745"/>
            <a:ext cx="1863073" cy="1864221"/>
            <a:chOff x="17034904" y="7127878"/>
            <a:chExt cx="3072130" cy="3074670"/>
          </a:xfrm>
        </p:grpSpPr>
        <p:sp>
          <p:nvSpPr>
            <p:cNvPr id="4" name="object 65">
              <a:extLst>
                <a:ext uri="{FF2B5EF4-FFF2-40B4-BE49-F238E27FC236}">
                  <a16:creationId xmlns:a16="http://schemas.microsoft.com/office/drawing/2014/main" id="{9E956F90-877A-DFB6-3B9A-F59E4D8189E6}"/>
                </a:ext>
              </a:extLst>
            </p:cNvPr>
            <p:cNvSpPr/>
            <p:nvPr/>
          </p:nvSpPr>
          <p:spPr>
            <a:xfrm>
              <a:off x="17835274" y="8887303"/>
              <a:ext cx="1206500" cy="1312545"/>
            </a:xfrm>
            <a:custGeom>
              <a:avLst/>
              <a:gdLst/>
              <a:ahLst/>
              <a:cxnLst/>
              <a:rect l="l" t="t" r="r" b="b"/>
              <a:pathLst>
                <a:path w="1206500" h="1312545">
                  <a:moveTo>
                    <a:pt x="923113" y="163115"/>
                  </a:moveTo>
                  <a:lnTo>
                    <a:pt x="1058850" y="274424"/>
                  </a:lnTo>
                </a:path>
                <a:path w="1206500" h="1312545">
                  <a:moveTo>
                    <a:pt x="791242" y="326241"/>
                  </a:moveTo>
                  <a:lnTo>
                    <a:pt x="932998" y="442485"/>
                  </a:lnTo>
                </a:path>
                <a:path w="1206500" h="1312545">
                  <a:moveTo>
                    <a:pt x="659372" y="489356"/>
                  </a:moveTo>
                  <a:lnTo>
                    <a:pt x="829087" y="628528"/>
                  </a:lnTo>
                </a:path>
                <a:path w="1206500" h="1312545">
                  <a:moveTo>
                    <a:pt x="527491" y="652482"/>
                  </a:moveTo>
                  <a:lnTo>
                    <a:pt x="748676" y="833861"/>
                  </a:lnTo>
                </a:path>
                <a:path w="1206500" h="1312545">
                  <a:moveTo>
                    <a:pt x="395621" y="815598"/>
                  </a:moveTo>
                  <a:lnTo>
                    <a:pt x="695383" y="1061412"/>
                  </a:lnTo>
                </a:path>
                <a:path w="1206500" h="1312545">
                  <a:moveTo>
                    <a:pt x="263751" y="978724"/>
                  </a:moveTo>
                  <a:lnTo>
                    <a:pt x="670308" y="1312113"/>
                  </a:lnTo>
                </a:path>
                <a:path w="1206500" h="1312545">
                  <a:moveTo>
                    <a:pt x="131880" y="1141839"/>
                  </a:moveTo>
                  <a:lnTo>
                    <a:pt x="339524" y="1312113"/>
                  </a:lnTo>
                </a:path>
                <a:path w="1206500" h="1312545">
                  <a:moveTo>
                    <a:pt x="0" y="1304955"/>
                  </a:moveTo>
                  <a:lnTo>
                    <a:pt x="8730" y="1312113"/>
                  </a:lnTo>
                </a:path>
                <a:path w="1206500" h="1312545">
                  <a:moveTo>
                    <a:pt x="1054994" y="0"/>
                  </a:moveTo>
                  <a:lnTo>
                    <a:pt x="1205950" y="123789"/>
                  </a:lnTo>
                </a:path>
              </a:pathLst>
            </a:custGeom>
            <a:ln w="5758">
              <a:solidFill>
                <a:srgbClr val="00ACE5"/>
              </a:solidFill>
            </a:ln>
          </p:spPr>
          <p:txBody>
            <a:bodyPr wrap="square" lIns="0" tIns="0" rIns="0" bIns="0" rtlCol="0"/>
            <a:lstStyle/>
            <a:p>
              <a:endParaRPr sz="1091"/>
            </a:p>
          </p:txBody>
        </p:sp>
        <p:sp>
          <p:nvSpPr>
            <p:cNvPr id="43" name="object 66">
              <a:extLst>
                <a:ext uri="{FF2B5EF4-FFF2-40B4-BE49-F238E27FC236}">
                  <a16:creationId xmlns:a16="http://schemas.microsoft.com/office/drawing/2014/main" id="{7E4B88E2-DD27-924A-E25A-582365077D9D}"/>
                </a:ext>
              </a:extLst>
            </p:cNvPr>
            <p:cNvSpPr/>
            <p:nvPr/>
          </p:nvSpPr>
          <p:spPr>
            <a:xfrm>
              <a:off x="19038134" y="7404655"/>
              <a:ext cx="1066165" cy="1461770"/>
            </a:xfrm>
            <a:custGeom>
              <a:avLst/>
              <a:gdLst/>
              <a:ahLst/>
              <a:cxnLst/>
              <a:rect l="l" t="t" r="r" b="b"/>
              <a:pathLst>
                <a:path w="1066165" h="1461770">
                  <a:moveTo>
                    <a:pt x="1054983" y="0"/>
                  </a:moveTo>
                  <a:lnTo>
                    <a:pt x="1065964" y="9004"/>
                  </a:lnTo>
                </a:path>
                <a:path w="1066165" h="1461770">
                  <a:moveTo>
                    <a:pt x="923113" y="163115"/>
                  </a:moveTo>
                  <a:lnTo>
                    <a:pt x="1065964" y="280258"/>
                  </a:lnTo>
                </a:path>
                <a:path w="1066165" h="1461770">
                  <a:moveTo>
                    <a:pt x="791242" y="326241"/>
                  </a:moveTo>
                  <a:lnTo>
                    <a:pt x="1065964" y="551521"/>
                  </a:lnTo>
                </a:path>
                <a:path w="1066165" h="1461770">
                  <a:moveTo>
                    <a:pt x="659372" y="489367"/>
                  </a:moveTo>
                  <a:lnTo>
                    <a:pt x="1065964" y="822785"/>
                  </a:lnTo>
                </a:path>
                <a:path w="1066165" h="1461770">
                  <a:moveTo>
                    <a:pt x="527491" y="652482"/>
                  </a:moveTo>
                  <a:lnTo>
                    <a:pt x="1065964" y="1094048"/>
                  </a:lnTo>
                </a:path>
                <a:path w="1066165" h="1461770">
                  <a:moveTo>
                    <a:pt x="395621" y="815598"/>
                  </a:moveTo>
                  <a:lnTo>
                    <a:pt x="875808" y="1209367"/>
                  </a:lnTo>
                </a:path>
                <a:path w="1066165" h="1461770">
                  <a:moveTo>
                    <a:pt x="263751" y="978724"/>
                  </a:moveTo>
                  <a:lnTo>
                    <a:pt x="612079" y="1264364"/>
                  </a:lnTo>
                </a:path>
                <a:path w="1066165" h="1461770">
                  <a:moveTo>
                    <a:pt x="131870" y="1141839"/>
                  </a:moveTo>
                  <a:lnTo>
                    <a:pt x="386766" y="1350862"/>
                  </a:lnTo>
                </a:path>
                <a:path w="1066165" h="1461770">
                  <a:moveTo>
                    <a:pt x="0" y="1304955"/>
                  </a:moveTo>
                  <a:lnTo>
                    <a:pt x="190738" y="1461366"/>
                  </a:lnTo>
                </a:path>
              </a:pathLst>
            </a:custGeom>
            <a:ln w="5758">
              <a:solidFill>
                <a:srgbClr val="00ACE5"/>
              </a:solidFill>
            </a:ln>
          </p:spPr>
          <p:txBody>
            <a:bodyPr wrap="square" lIns="0" tIns="0" rIns="0" bIns="0" rtlCol="0"/>
            <a:lstStyle/>
            <a:p>
              <a:endParaRPr sz="1091"/>
            </a:p>
          </p:txBody>
        </p:sp>
        <p:sp>
          <p:nvSpPr>
            <p:cNvPr id="70" name="object 67">
              <a:extLst>
                <a:ext uri="{FF2B5EF4-FFF2-40B4-BE49-F238E27FC236}">
                  <a16:creationId xmlns:a16="http://schemas.microsoft.com/office/drawing/2014/main" id="{C56D7D9E-7415-6222-399D-2BF70AE717F3}"/>
                </a:ext>
              </a:extLst>
            </p:cNvPr>
            <p:cNvSpPr/>
            <p:nvPr/>
          </p:nvSpPr>
          <p:spPr>
            <a:xfrm>
              <a:off x="17037783" y="8068996"/>
              <a:ext cx="1877695" cy="2130425"/>
            </a:xfrm>
            <a:custGeom>
              <a:avLst/>
              <a:gdLst/>
              <a:ahLst/>
              <a:cxnLst/>
              <a:rect l="l" t="t" r="r" b="b"/>
              <a:pathLst>
                <a:path w="1877694" h="2130425">
                  <a:moveTo>
                    <a:pt x="717102" y="155991"/>
                  </a:moveTo>
                  <a:lnTo>
                    <a:pt x="1745804" y="999561"/>
                  </a:lnTo>
                </a:path>
                <a:path w="1877694" h="2130425">
                  <a:moveTo>
                    <a:pt x="587533" y="320996"/>
                  </a:moveTo>
                  <a:lnTo>
                    <a:pt x="1613934" y="1162677"/>
                  </a:lnTo>
                </a:path>
                <a:path w="1877694" h="2130425">
                  <a:moveTo>
                    <a:pt x="469141" y="495181"/>
                  </a:moveTo>
                  <a:lnTo>
                    <a:pt x="1482053" y="1325803"/>
                  </a:lnTo>
                </a:path>
                <a:path w="1877694" h="2130425">
                  <a:moveTo>
                    <a:pt x="362099" y="678658"/>
                  </a:moveTo>
                  <a:lnTo>
                    <a:pt x="1350183" y="1488918"/>
                  </a:lnTo>
                </a:path>
                <a:path w="1877694" h="2130425">
                  <a:moveTo>
                    <a:pt x="266791" y="871764"/>
                  </a:moveTo>
                  <a:lnTo>
                    <a:pt x="1218312" y="1652044"/>
                  </a:lnTo>
                </a:path>
                <a:path w="1877694" h="2130425">
                  <a:moveTo>
                    <a:pt x="183872" y="1075031"/>
                  </a:moveTo>
                  <a:lnTo>
                    <a:pt x="1086431" y="1815159"/>
                  </a:lnTo>
                </a:path>
                <a:path w="1877694" h="2130425">
                  <a:moveTo>
                    <a:pt x="114303" y="1289244"/>
                  </a:moveTo>
                  <a:lnTo>
                    <a:pt x="954561" y="1978285"/>
                  </a:lnTo>
                </a:path>
                <a:path w="1877694" h="2130425">
                  <a:moveTo>
                    <a:pt x="59234" y="1515341"/>
                  </a:moveTo>
                  <a:lnTo>
                    <a:pt x="809300" y="2130420"/>
                  </a:lnTo>
                </a:path>
                <a:path w="1877694" h="2130425">
                  <a:moveTo>
                    <a:pt x="20365" y="1754731"/>
                  </a:moveTo>
                  <a:lnTo>
                    <a:pt x="478504" y="2130420"/>
                  </a:lnTo>
                </a:path>
                <a:path w="1877694" h="2130425">
                  <a:moveTo>
                    <a:pt x="0" y="2009284"/>
                  </a:moveTo>
                  <a:lnTo>
                    <a:pt x="147720" y="2130420"/>
                  </a:lnTo>
                </a:path>
                <a:path w="1877694" h="2130425">
                  <a:moveTo>
                    <a:pt x="857659" y="0"/>
                  </a:moveTo>
                  <a:lnTo>
                    <a:pt x="1877674" y="836446"/>
                  </a:lnTo>
                </a:path>
              </a:pathLst>
            </a:custGeom>
            <a:ln w="5758">
              <a:solidFill>
                <a:srgbClr val="00ACE5"/>
              </a:solidFill>
            </a:ln>
          </p:spPr>
          <p:txBody>
            <a:bodyPr wrap="square" lIns="0" tIns="0" rIns="0" bIns="0" rtlCol="0"/>
            <a:lstStyle/>
            <a:p>
              <a:endParaRPr sz="1091"/>
            </a:p>
          </p:txBody>
        </p:sp>
        <p:sp>
          <p:nvSpPr>
            <p:cNvPr id="71" name="object 68">
              <a:extLst>
                <a:ext uri="{FF2B5EF4-FFF2-40B4-BE49-F238E27FC236}">
                  <a16:creationId xmlns:a16="http://schemas.microsoft.com/office/drawing/2014/main" id="{0DC90151-E555-17BC-2AA2-A2C6DE55C69E}"/>
                </a:ext>
              </a:extLst>
            </p:cNvPr>
            <p:cNvSpPr/>
            <p:nvPr/>
          </p:nvSpPr>
          <p:spPr>
            <a:xfrm>
              <a:off x="18063295" y="7130758"/>
              <a:ext cx="2040889" cy="1597025"/>
            </a:xfrm>
            <a:custGeom>
              <a:avLst/>
              <a:gdLst/>
              <a:ahLst/>
              <a:cxnLst/>
              <a:rect l="l" t="t" r="r" b="b"/>
              <a:pathLst>
                <a:path w="2040890" h="1597025">
                  <a:moveTo>
                    <a:pt x="2029700" y="0"/>
                  </a:moveTo>
                  <a:lnTo>
                    <a:pt x="2040804" y="9105"/>
                  </a:lnTo>
                </a:path>
                <a:path w="2040890" h="1597025">
                  <a:moveTo>
                    <a:pt x="1719183" y="16638"/>
                  </a:moveTo>
                  <a:lnTo>
                    <a:pt x="2040804" y="280377"/>
                  </a:lnTo>
                </a:path>
                <a:path w="2040890" h="1597025">
                  <a:moveTo>
                    <a:pt x="1439822" y="58806"/>
                  </a:moveTo>
                  <a:lnTo>
                    <a:pt x="1923152" y="455152"/>
                  </a:lnTo>
                </a:path>
                <a:path w="2040890" h="1597025">
                  <a:moveTo>
                    <a:pt x="1184839" y="120966"/>
                  </a:moveTo>
                  <a:lnTo>
                    <a:pt x="1791281" y="618268"/>
                  </a:lnTo>
                </a:path>
                <a:path w="2040890" h="1597025">
                  <a:moveTo>
                    <a:pt x="949860" y="199547"/>
                  </a:moveTo>
                  <a:lnTo>
                    <a:pt x="1659401" y="781394"/>
                  </a:lnTo>
                </a:path>
                <a:path w="2040890" h="1597025">
                  <a:moveTo>
                    <a:pt x="732039" y="292191"/>
                  </a:moveTo>
                  <a:lnTo>
                    <a:pt x="1527530" y="944520"/>
                  </a:lnTo>
                </a:path>
                <a:path w="2040890" h="1597025">
                  <a:moveTo>
                    <a:pt x="529431" y="397298"/>
                  </a:moveTo>
                  <a:lnTo>
                    <a:pt x="1395660" y="1107635"/>
                  </a:lnTo>
                </a:path>
                <a:path w="2040890" h="1597025">
                  <a:moveTo>
                    <a:pt x="340512" y="513634"/>
                  </a:moveTo>
                  <a:lnTo>
                    <a:pt x="1263790" y="1270750"/>
                  </a:lnTo>
                </a:path>
                <a:path w="2040890" h="1597025">
                  <a:moveTo>
                    <a:pt x="164287" y="640394"/>
                  </a:moveTo>
                  <a:lnTo>
                    <a:pt x="1131909" y="1433876"/>
                  </a:lnTo>
                </a:path>
                <a:path w="2040890" h="1597025">
                  <a:moveTo>
                    <a:pt x="0" y="776926"/>
                  </a:moveTo>
                  <a:lnTo>
                    <a:pt x="1000038" y="1596992"/>
                  </a:lnTo>
                </a:path>
              </a:pathLst>
            </a:custGeom>
            <a:ln w="5758">
              <a:solidFill>
                <a:srgbClr val="00ACE5"/>
              </a:solidFill>
            </a:ln>
          </p:spPr>
          <p:txBody>
            <a:bodyPr wrap="square" lIns="0" tIns="0" rIns="0" bIns="0" rtlCol="0"/>
            <a:lstStyle/>
            <a:p>
              <a:endParaRPr sz="1091"/>
            </a:p>
          </p:txBody>
        </p:sp>
      </p:grpSp>
      <p:pic>
        <p:nvPicPr>
          <p:cNvPr id="2" name="object 4">
            <a:extLst>
              <a:ext uri="{FF2B5EF4-FFF2-40B4-BE49-F238E27FC236}">
                <a16:creationId xmlns:a16="http://schemas.microsoft.com/office/drawing/2014/main" id="{4A9C95A8-794C-CE71-7562-98BAE8D4BD01}"/>
              </a:ext>
            </a:extLst>
          </p:cNvPr>
          <p:cNvPicPr/>
          <p:nvPr userDrawn="1"/>
        </p:nvPicPr>
        <p:blipFill>
          <a:blip r:embed="rId23" cstate="print"/>
          <a:stretch>
            <a:fillRect/>
          </a:stretch>
        </p:blipFill>
        <p:spPr>
          <a:xfrm>
            <a:off x="0" y="481"/>
            <a:ext cx="12192000" cy="6856556"/>
          </a:xfrm>
          <a:prstGeom prst="rect">
            <a:avLst/>
          </a:prstGeom>
        </p:spPr>
      </p:pic>
      <p:pic>
        <p:nvPicPr>
          <p:cNvPr id="73" name="Grafik 72" descr="Ein Bild, das Grafiken, Kreis, Symbol, Design enthält.&#10;&#10;Automatisch generierte Beschreibung">
            <a:extLst>
              <a:ext uri="{FF2B5EF4-FFF2-40B4-BE49-F238E27FC236}">
                <a16:creationId xmlns:a16="http://schemas.microsoft.com/office/drawing/2014/main" id="{468AA81D-8D76-85F1-3890-28393EAC7C2C}"/>
              </a:ext>
            </a:extLst>
          </p:cNvPr>
          <p:cNvPicPr/>
          <p:nvPr userDrawn="1"/>
        </p:nvPicPr>
        <p:blipFill>
          <a:blip r:embed="rId24">
            <a:extLst>
              <a:ext uri="{28A0092B-C50C-407E-A947-70E740481C1C}">
                <a14:useLocalDpi xmlns:a14="http://schemas.microsoft.com/office/drawing/2010/main" val="0"/>
              </a:ext>
            </a:extLst>
          </a:blip>
          <a:stretch>
            <a:fillRect/>
          </a:stretch>
        </p:blipFill>
        <p:spPr>
          <a:xfrm>
            <a:off x="-291724" y="2269897"/>
            <a:ext cx="3974146" cy="3973308"/>
          </a:xfrm>
          <a:prstGeom prst="rect">
            <a:avLst/>
          </a:prstGeom>
        </p:spPr>
      </p:pic>
      <p:sp>
        <p:nvSpPr>
          <p:cNvPr id="76" name="Title 1">
            <a:extLst>
              <a:ext uri="{FF2B5EF4-FFF2-40B4-BE49-F238E27FC236}">
                <a16:creationId xmlns:a16="http://schemas.microsoft.com/office/drawing/2014/main" id="{54D71011-60A7-D7EA-2458-CEEE5FF03A17}"/>
              </a:ext>
            </a:extLst>
          </p:cNvPr>
          <p:cNvSpPr>
            <a:spLocks noGrp="1"/>
          </p:cNvSpPr>
          <p:nvPr>
            <p:ph type="ctrTitle" hasCustomPrompt="1"/>
          </p:nvPr>
        </p:nvSpPr>
        <p:spPr>
          <a:xfrm>
            <a:off x="634974" y="659681"/>
            <a:ext cx="9144000" cy="638368"/>
          </a:xfrm>
          <a:prstGeom prst="rect">
            <a:avLst/>
          </a:prstGeom>
        </p:spPr>
        <p:txBody>
          <a:bodyPr anchor="t"/>
          <a:lstStyle>
            <a:lvl1pPr algn="l">
              <a:defRPr sz="3517" b="1" i="0">
                <a:solidFill>
                  <a:schemeClr val="bg1"/>
                </a:solidFill>
                <a:latin typeface="Calibri" panose="020F0502020204030204" pitchFamily="34" charset="0"/>
                <a:cs typeface="Calibri" panose="020F0502020204030204" pitchFamily="34" charset="0"/>
              </a:defRPr>
            </a:lvl1pPr>
          </a:lstStyle>
          <a:p>
            <a:r>
              <a:rPr lang="de-DE" sz="3517" dirty="0">
                <a:latin typeface="+mj-lt"/>
                <a:ea typeface="Source Sans Pro" panose="020B0503030403020204" pitchFamily="34" charset="0"/>
                <a:cs typeface="Calibri" panose="020F0502020204030204" pitchFamily="34" charset="0"/>
              </a:rPr>
              <a:t>Vielen Dank für Ihre Aufmerksamkeit.</a:t>
            </a:r>
          </a:p>
        </p:txBody>
      </p:sp>
      <p:pic>
        <p:nvPicPr>
          <p:cNvPr id="74" name="Grafik 73" descr="Ein Bild, das Schwarz, Grafiken, Dunkelheit, Schwarzweiß enthält.&#10;&#10;Automatisch generierte Beschreibung">
            <a:extLst>
              <a:ext uri="{FF2B5EF4-FFF2-40B4-BE49-F238E27FC236}">
                <a16:creationId xmlns:a16="http://schemas.microsoft.com/office/drawing/2014/main" id="{341AFC5C-600F-1B65-5C17-51594E5DE7E3}"/>
              </a:ext>
            </a:extLst>
          </p:cNvPr>
          <p:cNvPicPr>
            <a:picLocks noChangeAspect="1"/>
          </p:cNvPicPr>
          <p:nvPr userDrawn="1"/>
        </p:nvPicPr>
        <p:blipFill rotWithShape="1">
          <a:blip r:embed="rId25">
            <a:extLst>
              <a:ext uri="{28A0092B-C50C-407E-A947-70E740481C1C}">
                <a14:useLocalDpi xmlns:a14="http://schemas.microsoft.com/office/drawing/2010/main" val="0"/>
              </a:ext>
            </a:extLst>
          </a:blip>
          <a:srcRect l="43010" t="41707" r="44148" b="40242"/>
          <a:stretch/>
        </p:blipFill>
        <p:spPr>
          <a:xfrm>
            <a:off x="10320947" y="5273997"/>
            <a:ext cx="1411212" cy="1275101"/>
          </a:xfrm>
          <a:prstGeom prst="rect">
            <a:avLst/>
          </a:prstGeom>
        </p:spPr>
      </p:pic>
    </p:spTree>
    <p:extLst>
      <p:ext uri="{BB962C8B-B14F-4D97-AF65-F5344CB8AC3E}">
        <p14:creationId xmlns:p14="http://schemas.microsoft.com/office/powerpoint/2010/main" val="4272987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249C01-7833-C409-242F-B5E3593FD61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F7F47658-FA0F-E8BD-E3E9-084EA886C3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E7D1C6E-6F70-2B83-1B5B-445C95EF7221}"/>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A80F7163-4182-FC2F-B147-18EF15ADB8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0E28F8B1-687C-56F1-2497-168A2703233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C856BB7A-180A-621A-C302-DB6EEB1E6091}"/>
              </a:ext>
            </a:extLst>
          </p:cNvPr>
          <p:cNvSpPr>
            <a:spLocks noGrp="1"/>
          </p:cNvSpPr>
          <p:nvPr>
            <p:ph type="dt" sz="half" idx="10"/>
          </p:nvPr>
        </p:nvSpPr>
        <p:spPr/>
        <p:txBody>
          <a:bodyPr/>
          <a:lstStyle/>
          <a:p>
            <a:fld id="{7BDA0925-D01C-4018-8BD6-FC594DCCA1F4}" type="datetime1">
              <a:rPr lang="de-DE" smtClean="0"/>
              <a:t>30.10.2025</a:t>
            </a:fld>
            <a:endParaRPr lang="de-DE"/>
          </a:p>
        </p:txBody>
      </p:sp>
      <p:sp>
        <p:nvSpPr>
          <p:cNvPr id="8" name="Fußzeilenplatzhalter 7">
            <a:extLst>
              <a:ext uri="{FF2B5EF4-FFF2-40B4-BE49-F238E27FC236}">
                <a16:creationId xmlns:a16="http://schemas.microsoft.com/office/drawing/2014/main" id="{DEA010A2-57DA-14B0-6BE3-9BD9294515F1}"/>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7186F98-07D3-41CA-E674-280D204F1B24}"/>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092475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1CE675-0871-F14E-C47B-24136269B3B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254071CE-0345-2DD1-78C2-ACC6283458F2}"/>
              </a:ext>
            </a:extLst>
          </p:cNvPr>
          <p:cNvSpPr>
            <a:spLocks noGrp="1"/>
          </p:cNvSpPr>
          <p:nvPr>
            <p:ph type="dt" sz="half" idx="10"/>
          </p:nvPr>
        </p:nvSpPr>
        <p:spPr/>
        <p:txBody>
          <a:bodyPr/>
          <a:lstStyle/>
          <a:p>
            <a:fld id="{CC1DE20E-BB1E-45B2-A3EB-F6C6944BC2FD}" type="datetime1">
              <a:rPr lang="de-DE" smtClean="0"/>
              <a:t>30.10.2025</a:t>
            </a:fld>
            <a:endParaRPr lang="de-DE"/>
          </a:p>
        </p:txBody>
      </p:sp>
      <p:sp>
        <p:nvSpPr>
          <p:cNvPr id="4" name="Fußzeilenplatzhalter 3">
            <a:extLst>
              <a:ext uri="{FF2B5EF4-FFF2-40B4-BE49-F238E27FC236}">
                <a16:creationId xmlns:a16="http://schemas.microsoft.com/office/drawing/2014/main" id="{07653792-7442-6081-997D-3E4F52B99620}"/>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46729D68-AA5D-E7C9-B00A-A5CAF7A1B0B6}"/>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3978215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661EEFD-362B-A2D6-C8F3-3A7F0C553066}"/>
              </a:ext>
            </a:extLst>
          </p:cNvPr>
          <p:cNvSpPr>
            <a:spLocks noGrp="1"/>
          </p:cNvSpPr>
          <p:nvPr>
            <p:ph type="dt" sz="half" idx="10"/>
          </p:nvPr>
        </p:nvSpPr>
        <p:spPr/>
        <p:txBody>
          <a:bodyPr/>
          <a:lstStyle/>
          <a:p>
            <a:fld id="{19D6BE91-248A-4A95-8C0F-D244BDFA20CA}" type="datetime1">
              <a:rPr lang="de-DE" smtClean="0"/>
              <a:t>30.10.2025</a:t>
            </a:fld>
            <a:endParaRPr lang="de-DE"/>
          </a:p>
        </p:txBody>
      </p:sp>
      <p:sp>
        <p:nvSpPr>
          <p:cNvPr id="3" name="Fußzeilenplatzhalter 2">
            <a:extLst>
              <a:ext uri="{FF2B5EF4-FFF2-40B4-BE49-F238E27FC236}">
                <a16:creationId xmlns:a16="http://schemas.microsoft.com/office/drawing/2014/main" id="{72DA7372-E5B3-32C7-8C46-8310F304EFBE}"/>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EA0BB6E-B5C1-D3D2-5F58-980DE8D6B480}"/>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041613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2026CE-0912-853F-299F-FF12D038B9B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5E92EF11-08BB-9EF6-521D-8A242BF26A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19B040A-780A-880D-066E-0F9B5B5736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45D8F11-A851-53A4-BB02-79F91AD1FDBA}"/>
              </a:ext>
            </a:extLst>
          </p:cNvPr>
          <p:cNvSpPr>
            <a:spLocks noGrp="1"/>
          </p:cNvSpPr>
          <p:nvPr>
            <p:ph type="dt" sz="half" idx="10"/>
          </p:nvPr>
        </p:nvSpPr>
        <p:spPr/>
        <p:txBody>
          <a:bodyPr/>
          <a:lstStyle/>
          <a:p>
            <a:fld id="{5B2C5E6A-70D5-40CD-8C08-3DCD130B6ECB}" type="datetime1">
              <a:rPr lang="de-DE" smtClean="0"/>
              <a:t>30.10.2025</a:t>
            </a:fld>
            <a:endParaRPr lang="de-DE"/>
          </a:p>
        </p:txBody>
      </p:sp>
      <p:sp>
        <p:nvSpPr>
          <p:cNvPr id="6" name="Fußzeilenplatzhalter 5">
            <a:extLst>
              <a:ext uri="{FF2B5EF4-FFF2-40B4-BE49-F238E27FC236}">
                <a16:creationId xmlns:a16="http://schemas.microsoft.com/office/drawing/2014/main" id="{DAB1C0AF-417C-FD82-5A4E-7370044C64C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EC839A1-0558-8AF7-5288-C2E104E53689}"/>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795402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99EA1D-C009-82CD-54EA-4BE055A9E11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D2DDBA88-09A6-80E9-7AFC-1B9ED9F5F0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061521E0-3E7C-6FB6-182A-6479ADAF6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E0FE0244-6982-38D5-82BD-0A2BED0ACD83}"/>
              </a:ext>
            </a:extLst>
          </p:cNvPr>
          <p:cNvSpPr>
            <a:spLocks noGrp="1"/>
          </p:cNvSpPr>
          <p:nvPr>
            <p:ph type="dt" sz="half" idx="10"/>
          </p:nvPr>
        </p:nvSpPr>
        <p:spPr/>
        <p:txBody>
          <a:bodyPr/>
          <a:lstStyle/>
          <a:p>
            <a:fld id="{5D56A3C6-D0C6-485B-96E8-57F304476EBF}" type="datetime1">
              <a:rPr lang="de-DE" smtClean="0"/>
              <a:t>30.10.2025</a:t>
            </a:fld>
            <a:endParaRPr lang="de-DE"/>
          </a:p>
        </p:txBody>
      </p:sp>
      <p:sp>
        <p:nvSpPr>
          <p:cNvPr id="6" name="Fußzeilenplatzhalter 5">
            <a:extLst>
              <a:ext uri="{FF2B5EF4-FFF2-40B4-BE49-F238E27FC236}">
                <a16:creationId xmlns:a16="http://schemas.microsoft.com/office/drawing/2014/main" id="{0B9B56ED-254D-CFE6-774C-3A697883A2C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BD6433-0E1B-9E2F-CE69-63181BC937B9}"/>
              </a:ext>
            </a:extLst>
          </p:cNvPr>
          <p:cNvSpPr>
            <a:spLocks noGrp="1"/>
          </p:cNvSpPr>
          <p:nvPr>
            <p:ph type="sldNum" sz="quarter" idx="12"/>
          </p:nvPr>
        </p:nvSpPr>
        <p:spPr/>
        <p:txBody>
          <a:bodyPr/>
          <a:lstStyle/>
          <a:p>
            <a:fld id="{BDD25845-3DB6-425C-925D-71EC9C73BAFA}" type="slidenum">
              <a:rPr lang="de-DE" smtClean="0"/>
              <a:t>‹Nr.›</a:t>
            </a:fld>
            <a:endParaRPr lang="de-DE"/>
          </a:p>
        </p:txBody>
      </p:sp>
    </p:spTree>
    <p:extLst>
      <p:ext uri="{BB962C8B-B14F-4D97-AF65-F5344CB8AC3E}">
        <p14:creationId xmlns:p14="http://schemas.microsoft.com/office/powerpoint/2010/main" val="1449484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7.ti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994CA4E9-DECC-06A9-9CE2-FDEBDC7D4A1F}"/>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9798" y="185738"/>
            <a:ext cx="2278879" cy="853393"/>
          </a:xfrm>
          <a:prstGeom prst="rect">
            <a:avLst/>
          </a:prstGeom>
          <a:noFill/>
          <a:extLst>
            <a:ext uri="{909E8E84-426E-40DD-AFC4-6F175D3DCCD1}">
              <a14:hiddenFill xmlns:a14="http://schemas.microsoft.com/office/drawing/2010/main">
                <a:solidFill>
                  <a:srgbClr val="FFFFFF"/>
                </a:solidFill>
              </a14:hiddenFill>
            </a:ext>
          </a:extLst>
        </p:spPr>
      </p:pic>
      <p:sp>
        <p:nvSpPr>
          <p:cNvPr id="2" name="Titelplatzhalter 1">
            <a:extLst>
              <a:ext uri="{FF2B5EF4-FFF2-40B4-BE49-F238E27FC236}">
                <a16:creationId xmlns:a16="http://schemas.microsoft.com/office/drawing/2014/main" id="{2A3ED640-FF1C-8552-62F7-B676BBEA9632}"/>
              </a:ext>
            </a:extLst>
          </p:cNvPr>
          <p:cNvSpPr>
            <a:spLocks noGrp="1"/>
          </p:cNvSpPr>
          <p:nvPr>
            <p:ph type="title"/>
          </p:nvPr>
        </p:nvSpPr>
        <p:spPr>
          <a:xfrm>
            <a:off x="838200" y="365125"/>
            <a:ext cx="9160379"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4D825ADF-E142-5D08-BD9D-90336AFE19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DCCF7773-6DCE-ABEC-7E81-79E33E9A8E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60C626-94ED-48DC-A41D-5B4FD62DCD8F}" type="datetime1">
              <a:rPr lang="de-DE" smtClean="0"/>
              <a:t>30.10.2025</a:t>
            </a:fld>
            <a:endParaRPr lang="de-DE" dirty="0"/>
          </a:p>
        </p:txBody>
      </p:sp>
      <p:sp>
        <p:nvSpPr>
          <p:cNvPr id="5" name="Fußzeilenplatzhalter 4">
            <a:extLst>
              <a:ext uri="{FF2B5EF4-FFF2-40B4-BE49-F238E27FC236}">
                <a16:creationId xmlns:a16="http://schemas.microsoft.com/office/drawing/2014/main" id="{8CA1CA29-760C-D0E7-DCFE-B747304BE3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C16120F1-13BA-E16C-FCB7-1BC309EB52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D25845-3DB6-425C-925D-71EC9C73BAFA}" type="slidenum">
              <a:rPr lang="de-DE" smtClean="0"/>
              <a:t>‹Nr.›</a:t>
            </a:fld>
            <a:endParaRPr lang="de-DE"/>
          </a:p>
        </p:txBody>
      </p:sp>
      <p:pic>
        <p:nvPicPr>
          <p:cNvPr id="9" name="Grafik 8">
            <a:extLst>
              <a:ext uri="{FF2B5EF4-FFF2-40B4-BE49-F238E27FC236}">
                <a16:creationId xmlns:a16="http://schemas.microsoft.com/office/drawing/2014/main" id="{DDC2A137-0929-04A9-CA0A-9F10C44ADF5C}"/>
              </a:ext>
            </a:extLst>
          </p:cNvPr>
          <p:cNvPicPr>
            <a:picLocks noChangeAspect="1"/>
          </p:cNvPicPr>
          <p:nvPr userDrawn="1"/>
        </p:nvPicPr>
        <p:blipFill>
          <a:blip r:embed="rId15"/>
          <a:stretch>
            <a:fillRect/>
          </a:stretch>
        </p:blipFill>
        <p:spPr>
          <a:xfrm>
            <a:off x="0" y="6216650"/>
            <a:ext cx="1790700" cy="552450"/>
          </a:xfrm>
          <a:prstGeom prst="rect">
            <a:avLst/>
          </a:prstGeom>
        </p:spPr>
      </p:pic>
    </p:spTree>
    <p:extLst>
      <p:ext uri="{BB962C8B-B14F-4D97-AF65-F5344CB8AC3E}">
        <p14:creationId xmlns:p14="http://schemas.microsoft.com/office/powerpoint/2010/main" val="36097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9" r:id="rId12"/>
  </p:sldLayoutIdLst>
  <p:hf hdr="0" ftr="0" dt="0"/>
  <p:txStyles>
    <p:titleStyle>
      <a:lvl1pPr algn="l" defTabSz="914400" rtl="0" eaLnBrk="1" latinLnBrk="0" hangingPunct="1">
        <a:lnSpc>
          <a:spcPct val="90000"/>
        </a:lnSpc>
        <a:spcBef>
          <a:spcPct val="0"/>
        </a:spcBef>
        <a:buNone/>
        <a:defRPr sz="4400" b="1" kern="1200">
          <a:solidFill>
            <a:srgbClr val="003C78"/>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E8CC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C78"/>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2A3ED640-FF1C-8552-62F7-B676BBEA9632}"/>
              </a:ext>
            </a:extLst>
          </p:cNvPr>
          <p:cNvSpPr>
            <a:spLocks noGrp="1"/>
          </p:cNvSpPr>
          <p:nvPr>
            <p:ph type="title"/>
          </p:nvPr>
        </p:nvSpPr>
        <p:spPr>
          <a:xfrm>
            <a:off x="838200" y="365125"/>
            <a:ext cx="9160379"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4D825ADF-E142-5D08-BD9D-90336AFE19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DCCF7773-6DCE-ABEC-7E81-79E33E9A8E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EA9E2-6003-4847-979D-49EFD6498DED}" type="datetime1">
              <a:rPr lang="de-DE" smtClean="0"/>
              <a:t>30.10.2025</a:t>
            </a:fld>
            <a:endParaRPr lang="de-DE" dirty="0"/>
          </a:p>
        </p:txBody>
      </p:sp>
      <p:sp>
        <p:nvSpPr>
          <p:cNvPr id="5" name="Fußzeilenplatzhalter 4">
            <a:extLst>
              <a:ext uri="{FF2B5EF4-FFF2-40B4-BE49-F238E27FC236}">
                <a16:creationId xmlns:a16="http://schemas.microsoft.com/office/drawing/2014/main" id="{8CA1CA29-760C-D0E7-DCFE-B747304BE3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C16120F1-13BA-E16C-FCB7-1BC309EB528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D25845-3DB6-425C-925D-71EC9C73BAFA}" type="slidenum">
              <a:rPr lang="de-DE" smtClean="0"/>
              <a:t>‹Nr.›</a:t>
            </a:fld>
            <a:endParaRPr lang="de-DE"/>
          </a:p>
        </p:txBody>
      </p:sp>
      <p:pic>
        <p:nvPicPr>
          <p:cNvPr id="7" name="Grafik 6" descr="Ein Bild, das Text, Schrift, Symbol, Logo enthält.&#10;&#10;KI-generierte Inhalte können fehlerhaft sein.">
            <a:extLst>
              <a:ext uri="{FF2B5EF4-FFF2-40B4-BE49-F238E27FC236}">
                <a16:creationId xmlns:a16="http://schemas.microsoft.com/office/drawing/2014/main" id="{79412149-1CBB-6320-83A2-4B86C1F506A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964263" y="365125"/>
            <a:ext cx="1981200" cy="517661"/>
          </a:xfrm>
          <a:prstGeom prst="rect">
            <a:avLst/>
          </a:prstGeom>
        </p:spPr>
      </p:pic>
    </p:spTree>
    <p:extLst>
      <p:ext uri="{BB962C8B-B14F-4D97-AF65-F5344CB8AC3E}">
        <p14:creationId xmlns:p14="http://schemas.microsoft.com/office/powerpoint/2010/main" val="635523784"/>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hdr="0" ftr="0" dt="0"/>
  <p:txStyles>
    <p:titleStyle>
      <a:lvl1pPr algn="l" defTabSz="914400" rtl="0" eaLnBrk="1" latinLnBrk="0" hangingPunct="1">
        <a:lnSpc>
          <a:spcPct val="90000"/>
        </a:lnSpc>
        <a:spcBef>
          <a:spcPct val="0"/>
        </a:spcBef>
        <a:buNone/>
        <a:defRPr sz="4400" b="1" kern="120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AFECE55-6791-B13F-620B-2A4D6D8C898B}"/>
              </a:ext>
            </a:extLst>
          </p:cNvPr>
          <p:cNvSpPr>
            <a:spLocks noGrp="1"/>
          </p:cNvSpPr>
          <p:nvPr>
            <p:ph type="dt" sz="half" idx="2"/>
          </p:nvPr>
        </p:nvSpPr>
        <p:spPr>
          <a:xfrm>
            <a:off x="627298" y="6356351"/>
            <a:ext cx="2743200" cy="365125"/>
          </a:xfrm>
          <a:prstGeom prst="rect">
            <a:avLst/>
          </a:prstGeom>
        </p:spPr>
        <p:txBody>
          <a:bodyPr vert="horz" lIns="91440" tIns="45720" rIns="91440" bIns="45720" rtlCol="0" anchor="ctr"/>
          <a:lstStyle>
            <a:lvl1pPr algn="l">
              <a:defRPr sz="849">
                <a:solidFill>
                  <a:schemeClr val="tx1"/>
                </a:solidFill>
                <a:latin typeface="Calibri" panose="020F0502020204030204" pitchFamily="34" charset="0"/>
                <a:cs typeface="Calibri" panose="020F0502020204030204" pitchFamily="34" charset="0"/>
              </a:defRPr>
            </a:lvl1pPr>
          </a:lstStyle>
          <a:p>
            <a:fld id="{FBCBDC39-6452-4F19-88B0-95F78B4D1412}" type="datetime1">
              <a:rPr lang="de-DE" smtClean="0"/>
              <a:t>30.10.2025</a:t>
            </a:fld>
            <a:endParaRPr lang="de-DE" dirty="0"/>
          </a:p>
        </p:txBody>
      </p:sp>
      <p:sp>
        <p:nvSpPr>
          <p:cNvPr id="3" name="Slide Number Placeholder 5">
            <a:extLst>
              <a:ext uri="{FF2B5EF4-FFF2-40B4-BE49-F238E27FC236}">
                <a16:creationId xmlns:a16="http://schemas.microsoft.com/office/drawing/2014/main" id="{D2C5B7CC-EFC3-552A-48B6-1459D2091FAD}"/>
              </a:ext>
            </a:extLst>
          </p:cNvPr>
          <p:cNvSpPr>
            <a:spLocks noGrp="1"/>
          </p:cNvSpPr>
          <p:nvPr>
            <p:ph type="sldNum" sz="quarter" idx="4"/>
          </p:nvPr>
        </p:nvSpPr>
        <p:spPr>
          <a:xfrm>
            <a:off x="8051799" y="6356351"/>
            <a:ext cx="4016319" cy="365125"/>
          </a:xfrm>
          <a:prstGeom prst="rect">
            <a:avLst/>
          </a:prstGeom>
        </p:spPr>
        <p:txBody>
          <a:bodyPr vert="horz" lIns="91440" tIns="45720" rIns="91440" bIns="45720" rtlCol="0" anchor="ctr"/>
          <a:lstStyle>
            <a:lvl1pPr algn="r">
              <a:defRPr sz="1000">
                <a:solidFill>
                  <a:schemeClr val="tx1"/>
                </a:solidFill>
              </a:defRPr>
            </a:lvl1pPr>
          </a:lstStyle>
          <a:p>
            <a:fld id="{EC3403FC-CDEF-704C-9D9E-238498B40996}" type="slidenum">
              <a:rPr lang="de-DE" smtClean="0"/>
              <a:pPr/>
              <a:t>‹Nr.›</a:t>
            </a:fld>
            <a:endParaRPr lang="de-DE" dirty="0"/>
          </a:p>
        </p:txBody>
      </p:sp>
    </p:spTree>
    <p:extLst>
      <p:ext uri="{BB962C8B-B14F-4D97-AF65-F5344CB8AC3E}">
        <p14:creationId xmlns:p14="http://schemas.microsoft.com/office/powerpoint/2010/main" val="186233280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hf hdr="0" ftr="0" dt="0"/>
  <p:txStyles>
    <p:titleStyle>
      <a:lvl1pPr algn="l" defTabSz="91426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65" indent="-228565" algn="l" defTabSz="914262"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697" indent="-228565" algn="l" defTabSz="91426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28" indent="-228565" algn="l" defTabSz="91426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59" indent="-228565" algn="l" defTabSz="91426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7090" indent="-228565" algn="l" defTabSz="91426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4221" indent="-228565" algn="l" defTabSz="91426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1352" indent="-228565" algn="l" defTabSz="91426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8483" indent="-228565" algn="l" defTabSz="91426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614" indent="-228565" algn="l" defTabSz="914262"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en-US"/>
      </a:defPPr>
      <a:lvl1pPr marL="0" algn="l" defTabSz="914262" rtl="0" eaLnBrk="1" latinLnBrk="0" hangingPunct="1">
        <a:defRPr sz="1799" kern="1200">
          <a:solidFill>
            <a:schemeClr val="tx1"/>
          </a:solidFill>
          <a:latin typeface="+mn-lt"/>
          <a:ea typeface="+mn-ea"/>
          <a:cs typeface="+mn-cs"/>
        </a:defRPr>
      </a:lvl1pPr>
      <a:lvl2pPr marL="457131" algn="l" defTabSz="914262" rtl="0" eaLnBrk="1" latinLnBrk="0" hangingPunct="1">
        <a:defRPr sz="1799" kern="1200">
          <a:solidFill>
            <a:schemeClr val="tx1"/>
          </a:solidFill>
          <a:latin typeface="+mn-lt"/>
          <a:ea typeface="+mn-ea"/>
          <a:cs typeface="+mn-cs"/>
        </a:defRPr>
      </a:lvl2pPr>
      <a:lvl3pPr marL="914262" algn="l" defTabSz="914262" rtl="0" eaLnBrk="1" latinLnBrk="0" hangingPunct="1">
        <a:defRPr sz="1799" kern="1200">
          <a:solidFill>
            <a:schemeClr val="tx1"/>
          </a:solidFill>
          <a:latin typeface="+mn-lt"/>
          <a:ea typeface="+mn-ea"/>
          <a:cs typeface="+mn-cs"/>
        </a:defRPr>
      </a:lvl3pPr>
      <a:lvl4pPr marL="1371394" algn="l" defTabSz="914262" rtl="0" eaLnBrk="1" latinLnBrk="0" hangingPunct="1">
        <a:defRPr sz="1799" kern="1200">
          <a:solidFill>
            <a:schemeClr val="tx1"/>
          </a:solidFill>
          <a:latin typeface="+mn-lt"/>
          <a:ea typeface="+mn-ea"/>
          <a:cs typeface="+mn-cs"/>
        </a:defRPr>
      </a:lvl4pPr>
      <a:lvl5pPr marL="1828524" algn="l" defTabSz="914262" rtl="0" eaLnBrk="1" latinLnBrk="0" hangingPunct="1">
        <a:defRPr sz="1799" kern="1200">
          <a:solidFill>
            <a:schemeClr val="tx1"/>
          </a:solidFill>
          <a:latin typeface="+mn-lt"/>
          <a:ea typeface="+mn-ea"/>
          <a:cs typeface="+mn-cs"/>
        </a:defRPr>
      </a:lvl5pPr>
      <a:lvl6pPr marL="2285656" algn="l" defTabSz="914262" rtl="0" eaLnBrk="1" latinLnBrk="0" hangingPunct="1">
        <a:defRPr sz="1799" kern="1200">
          <a:solidFill>
            <a:schemeClr val="tx1"/>
          </a:solidFill>
          <a:latin typeface="+mn-lt"/>
          <a:ea typeface="+mn-ea"/>
          <a:cs typeface="+mn-cs"/>
        </a:defRPr>
      </a:lvl6pPr>
      <a:lvl7pPr marL="2742787" algn="l" defTabSz="914262" rtl="0" eaLnBrk="1" latinLnBrk="0" hangingPunct="1">
        <a:defRPr sz="1799" kern="1200">
          <a:solidFill>
            <a:schemeClr val="tx1"/>
          </a:solidFill>
          <a:latin typeface="+mn-lt"/>
          <a:ea typeface="+mn-ea"/>
          <a:cs typeface="+mn-cs"/>
        </a:defRPr>
      </a:lvl7pPr>
      <a:lvl8pPr marL="3199918" algn="l" defTabSz="914262" rtl="0" eaLnBrk="1" latinLnBrk="0" hangingPunct="1">
        <a:defRPr sz="1799" kern="1200">
          <a:solidFill>
            <a:schemeClr val="tx1"/>
          </a:solidFill>
          <a:latin typeface="+mn-lt"/>
          <a:ea typeface="+mn-ea"/>
          <a:cs typeface="+mn-cs"/>
        </a:defRPr>
      </a:lvl8pPr>
      <a:lvl9pPr marL="3657049" algn="l" defTabSz="914262"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png"/></Relationships>
</file>

<file path=ppt/slides/_rels/slide11.xml.rels><?xml version="1.0" encoding="UTF-8" standalone="yes"?>
<Relationships xmlns="http://schemas.openxmlformats.org/package/2006/relationships"><Relationship Id="rId3" Type="http://schemas.openxmlformats.org/officeDocument/2006/relationships/image" Target="../media/image74.svg"/><Relationship Id="rId2" Type="http://schemas.openxmlformats.org/officeDocument/2006/relationships/image" Target="../media/image73.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image" Target="../media/image80.svg"/><Relationship Id="rId3" Type="http://schemas.microsoft.com/office/2007/relationships/hdphoto" Target="../media/hdphoto1.wdp"/><Relationship Id="rId7" Type="http://schemas.openxmlformats.org/officeDocument/2006/relationships/image" Target="../media/image79.png"/><Relationship Id="rId2" Type="http://schemas.openxmlformats.org/officeDocument/2006/relationships/image" Target="../media/image75.png"/><Relationship Id="rId1" Type="http://schemas.openxmlformats.org/officeDocument/2006/relationships/slideLayout" Target="../slideLayouts/slideLayout12.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76.png"/><Relationship Id="rId9" Type="http://schemas.openxmlformats.org/officeDocument/2006/relationships/hyperlink" Target="https://creativecommons.org/licenses/by/4.0/deed.d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gesis.org/datenservices/daten-managen" TargetMode="External"/><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diagramLayout" Target="../diagrams/layout1.xml"/><Relationship Id="rId7" Type="http://schemas.openxmlformats.org/officeDocument/2006/relationships/image" Target="../media/image58.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61.svg"/><Relationship Id="rId5" Type="http://schemas.openxmlformats.org/officeDocument/2006/relationships/diagramColors" Target="../diagrams/colors1.xml"/><Relationship Id="rId10" Type="http://schemas.openxmlformats.org/officeDocument/2006/relationships/image" Target="../media/image60.png"/><Relationship Id="rId4" Type="http://schemas.openxmlformats.org/officeDocument/2006/relationships/diagramQuickStyle" Target="../diagrams/quickStyle1.xml"/><Relationship Id="rId9" Type="http://schemas.openxmlformats.org/officeDocument/2006/relationships/hyperlink" Target="https://www.gesis.org/datenservices/daten-manage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hyperlink" Target="https://www.gesis.org/datenservices/daten-teile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search.gesis.org/research_data/ZA5280" TargetMode="External"/><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hyperlink" Target="https://search.gesis.org/research_data/ZA528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D0F4D9-5097-A1E7-17A2-5C5499D7E0EF}"/>
              </a:ext>
            </a:extLst>
          </p:cNvPr>
          <p:cNvSpPr>
            <a:spLocks noGrp="1"/>
          </p:cNvSpPr>
          <p:nvPr>
            <p:ph type="ctrTitle"/>
          </p:nvPr>
        </p:nvSpPr>
        <p:spPr>
          <a:xfrm>
            <a:off x="634974" y="2221013"/>
            <a:ext cx="9144000" cy="638368"/>
          </a:xfrm>
        </p:spPr>
        <p:txBody>
          <a:bodyPr/>
          <a:lstStyle/>
          <a:p>
            <a:r>
              <a:rPr lang="de-DE" dirty="0"/>
              <a:t>Care </a:t>
            </a:r>
            <a:r>
              <a:rPr lang="de-DE" dirty="0" err="1"/>
              <a:t>to</a:t>
            </a:r>
            <a:r>
              <a:rPr lang="de-DE" dirty="0"/>
              <a:t> Share?</a:t>
            </a:r>
            <a:br>
              <a:rPr lang="de-DE" dirty="0"/>
            </a:br>
            <a:r>
              <a:rPr lang="de-DE" dirty="0"/>
              <a:t>Daten teilen bei GESIS</a:t>
            </a:r>
          </a:p>
        </p:txBody>
      </p:sp>
      <p:sp>
        <p:nvSpPr>
          <p:cNvPr id="4" name="Textplatzhalter 3">
            <a:extLst>
              <a:ext uri="{FF2B5EF4-FFF2-40B4-BE49-F238E27FC236}">
                <a16:creationId xmlns:a16="http://schemas.microsoft.com/office/drawing/2014/main" id="{5F50C086-EDAF-7F82-D9D2-9AE6E8E432E9}"/>
              </a:ext>
            </a:extLst>
          </p:cNvPr>
          <p:cNvSpPr>
            <a:spLocks noGrp="1"/>
          </p:cNvSpPr>
          <p:nvPr>
            <p:ph type="body" sz="quarter" idx="11"/>
          </p:nvPr>
        </p:nvSpPr>
        <p:spPr/>
        <p:txBody>
          <a:bodyPr/>
          <a:lstStyle/>
          <a:p>
            <a:r>
              <a:rPr lang="de-DE" dirty="0"/>
              <a:t>Dr. Anja Perry</a:t>
            </a:r>
          </a:p>
        </p:txBody>
      </p:sp>
      <p:sp>
        <p:nvSpPr>
          <p:cNvPr id="5" name="Textplatzhalter 4">
            <a:extLst>
              <a:ext uri="{FF2B5EF4-FFF2-40B4-BE49-F238E27FC236}">
                <a16:creationId xmlns:a16="http://schemas.microsoft.com/office/drawing/2014/main" id="{6B97F4EF-5A8B-E542-E5BF-75B0D826A0F1}"/>
              </a:ext>
            </a:extLst>
          </p:cNvPr>
          <p:cNvSpPr>
            <a:spLocks noGrp="1"/>
          </p:cNvSpPr>
          <p:nvPr>
            <p:ph type="body" sz="half" idx="2"/>
          </p:nvPr>
        </p:nvSpPr>
        <p:spPr>
          <a:xfrm>
            <a:off x="634974" y="5784238"/>
            <a:ext cx="6354494" cy="761192"/>
          </a:xfrm>
        </p:spPr>
        <p:txBody>
          <a:bodyPr/>
          <a:lstStyle/>
          <a:p>
            <a:r>
              <a:rPr lang="de-DE" dirty="0"/>
              <a:t>FORSCHUNGSDATEN@RMU | Online| 30. Oktober 2025</a:t>
            </a:r>
          </a:p>
          <a:p>
            <a:endParaRPr lang="de-DE" dirty="0"/>
          </a:p>
        </p:txBody>
      </p:sp>
      <p:sp>
        <p:nvSpPr>
          <p:cNvPr id="8" name="Textfeld 7">
            <a:extLst>
              <a:ext uri="{FF2B5EF4-FFF2-40B4-BE49-F238E27FC236}">
                <a16:creationId xmlns:a16="http://schemas.microsoft.com/office/drawing/2014/main" id="{D26F7168-15BA-9645-F1FE-F8884678DE2B}"/>
              </a:ext>
            </a:extLst>
          </p:cNvPr>
          <p:cNvSpPr txBox="1"/>
          <p:nvPr/>
        </p:nvSpPr>
        <p:spPr>
          <a:xfrm>
            <a:off x="7051650" y="-463384"/>
            <a:ext cx="5139548" cy="353623"/>
          </a:xfrm>
          <a:prstGeom prst="rect">
            <a:avLst/>
          </a:prstGeom>
          <a:solidFill>
            <a:schemeClr val="accent1">
              <a:lumMod val="20000"/>
              <a:lumOff val="80000"/>
            </a:schemeClr>
          </a:solidFill>
        </p:spPr>
        <p:txBody>
          <a:bodyPr wrap="none" rtlCol="0">
            <a:spAutoFit/>
          </a:bodyPr>
          <a:lstStyle/>
          <a:p>
            <a:pPr algn="r" defTabSz="277200"/>
            <a:r>
              <a:rPr lang="de-DE" sz="1698" dirty="0">
                <a:solidFill>
                  <a:srgbClr val="3F3F3F"/>
                </a:solidFill>
                <a:latin typeface="Calibri" panose="020F0502020204030204" pitchFamily="34" charset="0"/>
                <a:cs typeface="Calibri" panose="020F0502020204030204" pitchFamily="34" charset="0"/>
              </a:rPr>
              <a:t>Foliensatz bitte über Ansicht -&gt; Folienmaster bearbeiten</a:t>
            </a:r>
          </a:p>
        </p:txBody>
      </p:sp>
    </p:spTree>
    <p:extLst>
      <p:ext uri="{BB962C8B-B14F-4D97-AF65-F5344CB8AC3E}">
        <p14:creationId xmlns:p14="http://schemas.microsoft.com/office/powerpoint/2010/main" val="921291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A person sitting at a desk&#10;&#10;Description automatically generated with medium confidence">
            <a:extLst>
              <a:ext uri="{FF2B5EF4-FFF2-40B4-BE49-F238E27FC236}">
                <a16:creationId xmlns:a16="http://schemas.microsoft.com/office/drawing/2014/main" id="{84E6499A-84B0-E535-49BC-8D20CCE593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0955"/>
          <a:stretch/>
        </p:blipFill>
        <p:spPr>
          <a:xfrm>
            <a:off x="7358258" y="0"/>
            <a:ext cx="11969703" cy="6858000"/>
          </a:xfrm>
          <a:prstGeom prst="rect">
            <a:avLst/>
          </a:prstGeom>
        </p:spPr>
      </p:pic>
      <p:sp>
        <p:nvSpPr>
          <p:cNvPr id="2" name="Titel 1">
            <a:extLst>
              <a:ext uri="{FF2B5EF4-FFF2-40B4-BE49-F238E27FC236}">
                <a16:creationId xmlns:a16="http://schemas.microsoft.com/office/drawing/2014/main" id="{504652A2-27DC-42DC-63AA-C9AF4A5829DD}"/>
              </a:ext>
            </a:extLst>
          </p:cNvPr>
          <p:cNvSpPr>
            <a:spLocks noGrp="1"/>
          </p:cNvSpPr>
          <p:nvPr>
            <p:ph type="title"/>
          </p:nvPr>
        </p:nvSpPr>
        <p:spPr/>
        <p:txBody>
          <a:bodyPr/>
          <a:lstStyle/>
          <a:p>
            <a:r>
              <a:rPr lang="de-DE" dirty="0"/>
              <a:t>Secure Data Center</a:t>
            </a:r>
          </a:p>
        </p:txBody>
      </p:sp>
      <p:sp>
        <p:nvSpPr>
          <p:cNvPr id="3" name="Inhaltsplatzhalter 2">
            <a:extLst>
              <a:ext uri="{FF2B5EF4-FFF2-40B4-BE49-F238E27FC236}">
                <a16:creationId xmlns:a16="http://schemas.microsoft.com/office/drawing/2014/main" id="{154D9EB5-8D6A-9AF9-1058-8D759EF09ECA}"/>
              </a:ext>
            </a:extLst>
          </p:cNvPr>
          <p:cNvSpPr>
            <a:spLocks noGrp="1"/>
          </p:cNvSpPr>
          <p:nvPr>
            <p:ph idx="1"/>
          </p:nvPr>
        </p:nvSpPr>
        <p:spPr>
          <a:xfrm>
            <a:off x="838200" y="1825625"/>
            <a:ext cx="6751320" cy="4351338"/>
          </a:xfrm>
        </p:spPr>
        <p:txBody>
          <a:bodyPr>
            <a:normAutofit/>
          </a:bodyPr>
          <a:lstStyle/>
          <a:p>
            <a:r>
              <a:rPr lang="en-US" sz="2400" dirty="0" err="1"/>
              <a:t>Zugang</a:t>
            </a:r>
            <a:r>
              <a:rPr lang="en-US" sz="2400" dirty="0"/>
              <a:t> </a:t>
            </a:r>
            <a:r>
              <a:rPr lang="en-US" sz="2400" dirty="0" err="1"/>
              <a:t>zu</a:t>
            </a:r>
            <a:r>
              <a:rPr lang="en-US" sz="2400" dirty="0"/>
              <a:t> </a:t>
            </a:r>
            <a:r>
              <a:rPr lang="en-US" sz="2400" dirty="0" err="1"/>
              <a:t>sensiblen</a:t>
            </a:r>
            <a:r>
              <a:rPr lang="en-US" sz="2400" dirty="0"/>
              <a:t> Daten von </a:t>
            </a:r>
            <a:r>
              <a:rPr lang="en-US" sz="2400" dirty="0" err="1"/>
              <a:t>verschiedenen</a:t>
            </a:r>
            <a:r>
              <a:rPr lang="en-US" sz="2400" dirty="0"/>
              <a:t> </a:t>
            </a:r>
            <a:r>
              <a:rPr lang="en-US" sz="2400" dirty="0" err="1"/>
              <a:t>Einrichtungen</a:t>
            </a:r>
            <a:endParaRPr lang="en-US" sz="2400" dirty="0"/>
          </a:p>
          <a:p>
            <a:pPr lvl="1"/>
            <a:r>
              <a:rPr lang="en-US" sz="2000" dirty="0" err="1"/>
              <a:t>Geschlossene</a:t>
            </a:r>
            <a:r>
              <a:rPr lang="en-US" sz="2000" dirty="0"/>
              <a:t> </a:t>
            </a:r>
            <a:r>
              <a:rPr lang="en-US" sz="2000" dirty="0" err="1"/>
              <a:t>virtualisierte</a:t>
            </a:r>
            <a:r>
              <a:rPr lang="en-US" sz="2000" dirty="0"/>
              <a:t> </a:t>
            </a:r>
            <a:r>
              <a:rPr lang="en-US" sz="2000" dirty="0" err="1"/>
              <a:t>Arbeitsumgebung</a:t>
            </a:r>
            <a:endParaRPr lang="en-US" sz="2000" dirty="0"/>
          </a:p>
          <a:p>
            <a:pPr lvl="1"/>
            <a:r>
              <a:rPr lang="en-US" sz="2000" dirty="0" err="1"/>
              <a:t>Keine</a:t>
            </a:r>
            <a:r>
              <a:rPr lang="en-US" sz="2000" dirty="0"/>
              <a:t> </a:t>
            </a:r>
            <a:r>
              <a:rPr lang="en-US" sz="2000" dirty="0" err="1"/>
              <a:t>Netzwerkverbindung</a:t>
            </a:r>
            <a:r>
              <a:rPr lang="en-US" sz="2000" dirty="0"/>
              <a:t>, </a:t>
            </a:r>
            <a:r>
              <a:rPr lang="en-US" sz="2000" dirty="0" err="1"/>
              <a:t>keine</a:t>
            </a:r>
            <a:r>
              <a:rPr lang="en-US" sz="2000" dirty="0"/>
              <a:t> </a:t>
            </a:r>
            <a:r>
              <a:rPr lang="en-US" sz="2000" dirty="0" err="1"/>
              <a:t>funktionierenden</a:t>
            </a:r>
            <a:r>
              <a:rPr lang="en-US" sz="2000" dirty="0"/>
              <a:t>  USB-Slots</a:t>
            </a:r>
          </a:p>
          <a:p>
            <a:pPr lvl="1"/>
            <a:r>
              <a:rPr lang="en-US" sz="2000" dirty="0" err="1"/>
              <a:t>Keine</a:t>
            </a:r>
            <a:r>
              <a:rPr lang="en-US" sz="2000" dirty="0"/>
              <a:t> </a:t>
            </a:r>
            <a:r>
              <a:rPr lang="en-US" sz="2000" dirty="0" err="1"/>
              <a:t>Mobiltelefone</a:t>
            </a:r>
            <a:r>
              <a:rPr lang="en-US" sz="2000" dirty="0"/>
              <a:t>, Laptops </a:t>
            </a:r>
            <a:r>
              <a:rPr lang="en-US" sz="2000" dirty="0" err="1"/>
              <a:t>o.ä</a:t>
            </a:r>
            <a:r>
              <a:rPr lang="en-US" sz="2000" dirty="0"/>
              <a:t>. </a:t>
            </a:r>
            <a:r>
              <a:rPr lang="en-US" sz="2000" dirty="0" err="1"/>
              <a:t>erlaubt</a:t>
            </a:r>
            <a:endParaRPr lang="en-US" sz="2000" dirty="0"/>
          </a:p>
          <a:p>
            <a:endParaRPr lang="en-US" sz="2400" dirty="0"/>
          </a:p>
          <a:p>
            <a:endParaRPr lang="en-US" sz="2400" dirty="0"/>
          </a:p>
          <a:p>
            <a:endParaRPr lang="en-US" sz="2400" dirty="0"/>
          </a:p>
          <a:p>
            <a:r>
              <a:rPr lang="en-US" sz="2400" dirty="0" err="1"/>
              <a:t>Entwicklung</a:t>
            </a:r>
            <a:r>
              <a:rPr lang="en-US" sz="2400" dirty="0"/>
              <a:t> </a:t>
            </a:r>
            <a:r>
              <a:rPr lang="en-US" sz="2400" dirty="0" err="1"/>
              <a:t>eines</a:t>
            </a:r>
            <a:r>
              <a:rPr lang="en-US" sz="2400" dirty="0"/>
              <a:t> Remote-</a:t>
            </a:r>
            <a:r>
              <a:rPr lang="en-US" sz="2400" dirty="0" err="1"/>
              <a:t>Zugangs</a:t>
            </a:r>
            <a:r>
              <a:rPr lang="en-US" sz="2400" dirty="0"/>
              <a:t> für Daten </a:t>
            </a:r>
            <a:r>
              <a:rPr lang="en-US" sz="2400" dirty="0" err="1"/>
              <a:t>bei</a:t>
            </a:r>
            <a:r>
              <a:rPr lang="en-US" sz="2400" dirty="0"/>
              <a:t> GESIS in 2026</a:t>
            </a:r>
          </a:p>
        </p:txBody>
      </p:sp>
      <p:pic>
        <p:nvPicPr>
          <p:cNvPr id="8" name="Picture 5" descr="Logo des IAB FDZ">
            <a:extLst>
              <a:ext uri="{FF2B5EF4-FFF2-40B4-BE49-F238E27FC236}">
                <a16:creationId xmlns:a16="http://schemas.microsoft.com/office/drawing/2014/main" id="{6E84EE9F-E1BB-566D-7906-586A826DCF85}"/>
              </a:ext>
            </a:extLst>
          </p:cNvPr>
          <p:cNvPicPr>
            <a:picLocks noChangeAspect="1"/>
          </p:cNvPicPr>
          <p:nvPr/>
        </p:nvPicPr>
        <p:blipFill>
          <a:blip r:embed="rId3">
            <a:extLst>
              <a:ext uri="{28A0092B-C50C-407E-A947-70E740481C1C}">
                <a14:useLocalDpi xmlns:a14="http://schemas.microsoft.com/office/drawing/2010/main" val="0"/>
              </a:ext>
            </a:extLst>
          </a:blip>
          <a:srcRect r="74188"/>
          <a:stretch/>
        </p:blipFill>
        <p:spPr>
          <a:xfrm>
            <a:off x="772479" y="4292340"/>
            <a:ext cx="734978" cy="720238"/>
          </a:xfrm>
          <a:prstGeom prst="rect">
            <a:avLst/>
          </a:prstGeom>
        </p:spPr>
      </p:pic>
      <p:pic>
        <p:nvPicPr>
          <p:cNvPr id="11" name="Picture 19" descr="Logo des SOEP">
            <a:extLst>
              <a:ext uri="{FF2B5EF4-FFF2-40B4-BE49-F238E27FC236}">
                <a16:creationId xmlns:a16="http://schemas.microsoft.com/office/drawing/2014/main" id="{BC4C18C9-221C-EF30-2B88-2DE1D47E7288}"/>
              </a:ext>
            </a:extLst>
          </p:cNvPr>
          <p:cNvPicPr>
            <a:picLocks noChangeAspect="1"/>
          </p:cNvPicPr>
          <p:nvPr/>
        </p:nvPicPr>
        <p:blipFill>
          <a:blip r:embed="rId4">
            <a:extLst>
              <a:ext uri="{28A0092B-C50C-407E-A947-70E740481C1C}">
                <a14:useLocalDpi xmlns:a14="http://schemas.microsoft.com/office/drawing/2010/main" val="0"/>
              </a:ext>
            </a:extLst>
          </a:blip>
          <a:srcRect l="4993" t="27827" r="43884" b="33122"/>
          <a:stretch/>
        </p:blipFill>
        <p:spPr>
          <a:xfrm>
            <a:off x="3219118" y="4361775"/>
            <a:ext cx="1352210" cy="581368"/>
          </a:xfrm>
          <a:prstGeom prst="rect">
            <a:avLst/>
          </a:prstGeom>
        </p:spPr>
      </p:pic>
      <p:pic>
        <p:nvPicPr>
          <p:cNvPr id="10" name="Graphic 9" descr="Logo der Deutschen Rentenversicherung">
            <a:extLst>
              <a:ext uri="{FF2B5EF4-FFF2-40B4-BE49-F238E27FC236}">
                <a16:creationId xmlns:a16="http://schemas.microsoft.com/office/drawing/2014/main" id="{50805AF4-6C18-1D4B-B785-61061907883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05533" y="4174511"/>
            <a:ext cx="1832222" cy="494700"/>
          </a:xfrm>
          <a:prstGeom prst="rect">
            <a:avLst/>
          </a:prstGeom>
        </p:spPr>
      </p:pic>
      <p:pic>
        <p:nvPicPr>
          <p:cNvPr id="9" name="Picture 7" descr="Logo des UK Data Service">
            <a:extLst>
              <a:ext uri="{FF2B5EF4-FFF2-40B4-BE49-F238E27FC236}">
                <a16:creationId xmlns:a16="http://schemas.microsoft.com/office/drawing/2014/main" id="{D04C6D8B-20FE-139C-F431-BBC9921F48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05826" y="4174511"/>
            <a:ext cx="1878497" cy="449679"/>
          </a:xfrm>
          <a:prstGeom prst="rect">
            <a:avLst/>
          </a:prstGeom>
        </p:spPr>
      </p:pic>
      <p:pic>
        <p:nvPicPr>
          <p:cNvPr id="12" name="Picture 21" descr="Logo des CASD">
            <a:extLst>
              <a:ext uri="{FF2B5EF4-FFF2-40B4-BE49-F238E27FC236}">
                <a16:creationId xmlns:a16="http://schemas.microsoft.com/office/drawing/2014/main" id="{004AFE5C-F6DD-193D-4B33-35CA07FE6BC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82989" y="4511552"/>
            <a:ext cx="1373780" cy="581368"/>
          </a:xfrm>
          <a:prstGeom prst="rect">
            <a:avLst/>
          </a:prstGeom>
        </p:spPr>
      </p:pic>
      <p:sp>
        <p:nvSpPr>
          <p:cNvPr id="6" name="Textfeld 5">
            <a:extLst>
              <a:ext uri="{FF2B5EF4-FFF2-40B4-BE49-F238E27FC236}">
                <a16:creationId xmlns:a16="http://schemas.microsoft.com/office/drawing/2014/main" id="{12DC044B-550E-37AA-D1E1-A56D4E53C3A0}"/>
              </a:ext>
            </a:extLst>
          </p:cNvPr>
          <p:cNvSpPr txBox="1"/>
          <p:nvPr/>
        </p:nvSpPr>
        <p:spPr>
          <a:xfrm>
            <a:off x="6416975" y="6514004"/>
            <a:ext cx="941283" cy="261610"/>
          </a:xfrm>
          <a:prstGeom prst="rect">
            <a:avLst/>
          </a:prstGeom>
          <a:noFill/>
        </p:spPr>
        <p:txBody>
          <a:bodyPr wrap="none" rtlCol="0">
            <a:spAutoFit/>
          </a:bodyPr>
          <a:lstStyle/>
          <a:p>
            <a:r>
              <a:rPr lang="de-DE" sz="1100" dirty="0">
                <a:solidFill>
                  <a:schemeClr val="bg1">
                    <a:lumMod val="50000"/>
                  </a:schemeClr>
                </a:solidFill>
              </a:rPr>
              <a:t>Bild: © GESIS</a:t>
            </a:r>
          </a:p>
        </p:txBody>
      </p:sp>
      <p:sp>
        <p:nvSpPr>
          <p:cNvPr id="7" name="Foliennummernplatzhalter 6">
            <a:extLst>
              <a:ext uri="{FF2B5EF4-FFF2-40B4-BE49-F238E27FC236}">
                <a16:creationId xmlns:a16="http://schemas.microsoft.com/office/drawing/2014/main" id="{B2BD27D9-2340-280C-8776-EC5F74159E56}"/>
              </a:ext>
            </a:extLst>
          </p:cNvPr>
          <p:cNvSpPr>
            <a:spLocks noGrp="1"/>
          </p:cNvSpPr>
          <p:nvPr>
            <p:ph type="sldNum" sz="quarter" idx="12"/>
          </p:nvPr>
        </p:nvSpPr>
        <p:spPr/>
        <p:txBody>
          <a:bodyPr/>
          <a:lstStyle/>
          <a:p>
            <a:fld id="{BDD25845-3DB6-425C-925D-71EC9C73BAFA}" type="slidenum">
              <a:rPr lang="de-DE" smtClean="0"/>
              <a:t>10</a:t>
            </a:fld>
            <a:endParaRPr lang="de-DE"/>
          </a:p>
        </p:txBody>
      </p:sp>
    </p:spTree>
    <p:extLst>
      <p:ext uri="{BB962C8B-B14F-4D97-AF65-F5344CB8AC3E}">
        <p14:creationId xmlns:p14="http://schemas.microsoft.com/office/powerpoint/2010/main" val="1791216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Marke Fragezeichen mit einfarbiger Füllung">
            <a:extLst>
              <a:ext uri="{FF2B5EF4-FFF2-40B4-BE49-F238E27FC236}">
                <a16:creationId xmlns:a16="http://schemas.microsoft.com/office/drawing/2014/main" id="{F12AA18F-1787-E6FC-45D0-137064A8F1C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95750" y="1428750"/>
            <a:ext cx="4000500" cy="4000500"/>
          </a:xfrm>
          <a:prstGeom prst="rect">
            <a:avLst/>
          </a:prstGeom>
        </p:spPr>
      </p:pic>
      <p:sp>
        <p:nvSpPr>
          <p:cNvPr id="3" name="Foliennummernplatzhalter 2">
            <a:extLst>
              <a:ext uri="{FF2B5EF4-FFF2-40B4-BE49-F238E27FC236}">
                <a16:creationId xmlns:a16="http://schemas.microsoft.com/office/drawing/2014/main" id="{8D489A60-0C3C-1608-51D3-E2D301D341CB}"/>
              </a:ext>
            </a:extLst>
          </p:cNvPr>
          <p:cNvSpPr>
            <a:spLocks noGrp="1"/>
          </p:cNvSpPr>
          <p:nvPr>
            <p:ph type="sldNum" sz="quarter" idx="12"/>
          </p:nvPr>
        </p:nvSpPr>
        <p:spPr/>
        <p:txBody>
          <a:bodyPr/>
          <a:lstStyle/>
          <a:p>
            <a:fld id="{BDD25845-3DB6-425C-925D-71EC9C73BAFA}" type="slidenum">
              <a:rPr lang="de-DE" smtClean="0"/>
              <a:t>11</a:t>
            </a:fld>
            <a:endParaRPr lang="de-DE"/>
          </a:p>
        </p:txBody>
      </p:sp>
      <p:sp>
        <p:nvSpPr>
          <p:cNvPr id="4" name="Titel 3">
            <a:extLst>
              <a:ext uri="{FF2B5EF4-FFF2-40B4-BE49-F238E27FC236}">
                <a16:creationId xmlns:a16="http://schemas.microsoft.com/office/drawing/2014/main" id="{EC7083C1-51B3-2A43-6E52-AF72FEB7D90E}"/>
              </a:ext>
            </a:extLst>
          </p:cNvPr>
          <p:cNvSpPr>
            <a:spLocks noGrp="1"/>
          </p:cNvSpPr>
          <p:nvPr>
            <p:ph type="title" idx="4294967295"/>
          </p:nvPr>
        </p:nvSpPr>
        <p:spPr>
          <a:xfrm>
            <a:off x="838200" y="-1325563"/>
            <a:ext cx="9160379" cy="1325563"/>
          </a:xfrm>
        </p:spPr>
        <p:txBody>
          <a:bodyPr vert="horz" lIns="91440" tIns="45720" rIns="91440" bIns="45720" rtlCol="0" anchor="b">
            <a:normAutofit/>
          </a:bodyPr>
          <a:lstStyle/>
          <a:p>
            <a:r>
              <a:rPr lang="de-DE" dirty="0"/>
              <a:t>Fragen?</a:t>
            </a:r>
          </a:p>
        </p:txBody>
      </p:sp>
    </p:spTree>
    <p:extLst>
      <p:ext uri="{BB962C8B-B14F-4D97-AF65-F5344CB8AC3E}">
        <p14:creationId xmlns:p14="http://schemas.microsoft.com/office/powerpoint/2010/main" val="3556546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0D252AE-D5E7-CBE4-945F-CA46B270D3DD}"/>
              </a:ext>
            </a:extLst>
          </p:cNvPr>
          <p:cNvSpPr>
            <a:spLocks noGrp="1"/>
          </p:cNvSpPr>
          <p:nvPr>
            <p:ph type="ctrTitle"/>
          </p:nvPr>
        </p:nvSpPr>
        <p:spPr/>
        <p:txBody>
          <a:bodyPr/>
          <a:lstStyle/>
          <a:p>
            <a:r>
              <a:rPr lang="de-DE" dirty="0"/>
              <a:t>Vielen Dank!</a:t>
            </a:r>
          </a:p>
        </p:txBody>
      </p:sp>
      <p:sp>
        <p:nvSpPr>
          <p:cNvPr id="5" name="Textfeld 4">
            <a:extLst>
              <a:ext uri="{FF2B5EF4-FFF2-40B4-BE49-F238E27FC236}">
                <a16:creationId xmlns:a16="http://schemas.microsoft.com/office/drawing/2014/main" id="{69BDDB8E-2F4A-E3AE-9476-3D24908D3BC0}"/>
              </a:ext>
            </a:extLst>
          </p:cNvPr>
          <p:cNvSpPr txBox="1"/>
          <p:nvPr/>
        </p:nvSpPr>
        <p:spPr>
          <a:xfrm>
            <a:off x="4633709" y="3171706"/>
            <a:ext cx="4805611" cy="2677656"/>
          </a:xfrm>
          <a:prstGeom prst="rect">
            <a:avLst/>
          </a:prstGeom>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FFFFFF"/>
                </a:solidFill>
                <a:effectLst/>
                <a:uLnTx/>
                <a:uFillTx/>
                <a:latin typeface="Calibri" panose="020F0502020204030204"/>
                <a:ea typeface="Source Sans Pro" panose="020B0503030403020204" pitchFamily="34" charset="0"/>
                <a:cs typeface="Calibri" panose="020F0502020204030204" pitchFamily="34" charset="0"/>
              </a:rPr>
              <a:t>Kontakt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Calibri" panose="020F050202020403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anose="020F0502020204030204"/>
                <a:ea typeface="+mn-ea"/>
                <a:cs typeface="Arial"/>
              </a:rPr>
              <a:t>Dr. Anja Perry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libri" panose="020F0502020204030204"/>
                <a:ea typeface="+mn-ea"/>
                <a:cs typeface="Arial"/>
              </a:rPr>
              <a:t>anja.perry@gesis.org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srgbClr val="FFFFFF"/>
                </a:solidFill>
                <a:effectLst/>
                <a:uLnTx/>
                <a:uFillTx/>
                <a:latin typeface="Calibri" panose="020F0502020204030204"/>
                <a:ea typeface="+mn-ea"/>
                <a:cs typeface="Arial"/>
              </a:rPr>
              <a:t>      @datendealerin.bsky.social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0" i="0" u="none" strike="noStrike" kern="1200" cap="none" spc="0" normalizeH="0" baseline="0" noProof="0" dirty="0">
                <a:ln>
                  <a:noFill/>
                </a:ln>
                <a:solidFill>
                  <a:srgbClr val="FFFFFF"/>
                </a:solidFill>
                <a:effectLst/>
                <a:uLnTx/>
                <a:uFillTx/>
                <a:latin typeface="Calibri" panose="020F0502020204030204"/>
                <a:ea typeface="+mn-ea"/>
                <a:cs typeface="Arial"/>
              </a:rPr>
              <a:t>      @datendealerin@fediscience.org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dirty="0">
              <a:ln>
                <a:noFill/>
              </a:ln>
              <a:solidFill>
                <a:srgbClr val="FFFFFF"/>
              </a:solidFill>
              <a:effectLst/>
              <a:uLnTx/>
              <a:uFillTx/>
              <a:latin typeface="Calibri" panose="020F0502020204030204"/>
              <a:ea typeface="Source Sans Pro" panose="020B0503030403020204" pitchFamily="34" charset="0"/>
              <a:cs typeface="Calibri" panose="020F0502020204030204" pitchFamily="34" charset="0"/>
            </a:endParaRPr>
          </a:p>
        </p:txBody>
      </p:sp>
      <p:pic>
        <p:nvPicPr>
          <p:cNvPr id="10" name="Picture 7">
            <a:extLst>
              <a:ext uri="{FF2B5EF4-FFF2-40B4-BE49-F238E27FC236}">
                <a16:creationId xmlns:a16="http://schemas.microsoft.com/office/drawing/2014/main" id="{27260E54-FD89-104F-2BF3-EB2C61151075}"/>
              </a:ext>
              <a:ext uri="{C183D7F6-B498-43B3-948B-1728B52AA6E4}">
                <adec:decorative xmlns:adec="http://schemas.microsoft.com/office/drawing/2017/decorative" val="1"/>
              </a:ext>
            </a:extLst>
          </p:cNvPr>
          <p:cNvPicPr>
            <a:picLocks noChangeAspect="1"/>
          </p:cNvPicPr>
          <p:nvPr/>
        </p:nvPicPr>
        <p:blipFill>
          <a:blip r:embed="rId2">
            <a:extLst>
              <a:ext uri="{BEBA8EAE-BF5A-486C-A8C5-ECC9F3942E4B}">
                <a14:imgProps xmlns:a14="http://schemas.microsoft.com/office/drawing/2010/main">
                  <a14:imgLayer r:embed="rId3">
                    <a14:imgEffect>
                      <a14:saturation sat="300000"/>
                    </a14:imgEffect>
                  </a14:imgLayer>
                </a14:imgProps>
              </a:ext>
            </a:extLst>
          </a:blip>
          <a:stretch>
            <a:fillRect/>
          </a:stretch>
        </p:blipFill>
        <p:spPr>
          <a:xfrm>
            <a:off x="4729546" y="5126464"/>
            <a:ext cx="332468" cy="332468"/>
          </a:xfrm>
          <a:prstGeom prst="rect">
            <a:avLst/>
          </a:prstGeom>
        </p:spPr>
      </p:pic>
      <p:pic>
        <p:nvPicPr>
          <p:cNvPr id="11" name="Grafik 10">
            <a:extLst>
              <a:ext uri="{FF2B5EF4-FFF2-40B4-BE49-F238E27FC236}">
                <a16:creationId xmlns:a16="http://schemas.microsoft.com/office/drawing/2014/main" id="{C0001313-0999-9E71-5B76-69AA0453C21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0938" y="4731265"/>
            <a:ext cx="366853" cy="324140"/>
          </a:xfrm>
          <a:prstGeom prst="rect">
            <a:avLst/>
          </a:prstGeom>
        </p:spPr>
      </p:pic>
      <p:grpSp>
        <p:nvGrpSpPr>
          <p:cNvPr id="16" name="Gruppieren 15" descr="CC-BY-Logo: Sofern nicht anders angegeben, unterliegen die Inhalte dieser Folien einer Creative Commons Namensnennung 4.0 International Lizenz. Die hierin enthaltenen Logos dürfen als Teil dieser Präsentation verbreitet werden, sofern sie nicht als Markenzeichen verwendet werden.">
            <a:extLst>
              <a:ext uri="{FF2B5EF4-FFF2-40B4-BE49-F238E27FC236}">
                <a16:creationId xmlns:a16="http://schemas.microsoft.com/office/drawing/2014/main" id="{4609068A-077D-FDE7-D599-9970237D949E}"/>
              </a:ext>
              <a:ext uri="{C183D7F6-B498-43B3-948B-1728B52AA6E4}">
                <adec:decorative xmlns:adec="http://schemas.microsoft.com/office/drawing/2017/decorative" val="0"/>
              </a:ext>
            </a:extLst>
          </p:cNvPr>
          <p:cNvGrpSpPr/>
          <p:nvPr/>
        </p:nvGrpSpPr>
        <p:grpSpPr>
          <a:xfrm>
            <a:off x="4633710" y="5810986"/>
            <a:ext cx="3124252" cy="963885"/>
            <a:chOff x="4633710" y="5810986"/>
            <a:chExt cx="3124252" cy="963885"/>
          </a:xfrm>
        </p:grpSpPr>
        <p:pic>
          <p:nvPicPr>
            <p:cNvPr id="17" name="Grafik 16">
              <a:extLst>
                <a:ext uri="{FF2B5EF4-FFF2-40B4-BE49-F238E27FC236}">
                  <a16:creationId xmlns:a16="http://schemas.microsoft.com/office/drawing/2014/main" id="{77D52E3A-672F-3BC9-E80C-EC9C586C97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4989" y="5810986"/>
              <a:ext cx="379110" cy="379110"/>
            </a:xfrm>
            <a:prstGeom prst="rect">
              <a:avLst/>
            </a:prstGeom>
          </p:spPr>
        </p:pic>
        <p:pic>
          <p:nvPicPr>
            <p:cNvPr id="18" name="Grafik 17">
              <a:extLst>
                <a:ext uri="{FF2B5EF4-FFF2-40B4-BE49-F238E27FC236}">
                  <a16:creationId xmlns:a16="http://schemas.microsoft.com/office/drawing/2014/main" id="{20459A07-5465-CDED-0DA6-99BB64B4EB9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20938" y="5815687"/>
              <a:ext cx="357902" cy="357902"/>
            </a:xfrm>
            <a:prstGeom prst="rect">
              <a:avLst/>
            </a:prstGeom>
          </p:spPr>
        </p:pic>
        <p:sp>
          <p:nvSpPr>
            <p:cNvPr id="19" name="Textfeld 18">
              <a:extLst>
                <a:ext uri="{FF2B5EF4-FFF2-40B4-BE49-F238E27FC236}">
                  <a16:creationId xmlns:a16="http://schemas.microsoft.com/office/drawing/2014/main" id="{77F4A8AF-E9B7-991D-C043-44BB47461B41}"/>
                </a:ext>
              </a:extLst>
            </p:cNvPr>
            <p:cNvSpPr txBox="1"/>
            <p:nvPr/>
          </p:nvSpPr>
          <p:spPr>
            <a:xfrm>
              <a:off x="4633710" y="6190096"/>
              <a:ext cx="3124252" cy="584775"/>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altLang="de-DE" sz="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Sofern nicht anders angegeben, unterliegen die Inhalte dieser Folien einer </a:t>
              </a:r>
              <a:r>
                <a:rPr kumimoji="0" lang="de-DE" altLang="de-DE" sz="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hlinkClick r:id="rId9">
                    <a:extLst>
                      <a:ext uri="{A12FA001-AC4F-418D-AE19-62706E023703}">
                        <ahyp:hlinkClr xmlns:ahyp="http://schemas.microsoft.com/office/drawing/2018/hyperlinkcolor" val="tx"/>
                      </a:ext>
                    </a:extLst>
                  </a:hlinkClick>
                </a:rPr>
                <a:t>Creative Commons Namensnennung 4.0 International Lizenz</a:t>
              </a:r>
              <a:r>
                <a:rPr kumimoji="0" lang="de-DE" altLang="de-DE" sz="800" b="0"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rPr>
                <a:t>. Die hierin enthaltenen Logos dürfen als Teil dieser Präsentation verbreitet werden, sofern sie nicht als Markenzeichen verwendet werden.</a:t>
              </a:r>
            </a:p>
          </p:txBody>
        </p:sp>
      </p:grpSp>
      <p:sp>
        <p:nvSpPr>
          <p:cNvPr id="3" name="Foliennummernplatzhalter 2">
            <a:extLst>
              <a:ext uri="{FF2B5EF4-FFF2-40B4-BE49-F238E27FC236}">
                <a16:creationId xmlns:a16="http://schemas.microsoft.com/office/drawing/2014/main" id="{30103A16-60F3-421C-3B5E-62BF62C3C13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3403FC-CDEF-704C-9D9E-238498B40996}" type="slidenum">
              <a:rPr kumimoji="0" lang="de-DE"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12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4326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46D4B120-95B3-136A-08F6-50C8B5710DDE}"/>
              </a:ext>
              <a:ext uri="{C183D7F6-B498-43B3-948B-1728B52AA6E4}">
                <adec:decorative xmlns:adec="http://schemas.microsoft.com/office/drawing/2017/decorative" val="1"/>
              </a:ext>
            </a:extLst>
          </p:cNvPr>
          <p:cNvPicPr>
            <a:picLocks noChangeAspect="1"/>
          </p:cNvPicPr>
          <p:nvPr/>
        </p:nvPicPr>
        <p:blipFill>
          <a:blip r:embed="rId2"/>
          <a:srcRect r="6685"/>
          <a:stretch/>
        </p:blipFill>
        <p:spPr>
          <a:xfrm>
            <a:off x="405354" y="1469287"/>
            <a:ext cx="11377072" cy="4992780"/>
          </a:xfrm>
          <a:prstGeom prst="rect">
            <a:avLst/>
          </a:prstGeom>
        </p:spPr>
      </p:pic>
      <p:sp>
        <p:nvSpPr>
          <p:cNvPr id="2" name="Titel 1">
            <a:extLst>
              <a:ext uri="{FF2B5EF4-FFF2-40B4-BE49-F238E27FC236}">
                <a16:creationId xmlns:a16="http://schemas.microsoft.com/office/drawing/2014/main" id="{65F0117A-B9FB-E7A0-AC43-61F0FD9E2D5E}"/>
              </a:ext>
            </a:extLst>
          </p:cNvPr>
          <p:cNvSpPr>
            <a:spLocks noGrp="1"/>
          </p:cNvSpPr>
          <p:nvPr>
            <p:ph type="title"/>
          </p:nvPr>
        </p:nvSpPr>
        <p:spPr/>
        <p:txBody>
          <a:bodyPr>
            <a:normAutofit/>
          </a:bodyPr>
          <a:lstStyle/>
          <a:p>
            <a:r>
              <a:rPr lang="de-DE" sz="4000" dirty="0"/>
              <a:t>Datenservices für Sozialwissenschaften</a:t>
            </a:r>
          </a:p>
        </p:txBody>
      </p:sp>
      <p:sp>
        <p:nvSpPr>
          <p:cNvPr id="7" name="Inhaltsplatzhalter 2">
            <a:extLst>
              <a:ext uri="{FF2B5EF4-FFF2-40B4-BE49-F238E27FC236}">
                <a16:creationId xmlns:a16="http://schemas.microsoft.com/office/drawing/2014/main" id="{1B057264-45A1-7327-D9E2-4C0701797EA8}"/>
              </a:ext>
            </a:extLst>
          </p:cNvPr>
          <p:cNvSpPr txBox="1">
            <a:spLocks/>
          </p:cNvSpPr>
          <p:nvPr/>
        </p:nvSpPr>
        <p:spPr>
          <a:xfrm>
            <a:off x="572568" y="1272630"/>
            <a:ext cx="11288928" cy="5386093"/>
          </a:xfrm>
          <a:prstGeom prst="rect">
            <a:avLst/>
          </a:prstGeom>
          <a:gradFill flip="none" rotWithShape="1">
            <a:gsLst>
              <a:gs pos="0">
                <a:schemeClr val="bg1">
                  <a:alpha val="0"/>
                </a:schemeClr>
              </a:gs>
              <a:gs pos="15000">
                <a:schemeClr val="bg1">
                  <a:alpha val="40000"/>
                </a:schemeClr>
              </a:gs>
              <a:gs pos="30000">
                <a:schemeClr val="bg1">
                  <a:alpha val="80000"/>
                </a:schemeClr>
              </a:gs>
              <a:gs pos="45000">
                <a:schemeClr val="bg1"/>
              </a:gs>
            </a:gsLst>
            <a:lin ang="0" scaled="1"/>
            <a:tileRect/>
          </a:gra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E8CC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78238" indent="0">
              <a:lnSpc>
                <a:spcPct val="100000"/>
              </a:lnSpc>
              <a:spcBef>
                <a:spcPts val="300"/>
              </a:spcBef>
              <a:spcAft>
                <a:spcPts val="300"/>
              </a:spcAft>
              <a:buFont typeface="Arial" panose="020B0604020202020204" pitchFamily="34" charset="0"/>
              <a:buNone/>
              <a:tabLst>
                <a:tab pos="357188" algn="l"/>
              </a:tabLst>
            </a:pPr>
            <a:r>
              <a:rPr lang="en-GB" sz="2000" b="1" dirty="0"/>
              <a:t>GESIS – Leibniz-Institut für </a:t>
            </a:r>
            <a:r>
              <a:rPr lang="en-GB" sz="2000" b="1" dirty="0" err="1"/>
              <a:t>Sozialwissenschaften</a:t>
            </a:r>
            <a:endParaRPr lang="en-GB" sz="2000" b="1" dirty="0"/>
          </a:p>
          <a:p>
            <a:pPr marL="4032250">
              <a:lnSpc>
                <a:spcPct val="100000"/>
              </a:lnSpc>
              <a:spcBef>
                <a:spcPts val="300"/>
              </a:spcBef>
              <a:spcAft>
                <a:spcPts val="300"/>
              </a:spcAft>
            </a:pPr>
            <a:r>
              <a:rPr lang="en-GB" sz="1800" dirty="0" err="1">
                <a:solidFill>
                  <a:schemeClr val="tx2"/>
                </a:solidFill>
              </a:rPr>
              <a:t>Größte</a:t>
            </a:r>
            <a:r>
              <a:rPr lang="en-GB" sz="1800" dirty="0">
                <a:solidFill>
                  <a:schemeClr val="tx2"/>
                </a:solidFill>
              </a:rPr>
              <a:t> </a:t>
            </a:r>
            <a:r>
              <a:rPr lang="en-GB" sz="1800" dirty="0" err="1">
                <a:solidFill>
                  <a:schemeClr val="tx2"/>
                </a:solidFill>
              </a:rPr>
              <a:t>europäische</a:t>
            </a:r>
            <a:r>
              <a:rPr lang="en-GB" sz="1800" dirty="0">
                <a:solidFill>
                  <a:schemeClr val="tx2"/>
                </a:solidFill>
              </a:rPr>
              <a:t> </a:t>
            </a:r>
            <a:r>
              <a:rPr lang="en-GB" sz="1800" dirty="0" err="1">
                <a:solidFill>
                  <a:schemeClr val="tx2"/>
                </a:solidFill>
              </a:rPr>
              <a:t>Infrastruktur</a:t>
            </a:r>
            <a:r>
              <a:rPr lang="en-GB" sz="1800" dirty="0">
                <a:solidFill>
                  <a:schemeClr val="tx2"/>
                </a:solidFill>
              </a:rPr>
              <a:t> für </a:t>
            </a:r>
            <a:r>
              <a:rPr lang="en-GB" sz="1800" dirty="0" err="1">
                <a:solidFill>
                  <a:schemeClr val="tx2"/>
                </a:solidFill>
              </a:rPr>
              <a:t>Sozialwissenschaften</a:t>
            </a:r>
            <a:endParaRPr lang="en-GB" sz="1800" dirty="0">
              <a:solidFill>
                <a:schemeClr val="tx2"/>
              </a:solidFill>
            </a:endParaRPr>
          </a:p>
          <a:p>
            <a:pPr marL="4032250">
              <a:lnSpc>
                <a:spcPct val="100000"/>
              </a:lnSpc>
              <a:spcBef>
                <a:spcPts val="300"/>
              </a:spcBef>
              <a:spcAft>
                <a:spcPts val="1200"/>
              </a:spcAft>
            </a:pPr>
            <a:r>
              <a:rPr lang="en-GB" sz="1800" dirty="0" err="1">
                <a:solidFill>
                  <a:schemeClr val="tx2"/>
                </a:solidFill>
              </a:rPr>
              <a:t>Bietet</a:t>
            </a:r>
            <a:r>
              <a:rPr lang="en-GB" sz="1800" dirty="0">
                <a:solidFill>
                  <a:schemeClr val="tx2"/>
                </a:solidFill>
              </a:rPr>
              <a:t> </a:t>
            </a:r>
            <a:r>
              <a:rPr lang="en-GB" sz="1800" dirty="0" err="1">
                <a:solidFill>
                  <a:schemeClr val="tx2"/>
                </a:solidFill>
              </a:rPr>
              <a:t>forschungsbasierte</a:t>
            </a:r>
            <a:r>
              <a:rPr lang="en-GB" sz="1800" dirty="0">
                <a:solidFill>
                  <a:schemeClr val="tx2"/>
                </a:solidFill>
              </a:rPr>
              <a:t> </a:t>
            </a:r>
            <a:r>
              <a:rPr lang="en-GB" sz="1800" dirty="0" err="1">
                <a:solidFill>
                  <a:schemeClr val="tx2"/>
                </a:solidFill>
              </a:rPr>
              <a:t>Angebote</a:t>
            </a:r>
            <a:r>
              <a:rPr lang="en-GB" sz="1800" dirty="0">
                <a:solidFill>
                  <a:schemeClr val="tx2"/>
                </a:solidFill>
              </a:rPr>
              <a:t> </a:t>
            </a:r>
            <a:r>
              <a:rPr lang="en-GB" sz="1800" dirty="0" err="1">
                <a:solidFill>
                  <a:schemeClr val="tx2"/>
                </a:solidFill>
              </a:rPr>
              <a:t>zu</a:t>
            </a:r>
            <a:r>
              <a:rPr lang="en-GB" sz="1800" dirty="0">
                <a:solidFill>
                  <a:schemeClr val="tx2"/>
                </a:solidFill>
              </a:rPr>
              <a:t> </a:t>
            </a:r>
            <a:r>
              <a:rPr lang="en-GB" sz="1800" dirty="0" err="1">
                <a:solidFill>
                  <a:schemeClr val="tx2"/>
                </a:solidFill>
              </a:rPr>
              <a:t>Forschungsdaten</a:t>
            </a:r>
            <a:endParaRPr lang="en-GB" sz="1800" dirty="0">
              <a:solidFill>
                <a:schemeClr val="tx2"/>
              </a:solidFill>
            </a:endParaRPr>
          </a:p>
          <a:p>
            <a:pPr marL="3678238" indent="0">
              <a:lnSpc>
                <a:spcPct val="100000"/>
              </a:lnSpc>
              <a:spcBef>
                <a:spcPts val="300"/>
              </a:spcBef>
              <a:spcAft>
                <a:spcPts val="300"/>
              </a:spcAft>
              <a:buFont typeface="Arial" panose="020B0604020202020204" pitchFamily="34" charset="0"/>
              <a:buNone/>
              <a:tabLst>
                <a:tab pos="357188" algn="l"/>
              </a:tabLst>
            </a:pPr>
            <a:r>
              <a:rPr lang="en-GB" sz="2000" b="1" dirty="0" err="1"/>
              <a:t>Datenservices</a:t>
            </a:r>
            <a:r>
              <a:rPr lang="en-GB" sz="2000" b="1" dirty="0"/>
              <a:t> für die </a:t>
            </a:r>
            <a:r>
              <a:rPr lang="en-GB" sz="2000" b="1" dirty="0" err="1"/>
              <a:t>Sozialwissenschaften</a:t>
            </a:r>
            <a:endParaRPr lang="en-GB" sz="2000" b="1" dirty="0"/>
          </a:p>
          <a:p>
            <a:pPr marL="4032250">
              <a:lnSpc>
                <a:spcPct val="100000"/>
              </a:lnSpc>
              <a:spcBef>
                <a:spcPts val="300"/>
              </a:spcBef>
              <a:spcAft>
                <a:spcPts val="300"/>
              </a:spcAft>
            </a:pPr>
            <a:r>
              <a:rPr lang="en-GB" sz="1800" dirty="0">
                <a:solidFill>
                  <a:schemeClr val="tx2"/>
                </a:solidFill>
              </a:rPr>
              <a:t>Mehr </a:t>
            </a:r>
            <a:r>
              <a:rPr lang="en-GB" sz="1800" dirty="0" err="1">
                <a:solidFill>
                  <a:schemeClr val="tx2"/>
                </a:solidFill>
              </a:rPr>
              <a:t>als</a:t>
            </a:r>
            <a:r>
              <a:rPr lang="en-GB" sz="1800" dirty="0">
                <a:solidFill>
                  <a:schemeClr val="tx2"/>
                </a:solidFill>
              </a:rPr>
              <a:t> 7.500 </a:t>
            </a:r>
            <a:r>
              <a:rPr lang="en-GB" sz="1800" dirty="0" err="1">
                <a:solidFill>
                  <a:schemeClr val="tx2"/>
                </a:solidFill>
              </a:rPr>
              <a:t>nationale</a:t>
            </a:r>
            <a:r>
              <a:rPr lang="en-GB" sz="1800" dirty="0">
                <a:solidFill>
                  <a:schemeClr val="tx2"/>
                </a:solidFill>
              </a:rPr>
              <a:t> and </a:t>
            </a:r>
            <a:r>
              <a:rPr lang="en-GB" sz="1800" dirty="0" err="1">
                <a:solidFill>
                  <a:schemeClr val="tx2"/>
                </a:solidFill>
              </a:rPr>
              <a:t>internationale</a:t>
            </a:r>
            <a:r>
              <a:rPr lang="en-GB" sz="1800" dirty="0">
                <a:solidFill>
                  <a:schemeClr val="tx2"/>
                </a:solidFill>
              </a:rPr>
              <a:t> </a:t>
            </a:r>
            <a:r>
              <a:rPr lang="en-GB" sz="1800" dirty="0" err="1">
                <a:solidFill>
                  <a:schemeClr val="tx2"/>
                </a:solidFill>
              </a:rPr>
              <a:t>Studien</a:t>
            </a:r>
            <a:endParaRPr lang="en-GB" sz="1800" dirty="0">
              <a:solidFill>
                <a:schemeClr val="tx2"/>
              </a:solidFill>
            </a:endParaRPr>
          </a:p>
          <a:p>
            <a:pPr marL="4032250">
              <a:lnSpc>
                <a:spcPct val="100000"/>
              </a:lnSpc>
              <a:spcBef>
                <a:spcPts val="300"/>
              </a:spcBef>
              <a:spcAft>
                <a:spcPts val="300"/>
              </a:spcAft>
            </a:pPr>
            <a:r>
              <a:rPr lang="en-GB" sz="1800" dirty="0" err="1">
                <a:solidFill>
                  <a:schemeClr val="tx2"/>
                </a:solidFill>
              </a:rPr>
              <a:t>Unsere</a:t>
            </a:r>
            <a:r>
              <a:rPr lang="en-GB" sz="1800" dirty="0">
                <a:solidFill>
                  <a:schemeClr val="tx2"/>
                </a:solidFill>
              </a:rPr>
              <a:t> </a:t>
            </a:r>
            <a:r>
              <a:rPr lang="en-GB" sz="1800" dirty="0" err="1">
                <a:solidFill>
                  <a:schemeClr val="tx2"/>
                </a:solidFill>
              </a:rPr>
              <a:t>Angebote</a:t>
            </a:r>
            <a:endParaRPr lang="en-GB" sz="1800" dirty="0">
              <a:solidFill>
                <a:schemeClr val="tx2"/>
              </a:solidFill>
            </a:endParaRPr>
          </a:p>
          <a:p>
            <a:pPr marL="4395788" lvl="1">
              <a:lnSpc>
                <a:spcPct val="100000"/>
              </a:lnSpc>
              <a:spcBef>
                <a:spcPts val="100"/>
              </a:spcBef>
              <a:spcAft>
                <a:spcPts val="100"/>
              </a:spcAft>
            </a:pPr>
            <a:r>
              <a:rPr lang="en-GB" sz="1800" dirty="0" err="1">
                <a:solidFill>
                  <a:schemeClr val="tx2"/>
                </a:solidFill>
              </a:rPr>
              <a:t>Aufbereitung</a:t>
            </a:r>
            <a:r>
              <a:rPr lang="en-GB" sz="1800" dirty="0">
                <a:solidFill>
                  <a:schemeClr val="tx2"/>
                </a:solidFill>
              </a:rPr>
              <a:t>, </a:t>
            </a:r>
            <a:r>
              <a:rPr lang="en-GB" sz="1800" dirty="0" err="1">
                <a:solidFill>
                  <a:schemeClr val="tx2"/>
                </a:solidFill>
              </a:rPr>
              <a:t>Dokumentation</a:t>
            </a:r>
            <a:r>
              <a:rPr lang="en-GB" sz="1800" dirty="0">
                <a:solidFill>
                  <a:schemeClr val="tx2"/>
                </a:solidFill>
              </a:rPr>
              <a:t> und </a:t>
            </a:r>
            <a:r>
              <a:rPr lang="en-GB" sz="1800" dirty="0" err="1">
                <a:solidFill>
                  <a:schemeClr val="tx2"/>
                </a:solidFill>
              </a:rPr>
              <a:t>Veröffentlichen</a:t>
            </a:r>
            <a:r>
              <a:rPr lang="en-GB" sz="1800" dirty="0">
                <a:solidFill>
                  <a:schemeClr val="tx2"/>
                </a:solidFill>
              </a:rPr>
              <a:t> von </a:t>
            </a:r>
            <a:r>
              <a:rPr lang="en-GB" sz="1800" b="1" dirty="0" err="1">
                <a:solidFill>
                  <a:schemeClr val="tx2"/>
                </a:solidFill>
              </a:rPr>
              <a:t>quantitativen</a:t>
            </a:r>
            <a:r>
              <a:rPr lang="en-GB" sz="1800" b="1" dirty="0">
                <a:solidFill>
                  <a:schemeClr val="tx2"/>
                </a:solidFill>
              </a:rPr>
              <a:t> </a:t>
            </a:r>
            <a:r>
              <a:rPr lang="en-GB" sz="1800" b="1" dirty="0" err="1">
                <a:solidFill>
                  <a:schemeClr val="tx2"/>
                </a:solidFill>
              </a:rPr>
              <a:t>sozialwissenschaftlichen</a:t>
            </a:r>
            <a:r>
              <a:rPr lang="en-GB" sz="1800" b="1" dirty="0">
                <a:solidFill>
                  <a:schemeClr val="tx2"/>
                </a:solidFill>
              </a:rPr>
              <a:t> Daten</a:t>
            </a:r>
          </a:p>
          <a:p>
            <a:pPr marL="4395788" lvl="1">
              <a:lnSpc>
                <a:spcPct val="100000"/>
              </a:lnSpc>
              <a:spcBef>
                <a:spcPts val="100"/>
              </a:spcBef>
              <a:spcAft>
                <a:spcPts val="100"/>
              </a:spcAft>
            </a:pPr>
            <a:r>
              <a:rPr lang="en-GB" sz="1800" dirty="0" err="1">
                <a:solidFill>
                  <a:schemeClr val="tx2"/>
                </a:solidFill>
              </a:rPr>
              <a:t>Beratung</a:t>
            </a:r>
            <a:r>
              <a:rPr lang="en-GB" sz="1800" dirty="0">
                <a:solidFill>
                  <a:schemeClr val="tx2"/>
                </a:solidFill>
              </a:rPr>
              <a:t> und </a:t>
            </a:r>
            <a:r>
              <a:rPr lang="en-GB" sz="1800" dirty="0" err="1">
                <a:solidFill>
                  <a:schemeClr val="tx2"/>
                </a:solidFill>
              </a:rPr>
              <a:t>Unterstützung</a:t>
            </a:r>
            <a:r>
              <a:rPr lang="en-GB" sz="1800" dirty="0">
                <a:solidFill>
                  <a:schemeClr val="tx2"/>
                </a:solidFill>
              </a:rPr>
              <a:t> </a:t>
            </a:r>
            <a:r>
              <a:rPr lang="en-GB" sz="1800" dirty="0" err="1">
                <a:solidFill>
                  <a:schemeClr val="tx2"/>
                </a:solidFill>
              </a:rPr>
              <a:t>bei</a:t>
            </a:r>
            <a:r>
              <a:rPr lang="en-GB" sz="1800" dirty="0">
                <a:solidFill>
                  <a:schemeClr val="tx2"/>
                </a:solidFill>
              </a:rPr>
              <a:t> </a:t>
            </a:r>
            <a:r>
              <a:rPr lang="en-GB" sz="1800" dirty="0" err="1">
                <a:solidFill>
                  <a:schemeClr val="tx2"/>
                </a:solidFill>
              </a:rPr>
              <a:t>Forschungsdatenmanagement</a:t>
            </a:r>
            <a:r>
              <a:rPr lang="en-GB" sz="1800" dirty="0">
                <a:solidFill>
                  <a:schemeClr val="tx2"/>
                </a:solidFill>
              </a:rPr>
              <a:t> und </a:t>
            </a:r>
            <a:r>
              <a:rPr lang="en-GB" sz="1800" dirty="0" err="1">
                <a:solidFill>
                  <a:schemeClr val="tx2"/>
                </a:solidFill>
              </a:rPr>
              <a:t>Datenveröffentlichung</a:t>
            </a:r>
            <a:endParaRPr lang="en-GB" sz="1800" dirty="0">
              <a:solidFill>
                <a:schemeClr val="tx2"/>
              </a:solidFill>
            </a:endParaRPr>
          </a:p>
          <a:p>
            <a:pPr marL="4395788" lvl="1">
              <a:lnSpc>
                <a:spcPct val="100000"/>
              </a:lnSpc>
              <a:spcBef>
                <a:spcPts val="100"/>
              </a:spcBef>
              <a:spcAft>
                <a:spcPts val="100"/>
              </a:spcAft>
            </a:pPr>
            <a:r>
              <a:rPr lang="en-GB" sz="1800" dirty="0" err="1">
                <a:solidFill>
                  <a:schemeClr val="tx2"/>
                </a:solidFill>
              </a:rPr>
              <a:t>Entwicklung</a:t>
            </a:r>
            <a:r>
              <a:rPr lang="en-GB" sz="1800" dirty="0">
                <a:solidFill>
                  <a:schemeClr val="tx2"/>
                </a:solidFill>
              </a:rPr>
              <a:t> von Standards und Tools</a:t>
            </a:r>
          </a:p>
        </p:txBody>
      </p:sp>
      <p:sp>
        <p:nvSpPr>
          <p:cNvPr id="11" name="Textfeld 10">
            <a:extLst>
              <a:ext uri="{FF2B5EF4-FFF2-40B4-BE49-F238E27FC236}">
                <a16:creationId xmlns:a16="http://schemas.microsoft.com/office/drawing/2014/main" id="{A9645F02-33AF-51AD-6C1E-70FCACA7C291}"/>
              </a:ext>
            </a:extLst>
          </p:cNvPr>
          <p:cNvSpPr txBox="1"/>
          <p:nvPr/>
        </p:nvSpPr>
        <p:spPr>
          <a:xfrm flipH="1">
            <a:off x="4348330" y="6430588"/>
            <a:ext cx="3262257" cy="261610"/>
          </a:xfrm>
          <a:prstGeom prst="rect">
            <a:avLst/>
          </a:prstGeom>
          <a:noFill/>
        </p:spPr>
        <p:txBody>
          <a:bodyPr wrap="square" rtlCol="0">
            <a:spAutoFit/>
          </a:bodyPr>
          <a:lstStyle/>
          <a:p>
            <a:pPr algn="ctr"/>
            <a:r>
              <a:rPr lang="de-DE" sz="1100" dirty="0">
                <a:hlinkClick r:id="rId3"/>
              </a:rPr>
              <a:t>https://www.gesis.org</a:t>
            </a:r>
            <a:endParaRPr lang="de-DE" sz="1100" dirty="0"/>
          </a:p>
        </p:txBody>
      </p:sp>
      <p:sp>
        <p:nvSpPr>
          <p:cNvPr id="8" name="Foliennummernplatzhalter 7">
            <a:extLst>
              <a:ext uri="{FF2B5EF4-FFF2-40B4-BE49-F238E27FC236}">
                <a16:creationId xmlns:a16="http://schemas.microsoft.com/office/drawing/2014/main" id="{A394723F-E868-63E6-1A9A-F451CA00905E}"/>
              </a:ext>
            </a:extLst>
          </p:cNvPr>
          <p:cNvSpPr>
            <a:spLocks noGrp="1"/>
          </p:cNvSpPr>
          <p:nvPr>
            <p:ph type="sldNum" sz="quarter" idx="12"/>
          </p:nvPr>
        </p:nvSpPr>
        <p:spPr/>
        <p:txBody>
          <a:bodyPr/>
          <a:lstStyle/>
          <a:p>
            <a:fld id="{BDD25845-3DB6-425C-925D-71EC9C73BAFA}" type="slidenum">
              <a:rPr lang="de-DE" smtClean="0"/>
              <a:t>2</a:t>
            </a:fld>
            <a:endParaRPr lang="de-DE"/>
          </a:p>
        </p:txBody>
      </p:sp>
    </p:spTree>
    <p:extLst>
      <p:ext uri="{BB962C8B-B14F-4D97-AF65-F5344CB8AC3E}">
        <p14:creationId xmlns:p14="http://schemas.microsoft.com/office/powerpoint/2010/main" val="2885329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E9EA5-DEBD-BBD6-8D2A-7667A835C4F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E49D2EF-5B42-EB98-4409-27AB77A0C73E}"/>
              </a:ext>
            </a:extLst>
          </p:cNvPr>
          <p:cNvSpPr>
            <a:spLocks noGrp="1"/>
          </p:cNvSpPr>
          <p:nvPr>
            <p:ph type="title"/>
          </p:nvPr>
        </p:nvSpPr>
        <p:spPr>
          <a:xfrm>
            <a:off x="838200" y="365125"/>
            <a:ext cx="9160379" cy="2061491"/>
          </a:xfrm>
        </p:spPr>
        <p:txBody>
          <a:bodyPr>
            <a:normAutofit/>
          </a:bodyPr>
          <a:lstStyle/>
          <a:p>
            <a:r>
              <a:rPr lang="de-DE" dirty="0"/>
              <a:t>FDM im </a:t>
            </a:r>
            <a:br>
              <a:rPr lang="de-DE" dirty="0"/>
            </a:br>
            <a:r>
              <a:rPr lang="de-DE" dirty="0"/>
              <a:t>Forschungslebens-</a:t>
            </a:r>
            <a:br>
              <a:rPr lang="de-DE" dirty="0"/>
            </a:br>
            <a:r>
              <a:rPr lang="de-DE" dirty="0" err="1"/>
              <a:t>zyklus</a:t>
            </a:r>
            <a:endParaRPr lang="de-DE" dirty="0"/>
          </a:p>
        </p:txBody>
      </p:sp>
      <p:sp>
        <p:nvSpPr>
          <p:cNvPr id="4" name="Inhaltsplatzhalter 2">
            <a:extLst>
              <a:ext uri="{FF2B5EF4-FFF2-40B4-BE49-F238E27FC236}">
                <a16:creationId xmlns:a16="http://schemas.microsoft.com/office/drawing/2014/main" id="{1BF02A57-6321-7220-AA19-6BA38C8D1E86}"/>
              </a:ext>
            </a:extLst>
          </p:cNvPr>
          <p:cNvSpPr txBox="1">
            <a:spLocks/>
          </p:cNvSpPr>
          <p:nvPr/>
        </p:nvSpPr>
        <p:spPr>
          <a:xfrm>
            <a:off x="838201" y="1825625"/>
            <a:ext cx="4067958"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E8CC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dirty="0"/>
          </a:p>
          <a:p>
            <a:pPr marL="0" indent="0">
              <a:buFont typeface="Arial" panose="020B0604020202020204" pitchFamily="34" charset="0"/>
              <a:buNone/>
            </a:pPr>
            <a:endParaRPr lang="de-DE" dirty="0"/>
          </a:p>
          <a:p>
            <a:pPr marL="0" indent="0">
              <a:buFont typeface="Arial" panose="020B0604020202020204" pitchFamily="34" charset="0"/>
              <a:buNone/>
            </a:pPr>
            <a:r>
              <a:rPr lang="de-DE" dirty="0"/>
              <a:t>FDM ist eine frühe Aufgabe im Forschungslebenszyklus und wird über das ganze Projekt hinweg realisiert.</a:t>
            </a:r>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a:p>
            <a:pPr marL="0" indent="0">
              <a:buFont typeface="Arial" panose="020B0604020202020204" pitchFamily="34" charset="0"/>
              <a:buNone/>
            </a:pPr>
            <a:endParaRPr lang="de-DE" dirty="0"/>
          </a:p>
        </p:txBody>
      </p:sp>
      <p:grpSp>
        <p:nvGrpSpPr>
          <p:cNvPr id="62" name="Gruppieren 61" descr="Arrow back to the start: FAIR data sharing">
            <a:extLst>
              <a:ext uri="{FF2B5EF4-FFF2-40B4-BE49-F238E27FC236}">
                <a16:creationId xmlns:a16="http://schemas.microsoft.com/office/drawing/2014/main" id="{18798956-CE8F-F0D6-440E-D6034C06FEC6}"/>
              </a:ext>
            </a:extLst>
          </p:cNvPr>
          <p:cNvGrpSpPr/>
          <p:nvPr/>
        </p:nvGrpSpPr>
        <p:grpSpPr>
          <a:xfrm>
            <a:off x="4767508" y="761499"/>
            <a:ext cx="5625115" cy="4862930"/>
            <a:chOff x="-716495" y="188628"/>
            <a:chExt cx="5625115" cy="4862930"/>
          </a:xfrm>
        </p:grpSpPr>
        <p:sp>
          <p:nvSpPr>
            <p:cNvPr id="63" name="Pfeil: gebogen 62">
              <a:extLst>
                <a:ext uri="{FF2B5EF4-FFF2-40B4-BE49-F238E27FC236}">
                  <a16:creationId xmlns:a16="http://schemas.microsoft.com/office/drawing/2014/main" id="{2F2173E8-F005-2CB3-E022-7B19CEF32CAE}"/>
                </a:ext>
              </a:extLst>
            </p:cNvPr>
            <p:cNvSpPr/>
            <p:nvPr/>
          </p:nvSpPr>
          <p:spPr>
            <a:xfrm rot="10800000">
              <a:off x="-716495" y="188628"/>
              <a:ext cx="5625115" cy="4862930"/>
            </a:xfrm>
            <a:prstGeom prst="circularArrow">
              <a:avLst>
                <a:gd name="adj1" fmla="val 12365"/>
                <a:gd name="adj2" fmla="val 862830"/>
                <a:gd name="adj3" fmla="val 4450716"/>
                <a:gd name="adj4" fmla="val 276328"/>
                <a:gd name="adj5" fmla="val 9175"/>
              </a:avLst>
            </a:prstGeom>
            <a:solidFill>
              <a:schemeClr val="tx1">
                <a:lumMod val="50000"/>
                <a:lumOff val="50000"/>
              </a:schemeClr>
            </a:solidFill>
            <a:ln>
              <a:noFill/>
            </a:ln>
            <a:effectLst/>
          </p:spPr>
          <p:txBody>
            <a:bodyPr rtlCol="0" anchor="ctr"/>
            <a:lstStyle/>
            <a:p>
              <a:pPr algn="ctr"/>
              <a:endParaRPr lang="en-GB" dirty="0">
                <a:solidFill>
                  <a:schemeClr val="tx1"/>
                </a:solidFill>
              </a:endParaRPr>
            </a:p>
          </p:txBody>
        </p:sp>
        <p:sp>
          <p:nvSpPr>
            <p:cNvPr id="64" name="Textfeld 63">
              <a:extLst>
                <a:ext uri="{FF2B5EF4-FFF2-40B4-BE49-F238E27FC236}">
                  <a16:creationId xmlns:a16="http://schemas.microsoft.com/office/drawing/2014/main" id="{0C4F2F23-8B89-3EED-7A33-5639205CD754}"/>
                </a:ext>
              </a:extLst>
            </p:cNvPr>
            <p:cNvSpPr txBox="1"/>
            <p:nvPr/>
          </p:nvSpPr>
          <p:spPr>
            <a:xfrm rot="18987242">
              <a:off x="-432649" y="1024217"/>
              <a:ext cx="3102255" cy="2154470"/>
            </a:xfrm>
            <a:prstGeom prst="rect">
              <a:avLst/>
            </a:prstGeom>
            <a:noFill/>
          </p:spPr>
          <p:txBody>
            <a:bodyPr wrap="square" rtlCol="0" anchor="ctr">
              <a:prstTxWarp prst="textArchUp">
                <a:avLst>
                  <a:gd name="adj" fmla="val 10104960"/>
                </a:avLst>
              </a:prstTxWarp>
              <a:spAutoFit/>
            </a:bodyPr>
            <a:lstStyle/>
            <a:p>
              <a:pPr algn="ctr"/>
              <a:r>
                <a:rPr lang="de-DE" sz="1600" b="1" dirty="0" err="1">
                  <a:solidFill>
                    <a:schemeClr val="bg1"/>
                  </a:solidFill>
                </a:rPr>
                <a:t>FAIRe</a:t>
              </a:r>
              <a:r>
                <a:rPr lang="de-DE" sz="1600" b="1" dirty="0">
                  <a:solidFill>
                    <a:schemeClr val="bg1"/>
                  </a:solidFill>
                </a:rPr>
                <a:t> Daten</a:t>
              </a:r>
            </a:p>
          </p:txBody>
        </p:sp>
      </p:grpSp>
      <p:sp>
        <p:nvSpPr>
          <p:cNvPr id="65" name="Pfeil: gebogen 64">
            <a:extLst>
              <a:ext uri="{FF2B5EF4-FFF2-40B4-BE49-F238E27FC236}">
                <a16:creationId xmlns:a16="http://schemas.microsoft.com/office/drawing/2014/main" id="{62B3A3A4-BC50-7BE2-A49D-F1911209B4D0}"/>
              </a:ext>
              <a:ext uri="{C183D7F6-B498-43B3-948B-1728B52AA6E4}">
                <adec:decorative xmlns:adec="http://schemas.microsoft.com/office/drawing/2017/decorative" val="1"/>
              </a:ext>
            </a:extLst>
          </p:cNvPr>
          <p:cNvSpPr/>
          <p:nvPr/>
        </p:nvSpPr>
        <p:spPr>
          <a:xfrm rot="10800000">
            <a:off x="4625964" y="566824"/>
            <a:ext cx="6168728" cy="6072101"/>
          </a:xfrm>
          <a:prstGeom prst="circularArrow">
            <a:avLst>
              <a:gd name="adj1" fmla="val 2823"/>
              <a:gd name="adj2" fmla="val 81789"/>
              <a:gd name="adj3" fmla="val 110255"/>
              <a:gd name="adj4" fmla="val 12919119"/>
              <a:gd name="adj5" fmla="val 1135"/>
            </a:avLst>
          </a:prstGeom>
          <a:solidFill>
            <a:srgbClr val="FFC000">
              <a:alpha val="50000"/>
            </a:srgbClr>
          </a:solidFill>
          <a:ln>
            <a:noFill/>
          </a:ln>
          <a:effectLst/>
        </p:spPr>
        <p:txBody>
          <a:bodyPr rtlCol="0" anchor="ctr"/>
          <a:lstStyle/>
          <a:p>
            <a:pPr algn="ctr"/>
            <a:endParaRPr lang="en-GB" dirty="0"/>
          </a:p>
        </p:txBody>
      </p:sp>
      <p:sp>
        <p:nvSpPr>
          <p:cNvPr id="66" name="Pfeil: gebogen 65">
            <a:extLst>
              <a:ext uri="{FF2B5EF4-FFF2-40B4-BE49-F238E27FC236}">
                <a16:creationId xmlns:a16="http://schemas.microsoft.com/office/drawing/2014/main" id="{33DBEC12-C516-2331-28DE-72FDD8500C79}"/>
              </a:ext>
              <a:ext uri="{C183D7F6-B498-43B3-948B-1728B52AA6E4}">
                <adec:decorative xmlns:adec="http://schemas.microsoft.com/office/drawing/2017/decorative" val="1"/>
              </a:ext>
            </a:extLst>
          </p:cNvPr>
          <p:cNvSpPr/>
          <p:nvPr/>
        </p:nvSpPr>
        <p:spPr>
          <a:xfrm rot="10800000">
            <a:off x="5786867" y="1674026"/>
            <a:ext cx="3829541" cy="3703987"/>
          </a:xfrm>
          <a:prstGeom prst="circularArrow">
            <a:avLst>
              <a:gd name="adj1" fmla="val 4261"/>
              <a:gd name="adj2" fmla="val 672753"/>
              <a:gd name="adj3" fmla="val 2664296"/>
              <a:gd name="adj4" fmla="val 6169948"/>
              <a:gd name="adj5" fmla="val 6563"/>
            </a:avLst>
          </a:prstGeom>
          <a:solidFill>
            <a:schemeClr val="bg1">
              <a:lumMod val="85000"/>
            </a:schemeClr>
          </a:solidFill>
          <a:ln>
            <a:noFill/>
          </a:ln>
          <a:effectLst/>
        </p:spPr>
        <p:txBody>
          <a:bodyPr rtlCol="0" anchor="ctr"/>
          <a:lstStyle/>
          <a:p>
            <a:pPr algn="ctr"/>
            <a:endParaRPr lang="en-GB" dirty="0">
              <a:solidFill>
                <a:schemeClr val="tx1"/>
              </a:solidFill>
            </a:endParaRPr>
          </a:p>
        </p:txBody>
      </p:sp>
      <p:sp>
        <p:nvSpPr>
          <p:cNvPr id="67" name="Pfeil: gebogen 66">
            <a:extLst>
              <a:ext uri="{FF2B5EF4-FFF2-40B4-BE49-F238E27FC236}">
                <a16:creationId xmlns:a16="http://schemas.microsoft.com/office/drawing/2014/main" id="{605D6431-3AD8-EB9A-BC4A-8E3B53C8E31D}"/>
              </a:ext>
              <a:ext uri="{C183D7F6-B498-43B3-948B-1728B52AA6E4}">
                <adec:decorative xmlns:adec="http://schemas.microsoft.com/office/drawing/2017/decorative" val="1"/>
              </a:ext>
            </a:extLst>
          </p:cNvPr>
          <p:cNvSpPr/>
          <p:nvPr/>
        </p:nvSpPr>
        <p:spPr>
          <a:xfrm rot="10800000">
            <a:off x="5608243" y="1435033"/>
            <a:ext cx="4174422" cy="4189396"/>
          </a:xfrm>
          <a:prstGeom prst="circularArrow">
            <a:avLst>
              <a:gd name="adj1" fmla="val 3462"/>
              <a:gd name="adj2" fmla="val 81789"/>
              <a:gd name="adj3" fmla="val 198386"/>
              <a:gd name="adj4" fmla="val 5477500"/>
              <a:gd name="adj5" fmla="val 1731"/>
            </a:avLst>
          </a:prstGeom>
          <a:solidFill>
            <a:schemeClr val="accent2">
              <a:lumMod val="75000"/>
              <a:alpha val="50000"/>
            </a:schemeClr>
          </a:solidFill>
          <a:ln>
            <a:noFill/>
          </a:ln>
          <a:effectLst/>
        </p:spPr>
        <p:txBody>
          <a:bodyPr rtlCol="0" anchor="ctr"/>
          <a:lstStyle/>
          <a:p>
            <a:pPr algn="ctr"/>
            <a:endParaRPr lang="en-GB" dirty="0">
              <a:solidFill>
                <a:schemeClr val="tx1"/>
              </a:solidFill>
            </a:endParaRPr>
          </a:p>
        </p:txBody>
      </p:sp>
      <p:sp>
        <p:nvSpPr>
          <p:cNvPr id="68" name="Pfeil: gebogen 67">
            <a:extLst>
              <a:ext uri="{FF2B5EF4-FFF2-40B4-BE49-F238E27FC236}">
                <a16:creationId xmlns:a16="http://schemas.microsoft.com/office/drawing/2014/main" id="{17DCCB0C-CE8A-A9C9-2129-25E38AC56813}"/>
              </a:ext>
              <a:ext uri="{C183D7F6-B498-43B3-948B-1728B52AA6E4}">
                <adec:decorative xmlns:adec="http://schemas.microsoft.com/office/drawing/2017/decorative" val="1"/>
              </a:ext>
            </a:extLst>
          </p:cNvPr>
          <p:cNvSpPr/>
          <p:nvPr/>
        </p:nvSpPr>
        <p:spPr>
          <a:xfrm rot="10800000">
            <a:off x="5332545" y="1139780"/>
            <a:ext cx="4759036" cy="4744428"/>
          </a:xfrm>
          <a:prstGeom prst="circularArrow">
            <a:avLst>
              <a:gd name="adj1" fmla="val 3281"/>
              <a:gd name="adj2" fmla="val 81789"/>
              <a:gd name="adj3" fmla="val 124500"/>
              <a:gd name="adj4" fmla="val 5437846"/>
              <a:gd name="adj5" fmla="val 1963"/>
            </a:avLst>
          </a:prstGeom>
          <a:solidFill>
            <a:schemeClr val="tx2">
              <a:lumMod val="75000"/>
              <a:alpha val="50000"/>
            </a:schemeClr>
          </a:solidFill>
          <a:ln>
            <a:noFill/>
          </a:ln>
          <a:effectLst/>
        </p:spPr>
        <p:txBody>
          <a:bodyPr rtlCol="0" anchor="ctr"/>
          <a:lstStyle/>
          <a:p>
            <a:pPr algn="ctr"/>
            <a:endParaRPr lang="en-GB" dirty="0">
              <a:solidFill>
                <a:schemeClr val="tx1"/>
              </a:solidFill>
            </a:endParaRPr>
          </a:p>
        </p:txBody>
      </p:sp>
      <p:sp>
        <p:nvSpPr>
          <p:cNvPr id="69" name="Pfeil: gebogen 68">
            <a:extLst>
              <a:ext uri="{FF2B5EF4-FFF2-40B4-BE49-F238E27FC236}">
                <a16:creationId xmlns:a16="http://schemas.microsoft.com/office/drawing/2014/main" id="{C997EBA2-B202-0169-5183-2FADC4DDE6C6}"/>
              </a:ext>
              <a:ext uri="{C183D7F6-B498-43B3-948B-1728B52AA6E4}">
                <adec:decorative xmlns:adec="http://schemas.microsoft.com/office/drawing/2017/decorative" val="1"/>
              </a:ext>
            </a:extLst>
          </p:cNvPr>
          <p:cNvSpPr/>
          <p:nvPr/>
        </p:nvSpPr>
        <p:spPr>
          <a:xfrm rot="10800000">
            <a:off x="5103942" y="891095"/>
            <a:ext cx="5247407" cy="5221224"/>
          </a:xfrm>
          <a:prstGeom prst="circularArrow">
            <a:avLst>
              <a:gd name="adj1" fmla="val 2823"/>
              <a:gd name="adj2" fmla="val 81789"/>
              <a:gd name="adj3" fmla="val 110255"/>
              <a:gd name="adj4" fmla="val 11074472"/>
              <a:gd name="adj5" fmla="val 1731"/>
            </a:avLst>
          </a:prstGeom>
          <a:solidFill>
            <a:schemeClr val="accent6">
              <a:alpha val="50000"/>
            </a:schemeClr>
          </a:solidFill>
          <a:ln>
            <a:noFill/>
          </a:ln>
          <a:effectLst/>
        </p:spPr>
        <p:txBody>
          <a:bodyPr rtlCol="0" anchor="ctr"/>
          <a:lstStyle/>
          <a:p>
            <a:pPr algn="ctr"/>
            <a:endParaRPr lang="en-GB" dirty="0">
              <a:solidFill>
                <a:schemeClr val="tx1"/>
              </a:solidFill>
            </a:endParaRPr>
          </a:p>
        </p:txBody>
      </p:sp>
      <p:sp>
        <p:nvSpPr>
          <p:cNvPr id="70" name="Pfeil: gebogen 69">
            <a:extLst>
              <a:ext uri="{FF2B5EF4-FFF2-40B4-BE49-F238E27FC236}">
                <a16:creationId xmlns:a16="http://schemas.microsoft.com/office/drawing/2014/main" id="{5AAA1B07-375F-E3C5-11AE-E6D5FBCC6579}"/>
              </a:ext>
              <a:ext uri="{C183D7F6-B498-43B3-948B-1728B52AA6E4}">
                <adec:decorative xmlns:adec="http://schemas.microsoft.com/office/drawing/2017/decorative" val="1"/>
              </a:ext>
            </a:extLst>
          </p:cNvPr>
          <p:cNvSpPr/>
          <p:nvPr/>
        </p:nvSpPr>
        <p:spPr>
          <a:xfrm rot="10800000">
            <a:off x="4812997" y="608391"/>
            <a:ext cx="5839689" cy="5791545"/>
          </a:xfrm>
          <a:prstGeom prst="circularArrow">
            <a:avLst>
              <a:gd name="adj1" fmla="val 2823"/>
              <a:gd name="adj2" fmla="val 81789"/>
              <a:gd name="adj3" fmla="val 110255"/>
              <a:gd name="adj4" fmla="val 10724663"/>
              <a:gd name="adj5" fmla="val 1731"/>
            </a:avLst>
          </a:prstGeom>
          <a:solidFill>
            <a:schemeClr val="accent5">
              <a:lumMod val="75000"/>
              <a:alpha val="50000"/>
            </a:schemeClr>
          </a:solidFill>
          <a:ln>
            <a:noFill/>
          </a:ln>
          <a:effectLst/>
        </p:spPr>
        <p:txBody>
          <a:bodyPr rtlCol="0" anchor="ctr"/>
          <a:lstStyle/>
          <a:p>
            <a:pPr algn="ctr"/>
            <a:endParaRPr lang="en-GB" dirty="0">
              <a:solidFill>
                <a:schemeClr val="tx1"/>
              </a:solidFill>
            </a:endParaRPr>
          </a:p>
        </p:txBody>
      </p:sp>
      <p:grpSp>
        <p:nvGrpSpPr>
          <p:cNvPr id="71" name="Gruppieren 70" descr="Recherche">
            <a:extLst>
              <a:ext uri="{FF2B5EF4-FFF2-40B4-BE49-F238E27FC236}">
                <a16:creationId xmlns:a16="http://schemas.microsoft.com/office/drawing/2014/main" id="{108E7323-13A7-898B-614E-D6F1B67D8A3B}"/>
              </a:ext>
            </a:extLst>
          </p:cNvPr>
          <p:cNvGrpSpPr/>
          <p:nvPr/>
        </p:nvGrpSpPr>
        <p:grpSpPr>
          <a:xfrm>
            <a:off x="6815015" y="1713226"/>
            <a:ext cx="1776460" cy="851003"/>
            <a:chOff x="1779207" y="242588"/>
            <a:chExt cx="2015109" cy="1007554"/>
          </a:xfrm>
          <a:solidFill>
            <a:schemeClr val="accent5"/>
          </a:solidFill>
        </p:grpSpPr>
        <p:sp>
          <p:nvSpPr>
            <p:cNvPr id="72" name="Rechteck: abgerundete Ecken 71">
              <a:extLst>
                <a:ext uri="{FF2B5EF4-FFF2-40B4-BE49-F238E27FC236}">
                  <a16:creationId xmlns:a16="http://schemas.microsoft.com/office/drawing/2014/main" id="{D3E7E347-2B67-62B7-175A-E2A66A175776}"/>
                </a:ext>
              </a:extLst>
            </p:cNvPr>
            <p:cNvSpPr/>
            <p:nvPr/>
          </p:nvSpPr>
          <p:spPr>
            <a:xfrm>
              <a:off x="1779207" y="242588"/>
              <a:ext cx="2015109" cy="1007554"/>
            </a:xfrm>
            <a:prstGeom prst="roundRect">
              <a:avLst/>
            </a:prstGeom>
            <a:grpFill/>
            <a:ln/>
          </p:spPr>
          <p:style>
            <a:lnRef idx="2">
              <a:schemeClr val="accent2">
                <a:shade val="15000"/>
              </a:schemeClr>
            </a:lnRef>
            <a:fillRef idx="1">
              <a:schemeClr val="accent2"/>
            </a:fillRef>
            <a:effectRef idx="0">
              <a:schemeClr val="accent2"/>
            </a:effectRef>
            <a:fontRef idx="minor">
              <a:schemeClr val="lt1"/>
            </a:fontRef>
          </p:style>
          <p:txBody>
            <a:bodyPr/>
            <a:lstStyle/>
            <a:p>
              <a:endParaRPr lang="en-GB" dirty="0"/>
            </a:p>
          </p:txBody>
        </p:sp>
        <p:sp>
          <p:nvSpPr>
            <p:cNvPr id="73" name="Rechteck: abgerundete Ecken 4">
              <a:extLst>
                <a:ext uri="{FF2B5EF4-FFF2-40B4-BE49-F238E27FC236}">
                  <a16:creationId xmlns:a16="http://schemas.microsoft.com/office/drawing/2014/main" id="{49C632E7-6B47-D7B1-15B7-25985B60A83E}"/>
                </a:ext>
              </a:extLst>
            </p:cNvPr>
            <p:cNvSpPr txBox="1"/>
            <p:nvPr/>
          </p:nvSpPr>
          <p:spPr>
            <a:xfrm>
              <a:off x="1828392" y="291773"/>
              <a:ext cx="1916739" cy="909183"/>
            </a:xfrm>
            <a:prstGeom prst="rect">
              <a:avLst/>
            </a:prstGeom>
            <a:grpFill/>
            <a:ln>
              <a:noFill/>
            </a:ln>
          </p:spPr>
          <p:style>
            <a:lnRef idx="2">
              <a:schemeClr val="accent2">
                <a:shade val="15000"/>
              </a:schemeClr>
            </a:lnRef>
            <a:fillRef idx="1">
              <a:schemeClr val="accent2"/>
            </a:fillRef>
            <a:effectRef idx="0">
              <a:schemeClr val="accent2"/>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rPr>
                <a:t>Recherche</a:t>
              </a:r>
            </a:p>
          </p:txBody>
        </p:sp>
      </p:grpSp>
      <p:sp>
        <p:nvSpPr>
          <p:cNvPr id="74" name="Textfeld 73">
            <a:extLst>
              <a:ext uri="{FF2B5EF4-FFF2-40B4-BE49-F238E27FC236}">
                <a16:creationId xmlns:a16="http://schemas.microsoft.com/office/drawing/2014/main" id="{A24E08EF-5C98-9EF0-C1EB-9288AB8E458C}"/>
              </a:ext>
            </a:extLst>
          </p:cNvPr>
          <p:cNvSpPr txBox="1"/>
          <p:nvPr/>
        </p:nvSpPr>
        <p:spPr>
          <a:xfrm>
            <a:off x="8573619" y="993405"/>
            <a:ext cx="1660945" cy="408623"/>
          </a:xfrm>
          <a:prstGeom prst="roundRect">
            <a:avLst/>
          </a:prstGeom>
          <a:solidFill>
            <a:schemeClr val="tx2">
              <a:lumMod val="75000"/>
              <a:alpha val="50000"/>
            </a:schemeClr>
          </a:solidFill>
          <a:ln>
            <a:noFill/>
          </a:ln>
          <a:effectLst/>
        </p:spPr>
        <p:txBody>
          <a:bodyPr rtlCol="0" anchor="ctr"/>
          <a:lstStyle>
            <a:defPPr>
              <a:defRPr lang="de-DE"/>
            </a:defPPr>
            <a:lvl1pPr algn="ctr"/>
          </a:lstStyle>
          <a:p>
            <a:r>
              <a:rPr lang="en-GB" sz="1600" dirty="0" err="1"/>
              <a:t>Forschungsethik</a:t>
            </a:r>
            <a:endParaRPr lang="en-GB" sz="1600" dirty="0"/>
          </a:p>
        </p:txBody>
      </p:sp>
      <p:sp>
        <p:nvSpPr>
          <p:cNvPr id="75" name="Textfeld 74">
            <a:extLst>
              <a:ext uri="{FF2B5EF4-FFF2-40B4-BE49-F238E27FC236}">
                <a16:creationId xmlns:a16="http://schemas.microsoft.com/office/drawing/2014/main" id="{5A00D8F4-3F33-89E4-84DD-C64E505111DC}"/>
              </a:ext>
            </a:extLst>
          </p:cNvPr>
          <p:cNvSpPr txBox="1"/>
          <p:nvPr/>
        </p:nvSpPr>
        <p:spPr>
          <a:xfrm>
            <a:off x="8843409" y="1499405"/>
            <a:ext cx="1667401" cy="406862"/>
          </a:xfrm>
          <a:prstGeom prst="roundRect">
            <a:avLst/>
          </a:prstGeom>
          <a:solidFill>
            <a:schemeClr val="accent2">
              <a:lumMod val="75000"/>
              <a:alpha val="50000"/>
            </a:schemeClr>
          </a:solidFill>
          <a:ln>
            <a:noFill/>
          </a:ln>
          <a:effectLst/>
        </p:spPr>
        <p:txBody>
          <a:bodyPr rtlCol="0" anchor="ctr"/>
          <a:lstStyle>
            <a:defPPr>
              <a:defRPr lang="de-DE"/>
            </a:defPPr>
            <a:lvl1pPr algn="ctr"/>
          </a:lstStyle>
          <a:p>
            <a:r>
              <a:rPr lang="en-GB" sz="1600" dirty="0" err="1"/>
              <a:t>Dokumentation</a:t>
            </a:r>
            <a:endParaRPr lang="en-GB" sz="1600" dirty="0"/>
          </a:p>
        </p:txBody>
      </p:sp>
      <p:grpSp>
        <p:nvGrpSpPr>
          <p:cNvPr id="76" name="Gruppieren 75" descr="Studie planen">
            <a:extLst>
              <a:ext uri="{FF2B5EF4-FFF2-40B4-BE49-F238E27FC236}">
                <a16:creationId xmlns:a16="http://schemas.microsoft.com/office/drawing/2014/main" id="{8A46AD2E-0B3E-16A2-AAB1-1CD8BA2DB2D0}"/>
              </a:ext>
            </a:extLst>
          </p:cNvPr>
          <p:cNvGrpSpPr/>
          <p:nvPr/>
        </p:nvGrpSpPr>
        <p:grpSpPr>
          <a:xfrm>
            <a:off x="9238510" y="2937607"/>
            <a:ext cx="1776459" cy="851003"/>
            <a:chOff x="2745731" y="242588"/>
            <a:chExt cx="2015108" cy="1007554"/>
          </a:xfrm>
          <a:solidFill>
            <a:schemeClr val="accent5"/>
          </a:solidFill>
        </p:grpSpPr>
        <p:sp>
          <p:nvSpPr>
            <p:cNvPr id="77" name="Rechteck: abgerundete Ecken 76">
              <a:extLst>
                <a:ext uri="{FF2B5EF4-FFF2-40B4-BE49-F238E27FC236}">
                  <a16:creationId xmlns:a16="http://schemas.microsoft.com/office/drawing/2014/main" id="{496D99B2-E80A-A6B9-082D-66C65E2A7621}"/>
                </a:ext>
              </a:extLst>
            </p:cNvPr>
            <p:cNvSpPr/>
            <p:nvPr/>
          </p:nvSpPr>
          <p:spPr>
            <a:xfrm>
              <a:off x="2745731" y="242588"/>
              <a:ext cx="2015108" cy="1007554"/>
            </a:xfrm>
            <a:prstGeom prst="roundRect">
              <a:avLst/>
            </a:prstGeom>
            <a:grpFill/>
            <a:ln/>
          </p:spPr>
          <p:style>
            <a:lnRef idx="2">
              <a:schemeClr val="accent2">
                <a:shade val="15000"/>
              </a:schemeClr>
            </a:lnRef>
            <a:fillRef idx="1">
              <a:schemeClr val="accent2"/>
            </a:fillRef>
            <a:effectRef idx="0">
              <a:schemeClr val="accent2"/>
            </a:effectRef>
            <a:fontRef idx="minor">
              <a:schemeClr val="lt1"/>
            </a:fontRef>
          </p:style>
          <p:txBody>
            <a:bodyPr/>
            <a:lstStyle/>
            <a:p>
              <a:endParaRPr lang="en-GB" dirty="0"/>
            </a:p>
          </p:txBody>
        </p:sp>
        <p:sp>
          <p:nvSpPr>
            <p:cNvPr id="78" name="Rechteck: abgerundete Ecken 4">
              <a:extLst>
                <a:ext uri="{FF2B5EF4-FFF2-40B4-BE49-F238E27FC236}">
                  <a16:creationId xmlns:a16="http://schemas.microsoft.com/office/drawing/2014/main" id="{7654EF1E-96CA-AA4D-819E-648DAC3B5995}"/>
                </a:ext>
              </a:extLst>
            </p:cNvPr>
            <p:cNvSpPr txBox="1"/>
            <p:nvPr/>
          </p:nvSpPr>
          <p:spPr>
            <a:xfrm>
              <a:off x="2794915" y="291773"/>
              <a:ext cx="1916738" cy="909183"/>
            </a:xfrm>
            <a:prstGeom prst="rect">
              <a:avLst/>
            </a:prstGeom>
            <a:grpFill/>
            <a:ln>
              <a:noFill/>
            </a:ln>
          </p:spPr>
          <p:style>
            <a:lnRef idx="2">
              <a:schemeClr val="accent2">
                <a:shade val="15000"/>
              </a:schemeClr>
            </a:lnRef>
            <a:fillRef idx="1">
              <a:schemeClr val="accent2"/>
            </a:fillRef>
            <a:effectRef idx="0">
              <a:schemeClr val="accent2"/>
            </a:effectRef>
            <a:fontRef idx="minor">
              <a:schemeClr val="lt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en-GB" sz="1800" dirty="0">
                  <a:solidFill>
                    <a:schemeClr val="bg1"/>
                  </a:solidFill>
                </a:rPr>
                <a:t>Studie </a:t>
              </a:r>
              <a:r>
                <a:rPr lang="en-GB" sz="1800" dirty="0" err="1">
                  <a:solidFill>
                    <a:schemeClr val="bg1"/>
                  </a:solidFill>
                </a:rPr>
                <a:t>planen</a:t>
              </a:r>
              <a:endParaRPr lang="en-GB" sz="1800" dirty="0">
                <a:solidFill>
                  <a:schemeClr val="bg1"/>
                </a:solidFill>
              </a:endParaRPr>
            </a:p>
          </p:txBody>
        </p:sp>
      </p:grpSp>
      <p:sp>
        <p:nvSpPr>
          <p:cNvPr id="79" name="Textfeld 78">
            <a:extLst>
              <a:ext uri="{FF2B5EF4-FFF2-40B4-BE49-F238E27FC236}">
                <a16:creationId xmlns:a16="http://schemas.microsoft.com/office/drawing/2014/main" id="{8CDD9053-7301-B17E-75C9-7381D5121828}"/>
              </a:ext>
            </a:extLst>
          </p:cNvPr>
          <p:cNvSpPr txBox="1"/>
          <p:nvPr/>
        </p:nvSpPr>
        <p:spPr>
          <a:xfrm>
            <a:off x="10229754" y="3891735"/>
            <a:ext cx="1667401" cy="408623"/>
          </a:xfrm>
          <a:prstGeom prst="roundRect">
            <a:avLst/>
          </a:prstGeom>
          <a:solidFill>
            <a:schemeClr val="accent6">
              <a:lumMod val="75000"/>
              <a:alpha val="50000"/>
            </a:schemeClr>
          </a:solidFill>
          <a:ln>
            <a:noFill/>
          </a:ln>
          <a:effectLst/>
        </p:spPr>
        <p:txBody>
          <a:bodyPr rtlCol="0" anchor="ctr"/>
          <a:lstStyle>
            <a:defPPr>
              <a:defRPr lang="de-DE"/>
            </a:defPPr>
            <a:lvl1pPr algn="ctr"/>
          </a:lstStyle>
          <a:p>
            <a:r>
              <a:rPr lang="en-GB" sz="1600" dirty="0" err="1"/>
              <a:t>Rechtl</a:t>
            </a:r>
            <a:r>
              <a:rPr lang="en-GB" sz="1600" dirty="0"/>
              <a:t>. </a:t>
            </a:r>
            <a:r>
              <a:rPr lang="en-GB" sz="1600" dirty="0" err="1"/>
              <a:t>Aspekte</a:t>
            </a:r>
            <a:endParaRPr lang="en-GB" sz="1600" dirty="0"/>
          </a:p>
        </p:txBody>
      </p:sp>
      <p:sp>
        <p:nvSpPr>
          <p:cNvPr id="80" name="Textfeld 79">
            <a:extLst>
              <a:ext uri="{FF2B5EF4-FFF2-40B4-BE49-F238E27FC236}">
                <a16:creationId xmlns:a16="http://schemas.microsoft.com/office/drawing/2014/main" id="{427B560B-F905-9BC4-8245-ADFF76B97A30}"/>
              </a:ext>
            </a:extLst>
          </p:cNvPr>
          <p:cNvSpPr txBox="1"/>
          <p:nvPr/>
        </p:nvSpPr>
        <p:spPr>
          <a:xfrm>
            <a:off x="10397110" y="4403483"/>
            <a:ext cx="1667401" cy="406863"/>
          </a:xfrm>
          <a:prstGeom prst="roundRect">
            <a:avLst/>
          </a:prstGeom>
          <a:solidFill>
            <a:schemeClr val="accent5">
              <a:lumMod val="75000"/>
              <a:alpha val="50000"/>
            </a:schemeClr>
          </a:solidFill>
          <a:ln>
            <a:noFill/>
          </a:ln>
          <a:effectLst/>
        </p:spPr>
        <p:txBody>
          <a:bodyPr rtlCol="0" anchor="ctr"/>
          <a:lstStyle>
            <a:defPPr>
              <a:defRPr lang="de-DE"/>
            </a:defPPr>
            <a:lvl1pPr algn="ctr"/>
          </a:lstStyle>
          <a:p>
            <a:r>
              <a:rPr lang="en-GB" sz="1600" dirty="0"/>
              <a:t>Daten </a:t>
            </a:r>
            <a:r>
              <a:rPr lang="en-GB" sz="1600" dirty="0" err="1"/>
              <a:t>teilen</a:t>
            </a:r>
            <a:endParaRPr lang="en-GB" sz="1600" dirty="0"/>
          </a:p>
        </p:txBody>
      </p:sp>
      <p:grpSp>
        <p:nvGrpSpPr>
          <p:cNvPr id="81" name="Gruppieren 80" descr="Daten erheben und aufbereiten">
            <a:extLst>
              <a:ext uri="{FF2B5EF4-FFF2-40B4-BE49-F238E27FC236}">
                <a16:creationId xmlns:a16="http://schemas.microsoft.com/office/drawing/2014/main" id="{3C49C62D-D1E7-9B5E-6389-92E17BBFF618}"/>
              </a:ext>
            </a:extLst>
          </p:cNvPr>
          <p:cNvGrpSpPr/>
          <p:nvPr/>
        </p:nvGrpSpPr>
        <p:grpSpPr>
          <a:xfrm>
            <a:off x="8509687" y="4602046"/>
            <a:ext cx="1776460" cy="851003"/>
            <a:chOff x="2893601" y="3635233"/>
            <a:chExt cx="2015109" cy="1007554"/>
          </a:xfrm>
          <a:solidFill>
            <a:schemeClr val="accent5"/>
          </a:solidFill>
        </p:grpSpPr>
        <p:sp>
          <p:nvSpPr>
            <p:cNvPr id="82" name="Rechteck: abgerundete Ecken 81">
              <a:extLst>
                <a:ext uri="{FF2B5EF4-FFF2-40B4-BE49-F238E27FC236}">
                  <a16:creationId xmlns:a16="http://schemas.microsoft.com/office/drawing/2014/main" id="{A561FE46-B48E-5633-F553-26728E39DCA3}"/>
                </a:ext>
              </a:extLst>
            </p:cNvPr>
            <p:cNvSpPr/>
            <p:nvPr/>
          </p:nvSpPr>
          <p:spPr>
            <a:xfrm>
              <a:off x="2893601" y="3635233"/>
              <a:ext cx="2015109" cy="1007554"/>
            </a:xfrm>
            <a:prstGeom prst="roundRect">
              <a:avLst/>
            </a:prstGeom>
            <a:grpFill/>
            <a:ln/>
          </p:spPr>
          <p:style>
            <a:lnRef idx="2">
              <a:schemeClr val="accent2">
                <a:shade val="15000"/>
              </a:schemeClr>
            </a:lnRef>
            <a:fillRef idx="1">
              <a:schemeClr val="accent2"/>
            </a:fillRef>
            <a:effectRef idx="0">
              <a:schemeClr val="accent2"/>
            </a:effectRef>
            <a:fontRef idx="minor">
              <a:schemeClr val="lt1"/>
            </a:fontRef>
          </p:style>
          <p:txBody>
            <a:bodyPr/>
            <a:lstStyle/>
            <a:p>
              <a:endParaRPr lang="en-GB" dirty="0"/>
            </a:p>
          </p:txBody>
        </p:sp>
        <p:sp>
          <p:nvSpPr>
            <p:cNvPr id="83" name="Rechteck: abgerundete Ecken 4">
              <a:extLst>
                <a:ext uri="{FF2B5EF4-FFF2-40B4-BE49-F238E27FC236}">
                  <a16:creationId xmlns:a16="http://schemas.microsoft.com/office/drawing/2014/main" id="{D32C7FEA-CD94-08B0-93E9-9332444FDB12}"/>
                </a:ext>
              </a:extLst>
            </p:cNvPr>
            <p:cNvSpPr txBox="1"/>
            <p:nvPr/>
          </p:nvSpPr>
          <p:spPr>
            <a:xfrm>
              <a:off x="2942786" y="3684418"/>
              <a:ext cx="1916739" cy="909184"/>
            </a:xfrm>
            <a:prstGeom prst="rect">
              <a:avLst/>
            </a:prstGeom>
            <a:grpFill/>
            <a:ln>
              <a:noFill/>
            </a:ln>
          </p:spPr>
          <p:style>
            <a:lnRef idx="2">
              <a:schemeClr val="accent2">
                <a:shade val="15000"/>
              </a:schemeClr>
            </a:lnRef>
            <a:fillRef idx="1">
              <a:schemeClr val="accent2"/>
            </a:fillRef>
            <a:effectRef idx="0">
              <a:schemeClr val="accent2"/>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dirty="0">
                  <a:solidFill>
                    <a:schemeClr val="bg1"/>
                  </a:solidFill>
                </a:rPr>
                <a:t>Daten </a:t>
              </a:r>
              <a:r>
                <a:rPr lang="en-GB" dirty="0" err="1">
                  <a:solidFill>
                    <a:schemeClr val="bg1"/>
                  </a:solidFill>
                </a:rPr>
                <a:t>erheben</a:t>
              </a:r>
              <a:r>
                <a:rPr lang="en-GB" dirty="0">
                  <a:solidFill>
                    <a:schemeClr val="bg1"/>
                  </a:solidFill>
                </a:rPr>
                <a:t> und </a:t>
              </a:r>
              <a:r>
                <a:rPr lang="en-GB" dirty="0" err="1">
                  <a:solidFill>
                    <a:schemeClr val="bg1"/>
                  </a:solidFill>
                </a:rPr>
                <a:t>aufbereiten</a:t>
              </a:r>
              <a:endParaRPr lang="en-GB" sz="1800" kern="1200" dirty="0">
                <a:solidFill>
                  <a:schemeClr val="bg1"/>
                </a:solidFill>
              </a:endParaRPr>
            </a:p>
          </p:txBody>
        </p:sp>
      </p:grpSp>
      <p:sp>
        <p:nvSpPr>
          <p:cNvPr id="84" name="Textfeld 83">
            <a:extLst>
              <a:ext uri="{FF2B5EF4-FFF2-40B4-BE49-F238E27FC236}">
                <a16:creationId xmlns:a16="http://schemas.microsoft.com/office/drawing/2014/main" id="{593B5E7B-3BC7-401A-1731-F1C2A2761963}"/>
              </a:ext>
            </a:extLst>
          </p:cNvPr>
          <p:cNvSpPr txBox="1"/>
          <p:nvPr/>
        </p:nvSpPr>
        <p:spPr>
          <a:xfrm>
            <a:off x="9854265" y="5614034"/>
            <a:ext cx="1667401" cy="408623"/>
          </a:xfrm>
          <a:prstGeom prst="roundRect">
            <a:avLst/>
          </a:prstGeom>
          <a:solidFill>
            <a:srgbClr val="FFC000">
              <a:alpha val="50000"/>
            </a:srgbClr>
          </a:solidFill>
          <a:ln>
            <a:noFill/>
          </a:ln>
          <a:effectLst/>
        </p:spPr>
        <p:txBody>
          <a:bodyPr rtlCol="0" anchor="ctr"/>
          <a:lstStyle>
            <a:defPPr>
              <a:defRPr lang="de-DE"/>
            </a:defPPr>
            <a:lvl1pPr algn="ctr"/>
          </a:lstStyle>
          <a:p>
            <a:r>
              <a:rPr lang="en-GB" sz="1600" dirty="0"/>
              <a:t>Organisation</a:t>
            </a:r>
          </a:p>
        </p:txBody>
      </p:sp>
      <p:grpSp>
        <p:nvGrpSpPr>
          <p:cNvPr id="85" name="Gruppieren 84" descr="Daten analysieren">
            <a:extLst>
              <a:ext uri="{FF2B5EF4-FFF2-40B4-BE49-F238E27FC236}">
                <a16:creationId xmlns:a16="http://schemas.microsoft.com/office/drawing/2014/main" id="{C2F8BE74-BFF1-6BF1-F7E9-204F6E5DAD10}"/>
              </a:ext>
            </a:extLst>
          </p:cNvPr>
          <p:cNvGrpSpPr/>
          <p:nvPr/>
        </p:nvGrpSpPr>
        <p:grpSpPr>
          <a:xfrm>
            <a:off x="5118824" y="4612436"/>
            <a:ext cx="1776460" cy="851003"/>
            <a:chOff x="683353" y="3635233"/>
            <a:chExt cx="2015109" cy="1007554"/>
          </a:xfrm>
          <a:solidFill>
            <a:schemeClr val="accent5"/>
          </a:solidFill>
        </p:grpSpPr>
        <p:sp>
          <p:nvSpPr>
            <p:cNvPr id="86" name="Rechteck: abgerundete Ecken 85">
              <a:extLst>
                <a:ext uri="{FF2B5EF4-FFF2-40B4-BE49-F238E27FC236}">
                  <a16:creationId xmlns:a16="http://schemas.microsoft.com/office/drawing/2014/main" id="{6CFBD630-218C-4F9B-C52D-91DC9B1A43B3}"/>
                </a:ext>
              </a:extLst>
            </p:cNvPr>
            <p:cNvSpPr/>
            <p:nvPr/>
          </p:nvSpPr>
          <p:spPr>
            <a:xfrm>
              <a:off x="683353" y="3635233"/>
              <a:ext cx="2015109" cy="1007554"/>
            </a:xfrm>
            <a:prstGeom prst="roundRect">
              <a:avLst/>
            </a:prstGeom>
            <a:grpFill/>
            <a:ln/>
          </p:spPr>
          <p:style>
            <a:lnRef idx="2">
              <a:schemeClr val="accent2">
                <a:shade val="15000"/>
              </a:schemeClr>
            </a:lnRef>
            <a:fillRef idx="1">
              <a:schemeClr val="accent2"/>
            </a:fillRef>
            <a:effectRef idx="0">
              <a:schemeClr val="accent2"/>
            </a:effectRef>
            <a:fontRef idx="minor">
              <a:schemeClr val="lt1"/>
            </a:fontRef>
          </p:style>
          <p:txBody>
            <a:bodyPr/>
            <a:lstStyle/>
            <a:p>
              <a:endParaRPr lang="en-GB" dirty="0"/>
            </a:p>
          </p:txBody>
        </p:sp>
        <p:sp>
          <p:nvSpPr>
            <p:cNvPr id="87" name="Rechteck: abgerundete Ecken 4">
              <a:extLst>
                <a:ext uri="{FF2B5EF4-FFF2-40B4-BE49-F238E27FC236}">
                  <a16:creationId xmlns:a16="http://schemas.microsoft.com/office/drawing/2014/main" id="{B1E5D879-1A50-A695-72DA-54F0EA4BD2C1}"/>
                </a:ext>
              </a:extLst>
            </p:cNvPr>
            <p:cNvSpPr txBox="1"/>
            <p:nvPr/>
          </p:nvSpPr>
          <p:spPr>
            <a:xfrm>
              <a:off x="732538" y="3684418"/>
              <a:ext cx="1916739" cy="909184"/>
            </a:xfrm>
            <a:prstGeom prst="rect">
              <a:avLst/>
            </a:prstGeom>
            <a:grpFill/>
            <a:ln>
              <a:noFill/>
            </a:ln>
          </p:spPr>
          <p:style>
            <a:lnRef idx="2">
              <a:schemeClr val="accent2">
                <a:shade val="15000"/>
              </a:schemeClr>
            </a:lnRef>
            <a:fillRef idx="1">
              <a:schemeClr val="accent2"/>
            </a:fillRef>
            <a:effectRef idx="0">
              <a:schemeClr val="accent2"/>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rPr>
                <a:t>Daten </a:t>
              </a:r>
              <a:r>
                <a:rPr lang="en-GB" sz="1800" kern="1200" dirty="0" err="1">
                  <a:solidFill>
                    <a:schemeClr val="bg1"/>
                  </a:solidFill>
                </a:rPr>
                <a:t>analysieren</a:t>
              </a:r>
              <a:endParaRPr lang="en-GB" sz="1800" kern="1200" dirty="0">
                <a:solidFill>
                  <a:schemeClr val="bg1"/>
                </a:solidFill>
              </a:endParaRPr>
            </a:p>
          </p:txBody>
        </p:sp>
      </p:grpSp>
      <p:grpSp>
        <p:nvGrpSpPr>
          <p:cNvPr id="88" name="Gruppieren 87" descr="Daten sichern und teilen">
            <a:extLst>
              <a:ext uri="{FF2B5EF4-FFF2-40B4-BE49-F238E27FC236}">
                <a16:creationId xmlns:a16="http://schemas.microsoft.com/office/drawing/2014/main" id="{C81D60DC-90AD-5133-5BB4-CDA886B0CA3F}"/>
              </a:ext>
            </a:extLst>
          </p:cNvPr>
          <p:cNvGrpSpPr/>
          <p:nvPr/>
        </p:nvGrpSpPr>
        <p:grpSpPr>
          <a:xfrm>
            <a:off x="4402228" y="2937607"/>
            <a:ext cx="1776459" cy="851003"/>
            <a:chOff x="-942597" y="1533162"/>
            <a:chExt cx="2015108" cy="1007554"/>
          </a:xfrm>
          <a:solidFill>
            <a:schemeClr val="accent5"/>
          </a:solidFill>
        </p:grpSpPr>
        <p:sp>
          <p:nvSpPr>
            <p:cNvPr id="89" name="Rechteck: abgerundete Ecken 88">
              <a:extLst>
                <a:ext uri="{FF2B5EF4-FFF2-40B4-BE49-F238E27FC236}">
                  <a16:creationId xmlns:a16="http://schemas.microsoft.com/office/drawing/2014/main" id="{78A00D2B-1305-2947-4768-F1A4D9D36149}"/>
                </a:ext>
              </a:extLst>
            </p:cNvPr>
            <p:cNvSpPr/>
            <p:nvPr/>
          </p:nvSpPr>
          <p:spPr>
            <a:xfrm>
              <a:off x="-942597" y="1533162"/>
              <a:ext cx="2015108" cy="1007554"/>
            </a:xfrm>
            <a:prstGeom prst="roundRect">
              <a:avLst/>
            </a:prstGeom>
            <a:grpFill/>
            <a:ln/>
          </p:spPr>
          <p:style>
            <a:lnRef idx="2">
              <a:schemeClr val="accent2">
                <a:shade val="15000"/>
              </a:schemeClr>
            </a:lnRef>
            <a:fillRef idx="1">
              <a:schemeClr val="accent2"/>
            </a:fillRef>
            <a:effectRef idx="0">
              <a:schemeClr val="accent2"/>
            </a:effectRef>
            <a:fontRef idx="minor">
              <a:schemeClr val="lt1"/>
            </a:fontRef>
          </p:style>
          <p:txBody>
            <a:bodyPr/>
            <a:lstStyle/>
            <a:p>
              <a:endParaRPr lang="en-GB" dirty="0">
                <a:solidFill>
                  <a:schemeClr val="bg1"/>
                </a:solidFill>
              </a:endParaRPr>
            </a:p>
          </p:txBody>
        </p:sp>
        <p:sp>
          <p:nvSpPr>
            <p:cNvPr id="90" name="Rechteck: abgerundete Ecken 4">
              <a:extLst>
                <a:ext uri="{FF2B5EF4-FFF2-40B4-BE49-F238E27FC236}">
                  <a16:creationId xmlns:a16="http://schemas.microsoft.com/office/drawing/2014/main" id="{85D9C851-1CCC-2A39-EE82-1DDDE84C7122}"/>
                </a:ext>
              </a:extLst>
            </p:cNvPr>
            <p:cNvSpPr txBox="1"/>
            <p:nvPr/>
          </p:nvSpPr>
          <p:spPr>
            <a:xfrm>
              <a:off x="-893412" y="1582347"/>
              <a:ext cx="1916739" cy="909183"/>
            </a:xfrm>
            <a:prstGeom prst="rect">
              <a:avLst/>
            </a:prstGeom>
            <a:grpFill/>
            <a:ln>
              <a:noFill/>
            </a:ln>
          </p:spPr>
          <p:style>
            <a:lnRef idx="2">
              <a:schemeClr val="accent2">
                <a:shade val="15000"/>
              </a:schemeClr>
            </a:lnRef>
            <a:fillRef idx="1">
              <a:schemeClr val="accent2"/>
            </a:fillRef>
            <a:effectRef idx="0">
              <a:schemeClr val="accent2"/>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bg1"/>
                  </a:solidFill>
                </a:rPr>
                <a:t>Daten </a:t>
              </a:r>
              <a:r>
                <a:rPr lang="en-GB" sz="1800" kern="1200" dirty="0" err="1">
                  <a:solidFill>
                    <a:schemeClr val="bg1"/>
                  </a:solidFill>
                </a:rPr>
                <a:t>sichern</a:t>
              </a:r>
              <a:r>
                <a:rPr lang="en-GB" sz="1800" kern="1200" dirty="0">
                  <a:solidFill>
                    <a:schemeClr val="bg1"/>
                  </a:solidFill>
                </a:rPr>
                <a:t> und </a:t>
              </a:r>
              <a:r>
                <a:rPr lang="en-GB" sz="1800" kern="1200" dirty="0" err="1">
                  <a:solidFill>
                    <a:schemeClr val="bg1"/>
                  </a:solidFill>
                </a:rPr>
                <a:t>teilen</a:t>
              </a:r>
              <a:endParaRPr lang="en-GB" sz="1800" kern="1200" dirty="0">
                <a:solidFill>
                  <a:schemeClr val="bg1"/>
                </a:solidFill>
              </a:endParaRPr>
            </a:p>
          </p:txBody>
        </p:sp>
      </p:grpSp>
      <p:sp>
        <p:nvSpPr>
          <p:cNvPr id="3" name="Foliennummernplatzhalter 2">
            <a:extLst>
              <a:ext uri="{FF2B5EF4-FFF2-40B4-BE49-F238E27FC236}">
                <a16:creationId xmlns:a16="http://schemas.microsoft.com/office/drawing/2014/main" id="{63C00719-5F8F-DB56-CB55-F92F85B06599}"/>
              </a:ext>
            </a:extLst>
          </p:cNvPr>
          <p:cNvSpPr>
            <a:spLocks noGrp="1"/>
          </p:cNvSpPr>
          <p:nvPr>
            <p:ph type="sldNum" sz="quarter" idx="12"/>
          </p:nvPr>
        </p:nvSpPr>
        <p:spPr/>
        <p:txBody>
          <a:bodyPr/>
          <a:lstStyle/>
          <a:p>
            <a:fld id="{BDD25845-3DB6-425C-925D-71EC9C73BAFA}" type="slidenum">
              <a:rPr lang="de-DE" smtClean="0"/>
              <a:t>3</a:t>
            </a:fld>
            <a:endParaRPr lang="de-DE"/>
          </a:p>
        </p:txBody>
      </p:sp>
    </p:spTree>
    <p:extLst>
      <p:ext uri="{BB962C8B-B14F-4D97-AF65-F5344CB8AC3E}">
        <p14:creationId xmlns:p14="http://schemas.microsoft.com/office/powerpoint/2010/main" val="919613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childTnLst>
                          </p:cTn>
                        </p:par>
                        <p:par>
                          <p:cTn id="39" fill="hold">
                            <p:stCondLst>
                              <p:cond delay="2500"/>
                            </p:stCondLst>
                            <p:childTnLst>
                              <p:par>
                                <p:cTn id="40" presetID="10" presetClass="entr" presetSubtype="0"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7" grpId="0" animBg="1"/>
      <p:bldP spid="68" grpId="0" animBg="1"/>
      <p:bldP spid="69" grpId="0" animBg="1"/>
      <p:bldP spid="70" grpId="0" animBg="1"/>
      <p:bldP spid="74" grpId="0" animBg="1"/>
      <p:bldP spid="75" grpId="0" animBg="1"/>
      <p:bldP spid="79" grpId="0" animBg="1"/>
      <p:bldP spid="80" grpId="0" animBg="1"/>
      <p:bldP spid="8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659E1C-1698-B0D1-A6E1-036076EA4FBA}"/>
              </a:ext>
            </a:extLst>
          </p:cNvPr>
          <p:cNvSpPr>
            <a:spLocks noGrp="1"/>
          </p:cNvSpPr>
          <p:nvPr>
            <p:ph type="title"/>
          </p:nvPr>
        </p:nvSpPr>
        <p:spPr/>
        <p:txBody>
          <a:bodyPr/>
          <a:lstStyle/>
          <a:p>
            <a:r>
              <a:rPr lang="de-DE" dirty="0"/>
              <a:t>Hürden und Unterstützung</a:t>
            </a:r>
          </a:p>
        </p:txBody>
      </p:sp>
      <p:graphicFrame>
        <p:nvGraphicFramePr>
          <p:cNvPr id="4" name="Inhaltsplatzhalter 3">
            <a:extLst>
              <a:ext uri="{FF2B5EF4-FFF2-40B4-BE49-F238E27FC236}">
                <a16:creationId xmlns:a16="http://schemas.microsoft.com/office/drawing/2014/main" id="{176A32F1-E008-075E-06DE-BF542B70D790}"/>
              </a:ext>
            </a:extLst>
          </p:cNvPr>
          <p:cNvGraphicFramePr>
            <a:graphicFrameLocks noGrp="1"/>
          </p:cNvGraphicFramePr>
          <p:nvPr>
            <p:ph idx="1"/>
            <p:extLst>
              <p:ext uri="{D42A27DB-BD31-4B8C-83A1-F6EECF244321}">
                <p14:modId xmlns:p14="http://schemas.microsoft.com/office/powerpoint/2010/main" val="4057896543"/>
              </p:ext>
            </p:extLst>
          </p:nvPr>
        </p:nvGraphicFramePr>
        <p:xfrm>
          <a:off x="838200" y="1825625"/>
          <a:ext cx="10515600" cy="29256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hteck: abgerundete Ecken 2">
            <a:extLst>
              <a:ext uri="{FF2B5EF4-FFF2-40B4-BE49-F238E27FC236}">
                <a16:creationId xmlns:a16="http://schemas.microsoft.com/office/drawing/2014/main" id="{E81D90D9-AAAC-CE7B-9534-A770F2510D6E}"/>
              </a:ext>
            </a:extLst>
          </p:cNvPr>
          <p:cNvSpPr/>
          <p:nvPr/>
        </p:nvSpPr>
        <p:spPr>
          <a:xfrm>
            <a:off x="1126156" y="4984843"/>
            <a:ext cx="5101389" cy="564310"/>
          </a:xfrm>
          <a:prstGeom prst="roundRect">
            <a:avLst/>
          </a:prstGeom>
          <a:solidFill>
            <a:schemeClr val="accent2"/>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de-DE" sz="2000" dirty="0"/>
              <a:t>Informationen und Beratung</a:t>
            </a:r>
          </a:p>
        </p:txBody>
      </p:sp>
      <p:sp>
        <p:nvSpPr>
          <p:cNvPr id="6" name="Rechteck: abgerundete Ecken 5">
            <a:extLst>
              <a:ext uri="{FF2B5EF4-FFF2-40B4-BE49-F238E27FC236}">
                <a16:creationId xmlns:a16="http://schemas.microsoft.com/office/drawing/2014/main" id="{2C7BC919-50CA-A1DA-966D-D05335A4CDA9}"/>
              </a:ext>
            </a:extLst>
          </p:cNvPr>
          <p:cNvSpPr/>
          <p:nvPr/>
        </p:nvSpPr>
        <p:spPr>
          <a:xfrm>
            <a:off x="1126158" y="5684090"/>
            <a:ext cx="5101388" cy="564310"/>
          </a:xfrm>
          <a:prstGeom prst="roundRect">
            <a:avLst/>
          </a:prstGeom>
          <a:solidFill>
            <a:schemeClr val="accent2"/>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de-DE" sz="2000" dirty="0"/>
              <a:t>Schulungen im Forschungsdatenmanagement</a:t>
            </a:r>
          </a:p>
        </p:txBody>
      </p:sp>
      <p:sp>
        <p:nvSpPr>
          <p:cNvPr id="7" name="Rechteck: abgerundete Ecken 6">
            <a:extLst>
              <a:ext uri="{FF2B5EF4-FFF2-40B4-BE49-F238E27FC236}">
                <a16:creationId xmlns:a16="http://schemas.microsoft.com/office/drawing/2014/main" id="{E0A6F5E2-7DA5-CCD1-2FB4-02F150F91365}"/>
              </a:ext>
            </a:extLst>
          </p:cNvPr>
          <p:cNvSpPr/>
          <p:nvPr/>
        </p:nvSpPr>
        <p:spPr>
          <a:xfrm>
            <a:off x="6357062" y="4984843"/>
            <a:ext cx="5101389" cy="564310"/>
          </a:xfrm>
          <a:prstGeom prst="roundRect">
            <a:avLst/>
          </a:prstGeom>
          <a:solidFill>
            <a:schemeClr val="accent2"/>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de-DE" sz="2000" dirty="0" err="1"/>
              <a:t>How</a:t>
            </a:r>
            <a:r>
              <a:rPr lang="de-DE" sz="2000" dirty="0"/>
              <a:t>-</a:t>
            </a:r>
            <a:r>
              <a:rPr lang="de-DE" sz="2000" dirty="0" err="1"/>
              <a:t>to</a:t>
            </a:r>
            <a:r>
              <a:rPr lang="de-DE" sz="2000" dirty="0"/>
              <a:t>-Guide</a:t>
            </a:r>
          </a:p>
        </p:txBody>
      </p:sp>
      <p:sp>
        <p:nvSpPr>
          <p:cNvPr id="8" name="Rechteck: abgerundete Ecken 7">
            <a:extLst>
              <a:ext uri="{FF2B5EF4-FFF2-40B4-BE49-F238E27FC236}">
                <a16:creationId xmlns:a16="http://schemas.microsoft.com/office/drawing/2014/main" id="{2818652E-F9F5-F2BB-CE06-C98BE2E2BD16}"/>
              </a:ext>
            </a:extLst>
          </p:cNvPr>
          <p:cNvSpPr/>
          <p:nvPr/>
        </p:nvSpPr>
        <p:spPr>
          <a:xfrm>
            <a:off x="6357062" y="5684090"/>
            <a:ext cx="5101389" cy="564310"/>
          </a:xfrm>
          <a:prstGeom prst="roundRect">
            <a:avLst/>
          </a:prstGeom>
          <a:solidFill>
            <a:schemeClr val="accent2"/>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de-DE" sz="2000" dirty="0"/>
              <a:t>Datenprüfung</a:t>
            </a:r>
          </a:p>
        </p:txBody>
      </p:sp>
      <p:pic>
        <p:nvPicPr>
          <p:cNvPr id="10" name="Grafik 9">
            <a:extLst>
              <a:ext uri="{FF2B5EF4-FFF2-40B4-BE49-F238E27FC236}">
                <a16:creationId xmlns:a16="http://schemas.microsoft.com/office/drawing/2014/main" id="{CD43A5EB-C78D-80B9-DD99-C9B66A7B0EB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720496" y="2198088"/>
            <a:ext cx="882444" cy="882444"/>
          </a:xfrm>
          <a:prstGeom prst="rect">
            <a:avLst/>
          </a:prstGeom>
        </p:spPr>
      </p:pic>
      <p:sp>
        <p:nvSpPr>
          <p:cNvPr id="11" name="Textfeld 10">
            <a:extLst>
              <a:ext uri="{FF2B5EF4-FFF2-40B4-BE49-F238E27FC236}">
                <a16:creationId xmlns:a16="http://schemas.microsoft.com/office/drawing/2014/main" id="{F79DE65F-6300-4B31-9768-54620965E40D}"/>
              </a:ext>
            </a:extLst>
          </p:cNvPr>
          <p:cNvSpPr txBox="1"/>
          <p:nvPr/>
        </p:nvSpPr>
        <p:spPr>
          <a:xfrm flipH="1">
            <a:off x="4348330" y="6430588"/>
            <a:ext cx="3262257" cy="261610"/>
          </a:xfrm>
          <a:prstGeom prst="rect">
            <a:avLst/>
          </a:prstGeom>
          <a:noFill/>
        </p:spPr>
        <p:txBody>
          <a:bodyPr wrap="square" rtlCol="0">
            <a:spAutoFit/>
          </a:bodyPr>
          <a:lstStyle/>
          <a:p>
            <a:pPr algn="ctr"/>
            <a:r>
              <a:rPr lang="de-DE" sz="1100" dirty="0">
                <a:hlinkClick r:id="rId9"/>
              </a:rPr>
              <a:t>https://www.gesis.org/datenservices/daten-managen</a:t>
            </a:r>
            <a:endParaRPr lang="de-DE" sz="1100" dirty="0"/>
          </a:p>
        </p:txBody>
      </p:sp>
      <p:pic>
        <p:nvPicPr>
          <p:cNvPr id="5" name="Grafik 4">
            <a:extLst>
              <a:ext uri="{FF2B5EF4-FFF2-40B4-BE49-F238E27FC236}">
                <a16:creationId xmlns:a16="http://schemas.microsoft.com/office/drawing/2014/main" id="{F525566D-0DF7-2620-6536-EB336F7F4C1D}"/>
              </a:ext>
              <a:ext uri="{C183D7F6-B498-43B3-948B-1728B52AA6E4}">
                <adec:decorative xmlns:adec="http://schemas.microsoft.com/office/drawing/2017/decorative" val="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15054" y="2207053"/>
            <a:ext cx="882444" cy="882444"/>
          </a:xfrm>
          <a:prstGeom prst="rect">
            <a:avLst/>
          </a:prstGeom>
        </p:spPr>
      </p:pic>
      <p:sp>
        <p:nvSpPr>
          <p:cNvPr id="12" name="Foliennummernplatzhalter 11">
            <a:extLst>
              <a:ext uri="{FF2B5EF4-FFF2-40B4-BE49-F238E27FC236}">
                <a16:creationId xmlns:a16="http://schemas.microsoft.com/office/drawing/2014/main" id="{DFE3FCE1-85E5-ED7C-B69C-A470FB0DA335}"/>
              </a:ext>
            </a:extLst>
          </p:cNvPr>
          <p:cNvSpPr>
            <a:spLocks noGrp="1"/>
          </p:cNvSpPr>
          <p:nvPr>
            <p:ph type="sldNum" sz="quarter" idx="12"/>
          </p:nvPr>
        </p:nvSpPr>
        <p:spPr/>
        <p:txBody>
          <a:bodyPr/>
          <a:lstStyle/>
          <a:p>
            <a:fld id="{BDD25845-3DB6-425C-925D-71EC9C73BAFA}" type="slidenum">
              <a:rPr lang="de-DE" smtClean="0"/>
              <a:t>4</a:t>
            </a:fld>
            <a:endParaRPr lang="de-DE"/>
          </a:p>
        </p:txBody>
      </p:sp>
    </p:spTree>
    <p:extLst>
      <p:ext uri="{BB962C8B-B14F-4D97-AF65-F5344CB8AC3E}">
        <p14:creationId xmlns:p14="http://schemas.microsoft.com/office/powerpoint/2010/main" val="1242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4B00FF-8982-BE1C-96F2-4288C07278BC}"/>
              </a:ext>
            </a:extLst>
          </p:cNvPr>
          <p:cNvSpPr>
            <a:spLocks noGrp="1"/>
          </p:cNvSpPr>
          <p:nvPr>
            <p:ph type="title"/>
          </p:nvPr>
        </p:nvSpPr>
        <p:spPr/>
        <p:txBody>
          <a:bodyPr/>
          <a:lstStyle/>
          <a:p>
            <a:r>
              <a:rPr lang="de-DE" dirty="0"/>
              <a:t>Wir nehmen Daten, …</a:t>
            </a:r>
          </a:p>
        </p:txBody>
      </p:sp>
      <p:sp>
        <p:nvSpPr>
          <p:cNvPr id="3" name="Inhaltsplatzhalter 2">
            <a:extLst>
              <a:ext uri="{FF2B5EF4-FFF2-40B4-BE49-F238E27FC236}">
                <a16:creationId xmlns:a16="http://schemas.microsoft.com/office/drawing/2014/main" id="{125C13B2-A315-66BB-3110-49AE08B1B0C2}"/>
              </a:ext>
            </a:extLst>
          </p:cNvPr>
          <p:cNvSpPr>
            <a:spLocks noGrp="1"/>
          </p:cNvSpPr>
          <p:nvPr>
            <p:ph idx="1"/>
          </p:nvPr>
        </p:nvSpPr>
        <p:spPr/>
        <p:txBody>
          <a:bodyPr>
            <a:normAutofit/>
          </a:bodyPr>
          <a:lstStyle/>
          <a:p>
            <a:pPr marL="0" lvl="2" indent="0">
              <a:spcBef>
                <a:spcPts val="1000"/>
              </a:spcBef>
              <a:buNone/>
            </a:pPr>
            <a:endParaRPr lang="de-DE" sz="2400" dirty="0">
              <a:solidFill>
                <a:srgbClr val="1E8CC8"/>
              </a:solidFill>
            </a:endParaRPr>
          </a:p>
          <a:p>
            <a:pPr marL="0" lvl="2" indent="0">
              <a:spcBef>
                <a:spcPts val="1000"/>
              </a:spcBef>
              <a:buNone/>
            </a:pPr>
            <a:r>
              <a:rPr lang="de-DE" sz="2400" dirty="0">
                <a:solidFill>
                  <a:srgbClr val="1E8CC8"/>
                </a:solidFill>
              </a:rPr>
              <a:t>… die quantitativ sind.</a:t>
            </a:r>
          </a:p>
          <a:p>
            <a:pPr marL="0" lvl="2" indent="0">
              <a:spcBef>
                <a:spcPts val="1000"/>
              </a:spcBef>
              <a:buNone/>
            </a:pPr>
            <a:r>
              <a:rPr lang="de-DE" sz="2400" dirty="0">
                <a:solidFill>
                  <a:srgbClr val="1E8CC8"/>
                </a:solidFill>
              </a:rPr>
              <a:t>… die sozialwissenschaftlich relevante Fragestellungen beantworten können.</a:t>
            </a:r>
          </a:p>
          <a:p>
            <a:pPr marL="0" lvl="2" indent="0">
              <a:spcBef>
                <a:spcPts val="1000"/>
              </a:spcBef>
              <a:buNone/>
            </a:pPr>
            <a:r>
              <a:rPr lang="de-DE" sz="2400" dirty="0">
                <a:solidFill>
                  <a:srgbClr val="1E8CC8"/>
                </a:solidFill>
              </a:rPr>
              <a:t>… deren Datenerhebung nachvollziehbar und dokumentiert ist.</a:t>
            </a:r>
          </a:p>
          <a:p>
            <a:pPr marL="0" lvl="2" indent="0">
              <a:spcBef>
                <a:spcPts val="1000"/>
              </a:spcBef>
              <a:buNone/>
            </a:pPr>
            <a:r>
              <a:rPr lang="de-DE" sz="2400" dirty="0">
                <a:solidFill>
                  <a:srgbClr val="1E8CC8"/>
                </a:solidFill>
              </a:rPr>
              <a:t>… für die es eine gültige Rechtsgrundlage zum Teilen gibt.</a:t>
            </a:r>
          </a:p>
        </p:txBody>
      </p:sp>
      <p:sp>
        <p:nvSpPr>
          <p:cNvPr id="4" name="Rechteck: abgerundete Ecken 3">
            <a:extLst>
              <a:ext uri="{FF2B5EF4-FFF2-40B4-BE49-F238E27FC236}">
                <a16:creationId xmlns:a16="http://schemas.microsoft.com/office/drawing/2014/main" id="{D8355D3D-4FEA-BCAB-9243-3DEEDDCB1162}"/>
              </a:ext>
            </a:extLst>
          </p:cNvPr>
          <p:cNvSpPr/>
          <p:nvPr/>
        </p:nvSpPr>
        <p:spPr>
          <a:xfrm>
            <a:off x="1335741" y="4500565"/>
            <a:ext cx="4182035" cy="1676398"/>
          </a:xfrm>
          <a:prstGeom prst="roundRect">
            <a:avLst/>
          </a:prstGeom>
          <a:solidFill>
            <a:schemeClr val="accent2"/>
          </a:solidFill>
        </p:spPr>
        <p:style>
          <a:lnRef idx="3">
            <a:schemeClr val="lt1"/>
          </a:lnRef>
          <a:fillRef idx="1">
            <a:schemeClr val="accent2"/>
          </a:fillRef>
          <a:effectRef idx="1">
            <a:schemeClr val="accent2"/>
          </a:effectRef>
          <a:fontRef idx="minor">
            <a:schemeClr val="lt1"/>
          </a:fontRef>
        </p:style>
        <p:txBody>
          <a:bodyPr rtlCol="0" anchor="ctr"/>
          <a:lstStyle/>
          <a:p>
            <a:pPr marL="182563"/>
            <a:r>
              <a:rPr lang="de-DE" sz="2400" dirty="0"/>
              <a:t>Daten möglichst in </a:t>
            </a:r>
            <a:r>
              <a:rPr lang="de-DE" sz="2400" dirty="0" err="1"/>
              <a:t>Stata</a:t>
            </a:r>
            <a:r>
              <a:rPr lang="de-DE" sz="2400" dirty="0"/>
              <a:t>-/SPSS-Format oder anderen nicht-proprietären Formaten</a:t>
            </a:r>
          </a:p>
        </p:txBody>
      </p:sp>
      <p:sp>
        <p:nvSpPr>
          <p:cNvPr id="5" name="Rechteck: abgerundete Ecken 4">
            <a:extLst>
              <a:ext uri="{FF2B5EF4-FFF2-40B4-BE49-F238E27FC236}">
                <a16:creationId xmlns:a16="http://schemas.microsoft.com/office/drawing/2014/main" id="{DA62D8F2-09DB-B2BA-EF70-995FBFBC4F41}"/>
              </a:ext>
            </a:extLst>
          </p:cNvPr>
          <p:cNvSpPr/>
          <p:nvPr/>
        </p:nvSpPr>
        <p:spPr>
          <a:xfrm>
            <a:off x="6674224" y="4500564"/>
            <a:ext cx="4182035" cy="1676399"/>
          </a:xfrm>
          <a:prstGeom prst="roundRect">
            <a:avLst/>
          </a:prstGeom>
          <a:solidFill>
            <a:schemeClr val="accent2"/>
          </a:solidFill>
        </p:spPr>
        <p:style>
          <a:lnRef idx="3">
            <a:schemeClr val="lt1"/>
          </a:lnRef>
          <a:fillRef idx="1">
            <a:schemeClr val="accent2"/>
          </a:fillRef>
          <a:effectRef idx="1">
            <a:schemeClr val="accent2"/>
          </a:effectRef>
          <a:fontRef idx="minor">
            <a:schemeClr val="lt1"/>
          </a:fontRef>
        </p:style>
        <p:txBody>
          <a:bodyPr rtlCol="0" anchor="ctr"/>
          <a:lstStyle/>
          <a:p>
            <a:pPr marL="452438" indent="-269875"/>
            <a:r>
              <a:rPr lang="de-DE" sz="2400" dirty="0"/>
              <a:t>Dazu noch:</a:t>
            </a:r>
          </a:p>
          <a:p>
            <a:pPr marL="452438" indent="-269875">
              <a:buFont typeface="Arial" panose="020B0604020202020204" pitchFamily="34" charset="0"/>
              <a:buChar char="•"/>
            </a:pPr>
            <a:r>
              <a:rPr lang="de-DE" sz="2400" dirty="0"/>
              <a:t>Fragebogen</a:t>
            </a:r>
          </a:p>
          <a:p>
            <a:pPr marL="452438" indent="-269875">
              <a:buFont typeface="Arial" panose="020B0604020202020204" pitchFamily="34" charset="0"/>
              <a:buChar char="•"/>
            </a:pPr>
            <a:r>
              <a:rPr lang="de-DE" sz="2400" dirty="0" err="1"/>
              <a:t>Codebook</a:t>
            </a:r>
            <a:endParaRPr lang="de-DE" sz="2400" dirty="0"/>
          </a:p>
          <a:p>
            <a:pPr marL="452438" indent="-269875">
              <a:buFont typeface="Arial" panose="020B0604020202020204" pitchFamily="34" charset="0"/>
              <a:buChar char="•"/>
            </a:pPr>
            <a:r>
              <a:rPr lang="de-DE" sz="2400" dirty="0"/>
              <a:t>Methodenbericht</a:t>
            </a:r>
          </a:p>
        </p:txBody>
      </p:sp>
      <p:sp>
        <p:nvSpPr>
          <p:cNvPr id="6" name="Foliennummernplatzhalter 5">
            <a:extLst>
              <a:ext uri="{FF2B5EF4-FFF2-40B4-BE49-F238E27FC236}">
                <a16:creationId xmlns:a16="http://schemas.microsoft.com/office/drawing/2014/main" id="{78D27DC1-06EA-CE34-DBE0-2E8A88FB9B97}"/>
              </a:ext>
            </a:extLst>
          </p:cNvPr>
          <p:cNvSpPr>
            <a:spLocks noGrp="1"/>
          </p:cNvSpPr>
          <p:nvPr>
            <p:ph type="sldNum" sz="quarter" idx="12"/>
          </p:nvPr>
        </p:nvSpPr>
        <p:spPr/>
        <p:txBody>
          <a:bodyPr/>
          <a:lstStyle/>
          <a:p>
            <a:fld id="{BDD25845-3DB6-425C-925D-71EC9C73BAFA}" type="slidenum">
              <a:rPr lang="de-DE" smtClean="0"/>
              <a:t>5</a:t>
            </a:fld>
            <a:endParaRPr lang="de-DE"/>
          </a:p>
        </p:txBody>
      </p:sp>
    </p:spTree>
    <p:extLst>
      <p:ext uri="{BB962C8B-B14F-4D97-AF65-F5344CB8AC3E}">
        <p14:creationId xmlns:p14="http://schemas.microsoft.com/office/powerpoint/2010/main" val="231835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44643A-0287-8ED0-6EAA-2083AC89D3EB}"/>
              </a:ext>
            </a:extLst>
          </p:cNvPr>
          <p:cNvSpPr>
            <a:spLocks noGrp="1"/>
          </p:cNvSpPr>
          <p:nvPr>
            <p:ph type="title"/>
          </p:nvPr>
        </p:nvSpPr>
        <p:spPr/>
        <p:txBody>
          <a:bodyPr>
            <a:normAutofit/>
          </a:bodyPr>
          <a:lstStyle/>
          <a:p>
            <a:r>
              <a:rPr lang="de-DE" sz="4000" dirty="0"/>
              <a:t>Wie läuft die Datenveröffentlichung ab?</a:t>
            </a:r>
          </a:p>
        </p:txBody>
      </p:sp>
      <p:sp>
        <p:nvSpPr>
          <p:cNvPr id="4" name="Pfeil: nach unten gekrümmt 3" descr="Pfeil von links nach rechts, der sich über den Prozess erstreckt">
            <a:extLst>
              <a:ext uri="{FF2B5EF4-FFF2-40B4-BE49-F238E27FC236}">
                <a16:creationId xmlns:a16="http://schemas.microsoft.com/office/drawing/2014/main" id="{DBA30972-54B1-3F53-A57B-F3A851A49ED4}"/>
              </a:ext>
            </a:extLst>
          </p:cNvPr>
          <p:cNvSpPr/>
          <p:nvPr/>
        </p:nvSpPr>
        <p:spPr>
          <a:xfrm>
            <a:off x="583894" y="1796819"/>
            <a:ext cx="11292288" cy="2422135"/>
          </a:xfrm>
          <a:prstGeom prst="curvedDownArrow">
            <a:avLst>
              <a:gd name="adj1" fmla="val 23209"/>
              <a:gd name="adj2" fmla="val 57794"/>
              <a:gd name="adj3" fmla="val 17723"/>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solidFill>
              <a:latin typeface="Calibri" panose="020F0502020204030204" pitchFamily="34" charset="0"/>
              <a:cs typeface="Calibri" panose="020F0502020204030204" pitchFamily="34" charset="0"/>
            </a:endParaRPr>
          </a:p>
        </p:txBody>
      </p:sp>
      <p:grpSp>
        <p:nvGrpSpPr>
          <p:cNvPr id="5" name="Gruppieren 4">
            <a:extLst>
              <a:ext uri="{FF2B5EF4-FFF2-40B4-BE49-F238E27FC236}">
                <a16:creationId xmlns:a16="http://schemas.microsoft.com/office/drawing/2014/main" id="{7F8BE6C3-1C89-C872-75A1-68C7C1F61452}"/>
              </a:ext>
              <a:ext uri="{C183D7F6-B498-43B3-948B-1728B52AA6E4}">
                <adec:decorative xmlns:adec="http://schemas.microsoft.com/office/drawing/2017/decorative" val="1"/>
              </a:ext>
            </a:extLst>
          </p:cNvPr>
          <p:cNvGrpSpPr/>
          <p:nvPr/>
        </p:nvGrpSpPr>
        <p:grpSpPr>
          <a:xfrm>
            <a:off x="3478115" y="3316155"/>
            <a:ext cx="5568733" cy="2439751"/>
            <a:chOff x="3478115" y="3316155"/>
            <a:chExt cx="5568733" cy="2439751"/>
          </a:xfrm>
        </p:grpSpPr>
        <p:pic>
          <p:nvPicPr>
            <p:cNvPr id="6" name="Inhaltsplatzhalter 4">
              <a:extLst>
                <a:ext uri="{FF2B5EF4-FFF2-40B4-BE49-F238E27FC236}">
                  <a16:creationId xmlns:a16="http://schemas.microsoft.com/office/drawing/2014/main" id="{F70B5FD9-7759-BB17-9FC7-CD7133D6D67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3478115" y="3316155"/>
              <a:ext cx="5515961" cy="2439751"/>
            </a:xfrm>
            <a:prstGeom prst="rect">
              <a:avLst/>
            </a:prstGeom>
          </p:spPr>
        </p:pic>
        <p:sp>
          <p:nvSpPr>
            <p:cNvPr id="7" name="Rechteck 6">
              <a:extLst>
                <a:ext uri="{FF2B5EF4-FFF2-40B4-BE49-F238E27FC236}">
                  <a16:creationId xmlns:a16="http://schemas.microsoft.com/office/drawing/2014/main" id="{32EBBA5D-3BA4-C4D9-2C87-C5230A89092F}"/>
                </a:ext>
              </a:extLst>
            </p:cNvPr>
            <p:cNvSpPr/>
            <p:nvPr/>
          </p:nvSpPr>
          <p:spPr>
            <a:xfrm>
              <a:off x="7443033" y="5370263"/>
              <a:ext cx="160381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Calibri" panose="020F0502020204030204" pitchFamily="34" charset="0"/>
                <a:cs typeface="Calibri" panose="020F0502020204030204" pitchFamily="34" charset="0"/>
              </a:endParaRPr>
            </a:p>
          </p:txBody>
        </p:sp>
      </p:grpSp>
      <p:sp>
        <p:nvSpPr>
          <p:cNvPr id="12" name="Textfeld 11">
            <a:extLst>
              <a:ext uri="{FF2B5EF4-FFF2-40B4-BE49-F238E27FC236}">
                <a16:creationId xmlns:a16="http://schemas.microsoft.com/office/drawing/2014/main" id="{D3E32349-E7C3-4244-933B-A2D83FAB09EE}"/>
              </a:ext>
            </a:extLst>
          </p:cNvPr>
          <p:cNvSpPr txBox="1"/>
          <p:nvPr/>
        </p:nvSpPr>
        <p:spPr>
          <a:xfrm>
            <a:off x="31667" y="4220761"/>
            <a:ext cx="1852217" cy="584775"/>
          </a:xfrm>
          <a:prstGeom prst="rect">
            <a:avLst/>
          </a:prstGeom>
          <a:noFill/>
          <a:ln>
            <a:noFill/>
          </a:ln>
        </p:spPr>
        <p:txBody>
          <a:bodyPr wrap="square" rtlCol="0">
            <a:spAutoFit/>
          </a:bodyPr>
          <a:lstStyle/>
          <a:p>
            <a:pPr algn="ctr"/>
            <a:r>
              <a:rPr lang="de-DE" sz="1600" b="1" dirty="0">
                <a:latin typeface="Calibri" panose="020F0502020204030204" pitchFamily="34" charset="0"/>
                <a:cs typeface="Calibri" panose="020F0502020204030204" pitchFamily="34" charset="0"/>
              </a:rPr>
              <a:t>1. Vorbereitung der Übergabe</a:t>
            </a:r>
          </a:p>
        </p:txBody>
      </p:sp>
      <p:sp>
        <p:nvSpPr>
          <p:cNvPr id="8" name="Textfeld 7">
            <a:extLst>
              <a:ext uri="{FF2B5EF4-FFF2-40B4-BE49-F238E27FC236}">
                <a16:creationId xmlns:a16="http://schemas.microsoft.com/office/drawing/2014/main" id="{922E8E43-D214-1080-340B-B347A847CA54}"/>
              </a:ext>
            </a:extLst>
          </p:cNvPr>
          <p:cNvSpPr txBox="1"/>
          <p:nvPr/>
        </p:nvSpPr>
        <p:spPr>
          <a:xfrm>
            <a:off x="1437321" y="2944073"/>
            <a:ext cx="2656619" cy="584775"/>
          </a:xfrm>
          <a:prstGeom prst="rect">
            <a:avLst/>
          </a:prstGeom>
          <a:noFill/>
          <a:ln>
            <a:noFill/>
          </a:ln>
        </p:spPr>
        <p:txBody>
          <a:bodyPr wrap="square" rtlCol="0">
            <a:spAutoFit/>
          </a:bodyPr>
          <a:lstStyle/>
          <a:p>
            <a:pPr algn="ctr"/>
            <a:r>
              <a:rPr lang="de-DE" sz="1600" b="1" dirty="0">
                <a:latin typeface="Calibri" panose="020F0502020204030204" pitchFamily="34" charset="0"/>
                <a:cs typeface="Calibri" panose="020F0502020204030204" pitchFamily="34" charset="0"/>
              </a:rPr>
              <a:t>2. Übermittlung</a:t>
            </a:r>
          </a:p>
          <a:p>
            <a:pPr algn="ctr"/>
            <a:r>
              <a:rPr lang="de-DE" sz="1600" dirty="0">
                <a:latin typeface="Calibri" panose="020F0502020204030204" pitchFamily="34" charset="0"/>
                <a:cs typeface="Calibri" panose="020F0502020204030204" pitchFamily="34" charset="0"/>
              </a:rPr>
              <a:t>sicherer Upload</a:t>
            </a:r>
            <a:endParaRPr lang="en-US" sz="1600" dirty="0">
              <a:latin typeface="Calibri" panose="020F0502020204030204" pitchFamily="34" charset="0"/>
              <a:cs typeface="Calibri" panose="020F0502020204030204" pitchFamily="34" charset="0"/>
            </a:endParaRPr>
          </a:p>
        </p:txBody>
      </p:sp>
      <p:sp>
        <p:nvSpPr>
          <p:cNvPr id="9" name="Textfeld 8">
            <a:extLst>
              <a:ext uri="{FF2B5EF4-FFF2-40B4-BE49-F238E27FC236}">
                <a16:creationId xmlns:a16="http://schemas.microsoft.com/office/drawing/2014/main" id="{522FC0CE-DC35-E835-CA82-0F5B2A93EA90}"/>
              </a:ext>
            </a:extLst>
          </p:cNvPr>
          <p:cNvSpPr txBox="1"/>
          <p:nvPr/>
        </p:nvSpPr>
        <p:spPr>
          <a:xfrm>
            <a:off x="3600855" y="1969923"/>
            <a:ext cx="3133504" cy="830997"/>
          </a:xfrm>
          <a:prstGeom prst="rect">
            <a:avLst/>
          </a:prstGeom>
          <a:noFill/>
          <a:ln>
            <a:noFill/>
          </a:ln>
        </p:spPr>
        <p:txBody>
          <a:bodyPr wrap="square" rtlCol="0">
            <a:spAutoFit/>
          </a:bodyPr>
          <a:lstStyle/>
          <a:p>
            <a:pPr algn="ctr"/>
            <a:r>
              <a:rPr lang="de-DE" sz="1600" b="1" dirty="0">
                <a:latin typeface="Calibri" panose="020F0502020204030204" pitchFamily="34" charset="0"/>
                <a:cs typeface="Calibri" panose="020F0502020204030204" pitchFamily="34" charset="0"/>
              </a:rPr>
              <a:t>3. Qualitätskontrolle</a:t>
            </a:r>
          </a:p>
          <a:p>
            <a:pPr algn="ctr"/>
            <a:r>
              <a:rPr lang="de-DE" sz="1600" dirty="0">
                <a:latin typeface="Calibri" panose="020F0502020204030204" pitchFamily="34" charset="0"/>
                <a:cs typeface="Calibri" panose="020F0502020204030204" pitchFamily="34" charset="0"/>
              </a:rPr>
              <a:t>Formate, Vollständigkeit, Dokumentation, Anonymisierung…</a:t>
            </a:r>
            <a:endParaRPr lang="en-US" sz="1600" dirty="0">
              <a:latin typeface="Calibri" panose="020F0502020204030204" pitchFamily="34" charset="0"/>
              <a:cs typeface="Calibri" panose="020F0502020204030204" pitchFamily="34" charset="0"/>
            </a:endParaRPr>
          </a:p>
        </p:txBody>
      </p:sp>
      <p:sp>
        <p:nvSpPr>
          <p:cNvPr id="10" name="Textfeld 9">
            <a:extLst>
              <a:ext uri="{FF2B5EF4-FFF2-40B4-BE49-F238E27FC236}">
                <a16:creationId xmlns:a16="http://schemas.microsoft.com/office/drawing/2014/main" id="{6862A94E-8164-3C1E-303C-97C9DC7EE116}"/>
              </a:ext>
            </a:extLst>
          </p:cNvPr>
          <p:cNvSpPr txBox="1"/>
          <p:nvPr/>
        </p:nvSpPr>
        <p:spPr>
          <a:xfrm>
            <a:off x="6988349" y="2237873"/>
            <a:ext cx="2022303" cy="584775"/>
          </a:xfrm>
          <a:prstGeom prst="rect">
            <a:avLst/>
          </a:prstGeom>
          <a:noFill/>
          <a:ln>
            <a:noFill/>
          </a:ln>
        </p:spPr>
        <p:txBody>
          <a:bodyPr wrap="square" rtlCol="0">
            <a:spAutoFit/>
          </a:bodyPr>
          <a:lstStyle/>
          <a:p>
            <a:pPr algn="ctr"/>
            <a:r>
              <a:rPr lang="de-DE" sz="1600" b="1" dirty="0">
                <a:latin typeface="Calibri" panose="020F0502020204030204" pitchFamily="34" charset="0"/>
                <a:cs typeface="Calibri" panose="020F0502020204030204" pitchFamily="34" charset="0"/>
              </a:rPr>
              <a:t>4. Konvertierung</a:t>
            </a:r>
            <a:endParaRPr lang="de-DE" sz="1600" dirty="0">
              <a:latin typeface="Calibri" panose="020F0502020204030204" pitchFamily="34" charset="0"/>
              <a:cs typeface="Calibri" panose="020F0502020204030204" pitchFamily="34" charset="0"/>
            </a:endParaRPr>
          </a:p>
          <a:p>
            <a:pPr algn="ctr"/>
            <a:r>
              <a:rPr lang="de-DE" sz="1600" dirty="0">
                <a:latin typeface="Calibri" panose="020F0502020204030204" pitchFamily="34" charset="0"/>
                <a:cs typeface="Calibri" panose="020F0502020204030204" pitchFamily="34" charset="0"/>
              </a:rPr>
              <a:t>in Standardformate</a:t>
            </a:r>
            <a:endParaRPr lang="en-US" sz="1600" dirty="0">
              <a:latin typeface="Calibri" panose="020F0502020204030204" pitchFamily="34" charset="0"/>
              <a:cs typeface="Calibri" panose="020F0502020204030204" pitchFamily="34" charset="0"/>
            </a:endParaRPr>
          </a:p>
        </p:txBody>
      </p:sp>
      <p:sp>
        <p:nvSpPr>
          <p:cNvPr id="11" name="Textfeld 10">
            <a:extLst>
              <a:ext uri="{FF2B5EF4-FFF2-40B4-BE49-F238E27FC236}">
                <a16:creationId xmlns:a16="http://schemas.microsoft.com/office/drawing/2014/main" id="{85CFC32B-46FC-CA48-F17A-7C2989EB5B60}"/>
              </a:ext>
            </a:extLst>
          </p:cNvPr>
          <p:cNvSpPr txBox="1"/>
          <p:nvPr/>
        </p:nvSpPr>
        <p:spPr>
          <a:xfrm>
            <a:off x="8583599" y="3034092"/>
            <a:ext cx="1945200" cy="584775"/>
          </a:xfrm>
          <a:prstGeom prst="rect">
            <a:avLst/>
          </a:prstGeom>
          <a:noFill/>
          <a:ln>
            <a:noFill/>
          </a:ln>
        </p:spPr>
        <p:txBody>
          <a:bodyPr wrap="square" rtlCol="0">
            <a:spAutoFit/>
          </a:bodyPr>
          <a:lstStyle/>
          <a:p>
            <a:pPr algn="ctr"/>
            <a:r>
              <a:rPr lang="de-DE" sz="1600" b="1" dirty="0">
                <a:latin typeface="Calibri" panose="020F0502020204030204" pitchFamily="34" charset="0"/>
                <a:cs typeface="Calibri" panose="020F0502020204030204" pitchFamily="34" charset="0"/>
              </a:rPr>
              <a:t>5. Erstellung von Metadaten, DOIs</a:t>
            </a:r>
          </a:p>
        </p:txBody>
      </p:sp>
      <p:grpSp>
        <p:nvGrpSpPr>
          <p:cNvPr id="13" name="Gruppieren 12" descr="Weitere Pfeil unterhalb von rechts nach links, links steht &quot;Datensicherheit und Back-up&quot; und rechts &quot;Maßnahmen zur Langzeitsicherung&quot;">
            <a:extLst>
              <a:ext uri="{FF2B5EF4-FFF2-40B4-BE49-F238E27FC236}">
                <a16:creationId xmlns:a16="http://schemas.microsoft.com/office/drawing/2014/main" id="{56950B79-968F-2BF9-BC9E-45769F21A150}"/>
              </a:ext>
            </a:extLst>
          </p:cNvPr>
          <p:cNvGrpSpPr/>
          <p:nvPr/>
        </p:nvGrpSpPr>
        <p:grpSpPr>
          <a:xfrm>
            <a:off x="2500829" y="5526148"/>
            <a:ext cx="8395704" cy="785382"/>
            <a:chOff x="2123793" y="5651882"/>
            <a:chExt cx="4151550" cy="785381"/>
          </a:xfrm>
        </p:grpSpPr>
        <p:sp>
          <p:nvSpPr>
            <p:cNvPr id="14" name="Pfeil: nach rechts 13">
              <a:extLst>
                <a:ext uri="{FF2B5EF4-FFF2-40B4-BE49-F238E27FC236}">
                  <a16:creationId xmlns:a16="http://schemas.microsoft.com/office/drawing/2014/main" id="{AB47373E-291F-F624-1D35-4A9E7C2B174D}"/>
                </a:ext>
              </a:extLst>
            </p:cNvPr>
            <p:cNvSpPr/>
            <p:nvPr/>
          </p:nvSpPr>
          <p:spPr>
            <a:xfrm>
              <a:off x="2123793" y="5651882"/>
              <a:ext cx="4151549" cy="785381"/>
            </a:xfrm>
            <a:prstGeom prst="rightArrow">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Calibri" panose="020F0502020204030204" pitchFamily="34" charset="0"/>
                <a:cs typeface="Calibri" panose="020F0502020204030204" pitchFamily="34" charset="0"/>
              </a:endParaRPr>
            </a:p>
          </p:txBody>
        </p:sp>
        <p:sp>
          <p:nvSpPr>
            <p:cNvPr id="15" name="Textfeld 14">
              <a:extLst>
                <a:ext uri="{FF2B5EF4-FFF2-40B4-BE49-F238E27FC236}">
                  <a16:creationId xmlns:a16="http://schemas.microsoft.com/office/drawing/2014/main" id="{FF58AD0D-5C05-18A3-693E-A40C2D7C8110}"/>
                </a:ext>
              </a:extLst>
            </p:cNvPr>
            <p:cNvSpPr txBox="1"/>
            <p:nvPr/>
          </p:nvSpPr>
          <p:spPr>
            <a:xfrm>
              <a:off x="2123793" y="5877273"/>
              <a:ext cx="1988697" cy="338554"/>
            </a:xfrm>
            <a:prstGeom prst="rect">
              <a:avLst/>
            </a:prstGeom>
            <a:noFill/>
            <a:ln>
              <a:noFill/>
            </a:ln>
          </p:spPr>
          <p:txBody>
            <a:bodyPr wrap="square" rtlCol="0">
              <a:spAutoFit/>
            </a:bodyPr>
            <a:lstStyle/>
            <a:p>
              <a:pPr algn="ctr"/>
              <a:r>
                <a:rPr lang="de-DE" sz="1600" dirty="0">
                  <a:latin typeface="Calibri" panose="020F0502020204030204" pitchFamily="34" charset="0"/>
                  <a:cs typeface="Calibri" panose="020F0502020204030204" pitchFamily="34" charset="0"/>
                </a:rPr>
                <a:t>Datensicherheit und Back-up</a:t>
              </a:r>
              <a:endParaRPr lang="en-US" sz="1600" dirty="0">
                <a:latin typeface="Calibri" panose="020F0502020204030204" pitchFamily="34" charset="0"/>
                <a:cs typeface="Calibri" panose="020F0502020204030204" pitchFamily="34" charset="0"/>
              </a:endParaRPr>
            </a:p>
          </p:txBody>
        </p:sp>
        <p:sp>
          <p:nvSpPr>
            <p:cNvPr id="16" name="Textfeld 15">
              <a:extLst>
                <a:ext uri="{FF2B5EF4-FFF2-40B4-BE49-F238E27FC236}">
                  <a16:creationId xmlns:a16="http://schemas.microsoft.com/office/drawing/2014/main" id="{00BFB6CA-AB17-712E-FDA6-9E22D56255DA}"/>
                </a:ext>
              </a:extLst>
            </p:cNvPr>
            <p:cNvSpPr txBox="1"/>
            <p:nvPr/>
          </p:nvSpPr>
          <p:spPr>
            <a:xfrm>
              <a:off x="4007993" y="5877273"/>
              <a:ext cx="2267350" cy="338554"/>
            </a:xfrm>
            <a:prstGeom prst="rect">
              <a:avLst/>
            </a:prstGeom>
            <a:noFill/>
            <a:ln>
              <a:noFill/>
            </a:ln>
          </p:spPr>
          <p:txBody>
            <a:bodyPr wrap="square" rtlCol="0">
              <a:spAutoFit/>
            </a:bodyPr>
            <a:lstStyle/>
            <a:p>
              <a:pPr algn="ctr"/>
              <a:r>
                <a:rPr lang="de-DE" sz="1600" dirty="0">
                  <a:latin typeface="Calibri" panose="020F0502020204030204" pitchFamily="34" charset="0"/>
                  <a:cs typeface="Calibri" panose="020F0502020204030204" pitchFamily="34" charset="0"/>
                </a:rPr>
                <a:t>Maßnahmen zur Langzeitarchivierung</a:t>
              </a:r>
              <a:endParaRPr lang="en-US" sz="1600" dirty="0">
                <a:latin typeface="Calibri" panose="020F0502020204030204" pitchFamily="34" charset="0"/>
                <a:cs typeface="Calibri" panose="020F0502020204030204" pitchFamily="34" charset="0"/>
              </a:endParaRPr>
            </a:p>
          </p:txBody>
        </p:sp>
      </p:grpSp>
      <p:sp>
        <p:nvSpPr>
          <p:cNvPr id="17" name="Textfeld 4">
            <a:extLst>
              <a:ext uri="{FF2B5EF4-FFF2-40B4-BE49-F238E27FC236}">
                <a16:creationId xmlns:a16="http://schemas.microsoft.com/office/drawing/2014/main" id="{97DEBC50-B6C0-BFAF-BADC-8574656D74D1}"/>
              </a:ext>
            </a:extLst>
          </p:cNvPr>
          <p:cNvSpPr txBox="1"/>
          <p:nvPr/>
        </p:nvSpPr>
        <p:spPr>
          <a:xfrm>
            <a:off x="6890573" y="6398421"/>
            <a:ext cx="4207006" cy="261610"/>
          </a:xfrm>
          <a:prstGeom prst="rect">
            <a:avLst/>
          </a:prstGeom>
          <a:noFill/>
        </p:spPr>
        <p:txBody>
          <a:bodyPr wrap="square" rtlCol="0">
            <a:spAutoFit/>
          </a:bodyPr>
          <a:lstStyle/>
          <a:p>
            <a:pPr algn="r"/>
            <a:r>
              <a:rPr lang="de-DE" sz="1100" dirty="0">
                <a:solidFill>
                  <a:schemeClr val="bg1">
                    <a:lumMod val="50000"/>
                  </a:schemeClr>
                </a:solidFill>
                <a:latin typeface="Calibri" panose="020F0502020204030204" pitchFamily="34" charset="0"/>
                <a:cs typeface="Calibri" panose="020F0502020204030204" pitchFamily="34" charset="0"/>
              </a:rPr>
              <a:t>(Bild: </a:t>
            </a:r>
            <a:r>
              <a:rPr lang="en-US" sz="1100" dirty="0">
                <a:solidFill>
                  <a:schemeClr val="bg1">
                    <a:lumMod val="50000"/>
                  </a:schemeClr>
                </a:solidFill>
                <a:latin typeface="Calibri" panose="020F0502020204030204" pitchFamily="34" charset="0"/>
                <a:cs typeface="Calibri" panose="020F0502020204030204" pitchFamily="34" charset="0"/>
              </a:rPr>
              <a:t>Royal Library and Danish National Archives, 2021, CC BY)</a:t>
            </a:r>
          </a:p>
        </p:txBody>
      </p:sp>
      <p:sp>
        <p:nvSpPr>
          <p:cNvPr id="3" name="Foliennummernplatzhalter 2">
            <a:extLst>
              <a:ext uri="{FF2B5EF4-FFF2-40B4-BE49-F238E27FC236}">
                <a16:creationId xmlns:a16="http://schemas.microsoft.com/office/drawing/2014/main" id="{B6A3033F-29D7-074E-F6F8-7B6301D364B9}"/>
              </a:ext>
            </a:extLst>
          </p:cNvPr>
          <p:cNvSpPr>
            <a:spLocks noGrp="1"/>
          </p:cNvSpPr>
          <p:nvPr>
            <p:ph type="sldNum" sz="quarter" idx="12"/>
          </p:nvPr>
        </p:nvSpPr>
        <p:spPr/>
        <p:txBody>
          <a:bodyPr/>
          <a:lstStyle/>
          <a:p>
            <a:fld id="{BDD25845-3DB6-425C-925D-71EC9C73BAFA}" type="slidenum">
              <a:rPr lang="de-DE" smtClean="0"/>
              <a:t>6</a:t>
            </a:fld>
            <a:endParaRPr lang="de-DE"/>
          </a:p>
        </p:txBody>
      </p:sp>
    </p:spTree>
    <p:extLst>
      <p:ext uri="{BB962C8B-B14F-4D97-AF65-F5344CB8AC3E}">
        <p14:creationId xmlns:p14="http://schemas.microsoft.com/office/powerpoint/2010/main" val="12664258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490825-A42B-9442-E2F7-94EB7F4C69F2}"/>
              </a:ext>
            </a:extLst>
          </p:cNvPr>
          <p:cNvSpPr>
            <a:spLocks noGrp="1"/>
          </p:cNvSpPr>
          <p:nvPr>
            <p:ph type="title"/>
          </p:nvPr>
        </p:nvSpPr>
        <p:spPr/>
        <p:txBody>
          <a:bodyPr/>
          <a:lstStyle/>
          <a:p>
            <a:r>
              <a:rPr lang="de-DE" dirty="0"/>
              <a:t>Daten teilen bei GESIS</a:t>
            </a:r>
          </a:p>
        </p:txBody>
      </p:sp>
      <p:sp>
        <p:nvSpPr>
          <p:cNvPr id="4" name="Rechteck: abgerundete Ecken 3">
            <a:extLst>
              <a:ext uri="{FF2B5EF4-FFF2-40B4-BE49-F238E27FC236}">
                <a16:creationId xmlns:a16="http://schemas.microsoft.com/office/drawing/2014/main" id="{78E76408-9CD1-FCD6-7DFB-EEAAED61B4F5}"/>
              </a:ext>
              <a:ext uri="{C183D7F6-B498-43B3-948B-1728B52AA6E4}">
                <adec:decorative xmlns:adec="http://schemas.microsoft.com/office/drawing/2017/decorative" val="1"/>
              </a:ext>
            </a:extLst>
          </p:cNvPr>
          <p:cNvSpPr/>
          <p:nvPr/>
        </p:nvSpPr>
        <p:spPr>
          <a:xfrm>
            <a:off x="644891" y="1488739"/>
            <a:ext cx="3503596" cy="3874431"/>
          </a:xfrm>
          <a:prstGeom prst="roundRect">
            <a:avLst>
              <a:gd name="adj" fmla="val 8700"/>
            </a:avLst>
          </a:prstGeom>
          <a:ln w="19050"/>
        </p:spPr>
        <p:style>
          <a:lnRef idx="2">
            <a:schemeClr val="accent4"/>
          </a:lnRef>
          <a:fillRef idx="1">
            <a:schemeClr val="lt1"/>
          </a:fillRef>
          <a:effectRef idx="0">
            <a:schemeClr val="accent4"/>
          </a:effectRef>
          <a:fontRef idx="minor">
            <a:schemeClr val="dk1"/>
          </a:fontRef>
        </p:style>
        <p:txBody>
          <a:bodyPr/>
          <a:lstStyle/>
          <a:p>
            <a:pPr lvl="0" algn="ctr" defTabSz="1066800">
              <a:lnSpc>
                <a:spcPct val="110000"/>
              </a:lnSpc>
              <a:spcBef>
                <a:spcPct val="0"/>
              </a:spcBef>
              <a:spcAft>
                <a:spcPct val="35000"/>
              </a:spcAft>
            </a:pPr>
            <a:endParaRPr lang="de-DE" sz="2100" dirty="0">
              <a:solidFill>
                <a:srgbClr val="003C78"/>
              </a:solidFill>
            </a:endParaRPr>
          </a:p>
        </p:txBody>
      </p:sp>
      <p:sp>
        <p:nvSpPr>
          <p:cNvPr id="8" name="Rechteck: abgerundete Ecken 7">
            <a:extLst>
              <a:ext uri="{FF2B5EF4-FFF2-40B4-BE49-F238E27FC236}">
                <a16:creationId xmlns:a16="http://schemas.microsoft.com/office/drawing/2014/main" id="{1EA27C8B-0ABA-CF57-5F26-90425A14ED15}"/>
              </a:ext>
              <a:ext uri="{C183D7F6-B498-43B3-948B-1728B52AA6E4}">
                <adec:decorative xmlns:adec="http://schemas.microsoft.com/office/drawing/2017/decorative" val="1"/>
              </a:ext>
            </a:extLst>
          </p:cNvPr>
          <p:cNvSpPr/>
          <p:nvPr/>
        </p:nvSpPr>
        <p:spPr>
          <a:xfrm>
            <a:off x="4389120" y="1488740"/>
            <a:ext cx="3503596" cy="3874431"/>
          </a:xfrm>
          <a:prstGeom prst="roundRect">
            <a:avLst>
              <a:gd name="adj" fmla="val 8700"/>
            </a:avLst>
          </a:prstGeom>
          <a:ln w="19050"/>
        </p:spPr>
        <p:style>
          <a:lnRef idx="2">
            <a:schemeClr val="accent4"/>
          </a:lnRef>
          <a:fillRef idx="1">
            <a:schemeClr val="lt1"/>
          </a:fillRef>
          <a:effectRef idx="0">
            <a:schemeClr val="accent4"/>
          </a:effectRef>
          <a:fontRef idx="minor">
            <a:schemeClr val="dk1"/>
          </a:fontRef>
        </p:style>
        <p:txBody>
          <a:bodyPr/>
          <a:lstStyle/>
          <a:p>
            <a:pPr lvl="0" algn="ctr" defTabSz="1066800">
              <a:lnSpc>
                <a:spcPct val="110000"/>
              </a:lnSpc>
              <a:spcBef>
                <a:spcPct val="0"/>
              </a:spcBef>
              <a:spcAft>
                <a:spcPct val="35000"/>
              </a:spcAft>
            </a:pPr>
            <a:endParaRPr lang="de-DE" sz="2100" dirty="0">
              <a:solidFill>
                <a:srgbClr val="003C78"/>
              </a:solidFill>
            </a:endParaRPr>
          </a:p>
        </p:txBody>
      </p:sp>
      <p:sp>
        <p:nvSpPr>
          <p:cNvPr id="9" name="Rechteck: abgerundete Ecken 8">
            <a:extLst>
              <a:ext uri="{FF2B5EF4-FFF2-40B4-BE49-F238E27FC236}">
                <a16:creationId xmlns:a16="http://schemas.microsoft.com/office/drawing/2014/main" id="{E2657E94-273D-BF07-2DFB-67B0A6B43BDB}"/>
              </a:ext>
              <a:ext uri="{C183D7F6-B498-43B3-948B-1728B52AA6E4}">
                <adec:decorative xmlns:adec="http://schemas.microsoft.com/office/drawing/2017/decorative" val="1"/>
              </a:ext>
            </a:extLst>
          </p:cNvPr>
          <p:cNvSpPr/>
          <p:nvPr/>
        </p:nvSpPr>
        <p:spPr>
          <a:xfrm>
            <a:off x="8133348" y="1488740"/>
            <a:ext cx="3503596" cy="3874431"/>
          </a:xfrm>
          <a:prstGeom prst="roundRect">
            <a:avLst>
              <a:gd name="adj" fmla="val 9249"/>
            </a:avLst>
          </a:prstGeom>
          <a:ln w="19050"/>
        </p:spPr>
        <p:style>
          <a:lnRef idx="2">
            <a:schemeClr val="accent4"/>
          </a:lnRef>
          <a:fillRef idx="1">
            <a:schemeClr val="lt1"/>
          </a:fillRef>
          <a:effectRef idx="0">
            <a:schemeClr val="accent4"/>
          </a:effectRef>
          <a:fontRef idx="minor">
            <a:schemeClr val="dk1"/>
          </a:fontRef>
        </p:style>
        <p:txBody>
          <a:bodyPr/>
          <a:lstStyle/>
          <a:p>
            <a:endParaRPr lang="de-DE" sz="2100">
              <a:solidFill>
                <a:srgbClr val="003C78"/>
              </a:solidFill>
            </a:endParaRPr>
          </a:p>
        </p:txBody>
      </p:sp>
      <p:sp>
        <p:nvSpPr>
          <p:cNvPr id="12" name="Textfeld 11">
            <a:extLst>
              <a:ext uri="{FF2B5EF4-FFF2-40B4-BE49-F238E27FC236}">
                <a16:creationId xmlns:a16="http://schemas.microsoft.com/office/drawing/2014/main" id="{C0E6C022-CB6C-F7F2-4514-9A8124E8E268}"/>
              </a:ext>
            </a:extLst>
          </p:cNvPr>
          <p:cNvSpPr txBox="1"/>
          <p:nvPr/>
        </p:nvSpPr>
        <p:spPr>
          <a:xfrm>
            <a:off x="1245572" y="1838491"/>
            <a:ext cx="2302233" cy="415498"/>
          </a:xfrm>
          <a:prstGeom prst="rect">
            <a:avLst/>
          </a:prstGeom>
          <a:noFill/>
        </p:spPr>
        <p:txBody>
          <a:bodyPr wrap="none" rtlCol="0">
            <a:spAutoFit/>
          </a:bodyPr>
          <a:lstStyle/>
          <a:p>
            <a:r>
              <a:rPr lang="en-US" sz="2100" b="1" dirty="0" err="1">
                <a:solidFill>
                  <a:srgbClr val="003C78"/>
                </a:solidFill>
                <a:cs typeface="Calibri" panose="020F0502020204030204" pitchFamily="34" charset="0"/>
              </a:rPr>
              <a:t>Archivierung</a:t>
            </a:r>
            <a:r>
              <a:rPr lang="en-US" sz="2100" b="1" dirty="0">
                <a:solidFill>
                  <a:srgbClr val="003C78"/>
                </a:solidFill>
                <a:cs typeface="Calibri" panose="020F0502020204030204" pitchFamily="34" charset="0"/>
              </a:rPr>
              <a:t> BASIS</a:t>
            </a:r>
          </a:p>
        </p:txBody>
      </p:sp>
      <p:sp>
        <p:nvSpPr>
          <p:cNvPr id="15" name="Rechteck: abgerundete Ecken 4">
            <a:extLst>
              <a:ext uri="{FF2B5EF4-FFF2-40B4-BE49-F238E27FC236}">
                <a16:creationId xmlns:a16="http://schemas.microsoft.com/office/drawing/2014/main" id="{9016096F-A960-7B2A-0D6A-075F83F48A20}"/>
              </a:ext>
            </a:extLst>
          </p:cNvPr>
          <p:cNvSpPr txBox="1"/>
          <p:nvPr/>
        </p:nvSpPr>
        <p:spPr>
          <a:xfrm>
            <a:off x="667348" y="2435327"/>
            <a:ext cx="3458682" cy="2927843"/>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1440" tIns="91440" rIns="91440" bIns="91440" numCol="1" spcCol="1270" anchor="t" anchorCtr="0">
            <a:noAutofit/>
          </a:bodyPr>
          <a:lstStyle/>
          <a:p>
            <a:pPr lvl="0" algn="ctr" defTabSz="1066800">
              <a:lnSpc>
                <a:spcPct val="110000"/>
              </a:lnSpc>
              <a:spcBef>
                <a:spcPct val="0"/>
              </a:spcBef>
              <a:spcAft>
                <a:spcPct val="35000"/>
              </a:spcAft>
            </a:pPr>
            <a:r>
              <a:rPr lang="de-DE" sz="2100" b="1" dirty="0">
                <a:solidFill>
                  <a:srgbClr val="003C78"/>
                </a:solidFill>
              </a:rPr>
              <a:t>Kostenfrei</a:t>
            </a:r>
          </a:p>
          <a:p>
            <a:pPr lvl="0" algn="ctr" defTabSz="1066800">
              <a:lnSpc>
                <a:spcPct val="110000"/>
              </a:lnSpc>
              <a:spcBef>
                <a:spcPct val="0"/>
              </a:spcBef>
              <a:spcAft>
                <a:spcPct val="35000"/>
              </a:spcAft>
            </a:pPr>
            <a:r>
              <a:rPr lang="de-DE" sz="2100" dirty="0">
                <a:solidFill>
                  <a:srgbClr val="003C78"/>
                </a:solidFill>
              </a:rPr>
              <a:t>Daten sind für </a:t>
            </a:r>
            <a:r>
              <a:rPr lang="de-DE" sz="2100" b="1" dirty="0">
                <a:solidFill>
                  <a:srgbClr val="003C78"/>
                </a:solidFill>
              </a:rPr>
              <a:t>mindestens 25 Jahre</a:t>
            </a:r>
            <a:r>
              <a:rPr lang="de-DE" sz="2100" dirty="0">
                <a:solidFill>
                  <a:srgbClr val="003C78"/>
                </a:solidFill>
              </a:rPr>
              <a:t> gesichert und zugänglich</a:t>
            </a:r>
          </a:p>
          <a:p>
            <a:pPr lvl="0" algn="ctr" defTabSz="1066800">
              <a:lnSpc>
                <a:spcPct val="110000"/>
              </a:lnSpc>
              <a:spcBef>
                <a:spcPct val="0"/>
              </a:spcBef>
              <a:spcAft>
                <a:spcPct val="35000"/>
              </a:spcAft>
            </a:pPr>
            <a:r>
              <a:rPr lang="de-DE" sz="2100" b="1" dirty="0">
                <a:solidFill>
                  <a:srgbClr val="003C78"/>
                </a:solidFill>
              </a:rPr>
              <a:t>Eingangskontrolle</a:t>
            </a:r>
          </a:p>
          <a:p>
            <a:pPr lvl="0" algn="ctr" defTabSz="1066800">
              <a:lnSpc>
                <a:spcPct val="110000"/>
              </a:lnSpc>
              <a:spcBef>
                <a:spcPct val="0"/>
              </a:spcBef>
              <a:spcAft>
                <a:spcPct val="35000"/>
              </a:spcAft>
            </a:pPr>
            <a:r>
              <a:rPr lang="de-DE" sz="2100" b="1" dirty="0">
                <a:solidFill>
                  <a:srgbClr val="003C78"/>
                </a:solidFill>
              </a:rPr>
              <a:t>DOI</a:t>
            </a:r>
          </a:p>
        </p:txBody>
      </p:sp>
      <p:sp>
        <p:nvSpPr>
          <p:cNvPr id="13" name="Textfeld 12">
            <a:extLst>
              <a:ext uri="{FF2B5EF4-FFF2-40B4-BE49-F238E27FC236}">
                <a16:creationId xmlns:a16="http://schemas.microsoft.com/office/drawing/2014/main" id="{8108ED76-3429-D8DE-E5A3-2703398E6CA5}"/>
              </a:ext>
            </a:extLst>
          </p:cNvPr>
          <p:cNvSpPr txBox="1"/>
          <p:nvPr/>
        </p:nvSpPr>
        <p:spPr>
          <a:xfrm>
            <a:off x="5014814" y="1839217"/>
            <a:ext cx="2218108" cy="415498"/>
          </a:xfrm>
          <a:prstGeom prst="rect">
            <a:avLst/>
          </a:prstGeom>
          <a:noFill/>
        </p:spPr>
        <p:txBody>
          <a:bodyPr wrap="none" rtlCol="0">
            <a:spAutoFit/>
          </a:bodyPr>
          <a:lstStyle/>
          <a:p>
            <a:r>
              <a:rPr lang="en-US" sz="2100" b="1" dirty="0" err="1">
                <a:solidFill>
                  <a:srgbClr val="003C78"/>
                </a:solidFill>
                <a:cs typeface="Calibri" panose="020F0502020204030204" pitchFamily="34" charset="0"/>
              </a:rPr>
              <a:t>Archivierung</a:t>
            </a:r>
            <a:r>
              <a:rPr lang="en-US" sz="2100" b="1" dirty="0">
                <a:solidFill>
                  <a:srgbClr val="003C78"/>
                </a:solidFill>
                <a:cs typeface="Calibri" panose="020F0502020204030204" pitchFamily="34" charset="0"/>
              </a:rPr>
              <a:t> PLUS</a:t>
            </a:r>
          </a:p>
        </p:txBody>
      </p:sp>
      <p:sp>
        <p:nvSpPr>
          <p:cNvPr id="10" name="Rechteck: abgerundete Ecken 4">
            <a:extLst>
              <a:ext uri="{FF2B5EF4-FFF2-40B4-BE49-F238E27FC236}">
                <a16:creationId xmlns:a16="http://schemas.microsoft.com/office/drawing/2014/main" id="{6BD6C0FF-C016-64B7-1514-9C1F9EFD899B}"/>
              </a:ext>
            </a:extLst>
          </p:cNvPr>
          <p:cNvSpPr txBox="1"/>
          <p:nvPr/>
        </p:nvSpPr>
        <p:spPr>
          <a:xfrm>
            <a:off x="4411577" y="2435328"/>
            <a:ext cx="3458682" cy="2927843"/>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1440" tIns="91440" rIns="91440" bIns="91440" numCol="1" spcCol="1270" anchor="t" anchorCtr="0">
            <a:noAutofit/>
          </a:bodyPr>
          <a:lstStyle/>
          <a:p>
            <a:pPr lvl="0" algn="ctr" defTabSz="1066800">
              <a:lnSpc>
                <a:spcPct val="110000"/>
              </a:lnSpc>
              <a:spcBef>
                <a:spcPct val="0"/>
              </a:spcBef>
              <a:spcAft>
                <a:spcPct val="35000"/>
              </a:spcAft>
            </a:pPr>
            <a:r>
              <a:rPr lang="de-DE" sz="2100" b="1" dirty="0">
                <a:solidFill>
                  <a:srgbClr val="003C78"/>
                </a:solidFill>
              </a:rPr>
              <a:t>Einmalzahlung</a:t>
            </a:r>
          </a:p>
          <a:p>
            <a:pPr algn="ctr" defTabSz="1066800">
              <a:lnSpc>
                <a:spcPct val="110000"/>
              </a:lnSpc>
              <a:spcBef>
                <a:spcPct val="0"/>
              </a:spcBef>
              <a:spcAft>
                <a:spcPct val="35000"/>
              </a:spcAft>
            </a:pPr>
            <a:r>
              <a:rPr lang="de-DE" sz="2100" b="1" dirty="0">
                <a:solidFill>
                  <a:srgbClr val="003C78"/>
                </a:solidFill>
              </a:rPr>
              <a:t>Langzeitarchivierung</a:t>
            </a:r>
            <a:r>
              <a:rPr lang="de-DE" sz="2100" dirty="0">
                <a:solidFill>
                  <a:srgbClr val="003C78"/>
                </a:solidFill>
              </a:rPr>
              <a:t> und Zugang</a:t>
            </a:r>
          </a:p>
          <a:p>
            <a:pPr lvl="0" algn="ctr" defTabSz="1066800">
              <a:lnSpc>
                <a:spcPct val="110000"/>
              </a:lnSpc>
              <a:spcBef>
                <a:spcPct val="0"/>
              </a:spcBef>
              <a:spcAft>
                <a:spcPct val="35000"/>
              </a:spcAft>
            </a:pPr>
            <a:r>
              <a:rPr lang="de-DE" sz="2100" b="1" dirty="0">
                <a:solidFill>
                  <a:srgbClr val="003C78"/>
                </a:solidFill>
              </a:rPr>
              <a:t>Erweiterte Eingangskontrolle</a:t>
            </a:r>
          </a:p>
          <a:p>
            <a:pPr lvl="0" algn="ctr" defTabSz="1066800">
              <a:lnSpc>
                <a:spcPct val="110000"/>
              </a:lnSpc>
              <a:spcBef>
                <a:spcPct val="0"/>
              </a:spcBef>
              <a:spcAft>
                <a:spcPct val="35000"/>
              </a:spcAft>
            </a:pPr>
            <a:r>
              <a:rPr lang="de-DE" sz="2100" b="1" dirty="0">
                <a:solidFill>
                  <a:srgbClr val="003C78"/>
                </a:solidFill>
              </a:rPr>
              <a:t>Erweiterte Dokumentation</a:t>
            </a:r>
          </a:p>
          <a:p>
            <a:pPr lvl="0" algn="ctr" defTabSz="1066800">
              <a:lnSpc>
                <a:spcPct val="110000"/>
              </a:lnSpc>
              <a:spcBef>
                <a:spcPct val="0"/>
              </a:spcBef>
              <a:spcAft>
                <a:spcPct val="35000"/>
              </a:spcAft>
            </a:pPr>
            <a:r>
              <a:rPr lang="de-DE" sz="2100" b="1" dirty="0">
                <a:solidFill>
                  <a:srgbClr val="003C78"/>
                </a:solidFill>
              </a:rPr>
              <a:t>DOI</a:t>
            </a:r>
          </a:p>
        </p:txBody>
      </p:sp>
      <p:sp>
        <p:nvSpPr>
          <p:cNvPr id="14" name="Textfeld 13">
            <a:extLst>
              <a:ext uri="{FF2B5EF4-FFF2-40B4-BE49-F238E27FC236}">
                <a16:creationId xmlns:a16="http://schemas.microsoft.com/office/drawing/2014/main" id="{389F54F0-58D1-D30D-BAFC-49536D4C4F8F}"/>
              </a:ext>
            </a:extLst>
          </p:cNvPr>
          <p:cNvSpPr txBox="1"/>
          <p:nvPr/>
        </p:nvSpPr>
        <p:spPr>
          <a:xfrm>
            <a:off x="8460676" y="1837167"/>
            <a:ext cx="2811411" cy="415498"/>
          </a:xfrm>
          <a:prstGeom prst="rect">
            <a:avLst/>
          </a:prstGeom>
          <a:noFill/>
        </p:spPr>
        <p:txBody>
          <a:bodyPr wrap="none" rtlCol="0">
            <a:spAutoFit/>
          </a:bodyPr>
          <a:lstStyle/>
          <a:p>
            <a:r>
              <a:rPr lang="en-US" sz="2100" b="1" dirty="0" err="1">
                <a:solidFill>
                  <a:srgbClr val="003C78"/>
                </a:solidFill>
                <a:cs typeface="Calibri" panose="020F0502020204030204" pitchFamily="34" charset="0"/>
              </a:rPr>
              <a:t>Archivierung</a:t>
            </a:r>
            <a:r>
              <a:rPr lang="en-US" sz="2100" b="1" dirty="0">
                <a:solidFill>
                  <a:srgbClr val="003C78"/>
                </a:solidFill>
                <a:cs typeface="Calibri" panose="020F0502020204030204" pitchFamily="34" charset="0"/>
              </a:rPr>
              <a:t> PREMIUM</a:t>
            </a:r>
          </a:p>
        </p:txBody>
      </p:sp>
      <p:sp>
        <p:nvSpPr>
          <p:cNvPr id="11" name="Rechteck: abgerundete Ecken 4">
            <a:extLst>
              <a:ext uri="{FF2B5EF4-FFF2-40B4-BE49-F238E27FC236}">
                <a16:creationId xmlns:a16="http://schemas.microsoft.com/office/drawing/2014/main" id="{7296177F-880B-05CA-64D2-A5D359C0E244}"/>
              </a:ext>
            </a:extLst>
          </p:cNvPr>
          <p:cNvSpPr txBox="1"/>
          <p:nvPr/>
        </p:nvSpPr>
        <p:spPr>
          <a:xfrm>
            <a:off x="8133348" y="2386717"/>
            <a:ext cx="3458682" cy="2930905"/>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91440" tIns="91440" rIns="91440" bIns="91440" numCol="1" spcCol="1270" anchor="t" anchorCtr="0">
            <a:noAutofit/>
          </a:bodyPr>
          <a:lstStyle/>
          <a:p>
            <a:pPr lvl="0" algn="ctr" defTabSz="1066800">
              <a:lnSpc>
                <a:spcPct val="110000"/>
              </a:lnSpc>
              <a:spcBef>
                <a:spcPct val="0"/>
              </a:spcBef>
              <a:spcAft>
                <a:spcPct val="35000"/>
              </a:spcAft>
            </a:pPr>
            <a:r>
              <a:rPr lang="de-DE" sz="2100" dirty="0">
                <a:solidFill>
                  <a:srgbClr val="003C78"/>
                </a:solidFill>
              </a:rPr>
              <a:t>Preis auf Anfrage</a:t>
            </a:r>
          </a:p>
          <a:p>
            <a:pPr algn="ctr" defTabSz="1066800">
              <a:lnSpc>
                <a:spcPct val="110000"/>
              </a:lnSpc>
              <a:spcBef>
                <a:spcPct val="0"/>
              </a:spcBef>
              <a:spcAft>
                <a:spcPct val="35000"/>
              </a:spcAft>
            </a:pPr>
            <a:r>
              <a:rPr lang="de-DE" sz="2100" b="1" dirty="0">
                <a:solidFill>
                  <a:srgbClr val="003C78"/>
                </a:solidFill>
              </a:rPr>
              <a:t>Langzeitarchivierung</a:t>
            </a:r>
            <a:r>
              <a:rPr lang="de-DE" sz="2100" dirty="0">
                <a:solidFill>
                  <a:srgbClr val="003C78"/>
                </a:solidFill>
              </a:rPr>
              <a:t> und Zugang</a:t>
            </a:r>
          </a:p>
          <a:p>
            <a:pPr lvl="0" algn="ctr" defTabSz="1066800">
              <a:lnSpc>
                <a:spcPct val="110000"/>
              </a:lnSpc>
              <a:spcBef>
                <a:spcPct val="0"/>
              </a:spcBef>
              <a:spcAft>
                <a:spcPct val="35000"/>
              </a:spcAft>
            </a:pPr>
            <a:r>
              <a:rPr lang="de-DE" sz="2100" dirty="0">
                <a:solidFill>
                  <a:srgbClr val="003C78"/>
                </a:solidFill>
              </a:rPr>
              <a:t>Dienstleistungen zu </a:t>
            </a:r>
            <a:r>
              <a:rPr lang="de-DE" sz="2100" b="1" dirty="0">
                <a:solidFill>
                  <a:srgbClr val="003C78"/>
                </a:solidFill>
              </a:rPr>
              <a:t>Datenbearbeitung, Kontrollen, Korrekturen</a:t>
            </a:r>
          </a:p>
          <a:p>
            <a:pPr lvl="0" algn="ctr" defTabSz="1066800">
              <a:lnSpc>
                <a:spcPct val="110000"/>
              </a:lnSpc>
              <a:spcBef>
                <a:spcPct val="0"/>
              </a:spcBef>
              <a:spcAft>
                <a:spcPct val="35000"/>
              </a:spcAft>
            </a:pPr>
            <a:r>
              <a:rPr lang="de-DE" sz="2100" b="1" dirty="0">
                <a:solidFill>
                  <a:srgbClr val="003C78"/>
                </a:solidFill>
              </a:rPr>
              <a:t>DOI</a:t>
            </a:r>
          </a:p>
        </p:txBody>
      </p:sp>
      <p:grpSp>
        <p:nvGrpSpPr>
          <p:cNvPr id="5" name="Gruppieren 4" descr="Schulungen und Beratung im Forschungsdatenmanagement">
            <a:extLst>
              <a:ext uri="{FF2B5EF4-FFF2-40B4-BE49-F238E27FC236}">
                <a16:creationId xmlns:a16="http://schemas.microsoft.com/office/drawing/2014/main" id="{2B5DA9D9-BD41-3B73-BD8E-B50CFC8B635D}"/>
              </a:ext>
              <a:ext uri="{C183D7F6-B498-43B3-948B-1728B52AA6E4}">
                <adec:decorative xmlns:adec="http://schemas.microsoft.com/office/drawing/2017/decorative" val="0"/>
              </a:ext>
            </a:extLst>
          </p:cNvPr>
          <p:cNvGrpSpPr/>
          <p:nvPr/>
        </p:nvGrpSpPr>
        <p:grpSpPr>
          <a:xfrm>
            <a:off x="558265" y="5518550"/>
            <a:ext cx="11078679" cy="737106"/>
            <a:chOff x="-50082" y="0"/>
            <a:chExt cx="10563115" cy="1380381"/>
          </a:xfrm>
        </p:grpSpPr>
        <p:sp>
          <p:nvSpPr>
            <p:cNvPr id="6" name="Rechteck: abgerundete Ecken 5">
              <a:extLst>
                <a:ext uri="{FF2B5EF4-FFF2-40B4-BE49-F238E27FC236}">
                  <a16:creationId xmlns:a16="http://schemas.microsoft.com/office/drawing/2014/main" id="{E46E8F84-E9D4-E685-BBB4-657C0F16C50C}"/>
                </a:ext>
              </a:extLst>
            </p:cNvPr>
            <p:cNvSpPr/>
            <p:nvPr/>
          </p:nvSpPr>
          <p:spPr>
            <a:xfrm>
              <a:off x="1" y="0"/>
              <a:ext cx="10513032" cy="1380381"/>
            </a:xfrm>
            <a:prstGeom prst="roundRect">
              <a:avLst/>
            </a:prstGeom>
            <a:ln w="19050"/>
          </p:spPr>
          <p:style>
            <a:lnRef idx="2">
              <a:schemeClr val="accent4"/>
            </a:lnRef>
            <a:fillRef idx="1">
              <a:schemeClr val="lt1"/>
            </a:fillRef>
            <a:effectRef idx="0">
              <a:schemeClr val="accent4"/>
            </a:effectRef>
            <a:fontRef idx="minor">
              <a:schemeClr val="dk1"/>
            </a:fontRef>
          </p:style>
          <p:txBody>
            <a:bodyPr/>
            <a:lstStyle/>
            <a:p>
              <a:endParaRPr lang="de-DE" sz="2100">
                <a:solidFill>
                  <a:srgbClr val="003C78"/>
                </a:solidFill>
              </a:endParaRPr>
            </a:p>
          </p:txBody>
        </p:sp>
        <p:sp>
          <p:nvSpPr>
            <p:cNvPr id="7" name="Rechteck: abgerundete Ecken 4">
              <a:extLst>
                <a:ext uri="{FF2B5EF4-FFF2-40B4-BE49-F238E27FC236}">
                  <a16:creationId xmlns:a16="http://schemas.microsoft.com/office/drawing/2014/main" id="{FAA4AF36-8A91-2F85-8256-70924CFD00CE}"/>
                </a:ext>
              </a:extLst>
            </p:cNvPr>
            <p:cNvSpPr txBox="1"/>
            <p:nvPr/>
          </p:nvSpPr>
          <p:spPr>
            <a:xfrm>
              <a:off x="-50082" y="177720"/>
              <a:ext cx="10378261" cy="1024942"/>
            </a:xfrm>
            <a:prstGeom prst="rect">
              <a:avLst/>
            </a:prstGeom>
            <a:ln w="19050"/>
          </p:spPr>
          <p:style>
            <a:lnRef idx="0">
              <a:scrgbClr r="0" g="0" b="0"/>
            </a:lnRef>
            <a:fillRef idx="0">
              <a:scrgbClr r="0" g="0" b="0"/>
            </a:fillRef>
            <a:effectRef idx="0">
              <a:scrgbClr r="0" g="0" b="0"/>
            </a:effectRef>
            <a:fontRef idx="minor">
              <a:schemeClr val="dk1"/>
            </a:fontRef>
          </p:style>
          <p:txBody>
            <a:bodyPr spcFirstLastPara="0" vert="horz" wrap="square" lIns="91440" tIns="91440" rIns="91440" bIns="91440" numCol="1" spcCol="1270" anchor="t" anchorCtr="0">
              <a:noAutofit/>
            </a:bodyPr>
            <a:lstStyle/>
            <a:p>
              <a:pPr marL="0" lvl="0" indent="0" algn="ctr" defTabSz="1066800">
                <a:lnSpc>
                  <a:spcPct val="110000"/>
                </a:lnSpc>
                <a:spcBef>
                  <a:spcPct val="0"/>
                </a:spcBef>
                <a:spcAft>
                  <a:spcPct val="35000"/>
                </a:spcAft>
                <a:buNone/>
              </a:pPr>
              <a:r>
                <a:rPr lang="de-DE" sz="2100" b="1" dirty="0">
                  <a:solidFill>
                    <a:srgbClr val="003C78"/>
                  </a:solidFill>
                </a:rPr>
                <a:t>Schulungen</a:t>
              </a:r>
              <a:r>
                <a:rPr lang="de-DE" sz="2100" b="1" kern="1200" dirty="0">
                  <a:solidFill>
                    <a:srgbClr val="003C78"/>
                  </a:solidFill>
                </a:rPr>
                <a:t> und Beratung im Forschungsdatenmanagement</a:t>
              </a:r>
            </a:p>
          </p:txBody>
        </p:sp>
      </p:grpSp>
      <p:sp>
        <p:nvSpPr>
          <p:cNvPr id="3" name="Textfeld 2">
            <a:extLst>
              <a:ext uri="{FF2B5EF4-FFF2-40B4-BE49-F238E27FC236}">
                <a16:creationId xmlns:a16="http://schemas.microsoft.com/office/drawing/2014/main" id="{6B9F08CC-7E83-CE9E-4B14-2DC1FD85F644}"/>
              </a:ext>
            </a:extLst>
          </p:cNvPr>
          <p:cNvSpPr txBox="1"/>
          <p:nvPr/>
        </p:nvSpPr>
        <p:spPr>
          <a:xfrm>
            <a:off x="4564170" y="6459012"/>
            <a:ext cx="3063659" cy="261610"/>
          </a:xfrm>
          <a:prstGeom prst="rect">
            <a:avLst/>
          </a:prstGeom>
          <a:noFill/>
        </p:spPr>
        <p:txBody>
          <a:bodyPr wrap="none" rtlCol="0">
            <a:spAutoFit/>
          </a:bodyPr>
          <a:lstStyle/>
          <a:p>
            <a:pPr algn="ctr"/>
            <a:r>
              <a:rPr lang="de-DE" sz="1100" dirty="0">
                <a:hlinkClick r:id="rId2"/>
              </a:rPr>
              <a:t>https://www.gesis.org/datenservices/daten-teilen</a:t>
            </a:r>
            <a:endParaRPr lang="de-DE" sz="1100" dirty="0"/>
          </a:p>
        </p:txBody>
      </p:sp>
      <p:sp>
        <p:nvSpPr>
          <p:cNvPr id="16" name="Foliennummernplatzhalter 15">
            <a:extLst>
              <a:ext uri="{FF2B5EF4-FFF2-40B4-BE49-F238E27FC236}">
                <a16:creationId xmlns:a16="http://schemas.microsoft.com/office/drawing/2014/main" id="{A1A8F6C3-A393-34B5-CDFC-BB6678C04E21}"/>
              </a:ext>
            </a:extLst>
          </p:cNvPr>
          <p:cNvSpPr>
            <a:spLocks noGrp="1"/>
          </p:cNvSpPr>
          <p:nvPr>
            <p:ph type="sldNum" sz="quarter" idx="12"/>
          </p:nvPr>
        </p:nvSpPr>
        <p:spPr/>
        <p:txBody>
          <a:bodyPr/>
          <a:lstStyle/>
          <a:p>
            <a:fld id="{BDD25845-3DB6-425C-925D-71EC9C73BAFA}" type="slidenum">
              <a:rPr lang="de-DE" smtClean="0"/>
              <a:t>7</a:t>
            </a:fld>
            <a:endParaRPr lang="de-DE"/>
          </a:p>
        </p:txBody>
      </p:sp>
    </p:spTree>
    <p:extLst>
      <p:ext uri="{BB962C8B-B14F-4D97-AF65-F5344CB8AC3E}">
        <p14:creationId xmlns:p14="http://schemas.microsoft.com/office/powerpoint/2010/main" val="995283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2" grpId="0"/>
      <p:bldP spid="15" grpId="0"/>
      <p:bldP spid="13" grpId="0"/>
      <p:bldP spid="10" grpId="0"/>
      <p:bldP spid="14"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E3F3A0-8A63-1268-7109-33E3F7359761}"/>
              </a:ext>
            </a:extLst>
          </p:cNvPr>
          <p:cNvSpPr>
            <a:spLocks noGrp="1"/>
          </p:cNvSpPr>
          <p:nvPr>
            <p:ph type="title"/>
          </p:nvPr>
        </p:nvSpPr>
        <p:spPr/>
        <p:txBody>
          <a:bodyPr/>
          <a:lstStyle/>
          <a:p>
            <a:r>
              <a:rPr lang="de-DE" dirty="0"/>
              <a:t>Daten finden</a:t>
            </a:r>
          </a:p>
        </p:txBody>
      </p:sp>
      <p:pic>
        <p:nvPicPr>
          <p:cNvPr id="10" name="Grafik 9" descr="Webseite einer GESIS-Suche nach Daten mit dem gefunden Datensatz ALLBUS 2021.">
            <a:extLst>
              <a:ext uri="{FF2B5EF4-FFF2-40B4-BE49-F238E27FC236}">
                <a16:creationId xmlns:a16="http://schemas.microsoft.com/office/drawing/2014/main" id="{7877E558-6AE5-A476-18DB-298E3C3B9CB8}"/>
              </a:ext>
            </a:extLst>
          </p:cNvPr>
          <p:cNvPicPr>
            <a:picLocks noChangeAspect="1"/>
          </p:cNvPicPr>
          <p:nvPr/>
        </p:nvPicPr>
        <p:blipFill>
          <a:blip r:embed="rId2"/>
          <a:stretch>
            <a:fillRect/>
          </a:stretch>
        </p:blipFill>
        <p:spPr>
          <a:xfrm>
            <a:off x="1135868" y="1435510"/>
            <a:ext cx="9920264" cy="5422490"/>
          </a:xfrm>
          <a:prstGeom prst="rect">
            <a:avLst/>
          </a:prstGeom>
        </p:spPr>
      </p:pic>
      <p:sp>
        <p:nvSpPr>
          <p:cNvPr id="11" name="Textfeld 10">
            <a:extLst>
              <a:ext uri="{FF2B5EF4-FFF2-40B4-BE49-F238E27FC236}">
                <a16:creationId xmlns:a16="http://schemas.microsoft.com/office/drawing/2014/main" id="{D8A5E697-BB02-E417-5E5B-EE1DF526F33F}"/>
              </a:ext>
            </a:extLst>
          </p:cNvPr>
          <p:cNvSpPr txBox="1"/>
          <p:nvPr/>
        </p:nvSpPr>
        <p:spPr>
          <a:xfrm>
            <a:off x="9179227" y="6492875"/>
            <a:ext cx="2937022" cy="261610"/>
          </a:xfrm>
          <a:prstGeom prst="rect">
            <a:avLst/>
          </a:prstGeom>
          <a:noFill/>
        </p:spPr>
        <p:txBody>
          <a:bodyPr wrap="none" rtlCol="0">
            <a:spAutoFit/>
          </a:bodyPr>
          <a:lstStyle/>
          <a:p>
            <a:r>
              <a:rPr lang="de-DE" sz="1100" dirty="0">
                <a:solidFill>
                  <a:schemeClr val="bg1">
                    <a:lumMod val="50000"/>
                  </a:schemeClr>
                </a:solidFill>
                <a:hlinkClick r:id="rId3"/>
              </a:rPr>
              <a:t>https://search.gesis.org/research_data/ZA5280</a:t>
            </a:r>
            <a:r>
              <a:rPr lang="de-DE" sz="1100" dirty="0">
                <a:solidFill>
                  <a:schemeClr val="bg1">
                    <a:lumMod val="50000"/>
                  </a:schemeClr>
                </a:solidFill>
              </a:rPr>
              <a:t> </a:t>
            </a:r>
          </a:p>
        </p:txBody>
      </p:sp>
      <p:sp>
        <p:nvSpPr>
          <p:cNvPr id="3" name="Foliennummernplatzhalter 2">
            <a:extLst>
              <a:ext uri="{FF2B5EF4-FFF2-40B4-BE49-F238E27FC236}">
                <a16:creationId xmlns:a16="http://schemas.microsoft.com/office/drawing/2014/main" id="{F3D1D7E6-FC65-920E-86D4-C497DB9825BB}"/>
              </a:ext>
            </a:extLst>
          </p:cNvPr>
          <p:cNvSpPr>
            <a:spLocks noGrp="1"/>
          </p:cNvSpPr>
          <p:nvPr>
            <p:ph type="sldNum" sz="quarter" idx="12"/>
          </p:nvPr>
        </p:nvSpPr>
        <p:spPr/>
        <p:txBody>
          <a:bodyPr/>
          <a:lstStyle/>
          <a:p>
            <a:fld id="{BDD25845-3DB6-425C-925D-71EC9C73BAFA}" type="slidenum">
              <a:rPr lang="de-DE" smtClean="0"/>
              <a:t>8</a:t>
            </a:fld>
            <a:endParaRPr lang="de-DE"/>
          </a:p>
        </p:txBody>
      </p:sp>
    </p:spTree>
    <p:extLst>
      <p:ext uri="{BB962C8B-B14F-4D97-AF65-F5344CB8AC3E}">
        <p14:creationId xmlns:p14="http://schemas.microsoft.com/office/powerpoint/2010/main" val="3738239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1305CE-3CE7-C2D6-21F2-E7A8ACC77041}"/>
              </a:ext>
            </a:extLst>
          </p:cNvPr>
          <p:cNvSpPr>
            <a:spLocks noGrp="1"/>
          </p:cNvSpPr>
          <p:nvPr>
            <p:ph type="title"/>
          </p:nvPr>
        </p:nvSpPr>
        <p:spPr/>
        <p:txBody>
          <a:bodyPr/>
          <a:lstStyle/>
          <a:p>
            <a:r>
              <a:rPr lang="de-DE" dirty="0"/>
              <a:t>Daten finden</a:t>
            </a:r>
          </a:p>
        </p:txBody>
      </p:sp>
      <p:pic>
        <p:nvPicPr>
          <p:cNvPr id="5" name="Grafik 4" descr="Webseite mit weiteren Informationen zu gefunden Daten, hier die dazugehörigen Publikationen.">
            <a:extLst>
              <a:ext uri="{FF2B5EF4-FFF2-40B4-BE49-F238E27FC236}">
                <a16:creationId xmlns:a16="http://schemas.microsoft.com/office/drawing/2014/main" id="{1E3BAB61-0A5D-E1AC-0243-66D5E3CAA910}"/>
              </a:ext>
            </a:extLst>
          </p:cNvPr>
          <p:cNvPicPr>
            <a:picLocks noChangeAspect="1"/>
          </p:cNvPicPr>
          <p:nvPr/>
        </p:nvPicPr>
        <p:blipFill>
          <a:blip r:embed="rId2"/>
          <a:stretch>
            <a:fillRect/>
          </a:stretch>
        </p:blipFill>
        <p:spPr>
          <a:xfrm>
            <a:off x="1657550" y="1408603"/>
            <a:ext cx="7521677" cy="3354261"/>
          </a:xfrm>
          <a:prstGeom prst="rect">
            <a:avLst/>
          </a:prstGeom>
        </p:spPr>
      </p:pic>
      <p:pic>
        <p:nvPicPr>
          <p:cNvPr id="7" name="Grafik 6" descr="Webseite mit weiteren Informationen zu gefunden Daten, hier ähnliche Forschungsdaten: ALLBUS 2023">
            <a:extLst>
              <a:ext uri="{FF2B5EF4-FFF2-40B4-BE49-F238E27FC236}">
                <a16:creationId xmlns:a16="http://schemas.microsoft.com/office/drawing/2014/main" id="{1B57C3F2-2190-193D-72DE-BDFAF6546090}"/>
              </a:ext>
            </a:extLst>
          </p:cNvPr>
          <p:cNvPicPr>
            <a:picLocks noChangeAspect="1"/>
          </p:cNvPicPr>
          <p:nvPr/>
        </p:nvPicPr>
        <p:blipFill>
          <a:blip r:embed="rId3"/>
          <a:stretch>
            <a:fillRect/>
          </a:stretch>
        </p:blipFill>
        <p:spPr>
          <a:xfrm>
            <a:off x="1657550" y="4762864"/>
            <a:ext cx="7521677" cy="2134530"/>
          </a:xfrm>
          <a:prstGeom prst="rect">
            <a:avLst/>
          </a:prstGeom>
        </p:spPr>
      </p:pic>
      <p:sp>
        <p:nvSpPr>
          <p:cNvPr id="8" name="Textfeld 7">
            <a:extLst>
              <a:ext uri="{FF2B5EF4-FFF2-40B4-BE49-F238E27FC236}">
                <a16:creationId xmlns:a16="http://schemas.microsoft.com/office/drawing/2014/main" id="{5F51F52F-B55F-3291-53EC-A2D1D718F125}"/>
              </a:ext>
            </a:extLst>
          </p:cNvPr>
          <p:cNvSpPr txBox="1"/>
          <p:nvPr/>
        </p:nvSpPr>
        <p:spPr>
          <a:xfrm>
            <a:off x="9179227" y="6492875"/>
            <a:ext cx="2937022" cy="261610"/>
          </a:xfrm>
          <a:prstGeom prst="rect">
            <a:avLst/>
          </a:prstGeom>
          <a:noFill/>
        </p:spPr>
        <p:txBody>
          <a:bodyPr wrap="none" rtlCol="0">
            <a:spAutoFit/>
          </a:bodyPr>
          <a:lstStyle/>
          <a:p>
            <a:r>
              <a:rPr lang="de-DE" sz="1100" dirty="0">
                <a:solidFill>
                  <a:schemeClr val="bg1">
                    <a:lumMod val="50000"/>
                  </a:schemeClr>
                </a:solidFill>
                <a:hlinkClick r:id="rId4"/>
              </a:rPr>
              <a:t>https://search.gesis.org/research_data/ZA5280</a:t>
            </a:r>
            <a:r>
              <a:rPr lang="de-DE" sz="1100" dirty="0">
                <a:solidFill>
                  <a:schemeClr val="bg1">
                    <a:lumMod val="50000"/>
                  </a:schemeClr>
                </a:solidFill>
              </a:rPr>
              <a:t> </a:t>
            </a:r>
          </a:p>
        </p:txBody>
      </p:sp>
      <p:sp>
        <p:nvSpPr>
          <p:cNvPr id="3" name="Foliennummernplatzhalter 2">
            <a:extLst>
              <a:ext uri="{FF2B5EF4-FFF2-40B4-BE49-F238E27FC236}">
                <a16:creationId xmlns:a16="http://schemas.microsoft.com/office/drawing/2014/main" id="{61DBAF7D-C58E-B7FF-931E-9559C67E5F01}"/>
              </a:ext>
            </a:extLst>
          </p:cNvPr>
          <p:cNvSpPr>
            <a:spLocks noGrp="1"/>
          </p:cNvSpPr>
          <p:nvPr>
            <p:ph type="sldNum" sz="quarter" idx="12"/>
          </p:nvPr>
        </p:nvSpPr>
        <p:spPr/>
        <p:txBody>
          <a:bodyPr/>
          <a:lstStyle/>
          <a:p>
            <a:fld id="{BDD25845-3DB6-425C-925D-71EC9C73BAFA}" type="slidenum">
              <a:rPr lang="de-DE" smtClean="0"/>
              <a:t>9</a:t>
            </a:fld>
            <a:endParaRPr lang="de-DE"/>
          </a:p>
        </p:txBody>
      </p:sp>
    </p:spTree>
    <p:extLst>
      <p:ext uri="{BB962C8B-B14F-4D97-AF65-F5344CB8AC3E}">
        <p14:creationId xmlns:p14="http://schemas.microsoft.com/office/powerpoint/2010/main" val="416993170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a:themeElements>
    <a:clrScheme name="GESIS">
      <a:dk1>
        <a:srgbClr val="000000"/>
      </a:dk1>
      <a:lt1>
        <a:srgbClr val="FFFFFF"/>
      </a:lt1>
      <a:dk2>
        <a:srgbClr val="003D7C"/>
      </a:dk2>
      <a:lt2>
        <a:srgbClr val="E8E8E8"/>
      </a:lt2>
      <a:accent1>
        <a:srgbClr val="1E8CC8"/>
      </a:accent1>
      <a:accent2>
        <a:srgbClr val="D20064"/>
      </a:accent2>
      <a:accent3>
        <a:srgbClr val="6C227C"/>
      </a:accent3>
      <a:accent4>
        <a:srgbClr val="FAD205"/>
      </a:accent4>
      <a:accent5>
        <a:srgbClr val="F08741"/>
      </a:accent5>
      <a:accent6>
        <a:srgbClr val="64AFAF"/>
      </a:accent6>
      <a:hlink>
        <a:srgbClr val="467886"/>
      </a:hlink>
      <a:folHlink>
        <a:srgbClr val="794B8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bodyPr/>
      <a:lstStyle>
        <a:defPPr algn="l">
          <a:defRPr sz="5801" dirty="0">
            <a:latin typeface="+mj-lt"/>
            <a:ea typeface="Source Sans Pro" panose="020B0503030403020204" pitchFamily="34" charset="0"/>
            <a:cs typeface="Calibri" panose="020F0502020204030204" pitchFamily="34" charset="0"/>
          </a:defRPr>
        </a:defPPr>
      </a:lstStyle>
    </a:tx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507</Words>
  <Application>Microsoft Office PowerPoint</Application>
  <PresentationFormat>Breitbild</PresentationFormat>
  <Paragraphs>127</Paragraphs>
  <Slides>12</Slides>
  <Notes>1</Notes>
  <HiddenSlides>0</HiddenSlides>
  <MMClips>0</MMClips>
  <ScaleCrop>false</ScaleCrop>
  <HeadingPairs>
    <vt:vector size="6" baseType="variant">
      <vt:variant>
        <vt:lpstr>Verwendete Schriftarten</vt:lpstr>
      </vt:variant>
      <vt:variant>
        <vt:i4>3</vt:i4>
      </vt:variant>
      <vt:variant>
        <vt:lpstr>Design</vt:lpstr>
      </vt:variant>
      <vt:variant>
        <vt:i4>3</vt:i4>
      </vt:variant>
      <vt:variant>
        <vt:lpstr>Folientitel</vt:lpstr>
      </vt:variant>
      <vt:variant>
        <vt:i4>12</vt:i4>
      </vt:variant>
    </vt:vector>
  </HeadingPairs>
  <TitlesOfParts>
    <vt:vector size="18" baseType="lpstr">
      <vt:lpstr>Aptos</vt:lpstr>
      <vt:lpstr>Arial</vt:lpstr>
      <vt:lpstr>Calibri</vt:lpstr>
      <vt:lpstr>Office</vt:lpstr>
      <vt:lpstr>2_Office</vt:lpstr>
      <vt:lpstr>3_Office</vt:lpstr>
      <vt:lpstr>Care to Share? Daten teilen bei GESIS</vt:lpstr>
      <vt:lpstr>Datenservices für Sozialwissenschaften</vt:lpstr>
      <vt:lpstr>FDM im  Forschungslebens- zyklus</vt:lpstr>
      <vt:lpstr>Hürden und Unterstützung</vt:lpstr>
      <vt:lpstr>Wir nehmen Daten, …</vt:lpstr>
      <vt:lpstr>Wie läuft die Datenveröffentlichung ab?</vt:lpstr>
      <vt:lpstr>Daten teilen bei GESIS</vt:lpstr>
      <vt:lpstr>Daten finden</vt:lpstr>
      <vt:lpstr>Daten finden</vt:lpstr>
      <vt:lpstr>Secure Data Center</vt:lpstr>
      <vt:lpstr>Fragen?</vt:lpstr>
      <vt:lpstr>Vielen Dank!</vt:lpstr>
    </vt:vector>
  </TitlesOfParts>
  <Company>GESIS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Perry, Anja</dc:creator>
  <cp:lastModifiedBy>Perry, Anja</cp:lastModifiedBy>
  <cp:revision>42</cp:revision>
  <dcterms:created xsi:type="dcterms:W3CDTF">2024-05-24T11:13:08Z</dcterms:created>
  <dcterms:modified xsi:type="dcterms:W3CDTF">2025-10-30T12:48:27Z</dcterms:modified>
</cp:coreProperties>
</file>