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5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6.xml" ContentType="application/vnd.openxmlformats-officedocument.theme+xml"/>
  <Override PartName="/ppt/slideLayouts/slideLayout18.xml" ContentType="application/vnd.openxmlformats-officedocument.presentationml.slideLayout+xml"/>
  <Override PartName="/ppt/theme/theme7.xml" ContentType="application/vnd.openxmlformats-officedocument.theme+xml"/>
  <Override PartName="/ppt/slideLayouts/slideLayout19.xml" ContentType="application/vnd.openxmlformats-officedocument.presentationml.slideLayout+xml"/>
  <Override PartName="/ppt/theme/theme8.xml" ContentType="application/vnd.openxmlformats-officedocument.theme+xml"/>
  <Override PartName="/ppt/slideLayouts/slideLayout20.xml" ContentType="application/vnd.openxmlformats-officedocument.presentationml.slideLayout+xml"/>
  <Override PartName="/ppt/theme/theme9.xml" ContentType="application/vnd.openxmlformats-officedocument.theme+xml"/>
  <Override PartName="/ppt/slideLayouts/slideLayout21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1" r:id="rId4"/>
    <p:sldMasterId id="2147483672" r:id="rId5"/>
    <p:sldMasterId id="2147483674" r:id="rId6"/>
    <p:sldMasterId id="2147483676" r:id="rId7"/>
    <p:sldMasterId id="2147483660" r:id="rId8"/>
    <p:sldMasterId id="2147483703" r:id="rId9"/>
    <p:sldMasterId id="2147483685" r:id="rId10"/>
    <p:sldMasterId id="2147483691" r:id="rId11"/>
    <p:sldMasterId id="2147483687" r:id="rId12"/>
    <p:sldMasterId id="2147483693" r:id="rId13"/>
  </p:sldMasterIdLst>
  <p:notesMasterIdLst>
    <p:notesMasterId r:id="rId62"/>
  </p:notesMasterIdLst>
  <p:handoutMasterIdLst>
    <p:handoutMasterId r:id="rId63"/>
  </p:handoutMasterIdLst>
  <p:sldIdLst>
    <p:sldId id="256" r:id="rId14"/>
    <p:sldId id="1158" r:id="rId15"/>
    <p:sldId id="285" r:id="rId16"/>
    <p:sldId id="1159" r:id="rId17"/>
    <p:sldId id="279" r:id="rId18"/>
    <p:sldId id="1157" r:id="rId19"/>
    <p:sldId id="1161" r:id="rId20"/>
    <p:sldId id="1160" r:id="rId21"/>
    <p:sldId id="371" r:id="rId22"/>
    <p:sldId id="1162" r:id="rId23"/>
    <p:sldId id="329" r:id="rId24"/>
    <p:sldId id="372" r:id="rId25"/>
    <p:sldId id="378" r:id="rId26"/>
    <p:sldId id="375" r:id="rId27"/>
    <p:sldId id="367" r:id="rId28"/>
    <p:sldId id="368" r:id="rId29"/>
    <p:sldId id="369" r:id="rId30"/>
    <p:sldId id="1163" r:id="rId31"/>
    <p:sldId id="346" r:id="rId32"/>
    <p:sldId id="1164" r:id="rId33"/>
    <p:sldId id="1166" r:id="rId34"/>
    <p:sldId id="1167" r:id="rId35"/>
    <p:sldId id="1170" r:id="rId36"/>
    <p:sldId id="1168" r:id="rId37"/>
    <p:sldId id="1169" r:id="rId38"/>
    <p:sldId id="1190" r:id="rId39"/>
    <p:sldId id="1189" r:id="rId40"/>
    <p:sldId id="1173" r:id="rId41"/>
    <p:sldId id="1171" r:id="rId42"/>
    <p:sldId id="1174" r:id="rId43"/>
    <p:sldId id="332" r:id="rId44"/>
    <p:sldId id="338" r:id="rId45"/>
    <p:sldId id="1177" r:id="rId46"/>
    <p:sldId id="1175" r:id="rId47"/>
    <p:sldId id="1176" r:id="rId48"/>
    <p:sldId id="1178" r:id="rId49"/>
    <p:sldId id="1180" r:id="rId50"/>
    <p:sldId id="1179" r:id="rId51"/>
    <p:sldId id="1172" r:id="rId52"/>
    <p:sldId id="1182" r:id="rId53"/>
    <p:sldId id="1181" r:id="rId54"/>
    <p:sldId id="1183" r:id="rId55"/>
    <p:sldId id="1184" r:id="rId56"/>
    <p:sldId id="1185" r:id="rId57"/>
    <p:sldId id="1186" r:id="rId58"/>
    <p:sldId id="1187" r:id="rId59"/>
    <p:sldId id="1188" r:id="rId60"/>
    <p:sldId id="275" r:id="rId61"/>
  </p:sldIdLst>
  <p:sldSz cx="12192000" cy="6858000"/>
  <p:notesSz cx="6858000" cy="9144000"/>
  <p:defaultTextStyle>
    <a:defPPr>
      <a:defRPr lang="en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11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D8EB"/>
    <a:srgbClr val="001EFF"/>
    <a:srgbClr val="00F5DD"/>
    <a:srgbClr val="B0B1D5"/>
    <a:srgbClr val="420068"/>
    <a:srgbClr val="FCE7BE"/>
    <a:srgbClr val="000A92"/>
    <a:srgbClr val="FCEFE2"/>
    <a:srgbClr val="7278B3"/>
    <a:srgbClr val="00E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ABFCF23-3B69-468F-B69F-88F6DE6A72F2}" styleName="Estilo Médio 1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Estilo Médio 1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46F890A9-2807-4EBB-B81D-B2AA78EC7F39}" styleName="Estilo Escuro 2 - Ênfase 5/Ênfas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Estilo Escuro 2 - Ênfase 3/Ênfas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E171933-4619-4E11-9A3F-F7608DF75F80}" styleName="Estilo Médio 1 - Ênfas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Estilo Claro 2 - Ênfase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23" autoAdjust="0"/>
    <p:restoredTop sz="46326" autoAdjust="0"/>
  </p:normalViewPr>
  <p:slideViewPr>
    <p:cSldViewPr snapToGrid="0" snapToObjects="1" showGuides="1">
      <p:cViewPr>
        <p:scale>
          <a:sx n="70" d="100"/>
          <a:sy n="70" d="100"/>
        </p:scale>
        <p:origin x="2262" y="48"/>
      </p:cViewPr>
      <p:guideLst>
        <p:guide orient="horz" pos="2115"/>
        <p:guide pos="11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103" d="100"/>
          <a:sy n="103" d="100"/>
        </p:scale>
        <p:origin x="4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3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50" Type="http://schemas.openxmlformats.org/officeDocument/2006/relationships/slide" Target="slides/slide37.xml"/><Relationship Id="rId55" Type="http://schemas.openxmlformats.org/officeDocument/2006/relationships/slide" Target="slides/slide42.xml"/><Relationship Id="rId63" Type="http://schemas.openxmlformats.org/officeDocument/2006/relationships/handoutMaster" Target="handoutMasters/handoutMaster1.xml"/><Relationship Id="rId68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9" Type="http://schemas.openxmlformats.org/officeDocument/2006/relationships/slide" Target="slides/slide16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53" Type="http://schemas.openxmlformats.org/officeDocument/2006/relationships/slide" Target="slides/slide40.xml"/><Relationship Id="rId58" Type="http://schemas.openxmlformats.org/officeDocument/2006/relationships/slide" Target="slides/slide45.xml"/><Relationship Id="rId66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48.xml"/><Relationship Id="rId19" Type="http://schemas.openxmlformats.org/officeDocument/2006/relationships/slide" Target="slides/slide6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56" Type="http://schemas.openxmlformats.org/officeDocument/2006/relationships/slide" Target="slides/slide43.xml"/><Relationship Id="rId64" Type="http://schemas.openxmlformats.org/officeDocument/2006/relationships/presProps" Target="presProps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38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59" Type="http://schemas.openxmlformats.org/officeDocument/2006/relationships/slide" Target="slides/slide46.xml"/><Relationship Id="rId67" Type="http://schemas.openxmlformats.org/officeDocument/2006/relationships/tableStyles" Target="tableStyles.xml"/><Relationship Id="rId20" Type="http://schemas.openxmlformats.org/officeDocument/2006/relationships/slide" Target="slides/slide7.xml"/><Relationship Id="rId41" Type="http://schemas.openxmlformats.org/officeDocument/2006/relationships/slide" Target="slides/slide28.xml"/><Relationship Id="rId54" Type="http://schemas.openxmlformats.org/officeDocument/2006/relationships/slide" Target="slides/slide41.xml"/><Relationship Id="rId62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slide" Target="slides/slide36.xml"/><Relationship Id="rId57" Type="http://schemas.openxmlformats.org/officeDocument/2006/relationships/slide" Target="slides/slide44.xml"/><Relationship Id="rId10" Type="http://schemas.openxmlformats.org/officeDocument/2006/relationships/slideMaster" Target="slideMasters/slideMaster7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slide" Target="slides/slide39.xml"/><Relationship Id="rId60" Type="http://schemas.openxmlformats.org/officeDocument/2006/relationships/slide" Target="slides/slide47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5.xml"/><Relationship Id="rId39" Type="http://schemas.openxmlformats.org/officeDocument/2006/relationships/slide" Target="slides/slide2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a Howard Felicissimo" userId="3f98ce73-43d6-4f61-9ee7-e6c058c26e9b" providerId="ADAL" clId="{C6CAB2A4-58C7-4497-B1F3-3972A053EDDE}"/>
    <pc:docChg chg="undo redo custSel addSld delSld modSld sldOrd">
      <pc:chgData name="Carolina Howard Felicissimo" userId="3f98ce73-43d6-4f61-9ee7-e6c058c26e9b" providerId="ADAL" clId="{C6CAB2A4-58C7-4497-B1F3-3972A053EDDE}" dt="2025-05-20T22:41:56.440" v="1005" actId="1038"/>
      <pc:docMkLst>
        <pc:docMk/>
      </pc:docMkLst>
      <pc:sldChg chg="modSp mod">
        <pc:chgData name="Carolina Howard Felicissimo" userId="3f98ce73-43d6-4f61-9ee7-e6c058c26e9b" providerId="ADAL" clId="{C6CAB2A4-58C7-4497-B1F3-3972A053EDDE}" dt="2025-05-20T21:22:32.257" v="99" actId="14100"/>
        <pc:sldMkLst>
          <pc:docMk/>
          <pc:sldMk cId="2966485290" sldId="256"/>
        </pc:sldMkLst>
        <pc:spChg chg="mod">
          <ac:chgData name="Carolina Howard Felicissimo" userId="3f98ce73-43d6-4f61-9ee7-e6c058c26e9b" providerId="ADAL" clId="{C6CAB2A4-58C7-4497-B1F3-3972A053EDDE}" dt="2025-05-20T21:22:32.257" v="99" actId="14100"/>
          <ac:spMkLst>
            <pc:docMk/>
            <pc:sldMk cId="2966485290" sldId="256"/>
            <ac:spMk id="3" creationId="{C221FEBD-A8C3-8922-9EF9-60C168139F0A}"/>
          </ac:spMkLst>
        </pc:spChg>
        <pc:spChg chg="mod">
          <ac:chgData name="Carolina Howard Felicissimo" userId="3f98ce73-43d6-4f61-9ee7-e6c058c26e9b" providerId="ADAL" clId="{C6CAB2A4-58C7-4497-B1F3-3972A053EDDE}" dt="2025-05-20T18:21:14.358" v="61" actId="20577"/>
          <ac:spMkLst>
            <pc:docMk/>
            <pc:sldMk cId="2966485290" sldId="256"/>
            <ac:spMk id="4" creationId="{D1234BB7-B69F-DA7A-8BB4-44FE7F521670}"/>
          </ac:spMkLst>
        </pc:spChg>
      </pc:sldChg>
      <pc:sldChg chg="del">
        <pc:chgData name="Carolina Howard Felicissimo" userId="3f98ce73-43d6-4f61-9ee7-e6c058c26e9b" providerId="ADAL" clId="{C6CAB2A4-58C7-4497-B1F3-3972A053EDDE}" dt="2025-05-20T22:40:14.546" v="953" actId="47"/>
        <pc:sldMkLst>
          <pc:docMk/>
          <pc:sldMk cId="1244072" sldId="328"/>
        </pc:sldMkLst>
      </pc:sldChg>
      <pc:sldChg chg="delSp modSp add mod">
        <pc:chgData name="Carolina Howard Felicissimo" userId="3f98ce73-43d6-4f61-9ee7-e6c058c26e9b" providerId="ADAL" clId="{C6CAB2A4-58C7-4497-B1F3-3972A053EDDE}" dt="2025-05-20T22:41:56.440" v="1005" actId="1038"/>
        <pc:sldMkLst>
          <pc:docMk/>
          <pc:sldMk cId="2834726937" sldId="329"/>
        </pc:sldMkLst>
        <pc:spChg chg="del">
          <ac:chgData name="Carolina Howard Felicissimo" userId="3f98ce73-43d6-4f61-9ee7-e6c058c26e9b" providerId="ADAL" clId="{C6CAB2A4-58C7-4497-B1F3-3972A053EDDE}" dt="2025-05-20T22:41:49.379" v="960" actId="478"/>
          <ac:spMkLst>
            <pc:docMk/>
            <pc:sldMk cId="2834726937" sldId="329"/>
            <ac:spMk id="3" creationId="{CB2C2B5D-1915-40B7-33D0-E7885B88B72A}"/>
          </ac:spMkLst>
        </pc:spChg>
        <pc:spChg chg="del mod">
          <ac:chgData name="Carolina Howard Felicissimo" userId="3f98ce73-43d6-4f61-9ee7-e6c058c26e9b" providerId="ADAL" clId="{C6CAB2A4-58C7-4497-B1F3-3972A053EDDE}" dt="2025-05-20T22:41:45.905" v="959" actId="478"/>
          <ac:spMkLst>
            <pc:docMk/>
            <pc:sldMk cId="2834726937" sldId="329"/>
            <ac:spMk id="9" creationId="{32B5B4E4-154B-BE54-7CDB-DD7FF644B4D9}"/>
          </ac:spMkLst>
        </pc:spChg>
        <pc:grpChg chg="mod">
          <ac:chgData name="Carolina Howard Felicissimo" userId="3f98ce73-43d6-4f61-9ee7-e6c058c26e9b" providerId="ADAL" clId="{C6CAB2A4-58C7-4497-B1F3-3972A053EDDE}" dt="2025-05-20T22:41:56.440" v="1005" actId="1038"/>
          <ac:grpSpMkLst>
            <pc:docMk/>
            <pc:sldMk cId="2834726937" sldId="329"/>
            <ac:grpSpMk id="6" creationId="{C9C3947B-3873-8B72-92B6-E0F7E5589097}"/>
          </ac:grpSpMkLst>
        </pc:grpChg>
        <pc:picChg chg="del">
          <ac:chgData name="Carolina Howard Felicissimo" userId="3f98ce73-43d6-4f61-9ee7-e6c058c26e9b" providerId="ADAL" clId="{C6CAB2A4-58C7-4497-B1F3-3972A053EDDE}" dt="2025-05-20T22:41:40.909" v="957" actId="478"/>
          <ac:picMkLst>
            <pc:docMk/>
            <pc:sldMk cId="2834726937" sldId="329"/>
            <ac:picMk id="5" creationId="{099CD80B-DDFC-E61B-F896-F0CF8E973BED}"/>
          </ac:picMkLst>
        </pc:picChg>
      </pc:sldChg>
      <pc:sldChg chg="del">
        <pc:chgData name="Carolina Howard Felicissimo" userId="3f98ce73-43d6-4f61-9ee7-e6c058c26e9b" providerId="ADAL" clId="{C6CAB2A4-58C7-4497-B1F3-3972A053EDDE}" dt="2025-05-20T22:40:14.546" v="953" actId="47"/>
        <pc:sldMkLst>
          <pc:docMk/>
          <pc:sldMk cId="492919855" sldId="330"/>
        </pc:sldMkLst>
      </pc:sldChg>
      <pc:sldChg chg="ord">
        <pc:chgData name="Carolina Howard Felicissimo" userId="3f98ce73-43d6-4f61-9ee7-e6c058c26e9b" providerId="ADAL" clId="{C6CAB2A4-58C7-4497-B1F3-3972A053EDDE}" dt="2025-05-20T22:13:20.295" v="881"/>
        <pc:sldMkLst>
          <pc:docMk/>
          <pc:sldMk cId="2940237756" sldId="331"/>
        </pc:sldMkLst>
      </pc:sldChg>
      <pc:sldChg chg="modSp mod">
        <pc:chgData name="Carolina Howard Felicissimo" userId="3f98ce73-43d6-4f61-9ee7-e6c058c26e9b" providerId="ADAL" clId="{C6CAB2A4-58C7-4497-B1F3-3972A053EDDE}" dt="2025-05-20T22:11:03.275" v="875" actId="1076"/>
        <pc:sldMkLst>
          <pc:docMk/>
          <pc:sldMk cId="1677702516" sldId="333"/>
        </pc:sldMkLst>
        <pc:spChg chg="mod">
          <ac:chgData name="Carolina Howard Felicissimo" userId="3f98ce73-43d6-4f61-9ee7-e6c058c26e9b" providerId="ADAL" clId="{C6CAB2A4-58C7-4497-B1F3-3972A053EDDE}" dt="2025-05-20T21:34:05.235" v="335" actId="20577"/>
          <ac:spMkLst>
            <pc:docMk/>
            <pc:sldMk cId="1677702516" sldId="333"/>
            <ac:spMk id="2" creationId="{BE0CEB00-4E47-4881-9C34-BD5E50920266}"/>
          </ac:spMkLst>
        </pc:spChg>
        <pc:spChg chg="mod">
          <ac:chgData name="Carolina Howard Felicissimo" userId="3f98ce73-43d6-4f61-9ee7-e6c058c26e9b" providerId="ADAL" clId="{C6CAB2A4-58C7-4497-B1F3-3972A053EDDE}" dt="2025-05-20T22:11:03.275" v="875" actId="1076"/>
          <ac:spMkLst>
            <pc:docMk/>
            <pc:sldMk cId="1677702516" sldId="333"/>
            <ac:spMk id="3" creationId="{E0F1F020-11BD-4A94-8024-C55710B9A333}"/>
          </ac:spMkLst>
        </pc:spChg>
      </pc:sldChg>
      <pc:sldChg chg="del">
        <pc:chgData name="Carolina Howard Felicissimo" userId="3f98ce73-43d6-4f61-9ee7-e6c058c26e9b" providerId="ADAL" clId="{C6CAB2A4-58C7-4497-B1F3-3972A053EDDE}" dt="2025-05-20T18:21:58.422" v="64" actId="47"/>
        <pc:sldMkLst>
          <pc:docMk/>
          <pc:sldMk cId="2553399388" sldId="334"/>
        </pc:sldMkLst>
      </pc:sldChg>
      <pc:sldChg chg="delSp del mod">
        <pc:chgData name="Carolina Howard Felicissimo" userId="3f98ce73-43d6-4f61-9ee7-e6c058c26e9b" providerId="ADAL" clId="{C6CAB2A4-58C7-4497-B1F3-3972A053EDDE}" dt="2025-05-20T18:21:43.568" v="63" actId="47"/>
        <pc:sldMkLst>
          <pc:docMk/>
          <pc:sldMk cId="2133987768" sldId="335"/>
        </pc:sldMkLst>
        <pc:picChg chg="del">
          <ac:chgData name="Carolina Howard Felicissimo" userId="3f98ce73-43d6-4f61-9ee7-e6c058c26e9b" providerId="ADAL" clId="{C6CAB2A4-58C7-4497-B1F3-3972A053EDDE}" dt="2025-05-20T18:21:25.086" v="62" actId="478"/>
          <ac:picMkLst>
            <pc:docMk/>
            <pc:sldMk cId="2133987768" sldId="335"/>
            <ac:picMk id="5" creationId="{B61B33F6-30B6-4887-B343-8672825A6D7D}"/>
          </ac:picMkLst>
        </pc:picChg>
      </pc:sldChg>
      <pc:sldChg chg="del">
        <pc:chgData name="Carolina Howard Felicissimo" userId="3f98ce73-43d6-4f61-9ee7-e6c058c26e9b" providerId="ADAL" clId="{C6CAB2A4-58C7-4497-B1F3-3972A053EDDE}" dt="2025-05-20T21:30:31.137" v="282" actId="47"/>
        <pc:sldMkLst>
          <pc:docMk/>
          <pc:sldMk cId="2320203003" sldId="336"/>
        </pc:sldMkLst>
      </pc:sldChg>
      <pc:sldChg chg="del">
        <pc:chgData name="Carolina Howard Felicissimo" userId="3f98ce73-43d6-4f61-9ee7-e6c058c26e9b" providerId="ADAL" clId="{C6CAB2A4-58C7-4497-B1F3-3972A053EDDE}" dt="2025-05-20T22:05:39.511" v="721" actId="47"/>
        <pc:sldMkLst>
          <pc:docMk/>
          <pc:sldMk cId="24800589" sldId="338"/>
        </pc:sldMkLst>
      </pc:sldChg>
      <pc:sldChg chg="del">
        <pc:chgData name="Carolina Howard Felicissimo" userId="3f98ce73-43d6-4f61-9ee7-e6c058c26e9b" providerId="ADAL" clId="{C6CAB2A4-58C7-4497-B1F3-3972A053EDDE}" dt="2025-05-20T22:05:39.511" v="721" actId="47"/>
        <pc:sldMkLst>
          <pc:docMk/>
          <pc:sldMk cId="890989008" sldId="339"/>
        </pc:sldMkLst>
      </pc:sldChg>
      <pc:sldChg chg="del ord">
        <pc:chgData name="Carolina Howard Felicissimo" userId="3f98ce73-43d6-4f61-9ee7-e6c058c26e9b" providerId="ADAL" clId="{C6CAB2A4-58C7-4497-B1F3-3972A053EDDE}" dt="2025-05-20T21:39:01.718" v="373" actId="47"/>
        <pc:sldMkLst>
          <pc:docMk/>
          <pc:sldMk cId="1241066597" sldId="340"/>
        </pc:sldMkLst>
      </pc:sldChg>
      <pc:sldChg chg="del">
        <pc:chgData name="Carolina Howard Felicissimo" userId="3f98ce73-43d6-4f61-9ee7-e6c058c26e9b" providerId="ADAL" clId="{C6CAB2A4-58C7-4497-B1F3-3972A053EDDE}" dt="2025-05-20T22:05:39.511" v="721" actId="47"/>
        <pc:sldMkLst>
          <pc:docMk/>
          <pc:sldMk cId="2458172242" sldId="341"/>
        </pc:sldMkLst>
      </pc:sldChg>
      <pc:sldChg chg="del">
        <pc:chgData name="Carolina Howard Felicissimo" userId="3f98ce73-43d6-4f61-9ee7-e6c058c26e9b" providerId="ADAL" clId="{C6CAB2A4-58C7-4497-B1F3-3972A053EDDE}" dt="2025-05-20T21:30:33.713" v="283" actId="47"/>
        <pc:sldMkLst>
          <pc:docMk/>
          <pc:sldMk cId="1780456719" sldId="342"/>
        </pc:sldMkLst>
      </pc:sldChg>
      <pc:sldChg chg="del">
        <pc:chgData name="Carolina Howard Felicissimo" userId="3f98ce73-43d6-4f61-9ee7-e6c058c26e9b" providerId="ADAL" clId="{C6CAB2A4-58C7-4497-B1F3-3972A053EDDE}" dt="2025-05-20T22:16:45.467" v="887" actId="47"/>
        <pc:sldMkLst>
          <pc:docMk/>
          <pc:sldMk cId="3380787014" sldId="343"/>
        </pc:sldMkLst>
      </pc:sldChg>
      <pc:sldChg chg="del">
        <pc:chgData name="Carolina Howard Felicissimo" userId="3f98ce73-43d6-4f61-9ee7-e6c058c26e9b" providerId="ADAL" clId="{C6CAB2A4-58C7-4497-B1F3-3972A053EDDE}" dt="2025-05-20T22:40:14.546" v="953" actId="47"/>
        <pc:sldMkLst>
          <pc:docMk/>
          <pc:sldMk cId="3243759071" sldId="344"/>
        </pc:sldMkLst>
      </pc:sldChg>
      <pc:sldChg chg="ord">
        <pc:chgData name="Carolina Howard Felicissimo" userId="3f98ce73-43d6-4f61-9ee7-e6c058c26e9b" providerId="ADAL" clId="{C6CAB2A4-58C7-4497-B1F3-3972A053EDDE}" dt="2025-05-20T22:05:52.079" v="723"/>
        <pc:sldMkLst>
          <pc:docMk/>
          <pc:sldMk cId="403496302" sldId="345"/>
        </pc:sldMkLst>
      </pc:sldChg>
      <pc:sldChg chg="addSp delSp mod ord">
        <pc:chgData name="Carolina Howard Felicissimo" userId="3f98ce73-43d6-4f61-9ee7-e6c058c26e9b" providerId="ADAL" clId="{C6CAB2A4-58C7-4497-B1F3-3972A053EDDE}" dt="2025-05-20T22:05:52.079" v="723"/>
        <pc:sldMkLst>
          <pc:docMk/>
          <pc:sldMk cId="433197963" sldId="346"/>
        </pc:sldMkLst>
        <pc:picChg chg="add">
          <ac:chgData name="Carolina Howard Felicissimo" userId="3f98ce73-43d6-4f61-9ee7-e6c058c26e9b" providerId="ADAL" clId="{C6CAB2A4-58C7-4497-B1F3-3972A053EDDE}" dt="2025-05-20T22:04:56.804" v="720" actId="22"/>
          <ac:picMkLst>
            <pc:docMk/>
            <pc:sldMk cId="433197963" sldId="346"/>
            <ac:picMk id="3" creationId="{6D4B5F6D-E4F8-4408-BB88-7A145374809D}"/>
          </ac:picMkLst>
        </pc:picChg>
        <pc:picChg chg="del">
          <ac:chgData name="Carolina Howard Felicissimo" userId="3f98ce73-43d6-4f61-9ee7-e6c058c26e9b" providerId="ADAL" clId="{C6CAB2A4-58C7-4497-B1F3-3972A053EDDE}" dt="2025-05-20T22:03:46.415" v="719" actId="478"/>
          <ac:picMkLst>
            <pc:docMk/>
            <pc:sldMk cId="433197963" sldId="346"/>
            <ac:picMk id="9" creationId="{79B17EC7-385B-4165-B966-4232795020E8}"/>
          </ac:picMkLst>
        </pc:picChg>
      </pc:sldChg>
      <pc:sldChg chg="del">
        <pc:chgData name="Carolina Howard Felicissimo" userId="3f98ce73-43d6-4f61-9ee7-e6c058c26e9b" providerId="ADAL" clId="{C6CAB2A4-58C7-4497-B1F3-3972A053EDDE}" dt="2025-05-20T22:16:41.793" v="886" actId="47"/>
        <pc:sldMkLst>
          <pc:docMk/>
          <pc:sldMk cId="168007446" sldId="347"/>
        </pc:sldMkLst>
      </pc:sldChg>
      <pc:sldChg chg="del">
        <pc:chgData name="Carolina Howard Felicissimo" userId="3f98ce73-43d6-4f61-9ee7-e6c058c26e9b" providerId="ADAL" clId="{C6CAB2A4-58C7-4497-B1F3-3972A053EDDE}" dt="2025-05-20T22:16:37.091" v="882" actId="47"/>
        <pc:sldMkLst>
          <pc:docMk/>
          <pc:sldMk cId="2668722768" sldId="348"/>
        </pc:sldMkLst>
      </pc:sldChg>
      <pc:sldChg chg="del">
        <pc:chgData name="Carolina Howard Felicissimo" userId="3f98ce73-43d6-4f61-9ee7-e6c058c26e9b" providerId="ADAL" clId="{C6CAB2A4-58C7-4497-B1F3-3972A053EDDE}" dt="2025-05-20T22:16:39.424" v="883" actId="47"/>
        <pc:sldMkLst>
          <pc:docMk/>
          <pc:sldMk cId="1319200383" sldId="349"/>
        </pc:sldMkLst>
      </pc:sldChg>
      <pc:sldChg chg="del">
        <pc:chgData name="Carolina Howard Felicissimo" userId="3f98ce73-43d6-4f61-9ee7-e6c058c26e9b" providerId="ADAL" clId="{C6CAB2A4-58C7-4497-B1F3-3972A053EDDE}" dt="2025-05-20T22:16:40.078" v="884" actId="47"/>
        <pc:sldMkLst>
          <pc:docMk/>
          <pc:sldMk cId="2243521847" sldId="350"/>
        </pc:sldMkLst>
      </pc:sldChg>
      <pc:sldChg chg="del">
        <pc:chgData name="Carolina Howard Felicissimo" userId="3f98ce73-43d6-4f61-9ee7-e6c058c26e9b" providerId="ADAL" clId="{C6CAB2A4-58C7-4497-B1F3-3972A053EDDE}" dt="2025-05-20T22:16:40.744" v="885" actId="47"/>
        <pc:sldMkLst>
          <pc:docMk/>
          <pc:sldMk cId="3053508210" sldId="351"/>
        </pc:sldMkLst>
      </pc:sldChg>
      <pc:sldChg chg="del">
        <pc:chgData name="Carolina Howard Felicissimo" userId="3f98ce73-43d6-4f61-9ee7-e6c058c26e9b" providerId="ADAL" clId="{C6CAB2A4-58C7-4497-B1F3-3972A053EDDE}" dt="2025-05-20T18:24:17.949" v="68" actId="47"/>
        <pc:sldMkLst>
          <pc:docMk/>
          <pc:sldMk cId="2029663604" sldId="352"/>
        </pc:sldMkLst>
      </pc:sldChg>
      <pc:sldChg chg="del">
        <pc:chgData name="Carolina Howard Felicissimo" userId="3f98ce73-43d6-4f61-9ee7-e6c058c26e9b" providerId="ADAL" clId="{C6CAB2A4-58C7-4497-B1F3-3972A053EDDE}" dt="2025-05-20T18:24:17.949" v="68" actId="47"/>
        <pc:sldMkLst>
          <pc:docMk/>
          <pc:sldMk cId="3658270751" sldId="353"/>
        </pc:sldMkLst>
      </pc:sldChg>
      <pc:sldChg chg="del">
        <pc:chgData name="Carolina Howard Felicissimo" userId="3f98ce73-43d6-4f61-9ee7-e6c058c26e9b" providerId="ADAL" clId="{C6CAB2A4-58C7-4497-B1F3-3972A053EDDE}" dt="2025-05-20T18:24:17.949" v="68" actId="47"/>
        <pc:sldMkLst>
          <pc:docMk/>
          <pc:sldMk cId="3135339566" sldId="354"/>
        </pc:sldMkLst>
      </pc:sldChg>
      <pc:sldChg chg="del">
        <pc:chgData name="Carolina Howard Felicissimo" userId="3f98ce73-43d6-4f61-9ee7-e6c058c26e9b" providerId="ADAL" clId="{C6CAB2A4-58C7-4497-B1F3-3972A053EDDE}" dt="2025-05-20T18:24:17.949" v="68" actId="47"/>
        <pc:sldMkLst>
          <pc:docMk/>
          <pc:sldMk cId="3916809213" sldId="355"/>
        </pc:sldMkLst>
      </pc:sldChg>
      <pc:sldChg chg="del">
        <pc:chgData name="Carolina Howard Felicissimo" userId="3f98ce73-43d6-4f61-9ee7-e6c058c26e9b" providerId="ADAL" clId="{C6CAB2A4-58C7-4497-B1F3-3972A053EDDE}" dt="2025-05-20T18:24:17.949" v="68" actId="47"/>
        <pc:sldMkLst>
          <pc:docMk/>
          <pc:sldMk cId="1398796155" sldId="356"/>
        </pc:sldMkLst>
      </pc:sldChg>
      <pc:sldChg chg="del">
        <pc:chgData name="Carolina Howard Felicissimo" userId="3f98ce73-43d6-4f61-9ee7-e6c058c26e9b" providerId="ADAL" clId="{C6CAB2A4-58C7-4497-B1F3-3972A053EDDE}" dt="2025-05-20T18:24:17.949" v="68" actId="47"/>
        <pc:sldMkLst>
          <pc:docMk/>
          <pc:sldMk cId="3579463343" sldId="357"/>
        </pc:sldMkLst>
      </pc:sldChg>
      <pc:sldChg chg="del">
        <pc:chgData name="Carolina Howard Felicissimo" userId="3f98ce73-43d6-4f61-9ee7-e6c058c26e9b" providerId="ADAL" clId="{C6CAB2A4-58C7-4497-B1F3-3972A053EDDE}" dt="2025-05-20T18:24:17.949" v="68" actId="47"/>
        <pc:sldMkLst>
          <pc:docMk/>
          <pc:sldMk cId="3892686706" sldId="358"/>
        </pc:sldMkLst>
      </pc:sldChg>
      <pc:sldChg chg="addSp delSp modSp del mod ord">
        <pc:chgData name="Carolina Howard Felicissimo" userId="3f98ce73-43d6-4f61-9ee7-e6c058c26e9b" providerId="ADAL" clId="{C6CAB2A4-58C7-4497-B1F3-3972A053EDDE}" dt="2025-05-20T21:44:03.072" v="478" actId="47"/>
        <pc:sldMkLst>
          <pc:docMk/>
          <pc:sldMk cId="2748916837" sldId="359"/>
        </pc:sldMkLst>
        <pc:spChg chg="del">
          <ac:chgData name="Carolina Howard Felicissimo" userId="3f98ce73-43d6-4f61-9ee7-e6c058c26e9b" providerId="ADAL" clId="{C6CAB2A4-58C7-4497-B1F3-3972A053EDDE}" dt="2025-05-20T21:36:40.077" v="362" actId="478"/>
          <ac:spMkLst>
            <pc:docMk/>
            <pc:sldMk cId="2748916837" sldId="359"/>
            <ac:spMk id="2" creationId="{44D094F6-E6B7-475C-A5F3-B28C29918FC0}"/>
          </ac:spMkLst>
        </pc:spChg>
        <pc:spChg chg="mod">
          <ac:chgData name="Carolina Howard Felicissimo" userId="3f98ce73-43d6-4f61-9ee7-e6c058c26e9b" providerId="ADAL" clId="{C6CAB2A4-58C7-4497-B1F3-3972A053EDDE}" dt="2025-05-20T21:38:52.487" v="372" actId="2710"/>
          <ac:spMkLst>
            <pc:docMk/>
            <pc:sldMk cId="2748916837" sldId="359"/>
            <ac:spMk id="3" creationId="{385E9132-9F92-4D96-8897-8C56A277D771}"/>
          </ac:spMkLst>
        </pc:spChg>
        <pc:picChg chg="add mod">
          <ac:chgData name="Carolina Howard Felicissimo" userId="3f98ce73-43d6-4f61-9ee7-e6c058c26e9b" providerId="ADAL" clId="{C6CAB2A4-58C7-4497-B1F3-3972A053EDDE}" dt="2025-05-20T21:36:44.115" v="363" actId="1076"/>
          <ac:picMkLst>
            <pc:docMk/>
            <pc:sldMk cId="2748916837" sldId="359"/>
            <ac:picMk id="5" creationId="{117B29E9-8708-4E9D-A392-4C8DECDD8549}"/>
          </ac:picMkLst>
        </pc:picChg>
        <pc:picChg chg="del">
          <ac:chgData name="Carolina Howard Felicissimo" userId="3f98ce73-43d6-4f61-9ee7-e6c058c26e9b" providerId="ADAL" clId="{C6CAB2A4-58C7-4497-B1F3-3972A053EDDE}" dt="2025-05-20T21:32:23.549" v="297" actId="478"/>
          <ac:picMkLst>
            <pc:docMk/>
            <pc:sldMk cId="2748916837" sldId="359"/>
            <ac:picMk id="7" creationId="{FF128818-5C88-4240-9A0F-682C4ACCE455}"/>
          </ac:picMkLst>
        </pc:picChg>
      </pc:sldChg>
      <pc:sldChg chg="del">
        <pc:chgData name="Carolina Howard Felicissimo" userId="3f98ce73-43d6-4f61-9ee7-e6c058c26e9b" providerId="ADAL" clId="{C6CAB2A4-58C7-4497-B1F3-3972A053EDDE}" dt="2025-05-20T22:40:14.546" v="953" actId="47"/>
        <pc:sldMkLst>
          <pc:docMk/>
          <pc:sldMk cId="1109218801" sldId="360"/>
        </pc:sldMkLst>
      </pc:sldChg>
      <pc:sldChg chg="del">
        <pc:chgData name="Carolina Howard Felicissimo" userId="3f98ce73-43d6-4f61-9ee7-e6c058c26e9b" providerId="ADAL" clId="{C6CAB2A4-58C7-4497-B1F3-3972A053EDDE}" dt="2025-05-20T22:40:14.546" v="953" actId="47"/>
        <pc:sldMkLst>
          <pc:docMk/>
          <pc:sldMk cId="334308027" sldId="361"/>
        </pc:sldMkLst>
      </pc:sldChg>
      <pc:sldChg chg="del">
        <pc:chgData name="Carolina Howard Felicissimo" userId="3f98ce73-43d6-4f61-9ee7-e6c058c26e9b" providerId="ADAL" clId="{C6CAB2A4-58C7-4497-B1F3-3972A053EDDE}" dt="2025-05-20T18:24:17.949" v="68" actId="47"/>
        <pc:sldMkLst>
          <pc:docMk/>
          <pc:sldMk cId="242121328" sldId="362"/>
        </pc:sldMkLst>
      </pc:sldChg>
      <pc:sldChg chg="addSp modSp new mod ord">
        <pc:chgData name="Carolina Howard Felicissimo" userId="3f98ce73-43d6-4f61-9ee7-e6c058c26e9b" providerId="ADAL" clId="{C6CAB2A4-58C7-4497-B1F3-3972A053EDDE}" dt="2025-05-20T22:22:27.646" v="937" actId="1076"/>
        <pc:sldMkLst>
          <pc:docMk/>
          <pc:sldMk cId="3214836599" sldId="362"/>
        </pc:sldMkLst>
        <pc:spChg chg="add mod">
          <ac:chgData name="Carolina Howard Felicissimo" userId="3f98ce73-43d6-4f61-9ee7-e6c058c26e9b" providerId="ADAL" clId="{C6CAB2A4-58C7-4497-B1F3-3972A053EDDE}" dt="2025-05-20T22:21:26.527" v="913" actId="14100"/>
          <ac:spMkLst>
            <pc:docMk/>
            <pc:sldMk cId="3214836599" sldId="362"/>
            <ac:spMk id="5" creationId="{BD618943-AFB1-4ABD-8926-509A13BC516D}"/>
          </ac:spMkLst>
        </pc:spChg>
        <pc:picChg chg="add mod">
          <ac:chgData name="Carolina Howard Felicissimo" userId="3f98ce73-43d6-4f61-9ee7-e6c058c26e9b" providerId="ADAL" clId="{C6CAB2A4-58C7-4497-B1F3-3972A053EDDE}" dt="2025-05-20T18:46:32.348" v="74" actId="14100"/>
          <ac:picMkLst>
            <pc:docMk/>
            <pc:sldMk cId="3214836599" sldId="362"/>
            <ac:picMk id="4" creationId="{548E8F89-1953-420D-893A-C92505CC7438}"/>
          </ac:picMkLst>
        </pc:picChg>
        <pc:cxnChg chg="add mod">
          <ac:chgData name="Carolina Howard Felicissimo" userId="3f98ce73-43d6-4f61-9ee7-e6c058c26e9b" providerId="ADAL" clId="{C6CAB2A4-58C7-4497-B1F3-3972A053EDDE}" dt="2025-05-20T22:22:09.598" v="935" actId="1037"/>
          <ac:cxnSpMkLst>
            <pc:docMk/>
            <pc:sldMk cId="3214836599" sldId="362"/>
            <ac:cxnSpMk id="7" creationId="{610148B3-80D4-46DA-A5D1-4DF2D35B2A88}"/>
          </ac:cxnSpMkLst>
        </pc:cxnChg>
        <pc:cxnChg chg="add mod">
          <ac:chgData name="Carolina Howard Felicissimo" userId="3f98ce73-43d6-4f61-9ee7-e6c058c26e9b" providerId="ADAL" clId="{C6CAB2A4-58C7-4497-B1F3-3972A053EDDE}" dt="2025-05-20T22:22:27.646" v="937" actId="1076"/>
          <ac:cxnSpMkLst>
            <pc:docMk/>
            <pc:sldMk cId="3214836599" sldId="362"/>
            <ac:cxnSpMk id="8" creationId="{74E8C258-98BC-490B-8A46-CA0FDCC2029A}"/>
          </ac:cxnSpMkLst>
        </pc:cxnChg>
      </pc:sldChg>
      <pc:sldChg chg="new del">
        <pc:chgData name="Carolina Howard Felicissimo" userId="3f98ce73-43d6-4f61-9ee7-e6c058c26e9b" providerId="ADAL" clId="{C6CAB2A4-58C7-4497-B1F3-3972A053EDDE}" dt="2025-05-20T18:23:45.552" v="67" actId="47"/>
        <pc:sldMkLst>
          <pc:docMk/>
          <pc:sldMk cId="1674336958" sldId="363"/>
        </pc:sldMkLst>
      </pc:sldChg>
      <pc:sldChg chg="addSp delSp modSp new mod ord">
        <pc:chgData name="Carolina Howard Felicissimo" userId="3f98ce73-43d6-4f61-9ee7-e6c058c26e9b" providerId="ADAL" clId="{C6CAB2A4-58C7-4497-B1F3-3972A053EDDE}" dt="2025-05-20T22:20:33.112" v="908" actId="208"/>
        <pc:sldMkLst>
          <pc:docMk/>
          <pc:sldMk cId="2432878252" sldId="363"/>
        </pc:sldMkLst>
        <pc:spChg chg="del">
          <ac:chgData name="Carolina Howard Felicissimo" userId="3f98ce73-43d6-4f61-9ee7-e6c058c26e9b" providerId="ADAL" clId="{C6CAB2A4-58C7-4497-B1F3-3972A053EDDE}" dt="2025-05-20T18:46:41.982" v="76" actId="478"/>
          <ac:spMkLst>
            <pc:docMk/>
            <pc:sldMk cId="2432878252" sldId="363"/>
            <ac:spMk id="2" creationId="{15BD0247-3BE2-435F-A677-ABD5A27A9B04}"/>
          </ac:spMkLst>
        </pc:spChg>
        <pc:spChg chg="add mod">
          <ac:chgData name="Carolina Howard Felicissimo" userId="3f98ce73-43d6-4f61-9ee7-e6c058c26e9b" providerId="ADAL" clId="{C6CAB2A4-58C7-4497-B1F3-3972A053EDDE}" dt="2025-05-20T22:20:33.112" v="908" actId="208"/>
          <ac:spMkLst>
            <pc:docMk/>
            <pc:sldMk cId="2432878252" sldId="363"/>
            <ac:spMk id="2" creationId="{652DA010-F21F-4513-94FC-E4F70B9058B8}"/>
          </ac:spMkLst>
        </pc:spChg>
        <pc:spChg chg="del">
          <ac:chgData name="Carolina Howard Felicissimo" userId="3f98ce73-43d6-4f61-9ee7-e6c058c26e9b" providerId="ADAL" clId="{C6CAB2A4-58C7-4497-B1F3-3972A053EDDE}" dt="2025-05-20T18:46:44.809" v="77" actId="478"/>
          <ac:spMkLst>
            <pc:docMk/>
            <pc:sldMk cId="2432878252" sldId="363"/>
            <ac:spMk id="3" creationId="{92B2E2BB-2799-4556-8751-5086393D93A7}"/>
          </ac:spMkLst>
        </pc:spChg>
        <pc:picChg chg="add mod">
          <ac:chgData name="Carolina Howard Felicissimo" userId="3f98ce73-43d6-4f61-9ee7-e6c058c26e9b" providerId="ADAL" clId="{C6CAB2A4-58C7-4497-B1F3-3972A053EDDE}" dt="2025-05-20T18:47:55.190" v="81" actId="14100"/>
          <ac:picMkLst>
            <pc:docMk/>
            <pc:sldMk cId="2432878252" sldId="363"/>
            <ac:picMk id="4" creationId="{92A6A10A-02D4-4D9A-943F-DCF2F49A7A9E}"/>
          </ac:picMkLst>
        </pc:picChg>
      </pc:sldChg>
      <pc:sldChg chg="addSp delSp modSp new mod ord">
        <pc:chgData name="Carolina Howard Felicissimo" userId="3f98ce73-43d6-4f61-9ee7-e6c058c26e9b" providerId="ADAL" clId="{C6CAB2A4-58C7-4497-B1F3-3972A053EDDE}" dt="2025-05-20T22:29:04.833" v="948" actId="478"/>
        <pc:sldMkLst>
          <pc:docMk/>
          <pc:sldMk cId="1406547613" sldId="364"/>
        </pc:sldMkLst>
        <pc:spChg chg="del">
          <ac:chgData name="Carolina Howard Felicissimo" userId="3f98ce73-43d6-4f61-9ee7-e6c058c26e9b" providerId="ADAL" clId="{C6CAB2A4-58C7-4497-B1F3-3972A053EDDE}" dt="2025-05-20T18:48:46.215" v="85" actId="478"/>
          <ac:spMkLst>
            <pc:docMk/>
            <pc:sldMk cId="1406547613" sldId="364"/>
            <ac:spMk id="2" creationId="{7E1F3A94-A062-4633-A593-4E7308B378DF}"/>
          </ac:spMkLst>
        </pc:spChg>
        <pc:spChg chg="del">
          <ac:chgData name="Carolina Howard Felicissimo" userId="3f98ce73-43d6-4f61-9ee7-e6c058c26e9b" providerId="ADAL" clId="{C6CAB2A4-58C7-4497-B1F3-3972A053EDDE}" dt="2025-05-20T18:48:48.669" v="86" actId="478"/>
          <ac:spMkLst>
            <pc:docMk/>
            <pc:sldMk cId="1406547613" sldId="364"/>
            <ac:spMk id="3" creationId="{FB313DD9-73FB-491C-82C4-2344F3C30F74}"/>
          </ac:spMkLst>
        </pc:spChg>
        <pc:spChg chg="add mod">
          <ac:chgData name="Carolina Howard Felicissimo" userId="3f98ce73-43d6-4f61-9ee7-e6c058c26e9b" providerId="ADAL" clId="{C6CAB2A4-58C7-4497-B1F3-3972A053EDDE}" dt="2025-05-20T22:28:58.845" v="947" actId="1076"/>
          <ac:spMkLst>
            <pc:docMk/>
            <pc:sldMk cId="1406547613" sldId="364"/>
            <ac:spMk id="5" creationId="{1E58C656-A10B-4553-9A4B-86F291F89A1C}"/>
          </ac:spMkLst>
        </pc:spChg>
        <pc:spChg chg="add mod">
          <ac:chgData name="Carolina Howard Felicissimo" userId="3f98ce73-43d6-4f61-9ee7-e6c058c26e9b" providerId="ADAL" clId="{C6CAB2A4-58C7-4497-B1F3-3972A053EDDE}" dt="2025-05-20T18:49:08.148" v="91" actId="14100"/>
          <ac:spMkLst>
            <pc:docMk/>
            <pc:sldMk cId="1406547613" sldId="364"/>
            <ac:spMk id="6" creationId="{0F2E7687-6ACE-4759-8181-84379712574F}"/>
          </ac:spMkLst>
        </pc:spChg>
        <pc:picChg chg="add mod">
          <ac:chgData name="Carolina Howard Felicissimo" userId="3f98ce73-43d6-4f61-9ee7-e6c058c26e9b" providerId="ADAL" clId="{C6CAB2A4-58C7-4497-B1F3-3972A053EDDE}" dt="2025-05-20T18:49:08.148" v="91" actId="14100"/>
          <ac:picMkLst>
            <pc:docMk/>
            <pc:sldMk cId="1406547613" sldId="364"/>
            <ac:picMk id="4" creationId="{C455426F-EE65-4AF0-A15A-000D8A9EDEE5}"/>
          </ac:picMkLst>
        </pc:picChg>
        <pc:cxnChg chg="add del mod">
          <ac:chgData name="Carolina Howard Felicissimo" userId="3f98ce73-43d6-4f61-9ee7-e6c058c26e9b" providerId="ADAL" clId="{C6CAB2A4-58C7-4497-B1F3-3972A053EDDE}" dt="2025-05-20T22:29:04.833" v="948" actId="478"/>
          <ac:cxnSpMkLst>
            <pc:docMk/>
            <pc:sldMk cId="1406547613" sldId="364"/>
            <ac:cxnSpMk id="7" creationId="{3A1EDEE4-2529-43D2-A134-115E1C2783CE}"/>
          </ac:cxnSpMkLst>
        </pc:cxnChg>
      </pc:sldChg>
      <pc:sldChg chg="addSp delSp modSp new mod ord">
        <pc:chgData name="Carolina Howard Felicissimo" userId="3f98ce73-43d6-4f61-9ee7-e6c058c26e9b" providerId="ADAL" clId="{C6CAB2A4-58C7-4497-B1F3-3972A053EDDE}" dt="2025-05-20T22:39:53.374" v="952"/>
        <pc:sldMkLst>
          <pc:docMk/>
          <pc:sldMk cId="2062136077" sldId="365"/>
        </pc:sldMkLst>
        <pc:spChg chg="del">
          <ac:chgData name="Carolina Howard Felicissimo" userId="3f98ce73-43d6-4f61-9ee7-e6c058c26e9b" providerId="ADAL" clId="{C6CAB2A4-58C7-4497-B1F3-3972A053EDDE}" dt="2025-05-20T18:50:07.261" v="94" actId="478"/>
          <ac:spMkLst>
            <pc:docMk/>
            <pc:sldMk cId="2062136077" sldId="365"/>
            <ac:spMk id="2" creationId="{E806989B-8DC0-4B41-9C6B-550FCF1B3B13}"/>
          </ac:spMkLst>
        </pc:spChg>
        <pc:spChg chg="del">
          <ac:chgData name="Carolina Howard Felicissimo" userId="3f98ce73-43d6-4f61-9ee7-e6c058c26e9b" providerId="ADAL" clId="{C6CAB2A4-58C7-4497-B1F3-3972A053EDDE}" dt="2025-05-20T18:50:04.326" v="93" actId="478"/>
          <ac:spMkLst>
            <pc:docMk/>
            <pc:sldMk cId="2062136077" sldId="365"/>
            <ac:spMk id="3" creationId="{06B97333-C077-42A9-B67E-94FA23769BF1}"/>
          </ac:spMkLst>
        </pc:spChg>
        <pc:spChg chg="add del mod">
          <ac:chgData name="Carolina Howard Felicissimo" userId="3f98ce73-43d6-4f61-9ee7-e6c058c26e9b" providerId="ADAL" clId="{C6CAB2A4-58C7-4497-B1F3-3972A053EDDE}" dt="2025-05-20T18:52:03.358" v="96"/>
          <ac:spMkLst>
            <pc:docMk/>
            <pc:sldMk cId="2062136077" sldId="365"/>
            <ac:spMk id="5" creationId="{ABBA53D9-87B1-4496-892F-34293F0D330D}"/>
          </ac:spMkLst>
        </pc:spChg>
        <pc:spChg chg="add del mod">
          <ac:chgData name="Carolina Howard Felicissimo" userId="3f98ce73-43d6-4f61-9ee7-e6c058c26e9b" providerId="ADAL" clId="{C6CAB2A4-58C7-4497-B1F3-3972A053EDDE}" dt="2025-05-20T18:52:03.358" v="96"/>
          <ac:spMkLst>
            <pc:docMk/>
            <pc:sldMk cId="2062136077" sldId="365"/>
            <ac:spMk id="6" creationId="{C0CE10B0-5B3E-49C6-B6B4-E4727C3B84D6}"/>
          </ac:spMkLst>
        </pc:spChg>
        <pc:picChg chg="add del mod">
          <ac:chgData name="Carolina Howard Felicissimo" userId="3f98ce73-43d6-4f61-9ee7-e6c058c26e9b" providerId="ADAL" clId="{C6CAB2A4-58C7-4497-B1F3-3972A053EDDE}" dt="2025-05-20T18:52:03.358" v="96"/>
          <ac:picMkLst>
            <pc:docMk/>
            <pc:sldMk cId="2062136077" sldId="365"/>
            <ac:picMk id="4" creationId="{1D8B7AE0-F74D-41F2-8F17-89FD0D7A7F34}"/>
          </ac:picMkLst>
        </pc:picChg>
        <pc:picChg chg="add mod">
          <ac:chgData name="Carolina Howard Felicissimo" userId="3f98ce73-43d6-4f61-9ee7-e6c058c26e9b" providerId="ADAL" clId="{C6CAB2A4-58C7-4497-B1F3-3972A053EDDE}" dt="2025-05-20T18:52:38.945" v="97"/>
          <ac:picMkLst>
            <pc:docMk/>
            <pc:sldMk cId="2062136077" sldId="365"/>
            <ac:picMk id="9" creationId="{A26517A2-171D-4A99-9FC8-A818DE38396D}"/>
          </ac:picMkLst>
        </pc:picChg>
        <pc:cxnChg chg="add del mod">
          <ac:chgData name="Carolina Howard Felicissimo" userId="3f98ce73-43d6-4f61-9ee7-e6c058c26e9b" providerId="ADAL" clId="{C6CAB2A4-58C7-4497-B1F3-3972A053EDDE}" dt="2025-05-20T18:52:03.358" v="96"/>
          <ac:cxnSpMkLst>
            <pc:docMk/>
            <pc:sldMk cId="2062136077" sldId="365"/>
            <ac:cxnSpMk id="7" creationId="{4501525C-8016-410D-9BD9-E96B35165340}"/>
          </ac:cxnSpMkLst>
        </pc:cxnChg>
      </pc:sldChg>
      <pc:sldChg chg="modSp add del mod ord">
        <pc:chgData name="Carolina Howard Felicissimo" userId="3f98ce73-43d6-4f61-9ee7-e6c058c26e9b" providerId="ADAL" clId="{C6CAB2A4-58C7-4497-B1F3-3972A053EDDE}" dt="2025-05-20T21:35:05.108" v="344" actId="47"/>
        <pc:sldMkLst>
          <pc:docMk/>
          <pc:sldMk cId="440581681" sldId="366"/>
        </pc:sldMkLst>
        <pc:spChg chg="mod">
          <ac:chgData name="Carolina Howard Felicissimo" userId="3f98ce73-43d6-4f61-9ee7-e6c058c26e9b" providerId="ADAL" clId="{C6CAB2A4-58C7-4497-B1F3-3972A053EDDE}" dt="2025-05-20T21:26:56.500" v="260" actId="21"/>
          <ac:spMkLst>
            <pc:docMk/>
            <pc:sldMk cId="440581681" sldId="366"/>
            <ac:spMk id="2" creationId="{BE0CEB00-4E47-4881-9C34-BD5E50920266}"/>
          </ac:spMkLst>
        </pc:spChg>
        <pc:spChg chg="mod">
          <ac:chgData name="Carolina Howard Felicissimo" userId="3f98ce73-43d6-4f61-9ee7-e6c058c26e9b" providerId="ADAL" clId="{C6CAB2A4-58C7-4497-B1F3-3972A053EDDE}" dt="2025-05-20T21:27:54.915" v="276" actId="120"/>
          <ac:spMkLst>
            <pc:docMk/>
            <pc:sldMk cId="440581681" sldId="366"/>
            <ac:spMk id="3" creationId="{E0F1F020-11BD-4A94-8024-C55710B9A333}"/>
          </ac:spMkLst>
        </pc:spChg>
      </pc:sldChg>
      <pc:sldChg chg="addSp delSp modSp new mod">
        <pc:chgData name="Carolina Howard Felicissimo" userId="3f98ce73-43d6-4f61-9ee7-e6c058c26e9b" providerId="ADAL" clId="{C6CAB2A4-58C7-4497-B1F3-3972A053EDDE}" dt="2025-05-20T21:30:24.479" v="281" actId="1076"/>
        <pc:sldMkLst>
          <pc:docMk/>
          <pc:sldMk cId="156043719" sldId="367"/>
        </pc:sldMkLst>
        <pc:spChg chg="del">
          <ac:chgData name="Carolina Howard Felicissimo" userId="3f98ce73-43d6-4f61-9ee7-e6c058c26e9b" providerId="ADAL" clId="{C6CAB2A4-58C7-4497-B1F3-3972A053EDDE}" dt="2025-05-20T21:30:20.296" v="279" actId="478"/>
          <ac:spMkLst>
            <pc:docMk/>
            <pc:sldMk cId="156043719" sldId="367"/>
            <ac:spMk id="2" creationId="{20FE2665-93A3-4B7C-ABD2-771A194DD522}"/>
          </ac:spMkLst>
        </pc:spChg>
        <pc:spChg chg="del">
          <ac:chgData name="Carolina Howard Felicissimo" userId="3f98ce73-43d6-4f61-9ee7-e6c058c26e9b" providerId="ADAL" clId="{C6CAB2A4-58C7-4497-B1F3-3972A053EDDE}" dt="2025-05-20T21:30:17.460" v="278" actId="478"/>
          <ac:spMkLst>
            <pc:docMk/>
            <pc:sldMk cId="156043719" sldId="367"/>
            <ac:spMk id="3" creationId="{BC7CECE4-2EBC-4ACD-AD5F-F175A0E6B153}"/>
          </ac:spMkLst>
        </pc:spChg>
        <pc:picChg chg="add mod">
          <ac:chgData name="Carolina Howard Felicissimo" userId="3f98ce73-43d6-4f61-9ee7-e6c058c26e9b" providerId="ADAL" clId="{C6CAB2A4-58C7-4497-B1F3-3972A053EDDE}" dt="2025-05-20T21:30:24.479" v="281" actId="1076"/>
          <ac:picMkLst>
            <pc:docMk/>
            <pc:sldMk cId="156043719" sldId="367"/>
            <ac:picMk id="4" creationId="{25471F8A-16F4-46AB-9BA5-AF51FC1B78DE}"/>
          </ac:picMkLst>
        </pc:picChg>
      </pc:sldChg>
      <pc:sldChg chg="addSp delSp modSp new mod">
        <pc:chgData name="Carolina Howard Felicissimo" userId="3f98ce73-43d6-4f61-9ee7-e6c058c26e9b" providerId="ADAL" clId="{C6CAB2A4-58C7-4497-B1F3-3972A053EDDE}" dt="2025-05-20T21:30:56.414" v="287"/>
        <pc:sldMkLst>
          <pc:docMk/>
          <pc:sldMk cId="1295643864" sldId="368"/>
        </pc:sldMkLst>
        <pc:spChg chg="del">
          <ac:chgData name="Carolina Howard Felicissimo" userId="3f98ce73-43d6-4f61-9ee7-e6c058c26e9b" providerId="ADAL" clId="{C6CAB2A4-58C7-4497-B1F3-3972A053EDDE}" dt="2025-05-20T21:30:45.653" v="286" actId="478"/>
          <ac:spMkLst>
            <pc:docMk/>
            <pc:sldMk cId="1295643864" sldId="368"/>
            <ac:spMk id="2" creationId="{B23ED067-693F-4F17-85FB-89A9A7C68910}"/>
          </ac:spMkLst>
        </pc:spChg>
        <pc:spChg chg="del">
          <ac:chgData name="Carolina Howard Felicissimo" userId="3f98ce73-43d6-4f61-9ee7-e6c058c26e9b" providerId="ADAL" clId="{C6CAB2A4-58C7-4497-B1F3-3972A053EDDE}" dt="2025-05-20T21:30:42.933" v="285" actId="478"/>
          <ac:spMkLst>
            <pc:docMk/>
            <pc:sldMk cId="1295643864" sldId="368"/>
            <ac:spMk id="3" creationId="{F2C84ECE-4B4C-45C9-97A2-33841F380048}"/>
          </ac:spMkLst>
        </pc:spChg>
        <pc:picChg chg="add mod">
          <ac:chgData name="Carolina Howard Felicissimo" userId="3f98ce73-43d6-4f61-9ee7-e6c058c26e9b" providerId="ADAL" clId="{C6CAB2A4-58C7-4497-B1F3-3972A053EDDE}" dt="2025-05-20T21:30:56.414" v="287"/>
          <ac:picMkLst>
            <pc:docMk/>
            <pc:sldMk cId="1295643864" sldId="368"/>
            <ac:picMk id="4" creationId="{A680F2D4-2E1C-46B7-831E-E1735E15E4C0}"/>
          </ac:picMkLst>
        </pc:picChg>
      </pc:sldChg>
      <pc:sldChg chg="addSp delSp modSp new mod">
        <pc:chgData name="Carolina Howard Felicissimo" userId="3f98ce73-43d6-4f61-9ee7-e6c058c26e9b" providerId="ADAL" clId="{C6CAB2A4-58C7-4497-B1F3-3972A053EDDE}" dt="2025-05-20T21:31:19.983" v="292" actId="1076"/>
        <pc:sldMkLst>
          <pc:docMk/>
          <pc:sldMk cId="4275471298" sldId="369"/>
        </pc:sldMkLst>
        <pc:spChg chg="del">
          <ac:chgData name="Carolina Howard Felicissimo" userId="3f98ce73-43d6-4f61-9ee7-e6c058c26e9b" providerId="ADAL" clId="{C6CAB2A4-58C7-4497-B1F3-3972A053EDDE}" dt="2025-05-20T21:31:06.114" v="290" actId="478"/>
          <ac:spMkLst>
            <pc:docMk/>
            <pc:sldMk cId="4275471298" sldId="369"/>
            <ac:spMk id="2" creationId="{630D3051-92FA-46E7-BA1C-453376AA54AE}"/>
          </ac:spMkLst>
        </pc:spChg>
        <pc:spChg chg="del">
          <ac:chgData name="Carolina Howard Felicissimo" userId="3f98ce73-43d6-4f61-9ee7-e6c058c26e9b" providerId="ADAL" clId="{C6CAB2A4-58C7-4497-B1F3-3972A053EDDE}" dt="2025-05-20T21:31:03.929" v="289" actId="478"/>
          <ac:spMkLst>
            <pc:docMk/>
            <pc:sldMk cId="4275471298" sldId="369"/>
            <ac:spMk id="3" creationId="{B06A5D95-C225-4688-905F-87D8B6046AEE}"/>
          </ac:spMkLst>
        </pc:spChg>
        <pc:picChg chg="add mod">
          <ac:chgData name="Carolina Howard Felicissimo" userId="3f98ce73-43d6-4f61-9ee7-e6c058c26e9b" providerId="ADAL" clId="{C6CAB2A4-58C7-4497-B1F3-3972A053EDDE}" dt="2025-05-20T21:31:19.983" v="292" actId="1076"/>
          <ac:picMkLst>
            <pc:docMk/>
            <pc:sldMk cId="4275471298" sldId="369"/>
            <ac:picMk id="4" creationId="{81958E1D-A8A9-44A1-AA60-FDD2832219A7}"/>
          </ac:picMkLst>
        </pc:picChg>
      </pc:sldChg>
      <pc:sldChg chg="addSp delSp new del mod ord">
        <pc:chgData name="Carolina Howard Felicissimo" userId="3f98ce73-43d6-4f61-9ee7-e6c058c26e9b" providerId="ADAL" clId="{C6CAB2A4-58C7-4497-B1F3-3972A053EDDE}" dt="2025-05-20T21:44:01.081" v="477" actId="47"/>
        <pc:sldMkLst>
          <pc:docMk/>
          <pc:sldMk cId="2558187589" sldId="370"/>
        </pc:sldMkLst>
        <pc:spChg chg="del">
          <ac:chgData name="Carolina Howard Felicissimo" userId="3f98ce73-43d6-4f61-9ee7-e6c058c26e9b" providerId="ADAL" clId="{C6CAB2A4-58C7-4497-B1F3-3972A053EDDE}" dt="2025-05-20T21:37:48.332" v="369" actId="478"/>
          <ac:spMkLst>
            <pc:docMk/>
            <pc:sldMk cId="2558187589" sldId="370"/>
            <ac:spMk id="2" creationId="{27C82ADE-AC00-4A01-9F5C-0E4FBFEB4432}"/>
          </ac:spMkLst>
        </pc:spChg>
        <pc:spChg chg="del">
          <ac:chgData name="Carolina Howard Felicissimo" userId="3f98ce73-43d6-4f61-9ee7-e6c058c26e9b" providerId="ADAL" clId="{C6CAB2A4-58C7-4497-B1F3-3972A053EDDE}" dt="2025-05-20T21:37:51.610" v="370" actId="478"/>
          <ac:spMkLst>
            <pc:docMk/>
            <pc:sldMk cId="2558187589" sldId="370"/>
            <ac:spMk id="3" creationId="{56FA5FC8-C0DD-4CDC-A156-7079CE1ACF00}"/>
          </ac:spMkLst>
        </pc:spChg>
        <pc:picChg chg="add">
          <ac:chgData name="Carolina Howard Felicissimo" userId="3f98ce73-43d6-4f61-9ee7-e6c058c26e9b" providerId="ADAL" clId="{C6CAB2A4-58C7-4497-B1F3-3972A053EDDE}" dt="2025-05-20T21:38:19.693" v="371" actId="22"/>
          <ac:picMkLst>
            <pc:docMk/>
            <pc:sldMk cId="2558187589" sldId="370"/>
            <ac:picMk id="5" creationId="{4903D080-3862-40F4-91F1-8D83516857FB}"/>
          </ac:picMkLst>
        </pc:picChg>
      </pc:sldChg>
      <pc:sldChg chg="addSp delSp modSp new mod">
        <pc:chgData name="Carolina Howard Felicissimo" userId="3f98ce73-43d6-4f61-9ee7-e6c058c26e9b" providerId="ADAL" clId="{C6CAB2A4-58C7-4497-B1F3-3972A053EDDE}" dt="2025-05-20T21:43:58.240" v="476"/>
        <pc:sldMkLst>
          <pc:docMk/>
          <pc:sldMk cId="4265025650" sldId="371"/>
        </pc:sldMkLst>
        <pc:spChg chg="del">
          <ac:chgData name="Carolina Howard Felicissimo" userId="3f98ce73-43d6-4f61-9ee7-e6c058c26e9b" providerId="ADAL" clId="{C6CAB2A4-58C7-4497-B1F3-3972A053EDDE}" dt="2025-05-20T21:43:44.436" v="475" actId="478"/>
          <ac:spMkLst>
            <pc:docMk/>
            <pc:sldMk cId="4265025650" sldId="371"/>
            <ac:spMk id="2" creationId="{A4BE0EAF-5E93-4365-A0EC-D100A2F5ECE4}"/>
          </ac:spMkLst>
        </pc:spChg>
        <pc:spChg chg="del">
          <ac:chgData name="Carolina Howard Felicissimo" userId="3f98ce73-43d6-4f61-9ee7-e6c058c26e9b" providerId="ADAL" clId="{C6CAB2A4-58C7-4497-B1F3-3972A053EDDE}" dt="2025-05-20T21:43:42.192" v="474" actId="478"/>
          <ac:spMkLst>
            <pc:docMk/>
            <pc:sldMk cId="4265025650" sldId="371"/>
            <ac:spMk id="3" creationId="{6EC12F0F-1D69-476B-BEFB-6E0772A913D1}"/>
          </ac:spMkLst>
        </pc:spChg>
        <pc:picChg chg="add mod">
          <ac:chgData name="Carolina Howard Felicissimo" userId="3f98ce73-43d6-4f61-9ee7-e6c058c26e9b" providerId="ADAL" clId="{C6CAB2A4-58C7-4497-B1F3-3972A053EDDE}" dt="2025-05-20T21:43:58.240" v="476"/>
          <ac:picMkLst>
            <pc:docMk/>
            <pc:sldMk cId="4265025650" sldId="371"/>
            <ac:picMk id="4" creationId="{B9AC3B96-9F5D-42A8-9259-11A1096C0E03}"/>
          </ac:picMkLst>
        </pc:picChg>
      </pc:sldChg>
      <pc:sldChg chg="addSp delSp modSp new mod">
        <pc:chgData name="Carolina Howard Felicissimo" userId="3f98ce73-43d6-4f61-9ee7-e6c058c26e9b" providerId="ADAL" clId="{C6CAB2A4-58C7-4497-B1F3-3972A053EDDE}" dt="2025-05-20T21:49:03.495" v="718" actId="1076"/>
        <pc:sldMkLst>
          <pc:docMk/>
          <pc:sldMk cId="2019959475" sldId="372"/>
        </pc:sldMkLst>
        <pc:spChg chg="del">
          <ac:chgData name="Carolina Howard Felicissimo" userId="3f98ce73-43d6-4f61-9ee7-e6c058c26e9b" providerId="ADAL" clId="{C6CAB2A4-58C7-4497-B1F3-3972A053EDDE}" dt="2025-05-20T21:46:16.330" v="481" actId="478"/>
          <ac:spMkLst>
            <pc:docMk/>
            <pc:sldMk cId="2019959475" sldId="372"/>
            <ac:spMk id="2" creationId="{0778A764-585B-44DD-B7FF-38171D39B498}"/>
          </ac:spMkLst>
        </pc:spChg>
        <pc:spChg chg="del">
          <ac:chgData name="Carolina Howard Felicissimo" userId="3f98ce73-43d6-4f61-9ee7-e6c058c26e9b" providerId="ADAL" clId="{C6CAB2A4-58C7-4497-B1F3-3972A053EDDE}" dt="2025-05-20T21:46:12.951" v="480" actId="478"/>
          <ac:spMkLst>
            <pc:docMk/>
            <pc:sldMk cId="2019959475" sldId="372"/>
            <ac:spMk id="3" creationId="{7AA68C09-DA13-4F88-A726-7D9CCE65B991}"/>
          </ac:spMkLst>
        </pc:spChg>
        <pc:spChg chg="add del mod">
          <ac:chgData name="Carolina Howard Felicissimo" userId="3f98ce73-43d6-4f61-9ee7-e6c058c26e9b" providerId="ADAL" clId="{C6CAB2A4-58C7-4497-B1F3-3972A053EDDE}" dt="2025-05-20T21:48:11.254" v="677" actId="478"/>
          <ac:spMkLst>
            <pc:docMk/>
            <pc:sldMk cId="2019959475" sldId="372"/>
            <ac:spMk id="5" creationId="{966EBB8D-CD95-4226-A7F2-2AC667FD937C}"/>
          </ac:spMkLst>
        </pc:spChg>
        <pc:spChg chg="add mod">
          <ac:chgData name="Carolina Howard Felicissimo" userId="3f98ce73-43d6-4f61-9ee7-e6c058c26e9b" providerId="ADAL" clId="{C6CAB2A4-58C7-4497-B1F3-3972A053EDDE}" dt="2025-05-20T21:47:23.355" v="483"/>
          <ac:spMkLst>
            <pc:docMk/>
            <pc:sldMk cId="2019959475" sldId="372"/>
            <ac:spMk id="7" creationId="{D8C410D2-1970-47F7-AD24-BCBA1EEDF28F}"/>
          </ac:spMkLst>
        </pc:spChg>
        <pc:spChg chg="add mod">
          <ac:chgData name="Carolina Howard Felicissimo" userId="3f98ce73-43d6-4f61-9ee7-e6c058c26e9b" providerId="ADAL" clId="{C6CAB2A4-58C7-4497-B1F3-3972A053EDDE}" dt="2025-05-20T21:49:03.495" v="718" actId="1076"/>
          <ac:spMkLst>
            <pc:docMk/>
            <pc:sldMk cId="2019959475" sldId="372"/>
            <ac:spMk id="8" creationId="{4DAE81C0-4567-4C9F-AF07-19B152A6F39B}"/>
          </ac:spMkLst>
        </pc:spChg>
        <pc:picChg chg="add mod">
          <ac:chgData name="Carolina Howard Felicissimo" userId="3f98ce73-43d6-4f61-9ee7-e6c058c26e9b" providerId="ADAL" clId="{C6CAB2A4-58C7-4497-B1F3-3972A053EDDE}" dt="2025-05-20T21:48:32.547" v="716" actId="1038"/>
          <ac:picMkLst>
            <pc:docMk/>
            <pc:sldMk cId="2019959475" sldId="372"/>
            <ac:picMk id="4" creationId="{67039403-D51D-400B-AD16-DEEC15638F6C}"/>
          </ac:picMkLst>
        </pc:picChg>
        <pc:picChg chg="add mod">
          <ac:chgData name="Carolina Howard Felicissimo" userId="3f98ce73-43d6-4f61-9ee7-e6c058c26e9b" providerId="ADAL" clId="{C6CAB2A4-58C7-4497-B1F3-3972A053EDDE}" dt="2025-05-20T21:46:50.390" v="482"/>
          <ac:picMkLst>
            <pc:docMk/>
            <pc:sldMk cId="2019959475" sldId="372"/>
            <ac:picMk id="6" creationId="{76632075-7A86-4A1D-B73D-C046B6F56E99}"/>
          </ac:picMkLst>
        </pc:picChg>
      </pc:sldChg>
      <pc:sldChg chg="addSp delSp modSp new mod">
        <pc:chgData name="Carolina Howard Felicissimo" userId="3f98ce73-43d6-4f61-9ee7-e6c058c26e9b" providerId="ADAL" clId="{C6CAB2A4-58C7-4497-B1F3-3972A053EDDE}" dt="2025-05-20T22:18:50.640" v="900" actId="1036"/>
        <pc:sldMkLst>
          <pc:docMk/>
          <pc:sldMk cId="2753176834" sldId="373"/>
        </pc:sldMkLst>
        <pc:spChg chg="del">
          <ac:chgData name="Carolina Howard Felicissimo" userId="3f98ce73-43d6-4f61-9ee7-e6c058c26e9b" providerId="ADAL" clId="{C6CAB2A4-58C7-4497-B1F3-3972A053EDDE}" dt="2025-05-20T22:06:57.090" v="726" actId="478"/>
          <ac:spMkLst>
            <pc:docMk/>
            <pc:sldMk cId="2753176834" sldId="373"/>
            <ac:spMk id="2" creationId="{75D3AD8B-A212-47B3-867F-48D1C303B8C0}"/>
          </ac:spMkLst>
        </pc:spChg>
        <pc:spChg chg="del">
          <ac:chgData name="Carolina Howard Felicissimo" userId="3f98ce73-43d6-4f61-9ee7-e6c058c26e9b" providerId="ADAL" clId="{C6CAB2A4-58C7-4497-B1F3-3972A053EDDE}" dt="2025-05-20T22:06:54.792" v="725" actId="478"/>
          <ac:spMkLst>
            <pc:docMk/>
            <pc:sldMk cId="2753176834" sldId="373"/>
            <ac:spMk id="3" creationId="{8DCCA777-413A-47C3-8B58-5E59EA4DF71D}"/>
          </ac:spMkLst>
        </pc:spChg>
        <pc:spChg chg="add mod">
          <ac:chgData name="Carolina Howard Felicissimo" userId="3f98ce73-43d6-4f61-9ee7-e6c058c26e9b" providerId="ADAL" clId="{C6CAB2A4-58C7-4497-B1F3-3972A053EDDE}" dt="2025-05-20T22:18:50.640" v="900" actId="1036"/>
          <ac:spMkLst>
            <pc:docMk/>
            <pc:sldMk cId="2753176834" sldId="373"/>
            <ac:spMk id="6" creationId="{A13B6953-9995-49AE-ACCF-5438B0B936F1}"/>
          </ac:spMkLst>
        </pc:spChg>
        <pc:picChg chg="add">
          <ac:chgData name="Carolina Howard Felicissimo" userId="3f98ce73-43d6-4f61-9ee7-e6c058c26e9b" providerId="ADAL" clId="{C6CAB2A4-58C7-4497-B1F3-3972A053EDDE}" dt="2025-05-20T22:06:58.219" v="727" actId="22"/>
          <ac:picMkLst>
            <pc:docMk/>
            <pc:sldMk cId="2753176834" sldId="373"/>
            <ac:picMk id="5" creationId="{C11BC6B6-ED81-4982-AE54-3FB7131945D7}"/>
          </ac:picMkLst>
        </pc:picChg>
      </pc:sldChg>
      <pc:sldChg chg="addSp delSp modSp new mod">
        <pc:chgData name="Carolina Howard Felicissimo" userId="3f98ce73-43d6-4f61-9ee7-e6c058c26e9b" providerId="ADAL" clId="{C6CAB2A4-58C7-4497-B1F3-3972A053EDDE}" dt="2025-05-20T22:19:41.742" v="904" actId="1582"/>
        <pc:sldMkLst>
          <pc:docMk/>
          <pc:sldMk cId="224737166" sldId="374"/>
        </pc:sldMkLst>
        <pc:spChg chg="del">
          <ac:chgData name="Carolina Howard Felicissimo" userId="3f98ce73-43d6-4f61-9ee7-e6c058c26e9b" providerId="ADAL" clId="{C6CAB2A4-58C7-4497-B1F3-3972A053EDDE}" dt="2025-05-20T22:08:08.425" v="729" actId="478"/>
          <ac:spMkLst>
            <pc:docMk/>
            <pc:sldMk cId="224737166" sldId="374"/>
            <ac:spMk id="2" creationId="{0B394608-587E-4FAB-891C-082AC129B204}"/>
          </ac:spMkLst>
        </pc:spChg>
        <pc:spChg chg="del">
          <ac:chgData name="Carolina Howard Felicissimo" userId="3f98ce73-43d6-4f61-9ee7-e6c058c26e9b" providerId="ADAL" clId="{C6CAB2A4-58C7-4497-B1F3-3972A053EDDE}" dt="2025-05-20T22:08:11.491" v="730" actId="478"/>
          <ac:spMkLst>
            <pc:docMk/>
            <pc:sldMk cId="224737166" sldId="374"/>
            <ac:spMk id="3" creationId="{44FE070C-1D82-450E-BEEE-2BA2F0F33EA8}"/>
          </ac:spMkLst>
        </pc:spChg>
        <pc:spChg chg="add mod">
          <ac:chgData name="Carolina Howard Felicissimo" userId="3f98ce73-43d6-4f61-9ee7-e6c058c26e9b" providerId="ADAL" clId="{C6CAB2A4-58C7-4497-B1F3-3972A053EDDE}" dt="2025-05-20T22:19:41.742" v="904" actId="1582"/>
          <ac:spMkLst>
            <pc:docMk/>
            <pc:sldMk cId="224737166" sldId="374"/>
            <ac:spMk id="6" creationId="{F445EE9A-2D77-411F-AEC8-2713EE0C9CB8}"/>
          </ac:spMkLst>
        </pc:spChg>
        <pc:picChg chg="add">
          <ac:chgData name="Carolina Howard Felicissimo" userId="3f98ce73-43d6-4f61-9ee7-e6c058c26e9b" providerId="ADAL" clId="{C6CAB2A4-58C7-4497-B1F3-3972A053EDDE}" dt="2025-05-20T22:08:12.456" v="731" actId="22"/>
          <ac:picMkLst>
            <pc:docMk/>
            <pc:sldMk cId="224737166" sldId="374"/>
            <ac:picMk id="5" creationId="{46BCABCC-C308-449F-BCF5-7D8EA8F03CC8}"/>
          </ac:picMkLst>
        </pc:picChg>
      </pc:sldChg>
      <pc:sldChg chg="modSp add mod">
        <pc:chgData name="Carolina Howard Felicissimo" userId="3f98ce73-43d6-4f61-9ee7-e6c058c26e9b" providerId="ADAL" clId="{C6CAB2A4-58C7-4497-B1F3-3972A053EDDE}" dt="2025-05-20T22:10:33.355" v="873" actId="14100"/>
        <pc:sldMkLst>
          <pc:docMk/>
          <pc:sldMk cId="677757140" sldId="375"/>
        </pc:sldMkLst>
        <pc:spChg chg="mod">
          <ac:chgData name="Carolina Howard Felicissimo" userId="3f98ce73-43d6-4f61-9ee7-e6c058c26e9b" providerId="ADAL" clId="{C6CAB2A4-58C7-4497-B1F3-3972A053EDDE}" dt="2025-05-20T22:10:33.355" v="873" actId="14100"/>
          <ac:spMkLst>
            <pc:docMk/>
            <pc:sldMk cId="677757140" sldId="375"/>
            <ac:spMk id="3" creationId="{E0F1F020-11BD-4A94-8024-C55710B9A333}"/>
          </ac:spMkLst>
        </pc:spChg>
      </pc:sldChg>
      <pc:sldChg chg="addSp delSp new mod">
        <pc:chgData name="Carolina Howard Felicissimo" userId="3f98ce73-43d6-4f61-9ee7-e6c058c26e9b" providerId="ADAL" clId="{C6CAB2A4-58C7-4497-B1F3-3972A053EDDE}" dt="2025-05-20T22:25:32.260" v="941" actId="22"/>
        <pc:sldMkLst>
          <pc:docMk/>
          <pc:sldMk cId="2418145683" sldId="376"/>
        </pc:sldMkLst>
        <pc:spChg chg="del">
          <ac:chgData name="Carolina Howard Felicissimo" userId="3f98ce73-43d6-4f61-9ee7-e6c058c26e9b" providerId="ADAL" clId="{C6CAB2A4-58C7-4497-B1F3-3972A053EDDE}" dt="2025-05-20T22:25:31.214" v="940" actId="478"/>
          <ac:spMkLst>
            <pc:docMk/>
            <pc:sldMk cId="2418145683" sldId="376"/>
            <ac:spMk id="2" creationId="{01281ADE-91EA-44C8-822F-FE6E8CEAB9EE}"/>
          </ac:spMkLst>
        </pc:spChg>
        <pc:spChg chg="del">
          <ac:chgData name="Carolina Howard Felicissimo" userId="3f98ce73-43d6-4f61-9ee7-e6c058c26e9b" providerId="ADAL" clId="{C6CAB2A4-58C7-4497-B1F3-3972A053EDDE}" dt="2025-05-20T22:25:28.834" v="939" actId="478"/>
          <ac:spMkLst>
            <pc:docMk/>
            <pc:sldMk cId="2418145683" sldId="376"/>
            <ac:spMk id="3" creationId="{D15A469C-E356-4BC5-B0D5-4A51DA95190B}"/>
          </ac:spMkLst>
        </pc:spChg>
        <pc:picChg chg="add">
          <ac:chgData name="Carolina Howard Felicissimo" userId="3f98ce73-43d6-4f61-9ee7-e6c058c26e9b" providerId="ADAL" clId="{C6CAB2A4-58C7-4497-B1F3-3972A053EDDE}" dt="2025-05-20T22:25:32.260" v="941" actId="22"/>
          <ac:picMkLst>
            <pc:docMk/>
            <pc:sldMk cId="2418145683" sldId="376"/>
            <ac:picMk id="5" creationId="{BF065FD9-786E-4EFD-95A7-72E812D42696}"/>
          </ac:picMkLst>
        </pc:picChg>
      </pc:sldChg>
      <pc:sldChg chg="addSp delSp new mod">
        <pc:chgData name="Carolina Howard Felicissimo" userId="3f98ce73-43d6-4f61-9ee7-e6c058c26e9b" providerId="ADAL" clId="{C6CAB2A4-58C7-4497-B1F3-3972A053EDDE}" dt="2025-05-20T22:26:40.176" v="946" actId="22"/>
        <pc:sldMkLst>
          <pc:docMk/>
          <pc:sldMk cId="2286803958" sldId="377"/>
        </pc:sldMkLst>
        <pc:spChg chg="del">
          <ac:chgData name="Carolina Howard Felicissimo" userId="3f98ce73-43d6-4f61-9ee7-e6c058c26e9b" providerId="ADAL" clId="{C6CAB2A4-58C7-4497-B1F3-3972A053EDDE}" dt="2025-05-20T22:26:31.847" v="944" actId="478"/>
          <ac:spMkLst>
            <pc:docMk/>
            <pc:sldMk cId="2286803958" sldId="377"/>
            <ac:spMk id="2" creationId="{43ADCDE9-383F-4D9C-8797-1231AC437D66}"/>
          </ac:spMkLst>
        </pc:spChg>
        <pc:spChg chg="del">
          <ac:chgData name="Carolina Howard Felicissimo" userId="3f98ce73-43d6-4f61-9ee7-e6c058c26e9b" providerId="ADAL" clId="{C6CAB2A4-58C7-4497-B1F3-3972A053EDDE}" dt="2025-05-20T22:26:29.813" v="943" actId="478"/>
          <ac:spMkLst>
            <pc:docMk/>
            <pc:sldMk cId="2286803958" sldId="377"/>
            <ac:spMk id="3" creationId="{BFDE851C-3542-4D2E-A1BE-C96D0FBE9D34}"/>
          </ac:spMkLst>
        </pc:spChg>
        <pc:picChg chg="add">
          <ac:chgData name="Carolina Howard Felicissimo" userId="3f98ce73-43d6-4f61-9ee7-e6c058c26e9b" providerId="ADAL" clId="{C6CAB2A4-58C7-4497-B1F3-3972A053EDDE}" dt="2025-05-20T22:26:40.176" v="946" actId="22"/>
          <ac:picMkLst>
            <pc:docMk/>
            <pc:sldMk cId="2286803958" sldId="377"/>
            <ac:picMk id="5" creationId="{75591A33-8C37-43A5-8905-A6DE83E7770C}"/>
          </ac:picMkLst>
        </pc:picChg>
      </pc:sldChg>
      <pc:sldChg chg="add ord">
        <pc:chgData name="Carolina Howard Felicissimo" userId="3f98ce73-43d6-4f61-9ee7-e6c058c26e9b" providerId="ADAL" clId="{C6CAB2A4-58C7-4497-B1F3-3972A053EDDE}" dt="2025-05-20T22:41:37.668" v="956"/>
        <pc:sldMkLst>
          <pc:docMk/>
          <pc:sldMk cId="377315464" sldId="378"/>
        </pc:sldMkLst>
      </pc:sldChg>
      <pc:sldChg chg="add del ord">
        <pc:chgData name="Carolina Howard Felicissimo" userId="3f98ce73-43d6-4f61-9ee7-e6c058c26e9b" providerId="ADAL" clId="{C6CAB2A4-58C7-4497-B1F3-3972A053EDDE}" dt="2025-05-20T22:40:14.546" v="953" actId="47"/>
        <pc:sldMkLst>
          <pc:docMk/>
          <pc:sldMk cId="509590339" sldId="378"/>
        </pc:sldMkLst>
      </pc:sldChg>
    </pc:docChg>
  </pc:docChgLst>
  <pc:docChgLst>
    <pc:chgData name="Carolina Howard Felicissimo" userId="3f98ce73-43d6-4f61-9ee7-e6c058c26e9b" providerId="ADAL" clId="{56DF83F1-1471-4FB0-B12B-E06CA3B86597}"/>
    <pc:docChg chg="undo redo custSel addSld delSld modSld sldOrd">
      <pc:chgData name="Carolina Howard Felicissimo" userId="3f98ce73-43d6-4f61-9ee7-e6c058c26e9b" providerId="ADAL" clId="{56DF83F1-1471-4FB0-B12B-E06CA3B86597}" dt="2025-10-22T18:14:09.461" v="11925"/>
      <pc:docMkLst>
        <pc:docMk/>
      </pc:docMkLst>
      <pc:sldChg chg="modSp mod modNotesTx">
        <pc:chgData name="Carolina Howard Felicissimo" userId="3f98ce73-43d6-4f61-9ee7-e6c058c26e9b" providerId="ADAL" clId="{56DF83F1-1471-4FB0-B12B-E06CA3B86597}" dt="2025-10-22T15:49:14.257" v="6642" actId="20577"/>
        <pc:sldMkLst>
          <pc:docMk/>
          <pc:sldMk cId="2966485290" sldId="256"/>
        </pc:sldMkLst>
        <pc:spChg chg="mod">
          <ac:chgData name="Carolina Howard Felicissimo" userId="3f98ce73-43d6-4f61-9ee7-e6c058c26e9b" providerId="ADAL" clId="{56DF83F1-1471-4FB0-B12B-E06CA3B86597}" dt="2025-10-17T18:36:13.481" v="280" actId="1038"/>
          <ac:spMkLst>
            <pc:docMk/>
            <pc:sldMk cId="2966485290" sldId="256"/>
            <ac:spMk id="2" creationId="{553C662B-29B1-817B-D442-ACE523E8E502}"/>
          </ac:spMkLst>
        </pc:spChg>
        <pc:spChg chg="mod">
          <ac:chgData name="Carolina Howard Felicissimo" userId="3f98ce73-43d6-4f61-9ee7-e6c058c26e9b" providerId="ADAL" clId="{56DF83F1-1471-4FB0-B12B-E06CA3B86597}" dt="2025-10-17T18:36:50.677" v="284" actId="14100"/>
          <ac:spMkLst>
            <pc:docMk/>
            <pc:sldMk cId="2966485290" sldId="256"/>
            <ac:spMk id="3" creationId="{C221FEBD-A8C3-8922-9EF9-60C168139F0A}"/>
          </ac:spMkLst>
        </pc:spChg>
        <pc:spChg chg="mod">
          <ac:chgData name="Carolina Howard Felicissimo" userId="3f98ce73-43d6-4f61-9ee7-e6c058c26e9b" providerId="ADAL" clId="{56DF83F1-1471-4FB0-B12B-E06CA3B86597}" dt="2025-10-17T18:35:34.988" v="273" actId="1037"/>
          <ac:spMkLst>
            <pc:docMk/>
            <pc:sldMk cId="2966485290" sldId="256"/>
            <ac:spMk id="4" creationId="{D1234BB7-B69F-DA7A-8BB4-44FE7F521670}"/>
          </ac:spMkLst>
        </pc:spChg>
      </pc:sldChg>
      <pc:sldChg chg="addSp delSp modSp add mod modNotesTx">
        <pc:chgData name="Carolina Howard Felicissimo" userId="3f98ce73-43d6-4f61-9ee7-e6c058c26e9b" providerId="ADAL" clId="{56DF83F1-1471-4FB0-B12B-E06CA3B86597}" dt="2025-10-22T16:36:56.375" v="9390" actId="20577"/>
        <pc:sldMkLst>
          <pc:docMk/>
          <pc:sldMk cId="619619324" sldId="279"/>
        </pc:sldMkLst>
        <pc:spChg chg="del">
          <ac:chgData name="Carolina Howard Felicissimo" userId="3f98ce73-43d6-4f61-9ee7-e6c058c26e9b" providerId="ADAL" clId="{56DF83F1-1471-4FB0-B12B-E06CA3B86597}" dt="2025-10-17T19:38:59.029" v="2587" actId="478"/>
          <ac:spMkLst>
            <pc:docMk/>
            <pc:sldMk cId="619619324" sldId="279"/>
            <ac:spMk id="2" creationId="{2AF0F236-942C-4C47-A95F-02A7214166AA}"/>
          </ac:spMkLst>
        </pc:spChg>
        <pc:spChg chg="del">
          <ac:chgData name="Carolina Howard Felicissimo" userId="3f98ce73-43d6-4f61-9ee7-e6c058c26e9b" providerId="ADAL" clId="{56DF83F1-1471-4FB0-B12B-E06CA3B86597}" dt="2025-10-17T19:36:46.405" v="2526" actId="478"/>
          <ac:spMkLst>
            <pc:docMk/>
            <pc:sldMk cId="619619324" sldId="279"/>
            <ac:spMk id="4" creationId="{3385212D-01E4-4244-8BED-E431C563AD2A}"/>
          </ac:spMkLst>
        </pc:spChg>
        <pc:spChg chg="add del mod">
          <ac:chgData name="Carolina Howard Felicissimo" userId="3f98ce73-43d6-4f61-9ee7-e6c058c26e9b" providerId="ADAL" clId="{56DF83F1-1471-4FB0-B12B-E06CA3B86597}" dt="2025-10-17T19:37:03.240" v="2527" actId="478"/>
          <ac:spMkLst>
            <pc:docMk/>
            <pc:sldMk cId="619619324" sldId="279"/>
            <ac:spMk id="6" creationId="{550B48D1-BC8E-41FB-AE9B-819A0EE774C6}"/>
          </ac:spMkLst>
        </pc:spChg>
        <pc:spChg chg="add del mod">
          <ac:chgData name="Carolina Howard Felicissimo" userId="3f98ce73-43d6-4f61-9ee7-e6c058c26e9b" providerId="ADAL" clId="{56DF83F1-1471-4FB0-B12B-E06CA3B86597}" dt="2025-10-17T19:39:00.394" v="2588" actId="478"/>
          <ac:spMkLst>
            <pc:docMk/>
            <pc:sldMk cId="619619324" sldId="279"/>
            <ac:spMk id="10" creationId="{688E7CDF-E9B6-4716-9307-4429E6F3F81E}"/>
          </ac:spMkLst>
        </pc:spChg>
        <pc:spChg chg="mod">
          <ac:chgData name="Carolina Howard Felicissimo" userId="3f98ce73-43d6-4f61-9ee7-e6c058c26e9b" providerId="ADAL" clId="{56DF83F1-1471-4FB0-B12B-E06CA3B86597}" dt="2025-10-21T13:47:44.435" v="5849" actId="1036"/>
          <ac:spMkLst>
            <pc:docMk/>
            <pc:sldMk cId="619619324" sldId="279"/>
            <ac:spMk id="38" creationId="{3CDC1E2E-5642-4AF4-8DBC-9A75715AD4E7}"/>
          </ac:spMkLst>
        </pc:spChg>
        <pc:grpChg chg="add mod">
          <ac:chgData name="Carolina Howard Felicissimo" userId="3f98ce73-43d6-4f61-9ee7-e6c058c26e9b" providerId="ADAL" clId="{56DF83F1-1471-4FB0-B12B-E06CA3B86597}" dt="2025-10-21T13:44:40.721" v="5798" actId="1076"/>
          <ac:grpSpMkLst>
            <pc:docMk/>
            <pc:sldMk cId="619619324" sldId="279"/>
            <ac:grpSpMk id="11" creationId="{5D031ADA-31AD-4D06-9A86-A740475C06F8}"/>
          </ac:grpSpMkLst>
        </pc:grpChg>
        <pc:picChg chg="mod">
          <ac:chgData name="Carolina Howard Felicissimo" userId="3f98ce73-43d6-4f61-9ee7-e6c058c26e9b" providerId="ADAL" clId="{56DF83F1-1471-4FB0-B12B-E06CA3B86597}" dt="2025-10-17T19:39:43.251" v="2598" actId="164"/>
          <ac:picMkLst>
            <pc:docMk/>
            <pc:sldMk cId="619619324" sldId="279"/>
            <ac:picMk id="5" creationId="{31CEE7A3-7C44-4530-A7C3-89C9B5E401FB}"/>
          </ac:picMkLst>
        </pc:picChg>
        <pc:picChg chg="add del mod">
          <ac:chgData name="Carolina Howard Felicissimo" userId="3f98ce73-43d6-4f61-9ee7-e6c058c26e9b" providerId="ADAL" clId="{56DF83F1-1471-4FB0-B12B-E06CA3B86597}" dt="2025-10-17T19:39:33.672" v="2597" actId="478"/>
          <ac:picMkLst>
            <pc:docMk/>
            <pc:sldMk cId="619619324" sldId="279"/>
            <ac:picMk id="8" creationId="{7D98A874-DE3C-4333-8595-C6B706EE625B}"/>
          </ac:picMkLst>
        </pc:picChg>
        <pc:picChg chg="mod">
          <ac:chgData name="Carolina Howard Felicissimo" userId="3f98ce73-43d6-4f61-9ee7-e6c058c26e9b" providerId="ADAL" clId="{56DF83F1-1471-4FB0-B12B-E06CA3B86597}" dt="2025-10-17T19:39:43.251" v="2598" actId="164"/>
          <ac:picMkLst>
            <pc:docMk/>
            <pc:sldMk cId="619619324" sldId="279"/>
            <ac:picMk id="13" creationId="{2E6C441F-184D-45DF-982C-74CF6ED39E9A}"/>
          </ac:picMkLst>
        </pc:picChg>
        <pc:picChg chg="mod">
          <ac:chgData name="Carolina Howard Felicissimo" userId="3f98ce73-43d6-4f61-9ee7-e6c058c26e9b" providerId="ADAL" clId="{56DF83F1-1471-4FB0-B12B-E06CA3B86597}" dt="2025-10-17T19:39:43.251" v="2598" actId="164"/>
          <ac:picMkLst>
            <pc:docMk/>
            <pc:sldMk cId="619619324" sldId="279"/>
            <ac:picMk id="14" creationId="{A68247D0-450A-470F-8884-DBB413E34F7C}"/>
          </ac:picMkLst>
        </pc:picChg>
        <pc:picChg chg="mod">
          <ac:chgData name="Carolina Howard Felicissimo" userId="3f98ce73-43d6-4f61-9ee7-e6c058c26e9b" providerId="ADAL" clId="{56DF83F1-1471-4FB0-B12B-E06CA3B86597}" dt="2025-10-17T19:39:43.251" v="2598" actId="164"/>
          <ac:picMkLst>
            <pc:docMk/>
            <pc:sldMk cId="619619324" sldId="279"/>
            <ac:picMk id="15" creationId="{3B2D31F5-312B-4BAB-8F31-9F616E3E76BB}"/>
          </ac:picMkLst>
        </pc:picChg>
        <pc:picChg chg="mod">
          <ac:chgData name="Carolina Howard Felicissimo" userId="3f98ce73-43d6-4f61-9ee7-e6c058c26e9b" providerId="ADAL" clId="{56DF83F1-1471-4FB0-B12B-E06CA3B86597}" dt="2025-10-17T19:39:43.251" v="2598" actId="164"/>
          <ac:picMkLst>
            <pc:docMk/>
            <pc:sldMk cId="619619324" sldId="279"/>
            <ac:picMk id="16" creationId="{35B2550B-9362-4237-BD06-456F0ADCCE49}"/>
          </ac:picMkLst>
        </pc:picChg>
        <pc:picChg chg="mod">
          <ac:chgData name="Carolina Howard Felicissimo" userId="3f98ce73-43d6-4f61-9ee7-e6c058c26e9b" providerId="ADAL" clId="{56DF83F1-1471-4FB0-B12B-E06CA3B86597}" dt="2025-10-17T19:39:43.251" v="2598" actId="164"/>
          <ac:picMkLst>
            <pc:docMk/>
            <pc:sldMk cId="619619324" sldId="279"/>
            <ac:picMk id="17" creationId="{8F420E28-99B5-4287-8B0A-0EC2D29F05C3}"/>
          </ac:picMkLst>
        </pc:picChg>
        <pc:picChg chg="mod">
          <ac:chgData name="Carolina Howard Felicissimo" userId="3f98ce73-43d6-4f61-9ee7-e6c058c26e9b" providerId="ADAL" clId="{56DF83F1-1471-4FB0-B12B-E06CA3B86597}" dt="2025-10-17T19:39:43.251" v="2598" actId="164"/>
          <ac:picMkLst>
            <pc:docMk/>
            <pc:sldMk cId="619619324" sldId="279"/>
            <ac:picMk id="18" creationId="{68EE0E12-612B-438C-9ACD-A3D3F9EF290A}"/>
          </ac:picMkLst>
        </pc:picChg>
        <pc:picChg chg="add mod">
          <ac:chgData name="Carolina Howard Felicissimo" userId="3f98ce73-43d6-4f61-9ee7-e6c058c26e9b" providerId="ADAL" clId="{56DF83F1-1471-4FB0-B12B-E06CA3B86597}" dt="2025-10-21T13:43:48.846" v="5751" actId="1076"/>
          <ac:picMkLst>
            <pc:docMk/>
            <pc:sldMk cId="619619324" sldId="279"/>
            <ac:picMk id="19" creationId="{A977AE5C-4736-4DB2-8BFF-42442C6A2712}"/>
          </ac:picMkLst>
        </pc:picChg>
      </pc:sldChg>
      <pc:sldChg chg="addSp delSp modSp add mod modNotesTx">
        <pc:chgData name="Carolina Howard Felicissimo" userId="3f98ce73-43d6-4f61-9ee7-e6c058c26e9b" providerId="ADAL" clId="{56DF83F1-1471-4FB0-B12B-E06CA3B86597}" dt="2025-10-22T16:32:32.962" v="9281" actId="20577"/>
        <pc:sldMkLst>
          <pc:docMk/>
          <pc:sldMk cId="124331276" sldId="285"/>
        </pc:sldMkLst>
        <pc:spChg chg="mod">
          <ac:chgData name="Carolina Howard Felicissimo" userId="3f98ce73-43d6-4f61-9ee7-e6c058c26e9b" providerId="ADAL" clId="{56DF83F1-1471-4FB0-B12B-E06CA3B86597}" dt="2025-10-17T19:27:02.275" v="2240" actId="20577"/>
          <ac:spMkLst>
            <pc:docMk/>
            <pc:sldMk cId="124331276" sldId="285"/>
            <ac:spMk id="4" creationId="{87AAB329-C10C-421F-94B7-5886868DDB18}"/>
          </ac:spMkLst>
        </pc:spChg>
        <pc:picChg chg="add del">
          <ac:chgData name="Carolina Howard Felicissimo" userId="3f98ce73-43d6-4f61-9ee7-e6c058c26e9b" providerId="ADAL" clId="{56DF83F1-1471-4FB0-B12B-E06CA3B86597}" dt="2025-10-17T17:48:27.233" v="155" actId="22"/>
          <ac:picMkLst>
            <pc:docMk/>
            <pc:sldMk cId="124331276" sldId="285"/>
            <ac:picMk id="5" creationId="{944D3608-05B3-4054-8C1D-CF4A08DECCDA}"/>
          </ac:picMkLst>
        </pc:picChg>
      </pc:sldChg>
      <pc:sldChg chg="del ord">
        <pc:chgData name="Carolina Howard Felicissimo" userId="3f98ce73-43d6-4f61-9ee7-e6c058c26e9b" providerId="ADAL" clId="{56DF83F1-1471-4FB0-B12B-E06CA3B86597}" dt="2025-10-17T18:25:10.899" v="225" actId="47"/>
        <pc:sldMkLst>
          <pc:docMk/>
          <pc:sldMk cId="2761886256" sldId="313"/>
        </pc:sldMkLst>
      </pc:sldChg>
      <pc:sldChg chg="ord modNotesTx">
        <pc:chgData name="Carolina Howard Felicissimo" userId="3f98ce73-43d6-4f61-9ee7-e6c058c26e9b" providerId="ADAL" clId="{56DF83F1-1471-4FB0-B12B-E06CA3B86597}" dt="2025-10-22T17:11:57.123" v="10835" actId="113"/>
        <pc:sldMkLst>
          <pc:docMk/>
          <pc:sldMk cId="2834726937" sldId="329"/>
        </pc:sldMkLst>
      </pc:sldChg>
      <pc:sldChg chg="del">
        <pc:chgData name="Carolina Howard Felicissimo" userId="3f98ce73-43d6-4f61-9ee7-e6c058c26e9b" providerId="ADAL" clId="{56DF83F1-1471-4FB0-B12B-E06CA3B86597}" dt="2025-10-20T16:33:59.286" v="4536" actId="47"/>
        <pc:sldMkLst>
          <pc:docMk/>
          <pc:sldMk cId="2940237756" sldId="331"/>
        </pc:sldMkLst>
      </pc:sldChg>
      <pc:sldChg chg="addSp modSp add mod">
        <pc:chgData name="Carolina Howard Felicissimo" userId="3f98ce73-43d6-4f61-9ee7-e6c058c26e9b" providerId="ADAL" clId="{56DF83F1-1471-4FB0-B12B-E06CA3B86597}" dt="2025-10-20T18:35:27.687" v="4940" actId="113"/>
        <pc:sldMkLst>
          <pc:docMk/>
          <pc:sldMk cId="2070928697" sldId="332"/>
        </pc:sldMkLst>
        <pc:spChg chg="mod">
          <ac:chgData name="Carolina Howard Felicissimo" userId="3f98ce73-43d6-4f61-9ee7-e6c058c26e9b" providerId="ADAL" clId="{56DF83F1-1471-4FB0-B12B-E06CA3B86597}" dt="2025-10-20T18:34:09.234" v="4920" actId="1035"/>
          <ac:spMkLst>
            <pc:docMk/>
            <pc:sldMk cId="2070928697" sldId="332"/>
            <ac:spMk id="6" creationId="{8DC5107C-200C-47A7-966F-1342326C21C4}"/>
          </ac:spMkLst>
        </pc:spChg>
        <pc:spChg chg="mod">
          <ac:chgData name="Carolina Howard Felicissimo" userId="3f98ce73-43d6-4f61-9ee7-e6c058c26e9b" providerId="ADAL" clId="{56DF83F1-1471-4FB0-B12B-E06CA3B86597}" dt="2025-10-20T18:34:09.234" v="4920" actId="1035"/>
          <ac:spMkLst>
            <pc:docMk/>
            <pc:sldMk cId="2070928697" sldId="332"/>
            <ac:spMk id="7" creationId="{B3194BDF-D03E-4E39-B0F3-FCF3353066C7}"/>
          </ac:spMkLst>
        </pc:spChg>
        <pc:spChg chg="mod">
          <ac:chgData name="Carolina Howard Felicissimo" userId="3f98ce73-43d6-4f61-9ee7-e6c058c26e9b" providerId="ADAL" clId="{56DF83F1-1471-4FB0-B12B-E06CA3B86597}" dt="2025-10-20T18:34:09.234" v="4920" actId="1035"/>
          <ac:spMkLst>
            <pc:docMk/>
            <pc:sldMk cId="2070928697" sldId="332"/>
            <ac:spMk id="8" creationId="{863FE224-7208-46A5-AE8F-DA2617099CEE}"/>
          </ac:spMkLst>
        </pc:spChg>
        <pc:spChg chg="mod">
          <ac:chgData name="Carolina Howard Felicissimo" userId="3f98ce73-43d6-4f61-9ee7-e6c058c26e9b" providerId="ADAL" clId="{56DF83F1-1471-4FB0-B12B-E06CA3B86597}" dt="2025-10-20T18:34:09.234" v="4920" actId="1035"/>
          <ac:spMkLst>
            <pc:docMk/>
            <pc:sldMk cId="2070928697" sldId="332"/>
            <ac:spMk id="11" creationId="{BBF85FD4-984B-449B-8CEB-D9430061F264}"/>
          </ac:spMkLst>
        </pc:spChg>
        <pc:spChg chg="mod">
          <ac:chgData name="Carolina Howard Felicissimo" userId="3f98ce73-43d6-4f61-9ee7-e6c058c26e9b" providerId="ADAL" clId="{56DF83F1-1471-4FB0-B12B-E06CA3B86597}" dt="2025-10-20T18:34:09.234" v="4920" actId="1035"/>
          <ac:spMkLst>
            <pc:docMk/>
            <pc:sldMk cId="2070928697" sldId="332"/>
            <ac:spMk id="12" creationId="{1483CD9D-456C-4F4D-8230-5A85CF77793B}"/>
          </ac:spMkLst>
        </pc:spChg>
        <pc:spChg chg="mod">
          <ac:chgData name="Carolina Howard Felicissimo" userId="3f98ce73-43d6-4f61-9ee7-e6c058c26e9b" providerId="ADAL" clId="{56DF83F1-1471-4FB0-B12B-E06CA3B86597}" dt="2025-10-20T18:34:09.234" v="4920" actId="1035"/>
          <ac:spMkLst>
            <pc:docMk/>
            <pc:sldMk cId="2070928697" sldId="332"/>
            <ac:spMk id="14" creationId="{A5A908F5-C6C7-4A4E-9736-AFDB3C2C73ED}"/>
          </ac:spMkLst>
        </pc:spChg>
        <pc:spChg chg="mod">
          <ac:chgData name="Carolina Howard Felicissimo" userId="3f98ce73-43d6-4f61-9ee7-e6c058c26e9b" providerId="ADAL" clId="{56DF83F1-1471-4FB0-B12B-E06CA3B86597}" dt="2025-10-20T18:34:09.234" v="4920" actId="1035"/>
          <ac:spMkLst>
            <pc:docMk/>
            <pc:sldMk cId="2070928697" sldId="332"/>
            <ac:spMk id="16" creationId="{C2ECFD77-D439-46D0-B3F5-118764F745EC}"/>
          </ac:spMkLst>
        </pc:spChg>
        <pc:spChg chg="mod">
          <ac:chgData name="Carolina Howard Felicissimo" userId="3f98ce73-43d6-4f61-9ee7-e6c058c26e9b" providerId="ADAL" clId="{56DF83F1-1471-4FB0-B12B-E06CA3B86597}" dt="2025-10-20T18:34:09.234" v="4920" actId="1035"/>
          <ac:spMkLst>
            <pc:docMk/>
            <pc:sldMk cId="2070928697" sldId="332"/>
            <ac:spMk id="19" creationId="{7DDD74C3-DCDE-4774-98CC-8794AAD521F8}"/>
          </ac:spMkLst>
        </pc:spChg>
        <pc:spChg chg="mod">
          <ac:chgData name="Carolina Howard Felicissimo" userId="3f98ce73-43d6-4f61-9ee7-e6c058c26e9b" providerId="ADAL" clId="{56DF83F1-1471-4FB0-B12B-E06CA3B86597}" dt="2025-10-20T18:34:09.234" v="4920" actId="1035"/>
          <ac:spMkLst>
            <pc:docMk/>
            <pc:sldMk cId="2070928697" sldId="332"/>
            <ac:spMk id="20" creationId="{C1ECD202-4558-41B8-AE1A-5A4416FA5423}"/>
          </ac:spMkLst>
        </pc:spChg>
        <pc:spChg chg="mod">
          <ac:chgData name="Carolina Howard Felicissimo" userId="3f98ce73-43d6-4f61-9ee7-e6c058c26e9b" providerId="ADAL" clId="{56DF83F1-1471-4FB0-B12B-E06CA3B86597}" dt="2025-10-20T18:34:09.234" v="4920" actId="1035"/>
          <ac:spMkLst>
            <pc:docMk/>
            <pc:sldMk cId="2070928697" sldId="332"/>
            <ac:spMk id="23" creationId="{E56744C8-BB31-498B-9C87-C824D807D2DB}"/>
          </ac:spMkLst>
        </pc:spChg>
        <pc:spChg chg="mod">
          <ac:chgData name="Carolina Howard Felicissimo" userId="3f98ce73-43d6-4f61-9ee7-e6c058c26e9b" providerId="ADAL" clId="{56DF83F1-1471-4FB0-B12B-E06CA3B86597}" dt="2025-10-20T18:34:09.234" v="4920" actId="1035"/>
          <ac:spMkLst>
            <pc:docMk/>
            <pc:sldMk cId="2070928697" sldId="332"/>
            <ac:spMk id="25" creationId="{6A5AE05E-E643-490A-8B37-A13711A84E05}"/>
          </ac:spMkLst>
        </pc:spChg>
        <pc:spChg chg="mod">
          <ac:chgData name="Carolina Howard Felicissimo" userId="3f98ce73-43d6-4f61-9ee7-e6c058c26e9b" providerId="ADAL" clId="{56DF83F1-1471-4FB0-B12B-E06CA3B86597}" dt="2025-10-20T18:33:20.057" v="4864" actId="1037"/>
          <ac:spMkLst>
            <pc:docMk/>
            <pc:sldMk cId="2070928697" sldId="332"/>
            <ac:spMk id="34" creationId="{69064587-E8DD-4442-AB9C-9914FF4AA68E}"/>
          </ac:spMkLst>
        </pc:spChg>
        <pc:spChg chg="mod">
          <ac:chgData name="Carolina Howard Felicissimo" userId="3f98ce73-43d6-4f61-9ee7-e6c058c26e9b" providerId="ADAL" clId="{56DF83F1-1471-4FB0-B12B-E06CA3B86597}" dt="2025-10-20T18:33:38.128" v="4883" actId="1035"/>
          <ac:spMkLst>
            <pc:docMk/>
            <pc:sldMk cId="2070928697" sldId="332"/>
            <ac:spMk id="35" creationId="{BC83D3D6-9C54-4AA7-AC88-EFC5403083F6}"/>
          </ac:spMkLst>
        </pc:spChg>
        <pc:spChg chg="mod">
          <ac:chgData name="Carolina Howard Felicissimo" userId="3f98ce73-43d6-4f61-9ee7-e6c058c26e9b" providerId="ADAL" clId="{56DF83F1-1471-4FB0-B12B-E06CA3B86597}" dt="2025-10-20T18:33:38.128" v="4883" actId="1035"/>
          <ac:spMkLst>
            <pc:docMk/>
            <pc:sldMk cId="2070928697" sldId="332"/>
            <ac:spMk id="36" creationId="{27080E0A-7AED-4BF0-91FB-ED3FD4BBC993}"/>
          </ac:spMkLst>
        </pc:spChg>
        <pc:spChg chg="mod">
          <ac:chgData name="Carolina Howard Felicissimo" userId="3f98ce73-43d6-4f61-9ee7-e6c058c26e9b" providerId="ADAL" clId="{56DF83F1-1471-4FB0-B12B-E06CA3B86597}" dt="2025-10-20T18:33:20.057" v="4864" actId="1037"/>
          <ac:spMkLst>
            <pc:docMk/>
            <pc:sldMk cId="2070928697" sldId="332"/>
            <ac:spMk id="39" creationId="{1CBC1039-D5C2-47B7-B1CE-88E5FFFD48C7}"/>
          </ac:spMkLst>
        </pc:spChg>
        <pc:spChg chg="mod">
          <ac:chgData name="Carolina Howard Felicissimo" userId="3f98ce73-43d6-4f61-9ee7-e6c058c26e9b" providerId="ADAL" clId="{56DF83F1-1471-4FB0-B12B-E06CA3B86597}" dt="2025-10-20T18:33:20.057" v="4864" actId="1037"/>
          <ac:spMkLst>
            <pc:docMk/>
            <pc:sldMk cId="2070928697" sldId="332"/>
            <ac:spMk id="40" creationId="{7E362033-E265-4CCB-B522-D3955AA53D64}"/>
          </ac:spMkLst>
        </pc:spChg>
        <pc:spChg chg="mod">
          <ac:chgData name="Carolina Howard Felicissimo" userId="3f98ce73-43d6-4f61-9ee7-e6c058c26e9b" providerId="ADAL" clId="{56DF83F1-1471-4FB0-B12B-E06CA3B86597}" dt="2025-10-20T18:33:20.057" v="4864" actId="1037"/>
          <ac:spMkLst>
            <pc:docMk/>
            <pc:sldMk cId="2070928697" sldId="332"/>
            <ac:spMk id="42" creationId="{2DFD0975-6EBD-4C8B-B08D-995D9C772D38}"/>
          </ac:spMkLst>
        </pc:spChg>
        <pc:spChg chg="mod">
          <ac:chgData name="Carolina Howard Felicissimo" userId="3f98ce73-43d6-4f61-9ee7-e6c058c26e9b" providerId="ADAL" clId="{56DF83F1-1471-4FB0-B12B-E06CA3B86597}" dt="2025-10-20T18:33:20.057" v="4864" actId="1037"/>
          <ac:spMkLst>
            <pc:docMk/>
            <pc:sldMk cId="2070928697" sldId="332"/>
            <ac:spMk id="44" creationId="{9857AC6F-78D9-4AC1-AD70-DDB80BED152B}"/>
          </ac:spMkLst>
        </pc:spChg>
        <pc:spChg chg="mod">
          <ac:chgData name="Carolina Howard Felicissimo" userId="3f98ce73-43d6-4f61-9ee7-e6c058c26e9b" providerId="ADAL" clId="{56DF83F1-1471-4FB0-B12B-E06CA3B86597}" dt="2025-10-20T18:33:20.057" v="4864" actId="1037"/>
          <ac:spMkLst>
            <pc:docMk/>
            <pc:sldMk cId="2070928697" sldId="332"/>
            <ac:spMk id="46" creationId="{A14CEB20-AED8-463C-96FF-533B2D7959EE}"/>
          </ac:spMkLst>
        </pc:spChg>
        <pc:spChg chg="mod">
          <ac:chgData name="Carolina Howard Felicissimo" userId="3f98ce73-43d6-4f61-9ee7-e6c058c26e9b" providerId="ADAL" clId="{56DF83F1-1471-4FB0-B12B-E06CA3B86597}" dt="2025-10-20T18:33:20.057" v="4864" actId="1037"/>
          <ac:spMkLst>
            <pc:docMk/>
            <pc:sldMk cId="2070928697" sldId="332"/>
            <ac:spMk id="49" creationId="{D529C602-CCAC-4721-9580-1C62D8F0CA1C}"/>
          </ac:spMkLst>
        </pc:spChg>
        <pc:spChg chg="mod">
          <ac:chgData name="Carolina Howard Felicissimo" userId="3f98ce73-43d6-4f61-9ee7-e6c058c26e9b" providerId="ADAL" clId="{56DF83F1-1471-4FB0-B12B-E06CA3B86597}" dt="2025-10-20T18:33:20.057" v="4864" actId="1037"/>
          <ac:spMkLst>
            <pc:docMk/>
            <pc:sldMk cId="2070928697" sldId="332"/>
            <ac:spMk id="53" creationId="{CEAF685D-5423-45DC-8C09-EBBDA8F4F71B}"/>
          </ac:spMkLst>
        </pc:spChg>
        <pc:spChg chg="mod">
          <ac:chgData name="Carolina Howard Felicissimo" userId="3f98ce73-43d6-4f61-9ee7-e6c058c26e9b" providerId="ADAL" clId="{56DF83F1-1471-4FB0-B12B-E06CA3B86597}" dt="2025-10-20T18:33:20.057" v="4864" actId="1037"/>
          <ac:spMkLst>
            <pc:docMk/>
            <pc:sldMk cId="2070928697" sldId="332"/>
            <ac:spMk id="55" creationId="{C4641B79-96AD-4935-AFD7-923AF169DD28}"/>
          </ac:spMkLst>
        </pc:spChg>
        <pc:spChg chg="mod">
          <ac:chgData name="Carolina Howard Felicissimo" userId="3f98ce73-43d6-4f61-9ee7-e6c058c26e9b" providerId="ADAL" clId="{56DF83F1-1471-4FB0-B12B-E06CA3B86597}" dt="2025-10-20T18:33:20.057" v="4864" actId="1037"/>
          <ac:spMkLst>
            <pc:docMk/>
            <pc:sldMk cId="2070928697" sldId="332"/>
            <ac:spMk id="57" creationId="{764C7FF4-0E56-4FD5-8D76-977DD46695F5}"/>
          </ac:spMkLst>
        </pc:spChg>
        <pc:spChg chg="mod">
          <ac:chgData name="Carolina Howard Felicissimo" userId="3f98ce73-43d6-4f61-9ee7-e6c058c26e9b" providerId="ADAL" clId="{56DF83F1-1471-4FB0-B12B-E06CA3B86597}" dt="2025-10-20T18:33:20.057" v="4864" actId="1037"/>
          <ac:spMkLst>
            <pc:docMk/>
            <pc:sldMk cId="2070928697" sldId="332"/>
            <ac:spMk id="59" creationId="{6C9BC9AB-38C6-4AEB-B74E-25F604C29768}"/>
          </ac:spMkLst>
        </pc:spChg>
        <pc:spChg chg="mod">
          <ac:chgData name="Carolina Howard Felicissimo" userId="3f98ce73-43d6-4f61-9ee7-e6c058c26e9b" providerId="ADAL" clId="{56DF83F1-1471-4FB0-B12B-E06CA3B86597}" dt="2025-10-20T18:33:20.057" v="4864" actId="1037"/>
          <ac:spMkLst>
            <pc:docMk/>
            <pc:sldMk cId="2070928697" sldId="332"/>
            <ac:spMk id="61" creationId="{A09F7650-BFE6-4452-99D7-A97E0B2242BB}"/>
          </ac:spMkLst>
        </pc:spChg>
        <pc:spChg chg="mod">
          <ac:chgData name="Carolina Howard Felicissimo" userId="3f98ce73-43d6-4f61-9ee7-e6c058c26e9b" providerId="ADAL" clId="{56DF83F1-1471-4FB0-B12B-E06CA3B86597}" dt="2025-10-20T18:33:20.057" v="4864" actId="1037"/>
          <ac:spMkLst>
            <pc:docMk/>
            <pc:sldMk cId="2070928697" sldId="332"/>
            <ac:spMk id="63" creationId="{F811F1EE-D1EB-4A98-8627-1BC118C705D4}"/>
          </ac:spMkLst>
        </pc:spChg>
        <pc:spChg chg="mod">
          <ac:chgData name="Carolina Howard Felicissimo" userId="3f98ce73-43d6-4f61-9ee7-e6c058c26e9b" providerId="ADAL" clId="{56DF83F1-1471-4FB0-B12B-E06CA3B86597}" dt="2025-10-20T18:33:20.057" v="4864" actId="1037"/>
          <ac:spMkLst>
            <pc:docMk/>
            <pc:sldMk cId="2070928697" sldId="332"/>
            <ac:spMk id="70" creationId="{E9F4AE7E-8052-46F5-97F9-805A70B5D39A}"/>
          </ac:spMkLst>
        </pc:spChg>
        <pc:spChg chg="mod">
          <ac:chgData name="Carolina Howard Felicissimo" userId="3f98ce73-43d6-4f61-9ee7-e6c058c26e9b" providerId="ADAL" clId="{56DF83F1-1471-4FB0-B12B-E06CA3B86597}" dt="2025-10-20T18:33:20.057" v="4864" actId="1037"/>
          <ac:spMkLst>
            <pc:docMk/>
            <pc:sldMk cId="2070928697" sldId="332"/>
            <ac:spMk id="72" creationId="{69402F11-71D4-4989-8B0E-FEAC0057D754}"/>
          </ac:spMkLst>
        </pc:spChg>
        <pc:spChg chg="mod">
          <ac:chgData name="Carolina Howard Felicissimo" userId="3f98ce73-43d6-4f61-9ee7-e6c058c26e9b" providerId="ADAL" clId="{56DF83F1-1471-4FB0-B12B-E06CA3B86597}" dt="2025-10-20T18:33:20.057" v="4864" actId="1037"/>
          <ac:spMkLst>
            <pc:docMk/>
            <pc:sldMk cId="2070928697" sldId="332"/>
            <ac:spMk id="74" creationId="{6C009F97-C81F-4F11-8FF8-E46179E47689}"/>
          </ac:spMkLst>
        </pc:spChg>
        <pc:spChg chg="mod">
          <ac:chgData name="Carolina Howard Felicissimo" userId="3f98ce73-43d6-4f61-9ee7-e6c058c26e9b" providerId="ADAL" clId="{56DF83F1-1471-4FB0-B12B-E06CA3B86597}" dt="2025-10-20T18:34:09.234" v="4920" actId="1035"/>
          <ac:spMkLst>
            <pc:docMk/>
            <pc:sldMk cId="2070928697" sldId="332"/>
            <ac:spMk id="75" creationId="{015DC92E-43C6-4A6F-9CC6-E715AF698AB1}"/>
          </ac:spMkLst>
        </pc:spChg>
        <pc:spChg chg="mod">
          <ac:chgData name="Carolina Howard Felicissimo" userId="3f98ce73-43d6-4f61-9ee7-e6c058c26e9b" providerId="ADAL" clId="{56DF83F1-1471-4FB0-B12B-E06CA3B86597}" dt="2025-10-20T18:33:57.925" v="4907" actId="1038"/>
          <ac:spMkLst>
            <pc:docMk/>
            <pc:sldMk cId="2070928697" sldId="332"/>
            <ac:spMk id="76" creationId="{79D482D4-E59F-4A29-A9EF-D099FFC0DB82}"/>
          </ac:spMkLst>
        </pc:spChg>
        <pc:spChg chg="add mod">
          <ac:chgData name="Carolina Howard Felicissimo" userId="3f98ce73-43d6-4f61-9ee7-e6c058c26e9b" providerId="ADAL" clId="{56DF83F1-1471-4FB0-B12B-E06CA3B86597}" dt="2025-10-20T18:35:27.687" v="4940" actId="113"/>
          <ac:spMkLst>
            <pc:docMk/>
            <pc:sldMk cId="2070928697" sldId="332"/>
            <ac:spMk id="77" creationId="{7DC72DA5-7C92-455B-B26B-460B1B3ACCAD}"/>
          </ac:spMkLst>
        </pc:spChg>
        <pc:grpChg chg="mod">
          <ac:chgData name="Carolina Howard Felicissimo" userId="3f98ce73-43d6-4f61-9ee7-e6c058c26e9b" providerId="ADAL" clId="{56DF83F1-1471-4FB0-B12B-E06CA3B86597}" dt="2025-10-20T18:34:09.234" v="4920" actId="1035"/>
          <ac:grpSpMkLst>
            <pc:docMk/>
            <pc:sldMk cId="2070928697" sldId="332"/>
            <ac:grpSpMk id="3" creationId="{9BDD0FA8-B992-430A-ABF1-8B291D5A3C11}"/>
          </ac:grpSpMkLst>
        </pc:grpChg>
        <pc:grpChg chg="mod">
          <ac:chgData name="Carolina Howard Felicissimo" userId="3f98ce73-43d6-4f61-9ee7-e6c058c26e9b" providerId="ADAL" clId="{56DF83F1-1471-4FB0-B12B-E06CA3B86597}" dt="2025-10-20T18:34:09.234" v="4920" actId="1035"/>
          <ac:grpSpMkLst>
            <pc:docMk/>
            <pc:sldMk cId="2070928697" sldId="332"/>
            <ac:grpSpMk id="4" creationId="{5FB78201-1BCA-47AC-9B24-0E422C4926EC}"/>
          </ac:grpSpMkLst>
        </pc:grpChg>
        <pc:grpChg chg="mod">
          <ac:chgData name="Carolina Howard Felicissimo" userId="3f98ce73-43d6-4f61-9ee7-e6c058c26e9b" providerId="ADAL" clId="{56DF83F1-1471-4FB0-B12B-E06CA3B86597}" dt="2025-10-20T18:34:09.234" v="4920" actId="1035"/>
          <ac:grpSpMkLst>
            <pc:docMk/>
            <pc:sldMk cId="2070928697" sldId="332"/>
            <ac:grpSpMk id="5" creationId="{9B5C3397-7036-46D6-8188-D0F2558E45EC}"/>
          </ac:grpSpMkLst>
        </pc:grpChg>
        <pc:grpChg chg="mod">
          <ac:chgData name="Carolina Howard Felicissimo" userId="3f98ce73-43d6-4f61-9ee7-e6c058c26e9b" providerId="ADAL" clId="{56DF83F1-1471-4FB0-B12B-E06CA3B86597}" dt="2025-10-20T18:34:09.234" v="4920" actId="1035"/>
          <ac:grpSpMkLst>
            <pc:docMk/>
            <pc:sldMk cId="2070928697" sldId="332"/>
            <ac:grpSpMk id="22" creationId="{054D73BA-4415-4D8E-ACA9-E08155DFC383}"/>
          </ac:grpSpMkLst>
        </pc:grpChg>
        <pc:grpChg chg="mod">
          <ac:chgData name="Carolina Howard Felicissimo" userId="3f98ce73-43d6-4f61-9ee7-e6c058c26e9b" providerId="ADAL" clId="{56DF83F1-1471-4FB0-B12B-E06CA3B86597}" dt="2025-10-20T18:34:09.234" v="4920" actId="1035"/>
          <ac:grpSpMkLst>
            <pc:docMk/>
            <pc:sldMk cId="2070928697" sldId="332"/>
            <ac:grpSpMk id="32" creationId="{47EAE884-9D69-48FE-89A0-7278E1A4B78B}"/>
          </ac:grpSpMkLst>
        </pc:grpChg>
        <pc:grpChg chg="mod">
          <ac:chgData name="Carolina Howard Felicissimo" userId="3f98ce73-43d6-4f61-9ee7-e6c058c26e9b" providerId="ADAL" clId="{56DF83F1-1471-4FB0-B12B-E06CA3B86597}" dt="2025-10-20T18:33:20.057" v="4864" actId="1037"/>
          <ac:grpSpMkLst>
            <pc:docMk/>
            <pc:sldMk cId="2070928697" sldId="332"/>
            <ac:grpSpMk id="33" creationId="{FEA09448-BC7B-4F74-82D9-B20A88DDDD73}"/>
          </ac:grpSpMkLst>
        </pc:grpChg>
        <pc:grpChg chg="mod">
          <ac:chgData name="Carolina Howard Felicissimo" userId="3f98ce73-43d6-4f61-9ee7-e6c058c26e9b" providerId="ADAL" clId="{56DF83F1-1471-4FB0-B12B-E06CA3B86597}" dt="2025-10-20T18:33:20.057" v="4864" actId="1037"/>
          <ac:grpSpMkLst>
            <pc:docMk/>
            <pc:sldMk cId="2070928697" sldId="332"/>
            <ac:grpSpMk id="47" creationId="{D040B796-1643-47D0-A554-000D9A576BC7}"/>
          </ac:grpSpMkLst>
        </pc:grpChg>
        <pc:grpChg chg="mod">
          <ac:chgData name="Carolina Howard Felicissimo" userId="3f98ce73-43d6-4f61-9ee7-e6c058c26e9b" providerId="ADAL" clId="{56DF83F1-1471-4FB0-B12B-E06CA3B86597}" dt="2025-10-20T18:33:20.057" v="4864" actId="1037"/>
          <ac:grpSpMkLst>
            <pc:docMk/>
            <pc:sldMk cId="2070928697" sldId="332"/>
            <ac:grpSpMk id="48" creationId="{B80B548D-1FFE-4FC4-B787-4B4AA25FAECE}"/>
          </ac:grpSpMkLst>
        </pc:grpChg>
        <pc:picChg chg="mod">
          <ac:chgData name="Carolina Howard Felicissimo" userId="3f98ce73-43d6-4f61-9ee7-e6c058c26e9b" providerId="ADAL" clId="{56DF83F1-1471-4FB0-B12B-E06CA3B86597}" dt="2025-10-20T18:34:09.234" v="4920" actId="1035"/>
          <ac:picMkLst>
            <pc:docMk/>
            <pc:sldMk cId="2070928697" sldId="332"/>
            <ac:picMk id="9" creationId="{EF059C38-DF1C-46F0-A7DF-350BD784C4ED}"/>
          </ac:picMkLst>
        </pc:picChg>
        <pc:picChg chg="mod">
          <ac:chgData name="Carolina Howard Felicissimo" userId="3f98ce73-43d6-4f61-9ee7-e6c058c26e9b" providerId="ADAL" clId="{56DF83F1-1471-4FB0-B12B-E06CA3B86597}" dt="2025-10-20T18:34:09.234" v="4920" actId="1035"/>
          <ac:picMkLst>
            <pc:docMk/>
            <pc:sldMk cId="2070928697" sldId="332"/>
            <ac:picMk id="10" creationId="{929098EB-A07E-4E0E-B402-F1B925E5D299}"/>
          </ac:picMkLst>
        </pc:picChg>
        <pc:picChg chg="mod">
          <ac:chgData name="Carolina Howard Felicissimo" userId="3f98ce73-43d6-4f61-9ee7-e6c058c26e9b" providerId="ADAL" clId="{56DF83F1-1471-4FB0-B12B-E06CA3B86597}" dt="2025-10-20T18:34:09.234" v="4920" actId="1035"/>
          <ac:picMkLst>
            <pc:docMk/>
            <pc:sldMk cId="2070928697" sldId="332"/>
            <ac:picMk id="13" creationId="{483705E2-45E7-412D-B9F9-A901BA24C4D0}"/>
          </ac:picMkLst>
        </pc:picChg>
        <pc:picChg chg="mod">
          <ac:chgData name="Carolina Howard Felicissimo" userId="3f98ce73-43d6-4f61-9ee7-e6c058c26e9b" providerId="ADAL" clId="{56DF83F1-1471-4FB0-B12B-E06CA3B86597}" dt="2025-10-20T18:34:09.234" v="4920" actId="1035"/>
          <ac:picMkLst>
            <pc:docMk/>
            <pc:sldMk cId="2070928697" sldId="332"/>
            <ac:picMk id="15" creationId="{E3145589-2F86-415D-8468-183C60E16644}"/>
          </ac:picMkLst>
        </pc:picChg>
        <pc:picChg chg="mod">
          <ac:chgData name="Carolina Howard Felicissimo" userId="3f98ce73-43d6-4f61-9ee7-e6c058c26e9b" providerId="ADAL" clId="{56DF83F1-1471-4FB0-B12B-E06CA3B86597}" dt="2025-10-20T18:34:09.234" v="4920" actId="1035"/>
          <ac:picMkLst>
            <pc:docMk/>
            <pc:sldMk cId="2070928697" sldId="332"/>
            <ac:picMk id="17" creationId="{5F550066-93E7-47C7-B817-F179917E53AE}"/>
          </ac:picMkLst>
        </pc:picChg>
        <pc:picChg chg="mod">
          <ac:chgData name="Carolina Howard Felicissimo" userId="3f98ce73-43d6-4f61-9ee7-e6c058c26e9b" providerId="ADAL" clId="{56DF83F1-1471-4FB0-B12B-E06CA3B86597}" dt="2025-10-20T18:34:09.234" v="4920" actId="1035"/>
          <ac:picMkLst>
            <pc:docMk/>
            <pc:sldMk cId="2070928697" sldId="332"/>
            <ac:picMk id="18" creationId="{15DB2439-994B-4D44-9A90-0A58F3DC133C}"/>
          </ac:picMkLst>
        </pc:picChg>
        <pc:picChg chg="mod">
          <ac:chgData name="Carolina Howard Felicissimo" userId="3f98ce73-43d6-4f61-9ee7-e6c058c26e9b" providerId="ADAL" clId="{56DF83F1-1471-4FB0-B12B-E06CA3B86597}" dt="2025-10-20T18:34:09.234" v="4920" actId="1035"/>
          <ac:picMkLst>
            <pc:docMk/>
            <pc:sldMk cId="2070928697" sldId="332"/>
            <ac:picMk id="21" creationId="{208CA329-4EF6-47CA-AC02-42EBCD62F8EB}"/>
          </ac:picMkLst>
        </pc:picChg>
        <pc:picChg chg="mod">
          <ac:chgData name="Carolina Howard Felicissimo" userId="3f98ce73-43d6-4f61-9ee7-e6c058c26e9b" providerId="ADAL" clId="{56DF83F1-1471-4FB0-B12B-E06CA3B86597}" dt="2025-10-20T18:33:20.057" v="4864" actId="1037"/>
          <ac:picMkLst>
            <pc:docMk/>
            <pc:sldMk cId="2070928697" sldId="332"/>
            <ac:picMk id="37" creationId="{3FD050AB-F6AF-4DB3-B97F-100C9C226A88}"/>
          </ac:picMkLst>
        </pc:picChg>
        <pc:picChg chg="mod">
          <ac:chgData name="Carolina Howard Felicissimo" userId="3f98ce73-43d6-4f61-9ee7-e6c058c26e9b" providerId="ADAL" clId="{56DF83F1-1471-4FB0-B12B-E06CA3B86597}" dt="2025-10-20T18:33:20.057" v="4864" actId="1037"/>
          <ac:picMkLst>
            <pc:docMk/>
            <pc:sldMk cId="2070928697" sldId="332"/>
            <ac:picMk id="38" creationId="{12F94912-30D8-4255-A7B8-413EA515D1D1}"/>
          </ac:picMkLst>
        </pc:picChg>
        <pc:picChg chg="mod">
          <ac:chgData name="Carolina Howard Felicissimo" userId="3f98ce73-43d6-4f61-9ee7-e6c058c26e9b" providerId="ADAL" clId="{56DF83F1-1471-4FB0-B12B-E06CA3B86597}" dt="2025-10-20T18:33:20.057" v="4864" actId="1037"/>
          <ac:picMkLst>
            <pc:docMk/>
            <pc:sldMk cId="2070928697" sldId="332"/>
            <ac:picMk id="41" creationId="{E7840C33-870A-4798-8EEB-736FCC2C6F00}"/>
          </ac:picMkLst>
        </pc:picChg>
        <pc:picChg chg="mod">
          <ac:chgData name="Carolina Howard Felicissimo" userId="3f98ce73-43d6-4f61-9ee7-e6c058c26e9b" providerId="ADAL" clId="{56DF83F1-1471-4FB0-B12B-E06CA3B86597}" dt="2025-10-20T18:33:20.057" v="4864" actId="1037"/>
          <ac:picMkLst>
            <pc:docMk/>
            <pc:sldMk cId="2070928697" sldId="332"/>
            <ac:picMk id="43" creationId="{869EBCF0-4B1A-4B0B-9BC1-195DE13F9A27}"/>
          </ac:picMkLst>
        </pc:picChg>
        <pc:picChg chg="mod">
          <ac:chgData name="Carolina Howard Felicissimo" userId="3f98ce73-43d6-4f61-9ee7-e6c058c26e9b" providerId="ADAL" clId="{56DF83F1-1471-4FB0-B12B-E06CA3B86597}" dt="2025-10-20T18:33:20.057" v="4864" actId="1037"/>
          <ac:picMkLst>
            <pc:docMk/>
            <pc:sldMk cId="2070928697" sldId="332"/>
            <ac:picMk id="45" creationId="{EBC2CEB0-72CE-48F0-AA03-F6B89203B846}"/>
          </ac:picMkLst>
        </pc:picChg>
        <pc:picChg chg="mod">
          <ac:chgData name="Carolina Howard Felicissimo" userId="3f98ce73-43d6-4f61-9ee7-e6c058c26e9b" providerId="ADAL" clId="{56DF83F1-1471-4FB0-B12B-E06CA3B86597}" dt="2025-10-20T18:33:20.057" v="4864" actId="1037"/>
          <ac:picMkLst>
            <pc:docMk/>
            <pc:sldMk cId="2070928697" sldId="332"/>
            <ac:picMk id="52" creationId="{CB4F2102-0902-48C0-8674-802B2D1830DE}"/>
          </ac:picMkLst>
        </pc:picChg>
        <pc:picChg chg="mod">
          <ac:chgData name="Carolina Howard Felicissimo" userId="3f98ce73-43d6-4f61-9ee7-e6c058c26e9b" providerId="ADAL" clId="{56DF83F1-1471-4FB0-B12B-E06CA3B86597}" dt="2025-10-20T18:33:20.057" v="4864" actId="1037"/>
          <ac:picMkLst>
            <pc:docMk/>
            <pc:sldMk cId="2070928697" sldId="332"/>
            <ac:picMk id="54" creationId="{1069B545-3091-48D8-9B84-5894FB4A3974}"/>
          </ac:picMkLst>
        </pc:picChg>
        <pc:picChg chg="mod">
          <ac:chgData name="Carolina Howard Felicissimo" userId="3f98ce73-43d6-4f61-9ee7-e6c058c26e9b" providerId="ADAL" clId="{56DF83F1-1471-4FB0-B12B-E06CA3B86597}" dt="2025-10-20T18:33:20.057" v="4864" actId="1037"/>
          <ac:picMkLst>
            <pc:docMk/>
            <pc:sldMk cId="2070928697" sldId="332"/>
            <ac:picMk id="56" creationId="{F4317B42-ABB3-45B9-A273-D726DB0458AA}"/>
          </ac:picMkLst>
        </pc:picChg>
        <pc:picChg chg="mod">
          <ac:chgData name="Carolina Howard Felicissimo" userId="3f98ce73-43d6-4f61-9ee7-e6c058c26e9b" providerId="ADAL" clId="{56DF83F1-1471-4FB0-B12B-E06CA3B86597}" dt="2025-10-20T18:33:20.057" v="4864" actId="1037"/>
          <ac:picMkLst>
            <pc:docMk/>
            <pc:sldMk cId="2070928697" sldId="332"/>
            <ac:picMk id="58" creationId="{817A0264-04A0-4B99-AD5A-106821026101}"/>
          </ac:picMkLst>
        </pc:picChg>
        <pc:picChg chg="mod">
          <ac:chgData name="Carolina Howard Felicissimo" userId="3f98ce73-43d6-4f61-9ee7-e6c058c26e9b" providerId="ADAL" clId="{56DF83F1-1471-4FB0-B12B-E06CA3B86597}" dt="2025-10-20T18:33:20.057" v="4864" actId="1037"/>
          <ac:picMkLst>
            <pc:docMk/>
            <pc:sldMk cId="2070928697" sldId="332"/>
            <ac:picMk id="60" creationId="{800648F1-4318-4C6B-B666-1B4DFE6810ED}"/>
          </ac:picMkLst>
        </pc:picChg>
        <pc:picChg chg="mod">
          <ac:chgData name="Carolina Howard Felicissimo" userId="3f98ce73-43d6-4f61-9ee7-e6c058c26e9b" providerId="ADAL" clId="{56DF83F1-1471-4FB0-B12B-E06CA3B86597}" dt="2025-10-20T18:33:20.057" v="4864" actId="1037"/>
          <ac:picMkLst>
            <pc:docMk/>
            <pc:sldMk cId="2070928697" sldId="332"/>
            <ac:picMk id="62" creationId="{68A85459-8A1B-477C-96B2-D29F13451341}"/>
          </ac:picMkLst>
        </pc:picChg>
        <pc:picChg chg="mod">
          <ac:chgData name="Carolina Howard Felicissimo" userId="3f98ce73-43d6-4f61-9ee7-e6c058c26e9b" providerId="ADAL" clId="{56DF83F1-1471-4FB0-B12B-E06CA3B86597}" dt="2025-10-20T18:33:20.057" v="4864" actId="1037"/>
          <ac:picMkLst>
            <pc:docMk/>
            <pc:sldMk cId="2070928697" sldId="332"/>
            <ac:picMk id="71" creationId="{AE9281D2-F576-432F-87E1-D2CCADD8BBCC}"/>
          </ac:picMkLst>
        </pc:picChg>
        <pc:picChg chg="mod">
          <ac:chgData name="Carolina Howard Felicissimo" userId="3f98ce73-43d6-4f61-9ee7-e6c058c26e9b" providerId="ADAL" clId="{56DF83F1-1471-4FB0-B12B-E06CA3B86597}" dt="2025-10-20T18:33:20.057" v="4864" actId="1037"/>
          <ac:picMkLst>
            <pc:docMk/>
            <pc:sldMk cId="2070928697" sldId="332"/>
            <ac:picMk id="73" creationId="{B00D97A3-5D63-4AF5-8D3D-BD797189CF04}"/>
          </ac:picMkLst>
        </pc:picChg>
        <pc:cxnChg chg="mod">
          <ac:chgData name="Carolina Howard Felicissimo" userId="3f98ce73-43d6-4f61-9ee7-e6c058c26e9b" providerId="ADAL" clId="{56DF83F1-1471-4FB0-B12B-E06CA3B86597}" dt="2025-10-20T18:34:09.234" v="4920" actId="1035"/>
          <ac:cxnSpMkLst>
            <pc:docMk/>
            <pc:sldMk cId="2070928697" sldId="332"/>
            <ac:cxnSpMk id="26" creationId="{DB094F44-518D-463A-A89C-08C8721AC0D7}"/>
          </ac:cxnSpMkLst>
        </pc:cxnChg>
        <pc:cxnChg chg="mod">
          <ac:chgData name="Carolina Howard Felicissimo" userId="3f98ce73-43d6-4f61-9ee7-e6c058c26e9b" providerId="ADAL" clId="{56DF83F1-1471-4FB0-B12B-E06CA3B86597}" dt="2025-10-20T18:34:09.234" v="4920" actId="1035"/>
          <ac:cxnSpMkLst>
            <pc:docMk/>
            <pc:sldMk cId="2070928697" sldId="332"/>
            <ac:cxnSpMk id="27" creationId="{52863DB6-0584-41DD-89C4-073C9AB9A265}"/>
          </ac:cxnSpMkLst>
        </pc:cxnChg>
        <pc:cxnChg chg="mod">
          <ac:chgData name="Carolina Howard Felicissimo" userId="3f98ce73-43d6-4f61-9ee7-e6c058c26e9b" providerId="ADAL" clId="{56DF83F1-1471-4FB0-B12B-E06CA3B86597}" dt="2025-10-20T18:33:38.128" v="4883" actId="1035"/>
          <ac:cxnSpMkLst>
            <pc:docMk/>
            <pc:sldMk cId="2070928697" sldId="332"/>
            <ac:cxnSpMk id="50" creationId="{BF755FCE-A1BA-4362-9EDE-33310AB478F6}"/>
          </ac:cxnSpMkLst>
        </pc:cxnChg>
        <pc:cxnChg chg="mod">
          <ac:chgData name="Carolina Howard Felicissimo" userId="3f98ce73-43d6-4f61-9ee7-e6c058c26e9b" providerId="ADAL" clId="{56DF83F1-1471-4FB0-B12B-E06CA3B86597}" dt="2025-10-20T18:33:49.879" v="4899" actId="1037"/>
          <ac:cxnSpMkLst>
            <pc:docMk/>
            <pc:sldMk cId="2070928697" sldId="332"/>
            <ac:cxnSpMk id="51" creationId="{C955C3FE-1106-4E8F-A17D-3C0AAFAE7FD7}"/>
          </ac:cxnSpMkLst>
        </pc:cxnChg>
        <pc:cxnChg chg="mod">
          <ac:chgData name="Carolina Howard Felicissimo" userId="3f98ce73-43d6-4f61-9ee7-e6c058c26e9b" providerId="ADAL" clId="{56DF83F1-1471-4FB0-B12B-E06CA3B86597}" dt="2025-10-20T18:33:20.057" v="4864" actId="1037"/>
          <ac:cxnSpMkLst>
            <pc:docMk/>
            <pc:sldMk cId="2070928697" sldId="332"/>
            <ac:cxnSpMk id="64" creationId="{4861AD1C-2AF6-458E-96BE-27A07B0CEC5B}"/>
          </ac:cxnSpMkLst>
        </pc:cxnChg>
        <pc:cxnChg chg="mod">
          <ac:chgData name="Carolina Howard Felicissimo" userId="3f98ce73-43d6-4f61-9ee7-e6c058c26e9b" providerId="ADAL" clId="{56DF83F1-1471-4FB0-B12B-E06CA3B86597}" dt="2025-10-20T18:33:20.057" v="4864" actId="1037"/>
          <ac:cxnSpMkLst>
            <pc:docMk/>
            <pc:sldMk cId="2070928697" sldId="332"/>
            <ac:cxnSpMk id="65" creationId="{1F844259-252A-443F-B52B-D9759A566BBE}"/>
          </ac:cxnSpMkLst>
        </pc:cxnChg>
        <pc:cxnChg chg="mod">
          <ac:chgData name="Carolina Howard Felicissimo" userId="3f98ce73-43d6-4f61-9ee7-e6c058c26e9b" providerId="ADAL" clId="{56DF83F1-1471-4FB0-B12B-E06CA3B86597}" dt="2025-10-20T18:33:20.057" v="4864" actId="1037"/>
          <ac:cxnSpMkLst>
            <pc:docMk/>
            <pc:sldMk cId="2070928697" sldId="332"/>
            <ac:cxnSpMk id="66" creationId="{21D57008-BDAB-4DED-BC1F-1B0FA1F00F45}"/>
          </ac:cxnSpMkLst>
        </pc:cxnChg>
        <pc:cxnChg chg="mod">
          <ac:chgData name="Carolina Howard Felicissimo" userId="3f98ce73-43d6-4f61-9ee7-e6c058c26e9b" providerId="ADAL" clId="{56DF83F1-1471-4FB0-B12B-E06CA3B86597}" dt="2025-10-20T18:33:20.057" v="4864" actId="1037"/>
          <ac:cxnSpMkLst>
            <pc:docMk/>
            <pc:sldMk cId="2070928697" sldId="332"/>
            <ac:cxnSpMk id="67" creationId="{52034518-3BFA-4E88-A133-5DF047455334}"/>
          </ac:cxnSpMkLst>
        </pc:cxnChg>
        <pc:cxnChg chg="mod">
          <ac:chgData name="Carolina Howard Felicissimo" userId="3f98ce73-43d6-4f61-9ee7-e6c058c26e9b" providerId="ADAL" clId="{56DF83F1-1471-4FB0-B12B-E06CA3B86597}" dt="2025-10-20T18:33:20.057" v="4864" actId="1037"/>
          <ac:cxnSpMkLst>
            <pc:docMk/>
            <pc:sldMk cId="2070928697" sldId="332"/>
            <ac:cxnSpMk id="68" creationId="{352F522C-5BEB-458C-A395-D3AF536AA7CA}"/>
          </ac:cxnSpMkLst>
        </pc:cxnChg>
        <pc:cxnChg chg="mod">
          <ac:chgData name="Carolina Howard Felicissimo" userId="3f98ce73-43d6-4f61-9ee7-e6c058c26e9b" providerId="ADAL" clId="{56DF83F1-1471-4FB0-B12B-E06CA3B86597}" dt="2025-10-20T18:33:20.057" v="4864" actId="1037"/>
          <ac:cxnSpMkLst>
            <pc:docMk/>
            <pc:sldMk cId="2070928697" sldId="332"/>
            <ac:cxnSpMk id="69" creationId="{D25BD8D4-0EC3-403F-9BEB-FFD3F4C6C70B}"/>
          </ac:cxnSpMkLst>
        </pc:cxnChg>
      </pc:sldChg>
      <pc:sldChg chg="del">
        <pc:chgData name="Carolina Howard Felicissimo" userId="3f98ce73-43d6-4f61-9ee7-e6c058c26e9b" providerId="ADAL" clId="{56DF83F1-1471-4FB0-B12B-E06CA3B86597}" dt="2025-10-17T19:33:56.514" v="2442" actId="47"/>
        <pc:sldMkLst>
          <pc:docMk/>
          <pc:sldMk cId="1677702516" sldId="333"/>
        </pc:sldMkLst>
      </pc:sldChg>
      <pc:sldChg chg="add del">
        <pc:chgData name="Carolina Howard Felicissimo" userId="3f98ce73-43d6-4f61-9ee7-e6c058c26e9b" providerId="ADAL" clId="{56DF83F1-1471-4FB0-B12B-E06CA3B86597}" dt="2025-10-20T18:24:21.694" v="4655" actId="47"/>
        <pc:sldMkLst>
          <pc:docMk/>
          <pc:sldMk cId="2940237756" sldId="335"/>
        </pc:sldMkLst>
      </pc:sldChg>
      <pc:sldChg chg="addSp delSp modSp add mod">
        <pc:chgData name="Carolina Howard Felicissimo" userId="3f98ce73-43d6-4f61-9ee7-e6c058c26e9b" providerId="ADAL" clId="{56DF83F1-1471-4FB0-B12B-E06CA3B86597}" dt="2025-10-20T18:36:53.162" v="4942" actId="1076"/>
        <pc:sldMkLst>
          <pc:docMk/>
          <pc:sldMk cId="2582881607" sldId="338"/>
        </pc:sldMkLst>
        <pc:spChg chg="mod">
          <ac:chgData name="Carolina Howard Felicissimo" userId="3f98ce73-43d6-4f61-9ee7-e6c058c26e9b" providerId="ADAL" clId="{56DF83F1-1471-4FB0-B12B-E06CA3B86597}" dt="2025-10-20T18:36:53.162" v="4942" actId="1076"/>
          <ac:spMkLst>
            <pc:docMk/>
            <pc:sldMk cId="2582881607" sldId="338"/>
            <ac:spMk id="4" creationId="{B788E45A-89A9-4F65-8A71-C5DD0DE40A9B}"/>
          </ac:spMkLst>
        </pc:spChg>
        <pc:spChg chg="add del mod">
          <ac:chgData name="Carolina Howard Felicissimo" userId="3f98ce73-43d6-4f61-9ee7-e6c058c26e9b" providerId="ADAL" clId="{56DF83F1-1471-4FB0-B12B-E06CA3B86597}" dt="2025-10-20T18:32:13.085" v="4721" actId="21"/>
          <ac:spMkLst>
            <pc:docMk/>
            <pc:sldMk cId="2582881607" sldId="338"/>
            <ac:spMk id="22" creationId="{93894475-2E5B-47F3-BB19-90471AE8BFB9}"/>
          </ac:spMkLst>
        </pc:spChg>
        <pc:spChg chg="mod">
          <ac:chgData name="Carolina Howard Felicissimo" userId="3f98ce73-43d6-4f61-9ee7-e6c058c26e9b" providerId="ADAL" clId="{56DF83F1-1471-4FB0-B12B-E06CA3B86597}" dt="2025-10-20T18:31:56.384" v="4720" actId="1036"/>
          <ac:spMkLst>
            <pc:docMk/>
            <pc:sldMk cId="2582881607" sldId="338"/>
            <ac:spMk id="35" creationId="{BC83D3D6-9C54-4AA7-AC88-EFC5403083F6}"/>
          </ac:spMkLst>
        </pc:spChg>
        <pc:spChg chg="mod">
          <ac:chgData name="Carolina Howard Felicissimo" userId="3f98ce73-43d6-4f61-9ee7-e6c058c26e9b" providerId="ADAL" clId="{56DF83F1-1471-4FB0-B12B-E06CA3B86597}" dt="2025-10-20T18:31:56.384" v="4720" actId="1036"/>
          <ac:spMkLst>
            <pc:docMk/>
            <pc:sldMk cId="2582881607" sldId="338"/>
            <ac:spMk id="36" creationId="{27080E0A-7AED-4BF0-91FB-ED3FD4BBC993}"/>
          </ac:spMkLst>
        </pc:spChg>
        <pc:spChg chg="mod">
          <ac:chgData name="Carolina Howard Felicissimo" userId="3f98ce73-43d6-4f61-9ee7-e6c058c26e9b" providerId="ADAL" clId="{56DF83F1-1471-4FB0-B12B-E06CA3B86597}" dt="2025-10-20T18:31:56.384" v="4720" actId="1036"/>
          <ac:spMkLst>
            <pc:docMk/>
            <pc:sldMk cId="2582881607" sldId="338"/>
            <ac:spMk id="49" creationId="{D529C602-CCAC-4721-9580-1C62D8F0CA1C}"/>
          </ac:spMkLst>
        </pc:spChg>
        <pc:cxnChg chg="mod">
          <ac:chgData name="Carolina Howard Felicissimo" userId="3f98ce73-43d6-4f61-9ee7-e6c058c26e9b" providerId="ADAL" clId="{56DF83F1-1471-4FB0-B12B-E06CA3B86597}" dt="2025-10-20T18:31:56.384" v="4720" actId="1036"/>
          <ac:cxnSpMkLst>
            <pc:docMk/>
            <pc:sldMk cId="2582881607" sldId="338"/>
            <ac:cxnSpMk id="50" creationId="{BF755FCE-A1BA-4362-9EDE-33310AB478F6}"/>
          </ac:cxnSpMkLst>
        </pc:cxnChg>
        <pc:cxnChg chg="mod">
          <ac:chgData name="Carolina Howard Felicissimo" userId="3f98ce73-43d6-4f61-9ee7-e6c058c26e9b" providerId="ADAL" clId="{56DF83F1-1471-4FB0-B12B-E06CA3B86597}" dt="2025-10-20T18:31:56.384" v="4720" actId="1036"/>
          <ac:cxnSpMkLst>
            <pc:docMk/>
            <pc:sldMk cId="2582881607" sldId="338"/>
            <ac:cxnSpMk id="51" creationId="{C955C3FE-1106-4E8F-A17D-3C0AAFAE7FD7}"/>
          </ac:cxnSpMkLst>
        </pc:cxnChg>
      </pc:sldChg>
      <pc:sldChg chg="del">
        <pc:chgData name="Carolina Howard Felicissimo" userId="3f98ce73-43d6-4f61-9ee7-e6c058c26e9b" providerId="ADAL" clId="{56DF83F1-1471-4FB0-B12B-E06CA3B86597}" dt="2025-10-20T15:52:45.443" v="4523" actId="47"/>
        <pc:sldMkLst>
          <pc:docMk/>
          <pc:sldMk cId="403496302" sldId="345"/>
        </pc:sldMkLst>
      </pc:sldChg>
      <pc:sldChg chg="addSp delSp mod">
        <pc:chgData name="Carolina Howard Felicissimo" userId="3f98ce73-43d6-4f61-9ee7-e6c058c26e9b" providerId="ADAL" clId="{56DF83F1-1471-4FB0-B12B-E06CA3B86597}" dt="2025-10-20T15:54:37.789" v="4525" actId="22"/>
        <pc:sldMkLst>
          <pc:docMk/>
          <pc:sldMk cId="433197963" sldId="346"/>
        </pc:sldMkLst>
        <pc:picChg chg="del">
          <ac:chgData name="Carolina Howard Felicissimo" userId="3f98ce73-43d6-4f61-9ee7-e6c058c26e9b" providerId="ADAL" clId="{56DF83F1-1471-4FB0-B12B-E06CA3B86597}" dt="2025-10-20T15:54:28.825" v="4524" actId="478"/>
          <ac:picMkLst>
            <pc:docMk/>
            <pc:sldMk cId="433197963" sldId="346"/>
            <ac:picMk id="3" creationId="{6D4B5F6D-E4F8-4408-BB88-7A145374809D}"/>
          </ac:picMkLst>
        </pc:picChg>
        <pc:picChg chg="add">
          <ac:chgData name="Carolina Howard Felicissimo" userId="3f98ce73-43d6-4f61-9ee7-e6c058c26e9b" providerId="ADAL" clId="{56DF83F1-1471-4FB0-B12B-E06CA3B86597}" dt="2025-10-20T15:54:37.789" v="4525" actId="22"/>
          <ac:picMkLst>
            <pc:docMk/>
            <pc:sldMk cId="433197963" sldId="346"/>
            <ac:picMk id="4" creationId="{6D0FE01D-2B07-42DC-9164-5DD4AF978A26}"/>
          </ac:picMkLst>
        </pc:picChg>
      </pc:sldChg>
      <pc:sldChg chg="del">
        <pc:chgData name="Carolina Howard Felicissimo" userId="3f98ce73-43d6-4f61-9ee7-e6c058c26e9b" providerId="ADAL" clId="{56DF83F1-1471-4FB0-B12B-E06CA3B86597}" dt="2025-10-20T16:33:59.286" v="4536" actId="47"/>
        <pc:sldMkLst>
          <pc:docMk/>
          <pc:sldMk cId="3214836599" sldId="362"/>
        </pc:sldMkLst>
      </pc:sldChg>
      <pc:sldChg chg="del">
        <pc:chgData name="Carolina Howard Felicissimo" userId="3f98ce73-43d6-4f61-9ee7-e6c058c26e9b" providerId="ADAL" clId="{56DF83F1-1471-4FB0-B12B-E06CA3B86597}" dt="2025-10-17T19:57:38.934" v="3986" actId="47"/>
        <pc:sldMkLst>
          <pc:docMk/>
          <pc:sldMk cId="2432878252" sldId="363"/>
        </pc:sldMkLst>
      </pc:sldChg>
      <pc:sldChg chg="del">
        <pc:chgData name="Carolina Howard Felicissimo" userId="3f98ce73-43d6-4f61-9ee7-e6c058c26e9b" providerId="ADAL" clId="{56DF83F1-1471-4FB0-B12B-E06CA3B86597}" dt="2025-10-17T19:57:40.014" v="3987" actId="47"/>
        <pc:sldMkLst>
          <pc:docMk/>
          <pc:sldMk cId="1406547613" sldId="364"/>
        </pc:sldMkLst>
      </pc:sldChg>
      <pc:sldChg chg="del">
        <pc:chgData name="Carolina Howard Felicissimo" userId="3f98ce73-43d6-4f61-9ee7-e6c058c26e9b" providerId="ADAL" clId="{56DF83F1-1471-4FB0-B12B-E06CA3B86597}" dt="2025-10-17T20:31:40.659" v="4344" actId="47"/>
        <pc:sldMkLst>
          <pc:docMk/>
          <pc:sldMk cId="2062136077" sldId="365"/>
        </pc:sldMkLst>
      </pc:sldChg>
      <pc:sldChg chg="ord modNotesTx">
        <pc:chgData name="Carolina Howard Felicissimo" userId="3f98ce73-43d6-4f61-9ee7-e6c058c26e9b" providerId="ADAL" clId="{56DF83F1-1471-4FB0-B12B-E06CA3B86597}" dt="2025-10-22T17:25:32.963" v="11697" actId="113"/>
        <pc:sldMkLst>
          <pc:docMk/>
          <pc:sldMk cId="156043719" sldId="367"/>
        </pc:sldMkLst>
      </pc:sldChg>
      <pc:sldChg chg="ord modNotesTx">
        <pc:chgData name="Carolina Howard Felicissimo" userId="3f98ce73-43d6-4f61-9ee7-e6c058c26e9b" providerId="ADAL" clId="{56DF83F1-1471-4FB0-B12B-E06CA3B86597}" dt="2025-10-22T17:26:43.654" v="11843" actId="20577"/>
        <pc:sldMkLst>
          <pc:docMk/>
          <pc:sldMk cId="1295643864" sldId="368"/>
        </pc:sldMkLst>
      </pc:sldChg>
      <pc:sldChg chg="add del ord">
        <pc:chgData name="Carolina Howard Felicissimo" userId="3f98ce73-43d6-4f61-9ee7-e6c058c26e9b" providerId="ADAL" clId="{56DF83F1-1471-4FB0-B12B-E06CA3B86597}" dt="2025-10-22T12:51:07.627" v="6002" actId="47"/>
        <pc:sldMkLst>
          <pc:docMk/>
          <pc:sldMk cId="4275471298" sldId="369"/>
        </pc:sldMkLst>
      </pc:sldChg>
      <pc:sldChg chg="modNotesTx">
        <pc:chgData name="Carolina Howard Felicissimo" userId="3f98ce73-43d6-4f61-9ee7-e6c058c26e9b" providerId="ADAL" clId="{56DF83F1-1471-4FB0-B12B-E06CA3B86597}" dt="2025-10-22T17:02:02.039" v="10370" actId="113"/>
        <pc:sldMkLst>
          <pc:docMk/>
          <pc:sldMk cId="4265025650" sldId="371"/>
        </pc:sldMkLst>
      </pc:sldChg>
      <pc:sldChg chg="ord modNotesTx">
        <pc:chgData name="Carolina Howard Felicissimo" userId="3f98ce73-43d6-4f61-9ee7-e6c058c26e9b" providerId="ADAL" clId="{56DF83F1-1471-4FB0-B12B-E06CA3B86597}" dt="2025-10-22T17:13:14.369" v="10987" actId="113"/>
        <pc:sldMkLst>
          <pc:docMk/>
          <pc:sldMk cId="2019959475" sldId="372"/>
        </pc:sldMkLst>
      </pc:sldChg>
      <pc:sldChg chg="del">
        <pc:chgData name="Carolina Howard Felicissimo" userId="3f98ce73-43d6-4f61-9ee7-e6c058c26e9b" providerId="ADAL" clId="{56DF83F1-1471-4FB0-B12B-E06CA3B86597}" dt="2025-10-20T15:56:17.282" v="4529" actId="47"/>
        <pc:sldMkLst>
          <pc:docMk/>
          <pc:sldMk cId="2753176834" sldId="373"/>
        </pc:sldMkLst>
      </pc:sldChg>
      <pc:sldChg chg="del">
        <pc:chgData name="Carolina Howard Felicissimo" userId="3f98ce73-43d6-4f61-9ee7-e6c058c26e9b" providerId="ADAL" clId="{56DF83F1-1471-4FB0-B12B-E06CA3B86597}" dt="2025-10-20T15:56:19.081" v="4530" actId="47"/>
        <pc:sldMkLst>
          <pc:docMk/>
          <pc:sldMk cId="224737166" sldId="374"/>
        </pc:sldMkLst>
      </pc:sldChg>
      <pc:sldChg chg="ord modNotesTx">
        <pc:chgData name="Carolina Howard Felicissimo" userId="3f98ce73-43d6-4f61-9ee7-e6c058c26e9b" providerId="ADAL" clId="{56DF83F1-1471-4FB0-B12B-E06CA3B86597}" dt="2025-10-22T17:21:37.247" v="11568" actId="6549"/>
        <pc:sldMkLst>
          <pc:docMk/>
          <pc:sldMk cId="677757140" sldId="375"/>
        </pc:sldMkLst>
      </pc:sldChg>
      <pc:sldChg chg="add del">
        <pc:chgData name="Carolina Howard Felicissimo" userId="3f98ce73-43d6-4f61-9ee7-e6c058c26e9b" providerId="ADAL" clId="{56DF83F1-1471-4FB0-B12B-E06CA3B86597}" dt="2025-10-20T16:33:59.286" v="4536" actId="47"/>
        <pc:sldMkLst>
          <pc:docMk/>
          <pc:sldMk cId="2418145683" sldId="376"/>
        </pc:sldMkLst>
      </pc:sldChg>
      <pc:sldChg chg="del">
        <pc:chgData name="Carolina Howard Felicissimo" userId="3f98ce73-43d6-4f61-9ee7-e6c058c26e9b" providerId="ADAL" clId="{56DF83F1-1471-4FB0-B12B-E06CA3B86597}" dt="2025-10-20T16:33:59.286" v="4536" actId="47"/>
        <pc:sldMkLst>
          <pc:docMk/>
          <pc:sldMk cId="2286803958" sldId="377"/>
        </pc:sldMkLst>
      </pc:sldChg>
      <pc:sldChg chg="addSp delSp modSp mod ord modNotesTx">
        <pc:chgData name="Carolina Howard Felicissimo" userId="3f98ce73-43d6-4f61-9ee7-e6c058c26e9b" providerId="ADAL" clId="{56DF83F1-1471-4FB0-B12B-E06CA3B86597}" dt="2025-10-22T17:23:32.275" v="11569"/>
        <pc:sldMkLst>
          <pc:docMk/>
          <pc:sldMk cId="377315464" sldId="378"/>
        </pc:sldMkLst>
        <pc:spChg chg="mod">
          <ac:chgData name="Carolina Howard Felicissimo" userId="3f98ce73-43d6-4f61-9ee7-e6c058c26e9b" providerId="ADAL" clId="{56DF83F1-1471-4FB0-B12B-E06CA3B86597}" dt="2025-10-17T20:27:46.807" v="4280" actId="1037"/>
          <ac:spMkLst>
            <pc:docMk/>
            <pc:sldMk cId="377315464" sldId="378"/>
            <ac:spMk id="3" creationId="{CB2C2B5D-1915-40B7-33D0-E7885B88B72A}"/>
          </ac:spMkLst>
        </pc:spChg>
        <pc:spChg chg="mod">
          <ac:chgData name="Carolina Howard Felicissimo" userId="3f98ce73-43d6-4f61-9ee7-e6c058c26e9b" providerId="ADAL" clId="{56DF83F1-1471-4FB0-B12B-E06CA3B86597}" dt="2025-10-17T20:27:46.807" v="4280" actId="1037"/>
          <ac:spMkLst>
            <pc:docMk/>
            <pc:sldMk cId="377315464" sldId="378"/>
            <ac:spMk id="9" creationId="{32B5B4E4-154B-BE54-7CDB-DD7FF644B4D9}"/>
          </ac:spMkLst>
        </pc:spChg>
        <pc:grpChg chg="add del">
          <ac:chgData name="Carolina Howard Felicissimo" userId="3f98ce73-43d6-4f61-9ee7-e6c058c26e9b" providerId="ADAL" clId="{56DF83F1-1471-4FB0-B12B-E06CA3B86597}" dt="2025-10-17T20:05:23.082" v="4244" actId="478"/>
          <ac:grpSpMkLst>
            <pc:docMk/>
            <pc:sldMk cId="377315464" sldId="378"/>
            <ac:grpSpMk id="6" creationId="{C9C3947B-3873-8B72-92B6-E0F7E5589097}"/>
          </ac:grpSpMkLst>
        </pc:grpChg>
        <pc:picChg chg="mod">
          <ac:chgData name="Carolina Howard Felicissimo" userId="3f98ce73-43d6-4f61-9ee7-e6c058c26e9b" providerId="ADAL" clId="{56DF83F1-1471-4FB0-B12B-E06CA3B86597}" dt="2025-10-17T20:28:14.467" v="4287" actId="1076"/>
          <ac:picMkLst>
            <pc:docMk/>
            <pc:sldMk cId="377315464" sldId="378"/>
            <ac:picMk id="5" creationId="{099CD80B-DDFC-E61B-F896-F0CF8E973BED}"/>
          </ac:picMkLst>
        </pc:picChg>
        <pc:picChg chg="add mod">
          <ac:chgData name="Carolina Howard Felicissimo" userId="3f98ce73-43d6-4f61-9ee7-e6c058c26e9b" providerId="ADAL" clId="{56DF83F1-1471-4FB0-B12B-E06CA3B86597}" dt="2025-10-17T20:29:37.789" v="4343" actId="1038"/>
          <ac:picMkLst>
            <pc:docMk/>
            <pc:sldMk cId="377315464" sldId="378"/>
            <ac:picMk id="8" creationId="{691F7C99-6675-4DBE-AC60-02E253C3ED87}"/>
          </ac:picMkLst>
        </pc:picChg>
        <pc:picChg chg="add mod">
          <ac:chgData name="Carolina Howard Felicissimo" userId="3f98ce73-43d6-4f61-9ee7-e6c058c26e9b" providerId="ADAL" clId="{56DF83F1-1471-4FB0-B12B-E06CA3B86597}" dt="2025-10-17T20:29:29.803" v="4339" actId="1035"/>
          <ac:picMkLst>
            <pc:docMk/>
            <pc:sldMk cId="377315464" sldId="378"/>
            <ac:picMk id="12" creationId="{6C226822-42BE-459D-9F19-FBC526171684}"/>
          </ac:picMkLst>
        </pc:picChg>
      </pc:sldChg>
      <pc:sldChg chg="add del">
        <pc:chgData name="Carolina Howard Felicissimo" userId="3f98ce73-43d6-4f61-9ee7-e6c058c26e9b" providerId="ADAL" clId="{56DF83F1-1471-4FB0-B12B-E06CA3B86597}" dt="2025-10-17T19:15:47.262" v="1879" actId="47"/>
        <pc:sldMkLst>
          <pc:docMk/>
          <pc:sldMk cId="631598983" sldId="1150"/>
        </pc:sldMkLst>
      </pc:sldChg>
      <pc:sldChg chg="add del">
        <pc:chgData name="Carolina Howard Felicissimo" userId="3f98ce73-43d6-4f61-9ee7-e6c058c26e9b" providerId="ADAL" clId="{56DF83F1-1471-4FB0-B12B-E06CA3B86597}" dt="2025-10-17T19:15:47.262" v="1879" actId="47"/>
        <pc:sldMkLst>
          <pc:docMk/>
          <pc:sldMk cId="3650027780" sldId="1151"/>
        </pc:sldMkLst>
      </pc:sldChg>
      <pc:sldChg chg="addSp delSp modSp add mod modNotesTx">
        <pc:chgData name="Carolina Howard Felicissimo" userId="3f98ce73-43d6-4f61-9ee7-e6c058c26e9b" providerId="ADAL" clId="{56DF83F1-1471-4FB0-B12B-E06CA3B86597}" dt="2025-10-22T16:40:14.597" v="9483" actId="113"/>
        <pc:sldMkLst>
          <pc:docMk/>
          <pc:sldMk cId="2457398082" sldId="1157"/>
        </pc:sldMkLst>
        <pc:spChg chg="mod">
          <ac:chgData name="Carolina Howard Felicissimo" userId="3f98ce73-43d6-4f61-9ee7-e6c058c26e9b" providerId="ADAL" clId="{56DF83F1-1471-4FB0-B12B-E06CA3B86597}" dt="2025-10-21T13:48:00.138" v="5856" actId="1035"/>
          <ac:spMkLst>
            <pc:docMk/>
            <pc:sldMk cId="2457398082" sldId="1157"/>
            <ac:spMk id="2" creationId="{2AF0F236-942C-4C47-A95F-02A7214166AA}"/>
          </ac:spMkLst>
        </pc:spChg>
        <pc:spChg chg="mod">
          <ac:chgData name="Carolina Howard Felicissimo" userId="3f98ce73-43d6-4f61-9ee7-e6c058c26e9b" providerId="ADAL" clId="{56DF83F1-1471-4FB0-B12B-E06CA3B86597}" dt="2025-10-21T13:48:00.138" v="5856" actId="1035"/>
          <ac:spMkLst>
            <pc:docMk/>
            <pc:sldMk cId="2457398082" sldId="1157"/>
            <ac:spMk id="4" creationId="{3385212D-01E4-4244-8BED-E431C563AD2A}"/>
          </ac:spMkLst>
        </pc:spChg>
        <pc:spChg chg="mod">
          <ac:chgData name="Carolina Howard Felicissimo" userId="3f98ce73-43d6-4f61-9ee7-e6c058c26e9b" providerId="ADAL" clId="{56DF83F1-1471-4FB0-B12B-E06CA3B86597}" dt="2025-10-21T13:48:00.138" v="5856" actId="1035"/>
          <ac:spMkLst>
            <pc:docMk/>
            <pc:sldMk cId="2457398082" sldId="1157"/>
            <ac:spMk id="38" creationId="{8CCDB4CE-F26B-411C-BE23-96C11C2A1E2D}"/>
          </ac:spMkLst>
        </pc:spChg>
        <pc:spChg chg="add del mod">
          <ac:chgData name="Carolina Howard Felicissimo" userId="3f98ce73-43d6-4f61-9ee7-e6c058c26e9b" providerId="ADAL" clId="{56DF83F1-1471-4FB0-B12B-E06CA3B86597}" dt="2025-10-17T20:02:58.929" v="4237" actId="478"/>
          <ac:spMkLst>
            <pc:docMk/>
            <pc:sldMk cId="2457398082" sldId="1157"/>
            <ac:spMk id="39" creationId="{ECAC5B34-8E75-4452-92B5-9D96CB0EC276}"/>
          </ac:spMkLst>
        </pc:spChg>
        <pc:picChg chg="mod">
          <ac:chgData name="Carolina Howard Felicissimo" userId="3f98ce73-43d6-4f61-9ee7-e6c058c26e9b" providerId="ADAL" clId="{56DF83F1-1471-4FB0-B12B-E06CA3B86597}" dt="2025-10-21T13:46:22.874" v="5834" actId="1036"/>
          <ac:picMkLst>
            <pc:docMk/>
            <pc:sldMk cId="2457398082" sldId="1157"/>
            <ac:picMk id="5" creationId="{31CEE7A3-7C44-4530-A7C3-89C9B5E401FB}"/>
          </ac:picMkLst>
        </pc:picChg>
        <pc:picChg chg="add mod">
          <ac:chgData name="Carolina Howard Felicissimo" userId="3f98ce73-43d6-4f61-9ee7-e6c058c26e9b" providerId="ADAL" clId="{56DF83F1-1471-4FB0-B12B-E06CA3B86597}" dt="2025-10-21T13:47:14.078" v="5837" actId="1076"/>
          <ac:picMkLst>
            <pc:docMk/>
            <pc:sldMk cId="2457398082" sldId="1157"/>
            <ac:picMk id="6" creationId="{AFEC8DFE-F192-4A28-9CC4-CEF07B7A06C1}"/>
          </ac:picMkLst>
        </pc:picChg>
        <pc:picChg chg="del mod">
          <ac:chgData name="Carolina Howard Felicissimo" userId="3f98ce73-43d6-4f61-9ee7-e6c058c26e9b" providerId="ADAL" clId="{56DF83F1-1471-4FB0-B12B-E06CA3B86597}" dt="2025-10-17T20:03:00.376" v="4238" actId="478"/>
          <ac:picMkLst>
            <pc:docMk/>
            <pc:sldMk cId="2457398082" sldId="1157"/>
            <ac:picMk id="7" creationId="{EEFB0D86-06CD-4AF1-A396-EA1FAA7F684C}"/>
          </ac:picMkLst>
        </pc:picChg>
        <pc:picChg chg="mod">
          <ac:chgData name="Carolina Howard Felicissimo" userId="3f98ce73-43d6-4f61-9ee7-e6c058c26e9b" providerId="ADAL" clId="{56DF83F1-1471-4FB0-B12B-E06CA3B86597}" dt="2025-10-21T13:45:00.020" v="5801" actId="1076"/>
          <ac:picMkLst>
            <pc:docMk/>
            <pc:sldMk cId="2457398082" sldId="1157"/>
            <ac:picMk id="13" creationId="{2E6C441F-184D-45DF-982C-74CF6ED39E9A}"/>
          </ac:picMkLst>
        </pc:picChg>
        <pc:picChg chg="mod">
          <ac:chgData name="Carolina Howard Felicissimo" userId="3f98ce73-43d6-4f61-9ee7-e6c058c26e9b" providerId="ADAL" clId="{56DF83F1-1471-4FB0-B12B-E06CA3B86597}" dt="2025-10-21T13:46:22.874" v="5834" actId="1036"/>
          <ac:picMkLst>
            <pc:docMk/>
            <pc:sldMk cId="2457398082" sldId="1157"/>
            <ac:picMk id="14" creationId="{A68247D0-450A-470F-8884-DBB413E34F7C}"/>
          </ac:picMkLst>
        </pc:picChg>
        <pc:picChg chg="mod">
          <ac:chgData name="Carolina Howard Felicissimo" userId="3f98ce73-43d6-4f61-9ee7-e6c058c26e9b" providerId="ADAL" clId="{56DF83F1-1471-4FB0-B12B-E06CA3B86597}" dt="2025-10-21T13:46:22.874" v="5834" actId="1036"/>
          <ac:picMkLst>
            <pc:docMk/>
            <pc:sldMk cId="2457398082" sldId="1157"/>
            <ac:picMk id="15" creationId="{3B2D31F5-312B-4BAB-8F31-9F616E3E76BB}"/>
          </ac:picMkLst>
        </pc:picChg>
        <pc:picChg chg="mod">
          <ac:chgData name="Carolina Howard Felicissimo" userId="3f98ce73-43d6-4f61-9ee7-e6c058c26e9b" providerId="ADAL" clId="{56DF83F1-1471-4FB0-B12B-E06CA3B86597}" dt="2025-10-21T13:46:22.874" v="5834" actId="1036"/>
          <ac:picMkLst>
            <pc:docMk/>
            <pc:sldMk cId="2457398082" sldId="1157"/>
            <ac:picMk id="16" creationId="{35B2550B-9362-4237-BD06-456F0ADCCE49}"/>
          </ac:picMkLst>
        </pc:picChg>
        <pc:picChg chg="mod">
          <ac:chgData name="Carolina Howard Felicissimo" userId="3f98ce73-43d6-4f61-9ee7-e6c058c26e9b" providerId="ADAL" clId="{56DF83F1-1471-4FB0-B12B-E06CA3B86597}" dt="2025-10-21T13:46:22.874" v="5834" actId="1036"/>
          <ac:picMkLst>
            <pc:docMk/>
            <pc:sldMk cId="2457398082" sldId="1157"/>
            <ac:picMk id="17" creationId="{8F420E28-99B5-4287-8B0A-0EC2D29F05C3}"/>
          </ac:picMkLst>
        </pc:picChg>
        <pc:picChg chg="mod">
          <ac:chgData name="Carolina Howard Felicissimo" userId="3f98ce73-43d6-4f61-9ee7-e6c058c26e9b" providerId="ADAL" clId="{56DF83F1-1471-4FB0-B12B-E06CA3B86597}" dt="2025-10-21T13:46:22.874" v="5834" actId="1036"/>
          <ac:picMkLst>
            <pc:docMk/>
            <pc:sldMk cId="2457398082" sldId="1157"/>
            <ac:picMk id="18" creationId="{68EE0E12-612B-438C-9ACD-A3D3F9EF290A}"/>
          </ac:picMkLst>
        </pc:picChg>
        <pc:picChg chg="mod">
          <ac:chgData name="Carolina Howard Felicissimo" userId="3f98ce73-43d6-4f61-9ee7-e6c058c26e9b" providerId="ADAL" clId="{56DF83F1-1471-4FB0-B12B-E06CA3B86597}" dt="2025-10-21T13:46:22.874" v="5834" actId="1036"/>
          <ac:picMkLst>
            <pc:docMk/>
            <pc:sldMk cId="2457398082" sldId="1157"/>
            <ac:picMk id="19" creationId="{89C20CDB-7ECD-4339-AAAB-F2C63BC4B33F}"/>
          </ac:picMkLst>
        </pc:picChg>
        <pc:picChg chg="mod">
          <ac:chgData name="Carolina Howard Felicissimo" userId="3f98ce73-43d6-4f61-9ee7-e6c058c26e9b" providerId="ADAL" clId="{56DF83F1-1471-4FB0-B12B-E06CA3B86597}" dt="2025-10-21T13:46:22.874" v="5834" actId="1036"/>
          <ac:picMkLst>
            <pc:docMk/>
            <pc:sldMk cId="2457398082" sldId="1157"/>
            <ac:picMk id="20" creationId="{B77849AD-33BA-4C8A-9CA6-A922AEEC72E5}"/>
          </ac:picMkLst>
        </pc:picChg>
        <pc:picChg chg="mod">
          <ac:chgData name="Carolina Howard Felicissimo" userId="3f98ce73-43d6-4f61-9ee7-e6c058c26e9b" providerId="ADAL" clId="{56DF83F1-1471-4FB0-B12B-E06CA3B86597}" dt="2025-10-21T13:46:22.874" v="5834" actId="1036"/>
          <ac:picMkLst>
            <pc:docMk/>
            <pc:sldMk cId="2457398082" sldId="1157"/>
            <ac:picMk id="22" creationId="{8FF07395-D718-4004-BC0E-67B332588A80}"/>
          </ac:picMkLst>
        </pc:picChg>
        <pc:picChg chg="mod">
          <ac:chgData name="Carolina Howard Felicissimo" userId="3f98ce73-43d6-4f61-9ee7-e6c058c26e9b" providerId="ADAL" clId="{56DF83F1-1471-4FB0-B12B-E06CA3B86597}" dt="2025-10-21T13:44:52.635" v="5799" actId="1076"/>
          <ac:picMkLst>
            <pc:docMk/>
            <pc:sldMk cId="2457398082" sldId="1157"/>
            <ac:picMk id="23" creationId="{D31D2500-5A45-497B-BC5C-451ABDB71219}"/>
          </ac:picMkLst>
        </pc:picChg>
        <pc:picChg chg="mod">
          <ac:chgData name="Carolina Howard Felicissimo" userId="3f98ce73-43d6-4f61-9ee7-e6c058c26e9b" providerId="ADAL" clId="{56DF83F1-1471-4FB0-B12B-E06CA3B86597}" dt="2025-10-21T13:46:22.874" v="5834" actId="1036"/>
          <ac:picMkLst>
            <pc:docMk/>
            <pc:sldMk cId="2457398082" sldId="1157"/>
            <ac:picMk id="24" creationId="{3C07D69E-7277-4E55-B2C0-989803CA928B}"/>
          </ac:picMkLst>
        </pc:picChg>
        <pc:picChg chg="mod">
          <ac:chgData name="Carolina Howard Felicissimo" userId="3f98ce73-43d6-4f61-9ee7-e6c058c26e9b" providerId="ADAL" clId="{56DF83F1-1471-4FB0-B12B-E06CA3B86597}" dt="2025-10-21T13:45:53.165" v="5817" actId="1076"/>
          <ac:picMkLst>
            <pc:docMk/>
            <pc:sldMk cId="2457398082" sldId="1157"/>
            <ac:picMk id="25" creationId="{73F9E1BC-D607-4D94-A1C9-E7DBD6650CC7}"/>
          </ac:picMkLst>
        </pc:picChg>
        <pc:picChg chg="mod">
          <ac:chgData name="Carolina Howard Felicissimo" userId="3f98ce73-43d6-4f61-9ee7-e6c058c26e9b" providerId="ADAL" clId="{56DF83F1-1471-4FB0-B12B-E06CA3B86597}" dt="2025-10-21T13:46:22.874" v="5834" actId="1036"/>
          <ac:picMkLst>
            <pc:docMk/>
            <pc:sldMk cId="2457398082" sldId="1157"/>
            <ac:picMk id="26" creationId="{CB32A79D-6816-4E61-9668-345E321B2FFF}"/>
          </ac:picMkLst>
        </pc:picChg>
        <pc:picChg chg="mod">
          <ac:chgData name="Carolina Howard Felicissimo" userId="3f98ce73-43d6-4f61-9ee7-e6c058c26e9b" providerId="ADAL" clId="{56DF83F1-1471-4FB0-B12B-E06CA3B86597}" dt="2025-10-21T13:46:22.874" v="5834" actId="1036"/>
          <ac:picMkLst>
            <pc:docMk/>
            <pc:sldMk cId="2457398082" sldId="1157"/>
            <ac:picMk id="27" creationId="{119BDCDC-E163-433A-BA92-87B790056205}"/>
          </ac:picMkLst>
        </pc:picChg>
        <pc:picChg chg="mod">
          <ac:chgData name="Carolina Howard Felicissimo" userId="3f98ce73-43d6-4f61-9ee7-e6c058c26e9b" providerId="ADAL" clId="{56DF83F1-1471-4FB0-B12B-E06CA3B86597}" dt="2025-10-21T13:43:33.068" v="5749" actId="1076"/>
          <ac:picMkLst>
            <pc:docMk/>
            <pc:sldMk cId="2457398082" sldId="1157"/>
            <ac:picMk id="28" creationId="{E8C38266-60A2-4B06-82D4-5E1E6B488980}"/>
          </ac:picMkLst>
        </pc:picChg>
        <pc:picChg chg="mod">
          <ac:chgData name="Carolina Howard Felicissimo" userId="3f98ce73-43d6-4f61-9ee7-e6c058c26e9b" providerId="ADAL" clId="{56DF83F1-1471-4FB0-B12B-E06CA3B86597}" dt="2025-10-21T13:39:56.782" v="5529" actId="1076"/>
          <ac:picMkLst>
            <pc:docMk/>
            <pc:sldMk cId="2457398082" sldId="1157"/>
            <ac:picMk id="29" creationId="{B86DDCF7-CA55-4084-9D49-53DBA8F10A23}"/>
          </ac:picMkLst>
        </pc:picChg>
        <pc:picChg chg="mod">
          <ac:chgData name="Carolina Howard Felicissimo" userId="3f98ce73-43d6-4f61-9ee7-e6c058c26e9b" providerId="ADAL" clId="{56DF83F1-1471-4FB0-B12B-E06CA3B86597}" dt="2025-10-21T13:46:22.874" v="5834" actId="1036"/>
          <ac:picMkLst>
            <pc:docMk/>
            <pc:sldMk cId="2457398082" sldId="1157"/>
            <ac:picMk id="30" creationId="{DCF634AD-B37B-4ADB-A47B-0559466F9CC6}"/>
          </ac:picMkLst>
        </pc:picChg>
        <pc:picChg chg="mod">
          <ac:chgData name="Carolina Howard Felicissimo" userId="3f98ce73-43d6-4f61-9ee7-e6c058c26e9b" providerId="ADAL" clId="{56DF83F1-1471-4FB0-B12B-E06CA3B86597}" dt="2025-10-21T13:45:56.232" v="5818" actId="1076"/>
          <ac:picMkLst>
            <pc:docMk/>
            <pc:sldMk cId="2457398082" sldId="1157"/>
            <ac:picMk id="31" creationId="{DCE92746-6852-43BC-844F-A1E63EB26DAB}"/>
          </ac:picMkLst>
        </pc:picChg>
        <pc:picChg chg="mod">
          <ac:chgData name="Carolina Howard Felicissimo" userId="3f98ce73-43d6-4f61-9ee7-e6c058c26e9b" providerId="ADAL" clId="{56DF83F1-1471-4FB0-B12B-E06CA3B86597}" dt="2025-10-21T13:39:43.684" v="5528" actId="1076"/>
          <ac:picMkLst>
            <pc:docMk/>
            <pc:sldMk cId="2457398082" sldId="1157"/>
            <ac:picMk id="32" creationId="{FB3FA7DF-C774-4979-86C3-BDDFF72D9B46}"/>
          </ac:picMkLst>
        </pc:picChg>
        <pc:picChg chg="mod">
          <ac:chgData name="Carolina Howard Felicissimo" userId="3f98ce73-43d6-4f61-9ee7-e6c058c26e9b" providerId="ADAL" clId="{56DF83F1-1471-4FB0-B12B-E06CA3B86597}" dt="2025-10-21T13:39:43.684" v="5528" actId="1076"/>
          <ac:picMkLst>
            <pc:docMk/>
            <pc:sldMk cId="2457398082" sldId="1157"/>
            <ac:picMk id="33" creationId="{9A7BC8FF-929E-435E-8634-A233E0DBE27F}"/>
          </ac:picMkLst>
        </pc:picChg>
        <pc:picChg chg="mod">
          <ac:chgData name="Carolina Howard Felicissimo" userId="3f98ce73-43d6-4f61-9ee7-e6c058c26e9b" providerId="ADAL" clId="{56DF83F1-1471-4FB0-B12B-E06CA3B86597}" dt="2025-10-21T13:39:43.684" v="5528" actId="1076"/>
          <ac:picMkLst>
            <pc:docMk/>
            <pc:sldMk cId="2457398082" sldId="1157"/>
            <ac:picMk id="34" creationId="{2ECD02F5-0400-4DF5-A9EC-64E63CF3F525}"/>
          </ac:picMkLst>
        </pc:picChg>
        <pc:picChg chg="mod">
          <ac:chgData name="Carolina Howard Felicissimo" userId="3f98ce73-43d6-4f61-9ee7-e6c058c26e9b" providerId="ADAL" clId="{56DF83F1-1471-4FB0-B12B-E06CA3B86597}" dt="2025-10-21T13:39:43.684" v="5528" actId="1076"/>
          <ac:picMkLst>
            <pc:docMk/>
            <pc:sldMk cId="2457398082" sldId="1157"/>
            <ac:picMk id="35" creationId="{FE6E746F-0EAD-4568-BB8B-CD5BD62BDE03}"/>
          </ac:picMkLst>
        </pc:picChg>
        <pc:picChg chg="mod">
          <ac:chgData name="Carolina Howard Felicissimo" userId="3f98ce73-43d6-4f61-9ee7-e6c058c26e9b" providerId="ADAL" clId="{56DF83F1-1471-4FB0-B12B-E06CA3B86597}" dt="2025-10-21T13:39:43.684" v="5528" actId="1076"/>
          <ac:picMkLst>
            <pc:docMk/>
            <pc:sldMk cId="2457398082" sldId="1157"/>
            <ac:picMk id="36" creationId="{D7171FBF-C539-41E4-AC0D-CAACBBB50B94}"/>
          </ac:picMkLst>
        </pc:picChg>
        <pc:picChg chg="mod">
          <ac:chgData name="Carolina Howard Felicissimo" userId="3f98ce73-43d6-4f61-9ee7-e6c058c26e9b" providerId="ADAL" clId="{56DF83F1-1471-4FB0-B12B-E06CA3B86597}" dt="2025-10-21T13:39:43.684" v="5528" actId="1076"/>
          <ac:picMkLst>
            <pc:docMk/>
            <pc:sldMk cId="2457398082" sldId="1157"/>
            <ac:picMk id="37" creationId="{006E8008-925B-4113-9922-378799C0EB19}"/>
          </ac:picMkLst>
        </pc:picChg>
        <pc:picChg chg="add del mod">
          <ac:chgData name="Carolina Howard Felicissimo" userId="3f98ce73-43d6-4f61-9ee7-e6c058c26e9b" providerId="ADAL" clId="{56DF83F1-1471-4FB0-B12B-E06CA3B86597}" dt="2025-10-21T13:43:41.806" v="5750" actId="478"/>
          <ac:picMkLst>
            <pc:docMk/>
            <pc:sldMk cId="2457398082" sldId="1157"/>
            <ac:picMk id="39" creationId="{394B705D-CE6F-433C-8498-D013CC6E276C}"/>
          </ac:picMkLst>
        </pc:picChg>
        <pc:picChg chg="add mod">
          <ac:chgData name="Carolina Howard Felicissimo" userId="3f98ce73-43d6-4f61-9ee7-e6c058c26e9b" providerId="ADAL" clId="{56DF83F1-1471-4FB0-B12B-E06CA3B86597}" dt="2025-10-21T13:44:00.907" v="5758"/>
          <ac:picMkLst>
            <pc:docMk/>
            <pc:sldMk cId="2457398082" sldId="1157"/>
            <ac:picMk id="40" creationId="{54CF8F32-2DEE-40C3-8B01-C8CE4DBB2161}"/>
          </ac:picMkLst>
        </pc:picChg>
      </pc:sldChg>
      <pc:sldChg chg="addSp delSp modSp new mod modNotesTx">
        <pc:chgData name="Carolina Howard Felicissimo" userId="3f98ce73-43d6-4f61-9ee7-e6c058c26e9b" providerId="ADAL" clId="{56DF83F1-1471-4FB0-B12B-E06CA3B86597}" dt="2025-10-22T16:31:47.699" v="9248" actId="20577"/>
        <pc:sldMkLst>
          <pc:docMk/>
          <pc:sldMk cId="3765018153" sldId="1158"/>
        </pc:sldMkLst>
        <pc:spChg chg="mod">
          <ac:chgData name="Carolina Howard Felicissimo" userId="3f98ce73-43d6-4f61-9ee7-e6c058c26e9b" providerId="ADAL" clId="{56DF83F1-1471-4FB0-B12B-E06CA3B86597}" dt="2025-10-17T18:49:29.659" v="306" actId="1076"/>
          <ac:spMkLst>
            <pc:docMk/>
            <pc:sldMk cId="3765018153" sldId="1158"/>
            <ac:spMk id="2" creationId="{213338D3-5FCB-4E2B-BE1E-9019307D0EC9}"/>
          </ac:spMkLst>
        </pc:spChg>
        <pc:spChg chg="del mod">
          <ac:chgData name="Carolina Howard Felicissimo" userId="3f98ce73-43d6-4f61-9ee7-e6c058c26e9b" providerId="ADAL" clId="{56DF83F1-1471-4FB0-B12B-E06CA3B86597}" dt="2025-10-17T17:41:42.480" v="19" actId="478"/>
          <ac:spMkLst>
            <pc:docMk/>
            <pc:sldMk cId="3765018153" sldId="1158"/>
            <ac:spMk id="3" creationId="{964522B3-F5A0-4B0C-B3DF-A1FB0442EE5C}"/>
          </ac:spMkLst>
        </pc:spChg>
        <pc:spChg chg="add del mod">
          <ac:chgData name="Carolina Howard Felicissimo" userId="3f98ce73-43d6-4f61-9ee7-e6c058c26e9b" providerId="ADAL" clId="{56DF83F1-1471-4FB0-B12B-E06CA3B86597}" dt="2025-10-17T17:41:44.490" v="20" actId="478"/>
          <ac:spMkLst>
            <pc:docMk/>
            <pc:sldMk cId="3765018153" sldId="1158"/>
            <ac:spMk id="5" creationId="{05840C36-6285-4B82-9CDF-89327ADABEBE}"/>
          </ac:spMkLst>
        </pc:spChg>
        <pc:picChg chg="add mod">
          <ac:chgData name="Carolina Howard Felicissimo" userId="3f98ce73-43d6-4f61-9ee7-e6c058c26e9b" providerId="ADAL" clId="{56DF83F1-1471-4FB0-B12B-E06CA3B86597}" dt="2025-10-20T14:15:28.201" v="4350" actId="1076"/>
          <ac:picMkLst>
            <pc:docMk/>
            <pc:sldMk cId="3765018153" sldId="1158"/>
            <ac:picMk id="4" creationId="{A7ADA9F6-3998-49E2-A077-41CCE9DECB9B}"/>
          </ac:picMkLst>
        </pc:picChg>
        <pc:picChg chg="add del mod">
          <ac:chgData name="Carolina Howard Felicissimo" userId="3f98ce73-43d6-4f61-9ee7-e6c058c26e9b" providerId="ADAL" clId="{56DF83F1-1471-4FB0-B12B-E06CA3B86597}" dt="2025-10-17T18:48:35.424" v="285" actId="478"/>
          <ac:picMkLst>
            <pc:docMk/>
            <pc:sldMk cId="3765018153" sldId="1158"/>
            <ac:picMk id="7" creationId="{0B9F4F64-3574-4BFB-B56D-BD3908B85997}"/>
          </ac:picMkLst>
        </pc:picChg>
        <pc:picChg chg="add del mod">
          <ac:chgData name="Carolina Howard Felicissimo" userId="3f98ce73-43d6-4f61-9ee7-e6c058c26e9b" providerId="ADAL" clId="{56DF83F1-1471-4FB0-B12B-E06CA3B86597}" dt="2025-10-20T14:15:17.775" v="4347" actId="478"/>
          <ac:picMkLst>
            <pc:docMk/>
            <pc:sldMk cId="3765018153" sldId="1158"/>
            <ac:picMk id="9" creationId="{0141078D-BEA1-4A44-9626-BC1607EA46B2}"/>
          </ac:picMkLst>
        </pc:picChg>
      </pc:sldChg>
      <pc:sldChg chg="new del">
        <pc:chgData name="Carolina Howard Felicissimo" userId="3f98ce73-43d6-4f61-9ee7-e6c058c26e9b" providerId="ADAL" clId="{56DF83F1-1471-4FB0-B12B-E06CA3B86597}" dt="2025-10-17T17:33:51.105" v="3" actId="680"/>
        <pc:sldMkLst>
          <pc:docMk/>
          <pc:sldMk cId="4103335092" sldId="1158"/>
        </pc:sldMkLst>
      </pc:sldChg>
      <pc:sldChg chg="modSp add mod modNotesTx">
        <pc:chgData name="Carolina Howard Felicissimo" userId="3f98ce73-43d6-4f61-9ee7-e6c058c26e9b" providerId="ADAL" clId="{56DF83F1-1471-4FB0-B12B-E06CA3B86597}" dt="2025-10-22T16:00:05.232" v="7173" actId="6549"/>
        <pc:sldMkLst>
          <pc:docMk/>
          <pc:sldMk cId="415707231" sldId="1159"/>
        </pc:sldMkLst>
        <pc:spChg chg="mod">
          <ac:chgData name="Carolina Howard Felicissimo" userId="3f98ce73-43d6-4f61-9ee7-e6c058c26e9b" providerId="ADAL" clId="{56DF83F1-1471-4FB0-B12B-E06CA3B86597}" dt="2025-10-17T20:02:09.748" v="4235" actId="207"/>
          <ac:spMkLst>
            <pc:docMk/>
            <pc:sldMk cId="415707231" sldId="1159"/>
            <ac:spMk id="4" creationId="{87AAB329-C10C-421F-94B7-5886868DDB18}"/>
          </ac:spMkLst>
        </pc:spChg>
      </pc:sldChg>
      <pc:sldChg chg="addSp modSp add del mod">
        <pc:chgData name="Carolina Howard Felicissimo" userId="3f98ce73-43d6-4f61-9ee7-e6c058c26e9b" providerId="ADAL" clId="{56DF83F1-1471-4FB0-B12B-E06CA3B86597}" dt="2025-10-17T19:15:47.262" v="1879" actId="47"/>
        <pc:sldMkLst>
          <pc:docMk/>
          <pc:sldMk cId="3568449186" sldId="1159"/>
        </pc:sldMkLst>
        <pc:spChg chg="mod">
          <ac:chgData name="Carolina Howard Felicissimo" userId="3f98ce73-43d6-4f61-9ee7-e6c058c26e9b" providerId="ADAL" clId="{56DF83F1-1471-4FB0-B12B-E06CA3B86597}" dt="2025-10-17T18:25:24.481" v="226" actId="1076"/>
          <ac:spMkLst>
            <pc:docMk/>
            <pc:sldMk cId="3568449186" sldId="1159"/>
            <ac:spMk id="2" creationId="{213338D3-5FCB-4E2B-BE1E-9019307D0EC9}"/>
          </ac:spMkLst>
        </pc:spChg>
        <pc:picChg chg="add mod">
          <ac:chgData name="Carolina Howard Felicissimo" userId="3f98ce73-43d6-4f61-9ee7-e6c058c26e9b" providerId="ADAL" clId="{56DF83F1-1471-4FB0-B12B-E06CA3B86597}" dt="2025-10-17T18:25:34.050" v="229" actId="1076"/>
          <ac:picMkLst>
            <pc:docMk/>
            <pc:sldMk cId="3568449186" sldId="1159"/>
            <ac:picMk id="3" creationId="{7D7F4D76-E12A-4F85-88C1-41012D7A96B1}"/>
          </ac:picMkLst>
        </pc:picChg>
      </pc:sldChg>
      <pc:sldChg chg="add del">
        <pc:chgData name="Carolina Howard Felicissimo" userId="3f98ce73-43d6-4f61-9ee7-e6c058c26e9b" providerId="ADAL" clId="{56DF83F1-1471-4FB0-B12B-E06CA3B86597}" dt="2025-10-17T19:41:19.040" v="2624" actId="47"/>
        <pc:sldMkLst>
          <pc:docMk/>
          <pc:sldMk cId="3686750612" sldId="1159"/>
        </pc:sldMkLst>
      </pc:sldChg>
      <pc:sldChg chg="addSp delSp modSp add mod modNotesTx">
        <pc:chgData name="Carolina Howard Felicissimo" userId="3f98ce73-43d6-4f61-9ee7-e6c058c26e9b" providerId="ADAL" clId="{56DF83F1-1471-4FB0-B12B-E06CA3B86597}" dt="2025-10-22T16:43:09.106" v="9591" actId="113"/>
        <pc:sldMkLst>
          <pc:docMk/>
          <pc:sldMk cId="745960969" sldId="1160"/>
        </pc:sldMkLst>
        <pc:spChg chg="del">
          <ac:chgData name="Carolina Howard Felicissimo" userId="3f98ce73-43d6-4f61-9ee7-e6c058c26e9b" providerId="ADAL" clId="{56DF83F1-1471-4FB0-B12B-E06CA3B86597}" dt="2025-10-20T19:05:04.854" v="5391" actId="478"/>
          <ac:spMkLst>
            <pc:docMk/>
            <pc:sldMk cId="745960969" sldId="1160"/>
            <ac:spMk id="4" creationId="{3385212D-01E4-4244-8BED-E431C563AD2A}"/>
          </ac:spMkLst>
        </pc:spChg>
        <pc:spChg chg="add del mod">
          <ac:chgData name="Carolina Howard Felicissimo" userId="3f98ce73-43d6-4f61-9ee7-e6c058c26e9b" providerId="ADAL" clId="{56DF83F1-1471-4FB0-B12B-E06CA3B86597}" dt="2025-10-20T19:05:08.114" v="5392" actId="478"/>
          <ac:spMkLst>
            <pc:docMk/>
            <pc:sldMk cId="745960969" sldId="1160"/>
            <ac:spMk id="6" creationId="{9E73BD7D-8D6F-472F-BC56-56180F7D065D}"/>
          </ac:spMkLst>
        </pc:spChg>
        <pc:spChg chg="del">
          <ac:chgData name="Carolina Howard Felicissimo" userId="3f98ce73-43d6-4f61-9ee7-e6c058c26e9b" providerId="ADAL" clId="{56DF83F1-1471-4FB0-B12B-E06CA3B86597}" dt="2025-10-20T19:04:36.905" v="5388" actId="478"/>
          <ac:spMkLst>
            <pc:docMk/>
            <pc:sldMk cId="745960969" sldId="1160"/>
            <ac:spMk id="38" creationId="{8CCDB4CE-F26B-411C-BE23-96C11C2A1E2D}"/>
          </ac:spMkLst>
        </pc:spChg>
        <pc:spChg chg="del">
          <ac:chgData name="Carolina Howard Felicissimo" userId="3f98ce73-43d6-4f61-9ee7-e6c058c26e9b" providerId="ADAL" clId="{56DF83F1-1471-4FB0-B12B-E06CA3B86597}" dt="2025-10-20T19:04:43.552" v="5389" actId="478"/>
          <ac:spMkLst>
            <pc:docMk/>
            <pc:sldMk cId="745960969" sldId="1160"/>
            <ac:spMk id="39" creationId="{ECAC5B34-8E75-4452-92B5-9D96CB0EC276}"/>
          </ac:spMkLst>
        </pc:spChg>
        <pc:spChg chg="add mod ord">
          <ac:chgData name="Carolina Howard Felicissimo" userId="3f98ce73-43d6-4f61-9ee7-e6c058c26e9b" providerId="ADAL" clId="{56DF83F1-1471-4FB0-B12B-E06CA3B86597}" dt="2025-10-20T19:07:23.627" v="5404" actId="1076"/>
          <ac:spMkLst>
            <pc:docMk/>
            <pc:sldMk cId="745960969" sldId="1160"/>
            <ac:spMk id="40" creationId="{F586DA08-068C-4751-AAEC-5014627B29FF}"/>
          </ac:spMkLst>
        </pc:spChg>
        <pc:spChg chg="add mod">
          <ac:chgData name="Carolina Howard Felicissimo" userId="3f98ce73-43d6-4f61-9ee7-e6c058c26e9b" providerId="ADAL" clId="{56DF83F1-1471-4FB0-B12B-E06CA3B86597}" dt="2025-10-20T19:05:39.012" v="5398"/>
          <ac:spMkLst>
            <pc:docMk/>
            <pc:sldMk cId="745960969" sldId="1160"/>
            <ac:spMk id="45" creationId="{7D9C24CC-D453-4C1B-A656-136E86A1AB70}"/>
          </ac:spMkLst>
        </pc:spChg>
        <pc:spChg chg="add mod">
          <ac:chgData name="Carolina Howard Felicissimo" userId="3f98ce73-43d6-4f61-9ee7-e6c058c26e9b" providerId="ADAL" clId="{56DF83F1-1471-4FB0-B12B-E06CA3B86597}" dt="2025-10-20T19:05:39.012" v="5398"/>
          <ac:spMkLst>
            <pc:docMk/>
            <pc:sldMk cId="745960969" sldId="1160"/>
            <ac:spMk id="46" creationId="{8C5E14D5-DDDF-4268-AB52-1EDFC749BBF4}"/>
          </ac:spMkLst>
        </pc:spChg>
        <pc:picChg chg="del">
          <ac:chgData name="Carolina Howard Felicissimo" userId="3f98ce73-43d6-4f61-9ee7-e6c058c26e9b" providerId="ADAL" clId="{56DF83F1-1471-4FB0-B12B-E06CA3B86597}" dt="2025-10-20T19:04:43.552" v="5389" actId="478"/>
          <ac:picMkLst>
            <pc:docMk/>
            <pc:sldMk cId="745960969" sldId="1160"/>
            <ac:picMk id="5" creationId="{31CEE7A3-7C44-4530-A7C3-89C9B5E401FB}"/>
          </ac:picMkLst>
        </pc:picChg>
        <pc:picChg chg="del">
          <ac:chgData name="Carolina Howard Felicissimo" userId="3f98ce73-43d6-4f61-9ee7-e6c058c26e9b" providerId="ADAL" clId="{56DF83F1-1471-4FB0-B12B-E06CA3B86597}" dt="2025-10-20T19:04:43.552" v="5389" actId="478"/>
          <ac:picMkLst>
            <pc:docMk/>
            <pc:sldMk cId="745960969" sldId="1160"/>
            <ac:picMk id="7" creationId="{EEFB0D86-06CD-4AF1-A396-EA1FAA7F684C}"/>
          </ac:picMkLst>
        </pc:picChg>
        <pc:picChg chg="del">
          <ac:chgData name="Carolina Howard Felicissimo" userId="3f98ce73-43d6-4f61-9ee7-e6c058c26e9b" providerId="ADAL" clId="{56DF83F1-1471-4FB0-B12B-E06CA3B86597}" dt="2025-10-20T19:04:43.552" v="5389" actId="478"/>
          <ac:picMkLst>
            <pc:docMk/>
            <pc:sldMk cId="745960969" sldId="1160"/>
            <ac:picMk id="13" creationId="{2E6C441F-184D-45DF-982C-74CF6ED39E9A}"/>
          </ac:picMkLst>
        </pc:picChg>
        <pc:picChg chg="del">
          <ac:chgData name="Carolina Howard Felicissimo" userId="3f98ce73-43d6-4f61-9ee7-e6c058c26e9b" providerId="ADAL" clId="{56DF83F1-1471-4FB0-B12B-E06CA3B86597}" dt="2025-10-20T19:04:43.552" v="5389" actId="478"/>
          <ac:picMkLst>
            <pc:docMk/>
            <pc:sldMk cId="745960969" sldId="1160"/>
            <ac:picMk id="14" creationId="{A68247D0-450A-470F-8884-DBB413E34F7C}"/>
          </ac:picMkLst>
        </pc:picChg>
        <pc:picChg chg="del">
          <ac:chgData name="Carolina Howard Felicissimo" userId="3f98ce73-43d6-4f61-9ee7-e6c058c26e9b" providerId="ADAL" clId="{56DF83F1-1471-4FB0-B12B-E06CA3B86597}" dt="2025-10-20T19:04:43.552" v="5389" actId="478"/>
          <ac:picMkLst>
            <pc:docMk/>
            <pc:sldMk cId="745960969" sldId="1160"/>
            <ac:picMk id="15" creationId="{3B2D31F5-312B-4BAB-8F31-9F616E3E76BB}"/>
          </ac:picMkLst>
        </pc:picChg>
        <pc:picChg chg="del">
          <ac:chgData name="Carolina Howard Felicissimo" userId="3f98ce73-43d6-4f61-9ee7-e6c058c26e9b" providerId="ADAL" clId="{56DF83F1-1471-4FB0-B12B-E06CA3B86597}" dt="2025-10-20T19:04:43.552" v="5389" actId="478"/>
          <ac:picMkLst>
            <pc:docMk/>
            <pc:sldMk cId="745960969" sldId="1160"/>
            <ac:picMk id="16" creationId="{35B2550B-9362-4237-BD06-456F0ADCCE49}"/>
          </ac:picMkLst>
        </pc:picChg>
        <pc:picChg chg="del">
          <ac:chgData name="Carolina Howard Felicissimo" userId="3f98ce73-43d6-4f61-9ee7-e6c058c26e9b" providerId="ADAL" clId="{56DF83F1-1471-4FB0-B12B-E06CA3B86597}" dt="2025-10-20T19:04:43.552" v="5389" actId="478"/>
          <ac:picMkLst>
            <pc:docMk/>
            <pc:sldMk cId="745960969" sldId="1160"/>
            <ac:picMk id="17" creationId="{8F420E28-99B5-4287-8B0A-0EC2D29F05C3}"/>
          </ac:picMkLst>
        </pc:picChg>
        <pc:picChg chg="del">
          <ac:chgData name="Carolina Howard Felicissimo" userId="3f98ce73-43d6-4f61-9ee7-e6c058c26e9b" providerId="ADAL" clId="{56DF83F1-1471-4FB0-B12B-E06CA3B86597}" dt="2025-10-20T19:04:43.552" v="5389" actId="478"/>
          <ac:picMkLst>
            <pc:docMk/>
            <pc:sldMk cId="745960969" sldId="1160"/>
            <ac:picMk id="18" creationId="{68EE0E12-612B-438C-9ACD-A3D3F9EF290A}"/>
          </ac:picMkLst>
        </pc:picChg>
        <pc:picChg chg="del">
          <ac:chgData name="Carolina Howard Felicissimo" userId="3f98ce73-43d6-4f61-9ee7-e6c058c26e9b" providerId="ADAL" clId="{56DF83F1-1471-4FB0-B12B-E06CA3B86597}" dt="2025-10-20T19:04:43.552" v="5389" actId="478"/>
          <ac:picMkLst>
            <pc:docMk/>
            <pc:sldMk cId="745960969" sldId="1160"/>
            <ac:picMk id="19" creationId="{89C20CDB-7ECD-4339-AAAB-F2C63BC4B33F}"/>
          </ac:picMkLst>
        </pc:picChg>
        <pc:picChg chg="del">
          <ac:chgData name="Carolina Howard Felicissimo" userId="3f98ce73-43d6-4f61-9ee7-e6c058c26e9b" providerId="ADAL" clId="{56DF83F1-1471-4FB0-B12B-E06CA3B86597}" dt="2025-10-20T19:04:43.552" v="5389" actId="478"/>
          <ac:picMkLst>
            <pc:docMk/>
            <pc:sldMk cId="745960969" sldId="1160"/>
            <ac:picMk id="20" creationId="{B77849AD-33BA-4C8A-9CA6-A922AEEC72E5}"/>
          </ac:picMkLst>
        </pc:picChg>
        <pc:picChg chg="del">
          <ac:chgData name="Carolina Howard Felicissimo" userId="3f98ce73-43d6-4f61-9ee7-e6c058c26e9b" providerId="ADAL" clId="{56DF83F1-1471-4FB0-B12B-E06CA3B86597}" dt="2025-10-20T19:04:43.552" v="5389" actId="478"/>
          <ac:picMkLst>
            <pc:docMk/>
            <pc:sldMk cId="745960969" sldId="1160"/>
            <ac:picMk id="22" creationId="{8FF07395-D718-4004-BC0E-67B332588A80}"/>
          </ac:picMkLst>
        </pc:picChg>
        <pc:picChg chg="del">
          <ac:chgData name="Carolina Howard Felicissimo" userId="3f98ce73-43d6-4f61-9ee7-e6c058c26e9b" providerId="ADAL" clId="{56DF83F1-1471-4FB0-B12B-E06CA3B86597}" dt="2025-10-20T19:04:43.552" v="5389" actId="478"/>
          <ac:picMkLst>
            <pc:docMk/>
            <pc:sldMk cId="745960969" sldId="1160"/>
            <ac:picMk id="23" creationId="{D31D2500-5A45-497B-BC5C-451ABDB71219}"/>
          </ac:picMkLst>
        </pc:picChg>
        <pc:picChg chg="del">
          <ac:chgData name="Carolina Howard Felicissimo" userId="3f98ce73-43d6-4f61-9ee7-e6c058c26e9b" providerId="ADAL" clId="{56DF83F1-1471-4FB0-B12B-E06CA3B86597}" dt="2025-10-20T19:04:43.552" v="5389" actId="478"/>
          <ac:picMkLst>
            <pc:docMk/>
            <pc:sldMk cId="745960969" sldId="1160"/>
            <ac:picMk id="24" creationId="{3C07D69E-7277-4E55-B2C0-989803CA928B}"/>
          </ac:picMkLst>
        </pc:picChg>
        <pc:picChg chg="del">
          <ac:chgData name="Carolina Howard Felicissimo" userId="3f98ce73-43d6-4f61-9ee7-e6c058c26e9b" providerId="ADAL" clId="{56DF83F1-1471-4FB0-B12B-E06CA3B86597}" dt="2025-10-20T19:04:43.552" v="5389" actId="478"/>
          <ac:picMkLst>
            <pc:docMk/>
            <pc:sldMk cId="745960969" sldId="1160"/>
            <ac:picMk id="25" creationId="{73F9E1BC-D607-4D94-A1C9-E7DBD6650CC7}"/>
          </ac:picMkLst>
        </pc:picChg>
        <pc:picChg chg="del">
          <ac:chgData name="Carolina Howard Felicissimo" userId="3f98ce73-43d6-4f61-9ee7-e6c058c26e9b" providerId="ADAL" clId="{56DF83F1-1471-4FB0-B12B-E06CA3B86597}" dt="2025-10-20T19:04:43.552" v="5389" actId="478"/>
          <ac:picMkLst>
            <pc:docMk/>
            <pc:sldMk cId="745960969" sldId="1160"/>
            <ac:picMk id="26" creationId="{CB32A79D-6816-4E61-9668-345E321B2FFF}"/>
          </ac:picMkLst>
        </pc:picChg>
        <pc:picChg chg="del">
          <ac:chgData name="Carolina Howard Felicissimo" userId="3f98ce73-43d6-4f61-9ee7-e6c058c26e9b" providerId="ADAL" clId="{56DF83F1-1471-4FB0-B12B-E06CA3B86597}" dt="2025-10-20T19:04:43.552" v="5389" actId="478"/>
          <ac:picMkLst>
            <pc:docMk/>
            <pc:sldMk cId="745960969" sldId="1160"/>
            <ac:picMk id="27" creationId="{119BDCDC-E163-433A-BA92-87B790056205}"/>
          </ac:picMkLst>
        </pc:picChg>
        <pc:picChg chg="del">
          <ac:chgData name="Carolina Howard Felicissimo" userId="3f98ce73-43d6-4f61-9ee7-e6c058c26e9b" providerId="ADAL" clId="{56DF83F1-1471-4FB0-B12B-E06CA3B86597}" dt="2025-10-20T19:04:43.552" v="5389" actId="478"/>
          <ac:picMkLst>
            <pc:docMk/>
            <pc:sldMk cId="745960969" sldId="1160"/>
            <ac:picMk id="28" creationId="{E8C38266-60A2-4B06-82D4-5E1E6B488980}"/>
          </ac:picMkLst>
        </pc:picChg>
        <pc:picChg chg="del">
          <ac:chgData name="Carolina Howard Felicissimo" userId="3f98ce73-43d6-4f61-9ee7-e6c058c26e9b" providerId="ADAL" clId="{56DF83F1-1471-4FB0-B12B-E06CA3B86597}" dt="2025-10-20T19:04:43.552" v="5389" actId="478"/>
          <ac:picMkLst>
            <pc:docMk/>
            <pc:sldMk cId="745960969" sldId="1160"/>
            <ac:picMk id="29" creationId="{B86DDCF7-CA55-4084-9D49-53DBA8F10A23}"/>
          </ac:picMkLst>
        </pc:picChg>
        <pc:picChg chg="del">
          <ac:chgData name="Carolina Howard Felicissimo" userId="3f98ce73-43d6-4f61-9ee7-e6c058c26e9b" providerId="ADAL" clId="{56DF83F1-1471-4FB0-B12B-E06CA3B86597}" dt="2025-10-20T19:04:47.329" v="5390" actId="478"/>
          <ac:picMkLst>
            <pc:docMk/>
            <pc:sldMk cId="745960969" sldId="1160"/>
            <ac:picMk id="30" creationId="{DCF634AD-B37B-4ADB-A47B-0559466F9CC6}"/>
          </ac:picMkLst>
        </pc:picChg>
        <pc:picChg chg="del">
          <ac:chgData name="Carolina Howard Felicissimo" userId="3f98ce73-43d6-4f61-9ee7-e6c058c26e9b" providerId="ADAL" clId="{56DF83F1-1471-4FB0-B12B-E06CA3B86597}" dt="2025-10-20T19:04:47.329" v="5390" actId="478"/>
          <ac:picMkLst>
            <pc:docMk/>
            <pc:sldMk cId="745960969" sldId="1160"/>
            <ac:picMk id="31" creationId="{DCE92746-6852-43BC-844F-A1E63EB26DAB}"/>
          </ac:picMkLst>
        </pc:picChg>
        <pc:picChg chg="del">
          <ac:chgData name="Carolina Howard Felicissimo" userId="3f98ce73-43d6-4f61-9ee7-e6c058c26e9b" providerId="ADAL" clId="{56DF83F1-1471-4FB0-B12B-E06CA3B86597}" dt="2025-10-20T19:04:47.329" v="5390" actId="478"/>
          <ac:picMkLst>
            <pc:docMk/>
            <pc:sldMk cId="745960969" sldId="1160"/>
            <ac:picMk id="32" creationId="{FB3FA7DF-C774-4979-86C3-BDDFF72D9B46}"/>
          </ac:picMkLst>
        </pc:picChg>
        <pc:picChg chg="del">
          <ac:chgData name="Carolina Howard Felicissimo" userId="3f98ce73-43d6-4f61-9ee7-e6c058c26e9b" providerId="ADAL" clId="{56DF83F1-1471-4FB0-B12B-E06CA3B86597}" dt="2025-10-20T19:04:47.329" v="5390" actId="478"/>
          <ac:picMkLst>
            <pc:docMk/>
            <pc:sldMk cId="745960969" sldId="1160"/>
            <ac:picMk id="33" creationId="{9A7BC8FF-929E-435E-8634-A233E0DBE27F}"/>
          </ac:picMkLst>
        </pc:picChg>
        <pc:picChg chg="del">
          <ac:chgData name="Carolina Howard Felicissimo" userId="3f98ce73-43d6-4f61-9ee7-e6c058c26e9b" providerId="ADAL" clId="{56DF83F1-1471-4FB0-B12B-E06CA3B86597}" dt="2025-10-20T19:04:47.329" v="5390" actId="478"/>
          <ac:picMkLst>
            <pc:docMk/>
            <pc:sldMk cId="745960969" sldId="1160"/>
            <ac:picMk id="34" creationId="{2ECD02F5-0400-4DF5-A9EC-64E63CF3F525}"/>
          </ac:picMkLst>
        </pc:picChg>
        <pc:picChg chg="del">
          <ac:chgData name="Carolina Howard Felicissimo" userId="3f98ce73-43d6-4f61-9ee7-e6c058c26e9b" providerId="ADAL" clId="{56DF83F1-1471-4FB0-B12B-E06CA3B86597}" dt="2025-10-20T19:04:47.329" v="5390" actId="478"/>
          <ac:picMkLst>
            <pc:docMk/>
            <pc:sldMk cId="745960969" sldId="1160"/>
            <ac:picMk id="35" creationId="{FE6E746F-0EAD-4568-BB8B-CD5BD62BDE03}"/>
          </ac:picMkLst>
        </pc:picChg>
        <pc:picChg chg="del">
          <ac:chgData name="Carolina Howard Felicissimo" userId="3f98ce73-43d6-4f61-9ee7-e6c058c26e9b" providerId="ADAL" clId="{56DF83F1-1471-4FB0-B12B-E06CA3B86597}" dt="2025-10-20T19:04:47.329" v="5390" actId="478"/>
          <ac:picMkLst>
            <pc:docMk/>
            <pc:sldMk cId="745960969" sldId="1160"/>
            <ac:picMk id="36" creationId="{D7171FBF-C539-41E4-AC0D-CAACBBB50B94}"/>
          </ac:picMkLst>
        </pc:picChg>
        <pc:picChg chg="del">
          <ac:chgData name="Carolina Howard Felicissimo" userId="3f98ce73-43d6-4f61-9ee7-e6c058c26e9b" providerId="ADAL" clId="{56DF83F1-1471-4FB0-B12B-E06CA3B86597}" dt="2025-10-20T19:04:47.329" v="5390" actId="478"/>
          <ac:picMkLst>
            <pc:docMk/>
            <pc:sldMk cId="745960969" sldId="1160"/>
            <ac:picMk id="37" creationId="{006E8008-925B-4113-9922-378799C0EB19}"/>
          </ac:picMkLst>
        </pc:picChg>
        <pc:picChg chg="add mod">
          <ac:chgData name="Carolina Howard Felicissimo" userId="3f98ce73-43d6-4f61-9ee7-e6c058c26e9b" providerId="ADAL" clId="{56DF83F1-1471-4FB0-B12B-E06CA3B86597}" dt="2025-10-20T19:05:08.675" v="5393"/>
          <ac:picMkLst>
            <pc:docMk/>
            <pc:sldMk cId="745960969" sldId="1160"/>
            <ac:picMk id="41" creationId="{F60C3D3A-827B-469B-A063-45172B1373EC}"/>
          </ac:picMkLst>
        </pc:picChg>
        <pc:picChg chg="add mod">
          <ac:chgData name="Carolina Howard Felicissimo" userId="3f98ce73-43d6-4f61-9ee7-e6c058c26e9b" providerId="ADAL" clId="{56DF83F1-1471-4FB0-B12B-E06CA3B86597}" dt="2025-10-20T19:05:08.675" v="5393"/>
          <ac:picMkLst>
            <pc:docMk/>
            <pc:sldMk cId="745960969" sldId="1160"/>
            <ac:picMk id="42" creationId="{20813ED5-4A93-45E7-9701-EFA4BAD6A371}"/>
          </ac:picMkLst>
        </pc:picChg>
        <pc:picChg chg="add mod">
          <ac:chgData name="Carolina Howard Felicissimo" userId="3f98ce73-43d6-4f61-9ee7-e6c058c26e9b" providerId="ADAL" clId="{56DF83F1-1471-4FB0-B12B-E06CA3B86597}" dt="2025-10-20T19:05:08.675" v="5393"/>
          <ac:picMkLst>
            <pc:docMk/>
            <pc:sldMk cId="745960969" sldId="1160"/>
            <ac:picMk id="43" creationId="{EE5399FA-745C-4AE0-83D0-0C90252EC391}"/>
          </ac:picMkLst>
        </pc:picChg>
        <pc:picChg chg="add mod">
          <ac:chgData name="Carolina Howard Felicissimo" userId="3f98ce73-43d6-4f61-9ee7-e6c058c26e9b" providerId="ADAL" clId="{56DF83F1-1471-4FB0-B12B-E06CA3B86597}" dt="2025-10-20T19:05:08.675" v="5393"/>
          <ac:picMkLst>
            <pc:docMk/>
            <pc:sldMk cId="745960969" sldId="1160"/>
            <ac:picMk id="44" creationId="{C7E21366-794A-4A34-BB01-1B9A9A5EB854}"/>
          </ac:picMkLst>
        </pc:picChg>
      </pc:sldChg>
      <pc:sldChg chg="addSp delSp new del mod">
        <pc:chgData name="Carolina Howard Felicissimo" userId="3f98ce73-43d6-4f61-9ee7-e6c058c26e9b" providerId="ADAL" clId="{56DF83F1-1471-4FB0-B12B-E06CA3B86597}" dt="2025-10-17T19:15:47.262" v="1879" actId="47"/>
        <pc:sldMkLst>
          <pc:docMk/>
          <pc:sldMk cId="4185441821" sldId="1160"/>
        </pc:sldMkLst>
        <pc:spChg chg="del">
          <ac:chgData name="Carolina Howard Felicissimo" userId="3f98ce73-43d6-4f61-9ee7-e6c058c26e9b" providerId="ADAL" clId="{56DF83F1-1471-4FB0-B12B-E06CA3B86597}" dt="2025-10-17T17:42:36.988" v="52" actId="478"/>
          <ac:spMkLst>
            <pc:docMk/>
            <pc:sldMk cId="4185441821" sldId="1160"/>
            <ac:spMk id="2" creationId="{3659D685-DFF5-4FAB-90A1-5CE8AFED80AB}"/>
          </ac:spMkLst>
        </pc:spChg>
        <pc:spChg chg="del">
          <ac:chgData name="Carolina Howard Felicissimo" userId="3f98ce73-43d6-4f61-9ee7-e6c058c26e9b" providerId="ADAL" clId="{56DF83F1-1471-4FB0-B12B-E06CA3B86597}" dt="2025-10-17T17:42:39.246" v="53" actId="478"/>
          <ac:spMkLst>
            <pc:docMk/>
            <pc:sldMk cId="4185441821" sldId="1160"/>
            <ac:spMk id="3" creationId="{73121B1E-0459-4DE3-A5F1-B45AD9952376}"/>
          </ac:spMkLst>
        </pc:spChg>
        <pc:picChg chg="add">
          <ac:chgData name="Carolina Howard Felicissimo" userId="3f98ce73-43d6-4f61-9ee7-e6c058c26e9b" providerId="ADAL" clId="{56DF83F1-1471-4FB0-B12B-E06CA3B86597}" dt="2025-10-17T17:45:08.962" v="54" actId="22"/>
          <ac:picMkLst>
            <pc:docMk/>
            <pc:sldMk cId="4185441821" sldId="1160"/>
            <ac:picMk id="5" creationId="{7CB41F31-C52A-4242-8887-0416098F329B}"/>
          </ac:picMkLst>
        </pc:picChg>
      </pc:sldChg>
      <pc:sldChg chg="delSp modSp new del mod">
        <pc:chgData name="Carolina Howard Felicissimo" userId="3f98ce73-43d6-4f61-9ee7-e6c058c26e9b" providerId="ADAL" clId="{56DF83F1-1471-4FB0-B12B-E06CA3B86597}" dt="2025-10-17T17:46:03.367" v="79" actId="47"/>
        <pc:sldMkLst>
          <pc:docMk/>
          <pc:sldMk cId="906954753" sldId="1161"/>
        </pc:sldMkLst>
        <pc:spChg chg="mod">
          <ac:chgData name="Carolina Howard Felicissimo" userId="3f98ce73-43d6-4f61-9ee7-e6c058c26e9b" providerId="ADAL" clId="{56DF83F1-1471-4FB0-B12B-E06CA3B86597}" dt="2025-10-17T17:45:53.910" v="78" actId="20577"/>
          <ac:spMkLst>
            <pc:docMk/>
            <pc:sldMk cId="906954753" sldId="1161"/>
            <ac:spMk id="2" creationId="{05E95696-6FE8-4AF1-8670-B5B215EA8051}"/>
          </ac:spMkLst>
        </pc:spChg>
        <pc:spChg chg="del">
          <ac:chgData name="Carolina Howard Felicissimo" userId="3f98ce73-43d6-4f61-9ee7-e6c058c26e9b" providerId="ADAL" clId="{56DF83F1-1471-4FB0-B12B-E06CA3B86597}" dt="2025-10-17T17:45:44.087" v="56" actId="478"/>
          <ac:spMkLst>
            <pc:docMk/>
            <pc:sldMk cId="906954753" sldId="1161"/>
            <ac:spMk id="3" creationId="{5DC6CDCF-EA74-401A-9A46-DAD21F8FE422}"/>
          </ac:spMkLst>
        </pc:spChg>
        <pc:spChg chg="del">
          <ac:chgData name="Carolina Howard Felicissimo" userId="3f98ce73-43d6-4f61-9ee7-e6c058c26e9b" providerId="ADAL" clId="{56DF83F1-1471-4FB0-B12B-E06CA3B86597}" dt="2025-10-17T17:45:45.470" v="57" actId="478"/>
          <ac:spMkLst>
            <pc:docMk/>
            <pc:sldMk cId="906954753" sldId="1161"/>
            <ac:spMk id="4" creationId="{5F3A3CF4-8667-4683-943B-D4F0D2D7EBD0}"/>
          </ac:spMkLst>
        </pc:spChg>
      </pc:sldChg>
      <pc:sldChg chg="modSp add mod modNotesTx">
        <pc:chgData name="Carolina Howard Felicissimo" userId="3f98ce73-43d6-4f61-9ee7-e6c058c26e9b" providerId="ADAL" clId="{56DF83F1-1471-4FB0-B12B-E06CA3B86597}" dt="2025-10-22T16:07:21.267" v="7856" actId="20577"/>
        <pc:sldMkLst>
          <pc:docMk/>
          <pc:sldMk cId="1838522547" sldId="1161"/>
        </pc:sldMkLst>
        <pc:spChg chg="mod">
          <ac:chgData name="Carolina Howard Felicissimo" userId="3f98ce73-43d6-4f61-9ee7-e6c058c26e9b" providerId="ADAL" clId="{56DF83F1-1471-4FB0-B12B-E06CA3B86597}" dt="2025-10-17T20:03:12.061" v="4240" actId="108"/>
          <ac:spMkLst>
            <pc:docMk/>
            <pc:sldMk cId="1838522547" sldId="1161"/>
            <ac:spMk id="4" creationId="{87AAB329-C10C-421F-94B7-5886868DDB18}"/>
          </ac:spMkLst>
        </pc:spChg>
      </pc:sldChg>
      <pc:sldChg chg="addSp delSp modSp new del mod">
        <pc:chgData name="Carolina Howard Felicissimo" userId="3f98ce73-43d6-4f61-9ee7-e6c058c26e9b" providerId="ADAL" clId="{56DF83F1-1471-4FB0-B12B-E06CA3B86597}" dt="2025-10-17T19:15:49.961" v="1880" actId="47"/>
        <pc:sldMkLst>
          <pc:docMk/>
          <pc:sldMk cId="3298414216" sldId="1161"/>
        </pc:sldMkLst>
        <pc:spChg chg="del">
          <ac:chgData name="Carolina Howard Felicissimo" userId="3f98ce73-43d6-4f61-9ee7-e6c058c26e9b" providerId="ADAL" clId="{56DF83F1-1471-4FB0-B12B-E06CA3B86597}" dt="2025-10-17T17:46:10.391" v="81" actId="478"/>
          <ac:spMkLst>
            <pc:docMk/>
            <pc:sldMk cId="3298414216" sldId="1161"/>
            <ac:spMk id="2" creationId="{58ED573C-570A-4234-B10C-1A2E42D22172}"/>
          </ac:spMkLst>
        </pc:spChg>
        <pc:spChg chg="del">
          <ac:chgData name="Carolina Howard Felicissimo" userId="3f98ce73-43d6-4f61-9ee7-e6c058c26e9b" providerId="ADAL" clId="{56DF83F1-1471-4FB0-B12B-E06CA3B86597}" dt="2025-10-17T17:46:11.764" v="82" actId="478"/>
          <ac:spMkLst>
            <pc:docMk/>
            <pc:sldMk cId="3298414216" sldId="1161"/>
            <ac:spMk id="3" creationId="{008D1058-F76B-4F6A-9645-96C631E56260}"/>
          </ac:spMkLst>
        </pc:spChg>
        <pc:spChg chg="del">
          <ac:chgData name="Carolina Howard Felicissimo" userId="3f98ce73-43d6-4f61-9ee7-e6c058c26e9b" providerId="ADAL" clId="{56DF83F1-1471-4FB0-B12B-E06CA3B86597}" dt="2025-10-17T17:46:13.123" v="83" actId="478"/>
          <ac:spMkLst>
            <pc:docMk/>
            <pc:sldMk cId="3298414216" sldId="1161"/>
            <ac:spMk id="4" creationId="{41526CB1-D765-49E2-A71E-7CC79B9F9C63}"/>
          </ac:spMkLst>
        </pc:spChg>
        <pc:spChg chg="add mod">
          <ac:chgData name="Carolina Howard Felicissimo" userId="3f98ce73-43d6-4f61-9ee7-e6c058c26e9b" providerId="ADAL" clId="{56DF83F1-1471-4FB0-B12B-E06CA3B86597}" dt="2025-10-17T17:46:45.154" v="142" actId="114"/>
          <ac:spMkLst>
            <pc:docMk/>
            <pc:sldMk cId="3298414216" sldId="1161"/>
            <ac:spMk id="5" creationId="{41419216-E40D-4722-89E0-2F95D2DD17EC}"/>
          </ac:spMkLst>
        </pc:spChg>
      </pc:sldChg>
      <pc:sldChg chg="modSp add mod modNotesTx">
        <pc:chgData name="Carolina Howard Felicissimo" userId="3f98ce73-43d6-4f61-9ee7-e6c058c26e9b" providerId="ADAL" clId="{56DF83F1-1471-4FB0-B12B-E06CA3B86597}" dt="2025-10-22T17:02:44.224" v="10372" actId="113"/>
        <pc:sldMkLst>
          <pc:docMk/>
          <pc:sldMk cId="3720526823" sldId="1162"/>
        </pc:sldMkLst>
        <pc:spChg chg="mod">
          <ac:chgData name="Carolina Howard Felicissimo" userId="3f98ce73-43d6-4f61-9ee7-e6c058c26e9b" providerId="ADAL" clId="{56DF83F1-1471-4FB0-B12B-E06CA3B86597}" dt="2025-10-17T20:04:15.351" v="4242" actId="108"/>
          <ac:spMkLst>
            <pc:docMk/>
            <pc:sldMk cId="3720526823" sldId="1162"/>
            <ac:spMk id="4" creationId="{87AAB329-C10C-421F-94B7-5886868DDB18}"/>
          </ac:spMkLst>
        </pc:spChg>
      </pc:sldChg>
      <pc:sldChg chg="modSp add mod modNotesTx">
        <pc:chgData name="Carolina Howard Felicissimo" userId="3f98ce73-43d6-4f61-9ee7-e6c058c26e9b" providerId="ADAL" clId="{56DF83F1-1471-4FB0-B12B-E06CA3B86597}" dt="2025-10-22T17:29:06.316" v="11923" actId="20577"/>
        <pc:sldMkLst>
          <pc:docMk/>
          <pc:sldMk cId="1526878633" sldId="1163"/>
        </pc:sldMkLst>
        <pc:spChg chg="mod">
          <ac:chgData name="Carolina Howard Felicissimo" userId="3f98ce73-43d6-4f61-9ee7-e6c058c26e9b" providerId="ADAL" clId="{56DF83F1-1471-4FB0-B12B-E06CA3B86597}" dt="2025-10-20T15:52:25.362" v="4522" actId="108"/>
          <ac:spMkLst>
            <pc:docMk/>
            <pc:sldMk cId="1526878633" sldId="1163"/>
            <ac:spMk id="4" creationId="{87AAB329-C10C-421F-94B7-5886868DDB18}"/>
          </ac:spMkLst>
        </pc:spChg>
      </pc:sldChg>
      <pc:sldChg chg="addSp delSp add mod">
        <pc:chgData name="Carolina Howard Felicissimo" userId="3f98ce73-43d6-4f61-9ee7-e6c058c26e9b" providerId="ADAL" clId="{56DF83F1-1471-4FB0-B12B-E06CA3B86597}" dt="2025-10-20T15:55:26.401" v="4528" actId="22"/>
        <pc:sldMkLst>
          <pc:docMk/>
          <pc:sldMk cId="1643705311" sldId="1164"/>
        </pc:sldMkLst>
        <pc:picChg chg="add">
          <ac:chgData name="Carolina Howard Felicissimo" userId="3f98ce73-43d6-4f61-9ee7-e6c058c26e9b" providerId="ADAL" clId="{56DF83F1-1471-4FB0-B12B-E06CA3B86597}" dt="2025-10-20T15:55:26.401" v="4528" actId="22"/>
          <ac:picMkLst>
            <pc:docMk/>
            <pc:sldMk cId="1643705311" sldId="1164"/>
            <ac:picMk id="3" creationId="{7D84BE0E-AE31-45EC-BD72-855C48E64054}"/>
          </ac:picMkLst>
        </pc:picChg>
        <pc:picChg chg="del">
          <ac:chgData name="Carolina Howard Felicissimo" userId="3f98ce73-43d6-4f61-9ee7-e6c058c26e9b" providerId="ADAL" clId="{56DF83F1-1471-4FB0-B12B-E06CA3B86597}" dt="2025-10-20T15:55:11.785" v="4527" actId="478"/>
          <ac:picMkLst>
            <pc:docMk/>
            <pc:sldMk cId="1643705311" sldId="1164"/>
            <ac:picMk id="4" creationId="{6D0FE01D-2B07-42DC-9164-5DD4AF978A26}"/>
          </ac:picMkLst>
        </pc:picChg>
      </pc:sldChg>
      <pc:sldChg chg="addSp delSp add del mod">
        <pc:chgData name="Carolina Howard Felicissimo" userId="3f98ce73-43d6-4f61-9ee7-e6c058c26e9b" providerId="ADAL" clId="{56DF83F1-1471-4FB0-B12B-E06CA3B86597}" dt="2025-10-21T14:05:57.689" v="6000" actId="47"/>
        <pc:sldMkLst>
          <pc:docMk/>
          <pc:sldMk cId="2591210585" sldId="1165"/>
        </pc:sldMkLst>
        <pc:picChg chg="del">
          <ac:chgData name="Carolina Howard Felicissimo" userId="3f98ce73-43d6-4f61-9ee7-e6c058c26e9b" providerId="ADAL" clId="{56DF83F1-1471-4FB0-B12B-E06CA3B86597}" dt="2025-10-20T15:56:44.002" v="4534" actId="478"/>
          <ac:picMkLst>
            <pc:docMk/>
            <pc:sldMk cId="2591210585" sldId="1165"/>
            <ac:picMk id="3" creationId="{7D84BE0E-AE31-45EC-BD72-855C48E64054}"/>
          </ac:picMkLst>
        </pc:picChg>
        <pc:picChg chg="add">
          <ac:chgData name="Carolina Howard Felicissimo" userId="3f98ce73-43d6-4f61-9ee7-e6c058c26e9b" providerId="ADAL" clId="{56DF83F1-1471-4FB0-B12B-E06CA3B86597}" dt="2025-10-20T15:56:45.264" v="4535" actId="22"/>
          <ac:picMkLst>
            <pc:docMk/>
            <pc:sldMk cId="2591210585" sldId="1165"/>
            <ac:picMk id="4" creationId="{E94632B0-D77C-4C50-9D88-16EEF9D75B29}"/>
          </ac:picMkLst>
        </pc:picChg>
      </pc:sldChg>
      <pc:sldChg chg="addSp delSp add mod">
        <pc:chgData name="Carolina Howard Felicissimo" userId="3f98ce73-43d6-4f61-9ee7-e6c058c26e9b" providerId="ADAL" clId="{56DF83F1-1471-4FB0-B12B-E06CA3B86597}" dt="2025-10-20T16:37:01.604" v="4545" actId="22"/>
        <pc:sldMkLst>
          <pc:docMk/>
          <pc:sldMk cId="2029130503" sldId="1166"/>
        </pc:sldMkLst>
        <pc:picChg chg="add">
          <ac:chgData name="Carolina Howard Felicissimo" userId="3f98ce73-43d6-4f61-9ee7-e6c058c26e9b" providerId="ADAL" clId="{56DF83F1-1471-4FB0-B12B-E06CA3B86597}" dt="2025-10-20T16:37:01.604" v="4545" actId="22"/>
          <ac:picMkLst>
            <pc:docMk/>
            <pc:sldMk cId="2029130503" sldId="1166"/>
            <ac:picMk id="3" creationId="{AD3CB419-1648-44F5-8C83-04BEBF6BDB8F}"/>
          </ac:picMkLst>
        </pc:picChg>
        <pc:picChg chg="del">
          <ac:chgData name="Carolina Howard Felicissimo" userId="3f98ce73-43d6-4f61-9ee7-e6c058c26e9b" providerId="ADAL" clId="{56DF83F1-1471-4FB0-B12B-E06CA3B86597}" dt="2025-10-20T16:34:07.790" v="4538" actId="478"/>
          <ac:picMkLst>
            <pc:docMk/>
            <pc:sldMk cId="2029130503" sldId="1166"/>
            <ac:picMk id="4" creationId="{E94632B0-D77C-4C50-9D88-16EEF9D75B29}"/>
          </ac:picMkLst>
        </pc:picChg>
      </pc:sldChg>
      <pc:sldChg chg="addSp add mod">
        <pc:chgData name="Carolina Howard Felicissimo" userId="3f98ce73-43d6-4f61-9ee7-e6c058c26e9b" providerId="ADAL" clId="{56DF83F1-1471-4FB0-B12B-E06CA3B86597}" dt="2025-10-20T16:40:43.084" v="4548" actId="22"/>
        <pc:sldMkLst>
          <pc:docMk/>
          <pc:sldMk cId="692055248" sldId="1167"/>
        </pc:sldMkLst>
        <pc:picChg chg="add">
          <ac:chgData name="Carolina Howard Felicissimo" userId="3f98ce73-43d6-4f61-9ee7-e6c058c26e9b" providerId="ADAL" clId="{56DF83F1-1471-4FB0-B12B-E06CA3B86597}" dt="2025-10-20T16:40:43.084" v="4548" actId="22"/>
          <ac:picMkLst>
            <pc:docMk/>
            <pc:sldMk cId="692055248" sldId="1167"/>
            <ac:picMk id="3" creationId="{ECFB4948-1D61-4AC1-9AE5-8776F642BB6E}"/>
          </ac:picMkLst>
        </pc:picChg>
      </pc:sldChg>
      <pc:sldChg chg="addSp delSp add mod">
        <pc:chgData name="Carolina Howard Felicissimo" userId="3f98ce73-43d6-4f61-9ee7-e6c058c26e9b" providerId="ADAL" clId="{56DF83F1-1471-4FB0-B12B-E06CA3B86597}" dt="2025-10-22T12:54:26.522" v="6005" actId="22"/>
        <pc:sldMkLst>
          <pc:docMk/>
          <pc:sldMk cId="1350719703" sldId="1168"/>
        </pc:sldMkLst>
        <pc:picChg chg="add del">
          <ac:chgData name="Carolina Howard Felicissimo" userId="3f98ce73-43d6-4f61-9ee7-e6c058c26e9b" providerId="ADAL" clId="{56DF83F1-1471-4FB0-B12B-E06CA3B86597}" dt="2025-10-22T12:54:25.292" v="6004" actId="478"/>
          <ac:picMkLst>
            <pc:docMk/>
            <pc:sldMk cId="1350719703" sldId="1168"/>
            <ac:picMk id="3" creationId="{AA560A48-4AB7-4196-94D9-F2C25614A544}"/>
          </ac:picMkLst>
        </pc:picChg>
        <pc:picChg chg="add">
          <ac:chgData name="Carolina Howard Felicissimo" userId="3f98ce73-43d6-4f61-9ee7-e6c058c26e9b" providerId="ADAL" clId="{56DF83F1-1471-4FB0-B12B-E06CA3B86597}" dt="2025-10-22T12:54:26.522" v="6005" actId="22"/>
          <ac:picMkLst>
            <pc:docMk/>
            <pc:sldMk cId="1350719703" sldId="1168"/>
            <ac:picMk id="4" creationId="{9AE9DCF4-448D-406A-8112-DB0EADFD25EB}"/>
          </ac:picMkLst>
        </pc:picChg>
      </pc:sldChg>
      <pc:sldChg chg="addSp add mod ord">
        <pc:chgData name="Carolina Howard Felicissimo" userId="3f98ce73-43d6-4f61-9ee7-e6c058c26e9b" providerId="ADAL" clId="{56DF83F1-1471-4FB0-B12B-E06CA3B86597}" dt="2025-10-22T12:55:20.932" v="6009"/>
        <pc:sldMkLst>
          <pc:docMk/>
          <pc:sldMk cId="2578257509" sldId="1169"/>
        </pc:sldMkLst>
        <pc:picChg chg="add">
          <ac:chgData name="Carolina Howard Felicissimo" userId="3f98ce73-43d6-4f61-9ee7-e6c058c26e9b" providerId="ADAL" clId="{56DF83F1-1471-4FB0-B12B-E06CA3B86597}" dt="2025-10-20T16:38:53.242" v="4546" actId="22"/>
          <ac:picMkLst>
            <pc:docMk/>
            <pc:sldMk cId="2578257509" sldId="1169"/>
            <ac:picMk id="3" creationId="{1B8289D5-BB0F-4E68-BBD2-4593EC41057D}"/>
          </ac:picMkLst>
        </pc:picChg>
      </pc:sldChg>
      <pc:sldChg chg="addSp add mod ord">
        <pc:chgData name="Carolina Howard Felicissimo" userId="3f98ce73-43d6-4f61-9ee7-e6c058c26e9b" providerId="ADAL" clId="{56DF83F1-1471-4FB0-B12B-E06CA3B86597}" dt="2025-10-20T16:41:30.685" v="4553" actId="22"/>
        <pc:sldMkLst>
          <pc:docMk/>
          <pc:sldMk cId="2215876906" sldId="1170"/>
        </pc:sldMkLst>
        <pc:picChg chg="add">
          <ac:chgData name="Carolina Howard Felicissimo" userId="3f98ce73-43d6-4f61-9ee7-e6c058c26e9b" providerId="ADAL" clId="{56DF83F1-1471-4FB0-B12B-E06CA3B86597}" dt="2025-10-20T16:41:30.685" v="4553" actId="22"/>
          <ac:picMkLst>
            <pc:docMk/>
            <pc:sldMk cId="2215876906" sldId="1170"/>
            <ac:picMk id="3" creationId="{AE18AE5B-4FA2-48FA-AB55-77A427A22778}"/>
          </ac:picMkLst>
        </pc:picChg>
      </pc:sldChg>
      <pc:sldChg chg="addSp modSp add mod">
        <pc:chgData name="Carolina Howard Felicissimo" userId="3f98ce73-43d6-4f61-9ee7-e6c058c26e9b" providerId="ADAL" clId="{56DF83F1-1471-4FB0-B12B-E06CA3B86597}" dt="2025-10-20T18:15:57.277" v="4570" actId="1036"/>
        <pc:sldMkLst>
          <pc:docMk/>
          <pc:sldMk cId="2918646147" sldId="1171"/>
        </pc:sldMkLst>
        <pc:picChg chg="add mod">
          <ac:chgData name="Carolina Howard Felicissimo" userId="3f98ce73-43d6-4f61-9ee7-e6c058c26e9b" providerId="ADAL" clId="{56DF83F1-1471-4FB0-B12B-E06CA3B86597}" dt="2025-10-20T18:15:57.277" v="4570" actId="1036"/>
          <ac:picMkLst>
            <pc:docMk/>
            <pc:sldMk cId="2918646147" sldId="1171"/>
            <ac:picMk id="3" creationId="{E184D05C-F003-40A1-8E75-FCD6F194E063}"/>
          </ac:picMkLst>
        </pc:picChg>
      </pc:sldChg>
      <pc:sldChg chg="addSp delSp modSp add mod">
        <pc:chgData name="Carolina Howard Felicissimo" userId="3f98ce73-43d6-4f61-9ee7-e6c058c26e9b" providerId="ADAL" clId="{56DF83F1-1471-4FB0-B12B-E06CA3B86597}" dt="2025-10-20T18:56:11.811" v="5230" actId="1036"/>
        <pc:sldMkLst>
          <pc:docMk/>
          <pc:sldMk cId="4158257649" sldId="1172"/>
        </pc:sldMkLst>
        <pc:picChg chg="add del mod">
          <ac:chgData name="Carolina Howard Felicissimo" userId="3f98ce73-43d6-4f61-9ee7-e6c058c26e9b" providerId="ADAL" clId="{56DF83F1-1471-4FB0-B12B-E06CA3B86597}" dt="2025-10-20T18:50:13.347" v="5167"/>
          <ac:picMkLst>
            <pc:docMk/>
            <pc:sldMk cId="4158257649" sldId="1172"/>
            <ac:picMk id="2" creationId="{159FEA6B-AD6C-492D-9254-3B898D37D2C3}"/>
          </ac:picMkLst>
        </pc:picChg>
        <pc:picChg chg="add del mod">
          <ac:chgData name="Carolina Howard Felicissimo" userId="3f98ce73-43d6-4f61-9ee7-e6c058c26e9b" providerId="ADAL" clId="{56DF83F1-1471-4FB0-B12B-E06CA3B86597}" dt="2025-10-20T18:50:13.347" v="5167"/>
          <ac:picMkLst>
            <pc:docMk/>
            <pc:sldMk cId="4158257649" sldId="1172"/>
            <ac:picMk id="3" creationId="{8C6D64F6-5537-41FD-BA95-807C521EA3D8}"/>
          </ac:picMkLst>
        </pc:picChg>
        <pc:picChg chg="add del mod">
          <ac:chgData name="Carolina Howard Felicissimo" userId="3f98ce73-43d6-4f61-9ee7-e6c058c26e9b" providerId="ADAL" clId="{56DF83F1-1471-4FB0-B12B-E06CA3B86597}" dt="2025-10-20T18:50:13.347" v="5167"/>
          <ac:picMkLst>
            <pc:docMk/>
            <pc:sldMk cId="4158257649" sldId="1172"/>
            <ac:picMk id="4" creationId="{2B735945-DC17-435F-89E5-3EC4E297FAE9}"/>
          </ac:picMkLst>
        </pc:picChg>
        <pc:picChg chg="add del mod">
          <ac:chgData name="Carolina Howard Felicissimo" userId="3f98ce73-43d6-4f61-9ee7-e6c058c26e9b" providerId="ADAL" clId="{56DF83F1-1471-4FB0-B12B-E06CA3B86597}" dt="2025-10-20T18:50:13.347" v="5167"/>
          <ac:picMkLst>
            <pc:docMk/>
            <pc:sldMk cId="4158257649" sldId="1172"/>
            <ac:picMk id="5" creationId="{C43A000E-5C0E-4552-81B7-104DDDA744EA}"/>
          </ac:picMkLst>
        </pc:picChg>
        <pc:picChg chg="add del mod">
          <ac:chgData name="Carolina Howard Felicissimo" userId="3f98ce73-43d6-4f61-9ee7-e6c058c26e9b" providerId="ADAL" clId="{56DF83F1-1471-4FB0-B12B-E06CA3B86597}" dt="2025-10-20T18:51:10.057" v="5175" actId="21"/>
          <ac:picMkLst>
            <pc:docMk/>
            <pc:sldMk cId="4158257649" sldId="1172"/>
            <ac:picMk id="7" creationId="{482D96AD-5CFC-4F24-A160-726B897DEC5D}"/>
          </ac:picMkLst>
        </pc:picChg>
        <pc:picChg chg="add mod">
          <ac:chgData name="Carolina Howard Felicissimo" userId="3f98ce73-43d6-4f61-9ee7-e6c058c26e9b" providerId="ADAL" clId="{56DF83F1-1471-4FB0-B12B-E06CA3B86597}" dt="2025-10-20T18:51:55.153" v="5184" actId="1076"/>
          <ac:picMkLst>
            <pc:docMk/>
            <pc:sldMk cId="4158257649" sldId="1172"/>
            <ac:picMk id="9" creationId="{F6E31DC0-A576-4B7A-8019-4266BE207F4A}"/>
          </ac:picMkLst>
        </pc:picChg>
        <pc:picChg chg="add mod">
          <ac:chgData name="Carolina Howard Felicissimo" userId="3f98ce73-43d6-4f61-9ee7-e6c058c26e9b" providerId="ADAL" clId="{56DF83F1-1471-4FB0-B12B-E06CA3B86597}" dt="2025-10-20T18:56:11.811" v="5230" actId="1036"/>
          <ac:picMkLst>
            <pc:docMk/>
            <pc:sldMk cId="4158257649" sldId="1172"/>
            <ac:picMk id="11" creationId="{F64480A1-2BE1-4935-B3AB-0F1A64649117}"/>
          </ac:picMkLst>
        </pc:picChg>
      </pc:sldChg>
      <pc:sldChg chg="modSp add mod modNotesTx">
        <pc:chgData name="Carolina Howard Felicissimo" userId="3f98ce73-43d6-4f61-9ee7-e6c058c26e9b" providerId="ADAL" clId="{56DF83F1-1471-4FB0-B12B-E06CA3B86597}" dt="2025-10-22T18:14:03.088" v="11924" actId="6549"/>
        <pc:sldMkLst>
          <pc:docMk/>
          <pc:sldMk cId="600460379" sldId="1173"/>
        </pc:sldMkLst>
        <pc:spChg chg="mod">
          <ac:chgData name="Carolina Howard Felicissimo" userId="3f98ce73-43d6-4f61-9ee7-e6c058c26e9b" providerId="ADAL" clId="{56DF83F1-1471-4FB0-B12B-E06CA3B86597}" dt="2025-10-20T16:44:43.732" v="4555" actId="108"/>
          <ac:spMkLst>
            <pc:docMk/>
            <pc:sldMk cId="600460379" sldId="1173"/>
            <ac:spMk id="4" creationId="{87AAB329-C10C-421F-94B7-5886868DDB18}"/>
          </ac:spMkLst>
        </pc:spChg>
      </pc:sldChg>
      <pc:sldChg chg="addSp delSp modSp add mod modNotesTx">
        <pc:chgData name="Carolina Howard Felicissimo" userId="3f98ce73-43d6-4f61-9ee7-e6c058c26e9b" providerId="ADAL" clId="{56DF83F1-1471-4FB0-B12B-E06CA3B86597}" dt="2025-10-22T18:14:09.461" v="11925"/>
        <pc:sldMkLst>
          <pc:docMk/>
          <pc:sldMk cId="2773422076" sldId="1174"/>
        </pc:sldMkLst>
        <pc:grpChg chg="add mod">
          <ac:chgData name="Carolina Howard Felicissimo" userId="3f98ce73-43d6-4f61-9ee7-e6c058c26e9b" providerId="ADAL" clId="{56DF83F1-1471-4FB0-B12B-E06CA3B86597}" dt="2025-10-20T18:20:31.429" v="4650" actId="1076"/>
          <ac:grpSpMkLst>
            <pc:docMk/>
            <pc:sldMk cId="2773422076" sldId="1174"/>
            <ac:grpSpMk id="10" creationId="{5EBD9FD3-B1D6-46DE-B651-8F78AA73D9DA}"/>
          </ac:grpSpMkLst>
        </pc:grpChg>
        <pc:picChg chg="add del mod">
          <ac:chgData name="Carolina Howard Felicissimo" userId="3f98ce73-43d6-4f61-9ee7-e6c058c26e9b" providerId="ADAL" clId="{56DF83F1-1471-4FB0-B12B-E06CA3B86597}" dt="2025-10-20T18:17:45.519" v="4575" actId="478"/>
          <ac:picMkLst>
            <pc:docMk/>
            <pc:sldMk cId="2773422076" sldId="1174"/>
            <ac:picMk id="3" creationId="{7F4A8839-CAD4-4D4C-B913-ACBCAC633967}"/>
          </ac:picMkLst>
        </pc:picChg>
        <pc:picChg chg="add mod">
          <ac:chgData name="Carolina Howard Felicissimo" userId="3f98ce73-43d6-4f61-9ee7-e6c058c26e9b" providerId="ADAL" clId="{56DF83F1-1471-4FB0-B12B-E06CA3B86597}" dt="2025-10-20T18:20:26.911" v="4649" actId="1076"/>
          <ac:picMkLst>
            <pc:docMk/>
            <pc:sldMk cId="2773422076" sldId="1174"/>
            <ac:picMk id="5" creationId="{3D641833-DADA-466E-B63C-8A33370C07FD}"/>
          </ac:picMkLst>
        </pc:picChg>
        <pc:picChg chg="add mod">
          <ac:chgData name="Carolina Howard Felicissimo" userId="3f98ce73-43d6-4f61-9ee7-e6c058c26e9b" providerId="ADAL" clId="{56DF83F1-1471-4FB0-B12B-E06CA3B86597}" dt="2025-10-20T18:19:19.265" v="4604" actId="164"/>
          <ac:picMkLst>
            <pc:docMk/>
            <pc:sldMk cId="2773422076" sldId="1174"/>
            <ac:picMk id="7" creationId="{A5D553B7-A41D-48BC-85C4-7CCC0A1912BF}"/>
          </ac:picMkLst>
        </pc:picChg>
        <pc:picChg chg="add mod">
          <ac:chgData name="Carolina Howard Felicissimo" userId="3f98ce73-43d6-4f61-9ee7-e6c058c26e9b" providerId="ADAL" clId="{56DF83F1-1471-4FB0-B12B-E06CA3B86597}" dt="2025-10-20T18:19:19.265" v="4604" actId="164"/>
          <ac:picMkLst>
            <pc:docMk/>
            <pc:sldMk cId="2773422076" sldId="1174"/>
            <ac:picMk id="9" creationId="{5D2D716A-E42E-4F56-A42B-322BDD164F9A}"/>
          </ac:picMkLst>
        </pc:picChg>
      </pc:sldChg>
      <pc:sldChg chg="addSp modSp add mod ord">
        <pc:chgData name="Carolina Howard Felicissimo" userId="3f98ce73-43d6-4f61-9ee7-e6c058c26e9b" providerId="ADAL" clId="{56DF83F1-1471-4FB0-B12B-E06CA3B86597}" dt="2025-10-20T18:46:30.192" v="5126" actId="1036"/>
        <pc:sldMkLst>
          <pc:docMk/>
          <pc:sldMk cId="570470156" sldId="1175"/>
        </pc:sldMkLst>
        <pc:spChg chg="add mod">
          <ac:chgData name="Carolina Howard Felicissimo" userId="3f98ce73-43d6-4f61-9ee7-e6c058c26e9b" providerId="ADAL" clId="{56DF83F1-1471-4FB0-B12B-E06CA3B86597}" dt="2025-10-20T18:46:30.192" v="5126" actId="1036"/>
          <ac:spMkLst>
            <pc:docMk/>
            <pc:sldMk cId="570470156" sldId="1175"/>
            <ac:spMk id="3" creationId="{4D637AC8-2530-468F-A6BF-0882C1DA52D7}"/>
          </ac:spMkLst>
        </pc:spChg>
        <pc:picChg chg="add mod">
          <ac:chgData name="Carolina Howard Felicissimo" userId="3f98ce73-43d6-4f61-9ee7-e6c058c26e9b" providerId="ADAL" clId="{56DF83F1-1471-4FB0-B12B-E06CA3B86597}" dt="2025-10-20T18:46:24.772" v="5114" actId="1038"/>
          <ac:picMkLst>
            <pc:docMk/>
            <pc:sldMk cId="570470156" sldId="1175"/>
            <ac:picMk id="2" creationId="{F92D26B3-F124-4AC5-90D8-6CE4F290E139}"/>
          </ac:picMkLst>
        </pc:picChg>
      </pc:sldChg>
      <pc:sldChg chg="addSp delSp modSp add mod ord">
        <pc:chgData name="Carolina Howard Felicissimo" userId="3f98ce73-43d6-4f61-9ee7-e6c058c26e9b" providerId="ADAL" clId="{56DF83F1-1471-4FB0-B12B-E06CA3B86597}" dt="2025-10-20T18:42:24.543" v="4972" actId="1036"/>
        <pc:sldMkLst>
          <pc:docMk/>
          <pc:sldMk cId="48926703" sldId="1176"/>
        </pc:sldMkLst>
        <pc:picChg chg="add del mod">
          <ac:chgData name="Carolina Howard Felicissimo" userId="3f98ce73-43d6-4f61-9ee7-e6c058c26e9b" providerId="ADAL" clId="{56DF83F1-1471-4FB0-B12B-E06CA3B86597}" dt="2025-10-20T18:42:15.390" v="4951" actId="478"/>
          <ac:picMkLst>
            <pc:docMk/>
            <pc:sldMk cId="48926703" sldId="1176"/>
            <ac:picMk id="3" creationId="{BF46F476-6073-474B-AADB-C7935C424886}"/>
          </ac:picMkLst>
        </pc:picChg>
        <pc:picChg chg="add mod">
          <ac:chgData name="Carolina Howard Felicissimo" userId="3f98ce73-43d6-4f61-9ee7-e6c058c26e9b" providerId="ADAL" clId="{56DF83F1-1471-4FB0-B12B-E06CA3B86597}" dt="2025-10-20T18:42:24.543" v="4972" actId="1036"/>
          <ac:picMkLst>
            <pc:docMk/>
            <pc:sldMk cId="48926703" sldId="1176"/>
            <ac:picMk id="5" creationId="{ED33E96F-E052-4718-A266-236267F77B78}"/>
          </ac:picMkLst>
        </pc:picChg>
      </pc:sldChg>
      <pc:sldChg chg="modSp add mod">
        <pc:chgData name="Carolina Howard Felicissimo" userId="3f98ce73-43d6-4f61-9ee7-e6c058c26e9b" providerId="ADAL" clId="{56DF83F1-1471-4FB0-B12B-E06CA3B86597}" dt="2025-10-20T18:13:21.986" v="4560" actId="108"/>
        <pc:sldMkLst>
          <pc:docMk/>
          <pc:sldMk cId="1099935654" sldId="1177"/>
        </pc:sldMkLst>
        <pc:spChg chg="mod">
          <ac:chgData name="Carolina Howard Felicissimo" userId="3f98ce73-43d6-4f61-9ee7-e6c058c26e9b" providerId="ADAL" clId="{56DF83F1-1471-4FB0-B12B-E06CA3B86597}" dt="2025-10-20T18:13:21.986" v="4560" actId="108"/>
          <ac:spMkLst>
            <pc:docMk/>
            <pc:sldMk cId="1099935654" sldId="1177"/>
            <ac:spMk id="4" creationId="{87AAB329-C10C-421F-94B7-5886868DDB18}"/>
          </ac:spMkLst>
        </pc:spChg>
      </pc:sldChg>
      <pc:sldChg chg="addSp delSp modSp add mod">
        <pc:chgData name="Carolina Howard Felicissimo" userId="3f98ce73-43d6-4f61-9ee7-e6c058c26e9b" providerId="ADAL" clId="{56DF83F1-1471-4FB0-B12B-E06CA3B86597}" dt="2025-10-20T18:45:25.462" v="5040" actId="14100"/>
        <pc:sldMkLst>
          <pc:docMk/>
          <pc:sldMk cId="3016926080" sldId="1178"/>
        </pc:sldMkLst>
        <pc:picChg chg="add mod">
          <ac:chgData name="Carolina Howard Felicissimo" userId="3f98ce73-43d6-4f61-9ee7-e6c058c26e9b" providerId="ADAL" clId="{56DF83F1-1471-4FB0-B12B-E06CA3B86597}" dt="2025-10-20T18:43:09.914" v="5008" actId="1036"/>
          <ac:picMkLst>
            <pc:docMk/>
            <pc:sldMk cId="3016926080" sldId="1178"/>
            <ac:picMk id="3" creationId="{C4F42811-825B-4B5D-81BF-CD34FD9534CB}"/>
          </ac:picMkLst>
        </pc:picChg>
        <pc:cxnChg chg="add del">
          <ac:chgData name="Carolina Howard Felicissimo" userId="3f98ce73-43d6-4f61-9ee7-e6c058c26e9b" providerId="ADAL" clId="{56DF83F1-1471-4FB0-B12B-E06CA3B86597}" dt="2025-10-20T18:44:12.306" v="5011" actId="11529"/>
          <ac:cxnSpMkLst>
            <pc:docMk/>
            <pc:sldMk cId="3016926080" sldId="1178"/>
            <ac:cxnSpMk id="5" creationId="{6663D7DC-8DA6-427C-891D-1CAF3A0B687A}"/>
          </ac:cxnSpMkLst>
        </pc:cxnChg>
        <pc:cxnChg chg="add mod">
          <ac:chgData name="Carolina Howard Felicissimo" userId="3f98ce73-43d6-4f61-9ee7-e6c058c26e9b" providerId="ADAL" clId="{56DF83F1-1471-4FB0-B12B-E06CA3B86597}" dt="2025-10-20T18:45:25.462" v="5040" actId="14100"/>
          <ac:cxnSpMkLst>
            <pc:docMk/>
            <pc:sldMk cId="3016926080" sldId="1178"/>
            <ac:cxnSpMk id="7" creationId="{92C246BB-BA0A-4F1A-A7BB-BAF5D58FFE93}"/>
          </ac:cxnSpMkLst>
        </pc:cxnChg>
      </pc:sldChg>
      <pc:sldChg chg="addSp modSp add mod">
        <pc:chgData name="Carolina Howard Felicissimo" userId="3f98ce73-43d6-4f61-9ee7-e6c058c26e9b" providerId="ADAL" clId="{56DF83F1-1471-4FB0-B12B-E06CA3B86597}" dt="2025-10-20T18:51:18.437" v="5179" actId="1076"/>
        <pc:sldMkLst>
          <pc:docMk/>
          <pc:sldMk cId="3389747864" sldId="1179"/>
        </pc:sldMkLst>
        <pc:picChg chg="add mod">
          <ac:chgData name="Carolina Howard Felicissimo" userId="3f98ce73-43d6-4f61-9ee7-e6c058c26e9b" providerId="ADAL" clId="{56DF83F1-1471-4FB0-B12B-E06CA3B86597}" dt="2025-10-20T18:51:00.989" v="5173" actId="1076"/>
          <ac:picMkLst>
            <pc:docMk/>
            <pc:sldMk cId="3389747864" sldId="1179"/>
            <ac:picMk id="3" creationId="{C374B0CF-D32D-49FA-8DD3-EA234A4A05FD}"/>
          </ac:picMkLst>
        </pc:picChg>
        <pc:picChg chg="add mod">
          <ac:chgData name="Carolina Howard Felicissimo" userId="3f98ce73-43d6-4f61-9ee7-e6c058c26e9b" providerId="ADAL" clId="{56DF83F1-1471-4FB0-B12B-E06CA3B86597}" dt="2025-10-20T18:51:18.437" v="5179" actId="1076"/>
          <ac:picMkLst>
            <pc:docMk/>
            <pc:sldMk cId="3389747864" sldId="1179"/>
            <ac:picMk id="4" creationId="{EFDE15AB-8E7A-4046-BDF3-BB3AF59D80FF}"/>
          </ac:picMkLst>
        </pc:picChg>
      </pc:sldChg>
      <pc:sldChg chg="addSp add mod">
        <pc:chgData name="Carolina Howard Felicissimo" userId="3f98ce73-43d6-4f61-9ee7-e6c058c26e9b" providerId="ADAL" clId="{56DF83F1-1471-4FB0-B12B-E06CA3B86597}" dt="2025-10-20T18:43:41.354" v="5009" actId="22"/>
        <pc:sldMkLst>
          <pc:docMk/>
          <pc:sldMk cId="4291119979" sldId="1180"/>
        </pc:sldMkLst>
        <pc:picChg chg="add">
          <ac:chgData name="Carolina Howard Felicissimo" userId="3f98ce73-43d6-4f61-9ee7-e6c058c26e9b" providerId="ADAL" clId="{56DF83F1-1471-4FB0-B12B-E06CA3B86597}" dt="2025-10-20T18:43:41.354" v="5009" actId="22"/>
          <ac:picMkLst>
            <pc:docMk/>
            <pc:sldMk cId="4291119979" sldId="1180"/>
            <ac:picMk id="3" creationId="{BB7C188A-B5A5-4538-91C6-AE4633A4DDC6}"/>
          </ac:picMkLst>
        </pc:picChg>
      </pc:sldChg>
      <pc:sldChg chg="addSp modSp add mod">
        <pc:chgData name="Carolina Howard Felicissimo" userId="3f98ce73-43d6-4f61-9ee7-e6c058c26e9b" providerId="ADAL" clId="{56DF83F1-1471-4FB0-B12B-E06CA3B86597}" dt="2025-10-20T18:57:48.123" v="5370" actId="1076"/>
        <pc:sldMkLst>
          <pc:docMk/>
          <pc:sldMk cId="1662177617" sldId="1181"/>
        </pc:sldMkLst>
        <pc:picChg chg="add mod">
          <ac:chgData name="Carolina Howard Felicissimo" userId="3f98ce73-43d6-4f61-9ee7-e6c058c26e9b" providerId="ADAL" clId="{56DF83F1-1471-4FB0-B12B-E06CA3B86597}" dt="2025-10-20T18:57:48.123" v="5370" actId="1076"/>
          <ac:picMkLst>
            <pc:docMk/>
            <pc:sldMk cId="1662177617" sldId="1181"/>
            <ac:picMk id="3" creationId="{D33C4384-306C-47E7-9584-F5013614FFE7}"/>
          </ac:picMkLst>
        </pc:picChg>
      </pc:sldChg>
      <pc:sldChg chg="addSp modSp add mod">
        <pc:chgData name="Carolina Howard Felicissimo" userId="3f98ce73-43d6-4f61-9ee7-e6c058c26e9b" providerId="ADAL" clId="{56DF83F1-1471-4FB0-B12B-E06CA3B86597}" dt="2025-10-20T18:56:53.246" v="5367" actId="1037"/>
        <pc:sldMkLst>
          <pc:docMk/>
          <pc:sldMk cId="2569548763" sldId="1182"/>
        </pc:sldMkLst>
        <pc:picChg chg="add mod">
          <ac:chgData name="Carolina Howard Felicissimo" userId="3f98ce73-43d6-4f61-9ee7-e6c058c26e9b" providerId="ADAL" clId="{56DF83F1-1471-4FB0-B12B-E06CA3B86597}" dt="2025-10-20T18:56:49.309" v="5357" actId="1036"/>
          <ac:picMkLst>
            <pc:docMk/>
            <pc:sldMk cId="2569548763" sldId="1182"/>
            <ac:picMk id="3" creationId="{BDC3BEA3-B993-48A1-8951-041C5A7035CE}"/>
          </ac:picMkLst>
        </pc:picChg>
        <pc:picChg chg="add mod">
          <ac:chgData name="Carolina Howard Felicissimo" userId="3f98ce73-43d6-4f61-9ee7-e6c058c26e9b" providerId="ADAL" clId="{56DF83F1-1471-4FB0-B12B-E06CA3B86597}" dt="2025-10-20T18:56:42.619" v="5337" actId="1036"/>
          <ac:picMkLst>
            <pc:docMk/>
            <pc:sldMk cId="2569548763" sldId="1182"/>
            <ac:picMk id="5" creationId="{0416B928-58F5-4829-8E4D-5C4D94B7690A}"/>
          </ac:picMkLst>
        </pc:picChg>
        <pc:picChg chg="add mod">
          <ac:chgData name="Carolina Howard Felicissimo" userId="3f98ce73-43d6-4f61-9ee7-e6c058c26e9b" providerId="ADAL" clId="{56DF83F1-1471-4FB0-B12B-E06CA3B86597}" dt="2025-10-20T18:56:53.246" v="5367" actId="1037"/>
          <ac:picMkLst>
            <pc:docMk/>
            <pc:sldMk cId="2569548763" sldId="1182"/>
            <ac:picMk id="7" creationId="{1EF0C400-14CA-43AA-AA71-86F740602587}"/>
          </ac:picMkLst>
        </pc:picChg>
      </pc:sldChg>
      <pc:sldChg chg="addSp modSp add mod">
        <pc:chgData name="Carolina Howard Felicissimo" userId="3f98ce73-43d6-4f61-9ee7-e6c058c26e9b" providerId="ADAL" clId="{56DF83F1-1471-4FB0-B12B-E06CA3B86597}" dt="2025-10-20T19:00:55.418" v="5387" actId="1035"/>
        <pc:sldMkLst>
          <pc:docMk/>
          <pc:sldMk cId="1184188595" sldId="1183"/>
        </pc:sldMkLst>
        <pc:picChg chg="add mod">
          <ac:chgData name="Carolina Howard Felicissimo" userId="3f98ce73-43d6-4f61-9ee7-e6c058c26e9b" providerId="ADAL" clId="{56DF83F1-1471-4FB0-B12B-E06CA3B86597}" dt="2025-10-20T19:00:55.418" v="5387" actId="1035"/>
          <ac:picMkLst>
            <pc:docMk/>
            <pc:sldMk cId="1184188595" sldId="1183"/>
            <ac:picMk id="3" creationId="{83E9913E-6990-42AB-89D1-808CD2482BAA}"/>
          </ac:picMkLst>
        </pc:picChg>
      </pc:sldChg>
      <pc:sldChg chg="addSp add mod">
        <pc:chgData name="Carolina Howard Felicissimo" userId="3f98ce73-43d6-4f61-9ee7-e6c058c26e9b" providerId="ADAL" clId="{56DF83F1-1471-4FB0-B12B-E06CA3B86597}" dt="2025-10-20T19:00:21.568" v="5372" actId="22"/>
        <pc:sldMkLst>
          <pc:docMk/>
          <pc:sldMk cId="240700169" sldId="1184"/>
        </pc:sldMkLst>
        <pc:picChg chg="add">
          <ac:chgData name="Carolina Howard Felicissimo" userId="3f98ce73-43d6-4f61-9ee7-e6c058c26e9b" providerId="ADAL" clId="{56DF83F1-1471-4FB0-B12B-E06CA3B86597}" dt="2025-10-20T19:00:21.568" v="5372" actId="22"/>
          <ac:picMkLst>
            <pc:docMk/>
            <pc:sldMk cId="240700169" sldId="1184"/>
            <ac:picMk id="3" creationId="{7ACB6F9D-2747-4F06-AA38-1EEF457C51D4}"/>
          </ac:picMkLst>
        </pc:picChg>
      </pc:sldChg>
      <pc:sldChg chg="addSp add mod">
        <pc:chgData name="Carolina Howard Felicissimo" userId="3f98ce73-43d6-4f61-9ee7-e6c058c26e9b" providerId="ADAL" clId="{56DF83F1-1471-4FB0-B12B-E06CA3B86597}" dt="2025-10-20T18:59:38.095" v="5371" actId="22"/>
        <pc:sldMkLst>
          <pc:docMk/>
          <pc:sldMk cId="2034712867" sldId="1185"/>
        </pc:sldMkLst>
        <pc:picChg chg="add">
          <ac:chgData name="Carolina Howard Felicissimo" userId="3f98ce73-43d6-4f61-9ee7-e6c058c26e9b" providerId="ADAL" clId="{56DF83F1-1471-4FB0-B12B-E06CA3B86597}" dt="2025-10-20T18:59:38.095" v="5371" actId="22"/>
          <ac:picMkLst>
            <pc:docMk/>
            <pc:sldMk cId="2034712867" sldId="1185"/>
            <ac:picMk id="3" creationId="{AF59A3E4-BC27-41F9-A8AF-EF7BB78EB683}"/>
          </ac:picMkLst>
        </pc:picChg>
      </pc:sldChg>
      <pc:sldChg chg="addSp modSp add mod">
        <pc:chgData name="Carolina Howard Felicissimo" userId="3f98ce73-43d6-4f61-9ee7-e6c058c26e9b" providerId="ADAL" clId="{56DF83F1-1471-4FB0-B12B-E06CA3B86597}" dt="2025-10-20T19:08:02.398" v="5408" actId="14100"/>
        <pc:sldMkLst>
          <pc:docMk/>
          <pc:sldMk cId="2226890731" sldId="1186"/>
        </pc:sldMkLst>
        <pc:picChg chg="add mod">
          <ac:chgData name="Carolina Howard Felicissimo" userId="3f98ce73-43d6-4f61-9ee7-e6c058c26e9b" providerId="ADAL" clId="{56DF83F1-1471-4FB0-B12B-E06CA3B86597}" dt="2025-10-20T19:08:02.398" v="5408" actId="14100"/>
          <ac:picMkLst>
            <pc:docMk/>
            <pc:sldMk cId="2226890731" sldId="1186"/>
            <ac:picMk id="3" creationId="{DF831086-80CE-4422-BEBE-95A6310CD511}"/>
          </ac:picMkLst>
        </pc:picChg>
      </pc:sldChg>
      <pc:sldChg chg="addSp modSp add mod">
        <pc:chgData name="Carolina Howard Felicissimo" userId="3f98ce73-43d6-4f61-9ee7-e6c058c26e9b" providerId="ADAL" clId="{56DF83F1-1471-4FB0-B12B-E06CA3B86597}" dt="2025-10-20T19:09:43.103" v="5415" actId="14100"/>
        <pc:sldMkLst>
          <pc:docMk/>
          <pc:sldMk cId="109680401" sldId="1187"/>
        </pc:sldMkLst>
        <pc:picChg chg="add mod">
          <ac:chgData name="Carolina Howard Felicissimo" userId="3f98ce73-43d6-4f61-9ee7-e6c058c26e9b" providerId="ADAL" clId="{56DF83F1-1471-4FB0-B12B-E06CA3B86597}" dt="2025-10-20T19:08:56.079" v="5411" actId="1076"/>
          <ac:picMkLst>
            <pc:docMk/>
            <pc:sldMk cId="109680401" sldId="1187"/>
            <ac:picMk id="3" creationId="{2C050986-CE74-4B91-A58E-227C11947EE7}"/>
          </ac:picMkLst>
        </pc:picChg>
        <pc:picChg chg="add mod">
          <ac:chgData name="Carolina Howard Felicissimo" userId="3f98ce73-43d6-4f61-9ee7-e6c058c26e9b" providerId="ADAL" clId="{56DF83F1-1471-4FB0-B12B-E06CA3B86597}" dt="2025-10-20T19:09:43.103" v="5415" actId="14100"/>
          <ac:picMkLst>
            <pc:docMk/>
            <pc:sldMk cId="109680401" sldId="1187"/>
            <ac:picMk id="5" creationId="{6514096F-A474-4CC7-AAC7-8A6C79AEBA44}"/>
          </ac:picMkLst>
        </pc:picChg>
      </pc:sldChg>
      <pc:sldChg chg="addSp delSp modSp add mod">
        <pc:chgData name="Carolina Howard Felicissimo" userId="3f98ce73-43d6-4f61-9ee7-e6c058c26e9b" providerId="ADAL" clId="{56DF83F1-1471-4FB0-B12B-E06CA3B86597}" dt="2025-10-20T19:12:53.246" v="5526" actId="1038"/>
        <pc:sldMkLst>
          <pc:docMk/>
          <pc:sldMk cId="2504687583" sldId="1188"/>
        </pc:sldMkLst>
        <pc:picChg chg="add mod">
          <ac:chgData name="Carolina Howard Felicissimo" userId="3f98ce73-43d6-4f61-9ee7-e6c058c26e9b" providerId="ADAL" clId="{56DF83F1-1471-4FB0-B12B-E06CA3B86597}" dt="2025-10-20T19:11:33.994" v="5437" actId="1038"/>
          <ac:picMkLst>
            <pc:docMk/>
            <pc:sldMk cId="2504687583" sldId="1188"/>
            <ac:picMk id="3" creationId="{AD65CA53-922D-485D-BE0D-EA47E196752C}"/>
          </ac:picMkLst>
        </pc:picChg>
        <pc:picChg chg="add del mod">
          <ac:chgData name="Carolina Howard Felicissimo" userId="3f98ce73-43d6-4f61-9ee7-e6c058c26e9b" providerId="ADAL" clId="{56DF83F1-1471-4FB0-B12B-E06CA3B86597}" dt="2025-10-20T19:12:26.314" v="5465" actId="478"/>
          <ac:picMkLst>
            <pc:docMk/>
            <pc:sldMk cId="2504687583" sldId="1188"/>
            <ac:picMk id="5" creationId="{081FDBE3-2EB3-4FBA-BF50-C431AEF955D5}"/>
          </ac:picMkLst>
        </pc:picChg>
        <pc:picChg chg="add mod">
          <ac:chgData name="Carolina Howard Felicissimo" userId="3f98ce73-43d6-4f61-9ee7-e6c058c26e9b" providerId="ADAL" clId="{56DF83F1-1471-4FB0-B12B-E06CA3B86597}" dt="2025-10-20T19:12:53.246" v="5526" actId="1038"/>
          <ac:picMkLst>
            <pc:docMk/>
            <pc:sldMk cId="2504687583" sldId="1188"/>
            <ac:picMk id="7" creationId="{1D6DF93F-939C-4F3B-8D3D-5F6468A088DA}"/>
          </ac:picMkLst>
        </pc:picChg>
      </pc:sldChg>
      <pc:sldChg chg="addSp delSp modSp add mod">
        <pc:chgData name="Carolina Howard Felicissimo" userId="3f98ce73-43d6-4f61-9ee7-e6c058c26e9b" providerId="ADAL" clId="{56DF83F1-1471-4FB0-B12B-E06CA3B86597}" dt="2025-10-22T12:58:40.315" v="6042" actId="1036"/>
        <pc:sldMkLst>
          <pc:docMk/>
          <pc:sldMk cId="1369575946" sldId="1189"/>
        </pc:sldMkLst>
        <pc:picChg chg="del">
          <ac:chgData name="Carolina Howard Felicissimo" userId="3f98ce73-43d6-4f61-9ee7-e6c058c26e9b" providerId="ADAL" clId="{56DF83F1-1471-4FB0-B12B-E06CA3B86597}" dt="2025-10-21T13:58:58.536" v="5859" actId="478"/>
          <ac:picMkLst>
            <pc:docMk/>
            <pc:sldMk cId="1369575946" sldId="1189"/>
            <ac:picMk id="3" creationId="{1B8289D5-BB0F-4E68-BBD2-4593EC41057D}"/>
          </ac:picMkLst>
        </pc:picChg>
        <pc:picChg chg="add mod">
          <ac:chgData name="Carolina Howard Felicissimo" userId="3f98ce73-43d6-4f61-9ee7-e6c058c26e9b" providerId="ADAL" clId="{56DF83F1-1471-4FB0-B12B-E06CA3B86597}" dt="2025-10-22T12:58:40.315" v="6042" actId="1036"/>
          <ac:picMkLst>
            <pc:docMk/>
            <pc:sldMk cId="1369575946" sldId="1189"/>
            <ac:picMk id="3" creationId="{465E7864-50DA-4F3A-8CA0-60D700FA390F}"/>
          </ac:picMkLst>
        </pc:picChg>
        <pc:picChg chg="add del mod">
          <ac:chgData name="Carolina Howard Felicissimo" userId="3f98ce73-43d6-4f61-9ee7-e6c058c26e9b" providerId="ADAL" clId="{56DF83F1-1471-4FB0-B12B-E06CA3B86597}" dt="2025-10-22T12:58:06.907" v="6012" actId="478"/>
          <ac:picMkLst>
            <pc:docMk/>
            <pc:sldMk cId="1369575946" sldId="1189"/>
            <ac:picMk id="4" creationId="{731B4402-AD50-4B19-89AA-943CF166E69F}"/>
          </ac:picMkLst>
        </pc:picChg>
        <pc:picChg chg="add del">
          <ac:chgData name="Carolina Howard Felicissimo" userId="3f98ce73-43d6-4f61-9ee7-e6c058c26e9b" providerId="ADAL" clId="{56DF83F1-1471-4FB0-B12B-E06CA3B86597}" dt="2025-10-21T14:01:55.720" v="5888" actId="22"/>
          <ac:picMkLst>
            <pc:docMk/>
            <pc:sldMk cId="1369575946" sldId="1189"/>
            <ac:picMk id="6" creationId="{F0D7AEC8-4988-46F8-9DB3-6263E4B18607}"/>
          </ac:picMkLst>
        </pc:picChg>
        <pc:picChg chg="add mod">
          <ac:chgData name="Carolina Howard Felicissimo" userId="3f98ce73-43d6-4f61-9ee7-e6c058c26e9b" providerId="ADAL" clId="{56DF83F1-1471-4FB0-B12B-E06CA3B86597}" dt="2025-10-21T14:04:21.782" v="5999" actId="1035"/>
          <ac:picMkLst>
            <pc:docMk/>
            <pc:sldMk cId="1369575946" sldId="1189"/>
            <ac:picMk id="8" creationId="{FE7C818C-B656-49B3-98D2-49F92D1C62C9}"/>
          </ac:picMkLst>
        </pc:picChg>
      </pc:sldChg>
      <pc:sldChg chg="add del">
        <pc:chgData name="Carolina Howard Felicissimo" userId="3f98ce73-43d6-4f61-9ee7-e6c058c26e9b" providerId="ADAL" clId="{56DF83F1-1471-4FB0-B12B-E06CA3B86597}" dt="2025-10-21T13:48:43.536" v="5857" actId="47"/>
        <pc:sldMkLst>
          <pc:docMk/>
          <pc:sldMk cId="2929324054" sldId="1189"/>
        </pc:sldMkLst>
      </pc:sldChg>
      <pc:sldChg chg="addSp delSp add mod">
        <pc:chgData name="Carolina Howard Felicissimo" userId="3f98ce73-43d6-4f61-9ee7-e6c058c26e9b" providerId="ADAL" clId="{56DF83F1-1471-4FB0-B12B-E06CA3B86597}" dt="2025-10-22T12:56:34.467" v="6011" actId="22"/>
        <pc:sldMkLst>
          <pc:docMk/>
          <pc:sldMk cId="1465446400" sldId="1190"/>
        </pc:sldMkLst>
        <pc:picChg chg="del">
          <ac:chgData name="Carolina Howard Felicissimo" userId="3f98ce73-43d6-4f61-9ee7-e6c058c26e9b" providerId="ADAL" clId="{56DF83F1-1471-4FB0-B12B-E06CA3B86597}" dt="2025-10-22T12:55:07.782" v="6006" actId="478"/>
          <ac:picMkLst>
            <pc:docMk/>
            <pc:sldMk cId="1465446400" sldId="1190"/>
            <ac:picMk id="3" creationId="{AA560A48-4AB7-4196-94D9-F2C25614A544}"/>
          </ac:picMkLst>
        </pc:picChg>
        <pc:picChg chg="add del">
          <ac:chgData name="Carolina Howard Felicissimo" userId="3f98ce73-43d6-4f61-9ee7-e6c058c26e9b" providerId="ADAL" clId="{56DF83F1-1471-4FB0-B12B-E06CA3B86597}" dt="2025-10-22T12:56:33.066" v="6010" actId="478"/>
          <ac:picMkLst>
            <pc:docMk/>
            <pc:sldMk cId="1465446400" sldId="1190"/>
            <ac:picMk id="4" creationId="{A1E48131-A916-4D3B-BC0B-430D098D8611}"/>
          </ac:picMkLst>
        </pc:picChg>
        <pc:picChg chg="add">
          <ac:chgData name="Carolina Howard Felicissimo" userId="3f98ce73-43d6-4f61-9ee7-e6c058c26e9b" providerId="ADAL" clId="{56DF83F1-1471-4FB0-B12B-E06CA3B86597}" dt="2025-10-22T12:56:34.467" v="6011" actId="22"/>
          <ac:picMkLst>
            <pc:docMk/>
            <pc:sldMk cId="1465446400" sldId="1190"/>
            <ac:picMk id="6" creationId="{62777BBA-2F9E-4DC7-BCA3-B3F9CD9AFAE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43F67CB9-48B0-0DDA-5E46-6487BB3051B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32EE1F42-FD57-F98B-EDB2-86B6C904C4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961798-7C7A-444A-A1DD-32C5794F309F}" type="datetimeFigureOut">
              <a:rPr lang="pt-BR" smtClean="0"/>
              <a:t>22/10/2025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D76501AB-372E-CAD6-3C10-B4636DF6651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D4274BA-90F8-EE2E-8339-47380286F91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8ABECE-C8EB-AF48-842A-D54DD627636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862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1DFC1-75E8-6F4C-9B15-055E5A4B33FB}" type="datetimeFigureOut">
              <a:rPr lang="pt-BR" smtClean="0"/>
              <a:t>22/10/2025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DB49FE-9695-0948-BDCD-6B762CE9CB1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6224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8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Boa tarde, pessoal! Ante de começar, eu gostaria de me descrever. Sou uma mulher alta, branca, de cabelos e olhos castanhos. Estou usando fones grande e brancos, específicos de uma figura nerd que sou, rs.</a:t>
            </a:r>
          </a:p>
          <a:p>
            <a:endParaRPr lang="pt-BR" sz="18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r>
              <a:rPr lang="pt-BR" sz="18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Estou aqui hoje, com grande satisfação, para falar sobre “Iniciativas de Ciência Aberta com Repositórios de Dados de Pesquisa nas Universidades Brasileiras”</a:t>
            </a:r>
          </a:p>
          <a:p>
            <a:endParaRPr lang="pt-BR" sz="18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r>
              <a:rPr lang="pt-BR" sz="18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Agradeço imensamente à </a:t>
            </a:r>
            <a:r>
              <a:rPr lang="pt-BR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Josimara</a:t>
            </a:r>
            <a:r>
              <a:rPr lang="pt-BR" sz="18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em nome da Universidade Federal Fluminense e da Superintendência de Documentação, pelo convite e pela oportunidade de trazer a temática de repositórios de dados de pesquisa para o evento.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73059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Porque a UNESCO vem trabalhando para que o </a:t>
            </a:r>
            <a:r>
              <a:rPr lang="pt-BR" b="1" dirty="0"/>
              <a:t>CONHECIMENTO</a:t>
            </a:r>
            <a:r>
              <a:rPr lang="pt-BR" dirty="0"/>
              <a:t> seja um </a:t>
            </a:r>
            <a:r>
              <a:rPr lang="pt-BR" b="1" dirty="0"/>
              <a:t>BEM COMUM HUMANITÁRIO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747779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… que </a:t>
            </a:r>
            <a:r>
              <a:rPr lang="en-US" dirty="0" err="1">
                <a:ea typeface="Calibri"/>
                <a:cs typeface="Calibri"/>
              </a:rPr>
              <a:t>todos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artefatos</a:t>
            </a:r>
            <a:r>
              <a:rPr lang="en-US" dirty="0">
                <a:ea typeface="Calibri"/>
                <a:cs typeface="Calibri"/>
              </a:rPr>
              <a:t> que </a:t>
            </a:r>
            <a:r>
              <a:rPr lang="en-US" dirty="0" err="1">
                <a:ea typeface="Calibri"/>
                <a:cs typeface="Calibri"/>
              </a:rPr>
              <a:t>suportam</a:t>
            </a:r>
            <a:r>
              <a:rPr lang="en-US" dirty="0">
                <a:ea typeface="Calibri"/>
                <a:cs typeface="Calibri"/>
              </a:rPr>
              <a:t> a </a:t>
            </a:r>
            <a:r>
              <a:rPr lang="en-US" b="1" dirty="0">
                <a:ea typeface="Calibri"/>
                <a:cs typeface="Calibri"/>
              </a:rPr>
              <a:t>CIÊNCIA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devem</a:t>
            </a:r>
            <a:r>
              <a:rPr lang="en-US" dirty="0">
                <a:ea typeface="Calibri"/>
                <a:cs typeface="Calibri"/>
              </a:rPr>
              <a:t> ser </a:t>
            </a:r>
            <a:r>
              <a:rPr lang="en-US" b="1" dirty="0">
                <a:ea typeface="Calibri"/>
                <a:cs typeface="Calibri"/>
              </a:rPr>
              <a:t>ABERTOS</a:t>
            </a:r>
            <a:r>
              <a:rPr lang="en-US" dirty="0">
                <a:ea typeface="Calibri"/>
                <a:cs typeface="Calibri"/>
              </a:rPr>
              <a:t> para um </a:t>
            </a:r>
            <a:r>
              <a:rPr lang="en-US" dirty="0" err="1">
                <a:ea typeface="Calibri"/>
                <a:cs typeface="Calibri"/>
              </a:rPr>
              <a:t>maior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b="1" dirty="0" err="1">
                <a:ea typeface="Calibri"/>
                <a:cs typeface="Calibri"/>
              </a:rPr>
              <a:t>progresso</a:t>
            </a:r>
            <a:r>
              <a:rPr lang="en-US" dirty="0">
                <a:ea typeface="Calibri"/>
                <a:cs typeface="Calibri"/>
              </a:rPr>
              <a:t> e </a:t>
            </a:r>
            <a:r>
              <a:rPr lang="en-US" b="1" dirty="0" err="1">
                <a:ea typeface="Calibri"/>
                <a:cs typeface="Calibri"/>
              </a:rPr>
              <a:t>disseminação</a:t>
            </a:r>
            <a:r>
              <a:rPr lang="en-US" dirty="0">
                <a:ea typeface="Calibri"/>
                <a:cs typeface="Calibri"/>
              </a:rPr>
              <a:t> da </a:t>
            </a:r>
            <a:r>
              <a:rPr lang="en-US" b="1" dirty="0" err="1">
                <a:ea typeface="Calibri"/>
                <a:cs typeface="Calibri"/>
              </a:rPr>
              <a:t>informação</a:t>
            </a:r>
            <a:r>
              <a:rPr lang="en-US" dirty="0">
                <a:ea typeface="Calibri"/>
                <a:cs typeface="Calibri"/>
              </a:rPr>
              <a:t>, </a:t>
            </a:r>
            <a:r>
              <a:rPr lang="en-US" dirty="0" err="1">
                <a:ea typeface="Calibri"/>
                <a:cs typeface="Calibri"/>
              </a:rPr>
              <a:t>incluindo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os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b="1" dirty="0">
                <a:ea typeface="Calibri"/>
                <a:cs typeface="Calibri"/>
              </a:rPr>
              <a:t>DADOS DE PESQUISA</a:t>
            </a:r>
            <a:r>
              <a:rPr lang="en-US" dirty="0">
                <a:ea typeface="Calibri"/>
                <a:cs typeface="Calibri"/>
              </a:rPr>
              <a:t>.</a:t>
            </a:r>
          </a:p>
          <a:p>
            <a:endParaRPr lang="en-US" dirty="0">
              <a:ea typeface="Calibri"/>
              <a:cs typeface="Calibri"/>
            </a:endParaRPr>
          </a:p>
          <a:p>
            <a:r>
              <a:rPr lang="en-US" dirty="0" err="1">
                <a:ea typeface="Calibri"/>
                <a:cs typeface="Calibri"/>
              </a:rPr>
              <a:t>Em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b="1" dirty="0">
                <a:ea typeface="Calibri"/>
                <a:cs typeface="Calibri"/>
              </a:rPr>
              <a:t>2020</a:t>
            </a:r>
            <a:r>
              <a:rPr lang="en-US" dirty="0">
                <a:ea typeface="Calibri"/>
                <a:cs typeface="Calibri"/>
              </a:rPr>
              <a:t>, a UNESCO </a:t>
            </a:r>
            <a:r>
              <a:rPr lang="en-US" dirty="0" err="1">
                <a:ea typeface="Calibri"/>
                <a:cs typeface="Calibri"/>
              </a:rPr>
              <a:t>lança</a:t>
            </a:r>
            <a:r>
              <a:rPr lang="en-US" dirty="0">
                <a:ea typeface="Calibri"/>
                <a:cs typeface="Calibri"/>
              </a:rPr>
              <a:t> um document </a:t>
            </a:r>
            <a:r>
              <a:rPr lang="en-US" dirty="0" err="1">
                <a:ea typeface="Calibri"/>
                <a:cs typeface="Calibri"/>
              </a:rPr>
              <a:t>sobre</a:t>
            </a:r>
            <a:r>
              <a:rPr lang="en-US" dirty="0">
                <a:ea typeface="Calibri"/>
                <a:cs typeface="Calibri"/>
              </a:rPr>
              <a:t> o </a:t>
            </a:r>
            <a:r>
              <a:rPr lang="en-US" b="1" dirty="0" err="1">
                <a:ea typeface="Calibri"/>
                <a:cs typeface="Calibri"/>
              </a:rPr>
              <a:t>consenso</a:t>
            </a:r>
            <a:r>
              <a:rPr lang="en-US" b="1" dirty="0">
                <a:ea typeface="Calibri"/>
                <a:cs typeface="Calibri"/>
              </a:rPr>
              <a:t> global </a:t>
            </a:r>
            <a:r>
              <a:rPr lang="en-US" dirty="0">
                <a:ea typeface="Calibri"/>
                <a:cs typeface="Calibri"/>
              </a:rPr>
              <a:t>para </a:t>
            </a:r>
            <a:r>
              <a:rPr lang="en-US" dirty="0" err="1">
                <a:ea typeface="Calibri"/>
                <a:cs typeface="Calibri"/>
              </a:rPr>
              <a:t>Ciência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Aberta</a:t>
            </a:r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25754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esse documento é levado para a plenária de </a:t>
            </a:r>
            <a:r>
              <a:rPr lang="pt-BR" b="1" dirty="0"/>
              <a:t>2021</a:t>
            </a:r>
            <a:r>
              <a:rPr lang="pt-BR" dirty="0"/>
              <a:t>, a qual aprova por </a:t>
            </a:r>
            <a:r>
              <a:rPr lang="pt-BR" b="1" dirty="0"/>
              <a:t>UNANIMIDADE</a:t>
            </a:r>
            <a:r>
              <a:rPr lang="pt-BR" dirty="0"/>
              <a:t> a </a:t>
            </a:r>
            <a:r>
              <a:rPr lang="pt-BR" b="1" dirty="0"/>
              <a:t>RECOMENDAÇÃO</a:t>
            </a:r>
            <a:r>
              <a:rPr lang="pt-BR" dirty="0"/>
              <a:t> sobre </a:t>
            </a:r>
            <a:r>
              <a:rPr lang="pt-BR" b="1" dirty="0"/>
              <a:t>CIÊNCIA ABERTA</a:t>
            </a:r>
            <a:r>
              <a:rPr lang="pt-BR" dirty="0"/>
              <a:t>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7907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A recomendação é então revisada e, em 2022, é lançada a versão final do documento, onde uma das primeiras atividades era a tradução do texto para os diferentes idiomas das nações.</a:t>
            </a:r>
          </a:p>
          <a:p>
            <a:endParaRPr lang="pt-BR" dirty="0"/>
          </a:p>
          <a:p>
            <a:r>
              <a:rPr lang="pt-BR" dirty="0"/>
              <a:t>Nessa versão revisado, os artefatos para uma CIÊNCIA ABERTA são organizada por QUADRANTES, onde </a:t>
            </a:r>
            <a:r>
              <a:rPr lang="pt-BR" b="1" dirty="0"/>
              <a:t>DADOS DE PESQUISA ABERTOS </a:t>
            </a:r>
            <a:r>
              <a:rPr lang="pt-BR" dirty="0"/>
              <a:t>pertencem ao quadrante de </a:t>
            </a:r>
            <a:r>
              <a:rPr lang="pt-BR" b="1" dirty="0"/>
              <a:t>CONHECIMENTO CIENTÍFICO ABERTO</a:t>
            </a:r>
            <a:r>
              <a:rPr lang="pt-BR" b="0" dirty="0"/>
              <a:t> </a:t>
            </a:r>
          </a:p>
          <a:p>
            <a:endParaRPr lang="pt-BR" b="0" dirty="0"/>
          </a:p>
          <a:p>
            <a:r>
              <a:rPr lang="pt-BR" b="0" dirty="0"/>
              <a:t>... e temos o quadrante de </a:t>
            </a:r>
            <a:r>
              <a:rPr lang="pt-BR" b="1" dirty="0"/>
              <a:t>INFRAESTRUTURAS</a:t>
            </a:r>
            <a:r>
              <a:rPr lang="pt-BR" b="0" dirty="0"/>
              <a:t> de Ciência Aberta</a:t>
            </a:r>
            <a:endParaRPr lang="pt-BR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93292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56744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... poque para a </a:t>
            </a:r>
            <a:r>
              <a:rPr lang="pt-BR" b="1" dirty="0"/>
              <a:t>PROMOÇÃO</a:t>
            </a:r>
            <a:r>
              <a:rPr lang="pt-BR" dirty="0"/>
              <a:t> da Ciência Aberta, é necessário investir em infraestruturas e serviços de CIÊNCIA ABERTA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66389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e é através de suas redes nacionais de pesquisa e educação que os países membros devem promover as infraestruturas necessárias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1931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476730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28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33514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Atuam de forma descentralizada, considerando as especificidades de cada região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30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7081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Mas, antes de começar, quem sou eu? De acordo com a Plataforma Lattes do CNPq, sou graduada em Engenharia de Computação com mestrado e doutorado em Engenharia de Software, todos pela Pontifícia Universidade Católica do Rio de Janeiro, a PUC-Rio.</a:t>
            </a:r>
          </a:p>
          <a:p>
            <a:endParaRPr lang="pt-BR" dirty="0"/>
          </a:p>
          <a:p>
            <a:r>
              <a:rPr lang="pt-BR" dirty="0"/>
              <a:t>Desde 2015, atuo como Coordenadora de Pesquisa e Desenvolvimento na Rede Nacional de Ensino e Pesquisa, a RNP, em projetos na temática de governança e gestão de dados de pesquisa em repositórios digitais, tema da nossa palestra de hoje.</a:t>
            </a:r>
          </a:p>
          <a:p>
            <a:endParaRPr lang="pt-BR" dirty="0"/>
          </a:p>
          <a:p>
            <a:r>
              <a:rPr lang="pt-BR" dirty="0"/>
              <a:t>E por que eu fui na Plataforma Lattes do CNPq para buscar a informação sobre minha formação acadêmica e profissional? Porque trata-se de um dos maiores repositórios de currículos acadêmicos do mundo! E por que isso é importante para essa palestra? Porque é exatamente sobre repositórios digitais que iremos conversar, mas com foco em repositórios digitais de dados de pesquisa.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54158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Então, a agenda da apresentação seguirá os tópicos:</a:t>
            </a:r>
          </a:p>
          <a:p>
            <a:endParaRPr lang="pt-BR" dirty="0"/>
          </a:p>
          <a:p>
            <a:r>
              <a:rPr lang="pt-BR" dirty="0"/>
              <a:t>Contexto</a:t>
            </a:r>
          </a:p>
          <a:p>
            <a:pPr marL="171450" indent="-171450" algn="l" defTabSz="914400" rtl="0" eaLnBrk="1" latinLnBrk="0" hangingPunct="1">
              <a:buFontTx/>
              <a:buChar char="-"/>
            </a:pPr>
            <a:r>
              <a:rPr lang="pt-B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Abordaremos a transformação digital da PESQUISA CIENTÍFICA e das BIBLIOTECAS</a:t>
            </a:r>
          </a:p>
          <a:p>
            <a:pPr marL="171450" indent="-171450">
              <a:buFontTx/>
              <a:buChar char="-"/>
            </a:pPr>
            <a:r>
              <a:rPr lang="pt-BR" dirty="0"/>
              <a:t>A recomendação da UNESCO sobre Ciência Aberta</a:t>
            </a:r>
          </a:p>
          <a:p>
            <a:pPr marL="0" indent="0">
              <a:buFontTx/>
              <a:buNone/>
            </a:pPr>
            <a:endParaRPr lang="pt-BR" dirty="0"/>
          </a:p>
          <a:p>
            <a:pPr marL="0" indent="0">
              <a:buFontTx/>
              <a:buNone/>
            </a:pPr>
            <a:r>
              <a:rPr lang="pt-BR" dirty="0"/>
              <a:t>Falaremos sobre repositórios Digitais de Dados de Pesquisa</a:t>
            </a:r>
          </a:p>
          <a:p>
            <a:pPr marL="171450" indent="-171450">
              <a:buFontTx/>
              <a:buChar char="-"/>
            </a:pPr>
            <a:r>
              <a:rPr lang="pt-BR" dirty="0"/>
              <a:t>O que são? Para que servem?</a:t>
            </a:r>
          </a:p>
          <a:p>
            <a:pPr marL="171450" indent="-171450">
              <a:buFontTx/>
              <a:buChar char="-"/>
            </a:pPr>
            <a:r>
              <a:rPr lang="pt-BR" dirty="0"/>
              <a:t>Oportunidades e Desafios</a:t>
            </a:r>
          </a:p>
          <a:p>
            <a:pPr marL="171450" indent="-171450">
              <a:buFontTx/>
              <a:buChar char="-"/>
            </a:pPr>
            <a:endParaRPr lang="pt-BR" dirty="0"/>
          </a:p>
          <a:p>
            <a:pPr marL="0" indent="0">
              <a:buFontTx/>
              <a:buNone/>
            </a:pPr>
            <a:r>
              <a:rPr lang="pt-BR" dirty="0"/>
              <a:t>E, por fim, falaremos das iniciativas de Ciência Aberta com Repositórios de Dados de Pesquisa nas Universidades Brasileiras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33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95157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35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2263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Então, vamos lá.... a agenda da apresentação seguirá os tópicos:</a:t>
            </a:r>
          </a:p>
          <a:p>
            <a:endParaRPr lang="pt-BR" dirty="0"/>
          </a:p>
          <a:p>
            <a:r>
              <a:rPr lang="pt-BR" dirty="0"/>
              <a:t>Primeiro, eu contextualizo falando sobre </a:t>
            </a:r>
            <a:r>
              <a:rPr lang="pt-B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transformação digital da PESQUISA CIENTÍFICA e das BIBLIOTECAS que vivenciamos hoje e menciono </a:t>
            </a:r>
            <a:r>
              <a:rPr lang="pt-BR" dirty="0"/>
              <a:t>a recomendação da UNESCO sobre Ciência Aberta</a:t>
            </a:r>
          </a:p>
          <a:p>
            <a:pPr marL="0" indent="0">
              <a:buFontTx/>
              <a:buNone/>
            </a:pPr>
            <a:endParaRPr lang="pt-BR" dirty="0"/>
          </a:p>
          <a:p>
            <a:pPr marL="0" indent="0">
              <a:buFontTx/>
              <a:buNone/>
            </a:pPr>
            <a:r>
              <a:rPr lang="pt-BR" dirty="0"/>
              <a:t>Em seguida, apresento Repositórios Digitais de Dados de Pesquisa</a:t>
            </a:r>
          </a:p>
          <a:p>
            <a:pPr marL="171450" indent="-171450">
              <a:buFontTx/>
              <a:buChar char="-"/>
            </a:pPr>
            <a:r>
              <a:rPr lang="pt-BR" dirty="0"/>
              <a:t>O que são? Para que servem?</a:t>
            </a:r>
          </a:p>
          <a:p>
            <a:pPr marL="171450" indent="-171450">
              <a:buFontTx/>
              <a:buChar char="-"/>
            </a:pPr>
            <a:r>
              <a:rPr lang="pt-BR" dirty="0"/>
              <a:t>Oportunidades e Desafios</a:t>
            </a:r>
          </a:p>
          <a:p>
            <a:pPr marL="171450" indent="-171450">
              <a:buFontTx/>
              <a:buChar char="-"/>
            </a:pPr>
            <a:endParaRPr lang="pt-BR" dirty="0"/>
          </a:p>
          <a:p>
            <a:pPr marL="0" indent="0">
              <a:buFontTx/>
              <a:buNone/>
            </a:pPr>
            <a:r>
              <a:rPr lang="pt-BR" dirty="0"/>
              <a:t>E, por fim, finalizo com algumas iniciativas de Ciência Aberta com Repositórios de Dados de Pesquisa nas Universidades Brasileiras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03263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2745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No passado, pesquisas científicas geravam dados. </a:t>
            </a:r>
          </a:p>
          <a:p>
            <a:endParaRPr lang="pt-BR" dirty="0"/>
          </a:p>
          <a:p>
            <a:r>
              <a:rPr lang="pt-BR" dirty="0"/>
              <a:t>Dados esses coletados por questionários, instrumentos científicos, sensores, gravações, disponibilizados PUBLICAMENTE, ....</a:t>
            </a:r>
          </a:p>
          <a:p>
            <a:endParaRPr lang="pt-BR" dirty="0"/>
          </a:p>
          <a:p>
            <a:r>
              <a:rPr lang="pt-BR" dirty="0"/>
              <a:t>... seguia-se um PLANO DE PESQUISA, onde sabíamos sua ORIGEM, onde foram PROCESSADOS, ANALISADOS e PUBLICADOS.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984464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Hoje, temos um cenário de transformação digital da PESQUISA CIENTÍFICA com geração de MUITOS, MUITOS dados.</a:t>
            </a:r>
          </a:p>
          <a:p>
            <a:endParaRPr lang="pt-BR" dirty="0"/>
          </a:p>
          <a:p>
            <a:r>
              <a:rPr lang="pt-BR" dirty="0"/>
              <a:t>Não temos mais a coleta de fontes SINGULARES de dados. Coletamos dados das MAIS VARIADAS fontes e em GRANDE VOLUME. </a:t>
            </a:r>
          </a:p>
          <a:p>
            <a:endParaRPr lang="pt-BR" dirty="0"/>
          </a:p>
          <a:p>
            <a:r>
              <a:rPr lang="pt-BR" dirty="0"/>
              <a:t>... e como manter a </a:t>
            </a:r>
            <a:r>
              <a:rPr lang="pt-BR" b="1" dirty="0"/>
              <a:t>QUALIDADE</a:t>
            </a:r>
            <a:r>
              <a:rPr lang="pt-BR" dirty="0"/>
              <a:t> e o </a:t>
            </a:r>
            <a:r>
              <a:rPr lang="pt-BR" b="1" dirty="0"/>
              <a:t>RIGOR CIENTÍFICO </a:t>
            </a:r>
            <a:r>
              <a:rPr lang="pt-BR" dirty="0"/>
              <a:t>da </a:t>
            </a:r>
            <a:r>
              <a:rPr lang="pt-BR" b="1" dirty="0"/>
              <a:t>PESQUISA PLANEJADA</a:t>
            </a:r>
            <a:r>
              <a:rPr lang="pt-BR" dirty="0"/>
              <a:t>?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30899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... é, aí, que chegamos na transformação digital das BIBLIOTECAS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75914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É preciso ter um profissional de </a:t>
            </a:r>
            <a:r>
              <a:rPr lang="pt-BR" b="1" dirty="0"/>
              <a:t>Ciência da Informação </a:t>
            </a:r>
            <a:r>
              <a:rPr lang="pt-BR" dirty="0"/>
              <a:t>que apoiará os </a:t>
            </a:r>
            <a:r>
              <a:rPr lang="pt-BR" b="1" dirty="0"/>
              <a:t>PESQUISADORES</a:t>
            </a:r>
            <a:r>
              <a:rPr lang="pt-BR" dirty="0"/>
              <a:t> em sua jornada de “</a:t>
            </a:r>
            <a:r>
              <a:rPr lang="pt-BR" b="1" dirty="0" err="1"/>
              <a:t>FAIRficação</a:t>
            </a:r>
            <a:r>
              <a:rPr lang="pt-BR" dirty="0"/>
              <a:t>” dos dados. O que significa isso? Que dados precisam ser </a:t>
            </a:r>
            <a:r>
              <a:rPr lang="pt-BR" b="1" dirty="0"/>
              <a:t>ENCONTRÁVEIS</a:t>
            </a:r>
            <a:r>
              <a:rPr lang="pt-BR" dirty="0"/>
              <a:t>, </a:t>
            </a:r>
            <a:r>
              <a:rPr lang="pt-BR" b="1" dirty="0"/>
              <a:t>ACESSÍVEIS</a:t>
            </a:r>
            <a:r>
              <a:rPr lang="pt-BR" dirty="0"/>
              <a:t>, </a:t>
            </a:r>
            <a:r>
              <a:rPr lang="pt-BR" b="1" dirty="0"/>
              <a:t>INTEROPERÁVEIS</a:t>
            </a:r>
            <a:r>
              <a:rPr lang="pt-BR" dirty="0"/>
              <a:t> E </a:t>
            </a:r>
            <a:r>
              <a:rPr lang="pt-BR" b="1" dirty="0"/>
              <a:t>REUTILIZÁVEIS</a:t>
            </a:r>
            <a:r>
              <a:rPr lang="pt-BR" dirty="0"/>
              <a:t> para um maior </a:t>
            </a:r>
            <a:r>
              <a:rPr lang="pt-BR" b="1" dirty="0"/>
              <a:t>aproveito dos investimentos </a:t>
            </a:r>
            <a:r>
              <a:rPr lang="pt-BR" dirty="0"/>
              <a:t>que </a:t>
            </a:r>
            <a:r>
              <a:rPr lang="pt-BR" b="1" dirty="0"/>
              <a:t>suportaram</a:t>
            </a:r>
            <a:r>
              <a:rPr lang="pt-BR" dirty="0"/>
              <a:t> a </a:t>
            </a:r>
            <a:r>
              <a:rPr lang="pt-BR" b="1" dirty="0"/>
              <a:t>pesquisa científica</a:t>
            </a:r>
            <a:r>
              <a:rPr lang="pt-BR" dirty="0"/>
              <a:t>.</a:t>
            </a:r>
          </a:p>
          <a:p>
            <a:endParaRPr lang="pt-BR" dirty="0"/>
          </a:p>
          <a:p>
            <a:r>
              <a:rPr lang="pt-BR" dirty="0"/>
              <a:t>Ou seja, ao invés de </a:t>
            </a:r>
            <a:r>
              <a:rPr lang="pt-BR" b="1" dirty="0"/>
              <a:t>simples links </a:t>
            </a:r>
            <a:r>
              <a:rPr lang="pt-BR" dirty="0"/>
              <a:t>para </a:t>
            </a:r>
            <a:r>
              <a:rPr lang="pt-BR" b="1" dirty="0"/>
              <a:t>os dados em si</a:t>
            </a:r>
            <a:r>
              <a:rPr lang="pt-BR" dirty="0"/>
              <a:t>, dados precisam ser disponibilizados também com seus </a:t>
            </a:r>
            <a:r>
              <a:rPr lang="pt-BR" b="1" dirty="0"/>
              <a:t>DESCRITORES</a:t>
            </a:r>
            <a:r>
              <a:rPr lang="pt-BR" dirty="0"/>
              <a:t>, </a:t>
            </a:r>
            <a:r>
              <a:rPr lang="pt-BR" b="1" dirty="0"/>
              <a:t>DOCUMENTAÇÃO</a:t>
            </a:r>
            <a:r>
              <a:rPr lang="pt-BR" dirty="0"/>
              <a:t> relacionada, códigos-fontes e </a:t>
            </a:r>
            <a:r>
              <a:rPr lang="pt-BR" i="1" dirty="0"/>
              <a:t>workflow</a:t>
            </a:r>
            <a:r>
              <a:rPr lang="pt-BR" dirty="0"/>
              <a:t> computacional que os geraram para sua correta </a:t>
            </a:r>
            <a:r>
              <a:rPr lang="pt-BR" b="1" dirty="0"/>
              <a:t>INTERPRETAÇÃO</a:t>
            </a:r>
            <a:r>
              <a:rPr lang="pt-BR" dirty="0"/>
              <a:t> e </a:t>
            </a:r>
            <a:r>
              <a:rPr lang="pt-BR" b="1" dirty="0"/>
              <a:t>USO</a:t>
            </a:r>
            <a:r>
              <a:rPr lang="pt-BR" dirty="0"/>
              <a:t>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76268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... e como ter o suporte tecnológico e informacional de apoio a todo o </a:t>
            </a:r>
            <a:r>
              <a:rPr lang="pt-BR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CICLO DE VIDA </a:t>
            </a: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dos </a:t>
            </a:r>
            <a:r>
              <a:rPr lang="pt-BR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DADOS DE PESQUISA</a:t>
            </a: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2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Não só de forma que consigam ser </a:t>
            </a:r>
            <a:r>
              <a:rPr lang="pt-BR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ACESSÍVEIS</a:t>
            </a: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pt-BR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ARMAZENADOS</a:t>
            </a: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e </a:t>
            </a:r>
            <a:r>
              <a:rPr lang="pt-BR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PRESERVADOS</a:t>
            </a: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mas também que possam ser </a:t>
            </a:r>
            <a:r>
              <a:rPr lang="pt-BR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REUSÁVEIS</a:t>
            </a: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por </a:t>
            </a:r>
            <a:r>
              <a:rPr lang="pt-BR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OUTROS PESQUISADORES</a:t>
            </a: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2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.... é através de REPOSITÓRIOS DE DADOS DE PESQUISA. </a:t>
            </a:r>
          </a:p>
          <a:p>
            <a:endParaRPr lang="pt-BR" dirty="0"/>
          </a:p>
          <a:p>
            <a:r>
              <a:rPr lang="pt-BR" dirty="0"/>
              <a:t>... por que temos a palavra “</a:t>
            </a:r>
            <a:r>
              <a:rPr lang="pt-BR" b="1" dirty="0"/>
              <a:t>ABERTOS</a:t>
            </a:r>
            <a:r>
              <a:rPr lang="pt-BR" dirty="0"/>
              <a:t>” na figura? Porque </a:t>
            </a:r>
            <a:r>
              <a:rPr lang="pt-BR" b="1" dirty="0"/>
              <a:t>REPOSITÓRIOS DE DADOS DE PESQUISA </a:t>
            </a:r>
            <a:r>
              <a:rPr lang="pt-BR" dirty="0"/>
              <a:t>devem ser </a:t>
            </a:r>
            <a:r>
              <a:rPr lang="pt-BR" b="1" dirty="0"/>
              <a:t>ABERTOS</a:t>
            </a:r>
            <a:r>
              <a:rPr lang="pt-BR" dirty="0"/>
              <a:t>., assim como a </a:t>
            </a:r>
            <a:r>
              <a:rPr lang="pt-BR" b="1" dirty="0"/>
              <a:t>CIÊNCIA</a:t>
            </a:r>
            <a:r>
              <a:rPr lang="pt-BR" dirty="0"/>
              <a:t> como um </a:t>
            </a:r>
            <a:r>
              <a:rPr lang="pt-BR" b="1" dirty="0"/>
              <a:t>TODO</a:t>
            </a:r>
            <a:r>
              <a:rPr lang="pt-BR" dirty="0"/>
              <a:t>, sempre que </a:t>
            </a:r>
            <a:r>
              <a:rPr lang="pt-BR" b="1" dirty="0"/>
              <a:t>POSSÍVEL</a:t>
            </a:r>
            <a:r>
              <a:rPr lang="pt-BR" dirty="0"/>
              <a:t>. </a:t>
            </a:r>
          </a:p>
          <a:p>
            <a:endParaRPr lang="pt-BR" dirty="0"/>
          </a:p>
          <a:p>
            <a:r>
              <a:rPr lang="pt-BR" dirty="0"/>
              <a:t>Por que?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B49FE-9695-0948-BDCD-6B762CE9CB12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9427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APA - MODEL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0" y="2152582"/>
            <a:ext cx="5556069" cy="705802"/>
          </a:xfrm>
          <a:prstGeom prst="rect">
            <a:avLst/>
          </a:prstGeom>
        </p:spPr>
        <p:txBody>
          <a:bodyPr anchor="b"/>
          <a:lstStyle>
            <a:lvl1pPr algn="l">
              <a:defRPr sz="2400" b="0" i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512D1-C974-A50A-F68C-04D77BB38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3037522"/>
            <a:ext cx="5556069" cy="39147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 i="0">
                <a:solidFill>
                  <a:srgbClr val="00F5DD"/>
                </a:solidFill>
                <a:latin typeface="Barlow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B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A2E0D-93A0-911D-1AE6-903C9BBF5D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75725" y="5616121"/>
            <a:ext cx="1000276" cy="333123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pt-BR" dirty="0"/>
              <a:t>1/12/22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812820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OLO 6">
    <p:bg>
      <p:bgPr>
        <a:solidFill>
          <a:srgbClr val="001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920" y="787083"/>
            <a:ext cx="8239760" cy="477837"/>
          </a:xfrm>
          <a:prstGeom prst="rect">
            <a:avLst/>
          </a:prstGeom>
        </p:spPr>
        <p:txBody>
          <a:bodyPr anchor="b"/>
          <a:lstStyle>
            <a:lvl1pPr algn="l">
              <a:defRPr sz="2800" b="0" i="0">
                <a:solidFill>
                  <a:srgbClr val="00EB00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991DC2-E8BC-B913-8F8F-42E6CD9CEA4C}"/>
              </a:ext>
            </a:extLst>
          </p:cNvPr>
          <p:cNvGrpSpPr/>
          <p:nvPr userDrawn="1"/>
        </p:nvGrpSpPr>
        <p:grpSpPr>
          <a:xfrm>
            <a:off x="838200" y="949801"/>
            <a:ext cx="744794" cy="145026"/>
            <a:chOff x="838200" y="949801"/>
            <a:chExt cx="744794" cy="145026"/>
          </a:xfrm>
          <a:solidFill>
            <a:srgbClr val="00EB00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9DDE295-6DB8-8D1C-A438-DBBEE281CFFA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FFC5C13-195F-2C8F-2CB5-48A1BC35A1E1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43A68DB-1698-120B-2F29-23EE6A7B905A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0A248DCA-7E73-B2EB-B35B-F451A0B428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7034" y="3968496"/>
            <a:ext cx="3451286" cy="21024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chemeClr val="bg1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bg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7" name="Text Placeholder 21">
            <a:extLst>
              <a:ext uri="{FF2B5EF4-FFF2-40B4-BE49-F238E27FC236}">
                <a16:creationId xmlns:a16="http://schemas.microsoft.com/office/drawing/2014/main" id="{2B3CEEF6-EB06-7073-915E-7F87DAE2E5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25993" y="3968496"/>
            <a:ext cx="3451286" cy="21024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chemeClr val="bg1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bg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2A643C23-02AA-984D-6DDC-4EE5DD9628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41274" y="3968496"/>
            <a:ext cx="3451286" cy="21024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chemeClr val="bg1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bg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8AEADF-F452-BD59-59BE-49D1707C838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0713" y="1563688"/>
            <a:ext cx="3427608" cy="22494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latin typeface="Barlow" pitchFamily="2" charset="77"/>
              </a:defRPr>
            </a:lvl1pPr>
          </a:lstStyle>
          <a:p>
            <a:endParaRPr lang="en-BR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A325323B-4C6D-F9DE-E27E-FAFBDE0EC60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993" y="1563688"/>
            <a:ext cx="3427608" cy="22494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latin typeface="Barlow" pitchFamily="2" charset="77"/>
              </a:defRPr>
            </a:lvl1pPr>
          </a:lstStyle>
          <a:p>
            <a:endParaRPr lang="en-BR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95A57B4C-597F-6278-9D18-FA5A6235147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34473" y="1563688"/>
            <a:ext cx="3427608" cy="22494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latin typeface="Barlow" pitchFamily="2" charset="77"/>
              </a:defRPr>
            </a:lvl1pPr>
          </a:lstStyle>
          <a:p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12451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OLO 7">
    <p:bg>
      <p:bgPr>
        <a:solidFill>
          <a:srgbClr val="00E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920" y="787083"/>
            <a:ext cx="8239760" cy="477837"/>
          </a:xfrm>
          <a:prstGeom prst="rect">
            <a:avLst/>
          </a:prstGeom>
        </p:spPr>
        <p:txBody>
          <a:bodyPr anchor="b"/>
          <a:lstStyle>
            <a:lvl1pPr algn="l">
              <a:defRPr sz="2800" b="0" i="0">
                <a:solidFill>
                  <a:srgbClr val="001EFF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991DC2-E8BC-B913-8F8F-42E6CD9CEA4C}"/>
              </a:ext>
            </a:extLst>
          </p:cNvPr>
          <p:cNvGrpSpPr/>
          <p:nvPr userDrawn="1"/>
        </p:nvGrpSpPr>
        <p:grpSpPr>
          <a:xfrm>
            <a:off x="838200" y="949801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9DDE295-6DB8-8D1C-A438-DBBEE281CFFA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001EFF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FFC5C13-195F-2C8F-2CB5-48A1BC35A1E1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001EFF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43A68DB-1698-120B-2F29-23EE6A7B905A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001EFF"/>
                </a:solidFill>
              </a:endParaRPr>
            </a:p>
          </p:txBody>
        </p:sp>
      </p:grp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0A248DCA-7E73-B2EB-B35B-F451A0B428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7034" y="1864042"/>
            <a:ext cx="3451286" cy="194900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rgbClr val="000A92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tx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8AF9356A-4108-CD63-4FA6-0265124091D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87034" y="3967162"/>
            <a:ext cx="3451286" cy="194900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rgbClr val="000A92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tx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16230B20-1A09-F979-DF41-49DDD4FF40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35490" y="1864042"/>
            <a:ext cx="3451286" cy="194900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rgbClr val="000A92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tx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65AE440B-EBED-B759-F133-DE99E93C7A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35490" y="3967162"/>
            <a:ext cx="3451286" cy="194900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rgbClr val="000A92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tx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16DAC072-28C0-B34F-BCED-D87DC32B42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29082" y="1864042"/>
            <a:ext cx="3451286" cy="194900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rgbClr val="000A92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tx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AF9D1B1A-4634-AAF6-CB38-5726A5422F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29082" y="3967162"/>
            <a:ext cx="3451286" cy="194900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rgbClr val="000A92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tx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38820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OLO 8">
    <p:bg>
      <p:bgPr>
        <a:solidFill>
          <a:srgbClr val="00F5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920" y="787083"/>
            <a:ext cx="8239760" cy="477837"/>
          </a:xfrm>
          <a:prstGeom prst="rect">
            <a:avLst/>
          </a:prstGeom>
        </p:spPr>
        <p:txBody>
          <a:bodyPr anchor="b"/>
          <a:lstStyle>
            <a:lvl1pPr algn="l">
              <a:defRPr sz="2800" b="0" i="0">
                <a:solidFill>
                  <a:srgbClr val="420068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991DC2-E8BC-B913-8F8F-42E6CD9CEA4C}"/>
              </a:ext>
            </a:extLst>
          </p:cNvPr>
          <p:cNvGrpSpPr/>
          <p:nvPr userDrawn="1"/>
        </p:nvGrpSpPr>
        <p:grpSpPr>
          <a:xfrm>
            <a:off x="838200" y="949801"/>
            <a:ext cx="744794" cy="145026"/>
            <a:chOff x="838200" y="949801"/>
            <a:chExt cx="744794" cy="145026"/>
          </a:xfrm>
          <a:solidFill>
            <a:srgbClr val="420068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9DDE295-6DB8-8D1C-A438-DBBEE281CFFA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FFC5C13-195F-2C8F-2CB5-48A1BC35A1E1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43A68DB-1698-120B-2F29-23EE6A7B905A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0A248DCA-7E73-B2EB-B35B-F451A0B428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7034" y="1864042"/>
            <a:ext cx="3451286" cy="420687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chemeClr val="tx1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tx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7" name="Text Placeholder 21">
            <a:extLst>
              <a:ext uri="{FF2B5EF4-FFF2-40B4-BE49-F238E27FC236}">
                <a16:creationId xmlns:a16="http://schemas.microsoft.com/office/drawing/2014/main" id="{2B3CEEF6-EB06-7073-915E-7F87DAE2E5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14154" y="1864042"/>
            <a:ext cx="3451286" cy="420687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chemeClr val="tx1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tx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2A643C23-02AA-984D-6DDC-4EE5DD9628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41274" y="1864042"/>
            <a:ext cx="3451286" cy="420687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chemeClr val="tx1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tx1"/>
                </a:solidFill>
                <a:latin typeface="Barlow" pitchFamily="2" charset="77"/>
              </a:defRPr>
            </a:lvl2pPr>
            <a:lvl3pPr marL="914400" indent="0">
              <a:buFontTx/>
              <a:buNone/>
              <a:defRPr sz="1600" b="0" i="0">
                <a:latin typeface="Barlow" pitchFamily="2" charset="77"/>
              </a:defRPr>
            </a:lvl3pPr>
            <a:lvl4pPr marL="1371600" indent="0">
              <a:buFontTx/>
              <a:buNone/>
              <a:defRPr sz="1600" b="0" i="0">
                <a:latin typeface="Barlow" pitchFamily="2" charset="77"/>
              </a:defRPr>
            </a:lvl4pPr>
            <a:lvl5pPr marL="1828800" indent="0">
              <a:buFontTx/>
              <a:buNone/>
              <a:defRPr sz="16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573710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OLO 1">
  <p:cSld name="1_MIOLO 1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4"/>
          <p:cNvSpPr txBox="1">
            <a:spLocks noGrp="1"/>
          </p:cNvSpPr>
          <p:nvPr>
            <p:ph type="ctrTitle"/>
          </p:nvPr>
        </p:nvSpPr>
        <p:spPr>
          <a:xfrm>
            <a:off x="1772920" y="787083"/>
            <a:ext cx="8239760" cy="477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A92"/>
              </a:buClr>
              <a:buSzPts val="2800"/>
              <a:buFont typeface="Barlow Medium"/>
              <a:buNone/>
              <a:defRPr sz="2800" b="0" i="0" u="none" strike="noStrike" cap="none">
                <a:solidFill>
                  <a:srgbClr val="000A9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1" name="Google Shape;31;p34"/>
          <p:cNvSpPr>
            <a:spLocks noGrp="1"/>
          </p:cNvSpPr>
          <p:nvPr>
            <p:ph type="pic" idx="2"/>
          </p:nvPr>
        </p:nvSpPr>
        <p:spPr>
          <a:xfrm>
            <a:off x="838200" y="1482725"/>
            <a:ext cx="5257800" cy="4587875"/>
          </a:xfrm>
          <a:prstGeom prst="rect">
            <a:avLst/>
          </a:prstGeom>
          <a:noFill/>
          <a:ln>
            <a:noFill/>
          </a:ln>
        </p:spPr>
      </p:sp>
      <p:sp>
        <p:nvSpPr>
          <p:cNvPr id="32" name="Google Shape;32;p34"/>
          <p:cNvSpPr txBox="1">
            <a:spLocks noGrp="1"/>
          </p:cNvSpPr>
          <p:nvPr>
            <p:ph type="body" idx="1"/>
          </p:nvPr>
        </p:nvSpPr>
        <p:spPr>
          <a:xfrm>
            <a:off x="6421120" y="1482725"/>
            <a:ext cx="4932680" cy="458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45700" rIns="72000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EFF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001EFF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33" name="Google Shape;33;p34"/>
          <p:cNvGrpSpPr/>
          <p:nvPr/>
        </p:nvGrpSpPr>
        <p:grpSpPr>
          <a:xfrm>
            <a:off x="838200" y="949801"/>
            <a:ext cx="744794" cy="145026"/>
            <a:chOff x="838200" y="949801"/>
            <a:chExt cx="744794" cy="145026"/>
          </a:xfrm>
        </p:grpSpPr>
        <p:sp>
          <p:nvSpPr>
            <p:cNvPr id="34" name="Google Shape;34;p34"/>
            <p:cNvSpPr/>
            <p:nvPr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solidFill>
              <a:srgbClr val="001E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34"/>
            <p:cNvSpPr/>
            <p:nvPr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solidFill>
              <a:srgbClr val="001E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34"/>
            <p:cNvSpPr/>
            <p:nvPr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solidFill>
              <a:srgbClr val="001E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8912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ÓRIA - MODELO 1">
    <p:bg>
      <p:bgPr>
        <a:solidFill>
          <a:srgbClr val="420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742C4-1376-31C2-313F-2A6D6FD6A7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6218"/>
            <a:ext cx="10515600" cy="1325563"/>
          </a:xfrm>
          <a:prstGeom prst="rect">
            <a:avLst/>
          </a:prstGeom>
        </p:spPr>
        <p:txBody>
          <a:bodyPr anchor="ctr"/>
          <a:lstStyle>
            <a:lvl1pPr>
              <a:defRPr sz="5000" b="0" i="0">
                <a:solidFill>
                  <a:srgbClr val="FF483F"/>
                </a:solidFill>
                <a:latin typeface="Barlow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ED2BA09-511B-543F-A571-E6153A43C9D7}"/>
              </a:ext>
            </a:extLst>
          </p:cNvPr>
          <p:cNvGrpSpPr/>
          <p:nvPr userDrawn="1"/>
        </p:nvGrpSpPr>
        <p:grpSpPr>
          <a:xfrm>
            <a:off x="838200" y="2260441"/>
            <a:ext cx="744794" cy="145026"/>
            <a:chOff x="838200" y="949801"/>
            <a:chExt cx="744794" cy="145026"/>
          </a:xfrm>
          <a:solidFill>
            <a:srgbClr val="00F5DD"/>
          </a:solidFill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984B8AF-B156-4695-EB30-50DEA8A2B4F4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980FF63-F0D2-CC54-0786-2E95E6B48487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A01C8B8-4354-4245-BFFB-D022CED1AFE4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</p:spTree>
    <p:extLst>
      <p:ext uri="{BB962C8B-B14F-4D97-AF65-F5344CB8AC3E}">
        <p14:creationId xmlns:p14="http://schemas.microsoft.com/office/powerpoint/2010/main" val="873316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ÓRIA - MODELO 2">
    <p:bg>
      <p:bgPr>
        <a:solidFill>
          <a:srgbClr val="FF48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742C4-1376-31C2-313F-2A6D6FD6A7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6218"/>
            <a:ext cx="10515600" cy="1325563"/>
          </a:xfrm>
          <a:prstGeom prst="rect">
            <a:avLst/>
          </a:prstGeom>
        </p:spPr>
        <p:txBody>
          <a:bodyPr anchor="ctr"/>
          <a:lstStyle>
            <a:lvl1pPr>
              <a:defRPr sz="5000" b="0" i="0">
                <a:solidFill>
                  <a:srgbClr val="420068"/>
                </a:solidFill>
                <a:latin typeface="Barlow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ED2BA09-511B-543F-A571-E6153A43C9D7}"/>
              </a:ext>
            </a:extLst>
          </p:cNvPr>
          <p:cNvGrpSpPr/>
          <p:nvPr userDrawn="1"/>
        </p:nvGrpSpPr>
        <p:grpSpPr>
          <a:xfrm>
            <a:off x="838200" y="2260441"/>
            <a:ext cx="744794" cy="145026"/>
            <a:chOff x="838200" y="949801"/>
            <a:chExt cx="744794" cy="145026"/>
          </a:xfrm>
          <a:solidFill>
            <a:srgbClr val="00F5DD"/>
          </a:solidFill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984B8AF-B156-4695-EB30-50DEA8A2B4F4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00F5DD"/>
                </a:solidFill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980FF63-F0D2-CC54-0786-2E95E6B48487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00F5DD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A01C8B8-4354-4245-BFFB-D022CED1AFE4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00F5D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1938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ÓRIA - MODELO 3">
    <p:bg>
      <p:bgPr>
        <a:solidFill>
          <a:srgbClr val="000A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742C4-1376-31C2-313F-2A6D6FD6A7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6218"/>
            <a:ext cx="10515600" cy="1325563"/>
          </a:xfrm>
          <a:prstGeom prst="rect">
            <a:avLst/>
          </a:prstGeom>
        </p:spPr>
        <p:txBody>
          <a:bodyPr anchor="ctr"/>
          <a:lstStyle>
            <a:lvl1pPr>
              <a:defRPr sz="5000" b="0" i="0">
                <a:solidFill>
                  <a:srgbClr val="00EB00"/>
                </a:solidFill>
                <a:latin typeface="Barlow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ED2BA09-511B-543F-A571-E6153A43C9D7}"/>
              </a:ext>
            </a:extLst>
          </p:cNvPr>
          <p:cNvGrpSpPr/>
          <p:nvPr userDrawn="1"/>
        </p:nvGrpSpPr>
        <p:grpSpPr>
          <a:xfrm>
            <a:off x="838200" y="2260441"/>
            <a:ext cx="744794" cy="145026"/>
            <a:chOff x="838200" y="949801"/>
            <a:chExt cx="744794" cy="145026"/>
          </a:xfrm>
          <a:solidFill>
            <a:srgbClr val="FF7E00"/>
          </a:solidFill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984B8AF-B156-4695-EB30-50DEA8A2B4F4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FF7E00"/>
                </a:solidFill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980FF63-F0D2-CC54-0786-2E95E6B48487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FF7E00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A01C8B8-4354-4245-BFFB-D022CED1AFE4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FF7E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0990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ÓRIA - MODELO 4">
    <p:bg>
      <p:bgPr>
        <a:solidFill>
          <a:srgbClr val="FF7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742C4-1376-31C2-313F-2A6D6FD6A7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766218"/>
            <a:ext cx="10515600" cy="1325563"/>
          </a:xfrm>
          <a:prstGeom prst="rect">
            <a:avLst/>
          </a:prstGeom>
        </p:spPr>
        <p:txBody>
          <a:bodyPr anchor="ctr"/>
          <a:lstStyle>
            <a:lvl1pPr>
              <a:defRPr sz="5000" b="0" i="0">
                <a:solidFill>
                  <a:srgbClr val="420068"/>
                </a:solidFill>
                <a:latin typeface="Barlow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ED2BA09-511B-543F-A571-E6153A43C9D7}"/>
              </a:ext>
            </a:extLst>
          </p:cNvPr>
          <p:cNvGrpSpPr/>
          <p:nvPr userDrawn="1"/>
        </p:nvGrpSpPr>
        <p:grpSpPr>
          <a:xfrm>
            <a:off x="838200" y="2260441"/>
            <a:ext cx="744794" cy="145026"/>
            <a:chOff x="838200" y="949801"/>
            <a:chExt cx="744794" cy="145026"/>
          </a:xfrm>
          <a:solidFill>
            <a:srgbClr val="00EB00"/>
          </a:solidFill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984B8AF-B156-4695-EB30-50DEA8A2B4F4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00F5DD"/>
                </a:solidFill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980FF63-F0D2-CC54-0786-2E95E6B48487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00F5DD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A01C8B8-4354-4245-BFFB-D022CED1AFE4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>
                <a:solidFill>
                  <a:srgbClr val="00F5D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73154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ERRAMENTO - MODEL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841" y="3092322"/>
            <a:ext cx="3447626" cy="673355"/>
          </a:xfrm>
          <a:prstGeom prst="rect">
            <a:avLst/>
          </a:prstGeom>
        </p:spPr>
        <p:txBody>
          <a:bodyPr anchor="b"/>
          <a:lstStyle>
            <a:lvl1pPr algn="l">
              <a:defRPr sz="4000" b="0" i="0">
                <a:solidFill>
                  <a:srgbClr val="00F5DD"/>
                </a:solidFill>
                <a:latin typeface="Barlow Light" pitchFamily="2" charset="77"/>
              </a:defRPr>
            </a:lvl1pPr>
          </a:lstStyle>
          <a:p>
            <a:r>
              <a:rPr lang="en-US" dirty="0"/>
              <a:t>OBRIGADO (A)!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42523796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ERRAMENTO - MODEL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B4A1A36-B29E-911E-A571-4E05F6AB7A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841" y="3092322"/>
            <a:ext cx="3447626" cy="673355"/>
          </a:xfrm>
          <a:prstGeom prst="rect">
            <a:avLst/>
          </a:prstGeom>
        </p:spPr>
        <p:txBody>
          <a:bodyPr anchor="b"/>
          <a:lstStyle>
            <a:lvl1pPr algn="l">
              <a:defRPr sz="4000" b="0" i="0">
                <a:solidFill>
                  <a:srgbClr val="00EB00"/>
                </a:solidFill>
                <a:latin typeface="Barlow Light" pitchFamily="2" charset="77"/>
              </a:defRPr>
            </a:lvl1pPr>
          </a:lstStyle>
          <a:p>
            <a:r>
              <a:rPr lang="en-US" dirty="0"/>
              <a:t>OBRIGADO (A)!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2855605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APA - MODEL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0" y="2152582"/>
            <a:ext cx="5556069" cy="705802"/>
          </a:xfrm>
          <a:prstGeom prst="rect">
            <a:avLst/>
          </a:prstGeom>
        </p:spPr>
        <p:txBody>
          <a:bodyPr anchor="b"/>
          <a:lstStyle>
            <a:lvl1pPr algn="l">
              <a:defRPr sz="24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512D1-C974-A50A-F68C-04D77BB38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3037522"/>
            <a:ext cx="5556069" cy="39147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 i="0">
                <a:solidFill>
                  <a:srgbClr val="001EFF"/>
                </a:solidFill>
                <a:latin typeface="Barlow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B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A2E0D-93A0-911D-1AE6-903C9BBF5D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554835" y="5616121"/>
            <a:ext cx="1000276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01EFF"/>
                </a:solidFill>
                <a:latin typeface="Barlow Medium" pitchFamily="2" charset="77"/>
              </a:defRPr>
            </a:lvl1pPr>
          </a:lstStyle>
          <a:p>
            <a:r>
              <a:rPr lang="pt-BR" dirty="0"/>
              <a:t>1/11/22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32038855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ERRAMENTO - MODEL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DD12660-8FFF-C805-9308-F9010B1231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841" y="3092322"/>
            <a:ext cx="3447626" cy="673355"/>
          </a:xfrm>
          <a:prstGeom prst="rect">
            <a:avLst/>
          </a:prstGeom>
        </p:spPr>
        <p:txBody>
          <a:bodyPr anchor="b"/>
          <a:lstStyle>
            <a:lvl1pPr algn="l">
              <a:defRPr sz="4000" b="0" i="0">
                <a:solidFill>
                  <a:srgbClr val="00F5DD"/>
                </a:solidFill>
                <a:latin typeface="Barlow Light" pitchFamily="2" charset="77"/>
              </a:defRPr>
            </a:lvl1pPr>
          </a:lstStyle>
          <a:p>
            <a:r>
              <a:rPr lang="en-US" dirty="0"/>
              <a:t>OBRIGADO (A)!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33338482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ERRAMENTO - MODEL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440194E-F7EB-D1C6-D929-B508E6E8E8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841" y="3092322"/>
            <a:ext cx="3447626" cy="673355"/>
          </a:xfrm>
          <a:prstGeom prst="rect">
            <a:avLst/>
          </a:prstGeom>
        </p:spPr>
        <p:txBody>
          <a:bodyPr anchor="b"/>
          <a:lstStyle>
            <a:lvl1pPr algn="l">
              <a:defRPr sz="4000" b="0" i="0">
                <a:solidFill>
                  <a:srgbClr val="FF483F"/>
                </a:solidFill>
                <a:latin typeface="Barlow Light" pitchFamily="2" charset="77"/>
              </a:defRPr>
            </a:lvl1pPr>
          </a:lstStyle>
          <a:p>
            <a:r>
              <a:rPr lang="en-US" dirty="0"/>
              <a:t>OBRIGADO (A)!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428299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APA - MODEL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1557" y="2817197"/>
            <a:ext cx="2868654" cy="884940"/>
          </a:xfrm>
          <a:prstGeom prst="rect">
            <a:avLst/>
          </a:prstGeom>
        </p:spPr>
        <p:txBody>
          <a:bodyPr anchor="b"/>
          <a:lstStyle>
            <a:lvl1pPr algn="l">
              <a:defRPr sz="2400" b="0" i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512D1-C974-A50A-F68C-04D77BB38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1557" y="3891536"/>
            <a:ext cx="2868654" cy="6425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 i="0">
                <a:solidFill>
                  <a:srgbClr val="00EB00"/>
                </a:solidFill>
                <a:latin typeface="Barlow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B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A2E0D-93A0-911D-1AE6-903C9BBF5D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28001" y="5616121"/>
            <a:ext cx="1248828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pt-BR" dirty="0"/>
              <a:t>1/12/22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327678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APA - MODEL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28001" y="2839774"/>
            <a:ext cx="2964070" cy="884940"/>
          </a:xfrm>
          <a:prstGeom prst="rect">
            <a:avLst/>
          </a:prstGeom>
        </p:spPr>
        <p:txBody>
          <a:bodyPr anchor="b"/>
          <a:lstStyle>
            <a:lvl1pPr algn="l">
              <a:defRPr sz="2400" b="0" i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A512D1-C974-A50A-F68C-04D77BB38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28001" y="3914113"/>
            <a:ext cx="2733482" cy="6425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 i="0">
                <a:solidFill>
                  <a:srgbClr val="00F5DD"/>
                </a:solidFill>
                <a:latin typeface="Barlow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B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A2E0D-93A0-911D-1AE6-903C9BBF5D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04684" y="5616121"/>
            <a:ext cx="1264731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pt-BR" dirty="0"/>
              <a:t>1/12/22</a:t>
            </a:r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59546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OL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920" y="787083"/>
            <a:ext cx="8239760" cy="477837"/>
          </a:xfrm>
          <a:prstGeom prst="rect">
            <a:avLst/>
          </a:prstGeom>
        </p:spPr>
        <p:txBody>
          <a:bodyPr anchor="b"/>
          <a:lstStyle>
            <a:lvl1pPr algn="l">
              <a:defRPr sz="2800" b="0" i="0">
                <a:solidFill>
                  <a:srgbClr val="000A92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679D77E-694C-027C-E35F-420E849651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200" y="1482725"/>
            <a:ext cx="5257800" cy="4587875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Barlow" pitchFamily="2" charset="77"/>
              </a:defRPr>
            </a:lvl1pPr>
          </a:lstStyle>
          <a:p>
            <a:endParaRPr lang="en-BR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F2FC732-1207-0DAD-0845-A5F7448BA8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21120" y="1482725"/>
            <a:ext cx="4932680" cy="4587875"/>
          </a:xfrm>
          <a:prstGeom prst="rect">
            <a:avLst/>
          </a:prstGeom>
        </p:spPr>
        <p:txBody>
          <a:bodyPr lIns="72000" rIns="72000"/>
          <a:lstStyle>
            <a:lvl1pPr marL="0" indent="0">
              <a:buFontTx/>
              <a:buNone/>
              <a:defRPr sz="2200" b="0" i="0">
                <a:solidFill>
                  <a:srgbClr val="001EFF"/>
                </a:solidFill>
                <a:latin typeface="Barlow Medium" pitchFamily="2" charset="77"/>
              </a:defRPr>
            </a:lvl1pPr>
            <a:lvl2pPr marL="180000" indent="0">
              <a:buFontTx/>
              <a:buNone/>
              <a:defRPr sz="2000" b="0" i="0">
                <a:latin typeface="Barlow" pitchFamily="2" charset="77"/>
              </a:defRPr>
            </a:lvl2pPr>
            <a:lvl3pPr marL="252000" indent="0">
              <a:buFontTx/>
              <a:buNone/>
              <a:defRPr sz="1600" b="0" i="0">
                <a:latin typeface="Barlow" pitchFamily="2" charset="77"/>
              </a:defRPr>
            </a:lvl3pPr>
            <a:lvl4pPr marL="324000" indent="0">
              <a:buFontTx/>
              <a:buNone/>
              <a:defRPr sz="14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BR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991DC2-E8BC-B913-8F8F-42E6CD9CEA4C}"/>
              </a:ext>
            </a:extLst>
          </p:cNvPr>
          <p:cNvGrpSpPr/>
          <p:nvPr userDrawn="1"/>
        </p:nvGrpSpPr>
        <p:grpSpPr>
          <a:xfrm>
            <a:off x="838200" y="949801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9DDE295-6DB8-8D1C-A438-DBBEE281CFFA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FFC5C13-195F-2C8F-2CB5-48A1BC35A1E1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43A68DB-1698-120B-2F29-23EE6A7B905A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</p:spTree>
    <p:extLst>
      <p:ext uri="{BB962C8B-B14F-4D97-AF65-F5344CB8AC3E}">
        <p14:creationId xmlns:p14="http://schemas.microsoft.com/office/powerpoint/2010/main" val="3622002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OL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green, laser, scene, light&#10;&#10;Description automatically generated">
            <a:extLst>
              <a:ext uri="{FF2B5EF4-FFF2-40B4-BE49-F238E27FC236}">
                <a16:creationId xmlns:a16="http://schemas.microsoft.com/office/drawing/2014/main" id="{9B0D5EA4-1355-AD11-D130-F3FA1D194B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920" y="787083"/>
            <a:ext cx="8239760" cy="477837"/>
          </a:xfrm>
          <a:prstGeom prst="rect">
            <a:avLst/>
          </a:prstGeom>
        </p:spPr>
        <p:txBody>
          <a:bodyPr anchor="b"/>
          <a:lstStyle>
            <a:lvl1pPr algn="l">
              <a:defRPr sz="2800" b="0" i="0">
                <a:solidFill>
                  <a:srgbClr val="000A92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F2FC732-1207-0DAD-0845-A5F7448BA8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21120" y="1482725"/>
            <a:ext cx="4932680" cy="4587875"/>
          </a:xfrm>
          <a:prstGeom prst="rect">
            <a:avLst/>
          </a:prstGeom>
        </p:spPr>
        <p:txBody>
          <a:bodyPr lIns="72000" rIns="72000"/>
          <a:lstStyle>
            <a:lvl1pPr marL="0" indent="0">
              <a:buFontTx/>
              <a:buNone/>
              <a:defRPr sz="2200" b="0" i="0">
                <a:solidFill>
                  <a:srgbClr val="001EFF"/>
                </a:solidFill>
                <a:latin typeface="Barlow Medium" pitchFamily="2" charset="77"/>
              </a:defRPr>
            </a:lvl1pPr>
            <a:lvl2pPr marL="180000" indent="0">
              <a:buFontTx/>
              <a:buNone/>
              <a:defRPr sz="2000" b="0" i="0">
                <a:latin typeface="Barlow" pitchFamily="2" charset="77"/>
              </a:defRPr>
            </a:lvl2pPr>
            <a:lvl3pPr marL="252000" indent="0">
              <a:buFontTx/>
              <a:buNone/>
              <a:defRPr sz="1600" b="0" i="0">
                <a:latin typeface="Barlow" pitchFamily="2" charset="77"/>
              </a:defRPr>
            </a:lvl3pPr>
            <a:lvl4pPr marL="324000" indent="0">
              <a:buFontTx/>
              <a:buNone/>
              <a:defRPr sz="14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BR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991DC2-E8BC-B913-8F8F-42E6CD9CEA4C}"/>
              </a:ext>
            </a:extLst>
          </p:cNvPr>
          <p:cNvGrpSpPr/>
          <p:nvPr userDrawn="1"/>
        </p:nvGrpSpPr>
        <p:grpSpPr>
          <a:xfrm>
            <a:off x="838200" y="949801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9DDE295-6DB8-8D1C-A438-DBBEE281CFFA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FFC5C13-195F-2C8F-2CB5-48A1BC35A1E1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43A68DB-1698-120B-2F29-23EE6A7B905A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</p:spTree>
    <p:extLst>
      <p:ext uri="{BB962C8B-B14F-4D97-AF65-F5344CB8AC3E}">
        <p14:creationId xmlns:p14="http://schemas.microsoft.com/office/powerpoint/2010/main" val="2065888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OL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679D77E-694C-027C-E35F-420E849651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7999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Barlow" pitchFamily="2" charset="77"/>
              </a:defRPr>
            </a:lvl1pPr>
          </a:lstStyle>
          <a:p>
            <a:endParaRPr lang="en-BR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81936C-6D7D-868C-317A-239FBCBCC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920" y="787083"/>
            <a:ext cx="8239760" cy="477837"/>
          </a:xfrm>
          <a:prstGeom prst="rect">
            <a:avLst/>
          </a:prstGeom>
        </p:spPr>
        <p:txBody>
          <a:bodyPr anchor="b"/>
          <a:lstStyle>
            <a:lvl1pPr algn="l">
              <a:defRPr sz="2800" b="0" i="0">
                <a:solidFill>
                  <a:srgbClr val="000A92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F2FC732-1207-0DAD-0845-A5F7448BA8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564880" y="1482725"/>
            <a:ext cx="2788920" cy="4587875"/>
          </a:xfrm>
          <a:prstGeom prst="rect">
            <a:avLst/>
          </a:prstGeom>
          <a:solidFill>
            <a:srgbClr val="000A92"/>
          </a:solidFill>
        </p:spPr>
        <p:txBody>
          <a:bodyPr lIns="216000" tIns="216000" rIns="216000" bIns="216000"/>
          <a:lstStyle>
            <a:lvl1pPr marL="0" indent="0">
              <a:buFontTx/>
              <a:buNone/>
              <a:defRPr sz="1800" b="0" i="0">
                <a:solidFill>
                  <a:srgbClr val="00F5DD"/>
                </a:solidFill>
                <a:latin typeface="Barlow Medium" pitchFamily="2" charset="77"/>
              </a:defRPr>
            </a:lvl1pPr>
            <a:lvl2pPr marL="0" indent="0">
              <a:buFontTx/>
              <a:buNone/>
              <a:defRPr sz="1400" b="0" i="0">
                <a:solidFill>
                  <a:schemeClr val="bg1"/>
                </a:solidFill>
                <a:latin typeface="Barlow" pitchFamily="2" charset="77"/>
              </a:defRPr>
            </a:lvl2pPr>
            <a:lvl3pPr marL="252000" indent="0">
              <a:buFontTx/>
              <a:buNone/>
              <a:defRPr sz="1600" b="0" i="0">
                <a:solidFill>
                  <a:schemeClr val="bg1"/>
                </a:solidFill>
                <a:latin typeface="Barlow" pitchFamily="2" charset="77"/>
              </a:defRPr>
            </a:lvl3pPr>
            <a:lvl4pPr marL="324000" indent="0">
              <a:buFontTx/>
              <a:buNone/>
              <a:defRPr sz="14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  <a:endParaRPr lang="en-BR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991DC2-E8BC-B913-8F8F-42E6CD9CEA4C}"/>
              </a:ext>
            </a:extLst>
          </p:cNvPr>
          <p:cNvGrpSpPr/>
          <p:nvPr userDrawn="1"/>
        </p:nvGrpSpPr>
        <p:grpSpPr>
          <a:xfrm>
            <a:off x="838200" y="949801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9DDE295-6DB8-8D1C-A438-DBBEE281CFFA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FFC5C13-195F-2C8F-2CB5-48A1BC35A1E1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43A68DB-1698-120B-2F29-23EE6A7B905A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</p:spTree>
    <p:extLst>
      <p:ext uri="{BB962C8B-B14F-4D97-AF65-F5344CB8AC3E}">
        <p14:creationId xmlns:p14="http://schemas.microsoft.com/office/powerpoint/2010/main" val="3174438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OLO 4">
    <p:bg>
      <p:bgPr>
        <a:solidFill>
          <a:srgbClr val="000A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Group 107">
            <a:extLst>
              <a:ext uri="{FF2B5EF4-FFF2-40B4-BE49-F238E27FC236}">
                <a16:creationId xmlns:a16="http://schemas.microsoft.com/office/drawing/2014/main" id="{443F0F7A-A8D5-379F-CA53-2FC81FEE6409}"/>
              </a:ext>
            </a:extLst>
          </p:cNvPr>
          <p:cNvGrpSpPr/>
          <p:nvPr userDrawn="1"/>
        </p:nvGrpSpPr>
        <p:grpSpPr>
          <a:xfrm rot="5400000">
            <a:off x="5895722" y="1259474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A8FC78D5-3C70-5D6F-DF30-C8550B1B5593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DEDAAA3D-400D-612C-9C8E-D7593F249358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3D1EBF92-F813-9FBA-E513-3E1E31C1A86D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C2820226-045F-51CC-A5F6-A83964117438}"/>
              </a:ext>
            </a:extLst>
          </p:cNvPr>
          <p:cNvGrpSpPr/>
          <p:nvPr userDrawn="1"/>
        </p:nvGrpSpPr>
        <p:grpSpPr>
          <a:xfrm rot="5400000">
            <a:off x="5895726" y="1859242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54DD0E7F-F9B3-1D87-9CEC-1569CAD5D22D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B50448E1-0EEE-EB73-3D93-30223222FDF0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B7C753B2-5EC7-B554-FD26-C23B130DEF55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2A3B99-3313-0455-420D-93A82A40253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161538" y="781173"/>
            <a:ext cx="979806" cy="456882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3000" b="0" i="0">
                <a:solidFill>
                  <a:srgbClr val="00F5DD"/>
                </a:solidFill>
                <a:latin typeface="Barlow Light" pitchFamily="2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1989</a:t>
            </a:r>
            <a:endParaRPr lang="en-BR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CDECF170-770B-ADA6-CF03-C40AB172CB5B}"/>
              </a:ext>
            </a:extLst>
          </p:cNvPr>
          <p:cNvSpPr>
            <a:spLocks noGrp="1"/>
          </p:cNvSpPr>
          <p:nvPr userDrawn="1">
            <p:ph type="body" sz="quarter" idx="11"/>
          </p:nvPr>
        </p:nvSpPr>
        <p:spPr>
          <a:xfrm>
            <a:off x="6484156" y="809785"/>
            <a:ext cx="5055430" cy="10190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solidFill>
                  <a:schemeClr val="bg1"/>
                </a:solidFill>
                <a:latin typeface="Barlow" pitchFamily="2" charset="77"/>
              </a:defRPr>
            </a:lvl1pPr>
            <a:lvl2pPr marL="457200" indent="0">
              <a:buFontTx/>
              <a:buNone/>
              <a:defRPr sz="1200" b="0" i="0">
                <a:latin typeface="Barlow" pitchFamily="2" charset="77"/>
              </a:defRPr>
            </a:lvl2pPr>
            <a:lvl3pPr marL="914400" indent="0">
              <a:buFontTx/>
              <a:buNone/>
              <a:defRPr sz="1200" b="0" i="0">
                <a:latin typeface="Barlow" pitchFamily="2" charset="77"/>
              </a:defRPr>
            </a:lvl3pPr>
            <a:lvl4pPr marL="1371600" indent="0">
              <a:buFontTx/>
              <a:buNone/>
              <a:defRPr sz="12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</a:t>
            </a:r>
            <a:endParaRPr lang="en-BR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9C9FE39-E21D-A882-1DD9-F641F163DDB5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757936" y="787083"/>
            <a:ext cx="3151616" cy="833126"/>
          </a:xfrm>
          <a:prstGeom prst="rect">
            <a:avLst/>
          </a:prstGeom>
        </p:spPr>
        <p:txBody>
          <a:bodyPr anchor="t"/>
          <a:lstStyle>
            <a:lvl1pPr algn="l">
              <a:defRPr sz="2800" b="0" i="0">
                <a:solidFill>
                  <a:srgbClr val="001EFF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EB5208E3-E5B9-F530-42CE-9CB8B6966BD0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6423887" y="1989361"/>
            <a:ext cx="979806" cy="45688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3000" b="0" i="0">
                <a:solidFill>
                  <a:srgbClr val="00EB00"/>
                </a:solidFill>
                <a:latin typeface="Barlow Light" pitchFamily="2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1992</a:t>
            </a:r>
            <a:endParaRPr lang="en-BR" dirty="0"/>
          </a:p>
        </p:txBody>
      </p:sp>
      <p:sp>
        <p:nvSpPr>
          <p:cNvPr id="77" name="Text Placeholder 3">
            <a:extLst>
              <a:ext uri="{FF2B5EF4-FFF2-40B4-BE49-F238E27FC236}">
                <a16:creationId xmlns:a16="http://schemas.microsoft.com/office/drawing/2014/main" id="{35639F3E-A8BD-096E-084B-B126D736CFF9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5123315" y="3188218"/>
            <a:ext cx="979806" cy="456882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3000" b="0" i="0">
                <a:solidFill>
                  <a:srgbClr val="FF7E00"/>
                </a:solidFill>
                <a:latin typeface="Barlow Light" pitchFamily="2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1994</a:t>
            </a:r>
            <a:endParaRPr lang="en-BR" dirty="0"/>
          </a:p>
        </p:txBody>
      </p:sp>
      <p:sp>
        <p:nvSpPr>
          <p:cNvPr id="95" name="Text Placeholder 3">
            <a:extLst>
              <a:ext uri="{FF2B5EF4-FFF2-40B4-BE49-F238E27FC236}">
                <a16:creationId xmlns:a16="http://schemas.microsoft.com/office/drawing/2014/main" id="{C1409B2D-6F75-E2DA-415A-9D70F449110F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423887" y="4447474"/>
            <a:ext cx="979807" cy="885088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3000" b="0" i="0">
                <a:solidFill>
                  <a:srgbClr val="FF483F"/>
                </a:solidFill>
                <a:latin typeface="Barlow Light" pitchFamily="2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1995 1998</a:t>
            </a:r>
            <a:endParaRPr lang="en-BR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CF35C25-F469-25F6-5AE8-B4AB7F5E7F28}"/>
              </a:ext>
            </a:extLst>
          </p:cNvPr>
          <p:cNvGrpSpPr/>
          <p:nvPr userDrawn="1"/>
        </p:nvGrpSpPr>
        <p:grpSpPr>
          <a:xfrm rot="16200000">
            <a:off x="5895726" y="659706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DA9D346-4BA9-44A4-42B1-B34D549DBDCE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B8DB1C4-F7F3-9F57-563C-22D7DCA683C2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 dirty="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0461FDD-D5CC-C23C-FDC9-7728ED12D78A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solidFill>
              <a:srgbClr val="00F5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 dirty="0">
                <a:solidFill>
                  <a:srgbClr val="00F5DD"/>
                </a:solidFill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2C2D869-DA57-92CD-F1C5-C6D1FD4A6FB9}"/>
              </a:ext>
            </a:extLst>
          </p:cNvPr>
          <p:cNvGrpSpPr/>
          <p:nvPr userDrawn="1"/>
        </p:nvGrpSpPr>
        <p:grpSpPr>
          <a:xfrm rot="5400000">
            <a:off x="5895726" y="2471398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1CDCEE8-E2B6-3F0B-B9D3-91E7922FB7A2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509761F-E795-A69E-3811-B866EEFC79B6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8E271613-D766-3D82-8419-8783215E2A0F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solidFill>
              <a:srgbClr val="00E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 dirty="0">
                <a:solidFill>
                  <a:srgbClr val="00F5DD"/>
                </a:solidFill>
              </a:endParaRPr>
            </a:p>
          </p:txBody>
        </p:sp>
      </p:grpSp>
      <p:sp>
        <p:nvSpPr>
          <p:cNvPr id="120" name="Text Placeholder 15">
            <a:extLst>
              <a:ext uri="{FF2B5EF4-FFF2-40B4-BE49-F238E27FC236}">
                <a16:creationId xmlns:a16="http://schemas.microsoft.com/office/drawing/2014/main" id="{A5041D1E-2AB4-F890-FD0E-39E3AB1509D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57936" y="1989361"/>
            <a:ext cx="5354423" cy="1028160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1200" b="0" i="0">
                <a:solidFill>
                  <a:schemeClr val="bg1"/>
                </a:solidFill>
                <a:latin typeface="Barlow" pitchFamily="2" charset="77"/>
              </a:defRPr>
            </a:lvl1pPr>
            <a:lvl2pPr marL="457200" indent="0">
              <a:buFontTx/>
              <a:buNone/>
              <a:defRPr sz="1200" b="0" i="0">
                <a:latin typeface="Barlow" pitchFamily="2" charset="77"/>
              </a:defRPr>
            </a:lvl2pPr>
            <a:lvl3pPr marL="914400" indent="0">
              <a:buFontTx/>
              <a:buNone/>
              <a:defRPr sz="1200" b="0" i="0">
                <a:latin typeface="Barlow" pitchFamily="2" charset="77"/>
              </a:defRPr>
            </a:lvl3pPr>
            <a:lvl4pPr marL="1371600" indent="0">
              <a:buFontTx/>
              <a:buNone/>
              <a:defRPr sz="12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</a:t>
            </a:r>
            <a:endParaRPr lang="en-BR" dirty="0"/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69513E69-4A9E-D138-46E9-F2D2CE3AC26D}"/>
              </a:ext>
            </a:extLst>
          </p:cNvPr>
          <p:cNvGrpSpPr/>
          <p:nvPr userDrawn="1"/>
        </p:nvGrpSpPr>
        <p:grpSpPr>
          <a:xfrm rot="5400000">
            <a:off x="5895722" y="3068991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0BF9635D-4088-89BF-8C07-0596358CC5DD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3396B66F-0F5D-B3ED-2305-A4BE2D047C26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9DE47946-263E-DA18-1E4F-2A017F122F60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728B48D-824D-511D-DF16-708CBD34A75D}"/>
              </a:ext>
            </a:extLst>
          </p:cNvPr>
          <p:cNvGrpSpPr/>
          <p:nvPr userDrawn="1"/>
        </p:nvGrpSpPr>
        <p:grpSpPr>
          <a:xfrm rot="5400000">
            <a:off x="5895726" y="3669828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9502C2A1-14BA-EDE9-0E78-AE217C75B4CC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200D9F7C-728B-1AA3-86AF-B2213C77254C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 dirty="0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1A29D4E5-10FF-DE9C-C7F0-FC8FC7272536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solidFill>
              <a:srgbClr val="FF7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 dirty="0">
                <a:solidFill>
                  <a:srgbClr val="00F5DD"/>
                </a:solidFill>
              </a:endParaRPr>
            </a:p>
          </p:txBody>
        </p:sp>
      </p:grpSp>
      <p:sp>
        <p:nvSpPr>
          <p:cNvPr id="129" name="Text Placeholder 15">
            <a:extLst>
              <a:ext uri="{FF2B5EF4-FFF2-40B4-BE49-F238E27FC236}">
                <a16:creationId xmlns:a16="http://schemas.microsoft.com/office/drawing/2014/main" id="{449EE7DD-D07E-BBE1-CACD-AA2C9B1EFA9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484156" y="3187225"/>
            <a:ext cx="5055430" cy="10190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solidFill>
                  <a:schemeClr val="bg1"/>
                </a:solidFill>
                <a:latin typeface="Barlow" pitchFamily="2" charset="77"/>
              </a:defRPr>
            </a:lvl1pPr>
            <a:lvl2pPr marL="457200" indent="0">
              <a:buFontTx/>
              <a:buNone/>
              <a:defRPr sz="1200" b="0" i="0">
                <a:latin typeface="Barlow" pitchFamily="2" charset="77"/>
              </a:defRPr>
            </a:lvl2pPr>
            <a:lvl3pPr marL="914400" indent="0">
              <a:buFontTx/>
              <a:buNone/>
              <a:defRPr sz="1200" b="0" i="0">
                <a:latin typeface="Barlow" pitchFamily="2" charset="77"/>
              </a:defRPr>
            </a:lvl3pPr>
            <a:lvl4pPr marL="1371600" indent="0">
              <a:buFontTx/>
              <a:buNone/>
              <a:defRPr sz="12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</a:t>
            </a:r>
            <a:endParaRPr lang="en-BR" dirty="0"/>
          </a:p>
        </p:txBody>
      </p: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0221EF96-516B-082F-8E6C-B8F2D5F7CBE3}"/>
              </a:ext>
            </a:extLst>
          </p:cNvPr>
          <p:cNvGrpSpPr/>
          <p:nvPr userDrawn="1"/>
        </p:nvGrpSpPr>
        <p:grpSpPr>
          <a:xfrm rot="5400000">
            <a:off x="5895722" y="4278740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7585B7AD-B07E-015C-4CDD-97B365A9FE65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09F37E8D-F184-BEC8-7B4F-74196FF409B6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58DAA3D6-7AF3-6DDE-C015-B388A3B28507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0C22FE71-6307-D76E-6203-0CAE01049778}"/>
              </a:ext>
            </a:extLst>
          </p:cNvPr>
          <p:cNvGrpSpPr/>
          <p:nvPr userDrawn="1"/>
        </p:nvGrpSpPr>
        <p:grpSpPr>
          <a:xfrm rot="5400000">
            <a:off x="5895726" y="4887652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B182AA7A-AFD1-4C61-E0DA-63805D218CA9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0E63140E-D697-E7B1-AD40-1EF6AED1B74B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 dirty="0"/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3D63D9F3-1738-471F-6636-3C5BD4CEA02E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solidFill>
              <a:srgbClr val="FF48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 dirty="0">
                <a:solidFill>
                  <a:srgbClr val="00F5DD"/>
                </a:solidFill>
              </a:endParaRPr>
            </a:p>
          </p:txBody>
        </p:sp>
      </p:grpSp>
      <p:sp>
        <p:nvSpPr>
          <p:cNvPr id="138" name="Text Placeholder 15">
            <a:extLst>
              <a:ext uri="{FF2B5EF4-FFF2-40B4-BE49-F238E27FC236}">
                <a16:creationId xmlns:a16="http://schemas.microsoft.com/office/drawing/2014/main" id="{37AE015C-63DC-28F4-FAE8-3071FE664DA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57936" y="4439953"/>
            <a:ext cx="5354423" cy="1630964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1200" b="0" i="0">
                <a:solidFill>
                  <a:schemeClr val="bg1"/>
                </a:solidFill>
                <a:latin typeface="Barlow" pitchFamily="2" charset="77"/>
              </a:defRPr>
            </a:lvl1pPr>
            <a:lvl2pPr marL="457200" indent="0">
              <a:buFontTx/>
              <a:buNone/>
              <a:defRPr sz="1200" b="0" i="0">
                <a:latin typeface="Barlow" pitchFamily="2" charset="77"/>
              </a:defRPr>
            </a:lvl2pPr>
            <a:lvl3pPr marL="914400" indent="0">
              <a:buFontTx/>
              <a:buNone/>
              <a:defRPr sz="1200" b="0" i="0">
                <a:latin typeface="Barlow" pitchFamily="2" charset="77"/>
              </a:defRPr>
            </a:lvl3pPr>
            <a:lvl4pPr marL="1371600" indent="0">
              <a:buFontTx/>
              <a:buNone/>
              <a:defRPr sz="12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</a:t>
            </a:r>
            <a:endParaRPr lang="en-BR" dirty="0"/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B1E93ADA-8637-FA24-82C4-9950ED963EB7}"/>
              </a:ext>
            </a:extLst>
          </p:cNvPr>
          <p:cNvGrpSpPr/>
          <p:nvPr userDrawn="1"/>
        </p:nvGrpSpPr>
        <p:grpSpPr>
          <a:xfrm rot="5400000">
            <a:off x="5895722" y="5499452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25429EFA-708B-4387-F0B7-B97312F63BD8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37F1A925-0FE3-600B-693E-77C67A3C0907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650A6D0F-D947-B40A-7252-57D690F8763F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16A71BDE-B66A-2C65-857B-2229EC9B5FF3}"/>
              </a:ext>
            </a:extLst>
          </p:cNvPr>
          <p:cNvGrpSpPr/>
          <p:nvPr userDrawn="1"/>
        </p:nvGrpSpPr>
        <p:grpSpPr>
          <a:xfrm rot="5400000">
            <a:off x="5895722" y="6099220"/>
            <a:ext cx="744794" cy="145026"/>
            <a:chOff x="838200" y="949801"/>
            <a:chExt cx="744794" cy="145026"/>
          </a:xfrm>
          <a:solidFill>
            <a:srgbClr val="001EFF"/>
          </a:solidFill>
        </p:grpSpPr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D6CCDC8A-A9F1-B22F-BBD2-C842528D0B24}"/>
                </a:ext>
              </a:extLst>
            </p:cNvPr>
            <p:cNvSpPr/>
            <p:nvPr userDrawn="1"/>
          </p:nvSpPr>
          <p:spPr>
            <a:xfrm>
              <a:off x="838200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263C87EA-2486-A3FA-7F34-C091EEC5AC77}"/>
                </a:ext>
              </a:extLst>
            </p:cNvPr>
            <p:cNvSpPr/>
            <p:nvPr userDrawn="1"/>
          </p:nvSpPr>
          <p:spPr>
            <a:xfrm>
              <a:off x="1437968" y="949801"/>
              <a:ext cx="145026" cy="1450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12FD712F-B62E-08B2-D405-46BEDDA53A80}"/>
                </a:ext>
              </a:extLst>
            </p:cNvPr>
            <p:cNvSpPr/>
            <p:nvPr userDrawn="1"/>
          </p:nvSpPr>
          <p:spPr>
            <a:xfrm>
              <a:off x="910713" y="990239"/>
              <a:ext cx="599768" cy="64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</p:grpSp>
    </p:spTree>
    <p:extLst>
      <p:ext uri="{BB962C8B-B14F-4D97-AF65-F5344CB8AC3E}">
        <p14:creationId xmlns:p14="http://schemas.microsoft.com/office/powerpoint/2010/main" val="357398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OLO 5">
    <p:bg>
      <p:bgPr>
        <a:solidFill>
          <a:srgbClr val="000A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2A3B99-3313-0455-420D-93A82A40253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16200000">
            <a:off x="1020578" y="2597705"/>
            <a:ext cx="979806" cy="45688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000" b="0" i="0">
                <a:solidFill>
                  <a:srgbClr val="00F5DD"/>
                </a:solidFill>
                <a:latin typeface="Barlow Light" pitchFamily="2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1989</a:t>
            </a:r>
            <a:endParaRPr lang="en-BR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CDECF170-770B-ADA6-CF03-C40AB172CB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38274" y="3638550"/>
            <a:ext cx="1835277" cy="2524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solidFill>
                  <a:schemeClr val="bg1"/>
                </a:solidFill>
                <a:latin typeface="Barlow" pitchFamily="2" charset="77"/>
              </a:defRPr>
            </a:lvl1pPr>
            <a:lvl2pPr marL="457200" indent="0">
              <a:buFontTx/>
              <a:buNone/>
              <a:defRPr sz="1200" b="0" i="0">
                <a:latin typeface="Barlow" pitchFamily="2" charset="77"/>
              </a:defRPr>
            </a:lvl2pPr>
            <a:lvl3pPr marL="914400" indent="0">
              <a:buFontTx/>
              <a:buNone/>
              <a:defRPr sz="1200" b="0" i="0">
                <a:latin typeface="Barlow" pitchFamily="2" charset="77"/>
              </a:defRPr>
            </a:lvl3pPr>
            <a:lvl4pPr marL="1371600" indent="0">
              <a:buFontTx/>
              <a:buNone/>
              <a:defRPr sz="12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</a:t>
            </a:r>
            <a:endParaRPr lang="en-BR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9C9FE39-E21D-A882-1DD9-F641F163DD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7936" y="787083"/>
            <a:ext cx="8239760" cy="477837"/>
          </a:xfrm>
          <a:prstGeom prst="rect">
            <a:avLst/>
          </a:prstGeom>
        </p:spPr>
        <p:txBody>
          <a:bodyPr anchor="b"/>
          <a:lstStyle>
            <a:lvl1pPr algn="l">
              <a:defRPr sz="2800" b="0" i="0">
                <a:solidFill>
                  <a:srgbClr val="001EFF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BR" dirty="0"/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EB5208E3-E5B9-F530-42CE-9CB8B6966BD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416306" y="2597704"/>
            <a:ext cx="979806" cy="45688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3000" b="0" i="0">
                <a:solidFill>
                  <a:srgbClr val="00EB00"/>
                </a:solidFill>
                <a:latin typeface="Barlow Light" pitchFamily="2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1992</a:t>
            </a:r>
            <a:endParaRPr lang="en-BR" dirty="0"/>
          </a:p>
        </p:txBody>
      </p:sp>
      <p:sp>
        <p:nvSpPr>
          <p:cNvPr id="47" name="Text Placeholder 15">
            <a:extLst>
              <a:ext uri="{FF2B5EF4-FFF2-40B4-BE49-F238E27FC236}">
                <a16:creationId xmlns:a16="http://schemas.microsoft.com/office/drawing/2014/main" id="{218B1783-F6A6-463B-B34F-3F32073570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91565" y="3638550"/>
            <a:ext cx="1835277" cy="2524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solidFill>
                  <a:schemeClr val="bg1"/>
                </a:solidFill>
                <a:latin typeface="Barlow" pitchFamily="2" charset="77"/>
              </a:defRPr>
            </a:lvl1pPr>
            <a:lvl2pPr marL="457200" indent="0">
              <a:buFontTx/>
              <a:buNone/>
              <a:defRPr sz="1200" b="0" i="0">
                <a:latin typeface="Barlow" pitchFamily="2" charset="77"/>
              </a:defRPr>
            </a:lvl2pPr>
            <a:lvl3pPr marL="914400" indent="0">
              <a:buFontTx/>
              <a:buNone/>
              <a:defRPr sz="1200" b="0" i="0">
                <a:latin typeface="Barlow" pitchFamily="2" charset="77"/>
              </a:defRPr>
            </a:lvl3pPr>
            <a:lvl4pPr marL="1371600" indent="0">
              <a:buFontTx/>
              <a:buNone/>
              <a:defRPr sz="12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</a:t>
            </a:r>
            <a:endParaRPr lang="en-BR" dirty="0"/>
          </a:p>
        </p:txBody>
      </p:sp>
      <p:sp>
        <p:nvSpPr>
          <p:cNvPr id="72" name="Text Placeholder 15">
            <a:extLst>
              <a:ext uri="{FF2B5EF4-FFF2-40B4-BE49-F238E27FC236}">
                <a16:creationId xmlns:a16="http://schemas.microsoft.com/office/drawing/2014/main" id="{DF550472-9B3A-0440-3D45-D23D46CFF3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66306" y="3638550"/>
            <a:ext cx="1835277" cy="2524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solidFill>
                  <a:schemeClr val="bg1"/>
                </a:solidFill>
                <a:latin typeface="Barlow" pitchFamily="2" charset="77"/>
              </a:defRPr>
            </a:lvl1pPr>
            <a:lvl2pPr marL="457200" indent="0">
              <a:buFontTx/>
              <a:buNone/>
              <a:defRPr sz="1200" b="0" i="0">
                <a:latin typeface="Barlow" pitchFamily="2" charset="77"/>
              </a:defRPr>
            </a:lvl2pPr>
            <a:lvl3pPr marL="914400" indent="0">
              <a:buFontTx/>
              <a:buNone/>
              <a:defRPr sz="1200" b="0" i="0">
                <a:latin typeface="Barlow" pitchFamily="2" charset="77"/>
              </a:defRPr>
            </a:lvl3pPr>
            <a:lvl4pPr marL="1371600" indent="0">
              <a:buFontTx/>
              <a:buNone/>
              <a:defRPr sz="12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</a:t>
            </a:r>
            <a:endParaRPr lang="en-BR" dirty="0"/>
          </a:p>
        </p:txBody>
      </p:sp>
      <p:sp>
        <p:nvSpPr>
          <p:cNvPr id="77" name="Text Placeholder 3">
            <a:extLst>
              <a:ext uri="{FF2B5EF4-FFF2-40B4-BE49-F238E27FC236}">
                <a16:creationId xmlns:a16="http://schemas.microsoft.com/office/drawing/2014/main" id="{35639F3E-A8BD-096E-084B-B126D736CFF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866898" y="2597704"/>
            <a:ext cx="979806" cy="45688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3000" b="0" i="0">
                <a:solidFill>
                  <a:srgbClr val="FF7E00"/>
                </a:solidFill>
                <a:latin typeface="Barlow Light" pitchFamily="2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1994</a:t>
            </a:r>
            <a:endParaRPr lang="en-BR" dirty="0"/>
          </a:p>
        </p:txBody>
      </p:sp>
      <p:sp>
        <p:nvSpPr>
          <p:cNvPr id="94" name="Text Placeholder 15">
            <a:extLst>
              <a:ext uri="{FF2B5EF4-FFF2-40B4-BE49-F238E27FC236}">
                <a16:creationId xmlns:a16="http://schemas.microsoft.com/office/drawing/2014/main" id="{75228A74-A0DB-CCE4-2F77-4371F8A49E1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579738" y="3638550"/>
            <a:ext cx="2868550" cy="2524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i="0">
                <a:solidFill>
                  <a:schemeClr val="bg1"/>
                </a:solidFill>
                <a:latin typeface="Barlow" pitchFamily="2" charset="77"/>
              </a:defRPr>
            </a:lvl1pPr>
            <a:lvl2pPr marL="457200" indent="0">
              <a:buFontTx/>
              <a:buNone/>
              <a:defRPr sz="1200" b="0" i="0">
                <a:latin typeface="Barlow" pitchFamily="2" charset="77"/>
              </a:defRPr>
            </a:lvl2pPr>
            <a:lvl3pPr marL="914400" indent="0">
              <a:buFontTx/>
              <a:buNone/>
              <a:defRPr sz="1200" b="0" i="0">
                <a:latin typeface="Barlow" pitchFamily="2" charset="77"/>
              </a:defRPr>
            </a:lvl3pPr>
            <a:lvl4pPr marL="1371600" indent="0">
              <a:buFontTx/>
              <a:buNone/>
              <a:defRPr sz="1200" b="0" i="0">
                <a:latin typeface="Barlow" pitchFamily="2" charset="77"/>
              </a:defRPr>
            </a:lvl4pPr>
            <a:lvl5pPr marL="1828800" indent="0">
              <a:buFontTx/>
              <a:buNone/>
              <a:defRPr sz="1200" b="0" i="0">
                <a:latin typeface="Barlow" pitchFamily="2" charset="77"/>
              </a:defRPr>
            </a:lvl5pPr>
          </a:lstStyle>
          <a:p>
            <a:pPr lvl="0"/>
            <a:r>
              <a:rPr lang="en-US" dirty="0"/>
              <a:t>Click to edit Master text</a:t>
            </a:r>
            <a:endParaRPr lang="en-BR" dirty="0"/>
          </a:p>
        </p:txBody>
      </p:sp>
      <p:sp>
        <p:nvSpPr>
          <p:cNvPr id="95" name="Text Placeholder 3">
            <a:extLst>
              <a:ext uri="{FF2B5EF4-FFF2-40B4-BE49-F238E27FC236}">
                <a16:creationId xmlns:a16="http://schemas.microsoft.com/office/drawing/2014/main" id="{C1409B2D-6F75-E2DA-415A-9D70F44911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8559024" y="2383600"/>
            <a:ext cx="979807" cy="885088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3000" b="0" i="0">
                <a:solidFill>
                  <a:srgbClr val="FF483F"/>
                </a:solidFill>
                <a:latin typeface="Barlow Light" pitchFamily="2" charset="77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1995 1998</a:t>
            </a:r>
            <a:endParaRPr lang="en-BR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FEA092C-5920-4A43-DC35-BC7B932B57F4}"/>
              </a:ext>
            </a:extLst>
          </p:cNvPr>
          <p:cNvGrpSpPr/>
          <p:nvPr userDrawn="1"/>
        </p:nvGrpSpPr>
        <p:grpSpPr>
          <a:xfrm>
            <a:off x="838200" y="3356487"/>
            <a:ext cx="10316460" cy="145026"/>
            <a:chOff x="838200" y="3356487"/>
            <a:chExt cx="10316460" cy="145026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D334D528-1C18-503F-8C6F-F427C413A70F}"/>
                </a:ext>
              </a:extLst>
            </p:cNvPr>
            <p:cNvGrpSpPr/>
            <p:nvPr userDrawn="1"/>
          </p:nvGrpSpPr>
          <p:grpSpPr>
            <a:xfrm>
              <a:off x="3837039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2BCEEDDF-4DAB-BA77-0B1D-7457E5A48E09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BA2B54EB-4B5A-9EB1-5148-70B117542E69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3B0B46E9-B96B-7887-F5EF-66B87C1A3420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/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4A424E7D-BFCF-0670-6C91-FD90E3739475}"/>
                </a:ext>
              </a:extLst>
            </p:cNvPr>
            <p:cNvGrpSpPr/>
            <p:nvPr userDrawn="1"/>
          </p:nvGrpSpPr>
          <p:grpSpPr>
            <a:xfrm>
              <a:off x="4436807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F956AB45-3552-6BE0-2D76-E1679F3E823C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782D5A72-108C-517D-FB47-48AE1E28947E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0C192556-9BC5-C8F7-EFE6-0EA0809D07FA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7991DC2-E8BC-B913-8F8F-42E6CD9CEA4C}"/>
                </a:ext>
              </a:extLst>
            </p:cNvPr>
            <p:cNvGrpSpPr/>
            <p:nvPr userDrawn="1"/>
          </p:nvGrpSpPr>
          <p:grpSpPr>
            <a:xfrm>
              <a:off x="838200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79DDE295-6DB8-8D1C-A438-DBBEE281CFFA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1FFC5C13-195F-2C8F-2CB5-48A1BC35A1E1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143A68DB-1698-120B-2F29-23EE6A7B905A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CF35C25-F469-25F6-5AE8-B4AB7F5E7F28}"/>
                </a:ext>
              </a:extLst>
            </p:cNvPr>
            <p:cNvGrpSpPr/>
            <p:nvPr userDrawn="1"/>
          </p:nvGrpSpPr>
          <p:grpSpPr>
            <a:xfrm>
              <a:off x="1437968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CDA9D346-4BA9-44A4-42B1-B34D549DBDCE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2B8DB1C4-F7F3-9F57-563C-22D7DCA683C2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40461FDD-D5CC-C23C-FDC9-7728ED12D78A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solidFill>
                <a:srgbClr val="00F5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>
                  <a:solidFill>
                    <a:srgbClr val="00F5DD"/>
                  </a:solidFill>
                </a:endParaRP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081F4E22-651F-EC4A-C19C-FFF31E4AB13A}"/>
                </a:ext>
              </a:extLst>
            </p:cNvPr>
            <p:cNvGrpSpPr/>
            <p:nvPr userDrawn="1"/>
          </p:nvGrpSpPr>
          <p:grpSpPr>
            <a:xfrm>
              <a:off x="2037736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50D52894-EB76-2299-30B2-76B84F8287E9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EC350AAD-A124-8FF3-55B9-0508450468D7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676640F3-CBF6-8516-7BF7-FD72B77E20FB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12CB3FE-DECD-CEF1-47C4-D2977A712C1E}"/>
                </a:ext>
              </a:extLst>
            </p:cNvPr>
            <p:cNvGrpSpPr/>
            <p:nvPr userDrawn="1"/>
          </p:nvGrpSpPr>
          <p:grpSpPr>
            <a:xfrm>
              <a:off x="2637504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6FAE38CE-C4B2-80BC-DDE2-878B2CA0E75E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135EFC3B-AE93-5319-1FCD-72B62A4CB00B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07F6221-D055-97B5-3247-79DDD23721F0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72C2D869-DA57-92CD-F1C5-C6D1FD4A6FB9}"/>
                </a:ext>
              </a:extLst>
            </p:cNvPr>
            <p:cNvGrpSpPr/>
            <p:nvPr userDrawn="1"/>
          </p:nvGrpSpPr>
          <p:grpSpPr>
            <a:xfrm rot="10800000">
              <a:off x="3237272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01CDCEE8-E2B6-3F0B-B9D3-91E7922FB7A2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9509761F-E795-A69E-3811-B866EEFC79B6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8E271613-D766-3D82-8419-8783215E2A0F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solidFill>
                <a:srgbClr val="00EB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>
                  <a:solidFill>
                    <a:srgbClr val="00F5DD"/>
                  </a:solidFill>
                </a:endParaRP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B89A8D9-A6AE-D6E4-912B-628CEB514939}"/>
                </a:ext>
              </a:extLst>
            </p:cNvPr>
            <p:cNvGrpSpPr/>
            <p:nvPr userDrawn="1"/>
          </p:nvGrpSpPr>
          <p:grpSpPr>
            <a:xfrm>
              <a:off x="5036575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B272E492-81BA-117E-E446-1B555CCAEF56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A1A16E94-AA93-D0C8-8B33-39E210965C72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9AA365D4-9FF3-C3C9-8A23-5A5E27CA5A69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6F65AB7A-11C9-658B-2D22-38EA18839BFF}"/>
                </a:ext>
              </a:extLst>
            </p:cNvPr>
            <p:cNvGrpSpPr/>
            <p:nvPr userDrawn="1"/>
          </p:nvGrpSpPr>
          <p:grpSpPr>
            <a:xfrm>
              <a:off x="5636343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13B1A7D7-DD9B-1766-B7CD-EF778B126853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FB305604-B131-88D3-06E6-85703062019D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FF0983BD-EFC8-269A-B92F-9A419D140108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B728B48D-824D-511D-DF16-708CBD34A75D}"/>
                </a:ext>
              </a:extLst>
            </p:cNvPr>
            <p:cNvGrpSpPr/>
            <p:nvPr userDrawn="1"/>
          </p:nvGrpSpPr>
          <p:grpSpPr>
            <a:xfrm>
              <a:off x="6232278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9502C2A1-14BA-EDE9-0E78-AE217C75B4CC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200D9F7C-728B-1AA3-86AF-B2213C77254C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/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1A29D4E5-10FF-DE9C-C7F0-FC8FC7272536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solidFill>
                <a:srgbClr val="FF7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>
                  <a:solidFill>
                    <a:srgbClr val="00F5DD"/>
                  </a:solidFill>
                </a:endParaRPr>
              </a:p>
            </p:txBody>
          </p: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9FA16856-3EED-0147-5619-DA434C064452}"/>
                </a:ext>
              </a:extLst>
            </p:cNvPr>
            <p:cNvGrpSpPr/>
            <p:nvPr userDrawn="1"/>
          </p:nvGrpSpPr>
          <p:grpSpPr>
            <a:xfrm>
              <a:off x="6828213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2B5A1942-138B-0355-6B02-45189C0F88E5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8FBDD560-B2E1-55DE-AA4E-6782CDADC6B1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F9B17745-E1AD-4CF3-A8BA-7E9AF848F4A0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DC53A2E5-ADCA-1FE0-2571-890AADFE374B}"/>
                </a:ext>
              </a:extLst>
            </p:cNvPr>
            <p:cNvGrpSpPr/>
            <p:nvPr userDrawn="1"/>
          </p:nvGrpSpPr>
          <p:grpSpPr>
            <a:xfrm>
              <a:off x="7427981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7FFC7A33-DB73-3352-3C04-AAF749190EBA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655240FE-851D-1314-3AF2-61E1D2586631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D4F9F3D7-BA65-3100-C96D-EED496A8B00D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ED38044F-2678-397C-4B0F-438E09521F77}"/>
                </a:ext>
              </a:extLst>
            </p:cNvPr>
            <p:cNvGrpSpPr/>
            <p:nvPr userDrawn="1"/>
          </p:nvGrpSpPr>
          <p:grpSpPr>
            <a:xfrm>
              <a:off x="8027749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1D5FEDC6-8B98-2B0D-BDB2-5BDF469AF682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A843867A-7605-1BE6-39DA-2BA367B564C5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6EDBF6C8-3246-2818-6FBA-205304168F05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1BA20947-5050-99E3-D673-9055DB9E04F0}"/>
                </a:ext>
              </a:extLst>
            </p:cNvPr>
            <p:cNvGrpSpPr/>
            <p:nvPr userDrawn="1"/>
          </p:nvGrpSpPr>
          <p:grpSpPr>
            <a:xfrm>
              <a:off x="8627517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F43F4F45-26CF-C968-0A6B-8DC5D32678EA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/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604F5546-388B-4CBD-2EE6-39F0E14CBF00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/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5CFD7106-911A-56A7-51B3-685B6C9914AA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solidFill>
                <a:srgbClr val="FF48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 dirty="0">
                  <a:solidFill>
                    <a:srgbClr val="00F5DD"/>
                  </a:solidFill>
                </a:endParaRP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76AA22E2-4E52-A148-35AB-3FBF90BCE50A}"/>
                </a:ext>
              </a:extLst>
            </p:cNvPr>
            <p:cNvGrpSpPr/>
            <p:nvPr userDrawn="1"/>
          </p:nvGrpSpPr>
          <p:grpSpPr>
            <a:xfrm>
              <a:off x="9210330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2B06EB1E-AE83-C1A6-1C1C-E5B97ED7CCC6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C66F281A-9574-4F26-783E-D76C9D2159C8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B56D5DB2-8E60-6CC6-8B83-0296759C8D87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729BFB4A-3F1F-94DC-0F6A-1DA9F3C71D38}"/>
                </a:ext>
              </a:extLst>
            </p:cNvPr>
            <p:cNvGrpSpPr/>
            <p:nvPr userDrawn="1"/>
          </p:nvGrpSpPr>
          <p:grpSpPr>
            <a:xfrm>
              <a:off x="9810098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72F83FAF-3352-298C-39C5-2C94751856FD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3B7F8BAF-882B-FA48-52DC-B31652863ADB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1DBD2A7D-5380-B578-33CA-42516D20EF66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D75F85F5-E09F-93DA-94FE-D6242C00C962}"/>
                </a:ext>
              </a:extLst>
            </p:cNvPr>
            <p:cNvGrpSpPr/>
            <p:nvPr userDrawn="1"/>
          </p:nvGrpSpPr>
          <p:grpSpPr>
            <a:xfrm>
              <a:off x="10409866" y="3356487"/>
              <a:ext cx="744794" cy="145026"/>
              <a:chOff x="838200" y="949801"/>
              <a:chExt cx="744794" cy="145026"/>
            </a:xfrm>
            <a:solidFill>
              <a:srgbClr val="001EFF"/>
            </a:solidFill>
          </p:grpSpPr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7E0C25EE-739B-2718-E7E9-565791F2713E}"/>
                  </a:ext>
                </a:extLst>
              </p:cNvPr>
              <p:cNvSpPr/>
              <p:nvPr userDrawn="1"/>
            </p:nvSpPr>
            <p:spPr>
              <a:xfrm>
                <a:off x="838200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BE881EFA-1877-F7A5-94E9-EA0213E09BD9}"/>
                  </a:ext>
                </a:extLst>
              </p:cNvPr>
              <p:cNvSpPr/>
              <p:nvPr userDrawn="1"/>
            </p:nvSpPr>
            <p:spPr>
              <a:xfrm>
                <a:off x="1437968" y="949801"/>
                <a:ext cx="145026" cy="1450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457E23B9-755D-E7E8-A8E7-2AC8329688B0}"/>
                  </a:ext>
                </a:extLst>
              </p:cNvPr>
              <p:cNvSpPr/>
              <p:nvPr userDrawn="1"/>
            </p:nvSpPr>
            <p:spPr>
              <a:xfrm>
                <a:off x="910713" y="990239"/>
                <a:ext cx="599768" cy="64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30373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7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0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A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98B2EF0-CB41-ECCC-330D-7106715DC1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48096" b="44193"/>
          <a:stretch/>
        </p:blipFill>
        <p:spPr>
          <a:xfrm>
            <a:off x="2664995" y="1967179"/>
            <a:ext cx="2275072" cy="137578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2AF1EE9-2753-8B0C-002A-708B389DA7FA}"/>
              </a:ext>
            </a:extLst>
          </p:cNvPr>
          <p:cNvSpPr/>
          <p:nvPr userDrawn="1"/>
        </p:nvSpPr>
        <p:spPr>
          <a:xfrm>
            <a:off x="0" y="4450732"/>
            <a:ext cx="12192000" cy="522514"/>
          </a:xfrm>
          <a:prstGeom prst="rect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rgbClr val="001EFF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C405521-49E2-A7F5-692D-555645447465}"/>
              </a:ext>
            </a:extLst>
          </p:cNvPr>
          <p:cNvSpPr>
            <a:spLocks noChangeAspect="1"/>
          </p:cNvSpPr>
          <p:nvPr userDrawn="1"/>
        </p:nvSpPr>
        <p:spPr>
          <a:xfrm>
            <a:off x="994223" y="4153989"/>
            <a:ext cx="1116000" cy="1116000"/>
          </a:xfrm>
          <a:prstGeom prst="ellipse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3DB8E25-F186-979A-4CE0-97730526C29E}"/>
              </a:ext>
            </a:extLst>
          </p:cNvPr>
          <p:cNvSpPr>
            <a:spLocks noChangeAspect="1"/>
          </p:cNvSpPr>
          <p:nvPr userDrawn="1"/>
        </p:nvSpPr>
        <p:spPr>
          <a:xfrm>
            <a:off x="10081777" y="4153989"/>
            <a:ext cx="1116000" cy="1116000"/>
          </a:xfrm>
          <a:prstGeom prst="ellipse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6E0D96E-E791-CACE-C7E9-44D13D7ACC87}"/>
              </a:ext>
            </a:extLst>
          </p:cNvPr>
          <p:cNvSpPr>
            <a:spLocks noChangeAspect="1"/>
          </p:cNvSpPr>
          <p:nvPr userDrawn="1"/>
        </p:nvSpPr>
        <p:spPr>
          <a:xfrm>
            <a:off x="5538000" y="4153989"/>
            <a:ext cx="1116000" cy="1116000"/>
          </a:xfrm>
          <a:prstGeom prst="ellipse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 dirty="0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B43FE3F1-A6F8-41D1-9779-D9AE733FD1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43105"/>
          <a:stretch/>
        </p:blipFill>
        <p:spPr>
          <a:xfrm>
            <a:off x="253103" y="2148877"/>
            <a:ext cx="3151834" cy="1194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013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E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E1D42F0-7E9E-259E-D3E0-E2C31570CA26}"/>
              </a:ext>
            </a:extLst>
          </p:cNvPr>
          <p:cNvSpPr/>
          <p:nvPr userDrawn="1"/>
        </p:nvSpPr>
        <p:spPr>
          <a:xfrm>
            <a:off x="6096000" y="3167743"/>
            <a:ext cx="6096000" cy="522514"/>
          </a:xfrm>
          <a:prstGeom prst="rect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rgbClr val="001EFF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A3CB9D1-2C76-1992-16B5-B3C30813BE33}"/>
              </a:ext>
            </a:extLst>
          </p:cNvPr>
          <p:cNvSpPr>
            <a:spLocks noChangeAspect="1"/>
          </p:cNvSpPr>
          <p:nvPr userDrawn="1"/>
        </p:nvSpPr>
        <p:spPr>
          <a:xfrm>
            <a:off x="5538000" y="2871000"/>
            <a:ext cx="1116000" cy="1116000"/>
          </a:xfrm>
          <a:prstGeom prst="ellipse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020B10C-2941-925D-C3BB-79C50EE798CE}"/>
              </a:ext>
            </a:extLst>
          </p:cNvPr>
          <p:cNvSpPr/>
          <p:nvPr userDrawn="1"/>
        </p:nvSpPr>
        <p:spPr>
          <a:xfrm>
            <a:off x="0" y="5904089"/>
            <a:ext cx="12192000" cy="953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E972C5A6-EA55-90FE-2EAF-A2039E14EF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03484" y="5720189"/>
            <a:ext cx="9363808" cy="1321710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FB483785-D387-4B67-B058-744BA17EDD58}"/>
              </a:ext>
            </a:extLst>
          </p:cNvPr>
          <p:cNvSpPr/>
          <p:nvPr userDrawn="1"/>
        </p:nvSpPr>
        <p:spPr>
          <a:xfrm>
            <a:off x="0" y="5899355"/>
            <a:ext cx="12192000" cy="95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0D07580F-F649-477D-AF1B-ED850D41B3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-52" t="45469" r="52" b="16182"/>
          <a:stretch/>
        </p:blipFill>
        <p:spPr>
          <a:xfrm>
            <a:off x="0" y="5899355"/>
            <a:ext cx="12192000" cy="96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128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E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E5B8118-D56E-BCED-B1CE-F1B8E3C4D0B1}"/>
              </a:ext>
            </a:extLst>
          </p:cNvPr>
          <p:cNvSpPr/>
          <p:nvPr userDrawn="1"/>
        </p:nvSpPr>
        <p:spPr>
          <a:xfrm>
            <a:off x="0" y="4450732"/>
            <a:ext cx="12192000" cy="522514"/>
          </a:xfrm>
          <a:prstGeom prst="rect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rgbClr val="001EFF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5C9A2B8-06A6-AB08-C3EE-E3F0A2EB7873}"/>
              </a:ext>
            </a:extLst>
          </p:cNvPr>
          <p:cNvSpPr>
            <a:spLocks noChangeAspect="1"/>
          </p:cNvSpPr>
          <p:nvPr userDrawn="1"/>
        </p:nvSpPr>
        <p:spPr>
          <a:xfrm>
            <a:off x="1715583" y="4153989"/>
            <a:ext cx="1116000" cy="1116000"/>
          </a:xfrm>
          <a:prstGeom prst="ellipse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81B66B0-A811-4E12-6CA5-E44BDF5FF4EA}"/>
              </a:ext>
            </a:extLst>
          </p:cNvPr>
          <p:cNvSpPr>
            <a:spLocks noChangeAspect="1"/>
          </p:cNvSpPr>
          <p:nvPr userDrawn="1"/>
        </p:nvSpPr>
        <p:spPr>
          <a:xfrm>
            <a:off x="9361710" y="4153989"/>
            <a:ext cx="1116000" cy="1116000"/>
          </a:xfrm>
          <a:prstGeom prst="ellipse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 dirty="0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AC785644-2035-4F53-8981-5F67242392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7634" y="1533285"/>
            <a:ext cx="4791342" cy="3196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138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A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97580E60-4824-9E02-7790-05BAA51FD6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75B02D90-25EB-ED1A-4ECE-E597F7E9E9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50386" t="40948" r="7631" b="38975"/>
          <a:stretch/>
        </p:blipFill>
        <p:spPr>
          <a:xfrm>
            <a:off x="1501423" y="5674340"/>
            <a:ext cx="1648177" cy="443303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56C47E6F-F6FA-4054-836F-27EA0C0817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b="43105"/>
          <a:stretch/>
        </p:blipFill>
        <p:spPr>
          <a:xfrm>
            <a:off x="686240" y="2425602"/>
            <a:ext cx="3206948" cy="121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831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420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97580E60-4824-9E02-7790-05BAA51FD6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3E3005C-1676-E6EE-4709-5C8718CA64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42820"/>
          <a:stretch/>
        </p:blipFill>
        <p:spPr>
          <a:xfrm>
            <a:off x="647364" y="2402143"/>
            <a:ext cx="3265698" cy="1243425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4C127095-CF2F-8F31-9338-99A78AE32E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50386" t="40948" r="7631" b="38975"/>
          <a:stretch/>
        </p:blipFill>
        <p:spPr>
          <a:xfrm>
            <a:off x="1501423" y="5674340"/>
            <a:ext cx="1648177" cy="443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24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960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700" r:id="rId2"/>
    <p:sldLayoutId id="2147483695" r:id="rId3"/>
    <p:sldLayoutId id="2147483697" r:id="rId4"/>
    <p:sldLayoutId id="2147483696" r:id="rId5"/>
    <p:sldLayoutId id="2147483680" r:id="rId6"/>
    <p:sldLayoutId id="2147483681" r:id="rId7"/>
    <p:sldLayoutId id="2147483661" r:id="rId8"/>
    <p:sldLayoutId id="214748370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2212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82" r:id="rId2"/>
    <p:sldLayoutId id="2147483683" r:id="rId3"/>
    <p:sldLayoutId id="214748368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420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889ADA29-2803-497B-B665-8FE5C5B10C9C}"/>
              </a:ext>
            </a:extLst>
          </p:cNvPr>
          <p:cNvSpPr/>
          <p:nvPr userDrawn="1"/>
        </p:nvSpPr>
        <p:spPr>
          <a:xfrm>
            <a:off x="4326511" y="6016874"/>
            <a:ext cx="2668649" cy="740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97580E60-4824-9E02-7790-05BAA51FD6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flipH="1">
            <a:off x="6350" y="0"/>
            <a:ext cx="12179300" cy="6858000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ABF4CCB6-850D-EEDC-2991-9FDD027E9FBA}"/>
              </a:ext>
            </a:extLst>
          </p:cNvPr>
          <p:cNvSpPr/>
          <p:nvPr userDrawn="1"/>
        </p:nvSpPr>
        <p:spPr>
          <a:xfrm>
            <a:off x="0" y="5904089"/>
            <a:ext cx="12192000" cy="953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A2E647B-F435-159F-691B-A1CE32AB6C4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03484" y="5720189"/>
            <a:ext cx="9363808" cy="1321710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10065AF8-AC12-4E8E-9EDA-70745C7F4573}"/>
              </a:ext>
            </a:extLst>
          </p:cNvPr>
          <p:cNvSpPr/>
          <p:nvPr userDrawn="1"/>
        </p:nvSpPr>
        <p:spPr>
          <a:xfrm>
            <a:off x="0" y="5899355"/>
            <a:ext cx="12192000" cy="95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2891AD16-A352-4061-BE43-FBFC4B59AC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52" t="45469" r="52" b="16182"/>
          <a:stretch/>
        </p:blipFill>
        <p:spPr>
          <a:xfrm>
            <a:off x="0" y="5899355"/>
            <a:ext cx="12192000" cy="96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693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A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97580E60-4824-9E02-7790-05BAA51FD6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flipH="1">
            <a:off x="6350" y="0"/>
            <a:ext cx="12179300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27CABC6F-3A10-369C-00F0-15819F617D83}"/>
              </a:ext>
            </a:extLst>
          </p:cNvPr>
          <p:cNvSpPr/>
          <p:nvPr userDrawn="1"/>
        </p:nvSpPr>
        <p:spPr>
          <a:xfrm>
            <a:off x="0" y="5904089"/>
            <a:ext cx="12192000" cy="953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C54BFFD5-C4A9-B741-5BA3-7CD128E838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03484" y="5720189"/>
            <a:ext cx="9363808" cy="1321710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870C16B3-9A89-44D0-96F9-041DDCC99E0B}"/>
              </a:ext>
            </a:extLst>
          </p:cNvPr>
          <p:cNvSpPr/>
          <p:nvPr userDrawn="1"/>
        </p:nvSpPr>
        <p:spPr>
          <a:xfrm>
            <a:off x="0" y="5899355"/>
            <a:ext cx="12192000" cy="95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6535FF13-3775-4935-84ED-FD89ECB145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52" t="45469" r="52" b="16182"/>
          <a:stretch/>
        </p:blipFill>
        <p:spPr>
          <a:xfrm>
            <a:off x="0" y="5899355"/>
            <a:ext cx="12192000" cy="96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565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A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E5B8118-D56E-BCED-B1CE-F1B8E3C4D0B1}"/>
              </a:ext>
            </a:extLst>
          </p:cNvPr>
          <p:cNvSpPr/>
          <p:nvPr userDrawn="1"/>
        </p:nvSpPr>
        <p:spPr>
          <a:xfrm>
            <a:off x="6096000" y="3167743"/>
            <a:ext cx="6096000" cy="522514"/>
          </a:xfrm>
          <a:prstGeom prst="rect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>
              <a:solidFill>
                <a:srgbClr val="001EFF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81B66B0-A811-4E12-6CA5-E44BDF5FF4EA}"/>
              </a:ext>
            </a:extLst>
          </p:cNvPr>
          <p:cNvSpPr>
            <a:spLocks noChangeAspect="1"/>
          </p:cNvSpPr>
          <p:nvPr userDrawn="1"/>
        </p:nvSpPr>
        <p:spPr>
          <a:xfrm>
            <a:off x="5538000" y="2871000"/>
            <a:ext cx="1116000" cy="1116000"/>
          </a:xfrm>
          <a:prstGeom prst="ellipse">
            <a:avLst/>
          </a:prstGeom>
          <a:solidFill>
            <a:srgbClr val="001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C8767358-15C8-8EEF-4371-A7C541262F6A}"/>
              </a:ext>
            </a:extLst>
          </p:cNvPr>
          <p:cNvSpPr/>
          <p:nvPr userDrawn="1"/>
        </p:nvSpPr>
        <p:spPr>
          <a:xfrm>
            <a:off x="0" y="5904089"/>
            <a:ext cx="12192000" cy="953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A5C680A7-CB37-8FA2-00A9-0D20ABDD25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03484" y="5720189"/>
            <a:ext cx="9363808" cy="1321710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1D36BD31-872A-41FB-B11D-F6E2289F9CF8}"/>
              </a:ext>
            </a:extLst>
          </p:cNvPr>
          <p:cNvSpPr/>
          <p:nvPr userDrawn="1"/>
        </p:nvSpPr>
        <p:spPr>
          <a:xfrm>
            <a:off x="0" y="5899355"/>
            <a:ext cx="12192000" cy="95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DC05CD48-0E92-472C-9EC1-086D9DFB30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-52" t="45469" r="52" b="16182"/>
          <a:stretch/>
        </p:blipFill>
        <p:spPr>
          <a:xfrm>
            <a:off x="0" y="5899355"/>
            <a:ext cx="12192000" cy="96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055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unesdoc.unesco.org/ark:/48223/pf0000373209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1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unesdoc.unesco.org/ark:/48223/pf0000373209" TargetMode="External"/><Relationship Id="rId5" Type="http://schemas.openxmlformats.org/officeDocument/2006/relationships/image" Target="../media/image28.png"/><Relationship Id="rId4" Type="http://schemas.openxmlformats.org/officeDocument/2006/relationships/hyperlink" Target="https://doi.org/10.54677/XFFX3334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18" Type="http://schemas.openxmlformats.org/officeDocument/2006/relationships/image" Target="../media/image6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" Type="http://schemas.openxmlformats.org/officeDocument/2006/relationships/image" Target="../media/image51.jpeg"/><Relationship Id="rId16" Type="http://schemas.openxmlformats.org/officeDocument/2006/relationships/image" Target="../media/image6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5" Type="http://schemas.openxmlformats.org/officeDocument/2006/relationships/image" Target="../media/image6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mailto:carolina.felicissimo@rnp.br" TargetMode="Externa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sv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.png"/><Relationship Id="rId3" Type="http://schemas.openxmlformats.org/officeDocument/2006/relationships/image" Target="../media/image12.png"/><Relationship Id="rId7" Type="http://schemas.openxmlformats.org/officeDocument/2006/relationships/image" Target="../media/image16.sv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Relationship Id="rId1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C662B-29B1-817B-D442-ACE523E8E5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3899" y="591173"/>
            <a:ext cx="9506309" cy="1229000"/>
          </a:xfrm>
        </p:spPr>
        <p:txBody>
          <a:bodyPr/>
          <a:lstStyle/>
          <a:p>
            <a:pPr algn="r">
              <a:lnSpc>
                <a:spcPct val="150000"/>
              </a:lnSpc>
            </a:pPr>
            <a:r>
              <a:rPr lang="pt-BR" dirty="0"/>
              <a:t>Iniciativas de Ciência Aberta com Repositórios de Dados de Pesquisa nas Universidades Brasileiras</a:t>
            </a:r>
            <a:endParaRPr lang="en-B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21FEBD-A8C3-8922-9EF9-60C168139F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33049" y="2242864"/>
            <a:ext cx="6294410" cy="1897811"/>
          </a:xfrm>
        </p:spPr>
        <p:txBody>
          <a:bodyPr/>
          <a:lstStyle/>
          <a:p>
            <a:pPr algn="r">
              <a:lnSpc>
                <a:spcPct val="150000"/>
              </a:lnSpc>
            </a:pPr>
            <a:r>
              <a:rPr lang="pt-BR" dirty="0"/>
              <a:t>II Semana Internacional de Acesso Aberto - Dia 1: Dados de Pesquisa Como Vetores de Transformação</a:t>
            </a:r>
          </a:p>
          <a:p>
            <a:pPr algn="r">
              <a:lnSpc>
                <a:spcPct val="150000"/>
              </a:lnSpc>
            </a:pPr>
            <a:r>
              <a:rPr lang="pt-BR" dirty="0"/>
              <a:t>Núcleo de Ciência Aberta e Dados de Pesquisa da UFF em parceria com as Bibliotecas UFF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1234BB7-B69F-DA7A-8BB4-44FE7F521670}"/>
              </a:ext>
            </a:extLst>
          </p:cNvPr>
          <p:cNvSpPr txBox="1">
            <a:spLocks/>
          </p:cNvSpPr>
          <p:nvPr/>
        </p:nvSpPr>
        <p:spPr>
          <a:xfrm>
            <a:off x="8260755" y="5469467"/>
            <a:ext cx="3632201" cy="114691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00F5DD"/>
                </a:solidFill>
                <a:latin typeface="Barlow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BR" dirty="0"/>
              <a:t>Carolina Felicíssimo</a:t>
            </a:r>
          </a:p>
          <a:p>
            <a:pPr algn="r"/>
            <a:r>
              <a:rPr lang="pt-BR" dirty="0"/>
              <a:t>Coordenadora de P&amp;D da RNP</a:t>
            </a:r>
          </a:p>
          <a:p>
            <a:pPr algn="r"/>
            <a:r>
              <a:rPr lang="pt-BR" dirty="0"/>
              <a:t>22 de outubro, 2025</a:t>
            </a:r>
            <a:endParaRPr lang="en-BR" dirty="0"/>
          </a:p>
        </p:txBody>
      </p:sp>
    </p:spTree>
    <p:extLst>
      <p:ext uri="{BB962C8B-B14F-4D97-AF65-F5344CB8AC3E}">
        <p14:creationId xmlns:p14="http://schemas.microsoft.com/office/powerpoint/2010/main" val="29664852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6C90A2-B896-46F6-9B51-0604F947B1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Agenda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7AAB329-C10C-421F-94B7-5886868DDB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5489" y="1482725"/>
            <a:ext cx="10478311" cy="4587875"/>
          </a:xfrm>
        </p:spPr>
        <p:txBody>
          <a:bodyPr/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pt-BR" dirty="0"/>
              <a:t>Contexto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Transformação Digital da PESQUISA CIENTÍFICA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Transformação Digital das BIBLIOTECAS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Recomendação da UNESCO sobre Ciência Aberta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>
              <a:solidFill>
                <a:schemeClr val="bg1">
                  <a:lumMod val="85000"/>
                </a:schemeClr>
              </a:solidFill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EFF"/>
              </a:buClr>
              <a:buSzPts val="2200"/>
              <a:buFont typeface="Arial" panose="020B0604020202020204" pitchFamily="34" charset="0"/>
              <a:buChar char="•"/>
              <a:tabLst/>
              <a:defRPr/>
            </a:pPr>
            <a:r>
              <a:rPr lang="pt-BR" dirty="0">
                <a:solidFill>
                  <a:schemeClr val="bg1">
                    <a:lumMod val="85000"/>
                  </a:schemeClr>
                </a:solidFill>
              </a:rPr>
              <a:t>Repositórios Digitais de Dados de Pesquisa</a:t>
            </a:r>
            <a:endParaRPr kumimoji="0" lang="pt-BR" sz="2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Barlow Medium"/>
              <a:sym typeface="Barlow Medium"/>
            </a:endParaRP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>
                    <a:lumMod val="85000"/>
                  </a:schemeClr>
                </a:solidFill>
              </a:rPr>
              <a:t>O que são? Para que servem?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>
                    <a:lumMod val="85000"/>
                  </a:schemeClr>
                </a:solidFill>
              </a:rPr>
              <a:t>Oportunidade e Desafios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>
              <a:solidFill>
                <a:schemeClr val="bg1">
                  <a:lumMod val="85000"/>
                </a:schemeClr>
              </a:solidFill>
            </a:endParaRPr>
          </a:p>
          <a:p>
            <a:pPr marL="571500" indent="-342900">
              <a:buFont typeface="Arial" panose="020B0604020202020204" pitchFamily="34" charset="0"/>
              <a:buChar char="•"/>
              <a:defRPr/>
            </a:pPr>
            <a:r>
              <a:rPr lang="pt-BR" dirty="0">
                <a:solidFill>
                  <a:schemeClr val="bg1">
                    <a:lumMod val="85000"/>
                  </a:schemeClr>
                </a:solidFill>
              </a:rPr>
              <a:t>Iniciativas de Ciência Aberta com Repositórios de Dados de Pesquisa nas Universidades Brasileiras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20526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C44DB-ECEF-EFA8-2881-8ABD970A07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Agrupar 5">
            <a:extLst>
              <a:ext uri="{FF2B5EF4-FFF2-40B4-BE49-F238E27FC236}">
                <a16:creationId xmlns:a16="http://schemas.microsoft.com/office/drawing/2014/main" id="{C9C3947B-3873-8B72-92B6-E0F7E5589097}"/>
              </a:ext>
            </a:extLst>
          </p:cNvPr>
          <p:cNvGrpSpPr/>
          <p:nvPr/>
        </p:nvGrpSpPr>
        <p:grpSpPr>
          <a:xfrm>
            <a:off x="3297865" y="0"/>
            <a:ext cx="5884956" cy="6769451"/>
            <a:chOff x="81709" y="0"/>
            <a:chExt cx="5884956" cy="6769451"/>
          </a:xfrm>
        </p:grpSpPr>
        <p:pic>
          <p:nvPicPr>
            <p:cNvPr id="4" name="Imagem 3" descr="Diagrama&#10;&#10;O conteúdo gerado por IA pode estar incorreto.">
              <a:extLst>
                <a:ext uri="{FF2B5EF4-FFF2-40B4-BE49-F238E27FC236}">
                  <a16:creationId xmlns:a16="http://schemas.microsoft.com/office/drawing/2014/main" id="{D857D060-2E85-0E4B-38F7-2DFBB28519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709" y="0"/>
              <a:ext cx="5884956" cy="6257925"/>
            </a:xfrm>
            <a:prstGeom prst="rect">
              <a:avLst/>
            </a:prstGeom>
          </p:spPr>
        </p:pic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CB423027-3F1E-D079-ED3F-5248C0C484F6}"/>
                </a:ext>
              </a:extLst>
            </p:cNvPr>
            <p:cNvSpPr txBox="1"/>
            <p:nvPr/>
          </p:nvSpPr>
          <p:spPr>
            <a:xfrm>
              <a:off x="217172" y="5938454"/>
              <a:ext cx="5331911" cy="830997"/>
            </a:xfrm>
            <a:prstGeom prst="rect">
              <a:avLst/>
            </a:prstGeom>
            <a:solidFill>
              <a:schemeClr val="bg2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Towards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a UNESCO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recommendation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on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open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science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: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building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a global consensus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on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open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science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. 2020</a:t>
              </a:r>
              <a:endParaRPr lang="pt-BR"/>
            </a:p>
            <a:p>
              <a:r>
                <a:rPr lang="pt-BR" sz="1600">
                  <a:ea typeface="Calibri"/>
                  <a:cs typeface="Calibri"/>
                  <a:hlinkClick r:id="rId4"/>
                </a:rPr>
                <a:t>https://unesdoc.unesco.org/ark:/48223/pf0000373209</a:t>
              </a:r>
              <a:endParaRPr lang="pt-BR"/>
            </a:p>
          </p:txBody>
        </p:sp>
        <p:sp>
          <p:nvSpPr>
            <p:cNvPr id="2" name="Elipse 1">
              <a:extLst>
                <a:ext uri="{FF2B5EF4-FFF2-40B4-BE49-F238E27FC236}">
                  <a16:creationId xmlns:a16="http://schemas.microsoft.com/office/drawing/2014/main" id="{C69DAD54-691E-32A3-6541-F3ACDB1069A0}"/>
                </a:ext>
              </a:extLst>
            </p:cNvPr>
            <p:cNvSpPr/>
            <p:nvPr/>
          </p:nvSpPr>
          <p:spPr>
            <a:xfrm>
              <a:off x="4476865" y="6169550"/>
              <a:ext cx="516787" cy="344524"/>
            </a:xfrm>
            <a:prstGeom prst="ellipse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2834726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67039403-D51D-400B-AD16-DEEC15638F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8203" y="145378"/>
            <a:ext cx="7484213" cy="5518227"/>
          </a:xfrm>
          <a:prstGeom prst="rect">
            <a:avLst/>
          </a:prstGeom>
        </p:spPr>
      </p:pic>
      <p:pic>
        <p:nvPicPr>
          <p:cNvPr id="6" name="Imagem 5" descr="Texto&#10;&#10;O conteúdo gerado por IA pode estar incorreto.">
            <a:extLst>
              <a:ext uri="{FF2B5EF4-FFF2-40B4-BE49-F238E27FC236}">
                <a16:creationId xmlns:a16="http://schemas.microsoft.com/office/drawing/2014/main" id="{76632075-7A86-4A1D-B73D-C046B6F56E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89549"/>
            <a:ext cx="5962639" cy="4868450"/>
          </a:xfrm>
          <a:prstGeom prst="rect">
            <a:avLst/>
          </a:prstGeom>
        </p:spPr>
      </p:pic>
      <p:sp>
        <p:nvSpPr>
          <p:cNvPr id="7" name="Elipse 6">
            <a:extLst>
              <a:ext uri="{FF2B5EF4-FFF2-40B4-BE49-F238E27FC236}">
                <a16:creationId xmlns:a16="http://schemas.microsoft.com/office/drawing/2014/main" id="{D8C410D2-1970-47F7-AD24-BCBA1EEDF28F}"/>
              </a:ext>
            </a:extLst>
          </p:cNvPr>
          <p:cNvSpPr/>
          <p:nvPr/>
        </p:nvSpPr>
        <p:spPr>
          <a:xfrm>
            <a:off x="10975902" y="4185077"/>
            <a:ext cx="516787" cy="344524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4DAE81C0-4567-4C9F-AF07-19B152A6F39B}"/>
              </a:ext>
            </a:extLst>
          </p:cNvPr>
          <p:cNvSpPr/>
          <p:nvPr/>
        </p:nvSpPr>
        <p:spPr>
          <a:xfrm>
            <a:off x="1887314" y="2228171"/>
            <a:ext cx="516787" cy="344524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9959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C44DB-ECEF-EFA8-2881-8ABD970A07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Diagrama&#10;&#10;O conteúdo gerado por IA pode estar incorreto.">
            <a:extLst>
              <a:ext uri="{FF2B5EF4-FFF2-40B4-BE49-F238E27FC236}">
                <a16:creationId xmlns:a16="http://schemas.microsoft.com/office/drawing/2014/main" id="{099CD80B-DDFC-E61B-F896-F0CF8E973B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7460" y="0"/>
            <a:ext cx="4943856" cy="6257925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32B5B4E4-154B-BE54-7CDB-DD7FF644B4D9}"/>
              </a:ext>
            </a:extLst>
          </p:cNvPr>
          <p:cNvSpPr txBox="1"/>
          <p:nvPr/>
        </p:nvSpPr>
        <p:spPr>
          <a:xfrm>
            <a:off x="6577909" y="6255489"/>
            <a:ext cx="4724400" cy="523220"/>
          </a:xfrm>
          <a:prstGeom prst="rect">
            <a:avLst/>
          </a:prstGeom>
          <a:solidFill>
            <a:schemeClr val="bg2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1400" b="1" dirty="0">
                <a:solidFill>
                  <a:srgbClr val="7030A0"/>
                </a:solidFill>
                <a:latin typeface="Roboto"/>
                <a:ea typeface="Roboto"/>
                <a:cs typeface="Roboto"/>
              </a:rPr>
              <a:t>Recomendação da UNESCO sobre Ciência Aberta. 2022</a:t>
            </a:r>
            <a:endParaRPr lang="pt-BR" sz="1400" dirty="0">
              <a:ea typeface="Calibri"/>
              <a:cs typeface="Calibri"/>
            </a:endParaRPr>
          </a:p>
          <a:p>
            <a:r>
              <a:rPr lang="pt-BR" sz="1400" dirty="0">
                <a:solidFill>
                  <a:srgbClr val="333333"/>
                </a:solidFill>
                <a:latin typeface="Roboto"/>
                <a:ea typeface="Roboto"/>
                <a:cs typeface="Roboto"/>
                <a:hlinkClick r:id="rId4"/>
              </a:rPr>
              <a:t>https://doi.org/10.54677/XFFX3334</a:t>
            </a:r>
            <a:r>
              <a:rPr lang="pt-BR" sz="1400" dirty="0">
                <a:solidFill>
                  <a:srgbClr val="333333"/>
                </a:solidFill>
                <a:latin typeface="Roboto"/>
                <a:ea typeface="Roboto"/>
                <a:cs typeface="Roboto"/>
              </a:rPr>
              <a:t> </a:t>
            </a:r>
            <a:endParaRPr lang="pt-BR" sz="1400" dirty="0"/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CB2C2B5D-1915-40B7-33D0-E7885B88B72A}"/>
              </a:ext>
            </a:extLst>
          </p:cNvPr>
          <p:cNvSpPr/>
          <p:nvPr/>
        </p:nvSpPr>
        <p:spPr>
          <a:xfrm>
            <a:off x="10620787" y="6211884"/>
            <a:ext cx="516787" cy="344524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C9C3947B-3873-8B72-92B6-E0F7E5589097}"/>
              </a:ext>
            </a:extLst>
          </p:cNvPr>
          <p:cNvGrpSpPr/>
          <p:nvPr/>
        </p:nvGrpSpPr>
        <p:grpSpPr>
          <a:xfrm>
            <a:off x="81709" y="0"/>
            <a:ext cx="5884956" cy="6769451"/>
            <a:chOff x="81709" y="0"/>
            <a:chExt cx="5884956" cy="6769451"/>
          </a:xfrm>
        </p:grpSpPr>
        <p:pic>
          <p:nvPicPr>
            <p:cNvPr id="4" name="Imagem 3" descr="Diagrama&#10;&#10;O conteúdo gerado por IA pode estar incorreto.">
              <a:extLst>
                <a:ext uri="{FF2B5EF4-FFF2-40B4-BE49-F238E27FC236}">
                  <a16:creationId xmlns:a16="http://schemas.microsoft.com/office/drawing/2014/main" id="{D857D060-2E85-0E4B-38F7-2DFBB28519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709" y="0"/>
              <a:ext cx="5884956" cy="6257925"/>
            </a:xfrm>
            <a:prstGeom prst="rect">
              <a:avLst/>
            </a:prstGeom>
          </p:spPr>
        </p:pic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CB423027-3F1E-D079-ED3F-5248C0C484F6}"/>
                </a:ext>
              </a:extLst>
            </p:cNvPr>
            <p:cNvSpPr txBox="1"/>
            <p:nvPr/>
          </p:nvSpPr>
          <p:spPr>
            <a:xfrm>
              <a:off x="217172" y="5938454"/>
              <a:ext cx="5331911" cy="830997"/>
            </a:xfrm>
            <a:prstGeom prst="rect">
              <a:avLst/>
            </a:prstGeom>
            <a:solidFill>
              <a:schemeClr val="bg2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Towards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a UNESCO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recommendation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on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open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science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: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building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a global consensus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on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open </a:t>
              </a:r>
              <a:r>
                <a:rPr lang="pt-BR" sz="1600" b="1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science</a:t>
              </a:r>
              <a:r>
                <a:rPr lang="pt-BR" sz="1600" b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. 2020</a:t>
              </a:r>
              <a:endParaRPr lang="pt-BR"/>
            </a:p>
            <a:p>
              <a:r>
                <a:rPr lang="pt-BR" sz="1600">
                  <a:ea typeface="Calibri"/>
                  <a:cs typeface="Calibri"/>
                  <a:hlinkClick r:id="rId6"/>
                </a:rPr>
                <a:t>https://unesdoc.unesco.org/ark:/48223/pf0000373209</a:t>
              </a:r>
              <a:endParaRPr lang="pt-BR"/>
            </a:p>
          </p:txBody>
        </p:sp>
        <p:sp>
          <p:nvSpPr>
            <p:cNvPr id="2" name="Elipse 1">
              <a:extLst>
                <a:ext uri="{FF2B5EF4-FFF2-40B4-BE49-F238E27FC236}">
                  <a16:creationId xmlns:a16="http://schemas.microsoft.com/office/drawing/2014/main" id="{C69DAD54-691E-32A3-6541-F3ACDB1069A0}"/>
                </a:ext>
              </a:extLst>
            </p:cNvPr>
            <p:cNvSpPr/>
            <p:nvPr/>
          </p:nvSpPr>
          <p:spPr>
            <a:xfrm>
              <a:off x="4476865" y="6169550"/>
              <a:ext cx="516787" cy="344524"/>
            </a:xfrm>
            <a:prstGeom prst="ellipse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pic>
        <p:nvPicPr>
          <p:cNvPr id="8" name="Imagem 7">
            <a:extLst>
              <a:ext uri="{FF2B5EF4-FFF2-40B4-BE49-F238E27FC236}">
                <a16:creationId xmlns:a16="http://schemas.microsoft.com/office/drawing/2014/main" id="{691F7C99-6675-4DBE-AC60-02E253C3ED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533813">
            <a:off x="10549598" y="1936347"/>
            <a:ext cx="1023679" cy="1306538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6C226822-42BE-459D-9F19-FBC5261716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734798">
            <a:off x="10653702" y="3766289"/>
            <a:ext cx="1062125" cy="1634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154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0CEB00-4E47-4881-9C34-BD5E509202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Ciência Aberta na RNP?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0F1F020-11BD-4A94-8024-C55710B9A3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85400" y="1840078"/>
            <a:ext cx="10275979" cy="4587875"/>
          </a:xfrm>
        </p:spPr>
        <p:txBody>
          <a:bodyPr/>
          <a:lstStyle/>
          <a:p>
            <a:pPr algn="ctr"/>
            <a:endParaRPr lang="pt-BR" sz="4800" dirty="0"/>
          </a:p>
          <a:p>
            <a:pPr algn="ctr">
              <a:lnSpc>
                <a:spcPct val="150000"/>
              </a:lnSpc>
            </a:pPr>
            <a:r>
              <a:rPr lang="pt-BR" sz="4000" dirty="0">
                <a:solidFill>
                  <a:srgbClr val="FFC000"/>
                </a:solidFill>
              </a:rPr>
              <a:t>mas por que a RNP está atuando na promoção da Ciência Aberta com repositórios digitais de dados de pesquisa?</a:t>
            </a:r>
            <a:endParaRPr lang="pt-BR" sz="5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57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25471F8A-16F4-46AB-9BA5-AF51FC1B78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0646" y="0"/>
            <a:ext cx="85831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437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A680F2D4-2E1C-46B7-831E-E1735E15E4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797"/>
            <a:ext cx="12192000" cy="679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6438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xto&#10;&#10;O conteúdo gerado por IA pode estar incorreto.">
            <a:extLst>
              <a:ext uri="{FF2B5EF4-FFF2-40B4-BE49-F238E27FC236}">
                <a16:creationId xmlns:a16="http://schemas.microsoft.com/office/drawing/2014/main" id="{81958E1D-A8A9-44A1-AA60-FDD2832219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3203" y="0"/>
            <a:ext cx="86441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4712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6C90A2-B896-46F6-9B51-0604F947B1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Agenda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7AAB329-C10C-421F-94B7-5886868DDB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5489" y="1482725"/>
            <a:ext cx="10478311" cy="4587875"/>
          </a:xfrm>
        </p:spPr>
        <p:txBody>
          <a:bodyPr/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pt-BR" dirty="0"/>
              <a:t>Contexto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Transformação Digital da PESQUISA CIENTÍFICA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Transformação Digital das BIBLIOTECAS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Recomendação da UNESCO sobre Ciência Aberta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>
              <a:solidFill>
                <a:schemeClr val="bg1">
                  <a:lumMod val="85000"/>
                </a:schemeClr>
              </a:solidFill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EFF"/>
              </a:buClr>
              <a:buSzPts val="2200"/>
              <a:buFont typeface="Arial" panose="020B0604020202020204" pitchFamily="34" charset="0"/>
              <a:buChar char="•"/>
              <a:tabLst/>
              <a:defRPr/>
            </a:pPr>
            <a:r>
              <a:rPr lang="pt-BR" dirty="0"/>
              <a:t>Repositórios Digitais de Dados de Pesquisa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O que são? Para que servem?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>
                    <a:lumMod val="85000"/>
                  </a:schemeClr>
                </a:solidFill>
              </a:rPr>
              <a:t>Oportunidade e Desafios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>
              <a:solidFill>
                <a:schemeClr val="bg1">
                  <a:lumMod val="85000"/>
                </a:schemeClr>
              </a:solidFill>
            </a:endParaRPr>
          </a:p>
          <a:p>
            <a:pPr marL="571500" indent="-342900">
              <a:buFont typeface="Arial" panose="020B0604020202020204" pitchFamily="34" charset="0"/>
              <a:buChar char="•"/>
              <a:defRPr/>
            </a:pPr>
            <a:r>
              <a:rPr lang="pt-BR" dirty="0">
                <a:solidFill>
                  <a:schemeClr val="bg1">
                    <a:lumMod val="85000"/>
                  </a:schemeClr>
                </a:solidFill>
              </a:rPr>
              <a:t>Iniciativas de Ciência Aberta com Repositórios de Dados de Pesquisa nas Universidades Brasileiras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268786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D0FE01D-2B07-42DC-9164-5DD4AF978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394" y="0"/>
            <a:ext cx="9745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197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3338D3-5FCB-4E2B-BE1E-9019307D0E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61942" y="587504"/>
            <a:ext cx="3451929" cy="533021"/>
          </a:xfrm>
        </p:spPr>
        <p:txBody>
          <a:bodyPr/>
          <a:lstStyle/>
          <a:p>
            <a:r>
              <a:rPr lang="pt-BR" sz="3200" dirty="0"/>
              <a:t>Quem sou eu?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7ADA9F6-3998-49E2-A077-41CCE9DEC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5024" y="1403938"/>
            <a:ext cx="10259568" cy="530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0181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D84BE0E-AE31-45EC-BD72-855C48E640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154" y="0"/>
            <a:ext cx="105676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7053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D3CB419-1648-44F5-8C83-04BEBF6BDB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865"/>
            <a:ext cx="12192000" cy="670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1305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CFB4948-1D61-4AC1-9AE5-8776F642BB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5226" y="0"/>
            <a:ext cx="95015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0552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E18AE5B-4FA2-48FA-AB55-77A427A227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602" y="0"/>
            <a:ext cx="92147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8769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9AE9DCF4-448D-406A-8112-DB0EADFD25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74" y="0"/>
            <a:ext cx="117334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7197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B8289D5-BB0F-4E68-BBD2-4593EC4105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33" y="0"/>
            <a:ext cx="119629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2575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62777BBA-2F9E-4DC7-BCA3-B3F9CD9AFA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93" y="0"/>
            <a:ext cx="120428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4464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FE7C818C-B656-49B3-98D2-49F92D1C62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996" y="2119394"/>
            <a:ext cx="8641721" cy="440219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65E7864-50DA-4F3A-8CA0-60D700FA39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41" y="255721"/>
            <a:ext cx="12131934" cy="131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5759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6C90A2-B896-46F6-9B51-0604F947B1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Agenda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7AAB329-C10C-421F-94B7-5886868DDB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5489" y="1482725"/>
            <a:ext cx="10478311" cy="4587875"/>
          </a:xfrm>
        </p:spPr>
        <p:txBody>
          <a:bodyPr/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pt-BR" dirty="0"/>
              <a:t>Contexto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Transformação Digital da PESQUISA CIENTÍFICA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Transformação Digital das BIBLIOTECAS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Recomendação da UNESCO sobre Ciência Aberta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>
              <a:solidFill>
                <a:schemeClr val="bg1">
                  <a:lumMod val="85000"/>
                </a:schemeClr>
              </a:solidFill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EFF"/>
              </a:buClr>
              <a:buSzPts val="2200"/>
              <a:buFont typeface="Arial" panose="020B0604020202020204" pitchFamily="34" charset="0"/>
              <a:buChar char="•"/>
              <a:tabLst/>
              <a:defRPr/>
            </a:pPr>
            <a:r>
              <a:rPr lang="pt-BR" dirty="0"/>
              <a:t>Repositórios Digitais de Dados de Pesquisa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O que são? Para que servem?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Oportunidade e Desafios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>
              <a:solidFill>
                <a:schemeClr val="bg1">
                  <a:lumMod val="85000"/>
                </a:schemeClr>
              </a:solidFill>
            </a:endParaRPr>
          </a:p>
          <a:p>
            <a:pPr marL="571500" indent="-342900">
              <a:buFont typeface="Arial" panose="020B0604020202020204" pitchFamily="34" charset="0"/>
              <a:buChar char="•"/>
              <a:defRPr/>
            </a:pPr>
            <a:r>
              <a:rPr lang="pt-BR" dirty="0">
                <a:solidFill>
                  <a:schemeClr val="bg1">
                    <a:lumMod val="85000"/>
                  </a:schemeClr>
                </a:solidFill>
              </a:rPr>
              <a:t>Iniciativas de Ciência Aberta com Repositórios de Dados de Pesquisa nas Universidades Brasileiras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004603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184D05C-F003-40A1-8E75-FCD6F194E0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006" y="63708"/>
            <a:ext cx="10935841" cy="67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46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6C90A2-B896-46F6-9B51-0604F947B1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Agenda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7AAB329-C10C-421F-94B7-5886868DDB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5489" y="1482725"/>
            <a:ext cx="10478311" cy="4587875"/>
          </a:xfrm>
        </p:spPr>
        <p:txBody>
          <a:bodyPr/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pt-BR" dirty="0"/>
              <a:t>Contexto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Transformação Digital da PESQUISA CIENTÍFICA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Transformação Digital das BIBLIOTECAS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Recomendação da UNESCO sobre Ciência Aberta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EFF"/>
              </a:buClr>
              <a:buSzPts val="2200"/>
              <a:buFont typeface="Arial" panose="020B0604020202020204" pitchFamily="34" charset="0"/>
              <a:buChar char="•"/>
              <a:tabLst/>
              <a:defRPr/>
            </a:pPr>
            <a:r>
              <a:rPr lang="pt-BR" dirty="0"/>
              <a:t>Repositórios Digitais de Dados de Pesquisa</a:t>
            </a:r>
            <a:endParaRPr kumimoji="0" lang="pt-BR" sz="2200" b="0" i="0" u="none" strike="noStrike" kern="1200" cap="none" spc="0" normalizeH="0" baseline="0" noProof="0" dirty="0">
              <a:ln>
                <a:noFill/>
              </a:ln>
              <a:solidFill>
                <a:srgbClr val="001EFF"/>
              </a:solidFill>
              <a:effectLst/>
              <a:uLnTx/>
              <a:uFillTx/>
              <a:latin typeface="Barlow Medium"/>
              <a:sym typeface="Barlow Medium"/>
            </a:endParaRP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O que são? Para que servem?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Oportunidade e Desafios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  <a:p>
            <a:pPr marL="571500" indent="-342900">
              <a:buFont typeface="Arial" panose="020B0604020202020204" pitchFamily="34" charset="0"/>
              <a:buChar char="•"/>
              <a:defRPr/>
            </a:pPr>
            <a:r>
              <a:rPr lang="pt-BR" dirty="0"/>
              <a:t>Iniciativas de Ciência Aberta com Repositórios de Dados de Pesquisa nas Universidades Brasileiras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43312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D641833-DADA-466E-B63C-8A33370C07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97" y="151138"/>
            <a:ext cx="11977072" cy="3277862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5EBD9FD3-B1D6-46DE-B651-8F78AA73D9DA}"/>
              </a:ext>
            </a:extLst>
          </p:cNvPr>
          <p:cNvGrpSpPr/>
          <p:nvPr/>
        </p:nvGrpSpPr>
        <p:grpSpPr>
          <a:xfrm>
            <a:off x="215874" y="4042148"/>
            <a:ext cx="11752717" cy="2270107"/>
            <a:chOff x="262063" y="92317"/>
            <a:chExt cx="11752717" cy="2270107"/>
          </a:xfrm>
        </p:grpSpPr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A5D553B7-A41D-48BC-85C4-7CCC0A1912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2063" y="92318"/>
              <a:ext cx="6930591" cy="2270106"/>
            </a:xfrm>
            <a:prstGeom prst="rect">
              <a:avLst/>
            </a:prstGeom>
          </p:spPr>
        </p:pic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5D2D716A-E42E-4F56-A42B-322BDD164F9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91812" y="92317"/>
              <a:ext cx="4822968" cy="22701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34220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Agrupar 31">
            <a:extLst>
              <a:ext uri="{FF2B5EF4-FFF2-40B4-BE49-F238E27FC236}">
                <a16:creationId xmlns:a16="http://schemas.microsoft.com/office/drawing/2014/main" id="{47EAE884-9D69-48FE-89A0-7278E1A4B78B}"/>
              </a:ext>
            </a:extLst>
          </p:cNvPr>
          <p:cNvGrpSpPr/>
          <p:nvPr/>
        </p:nvGrpSpPr>
        <p:grpSpPr>
          <a:xfrm>
            <a:off x="728779" y="380491"/>
            <a:ext cx="3540572" cy="6048033"/>
            <a:chOff x="7119711" y="536806"/>
            <a:chExt cx="3540572" cy="6048033"/>
          </a:xfrm>
        </p:grpSpPr>
        <p:sp>
          <p:nvSpPr>
            <p:cNvPr id="6" name="Retângulo: Cantos Arredondados 5">
              <a:extLst>
                <a:ext uri="{FF2B5EF4-FFF2-40B4-BE49-F238E27FC236}">
                  <a16:creationId xmlns:a16="http://schemas.microsoft.com/office/drawing/2014/main" id="{8DC5107C-200C-47A7-966F-1342326C21C4}"/>
                </a:ext>
              </a:extLst>
            </p:cNvPr>
            <p:cNvSpPr/>
            <p:nvPr/>
          </p:nvSpPr>
          <p:spPr>
            <a:xfrm>
              <a:off x="7119711" y="3364120"/>
              <a:ext cx="3540572" cy="3220719"/>
            </a:xfrm>
            <a:prstGeom prst="roundRect">
              <a:avLst/>
            </a:prstGeom>
            <a:noFill/>
            <a:ln w="19050">
              <a:prstDash val="lg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7" name="Retângulo: Cantos Arredondados 6">
              <a:extLst>
                <a:ext uri="{FF2B5EF4-FFF2-40B4-BE49-F238E27FC236}">
                  <a16:creationId xmlns:a16="http://schemas.microsoft.com/office/drawing/2014/main" id="{B3194BDF-D03E-4E39-B0F3-FCF3353066C7}"/>
                </a:ext>
              </a:extLst>
            </p:cNvPr>
            <p:cNvSpPr/>
            <p:nvPr/>
          </p:nvSpPr>
          <p:spPr>
            <a:xfrm>
              <a:off x="8300623" y="536806"/>
              <a:ext cx="1300480" cy="609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/>
                <a:t>RBRD</a:t>
              </a:r>
            </a:p>
          </p:txBody>
        </p:sp>
        <p:sp>
          <p:nvSpPr>
            <p:cNvPr id="8" name="Retângulo: Cantos Arredondados 7">
              <a:extLst>
                <a:ext uri="{FF2B5EF4-FFF2-40B4-BE49-F238E27FC236}">
                  <a16:creationId xmlns:a16="http://schemas.microsoft.com/office/drawing/2014/main" id="{863FE224-7208-46A5-AE8F-DA2617099CEE}"/>
                </a:ext>
              </a:extLst>
            </p:cNvPr>
            <p:cNvSpPr/>
            <p:nvPr/>
          </p:nvSpPr>
          <p:spPr>
            <a:xfrm>
              <a:off x="8300623" y="1766166"/>
              <a:ext cx="1300480" cy="609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/>
                <a:t>NDP</a:t>
              </a:r>
            </a:p>
          </p:txBody>
        </p:sp>
        <p:pic>
          <p:nvPicPr>
            <p:cNvPr id="9" name="Picture 2" descr="person icon">
              <a:extLst>
                <a:ext uri="{FF2B5EF4-FFF2-40B4-BE49-F238E27FC236}">
                  <a16:creationId xmlns:a16="http://schemas.microsoft.com/office/drawing/2014/main" id="{EF059C38-DF1C-46F0-A7DF-350BD784C4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10629" y="4417259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person icon">
              <a:extLst>
                <a:ext uri="{FF2B5EF4-FFF2-40B4-BE49-F238E27FC236}">
                  <a16:creationId xmlns:a16="http://schemas.microsoft.com/office/drawing/2014/main" id="{929098EB-A07E-4E0E-B402-F1B925E5D2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08121" y="4464139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BBF85FD4-984B-449B-8CEB-D9430061F264}"/>
                </a:ext>
              </a:extLst>
            </p:cNvPr>
            <p:cNvSpPr/>
            <p:nvPr/>
          </p:nvSpPr>
          <p:spPr>
            <a:xfrm>
              <a:off x="8475883" y="4898553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Coord. Rede</a:t>
              </a:r>
              <a:br>
                <a:rPr lang="pt-BR" sz="1100" dirty="0"/>
              </a:br>
              <a:r>
                <a:rPr lang="pt-BR" sz="1100" b="1" dirty="0"/>
                <a:t>Norte</a:t>
              </a:r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1483CD9D-456C-4F4D-8230-5A85CF77793B}"/>
                </a:ext>
              </a:extLst>
            </p:cNvPr>
            <p:cNvSpPr/>
            <p:nvPr/>
          </p:nvSpPr>
          <p:spPr>
            <a:xfrm>
              <a:off x="7473375" y="4963129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Coord. Rede</a:t>
              </a:r>
              <a:br>
                <a:rPr lang="pt-BR" sz="1100" dirty="0"/>
              </a:br>
              <a:r>
                <a:rPr lang="pt-BR" sz="1100" b="1" dirty="0"/>
                <a:t>Nordeste</a:t>
              </a:r>
            </a:p>
          </p:txBody>
        </p:sp>
        <p:pic>
          <p:nvPicPr>
            <p:cNvPr id="13" name="Picture 2" descr="person icon">
              <a:extLst>
                <a:ext uri="{FF2B5EF4-FFF2-40B4-BE49-F238E27FC236}">
                  <a16:creationId xmlns:a16="http://schemas.microsoft.com/office/drawing/2014/main" id="{483705E2-45E7-412D-B9F9-A901BA24C4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62312" y="4464139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A5A908F5-C6C7-4A4E-9736-AFDB3C2C73ED}"/>
                </a:ext>
              </a:extLst>
            </p:cNvPr>
            <p:cNvSpPr/>
            <p:nvPr/>
          </p:nvSpPr>
          <p:spPr>
            <a:xfrm>
              <a:off x="9527566" y="4963129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Coord. Rede</a:t>
              </a:r>
              <a:br>
                <a:rPr lang="pt-BR" sz="1100" dirty="0"/>
              </a:br>
              <a:r>
                <a:rPr lang="pt-BR" sz="1100" b="1" dirty="0"/>
                <a:t>Sudeste</a:t>
              </a:r>
            </a:p>
          </p:txBody>
        </p:sp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9B5C3397-7036-46D6-8188-D0F2558E45EC}"/>
                </a:ext>
              </a:extLst>
            </p:cNvPr>
            <p:cNvGrpSpPr/>
            <p:nvPr/>
          </p:nvGrpSpPr>
          <p:grpSpPr>
            <a:xfrm>
              <a:off x="8935960" y="5468761"/>
              <a:ext cx="944880" cy="912181"/>
              <a:chOff x="9527566" y="3465461"/>
              <a:chExt cx="944880" cy="912181"/>
            </a:xfrm>
          </p:grpSpPr>
          <p:pic>
            <p:nvPicPr>
              <p:cNvPr id="15" name="Picture 2" descr="person icon">
                <a:extLst>
                  <a:ext uri="{FF2B5EF4-FFF2-40B4-BE49-F238E27FC236}">
                    <a16:creationId xmlns:a16="http://schemas.microsoft.com/office/drawing/2014/main" id="{E3145589-2F86-415D-8468-183C60E1664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62312" y="3465461"/>
                <a:ext cx="675388" cy="4778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6" name="Retângulo 15">
                <a:extLst>
                  <a:ext uri="{FF2B5EF4-FFF2-40B4-BE49-F238E27FC236}">
                    <a16:creationId xmlns:a16="http://schemas.microsoft.com/office/drawing/2014/main" id="{C2ECFD77-D439-46D0-B3F5-118764F745EC}"/>
                  </a:ext>
                </a:extLst>
              </p:cNvPr>
              <p:cNvSpPr/>
              <p:nvPr/>
            </p:nvSpPr>
            <p:spPr>
              <a:xfrm>
                <a:off x="9527566" y="3946755"/>
                <a:ext cx="944880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100" dirty="0"/>
                  <a:t>Coord. Rede</a:t>
                </a:r>
                <a:br>
                  <a:rPr lang="pt-BR" sz="1100" dirty="0"/>
                </a:br>
                <a:r>
                  <a:rPr lang="pt-BR" sz="1100" b="1" dirty="0"/>
                  <a:t>Centro-oeste</a:t>
                </a:r>
              </a:p>
            </p:txBody>
          </p:sp>
        </p:grpSp>
        <p:grpSp>
          <p:nvGrpSpPr>
            <p:cNvPr id="22" name="Agrupar 21">
              <a:extLst>
                <a:ext uri="{FF2B5EF4-FFF2-40B4-BE49-F238E27FC236}">
                  <a16:creationId xmlns:a16="http://schemas.microsoft.com/office/drawing/2014/main" id="{054D73BA-4415-4D8E-ACA9-E08155DFC383}"/>
                </a:ext>
              </a:extLst>
            </p:cNvPr>
            <p:cNvGrpSpPr/>
            <p:nvPr/>
          </p:nvGrpSpPr>
          <p:grpSpPr>
            <a:xfrm>
              <a:off x="7811069" y="5474283"/>
              <a:ext cx="944880" cy="944630"/>
              <a:chOff x="7473375" y="5519389"/>
              <a:chExt cx="944880" cy="944630"/>
            </a:xfrm>
          </p:grpSpPr>
          <p:pic>
            <p:nvPicPr>
              <p:cNvPr id="17" name="Picture 2" descr="person icon">
                <a:extLst>
                  <a:ext uri="{FF2B5EF4-FFF2-40B4-BE49-F238E27FC236}">
                    <a16:creationId xmlns:a16="http://schemas.microsoft.com/office/drawing/2014/main" id="{5F550066-93E7-47C7-B817-F179917E53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121" y="5519389"/>
                <a:ext cx="675388" cy="4778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9" name="Retângulo 18">
                <a:extLst>
                  <a:ext uri="{FF2B5EF4-FFF2-40B4-BE49-F238E27FC236}">
                    <a16:creationId xmlns:a16="http://schemas.microsoft.com/office/drawing/2014/main" id="{7DDD74C3-DCDE-4774-98CC-8794AAD521F8}"/>
                  </a:ext>
                </a:extLst>
              </p:cNvPr>
              <p:cNvSpPr/>
              <p:nvPr/>
            </p:nvSpPr>
            <p:spPr>
              <a:xfrm>
                <a:off x="7473375" y="6033132"/>
                <a:ext cx="944880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100" dirty="0"/>
                  <a:t>Coord. Rede</a:t>
                </a:r>
                <a:br>
                  <a:rPr lang="pt-BR" sz="1100" dirty="0"/>
                </a:br>
                <a:r>
                  <a:rPr lang="pt-BR" sz="1100" b="1" dirty="0"/>
                  <a:t>Sul</a:t>
                </a:r>
              </a:p>
            </p:txBody>
          </p:sp>
        </p:grpSp>
        <p:grpSp>
          <p:nvGrpSpPr>
            <p:cNvPr id="3" name="Agrupar 2">
              <a:extLst>
                <a:ext uri="{FF2B5EF4-FFF2-40B4-BE49-F238E27FC236}">
                  <a16:creationId xmlns:a16="http://schemas.microsoft.com/office/drawing/2014/main" id="{9BDD0FA8-B992-430A-ABF1-8B291D5A3C11}"/>
                </a:ext>
              </a:extLst>
            </p:cNvPr>
            <p:cNvGrpSpPr/>
            <p:nvPr/>
          </p:nvGrpSpPr>
          <p:grpSpPr>
            <a:xfrm>
              <a:off x="7868697" y="3538221"/>
              <a:ext cx="944880" cy="896792"/>
              <a:chOff x="8454097" y="3465461"/>
              <a:chExt cx="944880" cy="896792"/>
            </a:xfrm>
          </p:grpSpPr>
          <p:pic>
            <p:nvPicPr>
              <p:cNvPr id="18" name="Picture 2" descr="person icon">
                <a:extLst>
                  <a:ext uri="{FF2B5EF4-FFF2-40B4-BE49-F238E27FC236}">
                    <a16:creationId xmlns:a16="http://schemas.microsoft.com/office/drawing/2014/main" id="{15DB2439-994B-4D44-9A90-0A58F3DC133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88843" y="3465461"/>
                <a:ext cx="675388" cy="4778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" name="Retângulo 19">
                <a:extLst>
                  <a:ext uri="{FF2B5EF4-FFF2-40B4-BE49-F238E27FC236}">
                    <a16:creationId xmlns:a16="http://schemas.microsoft.com/office/drawing/2014/main" id="{C1ECD202-4558-41B8-AE1A-5A4416FA5423}"/>
                  </a:ext>
                </a:extLst>
              </p:cNvPr>
              <p:cNvSpPr/>
              <p:nvPr/>
            </p:nvSpPr>
            <p:spPr>
              <a:xfrm>
                <a:off x="8454097" y="3946755"/>
                <a:ext cx="944880" cy="41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000" dirty="0"/>
                  <a:t>Representante</a:t>
                </a:r>
                <a:br>
                  <a:rPr lang="pt-BR" sz="1100" dirty="0"/>
                </a:br>
                <a:r>
                  <a:rPr lang="pt-BR" sz="1100" b="1" dirty="0"/>
                  <a:t>IBICT</a:t>
                </a:r>
              </a:p>
            </p:txBody>
          </p:sp>
        </p:grpSp>
        <p:grpSp>
          <p:nvGrpSpPr>
            <p:cNvPr id="4" name="Agrupar 3">
              <a:extLst>
                <a:ext uri="{FF2B5EF4-FFF2-40B4-BE49-F238E27FC236}">
                  <a16:creationId xmlns:a16="http://schemas.microsoft.com/office/drawing/2014/main" id="{5FB78201-1BCA-47AC-9B24-0E422C4926EC}"/>
                </a:ext>
              </a:extLst>
            </p:cNvPr>
            <p:cNvGrpSpPr/>
            <p:nvPr/>
          </p:nvGrpSpPr>
          <p:grpSpPr>
            <a:xfrm>
              <a:off x="9028270" y="3538882"/>
              <a:ext cx="944880" cy="929241"/>
              <a:chOff x="8454097" y="5519389"/>
              <a:chExt cx="944880" cy="929241"/>
            </a:xfrm>
          </p:grpSpPr>
          <p:pic>
            <p:nvPicPr>
              <p:cNvPr id="21" name="Picture 2" descr="person icon">
                <a:extLst>
                  <a:ext uri="{FF2B5EF4-FFF2-40B4-BE49-F238E27FC236}">
                    <a16:creationId xmlns:a16="http://schemas.microsoft.com/office/drawing/2014/main" id="{208CA329-4EF6-47CA-AC02-42EBCD62F8E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88843" y="5519389"/>
                <a:ext cx="675388" cy="4778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3" name="Retângulo 22">
                <a:extLst>
                  <a:ext uri="{FF2B5EF4-FFF2-40B4-BE49-F238E27FC236}">
                    <a16:creationId xmlns:a16="http://schemas.microsoft.com/office/drawing/2014/main" id="{E56744C8-BB31-498B-9C87-C824D807D2DB}"/>
                  </a:ext>
                </a:extLst>
              </p:cNvPr>
              <p:cNvSpPr/>
              <p:nvPr/>
            </p:nvSpPr>
            <p:spPr>
              <a:xfrm>
                <a:off x="8454097" y="6033132"/>
                <a:ext cx="944880" cy="41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000" dirty="0"/>
                  <a:t>Representante</a:t>
                </a:r>
                <a:br>
                  <a:rPr lang="pt-BR" sz="1100" dirty="0"/>
                </a:br>
                <a:r>
                  <a:rPr lang="pt-BR" sz="1100" b="1" dirty="0"/>
                  <a:t>RNP</a:t>
                </a:r>
              </a:p>
            </p:txBody>
          </p:sp>
        </p:grpSp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6A5AE05E-E643-490A-8B37-A13711A84E05}"/>
                </a:ext>
              </a:extLst>
            </p:cNvPr>
            <p:cNvSpPr/>
            <p:nvPr/>
          </p:nvSpPr>
          <p:spPr>
            <a:xfrm>
              <a:off x="8112977" y="2952346"/>
              <a:ext cx="157263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400" b="1" dirty="0"/>
                <a:t>Governança</a:t>
              </a:r>
            </a:p>
          </p:txBody>
        </p:sp>
        <p:cxnSp>
          <p:nvCxnSpPr>
            <p:cNvPr id="26" name="Conector reto 25">
              <a:extLst>
                <a:ext uri="{FF2B5EF4-FFF2-40B4-BE49-F238E27FC236}">
                  <a16:creationId xmlns:a16="http://schemas.microsoft.com/office/drawing/2014/main" id="{DB094F44-518D-463A-A89C-08C8721AC0D7}"/>
                </a:ext>
              </a:extLst>
            </p:cNvPr>
            <p:cNvCxnSpPr>
              <a:stCxn id="7" idx="2"/>
              <a:endCxn id="8" idx="0"/>
            </p:cNvCxnSpPr>
            <p:nvPr/>
          </p:nvCxnSpPr>
          <p:spPr>
            <a:xfrm>
              <a:off x="8950863" y="1146406"/>
              <a:ext cx="0" cy="6197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to 26">
              <a:extLst>
                <a:ext uri="{FF2B5EF4-FFF2-40B4-BE49-F238E27FC236}">
                  <a16:creationId xmlns:a16="http://schemas.microsoft.com/office/drawing/2014/main" id="{52863DB6-0584-41DD-89C4-073C9AB9A265}"/>
                </a:ext>
              </a:extLst>
            </p:cNvPr>
            <p:cNvCxnSpPr/>
            <p:nvPr/>
          </p:nvCxnSpPr>
          <p:spPr>
            <a:xfrm>
              <a:off x="8948323" y="2332586"/>
              <a:ext cx="0" cy="6197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Agrupar 32">
            <a:extLst>
              <a:ext uri="{FF2B5EF4-FFF2-40B4-BE49-F238E27FC236}">
                <a16:creationId xmlns:a16="http://schemas.microsoft.com/office/drawing/2014/main" id="{FEA09448-BC7B-4F74-82D9-B20A88DDDD73}"/>
              </a:ext>
            </a:extLst>
          </p:cNvPr>
          <p:cNvGrpSpPr/>
          <p:nvPr/>
        </p:nvGrpSpPr>
        <p:grpSpPr>
          <a:xfrm>
            <a:off x="6621129" y="202270"/>
            <a:ext cx="5444522" cy="6274936"/>
            <a:chOff x="6225377" y="332700"/>
            <a:chExt cx="5444522" cy="6274936"/>
          </a:xfrm>
        </p:grpSpPr>
        <p:sp>
          <p:nvSpPr>
            <p:cNvPr id="34" name="Retângulo: Cantos Arredondados 33">
              <a:extLst>
                <a:ext uri="{FF2B5EF4-FFF2-40B4-BE49-F238E27FC236}">
                  <a16:creationId xmlns:a16="http://schemas.microsoft.com/office/drawing/2014/main" id="{69064587-E8DD-4442-AB9C-9914FF4AA68E}"/>
                </a:ext>
              </a:extLst>
            </p:cNvPr>
            <p:cNvSpPr/>
            <p:nvPr/>
          </p:nvSpPr>
          <p:spPr>
            <a:xfrm>
              <a:off x="7119711" y="3364120"/>
              <a:ext cx="3540572" cy="3220719"/>
            </a:xfrm>
            <a:prstGeom prst="roundRect">
              <a:avLst/>
            </a:prstGeom>
            <a:noFill/>
            <a:ln w="19050">
              <a:solidFill>
                <a:srgbClr val="D8D8EB"/>
              </a:solidFill>
              <a:prstDash val="lg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5" name="Retângulo: Cantos Arredondados 34">
              <a:extLst>
                <a:ext uri="{FF2B5EF4-FFF2-40B4-BE49-F238E27FC236}">
                  <a16:creationId xmlns:a16="http://schemas.microsoft.com/office/drawing/2014/main" id="{BC83D3D6-9C54-4AA7-AC88-EFC5403083F6}"/>
                </a:ext>
              </a:extLst>
            </p:cNvPr>
            <p:cNvSpPr/>
            <p:nvPr/>
          </p:nvSpPr>
          <p:spPr>
            <a:xfrm>
              <a:off x="8300623" y="332700"/>
              <a:ext cx="1300480" cy="609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/>
                <a:t>RBRD</a:t>
              </a:r>
            </a:p>
          </p:txBody>
        </p:sp>
        <p:sp>
          <p:nvSpPr>
            <p:cNvPr id="36" name="Retângulo: Cantos Arredondados 35">
              <a:extLst>
                <a:ext uri="{FF2B5EF4-FFF2-40B4-BE49-F238E27FC236}">
                  <a16:creationId xmlns:a16="http://schemas.microsoft.com/office/drawing/2014/main" id="{27080E0A-7AED-4BF0-91FB-ED3FD4BBC993}"/>
                </a:ext>
              </a:extLst>
            </p:cNvPr>
            <p:cNvSpPr/>
            <p:nvPr/>
          </p:nvSpPr>
          <p:spPr>
            <a:xfrm>
              <a:off x="8300623" y="1562060"/>
              <a:ext cx="1300480" cy="609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/>
                <a:t>NDP</a:t>
              </a:r>
            </a:p>
          </p:txBody>
        </p:sp>
        <p:pic>
          <p:nvPicPr>
            <p:cNvPr id="37" name="Picture 2" descr="person icon">
              <a:extLst>
                <a:ext uri="{FF2B5EF4-FFF2-40B4-BE49-F238E27FC236}">
                  <a16:creationId xmlns:a16="http://schemas.microsoft.com/office/drawing/2014/main" id="{3FD050AB-F6AF-4DB3-B97F-100C9C226A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08121" y="3465461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person icon">
              <a:extLst>
                <a:ext uri="{FF2B5EF4-FFF2-40B4-BE49-F238E27FC236}">
                  <a16:creationId xmlns:a16="http://schemas.microsoft.com/office/drawing/2014/main" id="{12F94912-30D8-4255-A7B8-413EA515D1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08121" y="4464139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Retângulo 38">
              <a:extLst>
                <a:ext uri="{FF2B5EF4-FFF2-40B4-BE49-F238E27FC236}">
                  <a16:creationId xmlns:a16="http://schemas.microsoft.com/office/drawing/2014/main" id="{1CBC1039-D5C2-47B7-B1CE-88E5FFFD48C7}"/>
                </a:ext>
              </a:extLst>
            </p:cNvPr>
            <p:cNvSpPr/>
            <p:nvPr/>
          </p:nvSpPr>
          <p:spPr>
            <a:xfrm>
              <a:off x="7473375" y="3946755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Coord. Rede</a:t>
              </a:r>
              <a:br>
                <a:rPr lang="pt-BR" sz="1100" dirty="0"/>
              </a:br>
              <a:r>
                <a:rPr lang="pt-BR" sz="1100" dirty="0"/>
                <a:t>Norte</a:t>
              </a:r>
            </a:p>
          </p:txBody>
        </p:sp>
        <p:sp>
          <p:nvSpPr>
            <p:cNvPr id="40" name="Retângulo 39">
              <a:extLst>
                <a:ext uri="{FF2B5EF4-FFF2-40B4-BE49-F238E27FC236}">
                  <a16:creationId xmlns:a16="http://schemas.microsoft.com/office/drawing/2014/main" id="{7E362033-E265-4CCB-B522-D3955AA53D64}"/>
                </a:ext>
              </a:extLst>
            </p:cNvPr>
            <p:cNvSpPr/>
            <p:nvPr/>
          </p:nvSpPr>
          <p:spPr>
            <a:xfrm>
              <a:off x="7473375" y="4963129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Coord. Rede</a:t>
              </a:r>
              <a:br>
                <a:rPr lang="pt-BR" sz="1100" dirty="0"/>
              </a:br>
              <a:r>
                <a:rPr lang="pt-BR" sz="1100" dirty="0"/>
                <a:t>Nordeste</a:t>
              </a:r>
            </a:p>
          </p:txBody>
        </p:sp>
        <p:pic>
          <p:nvPicPr>
            <p:cNvPr id="41" name="Picture 2" descr="person icon">
              <a:extLst>
                <a:ext uri="{FF2B5EF4-FFF2-40B4-BE49-F238E27FC236}">
                  <a16:creationId xmlns:a16="http://schemas.microsoft.com/office/drawing/2014/main" id="{E7840C33-870A-4798-8EEB-736FCC2C6F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62312" y="4464139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Retângulo 41">
              <a:extLst>
                <a:ext uri="{FF2B5EF4-FFF2-40B4-BE49-F238E27FC236}">
                  <a16:creationId xmlns:a16="http://schemas.microsoft.com/office/drawing/2014/main" id="{2DFD0975-6EBD-4C8B-B08D-995D9C772D38}"/>
                </a:ext>
              </a:extLst>
            </p:cNvPr>
            <p:cNvSpPr/>
            <p:nvPr/>
          </p:nvSpPr>
          <p:spPr>
            <a:xfrm>
              <a:off x="9527566" y="4963129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Coord. Rede</a:t>
              </a:r>
              <a:br>
                <a:rPr lang="pt-BR" sz="1100" dirty="0"/>
              </a:br>
              <a:r>
                <a:rPr lang="pt-BR" sz="1100" dirty="0"/>
                <a:t>Sudeste</a:t>
              </a:r>
            </a:p>
          </p:txBody>
        </p:sp>
        <p:pic>
          <p:nvPicPr>
            <p:cNvPr id="43" name="Picture 2" descr="person icon">
              <a:extLst>
                <a:ext uri="{FF2B5EF4-FFF2-40B4-BE49-F238E27FC236}">
                  <a16:creationId xmlns:a16="http://schemas.microsoft.com/office/drawing/2014/main" id="{869EBCF0-4B1A-4B0B-9BC1-195DE13F9A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62312" y="3465461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Retângulo 43">
              <a:extLst>
                <a:ext uri="{FF2B5EF4-FFF2-40B4-BE49-F238E27FC236}">
                  <a16:creationId xmlns:a16="http://schemas.microsoft.com/office/drawing/2014/main" id="{9857AC6F-78D9-4AC1-AD70-DDB80BED152B}"/>
                </a:ext>
              </a:extLst>
            </p:cNvPr>
            <p:cNvSpPr/>
            <p:nvPr/>
          </p:nvSpPr>
          <p:spPr>
            <a:xfrm>
              <a:off x="9527566" y="3946755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Coord. Rede</a:t>
              </a:r>
              <a:br>
                <a:rPr lang="pt-BR" sz="1100" dirty="0"/>
              </a:br>
              <a:r>
                <a:rPr lang="pt-BR" sz="1100" dirty="0"/>
                <a:t>Centro-oeste</a:t>
              </a:r>
            </a:p>
          </p:txBody>
        </p:sp>
        <p:pic>
          <p:nvPicPr>
            <p:cNvPr id="45" name="Picture 2" descr="person icon">
              <a:extLst>
                <a:ext uri="{FF2B5EF4-FFF2-40B4-BE49-F238E27FC236}">
                  <a16:creationId xmlns:a16="http://schemas.microsoft.com/office/drawing/2014/main" id="{EBC2CEB0-72CE-48F0-AA03-F6B89203B8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08121" y="5519389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Retângulo 45">
              <a:extLst>
                <a:ext uri="{FF2B5EF4-FFF2-40B4-BE49-F238E27FC236}">
                  <a16:creationId xmlns:a16="http://schemas.microsoft.com/office/drawing/2014/main" id="{A14CEB20-AED8-463C-96FF-533B2D7959EE}"/>
                </a:ext>
              </a:extLst>
            </p:cNvPr>
            <p:cNvSpPr/>
            <p:nvPr/>
          </p:nvSpPr>
          <p:spPr>
            <a:xfrm>
              <a:off x="7473375" y="6033132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Coord. Rede</a:t>
              </a:r>
              <a:br>
                <a:rPr lang="pt-BR" sz="1100" dirty="0"/>
              </a:br>
              <a:r>
                <a:rPr lang="pt-BR" sz="1100" dirty="0"/>
                <a:t>Sul</a:t>
              </a:r>
            </a:p>
          </p:txBody>
        </p:sp>
        <p:grpSp>
          <p:nvGrpSpPr>
            <p:cNvPr id="47" name="Agrupar 46">
              <a:extLst>
                <a:ext uri="{FF2B5EF4-FFF2-40B4-BE49-F238E27FC236}">
                  <a16:creationId xmlns:a16="http://schemas.microsoft.com/office/drawing/2014/main" id="{D040B796-1643-47D0-A554-000D9A576BC7}"/>
                </a:ext>
              </a:extLst>
            </p:cNvPr>
            <p:cNvGrpSpPr/>
            <p:nvPr/>
          </p:nvGrpSpPr>
          <p:grpSpPr>
            <a:xfrm>
              <a:off x="8434225" y="3742980"/>
              <a:ext cx="944880" cy="896792"/>
              <a:chOff x="8454097" y="3465461"/>
              <a:chExt cx="944880" cy="896792"/>
            </a:xfrm>
          </p:grpSpPr>
          <p:pic>
            <p:nvPicPr>
              <p:cNvPr id="73" name="Picture 2" descr="person icon">
                <a:extLst>
                  <a:ext uri="{FF2B5EF4-FFF2-40B4-BE49-F238E27FC236}">
                    <a16:creationId xmlns:a16="http://schemas.microsoft.com/office/drawing/2014/main" id="{B00D97A3-5D63-4AF5-8D3D-BD797189CF0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88843" y="3465461"/>
                <a:ext cx="675388" cy="4778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4" name="Retângulo 73">
                <a:extLst>
                  <a:ext uri="{FF2B5EF4-FFF2-40B4-BE49-F238E27FC236}">
                    <a16:creationId xmlns:a16="http://schemas.microsoft.com/office/drawing/2014/main" id="{6C009F97-C81F-4F11-8FF8-E46179E47689}"/>
                  </a:ext>
                </a:extLst>
              </p:cNvPr>
              <p:cNvSpPr/>
              <p:nvPr/>
            </p:nvSpPr>
            <p:spPr>
              <a:xfrm>
                <a:off x="8454097" y="3946755"/>
                <a:ext cx="944880" cy="41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000" dirty="0"/>
                  <a:t>Representante</a:t>
                </a:r>
                <a:br>
                  <a:rPr lang="pt-BR" sz="1100" dirty="0"/>
                </a:br>
                <a:r>
                  <a:rPr lang="pt-BR" sz="1100" dirty="0"/>
                  <a:t>IBICT</a:t>
                </a:r>
              </a:p>
            </p:txBody>
          </p:sp>
        </p:grpSp>
        <p:grpSp>
          <p:nvGrpSpPr>
            <p:cNvPr id="48" name="Agrupar 47">
              <a:extLst>
                <a:ext uri="{FF2B5EF4-FFF2-40B4-BE49-F238E27FC236}">
                  <a16:creationId xmlns:a16="http://schemas.microsoft.com/office/drawing/2014/main" id="{B80B548D-1FFE-4FC4-B787-4B4AA25FAECE}"/>
                </a:ext>
              </a:extLst>
            </p:cNvPr>
            <p:cNvGrpSpPr/>
            <p:nvPr/>
          </p:nvGrpSpPr>
          <p:grpSpPr>
            <a:xfrm>
              <a:off x="8394581" y="4998023"/>
              <a:ext cx="944880" cy="929241"/>
              <a:chOff x="8454097" y="5519389"/>
              <a:chExt cx="944880" cy="929241"/>
            </a:xfrm>
          </p:grpSpPr>
          <p:pic>
            <p:nvPicPr>
              <p:cNvPr id="71" name="Picture 2" descr="person icon">
                <a:extLst>
                  <a:ext uri="{FF2B5EF4-FFF2-40B4-BE49-F238E27FC236}">
                    <a16:creationId xmlns:a16="http://schemas.microsoft.com/office/drawing/2014/main" id="{AE9281D2-F576-432F-87E1-D2CCADD8BB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88843" y="5519389"/>
                <a:ext cx="675388" cy="4778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2" name="Retângulo 71">
                <a:extLst>
                  <a:ext uri="{FF2B5EF4-FFF2-40B4-BE49-F238E27FC236}">
                    <a16:creationId xmlns:a16="http://schemas.microsoft.com/office/drawing/2014/main" id="{69402F11-71D4-4989-8B0E-FEAC0057D754}"/>
                  </a:ext>
                </a:extLst>
              </p:cNvPr>
              <p:cNvSpPr/>
              <p:nvPr/>
            </p:nvSpPr>
            <p:spPr>
              <a:xfrm>
                <a:off x="8454097" y="6033132"/>
                <a:ext cx="944880" cy="41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000" dirty="0"/>
                  <a:t>Representante</a:t>
                </a:r>
                <a:br>
                  <a:rPr lang="pt-BR" sz="1100" dirty="0"/>
                </a:br>
                <a:r>
                  <a:rPr lang="pt-BR" sz="1100" dirty="0"/>
                  <a:t>RNP</a:t>
                </a:r>
              </a:p>
            </p:txBody>
          </p:sp>
        </p:grpSp>
        <p:sp>
          <p:nvSpPr>
            <p:cNvPr id="49" name="Retângulo 48">
              <a:extLst>
                <a:ext uri="{FF2B5EF4-FFF2-40B4-BE49-F238E27FC236}">
                  <a16:creationId xmlns:a16="http://schemas.microsoft.com/office/drawing/2014/main" id="{D529C602-CCAC-4721-9580-1C62D8F0CA1C}"/>
                </a:ext>
              </a:extLst>
            </p:cNvPr>
            <p:cNvSpPr/>
            <p:nvPr/>
          </p:nvSpPr>
          <p:spPr>
            <a:xfrm>
              <a:off x="8112977" y="2952346"/>
              <a:ext cx="157263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400" b="1" dirty="0"/>
                <a:t>Execução</a:t>
              </a:r>
            </a:p>
          </p:txBody>
        </p:sp>
        <p:cxnSp>
          <p:nvCxnSpPr>
            <p:cNvPr id="50" name="Conector reto 49">
              <a:extLst>
                <a:ext uri="{FF2B5EF4-FFF2-40B4-BE49-F238E27FC236}">
                  <a16:creationId xmlns:a16="http://schemas.microsoft.com/office/drawing/2014/main" id="{BF755FCE-A1BA-4362-9EDE-33310AB478F6}"/>
                </a:ext>
              </a:extLst>
            </p:cNvPr>
            <p:cNvCxnSpPr>
              <a:stCxn id="35" idx="2"/>
              <a:endCxn id="36" idx="0"/>
            </p:cNvCxnSpPr>
            <p:nvPr/>
          </p:nvCxnSpPr>
          <p:spPr>
            <a:xfrm>
              <a:off x="8950863" y="942300"/>
              <a:ext cx="0" cy="6197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to 50">
              <a:extLst>
                <a:ext uri="{FF2B5EF4-FFF2-40B4-BE49-F238E27FC236}">
                  <a16:creationId xmlns:a16="http://schemas.microsoft.com/office/drawing/2014/main" id="{C955C3FE-1106-4E8F-A17D-3C0AAFAE7FD7}"/>
                </a:ext>
              </a:extLst>
            </p:cNvPr>
            <p:cNvCxnSpPr/>
            <p:nvPr/>
          </p:nvCxnSpPr>
          <p:spPr>
            <a:xfrm>
              <a:off x="8940159" y="2169302"/>
              <a:ext cx="0" cy="6197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2" name="Picture 2" descr="person icon">
              <a:extLst>
                <a:ext uri="{FF2B5EF4-FFF2-40B4-BE49-F238E27FC236}">
                  <a16:creationId xmlns:a16="http://schemas.microsoft.com/office/drawing/2014/main" id="{CB4F2102-0902-48C0-8674-802B2D1830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0668" y="3432748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3" name="Retângulo 52">
              <a:extLst>
                <a:ext uri="{FF2B5EF4-FFF2-40B4-BE49-F238E27FC236}">
                  <a16:creationId xmlns:a16="http://schemas.microsoft.com/office/drawing/2014/main" id="{CEAF685D-5423-45DC-8C09-EBBDA8F4F71B}"/>
                </a:ext>
              </a:extLst>
            </p:cNvPr>
            <p:cNvSpPr/>
            <p:nvPr/>
          </p:nvSpPr>
          <p:spPr>
            <a:xfrm>
              <a:off x="6275922" y="3857548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bolsista regional</a:t>
              </a:r>
            </a:p>
          </p:txBody>
        </p:sp>
        <p:pic>
          <p:nvPicPr>
            <p:cNvPr id="54" name="Picture 2" descr="person icon">
              <a:extLst>
                <a:ext uri="{FF2B5EF4-FFF2-40B4-BE49-F238E27FC236}">
                  <a16:creationId xmlns:a16="http://schemas.microsoft.com/office/drawing/2014/main" id="{1069B545-3091-48D8-9B84-5894FB4A39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1882" y="4543958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" name="Retângulo 54">
              <a:extLst>
                <a:ext uri="{FF2B5EF4-FFF2-40B4-BE49-F238E27FC236}">
                  <a16:creationId xmlns:a16="http://schemas.microsoft.com/office/drawing/2014/main" id="{C4641B79-96AD-4935-AFD7-923AF169DD28}"/>
                </a:ext>
              </a:extLst>
            </p:cNvPr>
            <p:cNvSpPr/>
            <p:nvPr/>
          </p:nvSpPr>
          <p:spPr>
            <a:xfrm>
              <a:off x="6237136" y="4968758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bolsista regional</a:t>
              </a:r>
            </a:p>
          </p:txBody>
        </p:sp>
        <p:pic>
          <p:nvPicPr>
            <p:cNvPr id="56" name="Picture 2" descr="person icon">
              <a:extLst>
                <a:ext uri="{FF2B5EF4-FFF2-40B4-BE49-F238E27FC236}">
                  <a16:creationId xmlns:a16="http://schemas.microsoft.com/office/drawing/2014/main" id="{F4317B42-ABB3-45B9-A273-D726DB0458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0123" y="5751949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" name="Retângulo 56">
              <a:extLst>
                <a:ext uri="{FF2B5EF4-FFF2-40B4-BE49-F238E27FC236}">
                  <a16:creationId xmlns:a16="http://schemas.microsoft.com/office/drawing/2014/main" id="{764C7FF4-0E56-4FD5-8D76-977DD46695F5}"/>
                </a:ext>
              </a:extLst>
            </p:cNvPr>
            <p:cNvSpPr/>
            <p:nvPr/>
          </p:nvSpPr>
          <p:spPr>
            <a:xfrm>
              <a:off x="6225377" y="6176749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bolsista regional</a:t>
              </a:r>
            </a:p>
          </p:txBody>
        </p:sp>
        <p:pic>
          <p:nvPicPr>
            <p:cNvPr id="58" name="Picture 2" descr="person icon">
              <a:extLst>
                <a:ext uri="{FF2B5EF4-FFF2-40B4-BE49-F238E27FC236}">
                  <a16:creationId xmlns:a16="http://schemas.microsoft.com/office/drawing/2014/main" id="{817A0264-04A0-4B99-AD5A-1068210261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59765" y="3485785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" name="Retângulo 58">
              <a:extLst>
                <a:ext uri="{FF2B5EF4-FFF2-40B4-BE49-F238E27FC236}">
                  <a16:creationId xmlns:a16="http://schemas.microsoft.com/office/drawing/2014/main" id="{6C9BC9AB-38C6-4AEB-B74E-25F604C29768}"/>
                </a:ext>
              </a:extLst>
            </p:cNvPr>
            <p:cNvSpPr/>
            <p:nvPr/>
          </p:nvSpPr>
          <p:spPr>
            <a:xfrm>
              <a:off x="10725019" y="3910585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bolsista regional</a:t>
              </a:r>
            </a:p>
          </p:txBody>
        </p:sp>
        <p:pic>
          <p:nvPicPr>
            <p:cNvPr id="60" name="Picture 2" descr="person icon">
              <a:extLst>
                <a:ext uri="{FF2B5EF4-FFF2-40B4-BE49-F238E27FC236}">
                  <a16:creationId xmlns:a16="http://schemas.microsoft.com/office/drawing/2014/main" id="{800648F1-4318-4C6B-B666-1B4DFE6810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28684" y="4466190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1" name="Retângulo 60">
              <a:extLst>
                <a:ext uri="{FF2B5EF4-FFF2-40B4-BE49-F238E27FC236}">
                  <a16:creationId xmlns:a16="http://schemas.microsoft.com/office/drawing/2014/main" id="{A09F7650-BFE6-4452-99D7-A97E0B2242BB}"/>
                </a:ext>
              </a:extLst>
            </p:cNvPr>
            <p:cNvSpPr/>
            <p:nvPr/>
          </p:nvSpPr>
          <p:spPr>
            <a:xfrm>
              <a:off x="10693938" y="4890990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bolsista regional</a:t>
              </a:r>
            </a:p>
          </p:txBody>
        </p:sp>
        <p:pic>
          <p:nvPicPr>
            <p:cNvPr id="62" name="Picture 2" descr="person icon">
              <a:extLst>
                <a:ext uri="{FF2B5EF4-FFF2-40B4-BE49-F238E27FC236}">
                  <a16:creationId xmlns:a16="http://schemas.microsoft.com/office/drawing/2014/main" id="{68A85459-8A1B-477C-96B2-D29F134513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10999" y="5630012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3" name="Retângulo 62">
              <a:extLst>
                <a:ext uri="{FF2B5EF4-FFF2-40B4-BE49-F238E27FC236}">
                  <a16:creationId xmlns:a16="http://schemas.microsoft.com/office/drawing/2014/main" id="{F811F1EE-D1EB-4A98-8627-1BC118C705D4}"/>
                </a:ext>
              </a:extLst>
            </p:cNvPr>
            <p:cNvSpPr/>
            <p:nvPr/>
          </p:nvSpPr>
          <p:spPr>
            <a:xfrm>
              <a:off x="10676253" y="6054812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bolsista</a:t>
              </a:r>
            </a:p>
            <a:p>
              <a:pPr algn="ctr"/>
              <a:r>
                <a:rPr lang="pt-BR" sz="1100" dirty="0"/>
                <a:t>nacional</a:t>
              </a:r>
            </a:p>
          </p:txBody>
        </p:sp>
        <p:cxnSp>
          <p:nvCxnSpPr>
            <p:cNvPr id="64" name="Conector de Seta Reta 63">
              <a:extLst>
                <a:ext uri="{FF2B5EF4-FFF2-40B4-BE49-F238E27FC236}">
                  <a16:creationId xmlns:a16="http://schemas.microsoft.com/office/drawing/2014/main" id="{4861AD1C-2AF6-458E-96BE-27A07B0CEC5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951310" y="3616590"/>
              <a:ext cx="687892" cy="8779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65" name="Conector de Seta Reta 64">
              <a:extLst>
                <a:ext uri="{FF2B5EF4-FFF2-40B4-BE49-F238E27FC236}">
                  <a16:creationId xmlns:a16="http://schemas.microsoft.com/office/drawing/2014/main" id="{1F844259-252A-443F-B52B-D9759A566B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20229" y="4693095"/>
              <a:ext cx="814933" cy="1936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66" name="Conector de Seta Reta 65">
              <a:extLst>
                <a:ext uri="{FF2B5EF4-FFF2-40B4-BE49-F238E27FC236}">
                  <a16:creationId xmlns:a16="http://schemas.microsoft.com/office/drawing/2014/main" id="{21D57008-BDAB-4DED-BC1F-1B0FA1F00F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89148" y="5769600"/>
              <a:ext cx="814934" cy="12831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67" name="Conector de Seta Reta 66">
              <a:extLst>
                <a:ext uri="{FF2B5EF4-FFF2-40B4-BE49-F238E27FC236}">
                  <a16:creationId xmlns:a16="http://schemas.microsoft.com/office/drawing/2014/main" id="{52034518-3BFA-4E88-A133-5DF047455334}"/>
                </a:ext>
              </a:extLst>
            </p:cNvPr>
            <p:cNvCxnSpPr>
              <a:cxnSpLocks/>
            </p:cNvCxnSpPr>
            <p:nvPr/>
          </p:nvCxnSpPr>
          <p:spPr>
            <a:xfrm>
              <a:off x="10205381" y="3719816"/>
              <a:ext cx="808566" cy="21246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68" name="Conector de Seta Reta 67">
              <a:extLst>
                <a:ext uri="{FF2B5EF4-FFF2-40B4-BE49-F238E27FC236}">
                  <a16:creationId xmlns:a16="http://schemas.microsoft.com/office/drawing/2014/main" id="{352F522C-5BEB-458C-A395-D3AF536AA7CA}"/>
                </a:ext>
              </a:extLst>
            </p:cNvPr>
            <p:cNvCxnSpPr>
              <a:cxnSpLocks/>
            </p:cNvCxnSpPr>
            <p:nvPr/>
          </p:nvCxnSpPr>
          <p:spPr>
            <a:xfrm>
              <a:off x="10205664" y="4680280"/>
              <a:ext cx="759953" cy="12815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69" name="Conector de Seta Reta 68">
              <a:extLst>
                <a:ext uri="{FF2B5EF4-FFF2-40B4-BE49-F238E27FC236}">
                  <a16:creationId xmlns:a16="http://schemas.microsoft.com/office/drawing/2014/main" id="{D25BD8D4-0EC3-403F-9BEB-FFD3F4C6C70B}"/>
                </a:ext>
              </a:extLst>
            </p:cNvPr>
            <p:cNvCxnSpPr>
              <a:cxnSpLocks/>
            </p:cNvCxnSpPr>
            <p:nvPr/>
          </p:nvCxnSpPr>
          <p:spPr>
            <a:xfrm>
              <a:off x="9392821" y="5897919"/>
              <a:ext cx="1466944" cy="9294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70" name="Retângulo: Cantos Arredondados 69">
              <a:extLst>
                <a:ext uri="{FF2B5EF4-FFF2-40B4-BE49-F238E27FC236}">
                  <a16:creationId xmlns:a16="http://schemas.microsoft.com/office/drawing/2014/main" id="{E9F4AE7E-8052-46F5-97F9-805A70B5D39A}"/>
                </a:ext>
              </a:extLst>
            </p:cNvPr>
            <p:cNvSpPr/>
            <p:nvPr/>
          </p:nvSpPr>
          <p:spPr>
            <a:xfrm>
              <a:off x="8410551" y="3432748"/>
              <a:ext cx="982270" cy="3031271"/>
            </a:xfrm>
            <a:prstGeom prst="roundRect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75" name="Elipse 74">
            <a:extLst>
              <a:ext uri="{FF2B5EF4-FFF2-40B4-BE49-F238E27FC236}">
                <a16:creationId xmlns:a16="http://schemas.microsoft.com/office/drawing/2014/main" id="{015DC92E-43C6-4A6F-9CC6-E715AF698AB1}"/>
              </a:ext>
            </a:extLst>
          </p:cNvPr>
          <p:cNvSpPr/>
          <p:nvPr/>
        </p:nvSpPr>
        <p:spPr>
          <a:xfrm>
            <a:off x="1910456" y="2602265"/>
            <a:ext cx="1224022" cy="68891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6" name="Elipse 75">
            <a:extLst>
              <a:ext uri="{FF2B5EF4-FFF2-40B4-BE49-F238E27FC236}">
                <a16:creationId xmlns:a16="http://schemas.microsoft.com/office/drawing/2014/main" id="{79D482D4-E59F-4A29-A9EF-D099FFC0DB82}"/>
              </a:ext>
            </a:extLst>
          </p:cNvPr>
          <p:cNvSpPr/>
          <p:nvPr/>
        </p:nvSpPr>
        <p:spPr>
          <a:xfrm>
            <a:off x="8687425" y="2619842"/>
            <a:ext cx="1224022" cy="68891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7" name="CaixaDeTexto 76">
            <a:extLst>
              <a:ext uri="{FF2B5EF4-FFF2-40B4-BE49-F238E27FC236}">
                <a16:creationId xmlns:a16="http://schemas.microsoft.com/office/drawing/2014/main" id="{7DC72DA5-7C92-455B-B26B-460B1B3ACCAD}"/>
              </a:ext>
            </a:extLst>
          </p:cNvPr>
          <p:cNvSpPr txBox="1"/>
          <p:nvPr/>
        </p:nvSpPr>
        <p:spPr>
          <a:xfrm>
            <a:off x="3613410" y="898695"/>
            <a:ext cx="4580221" cy="1754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rgbClr val="0070C0"/>
                </a:solidFill>
              </a:rPr>
              <a:t>Missão: </a:t>
            </a:r>
          </a:p>
          <a:p>
            <a:r>
              <a:rPr lang="pt-BR" dirty="0">
                <a:solidFill>
                  <a:srgbClr val="0070C0"/>
                </a:solidFill>
              </a:rPr>
              <a:t>   “Promover a </a:t>
            </a:r>
            <a:r>
              <a:rPr lang="pt-BR" b="1" dirty="0">
                <a:solidFill>
                  <a:srgbClr val="0070C0"/>
                </a:solidFill>
              </a:rPr>
              <a:t>conscientização</a:t>
            </a:r>
            <a:r>
              <a:rPr lang="pt-BR" dirty="0">
                <a:solidFill>
                  <a:srgbClr val="0070C0"/>
                </a:solidFill>
              </a:rPr>
              <a:t>, a </a:t>
            </a:r>
            <a:r>
              <a:rPr lang="pt-BR" b="1" dirty="0">
                <a:solidFill>
                  <a:srgbClr val="0070C0"/>
                </a:solidFill>
              </a:rPr>
              <a:t>implantação</a:t>
            </a:r>
            <a:r>
              <a:rPr lang="pt-BR" dirty="0">
                <a:solidFill>
                  <a:srgbClr val="0070C0"/>
                </a:solidFill>
              </a:rPr>
              <a:t>, a </a:t>
            </a:r>
            <a:r>
              <a:rPr lang="pt-BR" b="1" dirty="0">
                <a:solidFill>
                  <a:srgbClr val="0070C0"/>
                </a:solidFill>
              </a:rPr>
              <a:t>gestão</a:t>
            </a:r>
            <a:r>
              <a:rPr lang="pt-BR" dirty="0">
                <a:solidFill>
                  <a:srgbClr val="0070C0"/>
                </a:solidFill>
              </a:rPr>
              <a:t> e o </a:t>
            </a:r>
            <a:r>
              <a:rPr lang="pt-BR" b="1" dirty="0">
                <a:solidFill>
                  <a:srgbClr val="0070C0"/>
                </a:solidFill>
              </a:rPr>
              <a:t>desenvolvimento</a:t>
            </a:r>
            <a:r>
              <a:rPr lang="pt-BR" dirty="0">
                <a:solidFill>
                  <a:srgbClr val="0070C0"/>
                </a:solidFill>
              </a:rPr>
              <a:t> de repositórios de dados de pesquisa em instituições brasileiras de acordo com os princípios da Ciência Aberta”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709286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8DC5107C-200C-47A7-966F-1342326C21C4}"/>
              </a:ext>
            </a:extLst>
          </p:cNvPr>
          <p:cNvSpPr/>
          <p:nvPr/>
        </p:nvSpPr>
        <p:spPr>
          <a:xfrm>
            <a:off x="934692" y="2929687"/>
            <a:ext cx="3540572" cy="3606746"/>
          </a:xfrm>
          <a:prstGeom prst="roundRect">
            <a:avLst/>
          </a:prstGeom>
          <a:noFill/>
          <a:ln w="19050"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B3194BDF-D03E-4E39-B0F3-FCF3353066C7}"/>
              </a:ext>
            </a:extLst>
          </p:cNvPr>
          <p:cNvSpPr/>
          <p:nvPr/>
        </p:nvSpPr>
        <p:spPr>
          <a:xfrm>
            <a:off x="2115604" y="218715"/>
            <a:ext cx="130048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RBRD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863FE224-7208-46A5-AE8F-DA2617099CEE}"/>
              </a:ext>
            </a:extLst>
          </p:cNvPr>
          <p:cNvSpPr/>
          <p:nvPr/>
        </p:nvSpPr>
        <p:spPr>
          <a:xfrm>
            <a:off x="2115604" y="1448075"/>
            <a:ext cx="130048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NDP</a:t>
            </a:r>
          </a:p>
        </p:txBody>
      </p:sp>
      <p:pic>
        <p:nvPicPr>
          <p:cNvPr id="18" name="Picture 2" descr="person icon">
            <a:extLst>
              <a:ext uri="{FF2B5EF4-FFF2-40B4-BE49-F238E27FC236}">
                <a16:creationId xmlns:a16="http://schemas.microsoft.com/office/drawing/2014/main" id="{15DB2439-994B-4D44-9A90-0A58F3DC1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363" y="3399871"/>
            <a:ext cx="675388" cy="47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tângulo 19">
            <a:extLst>
              <a:ext uri="{FF2B5EF4-FFF2-40B4-BE49-F238E27FC236}">
                <a16:creationId xmlns:a16="http://schemas.microsoft.com/office/drawing/2014/main" id="{C1ECD202-4558-41B8-AE1A-5A4416FA5423}"/>
              </a:ext>
            </a:extLst>
          </p:cNvPr>
          <p:cNvSpPr/>
          <p:nvPr/>
        </p:nvSpPr>
        <p:spPr>
          <a:xfrm>
            <a:off x="1889249" y="3829887"/>
            <a:ext cx="94488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000" dirty="0"/>
              <a:t>Representante</a:t>
            </a:r>
            <a:br>
              <a:rPr lang="pt-BR" sz="1100" dirty="0"/>
            </a:br>
            <a:r>
              <a:rPr lang="pt-BR" sz="1100" b="1" dirty="0"/>
              <a:t>IBICT</a:t>
            </a:r>
          </a:p>
        </p:txBody>
      </p:sp>
      <p:pic>
        <p:nvPicPr>
          <p:cNvPr id="21" name="Picture 2" descr="person icon">
            <a:extLst>
              <a:ext uri="{FF2B5EF4-FFF2-40B4-BE49-F238E27FC236}">
                <a16:creationId xmlns:a16="http://schemas.microsoft.com/office/drawing/2014/main" id="{208CA329-4EF6-47CA-AC02-42EBCD62F8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078" y="3400720"/>
            <a:ext cx="675388" cy="47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tângulo 22">
            <a:extLst>
              <a:ext uri="{FF2B5EF4-FFF2-40B4-BE49-F238E27FC236}">
                <a16:creationId xmlns:a16="http://schemas.microsoft.com/office/drawing/2014/main" id="{E56744C8-BB31-498B-9C87-C824D807D2DB}"/>
              </a:ext>
            </a:extLst>
          </p:cNvPr>
          <p:cNvSpPr/>
          <p:nvPr/>
        </p:nvSpPr>
        <p:spPr>
          <a:xfrm>
            <a:off x="2979113" y="3846342"/>
            <a:ext cx="94488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000" dirty="0"/>
              <a:t>Representante</a:t>
            </a:r>
            <a:br>
              <a:rPr lang="pt-BR" sz="1100" dirty="0"/>
            </a:br>
            <a:r>
              <a:rPr lang="pt-BR" sz="1100" b="1" dirty="0"/>
              <a:t>RNP</a:t>
            </a:r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6A5AE05E-E643-490A-8B37-A13711A84E05}"/>
              </a:ext>
            </a:extLst>
          </p:cNvPr>
          <p:cNvSpPr/>
          <p:nvPr/>
        </p:nvSpPr>
        <p:spPr>
          <a:xfrm>
            <a:off x="1927958" y="2617321"/>
            <a:ext cx="15726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400" b="1" dirty="0"/>
              <a:t>Governança</a:t>
            </a:r>
          </a:p>
        </p:txBody>
      </p:sp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DB094F44-518D-463A-A89C-08C8721AC0D7}"/>
              </a:ext>
            </a:extLst>
          </p:cNvPr>
          <p:cNvCxnSpPr>
            <a:stCxn id="7" idx="2"/>
            <a:endCxn id="8" idx="0"/>
          </p:cNvCxnSpPr>
          <p:nvPr/>
        </p:nvCxnSpPr>
        <p:spPr>
          <a:xfrm>
            <a:off x="2765844" y="828315"/>
            <a:ext cx="0" cy="619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69064587-E8DD-4442-AB9C-9914FF4AA68E}"/>
              </a:ext>
            </a:extLst>
          </p:cNvPr>
          <p:cNvSpPr/>
          <p:nvPr/>
        </p:nvSpPr>
        <p:spPr>
          <a:xfrm>
            <a:off x="5290902" y="2668985"/>
            <a:ext cx="6149808" cy="4070478"/>
          </a:xfrm>
          <a:prstGeom prst="roundRect">
            <a:avLst/>
          </a:prstGeom>
          <a:noFill/>
          <a:ln w="19050">
            <a:solidFill>
              <a:srgbClr val="D8D8EB"/>
            </a:solidFill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5" name="Retângulo: Cantos Arredondados 34">
            <a:extLst>
              <a:ext uri="{FF2B5EF4-FFF2-40B4-BE49-F238E27FC236}">
                <a16:creationId xmlns:a16="http://schemas.microsoft.com/office/drawing/2014/main" id="{BC83D3D6-9C54-4AA7-AC88-EFC5403083F6}"/>
              </a:ext>
            </a:extLst>
          </p:cNvPr>
          <p:cNvSpPr/>
          <p:nvPr/>
        </p:nvSpPr>
        <p:spPr>
          <a:xfrm>
            <a:off x="7735849" y="182137"/>
            <a:ext cx="130048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RBRD</a:t>
            </a:r>
          </a:p>
        </p:txBody>
      </p:sp>
      <p:sp>
        <p:nvSpPr>
          <p:cNvPr id="36" name="Retângulo: Cantos Arredondados 35">
            <a:extLst>
              <a:ext uri="{FF2B5EF4-FFF2-40B4-BE49-F238E27FC236}">
                <a16:creationId xmlns:a16="http://schemas.microsoft.com/office/drawing/2014/main" id="{27080E0A-7AED-4BF0-91FB-ED3FD4BBC993}"/>
              </a:ext>
            </a:extLst>
          </p:cNvPr>
          <p:cNvSpPr/>
          <p:nvPr/>
        </p:nvSpPr>
        <p:spPr>
          <a:xfrm>
            <a:off x="7735849" y="1411497"/>
            <a:ext cx="130048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NDP</a:t>
            </a:r>
          </a:p>
        </p:txBody>
      </p:sp>
      <p:pic>
        <p:nvPicPr>
          <p:cNvPr id="38" name="Picture 2" descr="person icon">
            <a:extLst>
              <a:ext uri="{FF2B5EF4-FFF2-40B4-BE49-F238E27FC236}">
                <a16:creationId xmlns:a16="http://schemas.microsoft.com/office/drawing/2014/main" id="{12F94912-30D8-4255-A7B8-413EA515D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2360" y="4587712"/>
            <a:ext cx="675388" cy="47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tângulo 39">
            <a:extLst>
              <a:ext uri="{FF2B5EF4-FFF2-40B4-BE49-F238E27FC236}">
                <a16:creationId xmlns:a16="http://schemas.microsoft.com/office/drawing/2014/main" id="{7E362033-E265-4CCB-B522-D3955AA53D64}"/>
              </a:ext>
            </a:extLst>
          </p:cNvPr>
          <p:cNvSpPr/>
          <p:nvPr/>
        </p:nvSpPr>
        <p:spPr>
          <a:xfrm>
            <a:off x="6877614" y="5018966"/>
            <a:ext cx="9448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100" dirty="0"/>
              <a:t>Coord. Rede</a:t>
            </a:r>
            <a:br>
              <a:rPr lang="pt-BR" sz="1100" dirty="0"/>
            </a:br>
            <a:r>
              <a:rPr lang="pt-BR" sz="1100" dirty="0"/>
              <a:t>Nordeste</a:t>
            </a:r>
          </a:p>
        </p:txBody>
      </p:sp>
      <p:grpSp>
        <p:nvGrpSpPr>
          <p:cNvPr id="47" name="Agrupar 46">
            <a:extLst>
              <a:ext uri="{FF2B5EF4-FFF2-40B4-BE49-F238E27FC236}">
                <a16:creationId xmlns:a16="http://schemas.microsoft.com/office/drawing/2014/main" id="{D040B796-1643-47D0-A554-000D9A576BC7}"/>
              </a:ext>
            </a:extLst>
          </p:cNvPr>
          <p:cNvGrpSpPr/>
          <p:nvPr/>
        </p:nvGrpSpPr>
        <p:grpSpPr>
          <a:xfrm>
            <a:off x="7863865" y="3858078"/>
            <a:ext cx="944880" cy="896792"/>
            <a:chOff x="8454097" y="3465461"/>
            <a:chExt cx="944880" cy="896792"/>
          </a:xfrm>
        </p:grpSpPr>
        <p:pic>
          <p:nvPicPr>
            <p:cNvPr id="73" name="Picture 2" descr="person icon">
              <a:extLst>
                <a:ext uri="{FF2B5EF4-FFF2-40B4-BE49-F238E27FC236}">
                  <a16:creationId xmlns:a16="http://schemas.microsoft.com/office/drawing/2014/main" id="{B00D97A3-5D63-4AF5-8D3D-BD797189CF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88843" y="3465461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4" name="Retângulo 73">
              <a:extLst>
                <a:ext uri="{FF2B5EF4-FFF2-40B4-BE49-F238E27FC236}">
                  <a16:creationId xmlns:a16="http://schemas.microsoft.com/office/drawing/2014/main" id="{6C009F97-C81F-4F11-8FF8-E46179E47689}"/>
                </a:ext>
              </a:extLst>
            </p:cNvPr>
            <p:cNvSpPr/>
            <p:nvPr/>
          </p:nvSpPr>
          <p:spPr>
            <a:xfrm>
              <a:off x="8454097" y="3946755"/>
              <a:ext cx="944880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000" dirty="0"/>
                <a:t>Representante</a:t>
              </a:r>
              <a:br>
                <a:rPr lang="pt-BR" sz="1100" dirty="0"/>
              </a:br>
              <a:r>
                <a:rPr lang="pt-BR" sz="1100" dirty="0"/>
                <a:t>IBICT</a:t>
              </a:r>
            </a:p>
          </p:txBody>
        </p:sp>
      </p:grpSp>
      <p:grpSp>
        <p:nvGrpSpPr>
          <p:cNvPr id="48" name="Agrupar 47">
            <a:extLst>
              <a:ext uri="{FF2B5EF4-FFF2-40B4-BE49-F238E27FC236}">
                <a16:creationId xmlns:a16="http://schemas.microsoft.com/office/drawing/2014/main" id="{B80B548D-1FFE-4FC4-B787-4B4AA25FAECE}"/>
              </a:ext>
            </a:extLst>
          </p:cNvPr>
          <p:cNvGrpSpPr/>
          <p:nvPr/>
        </p:nvGrpSpPr>
        <p:grpSpPr>
          <a:xfrm>
            <a:off x="7858089" y="5231657"/>
            <a:ext cx="944880" cy="929241"/>
            <a:chOff x="8454097" y="5519389"/>
            <a:chExt cx="944880" cy="929241"/>
          </a:xfrm>
        </p:grpSpPr>
        <p:pic>
          <p:nvPicPr>
            <p:cNvPr id="71" name="Picture 2" descr="person icon">
              <a:extLst>
                <a:ext uri="{FF2B5EF4-FFF2-40B4-BE49-F238E27FC236}">
                  <a16:creationId xmlns:a16="http://schemas.microsoft.com/office/drawing/2014/main" id="{AE9281D2-F576-432F-87E1-D2CCADD8BB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88843" y="5519389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" name="Retângulo 71">
              <a:extLst>
                <a:ext uri="{FF2B5EF4-FFF2-40B4-BE49-F238E27FC236}">
                  <a16:creationId xmlns:a16="http://schemas.microsoft.com/office/drawing/2014/main" id="{69402F11-71D4-4989-8B0E-FEAC0057D754}"/>
                </a:ext>
              </a:extLst>
            </p:cNvPr>
            <p:cNvSpPr/>
            <p:nvPr/>
          </p:nvSpPr>
          <p:spPr>
            <a:xfrm>
              <a:off x="8454097" y="6033132"/>
              <a:ext cx="944880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000" dirty="0"/>
                <a:t>Representante</a:t>
              </a:r>
              <a:br>
                <a:rPr lang="pt-BR" sz="1100" dirty="0"/>
              </a:br>
              <a:r>
                <a:rPr lang="pt-BR" sz="1100" dirty="0"/>
                <a:t>RNP</a:t>
              </a:r>
            </a:p>
          </p:txBody>
        </p:sp>
      </p:grpSp>
      <p:sp>
        <p:nvSpPr>
          <p:cNvPr id="49" name="Retângulo 48">
            <a:extLst>
              <a:ext uri="{FF2B5EF4-FFF2-40B4-BE49-F238E27FC236}">
                <a16:creationId xmlns:a16="http://schemas.microsoft.com/office/drawing/2014/main" id="{D529C602-CCAC-4721-9580-1C62D8F0CA1C}"/>
              </a:ext>
            </a:extLst>
          </p:cNvPr>
          <p:cNvSpPr/>
          <p:nvPr/>
        </p:nvSpPr>
        <p:spPr>
          <a:xfrm>
            <a:off x="7575427" y="2370218"/>
            <a:ext cx="15726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400" b="1" dirty="0"/>
              <a:t>Execução</a:t>
            </a:r>
          </a:p>
        </p:txBody>
      </p:sp>
      <p:cxnSp>
        <p:nvCxnSpPr>
          <p:cNvPr id="50" name="Conector reto 49">
            <a:extLst>
              <a:ext uri="{FF2B5EF4-FFF2-40B4-BE49-F238E27FC236}">
                <a16:creationId xmlns:a16="http://schemas.microsoft.com/office/drawing/2014/main" id="{BF755FCE-A1BA-4362-9EDE-33310AB478F6}"/>
              </a:ext>
            </a:extLst>
          </p:cNvPr>
          <p:cNvCxnSpPr>
            <a:stCxn id="35" idx="2"/>
            <a:endCxn id="36" idx="0"/>
          </p:cNvCxnSpPr>
          <p:nvPr/>
        </p:nvCxnSpPr>
        <p:spPr>
          <a:xfrm>
            <a:off x="8386089" y="791737"/>
            <a:ext cx="0" cy="619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 reto 50">
            <a:extLst>
              <a:ext uri="{FF2B5EF4-FFF2-40B4-BE49-F238E27FC236}">
                <a16:creationId xmlns:a16="http://schemas.microsoft.com/office/drawing/2014/main" id="{C955C3FE-1106-4E8F-A17D-3C0AAFAE7FD7}"/>
              </a:ext>
            </a:extLst>
          </p:cNvPr>
          <p:cNvCxnSpPr>
            <a:cxnSpLocks/>
          </p:cNvCxnSpPr>
          <p:nvPr/>
        </p:nvCxnSpPr>
        <p:spPr>
          <a:xfrm>
            <a:off x="8386089" y="2021097"/>
            <a:ext cx="0" cy="3885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icture 2" descr="person icon">
            <a:extLst>
              <a:ext uri="{FF2B5EF4-FFF2-40B4-BE49-F238E27FC236}">
                <a16:creationId xmlns:a16="http://schemas.microsoft.com/office/drawing/2014/main" id="{CB4F2102-0902-48C0-8674-802B2D1830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217" y="3130613"/>
            <a:ext cx="675388" cy="47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Retângulo 52">
            <a:extLst>
              <a:ext uri="{FF2B5EF4-FFF2-40B4-BE49-F238E27FC236}">
                <a16:creationId xmlns:a16="http://schemas.microsoft.com/office/drawing/2014/main" id="{CEAF685D-5423-45DC-8C09-EBBDA8F4F71B}"/>
              </a:ext>
            </a:extLst>
          </p:cNvPr>
          <p:cNvSpPr/>
          <p:nvPr/>
        </p:nvSpPr>
        <p:spPr>
          <a:xfrm>
            <a:off x="5604471" y="3631189"/>
            <a:ext cx="9448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100" dirty="0"/>
              <a:t>bolsista regional</a:t>
            </a:r>
          </a:p>
        </p:txBody>
      </p:sp>
      <p:pic>
        <p:nvPicPr>
          <p:cNvPr id="54" name="Picture 2" descr="person icon">
            <a:extLst>
              <a:ext uri="{FF2B5EF4-FFF2-40B4-BE49-F238E27FC236}">
                <a16:creationId xmlns:a16="http://schemas.microsoft.com/office/drawing/2014/main" id="{1069B545-3091-48D8-9B84-5894FB4A39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456" y="4642127"/>
            <a:ext cx="675388" cy="47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Retângulo 54">
            <a:extLst>
              <a:ext uri="{FF2B5EF4-FFF2-40B4-BE49-F238E27FC236}">
                <a16:creationId xmlns:a16="http://schemas.microsoft.com/office/drawing/2014/main" id="{C4641B79-96AD-4935-AFD7-923AF169DD28}"/>
              </a:ext>
            </a:extLst>
          </p:cNvPr>
          <p:cNvSpPr/>
          <p:nvPr/>
        </p:nvSpPr>
        <p:spPr>
          <a:xfrm>
            <a:off x="5683710" y="5066927"/>
            <a:ext cx="9448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100" dirty="0"/>
              <a:t>bolsistas regionais</a:t>
            </a:r>
          </a:p>
        </p:txBody>
      </p:sp>
      <p:pic>
        <p:nvPicPr>
          <p:cNvPr id="56" name="Picture 2" descr="person icon">
            <a:extLst>
              <a:ext uri="{FF2B5EF4-FFF2-40B4-BE49-F238E27FC236}">
                <a16:creationId xmlns:a16="http://schemas.microsoft.com/office/drawing/2014/main" id="{F4317B42-ABB3-45B9-A273-D726DB0458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661" y="5859732"/>
            <a:ext cx="675388" cy="47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Retângulo 56">
            <a:extLst>
              <a:ext uri="{FF2B5EF4-FFF2-40B4-BE49-F238E27FC236}">
                <a16:creationId xmlns:a16="http://schemas.microsoft.com/office/drawing/2014/main" id="{764C7FF4-0E56-4FD5-8D76-977DD46695F5}"/>
              </a:ext>
            </a:extLst>
          </p:cNvPr>
          <p:cNvSpPr/>
          <p:nvPr/>
        </p:nvSpPr>
        <p:spPr>
          <a:xfrm>
            <a:off x="5579915" y="6284532"/>
            <a:ext cx="9448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100" dirty="0"/>
              <a:t>bolsista regional</a:t>
            </a:r>
          </a:p>
        </p:txBody>
      </p:sp>
      <p:pic>
        <p:nvPicPr>
          <p:cNvPr id="58" name="Picture 2" descr="person icon">
            <a:extLst>
              <a:ext uri="{FF2B5EF4-FFF2-40B4-BE49-F238E27FC236}">
                <a16:creationId xmlns:a16="http://schemas.microsoft.com/office/drawing/2014/main" id="{817A0264-04A0-4B99-AD5A-106821026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6085" y="2936244"/>
            <a:ext cx="675388" cy="47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Retângulo 58">
            <a:extLst>
              <a:ext uri="{FF2B5EF4-FFF2-40B4-BE49-F238E27FC236}">
                <a16:creationId xmlns:a16="http://schemas.microsoft.com/office/drawing/2014/main" id="{6C9BC9AB-38C6-4AEB-B74E-25F604C29768}"/>
              </a:ext>
            </a:extLst>
          </p:cNvPr>
          <p:cNvSpPr/>
          <p:nvPr/>
        </p:nvSpPr>
        <p:spPr>
          <a:xfrm>
            <a:off x="9951339" y="3361044"/>
            <a:ext cx="9448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100" dirty="0"/>
              <a:t>bolsista regional</a:t>
            </a:r>
          </a:p>
        </p:txBody>
      </p:sp>
      <p:cxnSp>
        <p:nvCxnSpPr>
          <p:cNvPr id="64" name="Conector de Seta Reta 63">
            <a:extLst>
              <a:ext uri="{FF2B5EF4-FFF2-40B4-BE49-F238E27FC236}">
                <a16:creationId xmlns:a16="http://schemas.microsoft.com/office/drawing/2014/main" id="{4861AD1C-2AF6-458E-96BE-27A07B0CEC5B}"/>
              </a:ext>
            </a:extLst>
          </p:cNvPr>
          <p:cNvCxnSpPr>
            <a:cxnSpLocks/>
          </p:cNvCxnSpPr>
          <p:nvPr/>
        </p:nvCxnSpPr>
        <p:spPr>
          <a:xfrm flipH="1">
            <a:off x="6342995" y="3315420"/>
            <a:ext cx="687741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5" name="Conector de Seta Reta 64">
            <a:extLst>
              <a:ext uri="{FF2B5EF4-FFF2-40B4-BE49-F238E27FC236}">
                <a16:creationId xmlns:a16="http://schemas.microsoft.com/office/drawing/2014/main" id="{1F844259-252A-443F-B52B-D9759A566BBE}"/>
              </a:ext>
            </a:extLst>
          </p:cNvPr>
          <p:cNvCxnSpPr>
            <a:cxnSpLocks/>
          </p:cNvCxnSpPr>
          <p:nvPr/>
        </p:nvCxnSpPr>
        <p:spPr>
          <a:xfrm flipH="1" flipV="1">
            <a:off x="6395115" y="4693782"/>
            <a:ext cx="727919" cy="104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6" name="Conector de Seta Reta 65">
            <a:extLst>
              <a:ext uri="{FF2B5EF4-FFF2-40B4-BE49-F238E27FC236}">
                <a16:creationId xmlns:a16="http://schemas.microsoft.com/office/drawing/2014/main" id="{21D57008-BDAB-4DED-BC1F-1B0FA1F00F45}"/>
              </a:ext>
            </a:extLst>
          </p:cNvPr>
          <p:cNvCxnSpPr>
            <a:cxnSpLocks/>
          </p:cNvCxnSpPr>
          <p:nvPr/>
        </p:nvCxnSpPr>
        <p:spPr>
          <a:xfrm flipH="1">
            <a:off x="6247011" y="5876947"/>
            <a:ext cx="876023" cy="416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7" name="Conector de Seta Reta 66">
            <a:extLst>
              <a:ext uri="{FF2B5EF4-FFF2-40B4-BE49-F238E27FC236}">
                <a16:creationId xmlns:a16="http://schemas.microsoft.com/office/drawing/2014/main" id="{52034518-3BFA-4E88-A133-5DF047455334}"/>
              </a:ext>
            </a:extLst>
          </p:cNvPr>
          <p:cNvCxnSpPr>
            <a:cxnSpLocks/>
          </p:cNvCxnSpPr>
          <p:nvPr/>
        </p:nvCxnSpPr>
        <p:spPr>
          <a:xfrm>
            <a:off x="9716721" y="3718498"/>
            <a:ext cx="1023621" cy="16074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8" name="Conector de Seta Reta 67">
            <a:extLst>
              <a:ext uri="{FF2B5EF4-FFF2-40B4-BE49-F238E27FC236}">
                <a16:creationId xmlns:a16="http://schemas.microsoft.com/office/drawing/2014/main" id="{352F522C-5BEB-458C-A395-D3AF536AA7CA}"/>
              </a:ext>
            </a:extLst>
          </p:cNvPr>
          <p:cNvCxnSpPr>
            <a:cxnSpLocks/>
          </p:cNvCxnSpPr>
          <p:nvPr/>
        </p:nvCxnSpPr>
        <p:spPr>
          <a:xfrm flipV="1">
            <a:off x="9737334" y="6036849"/>
            <a:ext cx="793688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9" name="Conector de Seta Reta 68">
            <a:extLst>
              <a:ext uri="{FF2B5EF4-FFF2-40B4-BE49-F238E27FC236}">
                <a16:creationId xmlns:a16="http://schemas.microsoft.com/office/drawing/2014/main" id="{D25BD8D4-0EC3-403F-9BEB-FFD3F4C6C70B}"/>
              </a:ext>
            </a:extLst>
          </p:cNvPr>
          <p:cNvCxnSpPr>
            <a:cxnSpLocks/>
          </p:cNvCxnSpPr>
          <p:nvPr/>
        </p:nvCxnSpPr>
        <p:spPr>
          <a:xfrm>
            <a:off x="8901470" y="4983346"/>
            <a:ext cx="100061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0" name="Retângulo: Cantos Arredondados 69">
            <a:extLst>
              <a:ext uri="{FF2B5EF4-FFF2-40B4-BE49-F238E27FC236}">
                <a16:creationId xmlns:a16="http://schemas.microsoft.com/office/drawing/2014/main" id="{E9F4AE7E-8052-46F5-97F9-805A70B5D39A}"/>
              </a:ext>
            </a:extLst>
          </p:cNvPr>
          <p:cNvSpPr/>
          <p:nvPr/>
        </p:nvSpPr>
        <p:spPr>
          <a:xfrm>
            <a:off x="7840191" y="3388336"/>
            <a:ext cx="982270" cy="2800751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5" name="Picture 2" descr="person icon">
            <a:extLst>
              <a:ext uri="{FF2B5EF4-FFF2-40B4-BE49-F238E27FC236}">
                <a16:creationId xmlns:a16="http://schemas.microsoft.com/office/drawing/2014/main" id="{EBC2CEB0-72CE-48F0-AA03-F6B89203B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791" y="5811939"/>
            <a:ext cx="675388" cy="47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Retângulo 45">
            <a:extLst>
              <a:ext uri="{FF2B5EF4-FFF2-40B4-BE49-F238E27FC236}">
                <a16:creationId xmlns:a16="http://schemas.microsoft.com/office/drawing/2014/main" id="{A14CEB20-AED8-463C-96FF-533B2D7959EE}"/>
              </a:ext>
            </a:extLst>
          </p:cNvPr>
          <p:cNvSpPr/>
          <p:nvPr/>
        </p:nvSpPr>
        <p:spPr>
          <a:xfrm>
            <a:off x="6887045" y="6232545"/>
            <a:ext cx="9448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100" dirty="0"/>
              <a:t>Coord. Rede</a:t>
            </a:r>
            <a:br>
              <a:rPr lang="pt-BR" sz="1100" dirty="0"/>
            </a:br>
            <a:r>
              <a:rPr lang="pt-BR" sz="1100" dirty="0"/>
              <a:t>Sul</a:t>
            </a:r>
          </a:p>
        </p:txBody>
      </p:sp>
      <p:pic>
        <p:nvPicPr>
          <p:cNvPr id="78" name="Imagem 77">
            <a:extLst>
              <a:ext uri="{FF2B5EF4-FFF2-40B4-BE49-F238E27FC236}">
                <a16:creationId xmlns:a16="http://schemas.microsoft.com/office/drawing/2014/main" id="{250CF333-FB3B-4888-9679-B925325272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0993" y="5586518"/>
            <a:ext cx="400050" cy="485775"/>
          </a:xfrm>
          <a:prstGeom prst="rect">
            <a:avLst/>
          </a:prstGeom>
        </p:spPr>
      </p:pic>
      <p:grpSp>
        <p:nvGrpSpPr>
          <p:cNvPr id="148" name="Agrupar 147">
            <a:extLst>
              <a:ext uri="{FF2B5EF4-FFF2-40B4-BE49-F238E27FC236}">
                <a16:creationId xmlns:a16="http://schemas.microsoft.com/office/drawing/2014/main" id="{D3427AEC-93A5-4115-B68A-20D4F90D2AA8}"/>
              </a:ext>
            </a:extLst>
          </p:cNvPr>
          <p:cNvGrpSpPr/>
          <p:nvPr/>
        </p:nvGrpSpPr>
        <p:grpSpPr>
          <a:xfrm>
            <a:off x="8980930" y="5586518"/>
            <a:ext cx="944880" cy="1136033"/>
            <a:chOff x="9262009" y="4711754"/>
            <a:chExt cx="944880" cy="1136033"/>
          </a:xfrm>
        </p:grpSpPr>
        <p:sp>
          <p:nvSpPr>
            <p:cNvPr id="42" name="Retângulo 41">
              <a:extLst>
                <a:ext uri="{FF2B5EF4-FFF2-40B4-BE49-F238E27FC236}">
                  <a16:creationId xmlns:a16="http://schemas.microsoft.com/office/drawing/2014/main" id="{2DFD0975-6EBD-4C8B-B08D-995D9C772D38}"/>
                </a:ext>
              </a:extLst>
            </p:cNvPr>
            <p:cNvSpPr/>
            <p:nvPr/>
          </p:nvSpPr>
          <p:spPr>
            <a:xfrm>
              <a:off x="9262009" y="5416900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Coord. Rede</a:t>
              </a:r>
              <a:br>
                <a:rPr lang="pt-BR" sz="1100" dirty="0"/>
              </a:br>
              <a:r>
                <a:rPr lang="pt-BR" sz="1100" dirty="0"/>
                <a:t>Sudeste</a:t>
              </a:r>
            </a:p>
          </p:txBody>
        </p:sp>
        <p:pic>
          <p:nvPicPr>
            <p:cNvPr id="41" name="Picture 2" descr="person icon">
              <a:extLst>
                <a:ext uri="{FF2B5EF4-FFF2-40B4-BE49-F238E27FC236}">
                  <a16:creationId xmlns:a16="http://schemas.microsoft.com/office/drawing/2014/main" id="{E7840C33-870A-4798-8EEB-736FCC2C6F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96755" y="4968712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0" name="Imagem 79">
              <a:extLst>
                <a:ext uri="{FF2B5EF4-FFF2-40B4-BE49-F238E27FC236}">
                  <a16:creationId xmlns:a16="http://schemas.microsoft.com/office/drawing/2014/main" id="{64C63C0E-453E-4719-A8D9-57143DB491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39101" y="4711754"/>
              <a:ext cx="391347" cy="503859"/>
            </a:xfrm>
            <a:prstGeom prst="rect">
              <a:avLst/>
            </a:prstGeom>
          </p:spPr>
        </p:pic>
      </p:grpSp>
      <p:pic>
        <p:nvPicPr>
          <p:cNvPr id="43" name="Picture 2" descr="person icon">
            <a:extLst>
              <a:ext uri="{FF2B5EF4-FFF2-40B4-BE49-F238E27FC236}">
                <a16:creationId xmlns:a16="http://schemas.microsoft.com/office/drawing/2014/main" id="{869EBCF0-4B1A-4B0B-9BC1-195DE13F9A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1952" y="3546695"/>
            <a:ext cx="675388" cy="47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tângulo 43">
            <a:extLst>
              <a:ext uri="{FF2B5EF4-FFF2-40B4-BE49-F238E27FC236}">
                <a16:creationId xmlns:a16="http://schemas.microsoft.com/office/drawing/2014/main" id="{9857AC6F-78D9-4AC1-AD70-DDB80BED152B}"/>
              </a:ext>
            </a:extLst>
          </p:cNvPr>
          <p:cNvSpPr/>
          <p:nvPr/>
        </p:nvSpPr>
        <p:spPr>
          <a:xfrm>
            <a:off x="8957206" y="4027989"/>
            <a:ext cx="9448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100" dirty="0"/>
              <a:t>Coord. Rede</a:t>
            </a:r>
            <a:br>
              <a:rPr lang="pt-BR" sz="1100" dirty="0"/>
            </a:br>
            <a:r>
              <a:rPr lang="pt-BR" sz="1100" dirty="0"/>
              <a:t>Centro-oeste</a:t>
            </a:r>
          </a:p>
        </p:txBody>
      </p:sp>
      <p:pic>
        <p:nvPicPr>
          <p:cNvPr id="82" name="Imagem 81">
            <a:extLst>
              <a:ext uri="{FF2B5EF4-FFF2-40B4-BE49-F238E27FC236}">
                <a16:creationId xmlns:a16="http://schemas.microsoft.com/office/drawing/2014/main" id="{1F505949-A968-4286-8090-C16C0A01BD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8140" y="3323213"/>
            <a:ext cx="458200" cy="477837"/>
          </a:xfrm>
          <a:prstGeom prst="rect">
            <a:avLst/>
          </a:prstGeom>
        </p:spPr>
      </p:pic>
      <p:grpSp>
        <p:nvGrpSpPr>
          <p:cNvPr id="89" name="Agrupar 88">
            <a:extLst>
              <a:ext uri="{FF2B5EF4-FFF2-40B4-BE49-F238E27FC236}">
                <a16:creationId xmlns:a16="http://schemas.microsoft.com/office/drawing/2014/main" id="{F2D67A60-F9EB-4639-9B74-F303A9C572B5}"/>
              </a:ext>
            </a:extLst>
          </p:cNvPr>
          <p:cNvGrpSpPr/>
          <p:nvPr/>
        </p:nvGrpSpPr>
        <p:grpSpPr>
          <a:xfrm>
            <a:off x="9804175" y="4416781"/>
            <a:ext cx="944880" cy="1041589"/>
            <a:chOff x="11096145" y="5605323"/>
            <a:chExt cx="944880" cy="1041589"/>
          </a:xfrm>
        </p:grpSpPr>
        <p:sp>
          <p:nvSpPr>
            <p:cNvPr id="63" name="Retângulo 62">
              <a:extLst>
                <a:ext uri="{FF2B5EF4-FFF2-40B4-BE49-F238E27FC236}">
                  <a16:creationId xmlns:a16="http://schemas.microsoft.com/office/drawing/2014/main" id="{F811F1EE-D1EB-4A98-8627-1BC118C705D4}"/>
                </a:ext>
              </a:extLst>
            </p:cNvPr>
            <p:cNvSpPr/>
            <p:nvPr/>
          </p:nvSpPr>
          <p:spPr>
            <a:xfrm>
              <a:off x="11096145" y="6216025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bolsista</a:t>
              </a:r>
            </a:p>
            <a:p>
              <a:pPr algn="ctr"/>
              <a:r>
                <a:rPr lang="pt-BR" sz="1100" dirty="0"/>
                <a:t>nacional</a:t>
              </a:r>
            </a:p>
          </p:txBody>
        </p:sp>
        <p:grpSp>
          <p:nvGrpSpPr>
            <p:cNvPr id="88" name="Agrupar 87">
              <a:extLst>
                <a:ext uri="{FF2B5EF4-FFF2-40B4-BE49-F238E27FC236}">
                  <a16:creationId xmlns:a16="http://schemas.microsoft.com/office/drawing/2014/main" id="{EE28EC1A-20FC-4738-96AB-6FE0163A96A0}"/>
                </a:ext>
              </a:extLst>
            </p:cNvPr>
            <p:cNvGrpSpPr/>
            <p:nvPr/>
          </p:nvGrpSpPr>
          <p:grpSpPr>
            <a:xfrm>
              <a:off x="11220830" y="5605323"/>
              <a:ext cx="675388" cy="687289"/>
              <a:chOff x="11220830" y="5605323"/>
              <a:chExt cx="675388" cy="687289"/>
            </a:xfrm>
          </p:grpSpPr>
          <p:pic>
            <p:nvPicPr>
              <p:cNvPr id="62" name="Picture 2" descr="person icon">
                <a:extLst>
                  <a:ext uri="{FF2B5EF4-FFF2-40B4-BE49-F238E27FC236}">
                    <a16:creationId xmlns:a16="http://schemas.microsoft.com/office/drawing/2014/main" id="{68A85459-8A1B-477C-96B2-D29F1345134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20830" y="5814775"/>
                <a:ext cx="675388" cy="4778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6" name="Imagem 85">
                <a:extLst>
                  <a:ext uri="{FF2B5EF4-FFF2-40B4-BE49-F238E27FC236}">
                    <a16:creationId xmlns:a16="http://schemas.microsoft.com/office/drawing/2014/main" id="{F72E1A79-F8C4-4FAA-95DC-F62FDB9E66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343237" y="5605323"/>
                <a:ext cx="431674" cy="472786"/>
              </a:xfrm>
              <a:prstGeom prst="rect">
                <a:avLst/>
              </a:prstGeom>
            </p:spPr>
          </p:pic>
        </p:grpSp>
      </p:grpSp>
      <p:pic>
        <p:nvPicPr>
          <p:cNvPr id="91" name="Imagem 90">
            <a:extLst>
              <a:ext uri="{FF2B5EF4-FFF2-40B4-BE49-F238E27FC236}">
                <a16:creationId xmlns:a16="http://schemas.microsoft.com/office/drawing/2014/main" id="{9B0F955F-73EE-4BB6-ACBA-AAA124D161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2162" y="4306343"/>
            <a:ext cx="428341" cy="531972"/>
          </a:xfrm>
          <a:prstGeom prst="rect">
            <a:avLst/>
          </a:prstGeom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9A0C2B9D-4D98-4757-9EA2-29717F686913}"/>
              </a:ext>
            </a:extLst>
          </p:cNvPr>
          <p:cNvGrpSpPr/>
          <p:nvPr/>
        </p:nvGrpSpPr>
        <p:grpSpPr>
          <a:xfrm>
            <a:off x="6860546" y="2926278"/>
            <a:ext cx="944880" cy="1144137"/>
            <a:chOff x="6860546" y="3087150"/>
            <a:chExt cx="944880" cy="1144137"/>
          </a:xfrm>
        </p:grpSpPr>
        <p:pic>
          <p:nvPicPr>
            <p:cNvPr id="37" name="Picture 2" descr="person icon">
              <a:extLst>
                <a:ext uri="{FF2B5EF4-FFF2-40B4-BE49-F238E27FC236}">
                  <a16:creationId xmlns:a16="http://schemas.microsoft.com/office/drawing/2014/main" id="{3FD050AB-F6AF-4DB3-B97F-100C9C226A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9179" y="3342137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Retângulo 38">
              <a:extLst>
                <a:ext uri="{FF2B5EF4-FFF2-40B4-BE49-F238E27FC236}">
                  <a16:creationId xmlns:a16="http://schemas.microsoft.com/office/drawing/2014/main" id="{1CBC1039-D5C2-47B7-B1CE-88E5FFFD48C7}"/>
                </a:ext>
              </a:extLst>
            </p:cNvPr>
            <p:cNvSpPr/>
            <p:nvPr/>
          </p:nvSpPr>
          <p:spPr>
            <a:xfrm>
              <a:off x="6860546" y="3800400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Coord. Rede</a:t>
              </a:r>
              <a:br>
                <a:rPr lang="pt-BR" sz="1100" dirty="0"/>
              </a:br>
              <a:r>
                <a:rPr lang="pt-BR" sz="1100" dirty="0"/>
                <a:t>Norte</a:t>
              </a:r>
            </a:p>
          </p:txBody>
        </p:sp>
        <p:pic>
          <p:nvPicPr>
            <p:cNvPr id="97" name="Imagem 96">
              <a:extLst>
                <a:ext uri="{FF2B5EF4-FFF2-40B4-BE49-F238E27FC236}">
                  <a16:creationId xmlns:a16="http://schemas.microsoft.com/office/drawing/2014/main" id="{2291CB52-C233-4471-88BA-909B7B24A54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90005" y="3087150"/>
              <a:ext cx="487647" cy="498730"/>
            </a:xfrm>
            <a:prstGeom prst="rect">
              <a:avLst/>
            </a:prstGeom>
          </p:spPr>
        </p:pic>
      </p:grpSp>
      <p:pic>
        <p:nvPicPr>
          <p:cNvPr id="99" name="Imagem 98">
            <a:extLst>
              <a:ext uri="{FF2B5EF4-FFF2-40B4-BE49-F238E27FC236}">
                <a16:creationId xmlns:a16="http://schemas.microsoft.com/office/drawing/2014/main" id="{B1629745-CF4F-4E39-971E-E2DC7267F7F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51488" y="2851786"/>
            <a:ext cx="461689" cy="532301"/>
          </a:xfrm>
          <a:prstGeom prst="rect">
            <a:avLst/>
          </a:prstGeom>
        </p:spPr>
      </p:pic>
      <p:grpSp>
        <p:nvGrpSpPr>
          <p:cNvPr id="106" name="Agrupar 105">
            <a:extLst>
              <a:ext uri="{FF2B5EF4-FFF2-40B4-BE49-F238E27FC236}">
                <a16:creationId xmlns:a16="http://schemas.microsoft.com/office/drawing/2014/main" id="{2A162B53-F4F0-45B5-AFAE-5992405014AA}"/>
              </a:ext>
            </a:extLst>
          </p:cNvPr>
          <p:cNvGrpSpPr/>
          <p:nvPr/>
        </p:nvGrpSpPr>
        <p:grpSpPr>
          <a:xfrm>
            <a:off x="1198455" y="5486224"/>
            <a:ext cx="944880" cy="1081148"/>
            <a:chOff x="1765727" y="5596289"/>
            <a:chExt cx="944880" cy="1081148"/>
          </a:xfrm>
        </p:grpSpPr>
        <p:pic>
          <p:nvPicPr>
            <p:cNvPr id="17" name="Picture 2" descr="person icon">
              <a:extLst>
                <a:ext uri="{FF2B5EF4-FFF2-40B4-BE49-F238E27FC236}">
                  <a16:creationId xmlns:a16="http://schemas.microsoft.com/office/drawing/2014/main" id="{5F550066-93E7-47C7-B817-F179917E53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8940" y="5825944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Retângulo 18">
              <a:extLst>
                <a:ext uri="{FF2B5EF4-FFF2-40B4-BE49-F238E27FC236}">
                  <a16:creationId xmlns:a16="http://schemas.microsoft.com/office/drawing/2014/main" id="{7DDD74C3-DCDE-4774-98CC-8794AAD521F8}"/>
                </a:ext>
              </a:extLst>
            </p:cNvPr>
            <p:cNvSpPr/>
            <p:nvPr/>
          </p:nvSpPr>
          <p:spPr>
            <a:xfrm>
              <a:off x="1765727" y="6246550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Coord. Rede</a:t>
              </a:r>
              <a:br>
                <a:rPr lang="pt-BR" sz="1100" dirty="0"/>
              </a:br>
              <a:r>
                <a:rPr lang="pt-BR" sz="1100" b="1" dirty="0"/>
                <a:t>Sul</a:t>
              </a:r>
            </a:p>
          </p:txBody>
        </p:sp>
        <p:pic>
          <p:nvPicPr>
            <p:cNvPr id="104" name="Imagem 103">
              <a:extLst>
                <a:ext uri="{FF2B5EF4-FFF2-40B4-BE49-F238E27FC236}">
                  <a16:creationId xmlns:a16="http://schemas.microsoft.com/office/drawing/2014/main" id="{D42A15DE-879B-48A1-A5A9-12F4F9B535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39437" y="5596289"/>
              <a:ext cx="400050" cy="485775"/>
            </a:xfrm>
            <a:prstGeom prst="rect">
              <a:avLst/>
            </a:prstGeom>
          </p:spPr>
        </p:pic>
      </p:grpSp>
      <p:grpSp>
        <p:nvGrpSpPr>
          <p:cNvPr id="107" name="Agrupar 106">
            <a:extLst>
              <a:ext uri="{FF2B5EF4-FFF2-40B4-BE49-F238E27FC236}">
                <a16:creationId xmlns:a16="http://schemas.microsoft.com/office/drawing/2014/main" id="{9CBF43AD-79E7-46B2-81DA-A2FBE3897360}"/>
              </a:ext>
            </a:extLst>
          </p:cNvPr>
          <p:cNvGrpSpPr/>
          <p:nvPr/>
        </p:nvGrpSpPr>
        <p:grpSpPr>
          <a:xfrm>
            <a:off x="3506742" y="4367933"/>
            <a:ext cx="944880" cy="1046300"/>
            <a:chOff x="3997811" y="4156265"/>
            <a:chExt cx="944880" cy="1046300"/>
          </a:xfrm>
        </p:grpSpPr>
        <p:pic>
          <p:nvPicPr>
            <p:cNvPr id="10" name="Picture 2" descr="person icon">
              <a:extLst>
                <a:ext uri="{FF2B5EF4-FFF2-40B4-BE49-F238E27FC236}">
                  <a16:creationId xmlns:a16="http://schemas.microsoft.com/office/drawing/2014/main" id="{929098EB-A07E-4E0E-B402-F1B925E5D2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1024" y="4348891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1483CD9D-456C-4F4D-8230-5A85CF77793B}"/>
                </a:ext>
              </a:extLst>
            </p:cNvPr>
            <p:cNvSpPr/>
            <p:nvPr/>
          </p:nvSpPr>
          <p:spPr>
            <a:xfrm>
              <a:off x="3997811" y="4771678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Coord. Rede</a:t>
              </a:r>
              <a:br>
                <a:rPr lang="pt-BR" sz="1100" dirty="0"/>
              </a:br>
              <a:r>
                <a:rPr lang="pt-BR" sz="1100" b="1" dirty="0"/>
                <a:t>Nordeste</a:t>
              </a:r>
            </a:p>
          </p:txBody>
        </p:sp>
        <p:pic>
          <p:nvPicPr>
            <p:cNvPr id="105" name="Imagem 104">
              <a:extLst>
                <a:ext uri="{FF2B5EF4-FFF2-40B4-BE49-F238E27FC236}">
                  <a16:creationId xmlns:a16="http://schemas.microsoft.com/office/drawing/2014/main" id="{3E97844A-2DC5-4FCC-8BD0-BB611008AC6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288393" y="4156265"/>
              <a:ext cx="365147" cy="453489"/>
            </a:xfrm>
            <a:prstGeom prst="rect">
              <a:avLst/>
            </a:prstGeom>
          </p:spPr>
        </p:pic>
      </p:grpSp>
      <p:grpSp>
        <p:nvGrpSpPr>
          <p:cNvPr id="90" name="Agrupar 89">
            <a:extLst>
              <a:ext uri="{FF2B5EF4-FFF2-40B4-BE49-F238E27FC236}">
                <a16:creationId xmlns:a16="http://schemas.microsoft.com/office/drawing/2014/main" id="{CB77F9CE-EBAD-4D5C-8DEB-2CD819FADFD3}"/>
              </a:ext>
            </a:extLst>
          </p:cNvPr>
          <p:cNvGrpSpPr/>
          <p:nvPr/>
        </p:nvGrpSpPr>
        <p:grpSpPr>
          <a:xfrm>
            <a:off x="1248425" y="4299614"/>
            <a:ext cx="944880" cy="1108272"/>
            <a:chOff x="1138354" y="4189543"/>
            <a:chExt cx="944880" cy="1108272"/>
          </a:xfrm>
        </p:grpSpPr>
        <p:pic>
          <p:nvPicPr>
            <p:cNvPr id="9" name="Picture 2" descr="person icon">
              <a:extLst>
                <a:ext uri="{FF2B5EF4-FFF2-40B4-BE49-F238E27FC236}">
                  <a16:creationId xmlns:a16="http://schemas.microsoft.com/office/drawing/2014/main" id="{EF059C38-DF1C-46F0-A7DF-350BD784C4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3100" y="4444903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9" name="Agrupar 108">
              <a:extLst>
                <a:ext uri="{FF2B5EF4-FFF2-40B4-BE49-F238E27FC236}">
                  <a16:creationId xmlns:a16="http://schemas.microsoft.com/office/drawing/2014/main" id="{EC02D7A5-6EB1-4CE7-B701-89DBD4A92612}"/>
                </a:ext>
              </a:extLst>
            </p:cNvPr>
            <p:cNvGrpSpPr/>
            <p:nvPr/>
          </p:nvGrpSpPr>
          <p:grpSpPr>
            <a:xfrm>
              <a:off x="1138354" y="4189543"/>
              <a:ext cx="944880" cy="1108272"/>
              <a:chOff x="1570161" y="4206473"/>
              <a:chExt cx="944880" cy="1108272"/>
            </a:xfrm>
          </p:grpSpPr>
          <p:sp>
            <p:nvSpPr>
              <p:cNvPr id="11" name="Retângulo 10">
                <a:extLst>
                  <a:ext uri="{FF2B5EF4-FFF2-40B4-BE49-F238E27FC236}">
                    <a16:creationId xmlns:a16="http://schemas.microsoft.com/office/drawing/2014/main" id="{BBF85FD4-984B-449B-8CEB-D9430061F264}"/>
                  </a:ext>
                </a:extLst>
              </p:cNvPr>
              <p:cNvSpPr/>
              <p:nvPr/>
            </p:nvSpPr>
            <p:spPr>
              <a:xfrm>
                <a:off x="1570161" y="4883858"/>
                <a:ext cx="944880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100" dirty="0"/>
                  <a:t>Coord. Rede</a:t>
                </a:r>
                <a:br>
                  <a:rPr lang="pt-BR" sz="1100" dirty="0"/>
                </a:br>
                <a:r>
                  <a:rPr lang="pt-BR" sz="1100" b="1" dirty="0"/>
                  <a:t>Norte</a:t>
                </a:r>
              </a:p>
            </p:txBody>
          </p:sp>
          <p:pic>
            <p:nvPicPr>
              <p:cNvPr id="108" name="Imagem 107">
                <a:extLst>
                  <a:ext uri="{FF2B5EF4-FFF2-40B4-BE49-F238E27FC236}">
                    <a16:creationId xmlns:a16="http://schemas.microsoft.com/office/drawing/2014/main" id="{F51E4C5F-278C-41DC-BB1C-E350E6E668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831954" y="4206473"/>
                <a:ext cx="487647" cy="498730"/>
              </a:xfrm>
              <a:prstGeom prst="rect">
                <a:avLst/>
              </a:prstGeom>
            </p:spPr>
          </p:pic>
        </p:grpSp>
      </p:grpSp>
      <p:grpSp>
        <p:nvGrpSpPr>
          <p:cNvPr id="113" name="Agrupar 112">
            <a:extLst>
              <a:ext uri="{FF2B5EF4-FFF2-40B4-BE49-F238E27FC236}">
                <a16:creationId xmlns:a16="http://schemas.microsoft.com/office/drawing/2014/main" id="{709ECF63-3F66-416A-BF87-DF1CBDC783F2}"/>
              </a:ext>
            </a:extLst>
          </p:cNvPr>
          <p:cNvGrpSpPr/>
          <p:nvPr/>
        </p:nvGrpSpPr>
        <p:grpSpPr>
          <a:xfrm>
            <a:off x="2978719" y="5458370"/>
            <a:ext cx="944880" cy="1106460"/>
            <a:chOff x="3969333" y="5475298"/>
            <a:chExt cx="944880" cy="1106460"/>
          </a:xfrm>
        </p:grpSpPr>
        <p:pic>
          <p:nvPicPr>
            <p:cNvPr id="13" name="Picture 2" descr="person icon">
              <a:extLst>
                <a:ext uri="{FF2B5EF4-FFF2-40B4-BE49-F238E27FC236}">
                  <a16:creationId xmlns:a16="http://schemas.microsoft.com/office/drawing/2014/main" id="{483705E2-45E7-412D-B9F9-A901BA24C4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4079" y="5719617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A5A908F5-C6C7-4A4E-9736-AFDB3C2C73ED}"/>
                </a:ext>
              </a:extLst>
            </p:cNvPr>
            <p:cNvSpPr/>
            <p:nvPr/>
          </p:nvSpPr>
          <p:spPr>
            <a:xfrm>
              <a:off x="3969333" y="6150871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Coord. Rede</a:t>
              </a:r>
              <a:br>
                <a:rPr lang="pt-BR" sz="1100" dirty="0"/>
              </a:br>
              <a:r>
                <a:rPr lang="pt-BR" sz="1100" b="1" dirty="0"/>
                <a:t>Sudeste</a:t>
              </a:r>
            </a:p>
          </p:txBody>
        </p:sp>
        <p:pic>
          <p:nvPicPr>
            <p:cNvPr id="112" name="Imagem 111">
              <a:extLst>
                <a:ext uri="{FF2B5EF4-FFF2-40B4-BE49-F238E27FC236}">
                  <a16:creationId xmlns:a16="http://schemas.microsoft.com/office/drawing/2014/main" id="{654002E5-127B-4CC9-ABAA-A050AA31CF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50836" y="5475298"/>
              <a:ext cx="391347" cy="503859"/>
            </a:xfrm>
            <a:prstGeom prst="rect">
              <a:avLst/>
            </a:prstGeom>
          </p:spPr>
        </p:pic>
      </p:grpSp>
      <p:grpSp>
        <p:nvGrpSpPr>
          <p:cNvPr id="115" name="Agrupar 114">
            <a:extLst>
              <a:ext uri="{FF2B5EF4-FFF2-40B4-BE49-F238E27FC236}">
                <a16:creationId xmlns:a16="http://schemas.microsoft.com/office/drawing/2014/main" id="{C3D1ECFA-A48B-4E2F-A4F3-7920125F54D2}"/>
              </a:ext>
            </a:extLst>
          </p:cNvPr>
          <p:cNvGrpSpPr/>
          <p:nvPr/>
        </p:nvGrpSpPr>
        <p:grpSpPr>
          <a:xfrm>
            <a:off x="2253079" y="4737880"/>
            <a:ext cx="944880" cy="1082606"/>
            <a:chOff x="2989688" y="4704012"/>
            <a:chExt cx="944880" cy="1082606"/>
          </a:xfrm>
        </p:grpSpPr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9B5C3397-7036-46D6-8188-D0F2558E45EC}"/>
                </a:ext>
              </a:extLst>
            </p:cNvPr>
            <p:cNvGrpSpPr/>
            <p:nvPr/>
          </p:nvGrpSpPr>
          <p:grpSpPr>
            <a:xfrm>
              <a:off x="2989688" y="4933706"/>
              <a:ext cx="944880" cy="852912"/>
              <a:chOff x="9527566" y="3126792"/>
              <a:chExt cx="944880" cy="852912"/>
            </a:xfrm>
          </p:grpSpPr>
          <p:pic>
            <p:nvPicPr>
              <p:cNvPr id="15" name="Picture 2" descr="person icon">
                <a:extLst>
                  <a:ext uri="{FF2B5EF4-FFF2-40B4-BE49-F238E27FC236}">
                    <a16:creationId xmlns:a16="http://schemas.microsoft.com/office/drawing/2014/main" id="{E3145589-2F86-415D-8468-183C60E1664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62312" y="3126792"/>
                <a:ext cx="675388" cy="4778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6" name="Retângulo 15">
                <a:extLst>
                  <a:ext uri="{FF2B5EF4-FFF2-40B4-BE49-F238E27FC236}">
                    <a16:creationId xmlns:a16="http://schemas.microsoft.com/office/drawing/2014/main" id="{C2ECFD77-D439-46D0-B3F5-118764F745EC}"/>
                  </a:ext>
                </a:extLst>
              </p:cNvPr>
              <p:cNvSpPr/>
              <p:nvPr/>
            </p:nvSpPr>
            <p:spPr>
              <a:xfrm>
                <a:off x="9527566" y="3548817"/>
                <a:ext cx="944880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100" dirty="0"/>
                  <a:t>Coord. Rede</a:t>
                </a:r>
                <a:br>
                  <a:rPr lang="pt-BR" sz="1100" dirty="0"/>
                </a:br>
                <a:r>
                  <a:rPr lang="pt-BR" sz="1100" b="1" dirty="0"/>
                  <a:t>Centro-oeste</a:t>
                </a:r>
              </a:p>
            </p:txBody>
          </p:sp>
        </p:grpSp>
        <p:pic>
          <p:nvPicPr>
            <p:cNvPr id="114" name="Imagem 113">
              <a:extLst>
                <a:ext uri="{FF2B5EF4-FFF2-40B4-BE49-F238E27FC236}">
                  <a16:creationId xmlns:a16="http://schemas.microsoft.com/office/drawing/2014/main" id="{C7A6DE68-226C-4CE9-8B65-5901BF524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40692" y="4704012"/>
              <a:ext cx="458200" cy="477837"/>
            </a:xfrm>
            <a:prstGeom prst="rect">
              <a:avLst/>
            </a:prstGeom>
          </p:spPr>
        </p:pic>
      </p:grpSp>
      <p:grpSp>
        <p:nvGrpSpPr>
          <p:cNvPr id="151" name="Agrupar 150">
            <a:extLst>
              <a:ext uri="{FF2B5EF4-FFF2-40B4-BE49-F238E27FC236}">
                <a16:creationId xmlns:a16="http://schemas.microsoft.com/office/drawing/2014/main" id="{816A79AA-4201-421A-BD5B-AB431670DC7E}"/>
              </a:ext>
            </a:extLst>
          </p:cNvPr>
          <p:cNvGrpSpPr/>
          <p:nvPr/>
        </p:nvGrpSpPr>
        <p:grpSpPr>
          <a:xfrm>
            <a:off x="10348625" y="5588421"/>
            <a:ext cx="944880" cy="1077276"/>
            <a:chOff x="10555381" y="4520580"/>
            <a:chExt cx="944880" cy="1077276"/>
          </a:xfrm>
        </p:grpSpPr>
        <p:sp>
          <p:nvSpPr>
            <p:cNvPr id="61" name="Retângulo 60">
              <a:extLst>
                <a:ext uri="{FF2B5EF4-FFF2-40B4-BE49-F238E27FC236}">
                  <a16:creationId xmlns:a16="http://schemas.microsoft.com/office/drawing/2014/main" id="{A09F7650-BFE6-4452-99D7-A97E0B2242BB}"/>
                </a:ext>
              </a:extLst>
            </p:cNvPr>
            <p:cNvSpPr/>
            <p:nvPr/>
          </p:nvSpPr>
          <p:spPr>
            <a:xfrm>
              <a:off x="10555381" y="5166969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bolsista regional</a:t>
              </a:r>
            </a:p>
          </p:txBody>
        </p:sp>
        <p:grpSp>
          <p:nvGrpSpPr>
            <p:cNvPr id="150" name="Agrupar 149">
              <a:extLst>
                <a:ext uri="{FF2B5EF4-FFF2-40B4-BE49-F238E27FC236}">
                  <a16:creationId xmlns:a16="http://schemas.microsoft.com/office/drawing/2014/main" id="{9E7157F2-B0A3-42CF-874D-137EA891E013}"/>
                </a:ext>
              </a:extLst>
            </p:cNvPr>
            <p:cNvGrpSpPr/>
            <p:nvPr/>
          </p:nvGrpSpPr>
          <p:grpSpPr>
            <a:xfrm>
              <a:off x="10690127" y="4520580"/>
              <a:ext cx="675388" cy="699426"/>
              <a:chOff x="10690127" y="4520580"/>
              <a:chExt cx="675388" cy="699426"/>
            </a:xfrm>
          </p:grpSpPr>
          <p:pic>
            <p:nvPicPr>
              <p:cNvPr id="60" name="Picture 2" descr="person icon">
                <a:extLst>
                  <a:ext uri="{FF2B5EF4-FFF2-40B4-BE49-F238E27FC236}">
                    <a16:creationId xmlns:a16="http://schemas.microsoft.com/office/drawing/2014/main" id="{800648F1-4318-4C6B-B666-1B4DFE6810E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90127" y="4742169"/>
                <a:ext cx="675388" cy="4778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1" name="Imagem 120">
                <a:extLst>
                  <a:ext uri="{FF2B5EF4-FFF2-40B4-BE49-F238E27FC236}">
                    <a16:creationId xmlns:a16="http://schemas.microsoft.com/office/drawing/2014/main" id="{4A57D514-E6E3-4549-8906-8BB973F4E8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802415" y="4520580"/>
                <a:ext cx="437979" cy="477795"/>
              </a:xfrm>
              <a:prstGeom prst="rect">
                <a:avLst/>
              </a:prstGeom>
            </p:spPr>
          </p:pic>
        </p:grpSp>
      </p:grpSp>
      <p:pic>
        <p:nvPicPr>
          <p:cNvPr id="123" name="Imagem 122">
            <a:extLst>
              <a:ext uri="{FF2B5EF4-FFF2-40B4-BE49-F238E27FC236}">
                <a16:creationId xmlns:a16="http://schemas.microsoft.com/office/drawing/2014/main" id="{DC94A73C-4FE7-4F49-9C88-D3A08C7FFAB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68593" y="5574625"/>
            <a:ext cx="351738" cy="529936"/>
          </a:xfrm>
          <a:prstGeom prst="rect">
            <a:avLst/>
          </a:prstGeom>
        </p:spPr>
      </p:pic>
      <p:pic>
        <p:nvPicPr>
          <p:cNvPr id="133" name="Imagem 132">
            <a:extLst>
              <a:ext uri="{FF2B5EF4-FFF2-40B4-BE49-F238E27FC236}">
                <a16:creationId xmlns:a16="http://schemas.microsoft.com/office/drawing/2014/main" id="{5487C474-A335-4E59-A52E-9764F4B5E6D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284978" y="2748175"/>
            <a:ext cx="304644" cy="426987"/>
          </a:xfrm>
          <a:prstGeom prst="rect">
            <a:avLst/>
          </a:prstGeom>
        </p:spPr>
      </p:pic>
      <p:grpSp>
        <p:nvGrpSpPr>
          <p:cNvPr id="142" name="Agrupar 141">
            <a:extLst>
              <a:ext uri="{FF2B5EF4-FFF2-40B4-BE49-F238E27FC236}">
                <a16:creationId xmlns:a16="http://schemas.microsoft.com/office/drawing/2014/main" id="{CCF3A3C1-3980-4D30-A1BD-3063FE120DEC}"/>
              </a:ext>
            </a:extLst>
          </p:cNvPr>
          <p:cNvGrpSpPr/>
          <p:nvPr/>
        </p:nvGrpSpPr>
        <p:grpSpPr>
          <a:xfrm>
            <a:off x="10593232" y="3290019"/>
            <a:ext cx="944880" cy="1068678"/>
            <a:chOff x="10898035" y="3349288"/>
            <a:chExt cx="944880" cy="1068678"/>
          </a:xfrm>
        </p:grpSpPr>
        <p:pic>
          <p:nvPicPr>
            <p:cNvPr id="134" name="Picture 2" descr="person icon">
              <a:extLst>
                <a:ext uri="{FF2B5EF4-FFF2-40B4-BE49-F238E27FC236}">
                  <a16:creationId xmlns:a16="http://schemas.microsoft.com/office/drawing/2014/main" id="{5FED35E5-C9EF-4941-82C6-565267103E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32781" y="3562279"/>
              <a:ext cx="675388" cy="47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" name="Retângulo 134">
              <a:extLst>
                <a:ext uri="{FF2B5EF4-FFF2-40B4-BE49-F238E27FC236}">
                  <a16:creationId xmlns:a16="http://schemas.microsoft.com/office/drawing/2014/main" id="{7C1BB7FC-B3AF-4C1F-A066-9DF383879765}"/>
                </a:ext>
              </a:extLst>
            </p:cNvPr>
            <p:cNvSpPr/>
            <p:nvPr/>
          </p:nvSpPr>
          <p:spPr>
            <a:xfrm>
              <a:off x="10898035" y="3987079"/>
              <a:ext cx="94488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100" dirty="0"/>
                <a:t>bolsista regional</a:t>
              </a:r>
            </a:p>
          </p:txBody>
        </p:sp>
        <p:pic>
          <p:nvPicPr>
            <p:cNvPr id="141" name="Imagem 140">
              <a:extLst>
                <a:ext uri="{FF2B5EF4-FFF2-40B4-BE49-F238E27FC236}">
                  <a16:creationId xmlns:a16="http://schemas.microsoft.com/office/drawing/2014/main" id="{35A0F4A1-0FE1-4F31-A8B0-20626BA2A3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1206479" y="3349288"/>
              <a:ext cx="342370" cy="459850"/>
            </a:xfrm>
            <a:prstGeom prst="rect">
              <a:avLst/>
            </a:prstGeom>
          </p:spPr>
        </p:pic>
      </p:grpSp>
      <p:cxnSp>
        <p:nvCxnSpPr>
          <p:cNvPr id="144" name="Conector de Seta Reta 143">
            <a:extLst>
              <a:ext uri="{FF2B5EF4-FFF2-40B4-BE49-F238E27FC236}">
                <a16:creationId xmlns:a16="http://schemas.microsoft.com/office/drawing/2014/main" id="{A0B793DD-F0DB-4D39-9BC3-5C7F74227844}"/>
              </a:ext>
            </a:extLst>
          </p:cNvPr>
          <p:cNvCxnSpPr>
            <a:cxnSpLocks/>
          </p:cNvCxnSpPr>
          <p:nvPr/>
        </p:nvCxnSpPr>
        <p:spPr>
          <a:xfrm flipV="1">
            <a:off x="9712340" y="3020938"/>
            <a:ext cx="530303" cy="59033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62" name="Imagem 161">
            <a:extLst>
              <a:ext uri="{FF2B5EF4-FFF2-40B4-BE49-F238E27FC236}">
                <a16:creationId xmlns:a16="http://schemas.microsoft.com/office/drawing/2014/main" id="{91F5AFC6-2D1A-462C-8862-C70EBFDA72B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998500" y="4345281"/>
            <a:ext cx="384109" cy="535764"/>
          </a:xfrm>
          <a:prstGeom prst="rect">
            <a:avLst/>
          </a:prstGeom>
        </p:spPr>
      </p:pic>
      <p:cxnSp>
        <p:nvCxnSpPr>
          <p:cNvPr id="166" name="Conector reto 165">
            <a:extLst>
              <a:ext uri="{FF2B5EF4-FFF2-40B4-BE49-F238E27FC236}">
                <a16:creationId xmlns:a16="http://schemas.microsoft.com/office/drawing/2014/main" id="{20AB523E-09BE-47B6-8CB7-D0FA19103A12}"/>
              </a:ext>
            </a:extLst>
          </p:cNvPr>
          <p:cNvCxnSpPr/>
          <p:nvPr/>
        </p:nvCxnSpPr>
        <p:spPr>
          <a:xfrm>
            <a:off x="2754629" y="2057675"/>
            <a:ext cx="0" cy="619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aixaDeTexto 1">
            <a:extLst>
              <a:ext uri="{FF2B5EF4-FFF2-40B4-BE49-F238E27FC236}">
                <a16:creationId xmlns:a16="http://schemas.microsoft.com/office/drawing/2014/main" id="{6506A57B-DD13-47EC-9E6A-75148E7B57D8}"/>
              </a:ext>
            </a:extLst>
          </p:cNvPr>
          <p:cNvSpPr txBox="1"/>
          <p:nvPr/>
        </p:nvSpPr>
        <p:spPr>
          <a:xfrm>
            <a:off x="938081" y="4376980"/>
            <a:ext cx="6393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>
                <a:solidFill>
                  <a:srgbClr val="7030A0"/>
                </a:solidFill>
                <a:highlight>
                  <a:srgbClr val="FFFF00"/>
                </a:highlight>
              </a:rPr>
              <a:t>UFAM</a:t>
            </a:r>
            <a:endParaRPr lang="pt-BR" b="1" dirty="0">
              <a:solidFill>
                <a:srgbClr val="7030A0"/>
              </a:solidFill>
              <a:highlight>
                <a:srgbClr val="FFFF00"/>
              </a:highlight>
            </a:endParaRPr>
          </a:p>
        </p:txBody>
      </p:sp>
      <p:sp>
        <p:nvSpPr>
          <p:cNvPr id="100" name="CaixaDeTexto 99">
            <a:extLst>
              <a:ext uri="{FF2B5EF4-FFF2-40B4-BE49-F238E27FC236}">
                <a16:creationId xmlns:a16="http://schemas.microsoft.com/office/drawing/2014/main" id="{2E75A363-F3C0-4A8B-8B59-557A768B6C30}"/>
              </a:ext>
            </a:extLst>
          </p:cNvPr>
          <p:cNvSpPr txBox="1"/>
          <p:nvPr/>
        </p:nvSpPr>
        <p:spPr>
          <a:xfrm>
            <a:off x="945794" y="5562580"/>
            <a:ext cx="5968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>
                <a:solidFill>
                  <a:srgbClr val="7030A0"/>
                </a:solidFill>
                <a:highlight>
                  <a:srgbClr val="FFFF00"/>
                </a:highlight>
              </a:rPr>
              <a:t>FURG</a:t>
            </a:r>
            <a:endParaRPr lang="pt-BR" b="1" dirty="0">
              <a:solidFill>
                <a:srgbClr val="7030A0"/>
              </a:solidFill>
              <a:highlight>
                <a:srgbClr val="FFFF00"/>
              </a:highlight>
            </a:endParaRPr>
          </a:p>
        </p:txBody>
      </p:sp>
      <p:sp>
        <p:nvSpPr>
          <p:cNvPr id="101" name="CaixaDeTexto 100">
            <a:extLst>
              <a:ext uri="{FF2B5EF4-FFF2-40B4-BE49-F238E27FC236}">
                <a16:creationId xmlns:a16="http://schemas.microsoft.com/office/drawing/2014/main" id="{6CDCD807-99B1-4E1A-A810-27122A2EF0F3}"/>
              </a:ext>
            </a:extLst>
          </p:cNvPr>
          <p:cNvSpPr txBox="1"/>
          <p:nvPr/>
        </p:nvSpPr>
        <p:spPr>
          <a:xfrm>
            <a:off x="2480645" y="4462111"/>
            <a:ext cx="4959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>
                <a:solidFill>
                  <a:srgbClr val="7030A0"/>
                </a:solidFill>
                <a:highlight>
                  <a:srgbClr val="FFFF00"/>
                </a:highlight>
              </a:rPr>
              <a:t>UFG</a:t>
            </a:r>
            <a:endParaRPr lang="pt-BR" b="1" dirty="0">
              <a:solidFill>
                <a:srgbClr val="7030A0"/>
              </a:solidFill>
              <a:highlight>
                <a:srgbClr val="FFFF00"/>
              </a:highlight>
            </a:endParaRPr>
          </a:p>
        </p:txBody>
      </p:sp>
      <p:sp>
        <p:nvSpPr>
          <p:cNvPr id="102" name="CaixaDeTexto 101">
            <a:extLst>
              <a:ext uri="{FF2B5EF4-FFF2-40B4-BE49-F238E27FC236}">
                <a16:creationId xmlns:a16="http://schemas.microsoft.com/office/drawing/2014/main" id="{2E572B25-F0A3-4CDF-BFA3-0C17B0DA196F}"/>
              </a:ext>
            </a:extLst>
          </p:cNvPr>
          <p:cNvSpPr txBox="1"/>
          <p:nvPr/>
        </p:nvSpPr>
        <p:spPr>
          <a:xfrm>
            <a:off x="3674052" y="4097584"/>
            <a:ext cx="603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>
                <a:solidFill>
                  <a:srgbClr val="7030A0"/>
                </a:solidFill>
                <a:highlight>
                  <a:srgbClr val="FFFF00"/>
                </a:highlight>
              </a:rPr>
              <a:t>UFRN</a:t>
            </a:r>
            <a:endParaRPr lang="pt-BR" b="1" dirty="0">
              <a:solidFill>
                <a:srgbClr val="7030A0"/>
              </a:solidFill>
              <a:highlight>
                <a:srgbClr val="FFFF00"/>
              </a:highlight>
            </a:endParaRPr>
          </a:p>
        </p:txBody>
      </p:sp>
      <p:sp>
        <p:nvSpPr>
          <p:cNvPr id="103" name="CaixaDeTexto 102">
            <a:extLst>
              <a:ext uri="{FF2B5EF4-FFF2-40B4-BE49-F238E27FC236}">
                <a16:creationId xmlns:a16="http://schemas.microsoft.com/office/drawing/2014/main" id="{5220A58B-E5D4-4476-9670-26698C0A7FAA}"/>
              </a:ext>
            </a:extLst>
          </p:cNvPr>
          <p:cNvSpPr txBox="1"/>
          <p:nvPr/>
        </p:nvSpPr>
        <p:spPr>
          <a:xfrm>
            <a:off x="3589383" y="5562321"/>
            <a:ext cx="8354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>
                <a:solidFill>
                  <a:srgbClr val="7030A0"/>
                </a:solidFill>
                <a:highlight>
                  <a:srgbClr val="FFFF00"/>
                </a:highlight>
              </a:rPr>
              <a:t>FIOCRUZ</a:t>
            </a:r>
            <a:endParaRPr lang="pt-BR" b="1" dirty="0">
              <a:solidFill>
                <a:srgbClr val="7030A0"/>
              </a:solidFill>
              <a:highlight>
                <a:srgbClr val="FFFF00"/>
              </a:highlight>
            </a:endParaRPr>
          </a:p>
        </p:txBody>
      </p:sp>
      <p:sp>
        <p:nvSpPr>
          <p:cNvPr id="110" name="CaixaDeTexto 109">
            <a:extLst>
              <a:ext uri="{FF2B5EF4-FFF2-40B4-BE49-F238E27FC236}">
                <a16:creationId xmlns:a16="http://schemas.microsoft.com/office/drawing/2014/main" id="{5B1E3BE0-154D-40B5-BC47-9836F5FE76A1}"/>
              </a:ext>
            </a:extLst>
          </p:cNvPr>
          <p:cNvSpPr txBox="1"/>
          <p:nvPr/>
        </p:nvSpPr>
        <p:spPr>
          <a:xfrm>
            <a:off x="6400860" y="3028031"/>
            <a:ext cx="6393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>
                <a:solidFill>
                  <a:srgbClr val="7030A0"/>
                </a:solidFill>
                <a:highlight>
                  <a:srgbClr val="FFFF00"/>
                </a:highlight>
              </a:rPr>
              <a:t>UFAM</a:t>
            </a:r>
            <a:endParaRPr lang="pt-BR" b="1" dirty="0">
              <a:solidFill>
                <a:srgbClr val="7030A0"/>
              </a:solidFill>
              <a:highlight>
                <a:srgbClr val="FFFF00"/>
              </a:highlight>
            </a:endParaRPr>
          </a:p>
        </p:txBody>
      </p:sp>
      <p:sp>
        <p:nvSpPr>
          <p:cNvPr id="111" name="CaixaDeTexto 110">
            <a:extLst>
              <a:ext uri="{FF2B5EF4-FFF2-40B4-BE49-F238E27FC236}">
                <a16:creationId xmlns:a16="http://schemas.microsoft.com/office/drawing/2014/main" id="{740F3333-7A98-4882-9A23-52202AEF1D00}"/>
              </a:ext>
            </a:extLst>
          </p:cNvPr>
          <p:cNvSpPr txBox="1"/>
          <p:nvPr/>
        </p:nvSpPr>
        <p:spPr>
          <a:xfrm>
            <a:off x="6592382" y="4293043"/>
            <a:ext cx="603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>
                <a:solidFill>
                  <a:srgbClr val="7030A0"/>
                </a:solidFill>
                <a:highlight>
                  <a:srgbClr val="FFFF00"/>
                </a:highlight>
              </a:rPr>
              <a:t>UFRN</a:t>
            </a:r>
            <a:endParaRPr lang="pt-BR" b="1" dirty="0">
              <a:solidFill>
                <a:srgbClr val="7030A0"/>
              </a:solidFill>
              <a:highlight>
                <a:srgbClr val="FFFF00"/>
              </a:highlight>
            </a:endParaRPr>
          </a:p>
        </p:txBody>
      </p:sp>
      <p:sp>
        <p:nvSpPr>
          <p:cNvPr id="118" name="CaixaDeTexto 117">
            <a:extLst>
              <a:ext uri="{FF2B5EF4-FFF2-40B4-BE49-F238E27FC236}">
                <a16:creationId xmlns:a16="http://schemas.microsoft.com/office/drawing/2014/main" id="{78086C6B-4DF7-45F5-A1A4-9736B1D43E77}"/>
              </a:ext>
            </a:extLst>
          </p:cNvPr>
          <p:cNvSpPr txBox="1"/>
          <p:nvPr/>
        </p:nvSpPr>
        <p:spPr>
          <a:xfrm>
            <a:off x="6408027" y="5597011"/>
            <a:ext cx="5968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>
                <a:solidFill>
                  <a:srgbClr val="7030A0"/>
                </a:solidFill>
                <a:highlight>
                  <a:srgbClr val="FFFF00"/>
                </a:highlight>
              </a:rPr>
              <a:t>FURG</a:t>
            </a:r>
            <a:endParaRPr lang="pt-BR" b="1" dirty="0">
              <a:solidFill>
                <a:srgbClr val="7030A0"/>
              </a:solidFill>
              <a:highlight>
                <a:srgbClr val="FFFF00"/>
              </a:highlight>
            </a:endParaRPr>
          </a:p>
        </p:txBody>
      </p:sp>
      <p:sp>
        <p:nvSpPr>
          <p:cNvPr id="119" name="CaixaDeTexto 118">
            <a:extLst>
              <a:ext uri="{FF2B5EF4-FFF2-40B4-BE49-F238E27FC236}">
                <a16:creationId xmlns:a16="http://schemas.microsoft.com/office/drawing/2014/main" id="{3113C4C0-D588-42AC-A67A-77ACF0948CDD}"/>
              </a:ext>
            </a:extLst>
          </p:cNvPr>
          <p:cNvSpPr txBox="1"/>
          <p:nvPr/>
        </p:nvSpPr>
        <p:spPr>
          <a:xfrm>
            <a:off x="9063586" y="4701613"/>
            <a:ext cx="681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>
                <a:solidFill>
                  <a:srgbClr val="7030A0"/>
                </a:solidFill>
                <a:highlight>
                  <a:srgbClr val="FFFF00"/>
                </a:highlight>
              </a:rPr>
              <a:t>UFRGS</a:t>
            </a:r>
            <a:endParaRPr lang="pt-BR" b="1" dirty="0">
              <a:solidFill>
                <a:srgbClr val="7030A0"/>
              </a:solidFill>
              <a:highlight>
                <a:srgbClr val="FFFF00"/>
              </a:highlight>
            </a:endParaRPr>
          </a:p>
        </p:txBody>
      </p:sp>
      <p:sp>
        <p:nvSpPr>
          <p:cNvPr id="122" name="CaixaDeTexto 121">
            <a:extLst>
              <a:ext uri="{FF2B5EF4-FFF2-40B4-BE49-F238E27FC236}">
                <a16:creationId xmlns:a16="http://schemas.microsoft.com/office/drawing/2014/main" id="{7BA206C3-4750-4581-8FE6-D1AE49755B77}"/>
              </a:ext>
            </a:extLst>
          </p:cNvPr>
          <p:cNvSpPr txBox="1"/>
          <p:nvPr/>
        </p:nvSpPr>
        <p:spPr>
          <a:xfrm>
            <a:off x="9560692" y="2947418"/>
            <a:ext cx="4959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>
                <a:solidFill>
                  <a:srgbClr val="7030A0"/>
                </a:solidFill>
                <a:highlight>
                  <a:srgbClr val="FFFF00"/>
                </a:highlight>
              </a:rPr>
              <a:t>UFG</a:t>
            </a:r>
            <a:endParaRPr lang="pt-BR" b="1" dirty="0">
              <a:solidFill>
                <a:srgbClr val="7030A0"/>
              </a:solidFill>
              <a:highlight>
                <a:srgbClr val="FFFF00"/>
              </a:highlight>
            </a:endParaRPr>
          </a:p>
        </p:txBody>
      </p:sp>
      <p:sp>
        <p:nvSpPr>
          <p:cNvPr id="124" name="CaixaDeTexto 123">
            <a:extLst>
              <a:ext uri="{FF2B5EF4-FFF2-40B4-BE49-F238E27FC236}">
                <a16:creationId xmlns:a16="http://schemas.microsoft.com/office/drawing/2014/main" id="{69B9161C-D81A-44EF-908C-D26EB5997BED}"/>
              </a:ext>
            </a:extLst>
          </p:cNvPr>
          <p:cNvSpPr txBox="1"/>
          <p:nvPr/>
        </p:nvSpPr>
        <p:spPr>
          <a:xfrm>
            <a:off x="10781718" y="2982467"/>
            <a:ext cx="4959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>
                <a:solidFill>
                  <a:srgbClr val="7030A0"/>
                </a:solidFill>
                <a:highlight>
                  <a:srgbClr val="FFFF00"/>
                </a:highlight>
              </a:rPr>
              <a:t>UFG</a:t>
            </a:r>
            <a:endParaRPr lang="pt-BR" b="1" dirty="0">
              <a:solidFill>
                <a:srgbClr val="7030A0"/>
              </a:solidFill>
              <a:highlight>
                <a:srgbClr val="FFFF00"/>
              </a:highlight>
            </a:endParaRPr>
          </a:p>
        </p:txBody>
      </p:sp>
      <p:sp>
        <p:nvSpPr>
          <p:cNvPr id="125" name="CaixaDeTexto 124">
            <a:extLst>
              <a:ext uri="{FF2B5EF4-FFF2-40B4-BE49-F238E27FC236}">
                <a16:creationId xmlns:a16="http://schemas.microsoft.com/office/drawing/2014/main" id="{14034525-D9C8-4337-9BDD-34A34D55441C}"/>
              </a:ext>
            </a:extLst>
          </p:cNvPr>
          <p:cNvSpPr txBox="1"/>
          <p:nvPr/>
        </p:nvSpPr>
        <p:spPr>
          <a:xfrm>
            <a:off x="9691937" y="5733619"/>
            <a:ext cx="8354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>
                <a:solidFill>
                  <a:srgbClr val="7030A0"/>
                </a:solidFill>
                <a:highlight>
                  <a:srgbClr val="FFFF00"/>
                </a:highlight>
              </a:rPr>
              <a:t>FIOCRUZ</a:t>
            </a:r>
            <a:endParaRPr lang="pt-BR" b="1" dirty="0">
              <a:solidFill>
                <a:srgbClr val="7030A0"/>
              </a:solidFill>
              <a:highlight>
                <a:srgbClr val="FFFF00"/>
              </a:highlight>
            </a:endParaRPr>
          </a:p>
        </p:txBody>
      </p:sp>
      <p:sp>
        <p:nvSpPr>
          <p:cNvPr id="128" name="CaixaDeTexto 127">
            <a:extLst>
              <a:ext uri="{FF2B5EF4-FFF2-40B4-BE49-F238E27FC236}">
                <a16:creationId xmlns:a16="http://schemas.microsoft.com/office/drawing/2014/main" id="{7AA0594F-5BCC-45F2-B3B3-BFBBA3183D93}"/>
              </a:ext>
            </a:extLst>
          </p:cNvPr>
          <p:cNvSpPr txBox="1"/>
          <p:nvPr/>
        </p:nvSpPr>
        <p:spPr>
          <a:xfrm>
            <a:off x="5909225" y="4078768"/>
            <a:ext cx="580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>
                <a:solidFill>
                  <a:srgbClr val="7030A0"/>
                </a:solidFill>
                <a:highlight>
                  <a:srgbClr val="FFFF00"/>
                </a:highlight>
              </a:rPr>
              <a:t>UFPB</a:t>
            </a:r>
            <a:endParaRPr lang="pt-BR" b="1" dirty="0">
              <a:solidFill>
                <a:srgbClr val="7030A0"/>
              </a:solidFill>
              <a:highlight>
                <a:srgbClr val="FFFF00"/>
              </a:highlight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788E45A-89A9-4F65-8A71-C5DD0DE40A9B}"/>
              </a:ext>
            </a:extLst>
          </p:cNvPr>
          <p:cNvSpPr txBox="1"/>
          <p:nvPr/>
        </p:nvSpPr>
        <p:spPr>
          <a:xfrm>
            <a:off x="4666955" y="1252735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>
                <a:solidFill>
                  <a:srgbClr val="C00000"/>
                </a:solidFill>
              </a:rPr>
              <a:t>2025</a:t>
            </a:r>
            <a:endParaRPr lang="pt-BR" dirty="0">
              <a:solidFill>
                <a:srgbClr val="C00000"/>
              </a:solidFill>
            </a:endParaRPr>
          </a:p>
        </p:txBody>
      </p:sp>
      <p:pic>
        <p:nvPicPr>
          <p:cNvPr id="27" name="Imagem 26">
            <a:extLst>
              <a:ext uri="{FF2B5EF4-FFF2-40B4-BE49-F238E27FC236}">
                <a16:creationId xmlns:a16="http://schemas.microsoft.com/office/drawing/2014/main" id="{25E8D7F4-1FEE-46E2-AE99-C817C519979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61805" y="3125493"/>
            <a:ext cx="496419" cy="521638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0B4DC97D-0745-420F-8908-D5519302E93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949969" y="3129079"/>
            <a:ext cx="394052" cy="513417"/>
          </a:xfrm>
          <a:prstGeom prst="rect">
            <a:avLst/>
          </a:prstGeom>
        </p:spPr>
      </p:pic>
      <p:pic>
        <p:nvPicPr>
          <p:cNvPr id="126" name="Imagem 125">
            <a:extLst>
              <a:ext uri="{FF2B5EF4-FFF2-40B4-BE49-F238E27FC236}">
                <a16:creationId xmlns:a16="http://schemas.microsoft.com/office/drawing/2014/main" id="{A30D46C5-1460-4D67-9A28-D33B7916588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02351" y="3603151"/>
            <a:ext cx="496419" cy="521638"/>
          </a:xfrm>
          <a:prstGeom prst="rect">
            <a:avLst/>
          </a:prstGeom>
        </p:spPr>
      </p:pic>
      <p:pic>
        <p:nvPicPr>
          <p:cNvPr id="127" name="Imagem 126">
            <a:extLst>
              <a:ext uri="{FF2B5EF4-FFF2-40B4-BE49-F238E27FC236}">
                <a16:creationId xmlns:a16="http://schemas.microsoft.com/office/drawing/2014/main" id="{2FAE07F6-6CE4-436E-AA61-7E491333610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890513" y="3614685"/>
            <a:ext cx="394052" cy="513417"/>
          </a:xfrm>
          <a:prstGeom prst="rect">
            <a:avLst/>
          </a:prstGeom>
        </p:spPr>
      </p:pic>
      <p:pic>
        <p:nvPicPr>
          <p:cNvPr id="76" name="Imagem 75">
            <a:extLst>
              <a:ext uri="{FF2B5EF4-FFF2-40B4-BE49-F238E27FC236}">
                <a16:creationId xmlns:a16="http://schemas.microsoft.com/office/drawing/2014/main" id="{9492F651-B3A7-4DFF-917E-94484925731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278136" y="3117908"/>
            <a:ext cx="379840" cy="529223"/>
          </a:xfrm>
          <a:prstGeom prst="rect">
            <a:avLst/>
          </a:prstGeom>
        </p:spPr>
      </p:pic>
      <p:pic>
        <p:nvPicPr>
          <p:cNvPr id="132" name="Imagem 131">
            <a:extLst>
              <a:ext uri="{FF2B5EF4-FFF2-40B4-BE49-F238E27FC236}">
                <a16:creationId xmlns:a16="http://schemas.microsoft.com/office/drawing/2014/main" id="{9C9B3077-0F92-47F2-8D07-71636ED0C24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164174" y="4953206"/>
            <a:ext cx="379840" cy="529223"/>
          </a:xfrm>
          <a:prstGeom prst="rect">
            <a:avLst/>
          </a:prstGeom>
        </p:spPr>
      </p:pic>
      <p:pic>
        <p:nvPicPr>
          <p:cNvPr id="85" name="Imagem 84">
            <a:extLst>
              <a:ext uri="{FF2B5EF4-FFF2-40B4-BE49-F238E27FC236}">
                <a16:creationId xmlns:a16="http://schemas.microsoft.com/office/drawing/2014/main" id="{0EA254DB-B0E0-4E0C-9664-C5956F42DE4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469319" y="4345239"/>
            <a:ext cx="486020" cy="532909"/>
          </a:xfrm>
          <a:prstGeom prst="rect">
            <a:avLst/>
          </a:prstGeom>
        </p:spPr>
      </p:pic>
      <p:sp>
        <p:nvSpPr>
          <p:cNvPr id="136" name="CaixaDeTexto 135">
            <a:extLst>
              <a:ext uri="{FF2B5EF4-FFF2-40B4-BE49-F238E27FC236}">
                <a16:creationId xmlns:a16="http://schemas.microsoft.com/office/drawing/2014/main" id="{BADF9A98-EE0F-4BB2-9AC2-CC433C065F5F}"/>
              </a:ext>
            </a:extLst>
          </p:cNvPr>
          <p:cNvSpPr txBox="1"/>
          <p:nvPr/>
        </p:nvSpPr>
        <p:spPr>
          <a:xfrm>
            <a:off x="5425520" y="4072141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>
                <a:solidFill>
                  <a:srgbClr val="7030A0"/>
                </a:solidFill>
                <a:highlight>
                  <a:srgbClr val="FFFF00"/>
                </a:highlight>
              </a:rPr>
              <a:t>IFRN</a:t>
            </a:r>
            <a:endParaRPr lang="pt-BR" b="1" dirty="0">
              <a:solidFill>
                <a:srgbClr val="7030A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5828816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6C90A2-B896-46F6-9B51-0604F947B1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Agenda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7AAB329-C10C-421F-94B7-5886868DDB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5489" y="1482725"/>
            <a:ext cx="10478311" cy="4587875"/>
          </a:xfrm>
        </p:spPr>
        <p:txBody>
          <a:bodyPr/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pt-BR" dirty="0"/>
              <a:t>Contexto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Transformação Digital da PESQUISA CIENTÍFICA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Transformação Digital das BIBLIOTECAS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Recomendação da UNESCO sobre Ciência Aberta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>
              <a:solidFill>
                <a:schemeClr val="bg1">
                  <a:lumMod val="85000"/>
                </a:schemeClr>
              </a:solidFill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EFF"/>
              </a:buClr>
              <a:buSzPts val="2200"/>
              <a:buFont typeface="Arial" panose="020B0604020202020204" pitchFamily="34" charset="0"/>
              <a:buChar char="•"/>
              <a:tabLst/>
              <a:defRPr/>
            </a:pPr>
            <a:r>
              <a:rPr lang="pt-BR" dirty="0"/>
              <a:t>Repositórios Digitais de Dados de Pesquisa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O que são? Para que servem?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Oportunidade e Desafios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>
              <a:solidFill>
                <a:schemeClr val="bg1">
                  <a:lumMod val="85000"/>
                </a:schemeClr>
              </a:solidFill>
            </a:endParaRPr>
          </a:p>
          <a:p>
            <a:pPr marL="571500" indent="-342900">
              <a:buFont typeface="Arial" panose="020B0604020202020204" pitchFamily="34" charset="0"/>
              <a:buChar char="•"/>
              <a:defRPr/>
            </a:pPr>
            <a:r>
              <a:rPr lang="pt-BR" sz="2000" dirty="0">
                <a:solidFill>
                  <a:schemeClr val="dk1"/>
                </a:solidFill>
                <a:latin typeface="Barlow"/>
                <a:sym typeface="Barlow"/>
              </a:rPr>
              <a:t>Iniciativas de Ciência Aberta com Repositórios de Dados de Pesquisa nas Universidades Brasileiras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999356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paço Reservado para Conteúdo 4">
            <a:extLst>
              <a:ext uri="{FF2B5EF4-FFF2-40B4-BE49-F238E27FC236}">
                <a16:creationId xmlns:a16="http://schemas.microsoft.com/office/drawing/2014/main" id="{F92D26B3-F124-4AC5-90D8-6CE4F290E1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539" y="1705373"/>
            <a:ext cx="9573384" cy="4897438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4D637AC8-2530-468F-A6BF-0882C1DA52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6821" y="530680"/>
            <a:ext cx="9657865" cy="932746"/>
          </a:xfrm>
        </p:spPr>
        <p:txBody>
          <a:bodyPr/>
          <a:lstStyle/>
          <a:p>
            <a:r>
              <a:rPr lang="pt-BR" sz="3200" dirty="0"/>
              <a:t>Iniciativas de Ciência Aberta com Repositórios de Dados de Pesquisa nas Universidades Brasileiras</a:t>
            </a:r>
          </a:p>
        </p:txBody>
      </p:sp>
    </p:spTree>
    <p:extLst>
      <p:ext uri="{BB962C8B-B14F-4D97-AF65-F5344CB8AC3E}">
        <p14:creationId xmlns:p14="http://schemas.microsoft.com/office/powerpoint/2010/main" val="5704701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D33E96F-E052-4718-A266-236267F77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26" y="251272"/>
            <a:ext cx="11910213" cy="6288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267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4F42811-825B-4B5D-81BF-CD34FD953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520" y="57148"/>
            <a:ext cx="9662191" cy="6743700"/>
          </a:xfrm>
          <a:prstGeom prst="rect">
            <a:avLst/>
          </a:prstGeom>
        </p:spPr>
      </p:pic>
      <p:cxnSp>
        <p:nvCxnSpPr>
          <p:cNvPr id="7" name="Conector de Seta Reta 6">
            <a:extLst>
              <a:ext uri="{FF2B5EF4-FFF2-40B4-BE49-F238E27FC236}">
                <a16:creationId xmlns:a16="http://schemas.microsoft.com/office/drawing/2014/main" id="{92C246BB-BA0A-4F1A-A7BB-BAF5D58FFE93}"/>
              </a:ext>
            </a:extLst>
          </p:cNvPr>
          <p:cNvCxnSpPr>
            <a:cxnSpLocks/>
          </p:cNvCxnSpPr>
          <p:nvPr/>
        </p:nvCxnSpPr>
        <p:spPr>
          <a:xfrm flipH="1">
            <a:off x="7383328" y="6588579"/>
            <a:ext cx="1436207" cy="0"/>
          </a:xfrm>
          <a:prstGeom prst="straightConnector1">
            <a:avLst/>
          </a:prstGeom>
          <a:ln w="412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69260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B7C188A-B5A5-4538-91C6-AE4633A4D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887" y="90021"/>
            <a:ext cx="10936226" cy="6677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199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374B0CF-D32D-49FA-8DD3-EA234A4A0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15" y="204107"/>
            <a:ext cx="6313172" cy="425359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EFDE15AB-8E7A-4046-BDF3-BB3AF59D8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3323" y="3037114"/>
            <a:ext cx="7276462" cy="3703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7478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F6E31DC0-A576-4B7A-8019-4266BE207F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47" y="228600"/>
            <a:ext cx="7084380" cy="640080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F64480A1-2BE1-4935-B3AB-0F1A646491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1872" y="1735974"/>
            <a:ext cx="7244285" cy="3064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257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6C90A2-B896-46F6-9B51-0604F947B1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Agenda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7AAB329-C10C-421F-94B7-5886868DDB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5489" y="1482725"/>
            <a:ext cx="10478311" cy="4587875"/>
          </a:xfrm>
        </p:spPr>
        <p:txBody>
          <a:bodyPr/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pt-BR" dirty="0"/>
              <a:t>Contexto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Transformação Digital da PESQUISA CIENTÍFICA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>
                    <a:lumMod val="85000"/>
                  </a:schemeClr>
                </a:solidFill>
              </a:rPr>
              <a:t>Transformação Digital das BIBLIOTECAS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>
                    <a:lumMod val="85000"/>
                  </a:schemeClr>
                </a:solidFill>
              </a:rPr>
              <a:t>Recomendação da UNESCO sobre Ciência Aberta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>
              <a:solidFill>
                <a:schemeClr val="bg1">
                  <a:lumMod val="85000"/>
                </a:schemeClr>
              </a:solidFill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EFF"/>
              </a:buClr>
              <a:buSzPts val="2200"/>
              <a:buFont typeface="Arial" panose="020B0604020202020204" pitchFamily="34" charset="0"/>
              <a:buChar char="•"/>
              <a:tabLst/>
              <a:defRPr/>
            </a:pPr>
            <a:r>
              <a:rPr lang="pt-BR" dirty="0">
                <a:solidFill>
                  <a:schemeClr val="bg1">
                    <a:lumMod val="85000"/>
                  </a:schemeClr>
                </a:solidFill>
              </a:rPr>
              <a:t>Repositórios Digitais de Dados de Pesquisa</a:t>
            </a:r>
            <a:endParaRPr kumimoji="0" lang="pt-BR" sz="2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Barlow Medium"/>
              <a:sym typeface="Barlow Medium"/>
            </a:endParaRP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>
                    <a:lumMod val="85000"/>
                  </a:schemeClr>
                </a:solidFill>
              </a:rPr>
              <a:t>O que são? Para que servem?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>
                    <a:lumMod val="85000"/>
                  </a:schemeClr>
                </a:solidFill>
              </a:rPr>
              <a:t>Oportunidade e Desafios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>
              <a:solidFill>
                <a:schemeClr val="bg1">
                  <a:lumMod val="85000"/>
                </a:schemeClr>
              </a:solidFill>
            </a:endParaRPr>
          </a:p>
          <a:p>
            <a:pPr marL="571500" indent="-342900">
              <a:buFont typeface="Arial" panose="020B0604020202020204" pitchFamily="34" charset="0"/>
              <a:buChar char="•"/>
              <a:defRPr/>
            </a:pPr>
            <a:r>
              <a:rPr lang="pt-BR" dirty="0">
                <a:solidFill>
                  <a:schemeClr val="bg1">
                    <a:lumMod val="85000"/>
                  </a:schemeClr>
                </a:solidFill>
              </a:rPr>
              <a:t>Iniciativas de Ciência Aberta com Repositórios de Dados de Pesquisa nas Universidades Brasileiras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57072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DC3BEA3-B993-48A1-8951-041C5A7035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864" y="107090"/>
            <a:ext cx="4124108" cy="3599007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0416B928-58F5-4829-8E4D-5C4D94B769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164" y="3927458"/>
            <a:ext cx="7339693" cy="2861149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1EF0C400-14CA-43AA-AA71-86F7406025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4962" y="81645"/>
            <a:ext cx="5972001" cy="4087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5487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33C4384-306C-47E7-9584-F5013614F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12" y="293914"/>
            <a:ext cx="10650817" cy="627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1776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3E9913E-6990-42AB-89D1-808CD2482B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35" y="173060"/>
            <a:ext cx="11919857" cy="661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1885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ACB6F9D-2747-4F06-AA38-1EEF457C51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728" y="123363"/>
            <a:ext cx="11412543" cy="6611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001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F59A3E4-BC27-41F9-A8AF-EF7BB78EB6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12" y="275785"/>
            <a:ext cx="12003175" cy="630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128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F831086-80CE-4422-BEBE-95A6310CD5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826" y="175260"/>
            <a:ext cx="11020774" cy="647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8907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C050986-CE74-4B91-A58E-227C11947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" y="79889"/>
            <a:ext cx="7646457" cy="357009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6514096F-A474-4CC7-AAC7-8A6C79AEB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3240" y="3429000"/>
            <a:ext cx="7726680" cy="3384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804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D65CA53-922D-485D-BE0D-EA47E19675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017" y="97317"/>
            <a:ext cx="7820297" cy="3511593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1D6DF93F-939C-4F3B-8D3D-5F6468A088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5762" y="3519103"/>
            <a:ext cx="8335736" cy="327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68758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1967DD-9CBE-4034-95C9-483C140D14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5174" y="2226733"/>
            <a:ext cx="4023359" cy="202353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pt-BR" dirty="0"/>
              <a:t>Obrigada</a:t>
            </a:r>
            <a:br>
              <a:rPr lang="pt-BR" dirty="0"/>
            </a:br>
            <a:r>
              <a:rPr lang="pt-BR" sz="2400" dirty="0"/>
              <a:t>Carolina Felicissimo</a:t>
            </a:r>
            <a:br>
              <a:rPr lang="pt-BR" sz="2400" dirty="0"/>
            </a:br>
            <a:r>
              <a:rPr lang="pt-BR" sz="2400" dirty="0">
                <a:hlinkClick r:id="rId2"/>
              </a:rPr>
              <a:t>carolina.felicissimo@rnp.br</a:t>
            </a:r>
            <a:r>
              <a:rPr lang="pt-BR" sz="2400" dirty="0"/>
              <a:t>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14572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Agrupar 10">
            <a:extLst>
              <a:ext uri="{FF2B5EF4-FFF2-40B4-BE49-F238E27FC236}">
                <a16:creationId xmlns:a16="http://schemas.microsoft.com/office/drawing/2014/main" id="{5D031ADA-31AD-4D06-9A86-A740475C06F8}"/>
              </a:ext>
            </a:extLst>
          </p:cNvPr>
          <p:cNvGrpSpPr/>
          <p:nvPr/>
        </p:nvGrpSpPr>
        <p:grpSpPr>
          <a:xfrm>
            <a:off x="269146" y="449033"/>
            <a:ext cx="4768309" cy="2726128"/>
            <a:chOff x="358953" y="3363684"/>
            <a:chExt cx="4768309" cy="2726128"/>
          </a:xfrm>
        </p:grpSpPr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31CEE7A3-7C44-4530-A7C3-89C9B5E401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8953" y="3485079"/>
              <a:ext cx="2747993" cy="2604733"/>
            </a:xfrm>
            <a:prstGeom prst="rect">
              <a:avLst/>
            </a:prstGeom>
          </p:spPr>
        </p:pic>
        <p:pic>
          <p:nvPicPr>
            <p:cNvPr id="13" name="Gráfico 12" descr="Documento com preenchimento sólido">
              <a:extLst>
                <a:ext uri="{FF2B5EF4-FFF2-40B4-BE49-F238E27FC236}">
                  <a16:creationId xmlns:a16="http://schemas.microsoft.com/office/drawing/2014/main" id="{2E6C441F-184D-45DF-982C-74CF6ED39E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177818" y="4051798"/>
              <a:ext cx="717430" cy="717430"/>
            </a:xfrm>
            <a:prstGeom prst="rect">
              <a:avLst/>
            </a:prstGeom>
          </p:spPr>
        </p:pic>
        <p:pic>
          <p:nvPicPr>
            <p:cNvPr id="14" name="Gráfico 13" descr="Documento com preenchimento sólido">
              <a:extLst>
                <a:ext uri="{FF2B5EF4-FFF2-40B4-BE49-F238E27FC236}">
                  <a16:creationId xmlns:a16="http://schemas.microsoft.com/office/drawing/2014/main" id="{A68247D0-450A-470F-8884-DBB413E34F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704176" y="3505423"/>
              <a:ext cx="717431" cy="717431"/>
            </a:xfrm>
            <a:prstGeom prst="rect">
              <a:avLst/>
            </a:prstGeom>
          </p:spPr>
        </p:pic>
        <p:pic>
          <p:nvPicPr>
            <p:cNvPr id="15" name="Gráfico 14" descr="Documento com preenchimento sólido">
              <a:extLst>
                <a:ext uri="{FF2B5EF4-FFF2-40B4-BE49-F238E27FC236}">
                  <a16:creationId xmlns:a16="http://schemas.microsoft.com/office/drawing/2014/main" id="{3B2D31F5-312B-4BAB-8F31-9F616E3E76B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126114" y="4373830"/>
              <a:ext cx="644726" cy="644726"/>
            </a:xfrm>
            <a:prstGeom prst="rect">
              <a:avLst/>
            </a:prstGeom>
          </p:spPr>
        </p:pic>
        <p:pic>
          <p:nvPicPr>
            <p:cNvPr id="16" name="Gráfico 15" descr="Documento com preenchimento sólido">
              <a:extLst>
                <a:ext uri="{FF2B5EF4-FFF2-40B4-BE49-F238E27FC236}">
                  <a16:creationId xmlns:a16="http://schemas.microsoft.com/office/drawing/2014/main" id="{35B2550B-9362-4237-BD06-456F0ADCCE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502907" y="3363684"/>
              <a:ext cx="644726" cy="644726"/>
            </a:xfrm>
            <a:prstGeom prst="rect">
              <a:avLst/>
            </a:prstGeom>
          </p:spPr>
        </p:pic>
        <p:pic>
          <p:nvPicPr>
            <p:cNvPr id="17" name="Gráfico 16" descr="Documento com preenchimento sólido">
              <a:extLst>
                <a:ext uri="{FF2B5EF4-FFF2-40B4-BE49-F238E27FC236}">
                  <a16:creationId xmlns:a16="http://schemas.microsoft.com/office/drawing/2014/main" id="{8F420E28-99B5-4287-8B0A-0EC2D29F05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883473" y="4046237"/>
              <a:ext cx="717430" cy="717430"/>
            </a:xfrm>
            <a:prstGeom prst="rect">
              <a:avLst/>
            </a:prstGeom>
          </p:spPr>
        </p:pic>
        <p:pic>
          <p:nvPicPr>
            <p:cNvPr id="18" name="Gráfico 17" descr="Documento com preenchimento sólido">
              <a:extLst>
                <a:ext uri="{FF2B5EF4-FFF2-40B4-BE49-F238E27FC236}">
                  <a16:creationId xmlns:a16="http://schemas.microsoft.com/office/drawing/2014/main" id="{68EE0E12-612B-438C-9ACD-A3D3F9EF290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409831" y="3499862"/>
              <a:ext cx="717431" cy="717431"/>
            </a:xfrm>
            <a:prstGeom prst="rect">
              <a:avLst/>
            </a:prstGeom>
          </p:spPr>
        </p:pic>
      </p:grpSp>
      <p:sp>
        <p:nvSpPr>
          <p:cNvPr id="38" name="Espaço Reservado para Texto 3">
            <a:extLst>
              <a:ext uri="{FF2B5EF4-FFF2-40B4-BE49-F238E27FC236}">
                <a16:creationId xmlns:a16="http://schemas.microsoft.com/office/drawing/2014/main" id="{3CDC1E2E-5642-4AF4-8DBC-9A75715AD4E7}"/>
              </a:ext>
            </a:extLst>
          </p:cNvPr>
          <p:cNvSpPr txBox="1">
            <a:spLocks/>
          </p:cNvSpPr>
          <p:nvPr/>
        </p:nvSpPr>
        <p:spPr>
          <a:xfrm>
            <a:off x="3681033" y="2317760"/>
            <a:ext cx="6651559" cy="78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45700" rIns="720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EFF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001EFF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pt-BR" dirty="0">
                <a:solidFill>
                  <a:srgbClr val="7030A0"/>
                </a:solidFill>
              </a:rPr>
              <a:t>No passado, pesquisas científicas geravam </a:t>
            </a:r>
            <a:r>
              <a:rPr lang="pt-BR" b="1" dirty="0">
                <a:solidFill>
                  <a:srgbClr val="7030A0"/>
                </a:solidFill>
              </a:rPr>
              <a:t>dados </a:t>
            </a:r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A977AE5C-4736-4DB2-8BFF-42442C6A271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75065" y="4018880"/>
            <a:ext cx="9863494" cy="2645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619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F0F236-942C-4C47-A95F-02A7214166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82251" y="85209"/>
            <a:ext cx="4313749" cy="477837"/>
          </a:xfrm>
        </p:spPr>
        <p:txBody>
          <a:bodyPr/>
          <a:lstStyle/>
          <a:p>
            <a:r>
              <a:rPr lang="pt-BR" sz="2400" dirty="0"/>
              <a:t>Hoje, temos um cenário de...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385212D-01E4-4244-8BED-E431C563A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3203" y="502755"/>
            <a:ext cx="6285135" cy="799421"/>
          </a:xfrm>
        </p:spPr>
        <p:txBody>
          <a:bodyPr/>
          <a:lstStyle/>
          <a:p>
            <a:r>
              <a:rPr lang="pt-BR" dirty="0"/>
              <a:t>Transformação Digital da </a:t>
            </a:r>
            <a:r>
              <a:rPr lang="pt-BR" b="1" dirty="0"/>
              <a:t>PESQUISA CIENTÍFICA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31CEE7A3-7C44-4530-A7C3-89C9B5E401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005" y="1730505"/>
            <a:ext cx="2747993" cy="2604733"/>
          </a:xfrm>
          <a:prstGeom prst="rect">
            <a:avLst/>
          </a:prstGeom>
        </p:spPr>
      </p:pic>
      <p:pic>
        <p:nvPicPr>
          <p:cNvPr id="13" name="Gráfico 12" descr="Documento com preenchimento sólido">
            <a:extLst>
              <a:ext uri="{FF2B5EF4-FFF2-40B4-BE49-F238E27FC236}">
                <a16:creationId xmlns:a16="http://schemas.microsoft.com/office/drawing/2014/main" id="{2E6C441F-184D-45DF-982C-74CF6ED39E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96961" y="2121690"/>
            <a:ext cx="717430" cy="717430"/>
          </a:xfrm>
          <a:prstGeom prst="rect">
            <a:avLst/>
          </a:prstGeom>
        </p:spPr>
      </p:pic>
      <p:pic>
        <p:nvPicPr>
          <p:cNvPr id="14" name="Gráfico 13" descr="Documento com preenchimento sólido">
            <a:extLst>
              <a:ext uri="{FF2B5EF4-FFF2-40B4-BE49-F238E27FC236}">
                <a16:creationId xmlns:a16="http://schemas.microsoft.com/office/drawing/2014/main" id="{A68247D0-450A-470F-8884-DBB413E34F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68539" y="2151271"/>
            <a:ext cx="717431" cy="717431"/>
          </a:xfrm>
          <a:prstGeom prst="rect">
            <a:avLst/>
          </a:prstGeom>
        </p:spPr>
      </p:pic>
      <p:pic>
        <p:nvPicPr>
          <p:cNvPr id="15" name="Gráfico 14" descr="Documento com preenchimento sólido">
            <a:extLst>
              <a:ext uri="{FF2B5EF4-FFF2-40B4-BE49-F238E27FC236}">
                <a16:creationId xmlns:a16="http://schemas.microsoft.com/office/drawing/2014/main" id="{3B2D31F5-312B-4BAB-8F31-9F616E3E76B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88968" y="2211875"/>
            <a:ext cx="644726" cy="644726"/>
          </a:xfrm>
          <a:prstGeom prst="rect">
            <a:avLst/>
          </a:prstGeom>
        </p:spPr>
      </p:pic>
      <p:pic>
        <p:nvPicPr>
          <p:cNvPr id="16" name="Gráfico 15" descr="Documento com preenchimento sólido">
            <a:extLst>
              <a:ext uri="{FF2B5EF4-FFF2-40B4-BE49-F238E27FC236}">
                <a16:creationId xmlns:a16="http://schemas.microsoft.com/office/drawing/2014/main" id="{35B2550B-9362-4237-BD06-456F0ADCCE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686681" y="1685166"/>
            <a:ext cx="644726" cy="644726"/>
          </a:xfrm>
          <a:prstGeom prst="rect">
            <a:avLst/>
          </a:prstGeom>
        </p:spPr>
      </p:pic>
      <p:pic>
        <p:nvPicPr>
          <p:cNvPr id="17" name="Gráfico 16" descr="Documento com preenchimento sólido">
            <a:extLst>
              <a:ext uri="{FF2B5EF4-FFF2-40B4-BE49-F238E27FC236}">
                <a16:creationId xmlns:a16="http://schemas.microsoft.com/office/drawing/2014/main" id="{8F420E28-99B5-4287-8B0A-0EC2D29F05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88998" y="2403782"/>
            <a:ext cx="717430" cy="717430"/>
          </a:xfrm>
          <a:prstGeom prst="rect">
            <a:avLst/>
          </a:prstGeom>
        </p:spPr>
      </p:pic>
      <p:pic>
        <p:nvPicPr>
          <p:cNvPr id="18" name="Gráfico 17" descr="Documento com preenchimento sólido">
            <a:extLst>
              <a:ext uri="{FF2B5EF4-FFF2-40B4-BE49-F238E27FC236}">
                <a16:creationId xmlns:a16="http://schemas.microsoft.com/office/drawing/2014/main" id="{68EE0E12-612B-438C-9ACD-A3D3F9EF29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80755" y="1810051"/>
            <a:ext cx="717431" cy="717431"/>
          </a:xfrm>
          <a:prstGeom prst="rect">
            <a:avLst/>
          </a:prstGeom>
        </p:spPr>
      </p:pic>
      <p:pic>
        <p:nvPicPr>
          <p:cNvPr id="19" name="Gráfico 18" descr="Documento com preenchimento sólido">
            <a:extLst>
              <a:ext uri="{FF2B5EF4-FFF2-40B4-BE49-F238E27FC236}">
                <a16:creationId xmlns:a16="http://schemas.microsoft.com/office/drawing/2014/main" id="{89C20CDB-7ECD-4339-AAAB-F2C63BC4B3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20988" y="1408142"/>
            <a:ext cx="644726" cy="644726"/>
          </a:xfrm>
          <a:prstGeom prst="rect">
            <a:avLst/>
          </a:prstGeom>
        </p:spPr>
      </p:pic>
      <p:pic>
        <p:nvPicPr>
          <p:cNvPr id="20" name="Gráfico 19" descr="Documento com preenchimento sólido">
            <a:extLst>
              <a:ext uri="{FF2B5EF4-FFF2-40B4-BE49-F238E27FC236}">
                <a16:creationId xmlns:a16="http://schemas.microsoft.com/office/drawing/2014/main" id="{B77849AD-33BA-4C8A-9CA6-A922AEEC72E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127893" y="1694302"/>
            <a:ext cx="644726" cy="644726"/>
          </a:xfrm>
          <a:prstGeom prst="rect">
            <a:avLst/>
          </a:prstGeom>
        </p:spPr>
      </p:pic>
      <p:pic>
        <p:nvPicPr>
          <p:cNvPr id="22" name="Gráfico 21" descr="Documento com preenchimento sólido">
            <a:extLst>
              <a:ext uri="{FF2B5EF4-FFF2-40B4-BE49-F238E27FC236}">
                <a16:creationId xmlns:a16="http://schemas.microsoft.com/office/drawing/2014/main" id="{8FF07395-D718-4004-BC0E-67B332588A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11220" y="2417530"/>
            <a:ext cx="717430" cy="717430"/>
          </a:xfrm>
          <a:prstGeom prst="rect">
            <a:avLst/>
          </a:prstGeom>
        </p:spPr>
      </p:pic>
      <p:pic>
        <p:nvPicPr>
          <p:cNvPr id="23" name="Gráfico 22" descr="Documento com preenchimento sólido">
            <a:extLst>
              <a:ext uri="{FF2B5EF4-FFF2-40B4-BE49-F238E27FC236}">
                <a16:creationId xmlns:a16="http://schemas.microsoft.com/office/drawing/2014/main" id="{D31D2500-5A45-497B-BC5C-451ABDB712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448541" y="1117534"/>
            <a:ext cx="717431" cy="717431"/>
          </a:xfrm>
          <a:prstGeom prst="rect">
            <a:avLst/>
          </a:prstGeom>
        </p:spPr>
      </p:pic>
      <p:pic>
        <p:nvPicPr>
          <p:cNvPr id="24" name="Gráfico 23" descr="Documento com preenchimento sólido">
            <a:extLst>
              <a:ext uri="{FF2B5EF4-FFF2-40B4-BE49-F238E27FC236}">
                <a16:creationId xmlns:a16="http://schemas.microsoft.com/office/drawing/2014/main" id="{3C07D69E-7277-4E55-B2C0-989803CA92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50049" y="1707088"/>
            <a:ext cx="644726" cy="644726"/>
          </a:xfrm>
          <a:prstGeom prst="rect">
            <a:avLst/>
          </a:prstGeom>
        </p:spPr>
      </p:pic>
      <p:pic>
        <p:nvPicPr>
          <p:cNvPr id="25" name="Gráfico 24" descr="Documento com preenchimento sólido">
            <a:extLst>
              <a:ext uri="{FF2B5EF4-FFF2-40B4-BE49-F238E27FC236}">
                <a16:creationId xmlns:a16="http://schemas.microsoft.com/office/drawing/2014/main" id="{73F9E1BC-D607-4D94-A1C9-E7DBD6650CC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073684" y="1878400"/>
            <a:ext cx="644726" cy="644726"/>
          </a:xfrm>
          <a:prstGeom prst="rect">
            <a:avLst/>
          </a:prstGeom>
        </p:spPr>
      </p:pic>
      <p:pic>
        <p:nvPicPr>
          <p:cNvPr id="26" name="Gráfico 25" descr="Documento com preenchimento sólido">
            <a:extLst>
              <a:ext uri="{FF2B5EF4-FFF2-40B4-BE49-F238E27FC236}">
                <a16:creationId xmlns:a16="http://schemas.microsoft.com/office/drawing/2014/main" id="{CB32A79D-6816-4E61-9668-345E321B2F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08028" y="2127734"/>
            <a:ext cx="717430" cy="717430"/>
          </a:xfrm>
          <a:prstGeom prst="rect">
            <a:avLst/>
          </a:prstGeom>
        </p:spPr>
      </p:pic>
      <p:pic>
        <p:nvPicPr>
          <p:cNvPr id="27" name="Gráfico 26" descr="Documento com preenchimento sólido">
            <a:extLst>
              <a:ext uri="{FF2B5EF4-FFF2-40B4-BE49-F238E27FC236}">
                <a16:creationId xmlns:a16="http://schemas.microsoft.com/office/drawing/2014/main" id="{119BDCDC-E163-433A-BA92-87B7900562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53012" y="2214588"/>
            <a:ext cx="717431" cy="717431"/>
          </a:xfrm>
          <a:prstGeom prst="rect">
            <a:avLst/>
          </a:prstGeom>
        </p:spPr>
      </p:pic>
      <p:pic>
        <p:nvPicPr>
          <p:cNvPr id="28" name="Gráfico 27" descr="Documento com preenchimento sólido">
            <a:extLst>
              <a:ext uri="{FF2B5EF4-FFF2-40B4-BE49-F238E27FC236}">
                <a16:creationId xmlns:a16="http://schemas.microsoft.com/office/drawing/2014/main" id="{E8C38266-60A2-4B06-82D4-5E1E6B48898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03402" y="2034745"/>
            <a:ext cx="644726" cy="644726"/>
          </a:xfrm>
          <a:prstGeom prst="rect">
            <a:avLst/>
          </a:prstGeom>
        </p:spPr>
      </p:pic>
      <p:pic>
        <p:nvPicPr>
          <p:cNvPr id="29" name="Gráfico 28" descr="Documento com preenchimento sólido">
            <a:extLst>
              <a:ext uri="{FF2B5EF4-FFF2-40B4-BE49-F238E27FC236}">
                <a16:creationId xmlns:a16="http://schemas.microsoft.com/office/drawing/2014/main" id="{B86DDCF7-CA55-4084-9D49-53DBA8F10A2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04009" y="2017342"/>
            <a:ext cx="644726" cy="644726"/>
          </a:xfrm>
          <a:prstGeom prst="rect">
            <a:avLst/>
          </a:prstGeom>
        </p:spPr>
      </p:pic>
      <p:pic>
        <p:nvPicPr>
          <p:cNvPr id="30" name="Gráfico 29" descr="Documento com preenchimento sólido">
            <a:extLst>
              <a:ext uri="{FF2B5EF4-FFF2-40B4-BE49-F238E27FC236}">
                <a16:creationId xmlns:a16="http://schemas.microsoft.com/office/drawing/2014/main" id="{DCF634AD-B37B-4ADB-A47B-0559466F9C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82834" y="1685166"/>
            <a:ext cx="717430" cy="717430"/>
          </a:xfrm>
          <a:prstGeom prst="rect">
            <a:avLst/>
          </a:prstGeom>
        </p:spPr>
      </p:pic>
      <p:pic>
        <p:nvPicPr>
          <p:cNvPr id="31" name="Gráfico 30" descr="Documento com preenchimento sólido">
            <a:extLst>
              <a:ext uri="{FF2B5EF4-FFF2-40B4-BE49-F238E27FC236}">
                <a16:creationId xmlns:a16="http://schemas.microsoft.com/office/drawing/2014/main" id="{DCE92746-6852-43BC-844F-A1E63EB26D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10165" y="882366"/>
            <a:ext cx="717431" cy="717431"/>
          </a:xfrm>
          <a:prstGeom prst="rect">
            <a:avLst/>
          </a:prstGeom>
        </p:spPr>
      </p:pic>
      <p:pic>
        <p:nvPicPr>
          <p:cNvPr id="32" name="Gráfico 31" descr="Documento com preenchimento sólido">
            <a:extLst>
              <a:ext uri="{FF2B5EF4-FFF2-40B4-BE49-F238E27FC236}">
                <a16:creationId xmlns:a16="http://schemas.microsoft.com/office/drawing/2014/main" id="{FB3FA7DF-C774-4979-86C3-BDDFF72D9B4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48972" y="1318768"/>
            <a:ext cx="644726" cy="644726"/>
          </a:xfrm>
          <a:prstGeom prst="rect">
            <a:avLst/>
          </a:prstGeom>
        </p:spPr>
      </p:pic>
      <p:pic>
        <p:nvPicPr>
          <p:cNvPr id="33" name="Gráfico 32" descr="Documento com preenchimento sólido">
            <a:extLst>
              <a:ext uri="{FF2B5EF4-FFF2-40B4-BE49-F238E27FC236}">
                <a16:creationId xmlns:a16="http://schemas.microsoft.com/office/drawing/2014/main" id="{9A7BC8FF-929E-435E-8634-A233E0DBE27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25765" y="308622"/>
            <a:ext cx="644726" cy="644726"/>
          </a:xfrm>
          <a:prstGeom prst="rect">
            <a:avLst/>
          </a:prstGeom>
        </p:spPr>
      </p:pic>
      <p:pic>
        <p:nvPicPr>
          <p:cNvPr id="34" name="Gráfico 33" descr="Documento com preenchimento sólido">
            <a:extLst>
              <a:ext uri="{FF2B5EF4-FFF2-40B4-BE49-F238E27FC236}">
                <a16:creationId xmlns:a16="http://schemas.microsoft.com/office/drawing/2014/main" id="{2ECD02F5-0400-4DF5-A9EC-64E63CF3F5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06331" y="991175"/>
            <a:ext cx="717430" cy="717430"/>
          </a:xfrm>
          <a:prstGeom prst="rect">
            <a:avLst/>
          </a:prstGeom>
        </p:spPr>
      </p:pic>
      <p:pic>
        <p:nvPicPr>
          <p:cNvPr id="35" name="Gráfico 34" descr="Documento com preenchimento sólido">
            <a:extLst>
              <a:ext uri="{FF2B5EF4-FFF2-40B4-BE49-F238E27FC236}">
                <a16:creationId xmlns:a16="http://schemas.microsoft.com/office/drawing/2014/main" id="{FE6E746F-0EAD-4568-BB8B-CD5BD62BDE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432689" y="444800"/>
            <a:ext cx="717431" cy="717431"/>
          </a:xfrm>
          <a:prstGeom prst="rect">
            <a:avLst/>
          </a:prstGeom>
        </p:spPr>
      </p:pic>
      <p:pic>
        <p:nvPicPr>
          <p:cNvPr id="36" name="Gráfico 35" descr="Documento com preenchimento sólido">
            <a:extLst>
              <a:ext uri="{FF2B5EF4-FFF2-40B4-BE49-F238E27FC236}">
                <a16:creationId xmlns:a16="http://schemas.microsoft.com/office/drawing/2014/main" id="{D7171FBF-C539-41E4-AC0D-CAACBBB50B9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854627" y="1313207"/>
            <a:ext cx="644726" cy="644726"/>
          </a:xfrm>
          <a:prstGeom prst="rect">
            <a:avLst/>
          </a:prstGeom>
        </p:spPr>
      </p:pic>
      <p:pic>
        <p:nvPicPr>
          <p:cNvPr id="37" name="Gráfico 36" descr="Documento com preenchimento sólido">
            <a:extLst>
              <a:ext uri="{FF2B5EF4-FFF2-40B4-BE49-F238E27FC236}">
                <a16:creationId xmlns:a16="http://schemas.microsoft.com/office/drawing/2014/main" id="{006E8008-925B-4113-9922-378799C0EB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231420" y="303061"/>
            <a:ext cx="644726" cy="644726"/>
          </a:xfrm>
          <a:prstGeom prst="rect">
            <a:avLst/>
          </a:prstGeom>
        </p:spPr>
      </p:pic>
      <p:sp>
        <p:nvSpPr>
          <p:cNvPr id="38" name="Espaço Reservado para Texto 3">
            <a:extLst>
              <a:ext uri="{FF2B5EF4-FFF2-40B4-BE49-F238E27FC236}">
                <a16:creationId xmlns:a16="http://schemas.microsoft.com/office/drawing/2014/main" id="{8CCDB4CE-F26B-411C-BE23-96C11C2A1E2D}"/>
              </a:ext>
            </a:extLst>
          </p:cNvPr>
          <p:cNvSpPr txBox="1">
            <a:spLocks/>
          </p:cNvSpPr>
          <p:nvPr/>
        </p:nvSpPr>
        <p:spPr>
          <a:xfrm>
            <a:off x="1719300" y="949502"/>
            <a:ext cx="5456869" cy="61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45700" rIns="720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EFF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001EFF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pt-BR" dirty="0">
                <a:solidFill>
                  <a:schemeClr val="accent4">
                    <a:lumMod val="75000"/>
                  </a:schemeClr>
                </a:solidFill>
              </a:rPr>
              <a:t>com geração de </a:t>
            </a:r>
            <a:r>
              <a:rPr lang="pt-BR" b="1" dirty="0">
                <a:solidFill>
                  <a:schemeClr val="accent4">
                    <a:lumMod val="75000"/>
                  </a:schemeClr>
                </a:solidFill>
              </a:rPr>
              <a:t>MUITOS, MUITOS </a:t>
            </a:r>
            <a:r>
              <a:rPr lang="pt-BR" dirty="0">
                <a:solidFill>
                  <a:schemeClr val="accent4">
                    <a:lumMod val="75000"/>
                  </a:schemeClr>
                </a:solidFill>
              </a:rPr>
              <a:t>dados</a:t>
            </a:r>
          </a:p>
        </p:txBody>
      </p:sp>
      <p:pic>
        <p:nvPicPr>
          <p:cNvPr id="40" name="Imagem 39">
            <a:extLst>
              <a:ext uri="{FF2B5EF4-FFF2-40B4-BE49-F238E27FC236}">
                <a16:creationId xmlns:a16="http://schemas.microsoft.com/office/drawing/2014/main" id="{54CF8F32-2DEE-40C3-8B01-C8CE4DBB216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75065" y="4018880"/>
            <a:ext cx="9863494" cy="2645581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FEC8DFE-F192-4A28-9CC4-CEF07B7A06C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98186" y="3294446"/>
            <a:ext cx="6785300" cy="85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398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6C90A2-B896-46F6-9B51-0604F947B1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Agenda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7AAB329-C10C-421F-94B7-5886868DDB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5489" y="1482725"/>
            <a:ext cx="10478311" cy="4587875"/>
          </a:xfrm>
        </p:spPr>
        <p:txBody>
          <a:bodyPr/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pt-BR" dirty="0"/>
              <a:t>Contexto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Transformação Digital da PESQUISA CIENTÍFICA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/>
              <a:t>Transformação Digital das BIBLIOTECAS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>
                    <a:lumMod val="85000"/>
                  </a:schemeClr>
                </a:solidFill>
              </a:rPr>
              <a:t>Recomendação da UNESCO sobre Ciência Aberta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>
              <a:solidFill>
                <a:schemeClr val="bg1">
                  <a:lumMod val="85000"/>
                </a:schemeClr>
              </a:solidFill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EFF"/>
              </a:buClr>
              <a:buSzPts val="2200"/>
              <a:buFont typeface="Arial" panose="020B0604020202020204" pitchFamily="34" charset="0"/>
              <a:buChar char="•"/>
              <a:tabLst/>
              <a:defRPr/>
            </a:pPr>
            <a:r>
              <a:rPr lang="pt-BR" dirty="0">
                <a:solidFill>
                  <a:schemeClr val="bg1">
                    <a:lumMod val="85000"/>
                  </a:schemeClr>
                </a:solidFill>
              </a:rPr>
              <a:t>Repositórios Digitais de Dados de Pesquisa</a:t>
            </a:r>
            <a:endParaRPr kumimoji="0" lang="pt-BR" sz="2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Barlow Medium"/>
              <a:sym typeface="Barlow Medium"/>
            </a:endParaRP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>
                    <a:lumMod val="85000"/>
                  </a:schemeClr>
                </a:solidFill>
              </a:rPr>
              <a:t>O que são? Para que servem?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>
                    <a:lumMod val="85000"/>
                  </a:schemeClr>
                </a:solidFill>
              </a:rPr>
              <a:t>Oportunidade e Desafios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>
              <a:solidFill>
                <a:schemeClr val="bg1">
                  <a:lumMod val="85000"/>
                </a:schemeClr>
              </a:solidFill>
            </a:endParaRPr>
          </a:p>
          <a:p>
            <a:pPr marL="571500" indent="-342900">
              <a:buFont typeface="Arial" panose="020B0604020202020204" pitchFamily="34" charset="0"/>
              <a:buChar char="•"/>
              <a:defRPr/>
            </a:pPr>
            <a:r>
              <a:rPr lang="pt-BR" dirty="0">
                <a:solidFill>
                  <a:schemeClr val="bg1">
                    <a:lumMod val="85000"/>
                  </a:schemeClr>
                </a:solidFill>
              </a:rPr>
              <a:t>Iniciativas de Ciência Aberta com Repositórios de Dados de Pesquisa nas Universidades Brasileiras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  <a:p>
            <a:pPr marL="1028700" lvl="1" indent="-342900">
              <a:buFont typeface="Arial" panose="020B0604020202020204" pitchFamily="34" charset="0"/>
              <a:buChar char="•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38522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F0F236-942C-4C47-A95F-02A7214166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sz="2400" dirty="0"/>
              <a:t>Hoje, temos um cenário de...</a:t>
            </a:r>
          </a:p>
        </p:txBody>
      </p:sp>
      <p:pic>
        <p:nvPicPr>
          <p:cNvPr id="41" name="Imagem 40">
            <a:extLst>
              <a:ext uri="{FF2B5EF4-FFF2-40B4-BE49-F238E27FC236}">
                <a16:creationId xmlns:a16="http://schemas.microsoft.com/office/drawing/2014/main" id="{F60C3D3A-827B-469B-A063-45172B1373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953" y="3485079"/>
            <a:ext cx="2747993" cy="2604733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20813ED5-4A93-45E7-9701-EFA4BAD6A3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8672" y="5421085"/>
            <a:ext cx="2999673" cy="1106344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EE5399FA-745C-4AE0-83D0-0C90252EC3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1099" y="3527738"/>
            <a:ext cx="4123028" cy="3038797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C7E21366-794A-4A34-BB01-1B9A9A5EB8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9330" y="99923"/>
            <a:ext cx="4123028" cy="2964654"/>
          </a:xfrm>
          <a:prstGeom prst="rect">
            <a:avLst/>
          </a:prstGeom>
        </p:spPr>
      </p:pic>
      <p:sp>
        <p:nvSpPr>
          <p:cNvPr id="45" name="Espaço Reservado para Texto 3">
            <a:extLst>
              <a:ext uri="{FF2B5EF4-FFF2-40B4-BE49-F238E27FC236}">
                <a16:creationId xmlns:a16="http://schemas.microsoft.com/office/drawing/2014/main" id="{7D9C24CC-D453-4C1B-A656-136E86A1AB70}"/>
              </a:ext>
            </a:extLst>
          </p:cNvPr>
          <p:cNvSpPr txBox="1">
            <a:spLocks/>
          </p:cNvSpPr>
          <p:nvPr/>
        </p:nvSpPr>
        <p:spPr>
          <a:xfrm>
            <a:off x="628272" y="1581003"/>
            <a:ext cx="6285135" cy="799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45700" rIns="72000" bIns="45700" anchor="t" anchorCtr="0">
            <a:noAutofit/>
          </a:bodyPr>
          <a:lstStyle>
            <a:lvl1pPr marL="457200" marR="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EFF"/>
              </a:buClr>
              <a:buSzPts val="2200"/>
              <a:buFont typeface="Arial"/>
              <a:buNone/>
              <a:defRPr sz="2200" b="0" i="0" u="none" strike="noStrike" kern="1200" cap="none">
                <a:solidFill>
                  <a:srgbClr val="001EFF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marR="0" lvl="1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kern="1200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marR="0" lvl="2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marR="0" lvl="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kern="1200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marR="0" lvl="4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kern="1200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marR="0" lvl="5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pt-BR" dirty="0"/>
              <a:t>Transformação Digital da </a:t>
            </a:r>
            <a:r>
              <a:rPr lang="pt-BR" b="1" dirty="0"/>
              <a:t>PESQUISA CIENTÍFICA</a:t>
            </a:r>
          </a:p>
        </p:txBody>
      </p:sp>
      <p:sp>
        <p:nvSpPr>
          <p:cNvPr id="46" name="Espaço Reservado para Texto 3">
            <a:extLst>
              <a:ext uri="{FF2B5EF4-FFF2-40B4-BE49-F238E27FC236}">
                <a16:creationId xmlns:a16="http://schemas.microsoft.com/office/drawing/2014/main" id="{8C5E14D5-DDDF-4268-AB52-1EDFC749BBF4}"/>
              </a:ext>
            </a:extLst>
          </p:cNvPr>
          <p:cNvSpPr txBox="1">
            <a:spLocks/>
          </p:cNvSpPr>
          <p:nvPr/>
        </p:nvSpPr>
        <p:spPr>
          <a:xfrm>
            <a:off x="1687438" y="2106854"/>
            <a:ext cx="5456869" cy="61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45700" rIns="720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EFF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001EFF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pt-BR" dirty="0">
                <a:solidFill>
                  <a:schemeClr val="accent4">
                    <a:lumMod val="75000"/>
                  </a:schemeClr>
                </a:solidFill>
              </a:rPr>
              <a:t>com geração de </a:t>
            </a:r>
            <a:r>
              <a:rPr lang="pt-BR" b="1" dirty="0">
                <a:solidFill>
                  <a:schemeClr val="accent4">
                    <a:lumMod val="75000"/>
                  </a:schemeClr>
                </a:solidFill>
              </a:rPr>
              <a:t>MUITOS, MUITOS </a:t>
            </a:r>
            <a:r>
              <a:rPr lang="pt-BR" dirty="0">
                <a:solidFill>
                  <a:schemeClr val="accent4">
                    <a:lumMod val="75000"/>
                  </a:schemeClr>
                </a:solidFill>
              </a:rPr>
              <a:t>dados</a:t>
            </a:r>
          </a:p>
        </p:txBody>
      </p:sp>
      <p:sp>
        <p:nvSpPr>
          <p:cNvPr id="40" name="Espaço Reservado para Texto 3">
            <a:extLst>
              <a:ext uri="{FF2B5EF4-FFF2-40B4-BE49-F238E27FC236}">
                <a16:creationId xmlns:a16="http://schemas.microsoft.com/office/drawing/2014/main" id="{F586DA08-068C-4751-AAEC-5014627B29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10975" y="4036051"/>
            <a:ext cx="5388684" cy="613113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pt-BR" dirty="0"/>
              <a:t>Transformação Digital das BIBLIOTECAS</a:t>
            </a:r>
          </a:p>
        </p:txBody>
      </p:sp>
    </p:spTree>
    <p:extLst>
      <p:ext uri="{BB962C8B-B14F-4D97-AF65-F5344CB8AC3E}">
        <p14:creationId xmlns:p14="http://schemas.microsoft.com/office/powerpoint/2010/main" val="745960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9AC3B96-9F5D-42A8-9259-11A1096C0E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0214"/>
            <a:ext cx="12192000" cy="555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025650"/>
      </p:ext>
    </p:extLst>
  </p:cSld>
  <p:clrMapOvr>
    <a:masterClrMapping/>
  </p:clrMapOvr>
</p:sld>
</file>

<file path=ppt/theme/theme1.xml><?xml version="1.0" encoding="utf-8"?>
<a:theme xmlns:a="http://schemas.openxmlformats.org/drawingml/2006/main" name="CAP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ENCERRAMENTO 4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APA 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APA 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APA 4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IOL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DIVISÓRIA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ENCERRAMENT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ENCERRAMENTO 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ENCERRAMENTO 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9C77DCEBC9E84DB2FD91B2007BD5BF" ma:contentTypeVersion="19" ma:contentTypeDescription="Create a new document." ma:contentTypeScope="" ma:versionID="ef94e5e75f7b348ea5126d9c787033ec">
  <xsd:schema xmlns:xsd="http://www.w3.org/2001/XMLSchema" xmlns:xs="http://www.w3.org/2001/XMLSchema" xmlns:p="http://schemas.microsoft.com/office/2006/metadata/properties" xmlns:ns3="43f03e24-3622-471f-a15b-62748b2b9765" xmlns:ns4="c2646451-ce02-4d82-bca9-b8bb62facfa6" targetNamespace="http://schemas.microsoft.com/office/2006/metadata/properties" ma:root="true" ma:fieldsID="88e8fe64c0cca9d62aefbb80dcc09aee" ns3:_="" ns4:_="">
    <xsd:import namespace="43f03e24-3622-471f-a15b-62748b2b9765"/>
    <xsd:import namespace="c2646451-ce02-4d82-bca9-b8bb62facfa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MediaServiceLocation" minOccurs="0"/>
                <xsd:element ref="ns4:_activity" minOccurs="0"/>
                <xsd:element ref="ns4:MediaServiceObjectDetectorVersions" minOccurs="0"/>
                <xsd:element ref="ns4:MediaServiceSystemTags" minOccurs="0"/>
                <xsd:element ref="ns4:MediaServiceSearchProperties" minOccurs="0"/>
                <xsd:element ref="ns4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03e24-3622-471f-a15b-62748b2b976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646451-ce02-4d82-bca9-b8bb62facf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2646451-ce02-4d82-bca9-b8bb62facfa6" xsi:nil="true"/>
  </documentManagement>
</p:properties>
</file>

<file path=customXml/itemProps1.xml><?xml version="1.0" encoding="utf-8"?>
<ds:datastoreItem xmlns:ds="http://schemas.openxmlformats.org/officeDocument/2006/customXml" ds:itemID="{480F2F74-CE7B-421C-AFDE-A323A9F2639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598DD09-E5C1-48CF-8276-2CECD15C43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3f03e24-3622-471f-a15b-62748b2b9765"/>
    <ds:schemaRef ds:uri="c2646451-ce02-4d82-bca9-b8bb62facf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79107AA-7367-448A-A3FC-8CD44E327AA7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c2646451-ce02-4d82-bca9-b8bb62facfa6"/>
    <ds:schemaRef ds:uri="43f03e24-3622-471f-a15b-62748b2b9765"/>
    <ds:schemaRef ds:uri="http://schemas.microsoft.com/office/2006/documentManagement/types"/>
    <ds:schemaRef ds:uri="http://www.w3.org/XML/1998/namespace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2717</TotalTime>
  <Words>1706</Words>
  <Application>Microsoft Office PowerPoint</Application>
  <PresentationFormat>Widescreen</PresentationFormat>
  <Paragraphs>269</Paragraphs>
  <Slides>48</Slides>
  <Notes>21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10</vt:i4>
      </vt:variant>
      <vt:variant>
        <vt:lpstr>Títulos de slides</vt:lpstr>
      </vt:variant>
      <vt:variant>
        <vt:i4>48</vt:i4>
      </vt:variant>
    </vt:vector>
  </HeadingPairs>
  <TitlesOfParts>
    <vt:vector size="64" baseType="lpstr">
      <vt:lpstr>Arial</vt:lpstr>
      <vt:lpstr>Barlow</vt:lpstr>
      <vt:lpstr>Barlow Light</vt:lpstr>
      <vt:lpstr>Barlow Medium</vt:lpstr>
      <vt:lpstr>Calibri</vt:lpstr>
      <vt:lpstr>Roboto</vt:lpstr>
      <vt:lpstr>CAPA</vt:lpstr>
      <vt:lpstr>CAPA 2</vt:lpstr>
      <vt:lpstr>CAPA 3</vt:lpstr>
      <vt:lpstr>CAPA 4</vt:lpstr>
      <vt:lpstr>MIOLO</vt:lpstr>
      <vt:lpstr>DIVISÓRIAS</vt:lpstr>
      <vt:lpstr>ENCERRAMENTO</vt:lpstr>
      <vt:lpstr>ENCERRAMENTO 2</vt:lpstr>
      <vt:lpstr>ENCERRAMENTO 3</vt:lpstr>
      <vt:lpstr>ENCERRAMENTO 4</vt:lpstr>
      <vt:lpstr>Iniciativas de Ciência Aberta com Repositórios de Dados de Pesquisa nas Universidades Brasileiras</vt:lpstr>
      <vt:lpstr>Quem sou eu?</vt:lpstr>
      <vt:lpstr>Agenda</vt:lpstr>
      <vt:lpstr>Agenda</vt:lpstr>
      <vt:lpstr>Apresentação do PowerPoint</vt:lpstr>
      <vt:lpstr>Hoje, temos um cenário de...</vt:lpstr>
      <vt:lpstr>Agenda</vt:lpstr>
      <vt:lpstr>Hoje, temos um cenário de...</vt:lpstr>
      <vt:lpstr>Apresentação do PowerPoint</vt:lpstr>
      <vt:lpstr>Agenda</vt:lpstr>
      <vt:lpstr>Apresentação do PowerPoint</vt:lpstr>
      <vt:lpstr>Apresentação do PowerPoint</vt:lpstr>
      <vt:lpstr>Apresentação do PowerPoint</vt:lpstr>
      <vt:lpstr>Ciência Aberta na RNP?</vt:lpstr>
      <vt:lpstr>Apresentação do PowerPoint</vt:lpstr>
      <vt:lpstr>Apresentação do PowerPoint</vt:lpstr>
      <vt:lpstr>Apresentação do PowerPoint</vt:lpstr>
      <vt:lpstr>Agenda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Agenda</vt:lpstr>
      <vt:lpstr>Apresentação do PowerPoint</vt:lpstr>
      <vt:lpstr>Apresentação do PowerPoint</vt:lpstr>
      <vt:lpstr>Apresentação do PowerPoint</vt:lpstr>
      <vt:lpstr>Apresentação do PowerPoint</vt:lpstr>
      <vt:lpstr>Agenda</vt:lpstr>
      <vt:lpstr>Iniciativas de Ciência Aberta com Repositórios de Dados de Pesquisa nas Universidades Brasileiras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Obrigada Carolina Felicissimo carolina.felicissimo@rnp.br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Luciana Spektor</dc:creator>
  <cp:lastModifiedBy>Carolina Howard Felicissimo</cp:lastModifiedBy>
  <cp:revision>168</cp:revision>
  <dcterms:created xsi:type="dcterms:W3CDTF">2022-05-18T14:24:38Z</dcterms:created>
  <dcterms:modified xsi:type="dcterms:W3CDTF">2025-10-22T20:11:45Z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0x010100959C77DCEBC9E84DB2FD91B2007BD5BF</vt:lpwstr>
  </property>
</Properties>
</file>